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4" r:id="rId6"/>
    <p:sldId id="265" r:id="rId7"/>
    <p:sldId id="266" r:id="rId8"/>
    <p:sldId id="260" r:id="rId9"/>
    <p:sldId id="261" r:id="rId10"/>
    <p:sldId id="262" r:id="rId11"/>
    <p:sldId id="26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F4A08EA-3B10-4D15-84F7-DE72DDA0E2BF}" type="datetimeFigureOut">
              <a:rPr lang="en-GB" smtClean="0"/>
              <a:pPr/>
              <a:t>18/02/2014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08C56F-A4B6-4E0D-A71E-45A61A7ECBE9}"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F4A08EA-3B10-4D15-84F7-DE72DDA0E2BF}" type="datetimeFigureOut">
              <a:rPr lang="en-GB" smtClean="0"/>
              <a:pPr/>
              <a:t>18/02/2014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08C56F-A4B6-4E0D-A71E-45A61A7ECBE9}"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F4A08EA-3B10-4D15-84F7-DE72DDA0E2BF}" type="datetimeFigureOut">
              <a:rPr lang="en-GB" smtClean="0"/>
              <a:pPr/>
              <a:t>18/02/2014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08C56F-A4B6-4E0D-A71E-45A61A7ECBE9}"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F4A08EA-3B10-4D15-84F7-DE72DDA0E2BF}" type="datetimeFigureOut">
              <a:rPr lang="en-GB" smtClean="0"/>
              <a:pPr/>
              <a:t>18/02/2014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08C56F-A4B6-4E0D-A71E-45A61A7ECBE9}"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F4A08EA-3B10-4D15-84F7-DE72DDA0E2BF}" type="datetimeFigureOut">
              <a:rPr lang="en-GB" smtClean="0"/>
              <a:pPr/>
              <a:t>18/02/2014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B08C56F-A4B6-4E0D-A71E-45A61A7ECBE9}"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F4A08EA-3B10-4D15-84F7-DE72DDA0E2BF}" type="datetimeFigureOut">
              <a:rPr lang="en-GB" smtClean="0"/>
              <a:pPr/>
              <a:t>18/02/2014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B08C56F-A4B6-4E0D-A71E-45A61A7ECBE9}"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4A08EA-3B10-4D15-84F7-DE72DDA0E2BF}" type="datetimeFigureOut">
              <a:rPr lang="en-GB" smtClean="0"/>
              <a:pPr/>
              <a:t>18/02/2014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B08C56F-A4B6-4E0D-A71E-45A61A7ECBE9}"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4A08EA-3B10-4D15-84F7-DE72DDA0E2BF}" type="datetimeFigureOut">
              <a:rPr lang="en-GB" smtClean="0"/>
              <a:pPr/>
              <a:t>18/02/2014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08C56F-A4B6-4E0D-A71E-45A61A7ECBE9}"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4A08EA-3B10-4D15-84F7-DE72DDA0E2BF}" type="datetimeFigureOut">
              <a:rPr lang="en-GB" smtClean="0"/>
              <a:pPr/>
              <a:t>18/02/2014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08C56F-A4B6-4E0D-A71E-45A61A7ECBE9}"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F4A08EA-3B10-4D15-84F7-DE72DDA0E2BF}" type="datetimeFigureOut">
              <a:rPr lang="en-GB" smtClean="0"/>
              <a:pPr/>
              <a:t>18/02/2014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08C56F-A4B6-4E0D-A71E-45A61A7ECBE9}"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F4A08EA-3B10-4D15-84F7-DE72DDA0E2BF}" type="datetimeFigureOut">
              <a:rPr lang="en-GB" smtClean="0"/>
              <a:pPr/>
              <a:t>18/02/2014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08C56F-A4B6-4E0D-A71E-45A61A7ECBE9}"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4A08EA-3B10-4D15-84F7-DE72DDA0E2BF}" type="datetimeFigureOut">
              <a:rPr lang="en-GB" smtClean="0"/>
              <a:pPr/>
              <a:t>18/02/2014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08C56F-A4B6-4E0D-A71E-45A61A7ECBE9}"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Barry Island</a:t>
            </a:r>
            <a:endParaRPr lang="en-GB" dirty="0"/>
          </a:p>
        </p:txBody>
      </p:sp>
      <p:sp>
        <p:nvSpPr>
          <p:cNvPr id="3" name="Subtitle 2"/>
          <p:cNvSpPr>
            <a:spLocks noGrp="1"/>
          </p:cNvSpPr>
          <p:nvPr>
            <p:ph type="subTitle" idx="1"/>
          </p:nvPr>
        </p:nvSpPr>
        <p:spPr/>
        <p:txBody>
          <a:bodyPr/>
          <a:lstStyle/>
          <a:p>
            <a:r>
              <a:rPr lang="en-GB" dirty="0" smtClean="0"/>
              <a:t>Assessment Research</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Barry </a:t>
            </a:r>
            <a:r>
              <a:rPr lang="en-GB" dirty="0" err="1" smtClean="0"/>
              <a:t>Butlin’s</a:t>
            </a:r>
            <a:endParaRPr lang="en-GB" dirty="0"/>
          </a:p>
        </p:txBody>
      </p:sp>
      <p:sp>
        <p:nvSpPr>
          <p:cNvPr id="3" name="Content Placeholder 2"/>
          <p:cNvSpPr>
            <a:spLocks noGrp="1"/>
          </p:cNvSpPr>
          <p:nvPr>
            <p:ph idx="1"/>
          </p:nvPr>
        </p:nvSpPr>
        <p:spPr/>
        <p:txBody>
          <a:bodyPr/>
          <a:lstStyle/>
          <a:p>
            <a:endParaRPr lang="en-GB" dirty="0"/>
          </a:p>
          <a:p>
            <a:endParaRPr lang="en-GB" dirty="0"/>
          </a:p>
        </p:txBody>
      </p:sp>
      <p:pic>
        <p:nvPicPr>
          <p:cNvPr id="4" name="Picture 3" descr="Barry-Butlins-6040984.jpg"/>
          <p:cNvPicPr>
            <a:picLocks noChangeAspect="1"/>
          </p:cNvPicPr>
          <p:nvPr/>
        </p:nvPicPr>
        <p:blipFill>
          <a:blip r:embed="rId2"/>
          <a:stretch>
            <a:fillRect/>
          </a:stretch>
        </p:blipFill>
        <p:spPr>
          <a:xfrm>
            <a:off x="899592" y="1481137"/>
            <a:ext cx="7704856" cy="454015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Site</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Prominent headland</a:t>
            </a:r>
          </a:p>
          <a:p>
            <a:r>
              <a:rPr lang="en-GB" dirty="0" smtClean="0"/>
              <a:t>Site for potential Leisure and Tourism Attraction</a:t>
            </a:r>
          </a:p>
          <a:p>
            <a:r>
              <a:rPr lang="en-GB" dirty="0" smtClean="0"/>
              <a:t>10-acre vacant site for development</a:t>
            </a:r>
          </a:p>
          <a:p>
            <a:r>
              <a:rPr lang="en-GB" dirty="0" smtClean="0"/>
              <a:t> Grade II-listed former toilet block on an adjacent 0.4 acre site.</a:t>
            </a:r>
          </a:p>
          <a:p>
            <a:r>
              <a:rPr lang="en-GB" dirty="0" err="1" smtClean="0"/>
              <a:t>Butlins</a:t>
            </a:r>
            <a:r>
              <a:rPr lang="en-GB" dirty="0" smtClean="0"/>
              <a:t> closed 1997</a:t>
            </a:r>
          </a:p>
          <a:p>
            <a:r>
              <a:rPr lang="en-GB" dirty="0" smtClean="0"/>
              <a:t>Recent use – over flow car park for Eastern Promenade</a:t>
            </a:r>
          </a:p>
          <a:p>
            <a:r>
              <a:rPr lang="en-GB" dirty="0" smtClean="0"/>
              <a:t>Temporary Events Site</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Barry</a:t>
            </a:r>
            <a:endParaRPr lang="en-GB" dirty="0"/>
          </a:p>
        </p:txBody>
      </p:sp>
      <p:sp>
        <p:nvSpPr>
          <p:cNvPr id="3" name="Content Placeholder 2"/>
          <p:cNvSpPr>
            <a:spLocks noGrp="1"/>
          </p:cNvSpPr>
          <p:nvPr>
            <p:ph idx="1"/>
          </p:nvPr>
        </p:nvSpPr>
        <p:spPr/>
        <p:txBody>
          <a:bodyPr>
            <a:normAutofit/>
          </a:bodyPr>
          <a:lstStyle/>
          <a:p>
            <a:r>
              <a:rPr lang="en-GB" dirty="0" smtClean="0"/>
              <a:t>£3.3 million regeneration project for Barry</a:t>
            </a:r>
          </a:p>
          <a:p>
            <a:r>
              <a:rPr lang="en-GB" dirty="0" smtClean="0"/>
              <a:t>The Welsh government has funded £692,000 to start the regeneration of Barry Island</a:t>
            </a:r>
          </a:p>
          <a:p>
            <a:r>
              <a:rPr lang="en-GB" dirty="0" smtClean="0"/>
              <a:t>Major regeneration plans for Eastern Prom</a:t>
            </a:r>
          </a:p>
          <a:p>
            <a:r>
              <a:rPr lang="en-GB" dirty="0" smtClean="0"/>
              <a:t>“The council has recently submitted planning and listed building applications for the much-awaited regeneration of the Eastern Promenade at Barry Island.”  Vale of Glam C</a:t>
            </a:r>
          </a:p>
          <a:p>
            <a:endParaRPr lang="en-GB" dirty="0" smtClean="0"/>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Barry Riviera</a:t>
            </a:r>
            <a:endParaRPr lang="en-GB" dirty="0"/>
          </a:p>
        </p:txBody>
      </p:sp>
      <p:sp>
        <p:nvSpPr>
          <p:cNvPr id="3" name="Content Placeholder 2"/>
          <p:cNvSpPr>
            <a:spLocks noGrp="1"/>
          </p:cNvSpPr>
          <p:nvPr>
            <p:ph idx="1"/>
          </p:nvPr>
        </p:nvSpPr>
        <p:spPr/>
        <p:txBody>
          <a:bodyPr>
            <a:normAutofit fontScale="92500" lnSpcReduction="10000"/>
          </a:bodyPr>
          <a:lstStyle/>
          <a:p>
            <a:r>
              <a:rPr lang="en-GB" dirty="0" err="1" smtClean="0"/>
              <a:t>Barrybados</a:t>
            </a:r>
            <a:endParaRPr lang="en-GB" dirty="0" smtClean="0"/>
          </a:p>
          <a:p>
            <a:r>
              <a:rPr lang="en-GB" dirty="0" smtClean="0"/>
              <a:t>Breathe new life into Seas front</a:t>
            </a:r>
          </a:p>
          <a:p>
            <a:r>
              <a:rPr lang="en-GB" dirty="0" smtClean="0"/>
              <a:t>Regenerate landmark </a:t>
            </a:r>
            <a:r>
              <a:rPr lang="en-GB" dirty="0" smtClean="0"/>
              <a:t>grade II listed Eastern Shelter and eastern </a:t>
            </a:r>
            <a:r>
              <a:rPr lang="en-GB" dirty="0" smtClean="0"/>
              <a:t>promenade which has been </a:t>
            </a:r>
            <a:r>
              <a:rPr lang="en-GB" dirty="0" err="1" smtClean="0"/>
              <a:t>negelected</a:t>
            </a:r>
            <a:r>
              <a:rPr lang="en-GB" dirty="0" smtClean="0"/>
              <a:t>.</a:t>
            </a:r>
          </a:p>
          <a:p>
            <a:r>
              <a:rPr lang="en-GB" dirty="0" smtClean="0"/>
              <a:t>West side was central to Gavin and Stacey</a:t>
            </a:r>
          </a:p>
          <a:p>
            <a:r>
              <a:rPr lang="en-GB" dirty="0" smtClean="0"/>
              <a:t>Beach Huts, walkways, water feature in the shape of fossil</a:t>
            </a:r>
          </a:p>
          <a:p>
            <a:r>
              <a:rPr lang="en-GB" dirty="0" err="1" smtClean="0"/>
              <a:t>Studt’s</a:t>
            </a:r>
            <a:r>
              <a:rPr lang="en-GB" dirty="0" smtClean="0"/>
              <a:t> take over Barry </a:t>
            </a:r>
            <a:r>
              <a:rPr lang="en-GB" smtClean="0"/>
              <a:t>Island Pleasure Park </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Barry Council</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“We believe this is the beginning of a great future for Barry Island and we are looking forward to seeing the work start.</a:t>
            </a:r>
          </a:p>
          <a:p>
            <a:r>
              <a:rPr lang="en-GB" dirty="0" smtClean="0"/>
              <a:t>“We are committed to improving the visitor experience at the Island and the work on the eastern promenade is an example of how we’re improving the resort for the benefit of the town and the Vale as a whole.</a:t>
            </a:r>
          </a:p>
          <a:p>
            <a:r>
              <a:rPr lang="en-GB" dirty="0" smtClean="0"/>
              <a:t>“We hope that when the works are completed, around next March, they will provide a boost to investment on the Island.</a:t>
            </a:r>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Vale</a:t>
            </a:r>
            <a:endParaRPr lang="en-GB" dirty="0"/>
          </a:p>
        </p:txBody>
      </p:sp>
      <p:sp>
        <p:nvSpPr>
          <p:cNvPr id="3" name="Content Placeholder 2"/>
          <p:cNvSpPr>
            <a:spLocks noGrp="1"/>
          </p:cNvSpPr>
          <p:nvPr>
            <p:ph idx="1"/>
          </p:nvPr>
        </p:nvSpPr>
        <p:spPr/>
        <p:txBody>
          <a:bodyPr>
            <a:normAutofit lnSpcReduction="10000"/>
          </a:bodyPr>
          <a:lstStyle/>
          <a:p>
            <a:r>
              <a:rPr lang="en-GB" dirty="0" smtClean="0"/>
              <a:t>“Barry Island exhibits significant landscape and townscape features that give it a distinctive sense of place and contribute materially to the broader character and identity of the town.</a:t>
            </a:r>
          </a:p>
          <a:p>
            <a:r>
              <a:rPr lang="en-GB" dirty="0" smtClean="0"/>
              <a:t>“This legacy deserves to be preserved and enhanced through conservation and adaptation of period buildings, and improvements to public spaces.”</a:t>
            </a:r>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Nell’s Point</a:t>
            </a:r>
            <a:endParaRPr lang="en-GB" dirty="0"/>
          </a:p>
        </p:txBody>
      </p:sp>
      <p:sp>
        <p:nvSpPr>
          <p:cNvPr id="3" name="Content Placeholder 2"/>
          <p:cNvSpPr>
            <a:spLocks noGrp="1"/>
          </p:cNvSpPr>
          <p:nvPr>
            <p:ph idx="1"/>
          </p:nvPr>
        </p:nvSpPr>
        <p:spPr/>
        <p:txBody>
          <a:bodyPr/>
          <a:lstStyle/>
          <a:p>
            <a:r>
              <a:rPr lang="en-GB" dirty="0" smtClean="0"/>
              <a:t>“This is therefore the perfect time to bring forward the development of the Nell’s Point site to create an exciting tourism destination for everyone who visits Barry Island. Attracting private investment in the site is the key to achieving this goal.”</a:t>
            </a:r>
          </a:p>
          <a:p>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 Sale!</a:t>
            </a:r>
            <a:endParaRPr lang="en-GB" dirty="0"/>
          </a:p>
        </p:txBody>
      </p:sp>
      <p:sp>
        <p:nvSpPr>
          <p:cNvPr id="3" name="Content Placeholder 2"/>
          <p:cNvSpPr>
            <a:spLocks noGrp="1"/>
          </p:cNvSpPr>
          <p:nvPr>
            <p:ph idx="1"/>
          </p:nvPr>
        </p:nvSpPr>
        <p:spPr/>
        <p:txBody>
          <a:bodyPr/>
          <a:lstStyle/>
          <a:p>
            <a:r>
              <a:rPr lang="en-GB" dirty="0" smtClean="0"/>
              <a:t>“In marketing this landmark site we are seeking development proposals that are sustainable and in line with its prominent nature, while being commercially viable and, most importantly, realistic and deliverable.”</a:t>
            </a:r>
          </a:p>
          <a:p>
            <a:r>
              <a:rPr lang="en-GB" dirty="0" smtClean="0"/>
              <a:t>Knight Frank Sales 2013</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Site </a:t>
            </a:r>
            <a:endParaRPr lang="en-GB" dirty="0"/>
          </a:p>
        </p:txBody>
      </p:sp>
      <p:sp>
        <p:nvSpPr>
          <p:cNvPr id="3" name="Content Placeholder 2"/>
          <p:cNvSpPr>
            <a:spLocks noGrp="1"/>
          </p:cNvSpPr>
          <p:nvPr>
            <p:ph idx="1"/>
          </p:nvPr>
        </p:nvSpPr>
        <p:spPr/>
        <p:txBody>
          <a:bodyPr/>
          <a:lstStyle/>
          <a:p>
            <a:r>
              <a:rPr lang="en-GB" dirty="0" smtClean="0"/>
              <a:t>Partial housing developed in 1995</a:t>
            </a:r>
          </a:p>
          <a:p>
            <a:r>
              <a:rPr lang="en-GB" dirty="0" smtClean="0"/>
              <a:t>Rest of site cleared in 2002</a:t>
            </a:r>
          </a:p>
          <a:p>
            <a:r>
              <a:rPr lang="en-GB" dirty="0" smtClean="0"/>
              <a:t>Planning consent for Leisure</a:t>
            </a:r>
          </a:p>
          <a:p>
            <a:r>
              <a:rPr lang="en-GB" dirty="0" smtClean="0"/>
              <a:t>Council supportive of development that can positively contribute to local tourism</a:t>
            </a:r>
          </a:p>
          <a:p>
            <a:r>
              <a:rPr lang="en-GB" dirty="0" smtClean="0"/>
              <a:t>Used for filming of Dr Who</a:t>
            </a: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Future</a:t>
            </a:r>
            <a:endParaRPr lang="en-GB" dirty="0"/>
          </a:p>
        </p:txBody>
      </p:sp>
      <p:pic>
        <p:nvPicPr>
          <p:cNvPr id="6" name="Content Placeholder 5" descr="nells-point-pic1.jpg"/>
          <p:cNvPicPr>
            <a:picLocks noGrp="1" noChangeAspect="1"/>
          </p:cNvPicPr>
          <p:nvPr>
            <p:ph idx="1"/>
          </p:nvPr>
        </p:nvPicPr>
        <p:blipFill>
          <a:blip r:embed="rId2"/>
          <a:stretch>
            <a:fillRect/>
          </a:stretch>
        </p:blipFill>
        <p:spPr>
          <a:xfrm>
            <a:off x="457200" y="1268760"/>
            <a:ext cx="8229600" cy="4968552"/>
          </a:xfr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TotalTime>
  <Words>425</Words>
  <Application>Microsoft Office PowerPoint</Application>
  <PresentationFormat>On-screen Show (4:3)</PresentationFormat>
  <Paragraphs>42</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Barry Island</vt:lpstr>
      <vt:lpstr>Barry Butlin’s</vt:lpstr>
      <vt:lpstr>Site</vt:lpstr>
      <vt:lpstr>Barry</vt:lpstr>
      <vt:lpstr>Barry Riviera</vt:lpstr>
      <vt:lpstr>Barry Council</vt:lpstr>
      <vt:lpstr>Vale</vt:lpstr>
      <vt:lpstr>Nell’s Point</vt:lpstr>
      <vt:lpstr>For Sale!</vt:lpstr>
      <vt:lpstr>Site </vt:lpstr>
      <vt:lpstr>Future</vt:lpstr>
    </vt:vector>
  </TitlesOfParts>
  <Company>Swansea Metropolitan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Barry Island</dc:title>
  <dc:creator>J Jones</dc:creator>
  <cp:lastModifiedBy>J Jones</cp:lastModifiedBy>
  <cp:revision>5</cp:revision>
  <dcterms:created xsi:type="dcterms:W3CDTF">2014-02-18T16:23:42Z</dcterms:created>
  <dcterms:modified xsi:type="dcterms:W3CDTF">2014-02-18T17:42:03Z</dcterms:modified>
</cp:coreProperties>
</file>