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9" r:id="rId5"/>
    <p:sldId id="274" r:id="rId6"/>
    <p:sldId id="271" r:id="rId7"/>
    <p:sldId id="275" r:id="rId8"/>
    <p:sldId id="278" r:id="rId9"/>
    <p:sldId id="283" r:id="rId10"/>
    <p:sldId id="276" r:id="rId11"/>
    <p:sldId id="279" r:id="rId12"/>
    <p:sldId id="281" r:id="rId13"/>
    <p:sldId id="277" r:id="rId14"/>
    <p:sldId id="280" r:id="rId15"/>
    <p:sldId id="282" r:id="rId16"/>
    <p:sldId id="260" r:id="rId17"/>
    <p:sldId id="262" r:id="rId18"/>
    <p:sldId id="261" r:id="rId19"/>
    <p:sldId id="263" r:id="rId20"/>
    <p:sldId id="264" r:id="rId21"/>
    <p:sldId id="265" r:id="rId22"/>
    <p:sldId id="266" r:id="rId23"/>
    <p:sldId id="267" r:id="rId24"/>
    <p:sldId id="268" r:id="rId25"/>
    <p:sldId id="258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27C340-8EA0-4FD1-D1DB-6DCF08BAB9AC}" v="2401" dt="2025-02-27T10:32:36.704"/>
    <p1510:client id="{665683A6-40E9-0C92-BF79-EFB90E50917F}" v="79" dt="2025-02-27T11:25:39.107"/>
    <p1510:client id="{B00B0D01-C110-051E-4D60-51D5C9ACE899}" v="119" dt="2025-02-27T11:47:19.963"/>
    <p1510:client id="{F427D8B2-3E13-4BBF-145B-624FB53DB720}" v="107" dt="2025-02-27T11:05:25.0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seph Anderson (2305572)" userId="S::2305572@student.uwtsd.ac.uk::93e3b791-a90c-4ecd-90c9-1e76266ec592" providerId="AD" clId="Web-{3927C340-8EA0-4FD1-D1DB-6DCF08BAB9AC}"/>
    <pc:docChg chg="addSld delSld modSld sldOrd">
      <pc:chgData name="Joseph Anderson (2305572)" userId="S::2305572@student.uwtsd.ac.uk::93e3b791-a90c-4ecd-90c9-1e76266ec592" providerId="AD" clId="Web-{3927C340-8EA0-4FD1-D1DB-6DCF08BAB9AC}" dt="2025-02-27T10:32:36.704" v="2162" actId="1076"/>
      <pc:docMkLst>
        <pc:docMk/>
      </pc:docMkLst>
      <pc:sldChg chg="addSp delSp modSp mod setBg setClrOvrMap">
        <pc:chgData name="Joseph Anderson (2305572)" userId="S::2305572@student.uwtsd.ac.uk::93e3b791-a90c-4ecd-90c9-1e76266ec592" providerId="AD" clId="Web-{3927C340-8EA0-4FD1-D1DB-6DCF08BAB9AC}" dt="2025-02-26T16:37:53.205" v="25"/>
        <pc:sldMkLst>
          <pc:docMk/>
          <pc:sldMk cId="109857222" sldId="256"/>
        </pc:sldMkLst>
        <pc:spChg chg="mod">
          <ac:chgData name="Joseph Anderson (2305572)" userId="S::2305572@student.uwtsd.ac.uk::93e3b791-a90c-4ecd-90c9-1e76266ec592" providerId="AD" clId="Web-{3927C340-8EA0-4FD1-D1DB-6DCF08BAB9AC}" dt="2025-02-26T16:37:53.205" v="2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oseph Anderson (2305572)" userId="S::2305572@student.uwtsd.ac.uk::93e3b791-a90c-4ecd-90c9-1e76266ec592" providerId="AD" clId="Web-{3927C340-8EA0-4FD1-D1DB-6DCF08BAB9AC}" dt="2025-02-26T16:37:53.205" v="25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Joseph Anderson (2305572)" userId="S::2305572@student.uwtsd.ac.uk::93e3b791-a90c-4ecd-90c9-1e76266ec592" providerId="AD" clId="Web-{3927C340-8EA0-4FD1-D1DB-6DCF08BAB9AC}" dt="2025-02-26T16:37:53.205" v="25"/>
          <ac:spMkLst>
            <pc:docMk/>
            <pc:sldMk cId="109857222" sldId="256"/>
            <ac:spMk id="10" creationId="{71B2258F-86CA-4D4D-8270-BC05FCDEBFB3}"/>
          </ac:spMkLst>
        </pc:spChg>
        <pc:picChg chg="add del mod">
          <ac:chgData name="Joseph Anderson (2305572)" userId="S::2305572@student.uwtsd.ac.uk::93e3b791-a90c-4ecd-90c9-1e76266ec592" providerId="AD" clId="Web-{3927C340-8EA0-4FD1-D1DB-6DCF08BAB9AC}" dt="2025-02-26T16:37:16.860" v="23"/>
          <ac:picMkLst>
            <pc:docMk/>
            <pc:sldMk cId="109857222" sldId="256"/>
            <ac:picMk id="4" creationId="{56148CD9-7DD4-F843-26BD-00B7FF542C93}"/>
          </ac:picMkLst>
        </pc:picChg>
        <pc:picChg chg="add mod ord">
          <ac:chgData name="Joseph Anderson (2305572)" userId="S::2305572@student.uwtsd.ac.uk::93e3b791-a90c-4ecd-90c9-1e76266ec592" providerId="AD" clId="Web-{3927C340-8EA0-4FD1-D1DB-6DCF08BAB9AC}" dt="2025-02-26T16:37:53.205" v="25"/>
          <ac:picMkLst>
            <pc:docMk/>
            <pc:sldMk cId="109857222" sldId="256"/>
            <ac:picMk id="5" creationId="{313DB9FF-8C95-A591-3E8C-DD0EFB6AF6EB}"/>
          </ac:picMkLst>
        </pc:picChg>
      </pc:sldChg>
      <pc:sldChg chg="modSp new">
        <pc:chgData name="Joseph Anderson (2305572)" userId="S::2305572@student.uwtsd.ac.uk::93e3b791-a90c-4ecd-90c9-1e76266ec592" providerId="AD" clId="Web-{3927C340-8EA0-4FD1-D1DB-6DCF08BAB9AC}" dt="2025-02-26T17:07:58.854" v="250" actId="20577"/>
        <pc:sldMkLst>
          <pc:docMk/>
          <pc:sldMk cId="340768810" sldId="257"/>
        </pc:sldMkLst>
        <pc:spChg chg="mod">
          <ac:chgData name="Joseph Anderson (2305572)" userId="S::2305572@student.uwtsd.ac.uk::93e3b791-a90c-4ecd-90c9-1e76266ec592" providerId="AD" clId="Web-{3927C340-8EA0-4FD1-D1DB-6DCF08BAB9AC}" dt="2025-02-26T16:39:20.676" v="32" actId="20577"/>
          <ac:spMkLst>
            <pc:docMk/>
            <pc:sldMk cId="340768810" sldId="257"/>
            <ac:spMk id="2" creationId="{5B3FC726-82B0-74BD-E20C-3C383E34B26D}"/>
          </ac:spMkLst>
        </pc:spChg>
        <pc:spChg chg="mod">
          <ac:chgData name="Joseph Anderson (2305572)" userId="S::2305572@student.uwtsd.ac.uk::93e3b791-a90c-4ecd-90c9-1e76266ec592" providerId="AD" clId="Web-{3927C340-8EA0-4FD1-D1DB-6DCF08BAB9AC}" dt="2025-02-26T17:07:58.854" v="250" actId="20577"/>
          <ac:spMkLst>
            <pc:docMk/>
            <pc:sldMk cId="340768810" sldId="257"/>
            <ac:spMk id="3" creationId="{DD8959D8-A40F-168D-D99A-68D5D62A66EB}"/>
          </ac:spMkLst>
        </pc:spChg>
      </pc:sldChg>
      <pc:sldChg chg="modSp new">
        <pc:chgData name="Joseph Anderson (2305572)" userId="S::2305572@student.uwtsd.ac.uk::93e3b791-a90c-4ecd-90c9-1e76266ec592" providerId="AD" clId="Web-{3927C340-8EA0-4FD1-D1DB-6DCF08BAB9AC}" dt="2025-02-27T09:25:00.936" v="2080" actId="20577"/>
        <pc:sldMkLst>
          <pc:docMk/>
          <pc:sldMk cId="190472528" sldId="258"/>
        </pc:sldMkLst>
        <pc:spChg chg="mod">
          <ac:chgData name="Joseph Anderson (2305572)" userId="S::2305572@student.uwtsd.ac.uk::93e3b791-a90c-4ecd-90c9-1e76266ec592" providerId="AD" clId="Web-{3927C340-8EA0-4FD1-D1DB-6DCF08BAB9AC}" dt="2025-02-27T08:36:20.633" v="2047" actId="20577"/>
          <ac:spMkLst>
            <pc:docMk/>
            <pc:sldMk cId="190472528" sldId="258"/>
            <ac:spMk id="2" creationId="{645EDCD0-7FE4-C4C1-5F53-7F15815C9F80}"/>
          </ac:spMkLst>
        </pc:spChg>
        <pc:spChg chg="mod">
          <ac:chgData name="Joseph Anderson (2305572)" userId="S::2305572@student.uwtsd.ac.uk::93e3b791-a90c-4ecd-90c9-1e76266ec592" providerId="AD" clId="Web-{3927C340-8EA0-4FD1-D1DB-6DCF08BAB9AC}" dt="2025-02-27T09:25:00.936" v="2080" actId="20577"/>
          <ac:spMkLst>
            <pc:docMk/>
            <pc:sldMk cId="190472528" sldId="258"/>
            <ac:spMk id="3" creationId="{CCF4C828-033F-8686-4C13-68BF91D84300}"/>
          </ac:spMkLst>
        </pc:spChg>
      </pc:sldChg>
      <pc:sldChg chg="modSp new">
        <pc:chgData name="Joseph Anderson (2305572)" userId="S::2305572@student.uwtsd.ac.uk::93e3b791-a90c-4ecd-90c9-1e76266ec592" providerId="AD" clId="Web-{3927C340-8EA0-4FD1-D1DB-6DCF08BAB9AC}" dt="2025-02-26T17:13:01.003" v="436" actId="20577"/>
        <pc:sldMkLst>
          <pc:docMk/>
          <pc:sldMk cId="3616250628" sldId="259"/>
        </pc:sldMkLst>
        <pc:spChg chg="mod">
          <ac:chgData name="Joseph Anderson (2305572)" userId="S::2305572@student.uwtsd.ac.uk::93e3b791-a90c-4ecd-90c9-1e76266ec592" providerId="AD" clId="Web-{3927C340-8EA0-4FD1-D1DB-6DCF08BAB9AC}" dt="2025-02-26T17:08:12.823" v="257" actId="20577"/>
          <ac:spMkLst>
            <pc:docMk/>
            <pc:sldMk cId="3616250628" sldId="259"/>
            <ac:spMk id="2" creationId="{42A40800-7FBF-36C1-1568-A5AAB53CA032}"/>
          </ac:spMkLst>
        </pc:spChg>
        <pc:spChg chg="mod">
          <ac:chgData name="Joseph Anderson (2305572)" userId="S::2305572@student.uwtsd.ac.uk::93e3b791-a90c-4ecd-90c9-1e76266ec592" providerId="AD" clId="Web-{3927C340-8EA0-4FD1-D1DB-6DCF08BAB9AC}" dt="2025-02-26T17:13:01.003" v="436" actId="20577"/>
          <ac:spMkLst>
            <pc:docMk/>
            <pc:sldMk cId="3616250628" sldId="259"/>
            <ac:spMk id="3" creationId="{F32D3C68-8D65-FC04-B073-B35E6FB0C4D8}"/>
          </ac:spMkLst>
        </pc:spChg>
      </pc:sldChg>
      <pc:sldChg chg="addSp delSp modSp new mod setBg">
        <pc:chgData name="Joseph Anderson (2305572)" userId="S::2305572@student.uwtsd.ac.uk::93e3b791-a90c-4ecd-90c9-1e76266ec592" providerId="AD" clId="Web-{3927C340-8EA0-4FD1-D1DB-6DCF08BAB9AC}" dt="2025-02-26T18:33:08.621" v="470" actId="14100"/>
        <pc:sldMkLst>
          <pc:docMk/>
          <pc:sldMk cId="564922721" sldId="260"/>
        </pc:sldMkLst>
        <pc:spChg chg="mod">
          <ac:chgData name="Joseph Anderson (2305572)" userId="S::2305572@student.uwtsd.ac.uk::93e3b791-a90c-4ecd-90c9-1e76266ec592" providerId="AD" clId="Web-{3927C340-8EA0-4FD1-D1DB-6DCF08BAB9AC}" dt="2025-02-26T18:30:34.227" v="454"/>
          <ac:spMkLst>
            <pc:docMk/>
            <pc:sldMk cId="564922721" sldId="260"/>
            <ac:spMk id="2" creationId="{A967C8E4-E74E-E7AA-C454-219416FA6B7B}"/>
          </ac:spMkLst>
        </pc:spChg>
        <pc:spChg chg="del mod">
          <ac:chgData name="Joseph Anderson (2305572)" userId="S::2305572@student.uwtsd.ac.uk::93e3b791-a90c-4ecd-90c9-1e76266ec592" providerId="AD" clId="Web-{3927C340-8EA0-4FD1-D1DB-6DCF08BAB9AC}" dt="2025-02-26T18:21:35.384" v="449"/>
          <ac:spMkLst>
            <pc:docMk/>
            <pc:sldMk cId="564922721" sldId="260"/>
            <ac:spMk id="3" creationId="{33137BB6-50D9-625A-4DDC-633D95304F22}"/>
          </ac:spMkLst>
        </pc:spChg>
        <pc:spChg chg="add del mod">
          <ac:chgData name="Joseph Anderson (2305572)" userId="S::2305572@student.uwtsd.ac.uk::93e3b791-a90c-4ecd-90c9-1e76266ec592" providerId="AD" clId="Web-{3927C340-8EA0-4FD1-D1DB-6DCF08BAB9AC}" dt="2025-02-26T17:53:20.691" v="448"/>
          <ac:spMkLst>
            <pc:docMk/>
            <pc:sldMk cId="564922721" sldId="260"/>
            <ac:spMk id="4" creationId="{77E13DB1-7452-5797-B254-B08D6F575E80}"/>
          </ac:spMkLst>
        </pc:spChg>
        <pc:spChg chg="add mod">
          <ac:chgData name="Joseph Anderson (2305572)" userId="S::2305572@student.uwtsd.ac.uk::93e3b791-a90c-4ecd-90c9-1e76266ec592" providerId="AD" clId="Web-{3927C340-8EA0-4FD1-D1DB-6DCF08BAB9AC}" dt="2025-02-26T18:32:25.120" v="465" actId="14100"/>
          <ac:spMkLst>
            <pc:docMk/>
            <pc:sldMk cId="564922721" sldId="260"/>
            <ac:spMk id="6" creationId="{5D669E71-B924-BDB2-4C4B-90983346D3C0}"/>
          </ac:spMkLst>
        </pc:spChg>
        <pc:spChg chg="add mod">
          <ac:chgData name="Joseph Anderson (2305572)" userId="S::2305572@student.uwtsd.ac.uk::93e3b791-a90c-4ecd-90c9-1e76266ec592" providerId="AD" clId="Web-{3927C340-8EA0-4FD1-D1DB-6DCF08BAB9AC}" dt="2025-02-26T18:33:08.621" v="470" actId="14100"/>
          <ac:spMkLst>
            <pc:docMk/>
            <pc:sldMk cId="564922721" sldId="260"/>
            <ac:spMk id="7" creationId="{EA2F01B0-C348-D190-B1AC-07E13B3ACD31}"/>
          </ac:spMkLst>
        </pc:spChg>
        <pc:spChg chg="add">
          <ac:chgData name="Joseph Anderson (2305572)" userId="S::2305572@student.uwtsd.ac.uk::93e3b791-a90c-4ecd-90c9-1e76266ec592" providerId="AD" clId="Web-{3927C340-8EA0-4FD1-D1DB-6DCF08BAB9AC}" dt="2025-02-26T18:30:34.227" v="454"/>
          <ac:spMkLst>
            <pc:docMk/>
            <pc:sldMk cId="564922721" sldId="260"/>
            <ac:spMk id="10" creationId="{99ED5833-B85B-4103-8A3B-CAB0308E6C15}"/>
          </ac:spMkLst>
        </pc:spChg>
        <pc:picChg chg="add mod ord">
          <ac:chgData name="Joseph Anderson (2305572)" userId="S::2305572@student.uwtsd.ac.uk::93e3b791-a90c-4ecd-90c9-1e76266ec592" providerId="AD" clId="Web-{3927C340-8EA0-4FD1-D1DB-6DCF08BAB9AC}" dt="2025-02-26T18:30:34.227" v="454"/>
          <ac:picMkLst>
            <pc:docMk/>
            <pc:sldMk cId="564922721" sldId="260"/>
            <ac:picMk id="4" creationId="{AA48D8EE-CFD9-3C99-8471-590CEC1DD355}"/>
          </ac:picMkLst>
        </pc:picChg>
        <pc:picChg chg="add mod modCrop">
          <ac:chgData name="Joseph Anderson (2305572)" userId="S::2305572@student.uwtsd.ac.uk::93e3b791-a90c-4ecd-90c9-1e76266ec592" providerId="AD" clId="Web-{3927C340-8EA0-4FD1-D1DB-6DCF08BAB9AC}" dt="2025-02-26T18:32:27.636" v="466" actId="1076"/>
          <ac:picMkLst>
            <pc:docMk/>
            <pc:sldMk cId="564922721" sldId="260"/>
            <ac:picMk id="5" creationId="{EE86DB36-5403-0F61-66DB-4208B5B21B7A}"/>
          </ac:picMkLst>
        </pc:picChg>
      </pc:sldChg>
      <pc:sldChg chg="modSp new">
        <pc:chgData name="Joseph Anderson (2305572)" userId="S::2305572@student.uwtsd.ac.uk::93e3b791-a90c-4ecd-90c9-1e76266ec592" providerId="AD" clId="Web-{3927C340-8EA0-4FD1-D1DB-6DCF08BAB9AC}" dt="2025-02-26T18:53:54.234" v="730" actId="20577"/>
        <pc:sldMkLst>
          <pc:docMk/>
          <pc:sldMk cId="2264663308" sldId="261"/>
        </pc:sldMkLst>
        <pc:spChg chg="mod">
          <ac:chgData name="Joseph Anderson (2305572)" userId="S::2305572@student.uwtsd.ac.uk::93e3b791-a90c-4ecd-90c9-1e76266ec592" providerId="AD" clId="Web-{3927C340-8EA0-4FD1-D1DB-6DCF08BAB9AC}" dt="2025-02-26T18:46:08.737" v="678" actId="20577"/>
          <ac:spMkLst>
            <pc:docMk/>
            <pc:sldMk cId="2264663308" sldId="261"/>
            <ac:spMk id="2" creationId="{02B64446-30D7-5943-FCA6-99F99B540ED1}"/>
          </ac:spMkLst>
        </pc:spChg>
        <pc:spChg chg="mod">
          <ac:chgData name="Joseph Anderson (2305572)" userId="S::2305572@student.uwtsd.ac.uk::93e3b791-a90c-4ecd-90c9-1e76266ec592" providerId="AD" clId="Web-{3927C340-8EA0-4FD1-D1DB-6DCF08BAB9AC}" dt="2025-02-26T18:53:54.234" v="730" actId="20577"/>
          <ac:spMkLst>
            <pc:docMk/>
            <pc:sldMk cId="2264663308" sldId="261"/>
            <ac:spMk id="3" creationId="{667759A8-0946-CA31-6521-1411A7224265}"/>
          </ac:spMkLst>
        </pc:spChg>
      </pc:sldChg>
      <pc:sldChg chg="modSp new">
        <pc:chgData name="Joseph Anderson (2305572)" userId="S::2305572@student.uwtsd.ac.uk::93e3b791-a90c-4ecd-90c9-1e76266ec592" providerId="AD" clId="Web-{3927C340-8EA0-4FD1-D1DB-6DCF08BAB9AC}" dt="2025-02-26T18:57:32.474" v="841" actId="20577"/>
        <pc:sldMkLst>
          <pc:docMk/>
          <pc:sldMk cId="3243151470" sldId="262"/>
        </pc:sldMkLst>
        <pc:spChg chg="mod">
          <ac:chgData name="Joseph Anderson (2305572)" userId="S::2305572@student.uwtsd.ac.uk::93e3b791-a90c-4ecd-90c9-1e76266ec592" providerId="AD" clId="Web-{3927C340-8EA0-4FD1-D1DB-6DCF08BAB9AC}" dt="2025-02-26T18:42:43.809" v="571" actId="20577"/>
          <ac:spMkLst>
            <pc:docMk/>
            <pc:sldMk cId="3243151470" sldId="262"/>
            <ac:spMk id="2" creationId="{05F1FE8B-9E43-F7CD-799B-301EDBC0E3C3}"/>
          </ac:spMkLst>
        </pc:spChg>
        <pc:spChg chg="mod">
          <ac:chgData name="Joseph Anderson (2305572)" userId="S::2305572@student.uwtsd.ac.uk::93e3b791-a90c-4ecd-90c9-1e76266ec592" providerId="AD" clId="Web-{3927C340-8EA0-4FD1-D1DB-6DCF08BAB9AC}" dt="2025-02-26T18:57:32.474" v="841" actId="20577"/>
          <ac:spMkLst>
            <pc:docMk/>
            <pc:sldMk cId="3243151470" sldId="262"/>
            <ac:spMk id="3" creationId="{954ADD0F-641F-8CBD-CFA8-28BE77323A83}"/>
          </ac:spMkLst>
        </pc:spChg>
      </pc:sldChg>
      <pc:sldChg chg="addSp delSp modSp new">
        <pc:chgData name="Joseph Anderson (2305572)" userId="S::2305572@student.uwtsd.ac.uk::93e3b791-a90c-4ecd-90c9-1e76266ec592" providerId="AD" clId="Web-{3927C340-8EA0-4FD1-D1DB-6DCF08BAB9AC}" dt="2025-02-26T19:07:54.820" v="1004" actId="20577"/>
        <pc:sldMkLst>
          <pc:docMk/>
          <pc:sldMk cId="2987124097" sldId="263"/>
        </pc:sldMkLst>
        <pc:spChg chg="mod">
          <ac:chgData name="Joseph Anderson (2305572)" userId="S::2305572@student.uwtsd.ac.uk::93e3b791-a90c-4ecd-90c9-1e76266ec592" providerId="AD" clId="Web-{3927C340-8EA0-4FD1-D1DB-6DCF08BAB9AC}" dt="2025-02-26T18:58:07.960" v="849" actId="20577"/>
          <ac:spMkLst>
            <pc:docMk/>
            <pc:sldMk cId="2987124097" sldId="263"/>
            <ac:spMk id="2" creationId="{50E5D9AB-0856-1672-63CA-9DD48BD5248B}"/>
          </ac:spMkLst>
        </pc:spChg>
        <pc:spChg chg="del">
          <ac:chgData name="Joseph Anderson (2305572)" userId="S::2305572@student.uwtsd.ac.uk::93e3b791-a90c-4ecd-90c9-1e76266ec592" providerId="AD" clId="Web-{3927C340-8EA0-4FD1-D1DB-6DCF08BAB9AC}" dt="2025-02-26T19:01:12.012" v="850"/>
          <ac:spMkLst>
            <pc:docMk/>
            <pc:sldMk cId="2987124097" sldId="263"/>
            <ac:spMk id="3" creationId="{5BB39A95-A343-377D-44AF-5E09B2FEBC83}"/>
          </ac:spMkLst>
        </pc:spChg>
        <pc:spChg chg="add mod">
          <ac:chgData name="Joseph Anderson (2305572)" userId="S::2305572@student.uwtsd.ac.uk::93e3b791-a90c-4ecd-90c9-1e76266ec592" providerId="AD" clId="Web-{3927C340-8EA0-4FD1-D1DB-6DCF08BAB9AC}" dt="2025-02-26T19:07:54.820" v="1004" actId="20577"/>
          <ac:spMkLst>
            <pc:docMk/>
            <pc:sldMk cId="2987124097" sldId="263"/>
            <ac:spMk id="5" creationId="{3F6985F3-6BA9-5F3C-304F-BC4C409CECFC}"/>
          </ac:spMkLst>
        </pc:spChg>
        <pc:spChg chg="add mod">
          <ac:chgData name="Joseph Anderson (2305572)" userId="S::2305572@student.uwtsd.ac.uk::93e3b791-a90c-4ecd-90c9-1e76266ec592" providerId="AD" clId="Web-{3927C340-8EA0-4FD1-D1DB-6DCF08BAB9AC}" dt="2025-02-26T19:04:08.376" v="869"/>
          <ac:spMkLst>
            <pc:docMk/>
            <pc:sldMk cId="2987124097" sldId="263"/>
            <ac:spMk id="6" creationId="{27E8C690-B3AA-BC7B-64B3-75DDCB54A77D}"/>
          </ac:spMkLst>
        </pc:spChg>
        <pc:picChg chg="add mod modCrop">
          <ac:chgData name="Joseph Anderson (2305572)" userId="S::2305572@student.uwtsd.ac.uk::93e3b791-a90c-4ecd-90c9-1e76266ec592" providerId="AD" clId="Web-{3927C340-8EA0-4FD1-D1DB-6DCF08BAB9AC}" dt="2025-02-26T19:02:39.186" v="858" actId="1076"/>
          <ac:picMkLst>
            <pc:docMk/>
            <pc:sldMk cId="2987124097" sldId="263"/>
            <ac:picMk id="4" creationId="{7EDDB743-0B27-8E53-ABF6-50684A6E9496}"/>
          </ac:picMkLst>
        </pc:picChg>
      </pc:sldChg>
      <pc:sldChg chg="modSp new">
        <pc:chgData name="Joseph Anderson (2305572)" userId="S::2305572@student.uwtsd.ac.uk::93e3b791-a90c-4ecd-90c9-1e76266ec592" providerId="AD" clId="Web-{3927C340-8EA0-4FD1-D1DB-6DCF08BAB9AC}" dt="2025-02-27T09:25:34.423" v="2088" actId="20577"/>
        <pc:sldMkLst>
          <pc:docMk/>
          <pc:sldMk cId="3850567649" sldId="264"/>
        </pc:sldMkLst>
        <pc:spChg chg="mod">
          <ac:chgData name="Joseph Anderson (2305572)" userId="S::2305572@student.uwtsd.ac.uk::93e3b791-a90c-4ecd-90c9-1e76266ec592" providerId="AD" clId="Web-{3927C340-8EA0-4FD1-D1DB-6DCF08BAB9AC}" dt="2025-02-26T19:08:31.368" v="1015" actId="20577"/>
          <ac:spMkLst>
            <pc:docMk/>
            <pc:sldMk cId="3850567649" sldId="264"/>
            <ac:spMk id="2" creationId="{56D4ED24-D523-8ABE-BF33-B28EA300F66B}"/>
          </ac:spMkLst>
        </pc:spChg>
        <pc:spChg chg="mod">
          <ac:chgData name="Joseph Anderson (2305572)" userId="S::2305572@student.uwtsd.ac.uk::93e3b791-a90c-4ecd-90c9-1e76266ec592" providerId="AD" clId="Web-{3927C340-8EA0-4FD1-D1DB-6DCF08BAB9AC}" dt="2025-02-27T09:25:34.423" v="2088" actId="20577"/>
          <ac:spMkLst>
            <pc:docMk/>
            <pc:sldMk cId="3850567649" sldId="264"/>
            <ac:spMk id="3" creationId="{8700EA1A-25A0-235A-B79A-8BE56E2F46E9}"/>
          </ac:spMkLst>
        </pc:spChg>
      </pc:sldChg>
      <pc:sldChg chg="modSp add ord replId">
        <pc:chgData name="Joseph Anderson (2305572)" userId="S::2305572@student.uwtsd.ac.uk::93e3b791-a90c-4ecd-90c9-1e76266ec592" providerId="AD" clId="Web-{3927C340-8EA0-4FD1-D1DB-6DCF08BAB9AC}" dt="2025-02-26T19:29:52.544" v="1189" actId="20577"/>
        <pc:sldMkLst>
          <pc:docMk/>
          <pc:sldMk cId="1491079150" sldId="265"/>
        </pc:sldMkLst>
        <pc:spChg chg="mod">
          <ac:chgData name="Joseph Anderson (2305572)" userId="S::2305572@student.uwtsd.ac.uk::93e3b791-a90c-4ecd-90c9-1e76266ec592" providerId="AD" clId="Web-{3927C340-8EA0-4FD1-D1DB-6DCF08BAB9AC}" dt="2025-02-26T19:29:52.544" v="1189" actId="20577"/>
          <ac:spMkLst>
            <pc:docMk/>
            <pc:sldMk cId="1491079150" sldId="265"/>
            <ac:spMk id="5" creationId="{E8D7874F-9E95-4C24-309E-6E4AFED9D0EB}"/>
          </ac:spMkLst>
        </pc:spChg>
        <pc:spChg chg="mod">
          <ac:chgData name="Joseph Anderson (2305572)" userId="S::2305572@student.uwtsd.ac.uk::93e3b791-a90c-4ecd-90c9-1e76266ec592" providerId="AD" clId="Web-{3927C340-8EA0-4FD1-D1DB-6DCF08BAB9AC}" dt="2025-02-26T19:17:56.305" v="1076" actId="1076"/>
          <ac:spMkLst>
            <pc:docMk/>
            <pc:sldMk cId="1491079150" sldId="265"/>
            <ac:spMk id="6" creationId="{18826446-0116-A022-F01D-2A574FB4017B}"/>
          </ac:spMkLst>
        </pc:spChg>
      </pc:sldChg>
      <pc:sldChg chg="modSp new">
        <pc:chgData name="Joseph Anderson (2305572)" userId="S::2305572@student.uwtsd.ac.uk::93e3b791-a90c-4ecd-90c9-1e76266ec592" providerId="AD" clId="Web-{3927C340-8EA0-4FD1-D1DB-6DCF08BAB9AC}" dt="2025-02-26T21:10:14.606" v="1554" actId="20577"/>
        <pc:sldMkLst>
          <pc:docMk/>
          <pc:sldMk cId="553519695" sldId="266"/>
        </pc:sldMkLst>
        <pc:spChg chg="mod">
          <ac:chgData name="Joseph Anderson (2305572)" userId="S::2305572@student.uwtsd.ac.uk::93e3b791-a90c-4ecd-90c9-1e76266ec592" providerId="AD" clId="Web-{3927C340-8EA0-4FD1-D1DB-6DCF08BAB9AC}" dt="2025-02-26T19:33:47.754" v="1199" actId="20577"/>
          <ac:spMkLst>
            <pc:docMk/>
            <pc:sldMk cId="553519695" sldId="266"/>
            <ac:spMk id="2" creationId="{512D6AC5-D0B6-780C-32FE-0D282CD6986D}"/>
          </ac:spMkLst>
        </pc:spChg>
        <pc:spChg chg="mod">
          <ac:chgData name="Joseph Anderson (2305572)" userId="S::2305572@student.uwtsd.ac.uk::93e3b791-a90c-4ecd-90c9-1e76266ec592" providerId="AD" clId="Web-{3927C340-8EA0-4FD1-D1DB-6DCF08BAB9AC}" dt="2025-02-26T21:10:14.606" v="1554" actId="20577"/>
          <ac:spMkLst>
            <pc:docMk/>
            <pc:sldMk cId="553519695" sldId="266"/>
            <ac:spMk id="3" creationId="{BDE97515-5399-89F3-954E-F4D128064488}"/>
          </ac:spMkLst>
        </pc:spChg>
      </pc:sldChg>
      <pc:sldChg chg="modSp new">
        <pc:chgData name="Joseph Anderson (2305572)" userId="S::2305572@student.uwtsd.ac.uk::93e3b791-a90c-4ecd-90c9-1e76266ec592" providerId="AD" clId="Web-{3927C340-8EA0-4FD1-D1DB-6DCF08BAB9AC}" dt="2025-02-26T21:12:56.242" v="1671" actId="20577"/>
        <pc:sldMkLst>
          <pc:docMk/>
          <pc:sldMk cId="157869964" sldId="267"/>
        </pc:sldMkLst>
        <pc:spChg chg="mod">
          <ac:chgData name="Joseph Anderson (2305572)" userId="S::2305572@student.uwtsd.ac.uk::93e3b791-a90c-4ecd-90c9-1e76266ec592" providerId="AD" clId="Web-{3927C340-8EA0-4FD1-D1DB-6DCF08BAB9AC}" dt="2025-02-26T20:02:22.473" v="1371" actId="20577"/>
          <ac:spMkLst>
            <pc:docMk/>
            <pc:sldMk cId="157869964" sldId="267"/>
            <ac:spMk id="2" creationId="{94B96517-B2F9-5B94-C9FC-45C5B263D65C}"/>
          </ac:spMkLst>
        </pc:spChg>
        <pc:spChg chg="mod">
          <ac:chgData name="Joseph Anderson (2305572)" userId="S::2305572@student.uwtsd.ac.uk::93e3b791-a90c-4ecd-90c9-1e76266ec592" providerId="AD" clId="Web-{3927C340-8EA0-4FD1-D1DB-6DCF08BAB9AC}" dt="2025-02-26T21:12:56.242" v="1671" actId="20577"/>
          <ac:spMkLst>
            <pc:docMk/>
            <pc:sldMk cId="157869964" sldId="267"/>
            <ac:spMk id="3" creationId="{8C7A027E-74C5-4D2D-6BEB-15DEAEBAB1BF}"/>
          </ac:spMkLst>
        </pc:spChg>
      </pc:sldChg>
      <pc:sldChg chg="modSp new">
        <pc:chgData name="Joseph Anderson (2305572)" userId="S::2305572@student.uwtsd.ac.uk::93e3b791-a90c-4ecd-90c9-1e76266ec592" providerId="AD" clId="Web-{3927C340-8EA0-4FD1-D1DB-6DCF08BAB9AC}" dt="2025-02-26T20:16:10.621" v="1538" actId="20577"/>
        <pc:sldMkLst>
          <pc:docMk/>
          <pc:sldMk cId="435880492" sldId="268"/>
        </pc:sldMkLst>
        <pc:spChg chg="mod">
          <ac:chgData name="Joseph Anderson (2305572)" userId="S::2305572@student.uwtsd.ac.uk::93e3b791-a90c-4ecd-90c9-1e76266ec592" providerId="AD" clId="Web-{3927C340-8EA0-4FD1-D1DB-6DCF08BAB9AC}" dt="2025-02-26T20:06:36.386" v="1381" actId="20577"/>
          <ac:spMkLst>
            <pc:docMk/>
            <pc:sldMk cId="435880492" sldId="268"/>
            <ac:spMk id="2" creationId="{01632283-6B2B-6085-9F00-D40B46841FBE}"/>
          </ac:spMkLst>
        </pc:spChg>
        <pc:spChg chg="mod">
          <ac:chgData name="Joseph Anderson (2305572)" userId="S::2305572@student.uwtsd.ac.uk::93e3b791-a90c-4ecd-90c9-1e76266ec592" providerId="AD" clId="Web-{3927C340-8EA0-4FD1-D1DB-6DCF08BAB9AC}" dt="2025-02-26T20:16:10.621" v="1538" actId="20577"/>
          <ac:spMkLst>
            <pc:docMk/>
            <pc:sldMk cId="435880492" sldId="268"/>
            <ac:spMk id="3" creationId="{8EDCC01F-4B14-4BB6-3482-5255895DCBBC}"/>
          </ac:spMkLst>
        </pc:spChg>
      </pc:sldChg>
      <pc:sldChg chg="modSp new ord">
        <pc:chgData name="Joseph Anderson (2305572)" userId="S::2305572@student.uwtsd.ac.uk::93e3b791-a90c-4ecd-90c9-1e76266ec592" providerId="AD" clId="Web-{3927C340-8EA0-4FD1-D1DB-6DCF08BAB9AC}" dt="2025-02-26T22:00:34.024" v="2033"/>
        <pc:sldMkLst>
          <pc:docMk/>
          <pc:sldMk cId="2507654535" sldId="269"/>
        </pc:sldMkLst>
        <pc:spChg chg="mod">
          <ac:chgData name="Joseph Anderson (2305572)" userId="S::2305572@student.uwtsd.ac.uk::93e3b791-a90c-4ecd-90c9-1e76266ec592" providerId="AD" clId="Web-{3927C340-8EA0-4FD1-D1DB-6DCF08BAB9AC}" dt="2025-02-26T21:14:29.262" v="1679" actId="20577"/>
          <ac:spMkLst>
            <pc:docMk/>
            <pc:sldMk cId="2507654535" sldId="269"/>
            <ac:spMk id="2" creationId="{CA942947-1894-2150-7ADD-27475D441B30}"/>
          </ac:spMkLst>
        </pc:spChg>
        <pc:spChg chg="mod">
          <ac:chgData name="Joseph Anderson (2305572)" userId="S::2305572@student.uwtsd.ac.uk::93e3b791-a90c-4ecd-90c9-1e76266ec592" providerId="AD" clId="Web-{3927C340-8EA0-4FD1-D1DB-6DCF08BAB9AC}" dt="2025-02-26T21:19:29.462" v="1735" actId="20577"/>
          <ac:spMkLst>
            <pc:docMk/>
            <pc:sldMk cId="2507654535" sldId="269"/>
            <ac:spMk id="3" creationId="{FDE68225-7B5F-98F0-E94E-A6231C046E6D}"/>
          </ac:spMkLst>
        </pc:spChg>
      </pc:sldChg>
      <pc:sldChg chg="modSp new del">
        <pc:chgData name="Joseph Anderson (2305572)" userId="S::2305572@student.uwtsd.ac.uk::93e3b791-a90c-4ecd-90c9-1e76266ec592" providerId="AD" clId="Web-{3927C340-8EA0-4FD1-D1DB-6DCF08BAB9AC}" dt="2025-02-26T21:41:21.751" v="2028"/>
        <pc:sldMkLst>
          <pc:docMk/>
          <pc:sldMk cId="2660414014" sldId="270"/>
        </pc:sldMkLst>
        <pc:spChg chg="mod">
          <ac:chgData name="Joseph Anderson (2305572)" userId="S::2305572@student.uwtsd.ac.uk::93e3b791-a90c-4ecd-90c9-1e76266ec592" providerId="AD" clId="Web-{3927C340-8EA0-4FD1-D1DB-6DCF08BAB9AC}" dt="2025-02-26T21:20:03.166" v="1753" actId="20577"/>
          <ac:spMkLst>
            <pc:docMk/>
            <pc:sldMk cId="2660414014" sldId="270"/>
            <ac:spMk id="2" creationId="{10D86601-E8F7-AB8F-4C6E-A41E12594D5D}"/>
          </ac:spMkLst>
        </pc:spChg>
      </pc:sldChg>
      <pc:sldChg chg="modSp new ord">
        <pc:chgData name="Joseph Anderson (2305572)" userId="S::2305572@student.uwtsd.ac.uk::93e3b791-a90c-4ecd-90c9-1e76266ec592" providerId="AD" clId="Web-{3927C340-8EA0-4FD1-D1DB-6DCF08BAB9AC}" dt="2025-02-27T08:56:19.559" v="2056" actId="20577"/>
        <pc:sldMkLst>
          <pc:docMk/>
          <pc:sldMk cId="3077795742" sldId="271"/>
        </pc:sldMkLst>
        <pc:spChg chg="mod">
          <ac:chgData name="Joseph Anderson (2305572)" userId="S::2305572@student.uwtsd.ac.uk::93e3b791-a90c-4ecd-90c9-1e76266ec592" providerId="AD" clId="Web-{3927C340-8EA0-4FD1-D1DB-6DCF08BAB9AC}" dt="2025-02-26T21:20:31.652" v="1757" actId="20577"/>
          <ac:spMkLst>
            <pc:docMk/>
            <pc:sldMk cId="3077795742" sldId="271"/>
            <ac:spMk id="2" creationId="{1D732046-DE58-3CD7-0B88-F991D04991C0}"/>
          </ac:spMkLst>
        </pc:spChg>
        <pc:spChg chg="mod">
          <ac:chgData name="Joseph Anderson (2305572)" userId="S::2305572@student.uwtsd.ac.uk::93e3b791-a90c-4ecd-90c9-1e76266ec592" providerId="AD" clId="Web-{3927C340-8EA0-4FD1-D1DB-6DCF08BAB9AC}" dt="2025-02-27T08:56:19.559" v="2056" actId="20577"/>
          <ac:spMkLst>
            <pc:docMk/>
            <pc:sldMk cId="3077795742" sldId="271"/>
            <ac:spMk id="3" creationId="{EF126CC3-5E69-156F-BDBE-FFB0B3D0D0B6}"/>
          </ac:spMkLst>
        </pc:spChg>
      </pc:sldChg>
      <pc:sldChg chg="modSp new del ord">
        <pc:chgData name="Joseph Anderson (2305572)" userId="S::2305572@student.uwtsd.ac.uk::93e3b791-a90c-4ecd-90c9-1e76266ec592" providerId="AD" clId="Web-{3927C340-8EA0-4FD1-D1DB-6DCF08BAB9AC}" dt="2025-02-27T09:37:39.546" v="2090"/>
        <pc:sldMkLst>
          <pc:docMk/>
          <pc:sldMk cId="1023643760" sldId="272"/>
        </pc:sldMkLst>
        <pc:spChg chg="mod">
          <ac:chgData name="Joseph Anderson (2305572)" userId="S::2305572@student.uwtsd.ac.uk::93e3b791-a90c-4ecd-90c9-1e76266ec592" providerId="AD" clId="Web-{3927C340-8EA0-4FD1-D1DB-6DCF08BAB9AC}" dt="2025-02-26T21:24:42.709" v="1902" actId="20577"/>
          <ac:spMkLst>
            <pc:docMk/>
            <pc:sldMk cId="1023643760" sldId="272"/>
            <ac:spMk id="2" creationId="{34BEF010-FFFC-A619-ED21-4E992D7604F9}"/>
          </ac:spMkLst>
        </pc:spChg>
        <pc:spChg chg="mod">
          <ac:chgData name="Joseph Anderson (2305572)" userId="S::2305572@student.uwtsd.ac.uk::93e3b791-a90c-4ecd-90c9-1e76266ec592" providerId="AD" clId="Web-{3927C340-8EA0-4FD1-D1DB-6DCF08BAB9AC}" dt="2025-02-26T21:26:53.168" v="1986" actId="20577"/>
          <ac:spMkLst>
            <pc:docMk/>
            <pc:sldMk cId="1023643760" sldId="272"/>
            <ac:spMk id="3" creationId="{32EDADF3-8810-0A00-1F62-2013F4527C3E}"/>
          </ac:spMkLst>
        </pc:spChg>
      </pc:sldChg>
      <pc:sldChg chg="modSp new del">
        <pc:chgData name="Joseph Anderson (2305572)" userId="S::2305572@student.uwtsd.ac.uk::93e3b791-a90c-4ecd-90c9-1e76266ec592" providerId="AD" clId="Web-{3927C340-8EA0-4FD1-D1DB-6DCF08BAB9AC}" dt="2025-02-27T09:37:34.249" v="2089"/>
        <pc:sldMkLst>
          <pc:docMk/>
          <pc:sldMk cId="3225398513" sldId="273"/>
        </pc:sldMkLst>
        <pc:spChg chg="mod">
          <ac:chgData name="Joseph Anderson (2305572)" userId="S::2305572@student.uwtsd.ac.uk::93e3b791-a90c-4ecd-90c9-1e76266ec592" providerId="AD" clId="Web-{3927C340-8EA0-4FD1-D1DB-6DCF08BAB9AC}" dt="2025-02-26T21:27:21.263" v="2001" actId="20577"/>
          <ac:spMkLst>
            <pc:docMk/>
            <pc:sldMk cId="3225398513" sldId="273"/>
            <ac:spMk id="2" creationId="{B8A4BC89-6783-DC19-53B6-DD02D1A7E37E}"/>
          </ac:spMkLst>
        </pc:spChg>
        <pc:spChg chg="mod">
          <ac:chgData name="Joseph Anderson (2305572)" userId="S::2305572@student.uwtsd.ac.uk::93e3b791-a90c-4ecd-90c9-1e76266ec592" providerId="AD" clId="Web-{3927C340-8EA0-4FD1-D1DB-6DCF08BAB9AC}" dt="2025-02-26T21:29:22.830" v="2011" actId="20577"/>
          <ac:spMkLst>
            <pc:docMk/>
            <pc:sldMk cId="3225398513" sldId="273"/>
            <ac:spMk id="3" creationId="{3F2DB747-E6B7-D86F-7404-B0B9D5BC52F0}"/>
          </ac:spMkLst>
        </pc:spChg>
      </pc:sldChg>
      <pc:sldChg chg="addSp delSp modSp new mod setBg">
        <pc:chgData name="Joseph Anderson (2305572)" userId="S::2305572@student.uwtsd.ac.uk::93e3b791-a90c-4ecd-90c9-1e76266ec592" providerId="AD" clId="Web-{3927C340-8EA0-4FD1-D1DB-6DCF08BAB9AC}" dt="2025-02-26T21:40:19.983" v="2027"/>
        <pc:sldMkLst>
          <pc:docMk/>
          <pc:sldMk cId="4005402205" sldId="274"/>
        </pc:sldMkLst>
        <pc:spChg chg="del">
          <ac:chgData name="Joseph Anderson (2305572)" userId="S::2305572@student.uwtsd.ac.uk::93e3b791-a90c-4ecd-90c9-1e76266ec592" providerId="AD" clId="Web-{3927C340-8EA0-4FD1-D1DB-6DCF08BAB9AC}" dt="2025-02-26T21:38:38.041" v="2013"/>
          <ac:spMkLst>
            <pc:docMk/>
            <pc:sldMk cId="4005402205" sldId="274"/>
            <ac:spMk id="2" creationId="{EE63AD87-C3CF-C270-CFF7-8BD91D95AA8B}"/>
          </ac:spMkLst>
        </pc:spChg>
        <pc:spChg chg="del">
          <ac:chgData name="Joseph Anderson (2305572)" userId="S::2305572@student.uwtsd.ac.uk::93e3b791-a90c-4ecd-90c9-1e76266ec592" providerId="AD" clId="Web-{3927C340-8EA0-4FD1-D1DB-6DCF08BAB9AC}" dt="2025-02-26T21:38:39.885" v="2014"/>
          <ac:spMkLst>
            <pc:docMk/>
            <pc:sldMk cId="4005402205" sldId="274"/>
            <ac:spMk id="3" creationId="{31A5CBBF-4D46-B5EC-E225-28771524F756}"/>
          </ac:spMkLst>
        </pc:spChg>
        <pc:spChg chg="add">
          <ac:chgData name="Joseph Anderson (2305572)" userId="S::2305572@student.uwtsd.ac.uk::93e3b791-a90c-4ecd-90c9-1e76266ec592" providerId="AD" clId="Web-{3927C340-8EA0-4FD1-D1DB-6DCF08BAB9AC}" dt="2025-02-26T21:40:19.983" v="2027"/>
          <ac:spMkLst>
            <pc:docMk/>
            <pc:sldMk cId="4005402205" sldId="274"/>
            <ac:spMk id="10" creationId="{F3060C83-F051-4F0E-ABAD-AA0DFC48B218}"/>
          </ac:spMkLst>
        </pc:spChg>
        <pc:spChg chg="add">
          <ac:chgData name="Joseph Anderson (2305572)" userId="S::2305572@student.uwtsd.ac.uk::93e3b791-a90c-4ecd-90c9-1e76266ec592" providerId="AD" clId="Web-{3927C340-8EA0-4FD1-D1DB-6DCF08BAB9AC}" dt="2025-02-26T21:40:19.983" v="2027"/>
          <ac:spMkLst>
            <pc:docMk/>
            <pc:sldMk cId="4005402205" sldId="274"/>
            <ac:spMk id="12" creationId="{83C98ABE-055B-441F-B07E-44F97F083C39}"/>
          </ac:spMkLst>
        </pc:spChg>
        <pc:spChg chg="add">
          <ac:chgData name="Joseph Anderson (2305572)" userId="S::2305572@student.uwtsd.ac.uk::93e3b791-a90c-4ecd-90c9-1e76266ec592" providerId="AD" clId="Web-{3927C340-8EA0-4FD1-D1DB-6DCF08BAB9AC}" dt="2025-02-26T21:40:19.983" v="2027"/>
          <ac:spMkLst>
            <pc:docMk/>
            <pc:sldMk cId="4005402205" sldId="274"/>
            <ac:spMk id="14" creationId="{29FDB030-9B49-4CED-8CCD-4D99382388AC}"/>
          </ac:spMkLst>
        </pc:spChg>
        <pc:spChg chg="add">
          <ac:chgData name="Joseph Anderson (2305572)" userId="S::2305572@student.uwtsd.ac.uk::93e3b791-a90c-4ecd-90c9-1e76266ec592" providerId="AD" clId="Web-{3927C340-8EA0-4FD1-D1DB-6DCF08BAB9AC}" dt="2025-02-26T21:40:19.983" v="2027"/>
          <ac:spMkLst>
            <pc:docMk/>
            <pc:sldMk cId="4005402205" sldId="274"/>
            <ac:spMk id="16" creationId="{3783CA14-24A1-485C-8B30-D6A5D87987AD}"/>
          </ac:spMkLst>
        </pc:spChg>
        <pc:spChg chg="add">
          <ac:chgData name="Joseph Anderson (2305572)" userId="S::2305572@student.uwtsd.ac.uk::93e3b791-a90c-4ecd-90c9-1e76266ec592" providerId="AD" clId="Web-{3927C340-8EA0-4FD1-D1DB-6DCF08BAB9AC}" dt="2025-02-26T21:40:19.983" v="2027"/>
          <ac:spMkLst>
            <pc:docMk/>
            <pc:sldMk cId="4005402205" sldId="274"/>
            <ac:spMk id="18" creationId="{9A97C86A-04D6-40F7-AE84-31AB43E6A846}"/>
          </ac:spMkLst>
        </pc:spChg>
        <pc:spChg chg="add">
          <ac:chgData name="Joseph Anderson (2305572)" userId="S::2305572@student.uwtsd.ac.uk::93e3b791-a90c-4ecd-90c9-1e76266ec592" providerId="AD" clId="Web-{3927C340-8EA0-4FD1-D1DB-6DCF08BAB9AC}" dt="2025-02-26T21:40:19.983" v="2027"/>
          <ac:spMkLst>
            <pc:docMk/>
            <pc:sldMk cId="4005402205" sldId="274"/>
            <ac:spMk id="20" creationId="{FF9F2414-84E8-453E-B1F3-389FDE8192D9}"/>
          </ac:spMkLst>
        </pc:spChg>
        <pc:spChg chg="add">
          <ac:chgData name="Joseph Anderson (2305572)" userId="S::2305572@student.uwtsd.ac.uk::93e3b791-a90c-4ecd-90c9-1e76266ec592" providerId="AD" clId="Web-{3927C340-8EA0-4FD1-D1DB-6DCF08BAB9AC}" dt="2025-02-26T21:40:19.983" v="2027"/>
          <ac:spMkLst>
            <pc:docMk/>
            <pc:sldMk cId="4005402205" sldId="274"/>
            <ac:spMk id="22" creationId="{3ECA69A1-7536-43AC-85EF-C7106179F5ED}"/>
          </ac:spMkLst>
        </pc:spChg>
        <pc:picChg chg="add del mod modCrop">
          <ac:chgData name="Joseph Anderson (2305572)" userId="S::2305572@student.uwtsd.ac.uk::93e3b791-a90c-4ecd-90c9-1e76266ec592" providerId="AD" clId="Web-{3927C340-8EA0-4FD1-D1DB-6DCF08BAB9AC}" dt="2025-02-26T21:39:24.465" v="2020"/>
          <ac:picMkLst>
            <pc:docMk/>
            <pc:sldMk cId="4005402205" sldId="274"/>
            <ac:picMk id="4" creationId="{E2BA14AA-FAAF-AD6C-23B3-9BE2195B346A}"/>
          </ac:picMkLst>
        </pc:picChg>
        <pc:picChg chg="add mod modCrop">
          <ac:chgData name="Joseph Anderson (2305572)" userId="S::2305572@student.uwtsd.ac.uk::93e3b791-a90c-4ecd-90c9-1e76266ec592" providerId="AD" clId="Web-{3927C340-8EA0-4FD1-D1DB-6DCF08BAB9AC}" dt="2025-02-26T21:40:19.983" v="2027"/>
          <ac:picMkLst>
            <pc:docMk/>
            <pc:sldMk cId="4005402205" sldId="274"/>
            <ac:picMk id="5" creationId="{DDACEB6D-7547-C3C9-C277-57FA0B608856}"/>
          </ac:picMkLst>
        </pc:picChg>
      </pc:sldChg>
      <pc:sldChg chg="addSp delSp modSp new mod ord setBg">
        <pc:chgData name="Joseph Anderson (2305572)" userId="S::2305572@student.uwtsd.ac.uk::93e3b791-a90c-4ecd-90c9-1e76266ec592" providerId="AD" clId="Web-{3927C340-8EA0-4FD1-D1DB-6DCF08BAB9AC}" dt="2025-02-27T10:29:45.229" v="2127" actId="20577"/>
        <pc:sldMkLst>
          <pc:docMk/>
          <pc:sldMk cId="3793417327" sldId="275"/>
        </pc:sldMkLst>
        <pc:spChg chg="mod">
          <ac:chgData name="Joseph Anderson (2305572)" userId="S::2305572@student.uwtsd.ac.uk::93e3b791-a90c-4ecd-90c9-1e76266ec592" providerId="AD" clId="Web-{3927C340-8EA0-4FD1-D1DB-6DCF08BAB9AC}" dt="2025-02-27T10:29:45.229" v="2127" actId="20577"/>
          <ac:spMkLst>
            <pc:docMk/>
            <pc:sldMk cId="3793417327" sldId="275"/>
            <ac:spMk id="2" creationId="{409C9C52-21F9-55EC-7CAF-D17572A772F4}"/>
          </ac:spMkLst>
        </pc:spChg>
        <pc:spChg chg="del mod">
          <ac:chgData name="Joseph Anderson (2305572)" userId="S::2305572@student.uwtsd.ac.uk::93e3b791-a90c-4ecd-90c9-1e76266ec592" providerId="AD" clId="Web-{3927C340-8EA0-4FD1-D1DB-6DCF08BAB9AC}" dt="2025-02-27T09:48:50.258" v="2107"/>
          <ac:spMkLst>
            <pc:docMk/>
            <pc:sldMk cId="3793417327" sldId="275"/>
            <ac:spMk id="3" creationId="{9E731D28-84A2-E076-48DD-D938116A5FE9}"/>
          </ac:spMkLst>
        </pc:spChg>
        <pc:spChg chg="add del">
          <ac:chgData name="Joseph Anderson (2305572)" userId="S::2305572@student.uwtsd.ac.uk::93e3b791-a90c-4ecd-90c9-1e76266ec592" providerId="AD" clId="Web-{3927C340-8EA0-4FD1-D1DB-6DCF08BAB9AC}" dt="2025-02-27T10:28:37.524" v="2113"/>
          <ac:spMkLst>
            <pc:docMk/>
            <pc:sldMk cId="3793417327" sldId="275"/>
            <ac:spMk id="8" creationId="{D4771268-CB57-404A-9271-370EB28F6090}"/>
          </ac:spMkLst>
        </pc:spChg>
        <pc:spChg chg="add del">
          <ac:chgData name="Joseph Anderson (2305572)" userId="S::2305572@student.uwtsd.ac.uk::93e3b791-a90c-4ecd-90c9-1e76266ec592" providerId="AD" clId="Web-{3927C340-8EA0-4FD1-D1DB-6DCF08BAB9AC}" dt="2025-02-27T10:28:53.258" v="2117"/>
          <ac:spMkLst>
            <pc:docMk/>
            <pc:sldMk cId="3793417327" sldId="275"/>
            <ac:spMk id="13" creationId="{A8384FB5-9ADC-4DDC-881B-597D56F5B15D}"/>
          </ac:spMkLst>
        </pc:spChg>
        <pc:spChg chg="add del">
          <ac:chgData name="Joseph Anderson (2305572)" userId="S::2305572@student.uwtsd.ac.uk::93e3b791-a90c-4ecd-90c9-1e76266ec592" providerId="AD" clId="Web-{3927C340-8EA0-4FD1-D1DB-6DCF08BAB9AC}" dt="2025-02-27T10:28:53.258" v="2117"/>
          <ac:spMkLst>
            <pc:docMk/>
            <pc:sldMk cId="3793417327" sldId="275"/>
            <ac:spMk id="15" creationId="{91E5A9A7-95C6-4F4F-B00E-C82E07FE62EF}"/>
          </ac:spMkLst>
        </pc:spChg>
        <pc:spChg chg="add del">
          <ac:chgData name="Joseph Anderson (2305572)" userId="S::2305572@student.uwtsd.ac.uk::93e3b791-a90c-4ecd-90c9-1e76266ec592" providerId="AD" clId="Web-{3927C340-8EA0-4FD1-D1DB-6DCF08BAB9AC}" dt="2025-02-27T10:28:53.258" v="2117"/>
          <ac:spMkLst>
            <pc:docMk/>
            <pc:sldMk cId="3793417327" sldId="275"/>
            <ac:spMk id="17" creationId="{D07DD2DE-F619-49DD-B5E7-03A290FF4ED1}"/>
          </ac:spMkLst>
        </pc:spChg>
        <pc:spChg chg="add del">
          <ac:chgData name="Joseph Anderson (2305572)" userId="S::2305572@student.uwtsd.ac.uk::93e3b791-a90c-4ecd-90c9-1e76266ec592" providerId="AD" clId="Web-{3927C340-8EA0-4FD1-D1DB-6DCF08BAB9AC}" dt="2025-02-27T10:28:53.258" v="2117"/>
          <ac:spMkLst>
            <pc:docMk/>
            <pc:sldMk cId="3793417327" sldId="275"/>
            <ac:spMk id="19" creationId="{85149191-5F60-4A28-AAFF-039F96B0F3EC}"/>
          </ac:spMkLst>
        </pc:spChg>
        <pc:spChg chg="add del">
          <ac:chgData name="Joseph Anderson (2305572)" userId="S::2305572@student.uwtsd.ac.uk::93e3b791-a90c-4ecd-90c9-1e76266ec592" providerId="AD" clId="Web-{3927C340-8EA0-4FD1-D1DB-6DCF08BAB9AC}" dt="2025-02-27T10:28:53.258" v="2117"/>
          <ac:spMkLst>
            <pc:docMk/>
            <pc:sldMk cId="3793417327" sldId="275"/>
            <ac:spMk id="21" creationId="{F8260ED5-17F7-4158-B241-D51DD4CF1B7E}"/>
          </ac:spMkLst>
        </pc:spChg>
        <pc:spChg chg="add del">
          <ac:chgData name="Joseph Anderson (2305572)" userId="S::2305572@student.uwtsd.ac.uk::93e3b791-a90c-4ecd-90c9-1e76266ec592" providerId="AD" clId="Web-{3927C340-8EA0-4FD1-D1DB-6DCF08BAB9AC}" dt="2025-02-27T10:28:53.258" v="2116"/>
          <ac:spMkLst>
            <pc:docMk/>
            <pc:sldMk cId="3793417327" sldId="275"/>
            <ac:spMk id="26" creationId="{665DBBEF-238B-476B-96AB-8AAC3224ECEA}"/>
          </ac:spMkLst>
        </pc:spChg>
        <pc:spChg chg="add del">
          <ac:chgData name="Joseph Anderson (2305572)" userId="S::2305572@student.uwtsd.ac.uk::93e3b791-a90c-4ecd-90c9-1e76266ec592" providerId="AD" clId="Web-{3927C340-8EA0-4FD1-D1DB-6DCF08BAB9AC}" dt="2025-02-27T10:28:53.258" v="2116"/>
          <ac:spMkLst>
            <pc:docMk/>
            <pc:sldMk cId="3793417327" sldId="275"/>
            <ac:spMk id="28" creationId="{3FCFB1DE-0B7E-48CC-BA90-B2AB0889F9D6}"/>
          </ac:spMkLst>
        </pc:spChg>
        <pc:spChg chg="add">
          <ac:chgData name="Joseph Anderson (2305572)" userId="S::2305572@student.uwtsd.ac.uk::93e3b791-a90c-4ecd-90c9-1e76266ec592" providerId="AD" clId="Web-{3927C340-8EA0-4FD1-D1DB-6DCF08BAB9AC}" dt="2025-02-27T10:28:53.258" v="2117"/>
          <ac:spMkLst>
            <pc:docMk/>
            <pc:sldMk cId="3793417327" sldId="275"/>
            <ac:spMk id="30" creationId="{D4771268-CB57-404A-9271-370EB28F6090}"/>
          </ac:spMkLst>
        </pc:spChg>
        <pc:picChg chg="add mod modCrop">
          <ac:chgData name="Joseph Anderson (2305572)" userId="S::2305572@student.uwtsd.ac.uk::93e3b791-a90c-4ecd-90c9-1e76266ec592" providerId="AD" clId="Web-{3927C340-8EA0-4FD1-D1DB-6DCF08BAB9AC}" dt="2025-02-27T10:28:58.774" v="2118" actId="14100"/>
          <ac:picMkLst>
            <pc:docMk/>
            <pc:sldMk cId="3793417327" sldId="275"/>
            <ac:picMk id="3" creationId="{72E76A37-2711-4758-B158-4F37E5937531}"/>
          </ac:picMkLst>
        </pc:picChg>
      </pc:sldChg>
      <pc:sldChg chg="modSp add replId">
        <pc:chgData name="Joseph Anderson (2305572)" userId="S::2305572@student.uwtsd.ac.uk::93e3b791-a90c-4ecd-90c9-1e76266ec592" providerId="AD" clId="Web-{3927C340-8EA0-4FD1-D1DB-6DCF08BAB9AC}" dt="2025-02-27T10:29:53.307" v="2135" actId="20577"/>
        <pc:sldMkLst>
          <pc:docMk/>
          <pc:sldMk cId="3834073896" sldId="276"/>
        </pc:sldMkLst>
        <pc:spChg chg="mod">
          <ac:chgData name="Joseph Anderson (2305572)" userId="S::2305572@student.uwtsd.ac.uk::93e3b791-a90c-4ecd-90c9-1e76266ec592" providerId="AD" clId="Web-{3927C340-8EA0-4FD1-D1DB-6DCF08BAB9AC}" dt="2025-02-27T10:29:53.307" v="2135" actId="20577"/>
          <ac:spMkLst>
            <pc:docMk/>
            <pc:sldMk cId="3834073896" sldId="276"/>
            <ac:spMk id="2" creationId="{7011CF46-B56E-A4B3-45BC-8B0C90E0D058}"/>
          </ac:spMkLst>
        </pc:spChg>
      </pc:sldChg>
      <pc:sldChg chg="new del">
        <pc:chgData name="Joseph Anderson (2305572)" userId="S::2305572@student.uwtsd.ac.uk::93e3b791-a90c-4ecd-90c9-1e76266ec592" providerId="AD" clId="Web-{3927C340-8EA0-4FD1-D1DB-6DCF08BAB9AC}" dt="2025-02-27T10:29:31.744" v="2120"/>
        <pc:sldMkLst>
          <pc:docMk/>
          <pc:sldMk cId="4280306942" sldId="276"/>
        </pc:sldMkLst>
      </pc:sldChg>
      <pc:sldChg chg="delSp modSp add replId">
        <pc:chgData name="Joseph Anderson (2305572)" userId="S::2305572@student.uwtsd.ac.uk::93e3b791-a90c-4ecd-90c9-1e76266ec592" providerId="AD" clId="Web-{3927C340-8EA0-4FD1-D1DB-6DCF08BAB9AC}" dt="2025-02-27T10:29:59.370" v="2140"/>
        <pc:sldMkLst>
          <pc:docMk/>
          <pc:sldMk cId="3780519780" sldId="277"/>
        </pc:sldMkLst>
        <pc:spChg chg="mod">
          <ac:chgData name="Joseph Anderson (2305572)" userId="S::2305572@student.uwtsd.ac.uk::93e3b791-a90c-4ecd-90c9-1e76266ec592" providerId="AD" clId="Web-{3927C340-8EA0-4FD1-D1DB-6DCF08BAB9AC}" dt="2025-02-27T10:29:58.511" v="2139" actId="20577"/>
          <ac:spMkLst>
            <pc:docMk/>
            <pc:sldMk cId="3780519780" sldId="277"/>
            <ac:spMk id="2" creationId="{989FB61E-11A5-14D5-6082-CAC388688F28}"/>
          </ac:spMkLst>
        </pc:spChg>
        <pc:picChg chg="del">
          <ac:chgData name="Joseph Anderson (2305572)" userId="S::2305572@student.uwtsd.ac.uk::93e3b791-a90c-4ecd-90c9-1e76266ec592" providerId="AD" clId="Web-{3927C340-8EA0-4FD1-D1DB-6DCF08BAB9AC}" dt="2025-02-27T10:29:59.370" v="2140"/>
          <ac:picMkLst>
            <pc:docMk/>
            <pc:sldMk cId="3780519780" sldId="277"/>
            <ac:picMk id="3" creationId="{F51DC445-CC79-0147-C499-02B77376D110}"/>
          </ac:picMkLst>
        </pc:picChg>
      </pc:sldChg>
      <pc:sldChg chg="addSp delSp modSp new mod setBg">
        <pc:chgData name="Joseph Anderson (2305572)" userId="S::2305572@student.uwtsd.ac.uk::93e3b791-a90c-4ecd-90c9-1e76266ec592" providerId="AD" clId="Web-{3927C340-8EA0-4FD1-D1DB-6DCF08BAB9AC}" dt="2025-02-27T10:32:36.704" v="2162" actId="1076"/>
        <pc:sldMkLst>
          <pc:docMk/>
          <pc:sldMk cId="1934955122" sldId="278"/>
        </pc:sldMkLst>
        <pc:spChg chg="del">
          <ac:chgData name="Joseph Anderson (2305572)" userId="S::2305572@student.uwtsd.ac.uk::93e3b791-a90c-4ecd-90c9-1e76266ec592" providerId="AD" clId="Web-{3927C340-8EA0-4FD1-D1DB-6DCF08BAB9AC}" dt="2025-02-27T10:30:37.450" v="2142"/>
          <ac:spMkLst>
            <pc:docMk/>
            <pc:sldMk cId="1934955122" sldId="278"/>
            <ac:spMk id="2" creationId="{2AA5DE6A-E336-F79A-6A1E-22373C8F12A6}"/>
          </ac:spMkLst>
        </pc:spChg>
        <pc:spChg chg="del">
          <ac:chgData name="Joseph Anderson (2305572)" userId="S::2305572@student.uwtsd.ac.uk::93e3b791-a90c-4ecd-90c9-1e76266ec592" providerId="AD" clId="Web-{3927C340-8EA0-4FD1-D1DB-6DCF08BAB9AC}" dt="2025-02-27T10:30:39.903" v="2143"/>
          <ac:spMkLst>
            <pc:docMk/>
            <pc:sldMk cId="1934955122" sldId="278"/>
            <ac:spMk id="3" creationId="{603CEB36-2265-BC91-1B38-C5B699042EA3}"/>
          </ac:spMkLst>
        </pc:spChg>
        <pc:spChg chg="add mod">
          <ac:chgData name="Joseph Anderson (2305572)" userId="S::2305572@student.uwtsd.ac.uk::93e3b791-a90c-4ecd-90c9-1e76266ec592" providerId="AD" clId="Web-{3927C340-8EA0-4FD1-D1DB-6DCF08BAB9AC}" dt="2025-02-27T10:32:36.704" v="2162" actId="1076"/>
          <ac:spMkLst>
            <pc:docMk/>
            <pc:sldMk cId="1934955122" sldId="278"/>
            <ac:spMk id="6" creationId="{E407CCAD-591F-CE6B-4818-2B05D57C6289}"/>
          </ac:spMkLst>
        </pc:spChg>
        <pc:picChg chg="add mod modCrop">
          <ac:chgData name="Joseph Anderson (2305572)" userId="S::2305572@student.uwtsd.ac.uk::93e3b791-a90c-4ecd-90c9-1e76266ec592" providerId="AD" clId="Web-{3927C340-8EA0-4FD1-D1DB-6DCF08BAB9AC}" dt="2025-02-27T10:32:28.016" v="2160" actId="1076"/>
          <ac:picMkLst>
            <pc:docMk/>
            <pc:sldMk cId="1934955122" sldId="278"/>
            <ac:picMk id="4" creationId="{209C9BB2-3B7D-9EC3-876B-0DC7ADB5BC22}"/>
          </ac:picMkLst>
        </pc:picChg>
        <pc:picChg chg="add mod modCrop">
          <ac:chgData name="Joseph Anderson (2305572)" userId="S::2305572@student.uwtsd.ac.uk::93e3b791-a90c-4ecd-90c9-1e76266ec592" providerId="AD" clId="Web-{3927C340-8EA0-4FD1-D1DB-6DCF08BAB9AC}" dt="2025-02-27T10:32:30.375" v="2161" actId="1076"/>
          <ac:picMkLst>
            <pc:docMk/>
            <pc:sldMk cId="1934955122" sldId="278"/>
            <ac:picMk id="5" creationId="{368212E6-389C-04A2-D7C5-58E75439CC5C}"/>
          </ac:picMkLst>
        </pc:picChg>
      </pc:sldChg>
    </pc:docChg>
  </pc:docChgLst>
  <pc:docChgLst>
    <pc:chgData name="Joseph Anderson (2305572)" userId="S::2305572@student.uwtsd.ac.uk::93e3b791-a90c-4ecd-90c9-1e76266ec592" providerId="AD" clId="Web-{F427D8B2-3E13-4BBF-145B-624FB53DB720}"/>
    <pc:docChg chg="addSld modSld">
      <pc:chgData name="Joseph Anderson (2305572)" userId="S::2305572@student.uwtsd.ac.uk::93e3b791-a90c-4ecd-90c9-1e76266ec592" providerId="AD" clId="Web-{F427D8B2-3E13-4BBF-145B-624FB53DB720}" dt="2025-02-27T11:05:25.071" v="92" actId="1076"/>
      <pc:docMkLst>
        <pc:docMk/>
      </pc:docMkLst>
      <pc:sldChg chg="addSp delSp modSp">
        <pc:chgData name="Joseph Anderson (2305572)" userId="S::2305572@student.uwtsd.ac.uk::93e3b791-a90c-4ecd-90c9-1e76266ec592" providerId="AD" clId="Web-{F427D8B2-3E13-4BBF-145B-624FB53DB720}" dt="2025-02-27T10:39:15.971" v="15" actId="14100"/>
        <pc:sldMkLst>
          <pc:docMk/>
          <pc:sldMk cId="3834073896" sldId="276"/>
        </pc:sldMkLst>
        <pc:picChg chg="del">
          <ac:chgData name="Joseph Anderson (2305572)" userId="S::2305572@student.uwtsd.ac.uk::93e3b791-a90c-4ecd-90c9-1e76266ec592" providerId="AD" clId="Web-{F427D8B2-3E13-4BBF-145B-624FB53DB720}" dt="2025-02-27T10:38:41.921" v="7"/>
          <ac:picMkLst>
            <pc:docMk/>
            <pc:sldMk cId="3834073896" sldId="276"/>
            <ac:picMk id="3" creationId="{3E2EE85A-77FE-E9B4-73D2-FFB2384FCF69}"/>
          </ac:picMkLst>
        </pc:picChg>
        <pc:picChg chg="add mod modCrop">
          <ac:chgData name="Joseph Anderson (2305572)" userId="S::2305572@student.uwtsd.ac.uk::93e3b791-a90c-4ecd-90c9-1e76266ec592" providerId="AD" clId="Web-{F427D8B2-3E13-4BBF-145B-624FB53DB720}" dt="2025-02-27T10:39:15.971" v="15" actId="14100"/>
          <ac:picMkLst>
            <pc:docMk/>
            <pc:sldMk cId="3834073896" sldId="276"/>
            <ac:picMk id="4" creationId="{F6E459B5-45F1-D1E6-02A6-86BBDC6567F0}"/>
          </ac:picMkLst>
        </pc:picChg>
      </pc:sldChg>
      <pc:sldChg chg="addSp delSp modSp">
        <pc:chgData name="Joseph Anderson (2305572)" userId="S::2305572@student.uwtsd.ac.uk::93e3b791-a90c-4ecd-90c9-1e76266ec592" providerId="AD" clId="Web-{F427D8B2-3E13-4BBF-145B-624FB53DB720}" dt="2025-02-27T10:51:23.094" v="59" actId="14100"/>
        <pc:sldMkLst>
          <pc:docMk/>
          <pc:sldMk cId="3780519780" sldId="277"/>
        </pc:sldMkLst>
        <pc:picChg chg="add del mod modCrop">
          <ac:chgData name="Joseph Anderson (2305572)" userId="S::2305572@student.uwtsd.ac.uk::93e3b791-a90c-4ecd-90c9-1e76266ec592" providerId="AD" clId="Web-{F427D8B2-3E13-4BBF-145B-624FB53DB720}" dt="2025-02-27T10:45:06.234" v="46"/>
          <ac:picMkLst>
            <pc:docMk/>
            <pc:sldMk cId="3780519780" sldId="277"/>
            <ac:picMk id="3" creationId="{949266F9-2180-80B6-1D0D-863BB225C9DA}"/>
          </ac:picMkLst>
        </pc:picChg>
        <pc:picChg chg="add del mod modCrop">
          <ac:chgData name="Joseph Anderson (2305572)" userId="S::2305572@student.uwtsd.ac.uk::93e3b791-a90c-4ecd-90c9-1e76266ec592" providerId="AD" clId="Web-{F427D8B2-3E13-4BBF-145B-624FB53DB720}" dt="2025-02-27T10:50:40.169" v="53"/>
          <ac:picMkLst>
            <pc:docMk/>
            <pc:sldMk cId="3780519780" sldId="277"/>
            <ac:picMk id="4" creationId="{B191E634-591A-42E8-2F2E-A33ED03B5577}"/>
          </ac:picMkLst>
        </pc:picChg>
        <pc:picChg chg="add mod modCrop">
          <ac:chgData name="Joseph Anderson (2305572)" userId="S::2305572@student.uwtsd.ac.uk::93e3b791-a90c-4ecd-90c9-1e76266ec592" providerId="AD" clId="Web-{F427D8B2-3E13-4BBF-145B-624FB53DB720}" dt="2025-02-27T10:51:23.094" v="59" actId="14100"/>
          <ac:picMkLst>
            <pc:docMk/>
            <pc:sldMk cId="3780519780" sldId="277"/>
            <ac:picMk id="5" creationId="{F4AB2129-1482-85B2-9648-CF753DF7C08A}"/>
          </ac:picMkLst>
        </pc:picChg>
      </pc:sldChg>
      <pc:sldChg chg="addSp delSp modSp">
        <pc:chgData name="Joseph Anderson (2305572)" userId="S::2305572@student.uwtsd.ac.uk::93e3b791-a90c-4ecd-90c9-1e76266ec592" providerId="AD" clId="Web-{F427D8B2-3E13-4BBF-145B-624FB53DB720}" dt="2025-02-27T10:37:03.163" v="6" actId="14100"/>
        <pc:sldMkLst>
          <pc:docMk/>
          <pc:sldMk cId="1934955122" sldId="278"/>
        </pc:sldMkLst>
        <pc:picChg chg="add mod modCrop">
          <ac:chgData name="Joseph Anderson (2305572)" userId="S::2305572@student.uwtsd.ac.uk::93e3b791-a90c-4ecd-90c9-1e76266ec592" providerId="AD" clId="Web-{F427D8B2-3E13-4BBF-145B-624FB53DB720}" dt="2025-02-27T10:37:03.163" v="6" actId="14100"/>
          <ac:picMkLst>
            <pc:docMk/>
            <pc:sldMk cId="1934955122" sldId="278"/>
            <ac:picMk id="2" creationId="{DF293FE3-DC3D-FCA2-1D2D-CC0F817AEA15}"/>
          </ac:picMkLst>
        </pc:picChg>
        <pc:picChg chg="del">
          <ac:chgData name="Joseph Anderson (2305572)" userId="S::2305572@student.uwtsd.ac.uk::93e3b791-a90c-4ecd-90c9-1e76266ec592" providerId="AD" clId="Web-{F427D8B2-3E13-4BBF-145B-624FB53DB720}" dt="2025-02-27T10:35:49.938" v="0"/>
          <ac:picMkLst>
            <pc:docMk/>
            <pc:sldMk cId="1934955122" sldId="278"/>
            <ac:picMk id="4" creationId="{209C9BB2-3B7D-9EC3-876B-0DC7ADB5BC22}"/>
          </ac:picMkLst>
        </pc:picChg>
      </pc:sldChg>
      <pc:sldChg chg="addSp delSp modSp new">
        <pc:chgData name="Joseph Anderson (2305572)" userId="S::2305572@student.uwtsd.ac.uk::93e3b791-a90c-4ecd-90c9-1e76266ec592" providerId="AD" clId="Web-{F427D8B2-3E13-4BBF-145B-624FB53DB720}" dt="2025-02-27T10:43:24.351" v="39" actId="1076"/>
        <pc:sldMkLst>
          <pc:docMk/>
          <pc:sldMk cId="1511467001" sldId="279"/>
        </pc:sldMkLst>
        <pc:spChg chg="del mod">
          <ac:chgData name="Joseph Anderson (2305572)" userId="S::2305572@student.uwtsd.ac.uk::93e3b791-a90c-4ecd-90c9-1e76266ec592" providerId="AD" clId="Web-{F427D8B2-3E13-4BBF-145B-624FB53DB720}" dt="2025-02-27T10:40:28.024" v="19"/>
          <ac:spMkLst>
            <pc:docMk/>
            <pc:sldMk cId="1511467001" sldId="279"/>
            <ac:spMk id="2" creationId="{2E3B1CD7-2226-23ED-8B56-F99619A65FF8}"/>
          </ac:spMkLst>
        </pc:spChg>
        <pc:spChg chg="del">
          <ac:chgData name="Joseph Anderson (2305572)" userId="S::2305572@student.uwtsd.ac.uk::93e3b791-a90c-4ecd-90c9-1e76266ec592" providerId="AD" clId="Web-{F427D8B2-3E13-4BBF-145B-624FB53DB720}" dt="2025-02-27T10:40:29.633" v="20"/>
          <ac:spMkLst>
            <pc:docMk/>
            <pc:sldMk cId="1511467001" sldId="279"/>
            <ac:spMk id="3" creationId="{E336C18B-C02B-F7FE-44CB-81F1112E1B56}"/>
          </ac:spMkLst>
        </pc:spChg>
        <pc:spChg chg="add mod">
          <ac:chgData name="Joseph Anderson (2305572)" userId="S::2305572@student.uwtsd.ac.uk::93e3b791-a90c-4ecd-90c9-1e76266ec592" providerId="AD" clId="Web-{F427D8B2-3E13-4BBF-145B-624FB53DB720}" dt="2025-02-27T10:43:24.351" v="39" actId="1076"/>
          <ac:spMkLst>
            <pc:docMk/>
            <pc:sldMk cId="1511467001" sldId="279"/>
            <ac:spMk id="6" creationId="{AAE3F3BA-3654-1443-45E4-631D500C646F}"/>
          </ac:spMkLst>
        </pc:spChg>
        <pc:picChg chg="add mod modCrop">
          <ac:chgData name="Joseph Anderson (2305572)" userId="S::2305572@student.uwtsd.ac.uk::93e3b791-a90c-4ecd-90c9-1e76266ec592" providerId="AD" clId="Web-{F427D8B2-3E13-4BBF-145B-624FB53DB720}" dt="2025-02-27T10:42:49.660" v="33" actId="14100"/>
          <ac:picMkLst>
            <pc:docMk/>
            <pc:sldMk cId="1511467001" sldId="279"/>
            <ac:picMk id="4" creationId="{CB914610-A37B-4824-ADEB-FA1244196AF0}"/>
          </ac:picMkLst>
        </pc:picChg>
        <pc:picChg chg="add mod modCrop">
          <ac:chgData name="Joseph Anderson (2305572)" userId="S::2305572@student.uwtsd.ac.uk::93e3b791-a90c-4ecd-90c9-1e76266ec592" providerId="AD" clId="Web-{F427D8B2-3E13-4BBF-145B-624FB53DB720}" dt="2025-02-27T10:42:41.504" v="31" actId="1076"/>
          <ac:picMkLst>
            <pc:docMk/>
            <pc:sldMk cId="1511467001" sldId="279"/>
            <ac:picMk id="5" creationId="{A17642AC-FC67-7480-52B5-00168C50B5F5}"/>
          </ac:picMkLst>
        </pc:picChg>
      </pc:sldChg>
      <pc:sldChg chg="addSp delSp modSp new">
        <pc:chgData name="Joseph Anderson (2305572)" userId="S::2305572@student.uwtsd.ac.uk::93e3b791-a90c-4ecd-90c9-1e76266ec592" providerId="AD" clId="Web-{F427D8B2-3E13-4BBF-145B-624FB53DB720}" dt="2025-02-27T11:05:25.071" v="92" actId="1076"/>
        <pc:sldMkLst>
          <pc:docMk/>
          <pc:sldMk cId="498924562" sldId="280"/>
        </pc:sldMkLst>
        <pc:spChg chg="del">
          <ac:chgData name="Joseph Anderson (2305572)" userId="S::2305572@student.uwtsd.ac.uk::93e3b791-a90c-4ecd-90c9-1e76266ec592" providerId="AD" clId="Web-{F427D8B2-3E13-4BBF-145B-624FB53DB720}" dt="2025-02-27T10:53:52.951" v="61"/>
          <ac:spMkLst>
            <pc:docMk/>
            <pc:sldMk cId="498924562" sldId="280"/>
            <ac:spMk id="2" creationId="{9923DD2A-E39A-CEBB-A97C-21DDA30545C4}"/>
          </ac:spMkLst>
        </pc:spChg>
        <pc:spChg chg="del">
          <ac:chgData name="Joseph Anderson (2305572)" userId="S::2305572@student.uwtsd.ac.uk::93e3b791-a90c-4ecd-90c9-1e76266ec592" providerId="AD" clId="Web-{F427D8B2-3E13-4BBF-145B-624FB53DB720}" dt="2025-02-27T10:53:56.654" v="62"/>
          <ac:spMkLst>
            <pc:docMk/>
            <pc:sldMk cId="498924562" sldId="280"/>
            <ac:spMk id="3" creationId="{C8960684-A6C1-804F-B24E-A828E2E990BB}"/>
          </ac:spMkLst>
        </pc:spChg>
        <pc:picChg chg="add del mod modCrop">
          <ac:chgData name="Joseph Anderson (2305572)" userId="S::2305572@student.uwtsd.ac.uk::93e3b791-a90c-4ecd-90c9-1e76266ec592" providerId="AD" clId="Web-{F427D8B2-3E13-4BBF-145B-624FB53DB720}" dt="2025-02-27T11:00:13.811" v="79"/>
          <ac:picMkLst>
            <pc:docMk/>
            <pc:sldMk cId="498924562" sldId="280"/>
            <ac:picMk id="4" creationId="{BD6036E8-CE1F-A761-035D-EB8996B95A43}"/>
          </ac:picMkLst>
        </pc:picChg>
        <pc:picChg chg="add mod modCrop">
          <ac:chgData name="Joseph Anderson (2305572)" userId="S::2305572@student.uwtsd.ac.uk::93e3b791-a90c-4ecd-90c9-1e76266ec592" providerId="AD" clId="Web-{F427D8B2-3E13-4BBF-145B-624FB53DB720}" dt="2025-02-27T11:00:01.591" v="75" actId="14100"/>
          <ac:picMkLst>
            <pc:docMk/>
            <pc:sldMk cId="498924562" sldId="280"/>
            <ac:picMk id="5" creationId="{C97A1E21-4226-062F-E9A2-31A8ED344550}"/>
          </ac:picMkLst>
        </pc:picChg>
        <pc:picChg chg="add mod modCrop">
          <ac:chgData name="Joseph Anderson (2305572)" userId="S::2305572@student.uwtsd.ac.uk::93e3b791-a90c-4ecd-90c9-1e76266ec592" providerId="AD" clId="Web-{F427D8B2-3E13-4BBF-145B-624FB53DB720}" dt="2025-02-27T11:01:05.424" v="84" actId="14100"/>
          <ac:picMkLst>
            <pc:docMk/>
            <pc:sldMk cId="498924562" sldId="280"/>
            <ac:picMk id="6" creationId="{061A7A91-8C1F-488A-BBEB-E5F99A2A74DE}"/>
          </ac:picMkLst>
        </pc:picChg>
        <pc:picChg chg="add del mod modCrop">
          <ac:chgData name="Joseph Anderson (2305572)" userId="S::2305572@student.uwtsd.ac.uk::93e3b791-a90c-4ecd-90c9-1e76266ec592" providerId="AD" clId="Web-{F427D8B2-3E13-4BBF-145B-624FB53DB720}" dt="2025-02-27T11:02:07.367" v="88"/>
          <ac:picMkLst>
            <pc:docMk/>
            <pc:sldMk cId="498924562" sldId="280"/>
            <ac:picMk id="7" creationId="{7626B4D9-BAD2-175E-2308-5F5138C1A488}"/>
          </ac:picMkLst>
        </pc:picChg>
        <pc:picChg chg="add mod modCrop">
          <ac:chgData name="Joseph Anderson (2305572)" userId="S::2305572@student.uwtsd.ac.uk::93e3b791-a90c-4ecd-90c9-1e76266ec592" providerId="AD" clId="Web-{F427D8B2-3E13-4BBF-145B-624FB53DB720}" dt="2025-02-27T11:05:25.071" v="92" actId="1076"/>
          <ac:picMkLst>
            <pc:docMk/>
            <pc:sldMk cId="498924562" sldId="280"/>
            <ac:picMk id="8" creationId="{CF19485E-D87D-4C5F-3F11-F07C0C9F9020}"/>
          </ac:picMkLst>
        </pc:picChg>
      </pc:sldChg>
    </pc:docChg>
  </pc:docChgLst>
  <pc:docChgLst>
    <pc:chgData name="Joseph Anderson (2305572)" userId="S::2305572@student.uwtsd.ac.uk::93e3b791-a90c-4ecd-90c9-1e76266ec592" providerId="AD" clId="Web-{665683A6-40E9-0C92-BF79-EFB90E50917F}"/>
    <pc:docChg chg="modSld">
      <pc:chgData name="Joseph Anderson (2305572)" userId="S::2305572@student.uwtsd.ac.uk::93e3b791-a90c-4ecd-90c9-1e76266ec592" providerId="AD" clId="Web-{665683A6-40E9-0C92-BF79-EFB90E50917F}" dt="2025-02-27T11:25:39.107" v="65" actId="1076"/>
      <pc:docMkLst>
        <pc:docMk/>
      </pc:docMkLst>
      <pc:sldChg chg="modSp">
        <pc:chgData name="Joseph Anderson (2305572)" userId="S::2305572@student.uwtsd.ac.uk::93e3b791-a90c-4ecd-90c9-1e76266ec592" providerId="AD" clId="Web-{665683A6-40E9-0C92-BF79-EFB90E50917F}" dt="2025-02-27T11:20:39.898" v="42" actId="20577"/>
        <pc:sldMkLst>
          <pc:docMk/>
          <pc:sldMk cId="190472528" sldId="258"/>
        </pc:sldMkLst>
        <pc:spChg chg="mod">
          <ac:chgData name="Joseph Anderson (2305572)" userId="S::2305572@student.uwtsd.ac.uk::93e3b791-a90c-4ecd-90c9-1e76266ec592" providerId="AD" clId="Web-{665683A6-40E9-0C92-BF79-EFB90E50917F}" dt="2025-02-27T11:20:39.898" v="42" actId="20577"/>
          <ac:spMkLst>
            <pc:docMk/>
            <pc:sldMk cId="190472528" sldId="258"/>
            <ac:spMk id="3" creationId="{CCF4C828-033F-8686-4C13-68BF91D84300}"/>
          </ac:spMkLst>
        </pc:spChg>
      </pc:sldChg>
      <pc:sldChg chg="modSp">
        <pc:chgData name="Joseph Anderson (2305572)" userId="S::2305572@student.uwtsd.ac.uk::93e3b791-a90c-4ecd-90c9-1e76266ec592" providerId="AD" clId="Web-{665683A6-40E9-0C92-BF79-EFB90E50917F}" dt="2025-02-27T11:19:22.709" v="31" actId="20577"/>
        <pc:sldMkLst>
          <pc:docMk/>
          <pc:sldMk cId="3793417327" sldId="275"/>
        </pc:sldMkLst>
        <pc:spChg chg="mod">
          <ac:chgData name="Joseph Anderson (2305572)" userId="S::2305572@student.uwtsd.ac.uk::93e3b791-a90c-4ecd-90c9-1e76266ec592" providerId="AD" clId="Web-{665683A6-40E9-0C92-BF79-EFB90E50917F}" dt="2025-02-27T11:19:22.709" v="31" actId="20577"/>
          <ac:spMkLst>
            <pc:docMk/>
            <pc:sldMk cId="3793417327" sldId="275"/>
            <ac:spMk id="2" creationId="{409C9C52-21F9-55EC-7CAF-D17572A772F4}"/>
          </ac:spMkLst>
        </pc:spChg>
      </pc:sldChg>
      <pc:sldChg chg="addSp modSp">
        <pc:chgData name="Joseph Anderson (2305572)" userId="S::2305572@student.uwtsd.ac.uk::93e3b791-a90c-4ecd-90c9-1e76266ec592" providerId="AD" clId="Web-{665683A6-40E9-0C92-BF79-EFB90E50917F}" dt="2025-02-27T11:25:39.107" v="65" actId="1076"/>
        <pc:sldMkLst>
          <pc:docMk/>
          <pc:sldMk cId="3780519780" sldId="277"/>
        </pc:sldMkLst>
        <pc:spChg chg="add mod">
          <ac:chgData name="Joseph Anderson (2305572)" userId="S::2305572@student.uwtsd.ac.uk::93e3b791-a90c-4ecd-90c9-1e76266ec592" providerId="AD" clId="Web-{665683A6-40E9-0C92-BF79-EFB90E50917F}" dt="2025-02-27T11:25:39.107" v="65" actId="1076"/>
          <ac:spMkLst>
            <pc:docMk/>
            <pc:sldMk cId="3780519780" sldId="277"/>
            <ac:spMk id="3" creationId="{7C2DD8F3-793F-CA1D-9BE9-257D2894F916}"/>
          </ac:spMkLst>
        </pc:spChg>
      </pc:sldChg>
      <pc:sldChg chg="modSp">
        <pc:chgData name="Joseph Anderson (2305572)" userId="S::2305572@student.uwtsd.ac.uk::93e3b791-a90c-4ecd-90c9-1e76266ec592" providerId="AD" clId="Web-{665683A6-40E9-0C92-BF79-EFB90E50917F}" dt="2025-02-27T11:05:52.770" v="0" actId="14100"/>
        <pc:sldMkLst>
          <pc:docMk/>
          <pc:sldMk cId="498924562" sldId="280"/>
        </pc:sldMkLst>
        <pc:picChg chg="mod">
          <ac:chgData name="Joseph Anderson (2305572)" userId="S::2305572@student.uwtsd.ac.uk::93e3b791-a90c-4ecd-90c9-1e76266ec592" providerId="AD" clId="Web-{665683A6-40E9-0C92-BF79-EFB90E50917F}" dt="2025-02-27T11:05:52.770" v="0" actId="14100"/>
          <ac:picMkLst>
            <pc:docMk/>
            <pc:sldMk cId="498924562" sldId="280"/>
            <ac:picMk id="8" creationId="{CF19485E-D87D-4C5F-3F11-F07C0C9F9020}"/>
          </ac:picMkLst>
        </pc:picChg>
      </pc:sldChg>
    </pc:docChg>
  </pc:docChgLst>
  <pc:docChgLst>
    <pc:chgData name="Joseph Anderson (2305572)" userId="S::2305572@student.uwtsd.ac.uk::93e3b791-a90c-4ecd-90c9-1e76266ec592" providerId="AD" clId="Web-{B00B0D01-C110-051E-4D60-51D5C9ACE899}"/>
    <pc:docChg chg="addSld modSld">
      <pc:chgData name="Joseph Anderson (2305572)" userId="S::2305572@student.uwtsd.ac.uk::93e3b791-a90c-4ecd-90c9-1e76266ec592" providerId="AD" clId="Web-{B00B0D01-C110-051E-4D60-51D5C9ACE899}" dt="2025-02-27T11:47:19.963" v="118" actId="20577"/>
      <pc:docMkLst>
        <pc:docMk/>
      </pc:docMkLst>
      <pc:sldChg chg="modSp">
        <pc:chgData name="Joseph Anderson (2305572)" userId="S::2305572@student.uwtsd.ac.uk::93e3b791-a90c-4ecd-90c9-1e76266ec592" providerId="AD" clId="Web-{B00B0D01-C110-051E-4D60-51D5C9ACE899}" dt="2025-02-27T11:36:18.953" v="10" actId="20577"/>
        <pc:sldMkLst>
          <pc:docMk/>
          <pc:sldMk cId="190472528" sldId="258"/>
        </pc:sldMkLst>
        <pc:spChg chg="mod">
          <ac:chgData name="Joseph Anderson (2305572)" userId="S::2305572@student.uwtsd.ac.uk::93e3b791-a90c-4ecd-90c9-1e76266ec592" providerId="AD" clId="Web-{B00B0D01-C110-051E-4D60-51D5C9ACE899}" dt="2025-02-27T11:36:18.953" v="10" actId="20577"/>
          <ac:spMkLst>
            <pc:docMk/>
            <pc:sldMk cId="190472528" sldId="258"/>
            <ac:spMk id="3" creationId="{CCF4C828-033F-8686-4C13-68BF91D84300}"/>
          </ac:spMkLst>
        </pc:spChg>
      </pc:sldChg>
      <pc:sldChg chg="modSp">
        <pc:chgData name="Joseph Anderson (2305572)" userId="S::2305572@student.uwtsd.ac.uk::93e3b791-a90c-4ecd-90c9-1e76266ec592" providerId="AD" clId="Web-{B00B0D01-C110-051E-4D60-51D5C9ACE899}" dt="2025-02-27T11:40:03.962" v="25" actId="20577"/>
        <pc:sldMkLst>
          <pc:docMk/>
          <pc:sldMk cId="2264663308" sldId="261"/>
        </pc:sldMkLst>
        <pc:spChg chg="mod">
          <ac:chgData name="Joseph Anderson (2305572)" userId="S::2305572@student.uwtsd.ac.uk::93e3b791-a90c-4ecd-90c9-1e76266ec592" providerId="AD" clId="Web-{B00B0D01-C110-051E-4D60-51D5C9ACE899}" dt="2025-02-27T11:40:03.962" v="25" actId="20577"/>
          <ac:spMkLst>
            <pc:docMk/>
            <pc:sldMk cId="2264663308" sldId="261"/>
            <ac:spMk id="3" creationId="{667759A8-0946-CA31-6521-1411A7224265}"/>
          </ac:spMkLst>
        </pc:spChg>
      </pc:sldChg>
      <pc:sldChg chg="modSp">
        <pc:chgData name="Joseph Anderson (2305572)" userId="S::2305572@student.uwtsd.ac.uk::93e3b791-a90c-4ecd-90c9-1e76266ec592" providerId="AD" clId="Web-{B00B0D01-C110-051E-4D60-51D5C9ACE899}" dt="2025-02-27T11:47:19.963" v="118" actId="20577"/>
        <pc:sldMkLst>
          <pc:docMk/>
          <pc:sldMk cId="435880492" sldId="268"/>
        </pc:sldMkLst>
        <pc:spChg chg="mod">
          <ac:chgData name="Joseph Anderson (2305572)" userId="S::2305572@student.uwtsd.ac.uk::93e3b791-a90c-4ecd-90c9-1e76266ec592" providerId="AD" clId="Web-{B00B0D01-C110-051E-4D60-51D5C9ACE899}" dt="2025-02-27T11:47:19.963" v="118" actId="20577"/>
          <ac:spMkLst>
            <pc:docMk/>
            <pc:sldMk cId="435880492" sldId="268"/>
            <ac:spMk id="3" creationId="{8EDCC01F-4B14-4BB6-3482-5255895DCBBC}"/>
          </ac:spMkLst>
        </pc:spChg>
      </pc:sldChg>
      <pc:sldChg chg="modSp">
        <pc:chgData name="Joseph Anderson (2305572)" userId="S::2305572@student.uwtsd.ac.uk::93e3b791-a90c-4ecd-90c9-1e76266ec592" providerId="AD" clId="Web-{B00B0D01-C110-051E-4D60-51D5C9ACE899}" dt="2025-02-27T11:45:59.913" v="86" actId="20577"/>
        <pc:sldMkLst>
          <pc:docMk/>
          <pc:sldMk cId="3834073896" sldId="276"/>
        </pc:sldMkLst>
        <pc:spChg chg="mod">
          <ac:chgData name="Joseph Anderson (2305572)" userId="S::2305572@student.uwtsd.ac.uk::93e3b791-a90c-4ecd-90c9-1e76266ec592" providerId="AD" clId="Web-{B00B0D01-C110-051E-4D60-51D5C9ACE899}" dt="2025-02-27T11:45:59.913" v="86" actId="20577"/>
          <ac:spMkLst>
            <pc:docMk/>
            <pc:sldMk cId="3834073896" sldId="276"/>
            <ac:spMk id="2" creationId="{7011CF46-B56E-A4B3-45BC-8B0C90E0D058}"/>
          </ac:spMkLst>
        </pc:spChg>
      </pc:sldChg>
      <pc:sldChg chg="addSp delSp modSp new">
        <pc:chgData name="Joseph Anderson (2305572)" userId="S::2305572@student.uwtsd.ac.uk::93e3b791-a90c-4ecd-90c9-1e76266ec592" providerId="AD" clId="Web-{B00B0D01-C110-051E-4D60-51D5C9ACE899}" dt="2025-02-27T11:41:20.918" v="37" actId="14100"/>
        <pc:sldMkLst>
          <pc:docMk/>
          <pc:sldMk cId="4090166704" sldId="281"/>
        </pc:sldMkLst>
        <pc:spChg chg="del">
          <ac:chgData name="Joseph Anderson (2305572)" userId="S::2305572@student.uwtsd.ac.uk::93e3b791-a90c-4ecd-90c9-1e76266ec592" providerId="AD" clId="Web-{B00B0D01-C110-051E-4D60-51D5C9ACE899}" dt="2025-02-27T11:40:37.854" v="28"/>
          <ac:spMkLst>
            <pc:docMk/>
            <pc:sldMk cId="4090166704" sldId="281"/>
            <ac:spMk id="2" creationId="{EA004BFC-D4D2-129D-9461-798AC5489FC2}"/>
          </ac:spMkLst>
        </pc:spChg>
        <pc:spChg chg="del">
          <ac:chgData name="Joseph Anderson (2305572)" userId="S::2305572@student.uwtsd.ac.uk::93e3b791-a90c-4ecd-90c9-1e76266ec592" providerId="AD" clId="Web-{B00B0D01-C110-051E-4D60-51D5C9ACE899}" dt="2025-02-27T11:40:35.354" v="27"/>
          <ac:spMkLst>
            <pc:docMk/>
            <pc:sldMk cId="4090166704" sldId="281"/>
            <ac:spMk id="3" creationId="{D6A85B5B-C6DD-2147-E8DE-7F1AB5F57004}"/>
          </ac:spMkLst>
        </pc:spChg>
        <pc:picChg chg="add mod modCrop">
          <ac:chgData name="Joseph Anderson (2305572)" userId="S::2305572@student.uwtsd.ac.uk::93e3b791-a90c-4ecd-90c9-1e76266ec592" providerId="AD" clId="Web-{B00B0D01-C110-051E-4D60-51D5C9ACE899}" dt="2025-02-27T11:41:20.918" v="37" actId="14100"/>
          <ac:picMkLst>
            <pc:docMk/>
            <pc:sldMk cId="4090166704" sldId="281"/>
            <ac:picMk id="4" creationId="{55590829-5499-6C57-9C8F-25A7E7706C8E}"/>
          </ac:picMkLst>
        </pc:picChg>
      </pc:sldChg>
      <pc:sldChg chg="addSp delSp modSp new">
        <pc:chgData name="Joseph Anderson (2305572)" userId="S::2305572@student.uwtsd.ac.uk::93e3b791-a90c-4ecd-90c9-1e76266ec592" providerId="AD" clId="Web-{B00B0D01-C110-051E-4D60-51D5C9ACE899}" dt="2025-02-27T11:42:19.686" v="45" actId="14100"/>
        <pc:sldMkLst>
          <pc:docMk/>
          <pc:sldMk cId="2423069354" sldId="282"/>
        </pc:sldMkLst>
        <pc:spChg chg="del">
          <ac:chgData name="Joseph Anderson (2305572)" userId="S::2305572@student.uwtsd.ac.uk::93e3b791-a90c-4ecd-90c9-1e76266ec592" providerId="AD" clId="Web-{B00B0D01-C110-051E-4D60-51D5C9ACE899}" dt="2025-02-27T11:41:54.247" v="39"/>
          <ac:spMkLst>
            <pc:docMk/>
            <pc:sldMk cId="2423069354" sldId="282"/>
            <ac:spMk id="2" creationId="{AA09CDD3-6EB0-17F7-0C38-1AE87896D857}"/>
          </ac:spMkLst>
        </pc:spChg>
        <pc:spChg chg="del">
          <ac:chgData name="Joseph Anderson (2305572)" userId="S::2305572@student.uwtsd.ac.uk::93e3b791-a90c-4ecd-90c9-1e76266ec592" providerId="AD" clId="Web-{B00B0D01-C110-051E-4D60-51D5C9ACE899}" dt="2025-02-27T11:41:57.404" v="40"/>
          <ac:spMkLst>
            <pc:docMk/>
            <pc:sldMk cId="2423069354" sldId="282"/>
            <ac:spMk id="3" creationId="{21FE5360-05C4-918D-6A77-470AE8121C2C}"/>
          </ac:spMkLst>
        </pc:spChg>
        <pc:picChg chg="add mod modCrop">
          <ac:chgData name="Joseph Anderson (2305572)" userId="S::2305572@student.uwtsd.ac.uk::93e3b791-a90c-4ecd-90c9-1e76266ec592" providerId="AD" clId="Web-{B00B0D01-C110-051E-4D60-51D5C9ACE899}" dt="2025-02-27T11:42:19.686" v="45" actId="14100"/>
          <ac:picMkLst>
            <pc:docMk/>
            <pc:sldMk cId="2423069354" sldId="282"/>
            <ac:picMk id="4" creationId="{3460B2F0-6A17-B405-FDF9-7601DD8C1F83}"/>
          </ac:picMkLst>
        </pc:picChg>
      </pc:sldChg>
      <pc:sldChg chg="addSp delSp modSp new">
        <pc:chgData name="Joseph Anderson (2305572)" userId="S::2305572@student.uwtsd.ac.uk::93e3b791-a90c-4ecd-90c9-1e76266ec592" providerId="AD" clId="Web-{B00B0D01-C110-051E-4D60-51D5C9ACE899}" dt="2025-02-27T11:44:41.020" v="54" actId="1076"/>
        <pc:sldMkLst>
          <pc:docMk/>
          <pc:sldMk cId="2063288893" sldId="283"/>
        </pc:sldMkLst>
        <pc:spChg chg="del">
          <ac:chgData name="Joseph Anderson (2305572)" userId="S::2305572@student.uwtsd.ac.uk::93e3b791-a90c-4ecd-90c9-1e76266ec592" providerId="AD" clId="Web-{B00B0D01-C110-051E-4D60-51D5C9ACE899}" dt="2025-02-27T11:42:54.484" v="47"/>
          <ac:spMkLst>
            <pc:docMk/>
            <pc:sldMk cId="2063288893" sldId="283"/>
            <ac:spMk id="2" creationId="{1FBE9883-2447-0AC1-2867-C4D0196F2F95}"/>
          </ac:spMkLst>
        </pc:spChg>
        <pc:spChg chg="del">
          <ac:chgData name="Joseph Anderson (2305572)" userId="S::2305572@student.uwtsd.ac.uk::93e3b791-a90c-4ecd-90c9-1e76266ec592" providerId="AD" clId="Web-{B00B0D01-C110-051E-4D60-51D5C9ACE899}" dt="2025-02-27T11:42:56.859" v="48"/>
          <ac:spMkLst>
            <pc:docMk/>
            <pc:sldMk cId="2063288893" sldId="283"/>
            <ac:spMk id="3" creationId="{B94B7F90-A155-9768-729F-6C6AD258DB1B}"/>
          </ac:spMkLst>
        </pc:spChg>
        <pc:picChg chg="add mod modCrop">
          <ac:chgData name="Joseph Anderson (2305572)" userId="S::2305572@student.uwtsd.ac.uk::93e3b791-a90c-4ecd-90c9-1e76266ec592" providerId="AD" clId="Web-{B00B0D01-C110-051E-4D60-51D5C9ACE899}" dt="2025-02-27T11:44:41.020" v="54" actId="1076"/>
          <ac:picMkLst>
            <pc:docMk/>
            <pc:sldMk cId="2063288893" sldId="283"/>
            <ac:picMk id="4" creationId="{1A5F47CD-7A7A-1C31-6E58-F2D61E3CD32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36/bmjsem-2023-001884" TargetMode="External"/><Relationship Id="rId3" Type="http://schemas.openxmlformats.org/officeDocument/2006/relationships/hyperlink" Target="https://doi.org/10.1037/0708-5591.49.1.14" TargetMode="External"/><Relationship Id="rId7" Type="http://schemas.openxmlformats.org/officeDocument/2006/relationships/hyperlink" Target="https://doi.org/10.1519/JSC.0b013e3181bac2d7" TargetMode="External"/><Relationship Id="rId2" Type="http://schemas.openxmlformats.org/officeDocument/2006/relationships/hyperlink" Target="https://doi.org/10.1037/0033-295X.84.2.19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0/17408989.2018.1552676" TargetMode="External"/><Relationship Id="rId5" Type="http://schemas.openxmlformats.org/officeDocument/2006/relationships/hyperlink" Target="https://doi.org/10.2478/hukin-2019-0139" TargetMode="External"/><Relationship Id="rId4" Type="http://schemas.openxmlformats.org/officeDocument/2006/relationships/hyperlink" Target="https://doi.org/10.1519/jsc.0000000000003948" TargetMode="External"/><Relationship Id="rId9" Type="http://schemas.openxmlformats.org/officeDocument/2006/relationships/hyperlink" Target="https://doi.org/10.1016/j.sbspro.2014.09.32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Reality Check for High School Strength and Conditioning">
            <a:extLst>
              <a:ext uri="{FF2B5EF4-FFF2-40B4-BE49-F238E27FC236}">
                <a16:creationId xmlns:a16="http://schemas.microsoft.com/office/drawing/2014/main" id="{313DB9FF-8C95-A591-3E8C-DD0EFB6AF6E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7111" r="-1" b="-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Coaching pedagogy – Assessment 1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By Joseph Anderson 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FC726-82B0-74BD-E20C-3C383E34B2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8959D8-A40F-168D-D99A-68D5D62A66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dirty="0"/>
              <a:t>Strength and conditioning coach</a:t>
            </a:r>
          </a:p>
          <a:p>
            <a:r>
              <a:rPr lang="en-US" dirty="0"/>
              <a:t>Been called in to teach the squat, bench press and deadlift to a rugby team</a:t>
            </a:r>
          </a:p>
          <a:p>
            <a:r>
              <a:rPr lang="en-US" dirty="0"/>
              <a:t>Squat, Bench Press and Deadlifts are fundamentals in exercise selection for program design – strength, hypertrophy, power and overall athletic development (Nigro and Bartolomei,2020; Calatayud et al.,2015)</a:t>
            </a:r>
          </a:p>
          <a:p>
            <a:r>
              <a:rPr lang="en-US" dirty="0"/>
              <a:t>Appropriate technique is sometimes overlooked, increasing the risk of injury and reducing longevity in their sport</a:t>
            </a:r>
          </a:p>
          <a:p>
            <a:r>
              <a:rPr lang="en-US" dirty="0"/>
              <a:t>In trained powerlifters injury </a:t>
            </a:r>
            <a:r>
              <a:rPr lang="en-US" dirty="0" err="1"/>
              <a:t>prevalan</a:t>
            </a:r>
            <a:r>
              <a:rPr lang="en-GB" dirty="0" err="1"/>
              <a:t>ce</a:t>
            </a:r>
            <a:r>
              <a:rPr lang="en-GB" dirty="0"/>
              <a:t> is 1-4.4 injuries per 1000 training hours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7688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40800-7FBF-36C1-1568-A5AAB53CA0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2D3C68-8D65-FC04-B073-B35E6FB0C4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Aim – Develop competency in performing the squat, bench press and deadlift,</a:t>
            </a:r>
          </a:p>
          <a:p>
            <a:r>
              <a:rPr lang="en-US" b="1" dirty="0"/>
              <a:t>Objectives</a:t>
            </a:r>
          </a:p>
          <a:p>
            <a:r>
              <a:rPr lang="en-US" b="1" dirty="0"/>
              <a:t>Teach correct form and execution</a:t>
            </a:r>
          </a:p>
          <a:p>
            <a:r>
              <a:rPr lang="en-US" b="1" dirty="0"/>
              <a:t>Ensure the athletes can identify common technical errors and how to correct them</a:t>
            </a:r>
          </a:p>
          <a:p>
            <a:r>
              <a:rPr lang="en-US" b="1" dirty="0"/>
              <a:t>Ensure they are confident to incorporate these into their own strength and conditioning programs</a:t>
            </a:r>
          </a:p>
          <a:p>
            <a:pPr marL="0" indent="0">
              <a:buNone/>
            </a:pPr>
            <a:endParaRPr lang="en-US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62506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42947-1894-2150-7ADD-27475D441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Briefing of the sessions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E68225-7B5F-98F0-E94E-A6231C046E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All three of the sessions will utilise the same format, therefore I am going to go through each section and show you how they relate specifically to each lift which is going to be taught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76545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DACEB6D-7547-C3C9-C277-57FA0B6088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83" t="27208" r="60576" b="40283"/>
          <a:stretch/>
        </p:blipFill>
        <p:spPr>
          <a:xfrm>
            <a:off x="643467" y="729919"/>
            <a:ext cx="10905066" cy="5398160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4022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32046-DE58-3CD7-0B88-F991D04991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Warm up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126CC3-5E69-156F-BDBE-FFB0B3D0D0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/>
              <a:t>"A well designed warm up can clearly have a positive effect on subsequent performance, and a useful way of looking at a warm up is as "performance preparation" (Jeffreys,2007)</a:t>
            </a:r>
          </a:p>
          <a:p>
            <a:r>
              <a:rPr lang="en-US"/>
              <a:t>RAMP (Jeffreys,2007)</a:t>
            </a:r>
            <a:endParaRPr lang="en-US" dirty="0"/>
          </a:p>
          <a:p>
            <a:r>
              <a:rPr lang="en-US" b="1"/>
              <a:t>R</a:t>
            </a:r>
            <a:r>
              <a:rPr lang="en-US"/>
              <a:t>aise </a:t>
            </a:r>
          </a:p>
          <a:p>
            <a:r>
              <a:rPr lang="en-US" b="1"/>
              <a:t>A</a:t>
            </a:r>
            <a:r>
              <a:rPr lang="en-US"/>
              <a:t>ctivate</a:t>
            </a:r>
            <a:endParaRPr lang="en-US" dirty="0"/>
          </a:p>
          <a:p>
            <a:r>
              <a:rPr lang="en-US" b="1"/>
              <a:t>M</a:t>
            </a:r>
            <a:r>
              <a:rPr lang="en-US"/>
              <a:t>obilise</a:t>
            </a:r>
            <a:endParaRPr lang="en-US" dirty="0"/>
          </a:p>
          <a:p>
            <a:r>
              <a:rPr lang="en-US" b="1"/>
              <a:t>P</a:t>
            </a:r>
            <a:r>
              <a:rPr lang="en-US"/>
              <a:t>otentiate</a:t>
            </a:r>
          </a:p>
          <a:p>
            <a:endParaRPr lang="en-US" dirty="0"/>
          </a:p>
          <a:p>
            <a:r>
              <a:rPr lang="en-US"/>
              <a:t>Static stretching?? (Blazevich et al.,2018)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77957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9C9C52-21F9-55EC-7CAF-D17572A772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Session 1</a:t>
            </a:r>
            <a:r>
              <a:rPr lang="en-US" sz="3600" dirty="0">
                <a:solidFill>
                  <a:srgbClr val="FFFFFF"/>
                </a:solidFill>
              </a:rPr>
              <a:t> – Squat (Schoenfield, 2010 &amp; Alonso-Aubin et al.,2021)</a:t>
            </a:r>
            <a:endParaRPr lang="en-US" sz="3600" kern="1200" dirty="0">
              <a:solidFill>
                <a:srgbClr val="FFFFFF"/>
              </a:solidFill>
              <a:latin typeface="+mj-lt"/>
            </a:endParaRPr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2E76A37-2711-4758-B158-4F37E59375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632" t="30864" r="43229" b="14043"/>
          <a:stretch/>
        </p:blipFill>
        <p:spPr>
          <a:xfrm>
            <a:off x="6358218" y="643466"/>
            <a:ext cx="4497311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4173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68212E6-389C-04A2-D7C5-58E75439CC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992" t="41453" r="68189" b="10969"/>
          <a:stretch/>
        </p:blipFill>
        <p:spPr>
          <a:xfrm>
            <a:off x="6351414" y="838852"/>
            <a:ext cx="4125645" cy="55710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407CCAD-591F-CE6B-4818-2B05D57C6289}"/>
              </a:ext>
            </a:extLst>
          </p:cNvPr>
          <p:cNvSpPr txBox="1"/>
          <p:nvPr/>
        </p:nvSpPr>
        <p:spPr>
          <a:xfrm>
            <a:off x="4120173" y="117230"/>
            <a:ext cx="205153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Main Session</a:t>
            </a:r>
          </a:p>
        </p:txBody>
      </p:sp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F293FE3-DC3D-FCA2-1D2D-CC0F817AEA1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148" t="19906" r="68222" b="8934"/>
          <a:stretch/>
        </p:blipFill>
        <p:spPr>
          <a:xfrm>
            <a:off x="1121433" y="1121434"/>
            <a:ext cx="3557904" cy="5541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49551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A5F47CD-7A7A-1C31-6E58-F2D61E3CD32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875" t="20555" r="68125" b="33333"/>
          <a:stretch/>
        </p:blipFill>
        <p:spPr>
          <a:xfrm>
            <a:off x="2990850" y="171450"/>
            <a:ext cx="5029200" cy="6524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2888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A2064FA-DBA2-11C4-9629-007A1F0AD5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4FC9A1B2-1A4C-AE5F-8083-B2E5AD18D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11CF46-B56E-A4B3-45BC-8B0C90E0D0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Session </a:t>
            </a:r>
            <a:r>
              <a:rPr lang="en-US" sz="3600" dirty="0">
                <a:solidFill>
                  <a:srgbClr val="FFFFFF"/>
                </a:solidFill>
              </a:rPr>
              <a:t>2 – Bench Press</a:t>
            </a:r>
            <a:br>
              <a:rPr lang="en-US" sz="3600" dirty="0">
                <a:solidFill>
                  <a:srgbClr val="FFFFFF"/>
                </a:solidFill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3600" dirty="0">
                <a:solidFill>
                  <a:srgbClr val="FFFFFF"/>
                </a:solidFill>
              </a:rPr>
              <a:t>(</a:t>
            </a:r>
            <a:r>
              <a:rPr lang="en-US" sz="3600" dirty="0" err="1">
                <a:solidFill>
                  <a:srgbClr val="FFFFFF"/>
                </a:solidFill>
              </a:rPr>
              <a:t>Mausehund</a:t>
            </a:r>
            <a:r>
              <a:rPr lang="en-US" sz="3600" dirty="0">
                <a:solidFill>
                  <a:srgbClr val="FFFFFF"/>
                </a:solidFill>
              </a:rPr>
              <a:t>, L et al.,2022)</a:t>
            </a:r>
            <a:endParaRPr lang="en-US" sz="3600" kern="1200" dirty="0">
              <a:solidFill>
                <a:srgbClr val="FFFFFF"/>
              </a:solidFill>
              <a:latin typeface="+mj-lt"/>
            </a:endParaRPr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6E459B5-45F1-D1E6-02A6-86BBDC6567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939" t="30627" r="68349" b="11681"/>
          <a:stretch/>
        </p:blipFill>
        <p:spPr>
          <a:xfrm>
            <a:off x="6770077" y="517769"/>
            <a:ext cx="3868623" cy="5646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40738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B914610-A37B-4824-ADEB-FA1244196A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779" t="23647" r="68269" b="15385"/>
          <a:stretch/>
        </p:blipFill>
        <p:spPr>
          <a:xfrm>
            <a:off x="801077" y="830384"/>
            <a:ext cx="3448549" cy="5793157"/>
          </a:xfrm>
          <a:prstGeom prst="rect">
            <a:avLst/>
          </a:prstGeom>
        </p:spPr>
      </p:pic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17642AC-FC67-7480-52B5-00168C50B5F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019" t="48370" r="68109" b="18091"/>
          <a:stretch/>
        </p:blipFill>
        <p:spPr>
          <a:xfrm>
            <a:off x="5578231" y="835812"/>
            <a:ext cx="5812706" cy="551419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AE3F3BA-3654-1443-45E4-631D500C646F}"/>
              </a:ext>
            </a:extLst>
          </p:cNvPr>
          <p:cNvSpPr txBox="1"/>
          <p:nvPr/>
        </p:nvSpPr>
        <p:spPr>
          <a:xfrm>
            <a:off x="4344865" y="158749"/>
            <a:ext cx="213946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Main</a:t>
            </a:r>
          </a:p>
        </p:txBody>
      </p:sp>
    </p:spTree>
    <p:extLst>
      <p:ext uri="{BB962C8B-B14F-4D97-AF65-F5344CB8AC3E}">
        <p14:creationId xmlns:p14="http://schemas.microsoft.com/office/powerpoint/2010/main" val="15114670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5590829-5499-6C57-9C8F-25A7E7706C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862" t="21008" r="68005" b="13235"/>
          <a:stretch/>
        </p:blipFill>
        <p:spPr>
          <a:xfrm>
            <a:off x="3310094" y="1087628"/>
            <a:ext cx="5336274" cy="4252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667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268DFB9-DD10-AC5E-D67F-98743A85F7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2AB1DE0C-6144-EA5B-F4C1-735D7D195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9FB61E-11A5-14D5-6082-CAC388688F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Session </a:t>
            </a:r>
            <a:r>
              <a:rPr lang="en-US" sz="3600">
                <a:solidFill>
                  <a:srgbClr val="FFFFFF"/>
                </a:solidFill>
              </a:rPr>
              <a:t>3 Deadlift</a:t>
            </a:r>
            <a:endParaRPr lang="en-US" sz="36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4AB2129-1482-85B2-9648-CF753DF7C0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019" t="25119" r="68269" b="18946"/>
          <a:stretch/>
        </p:blipFill>
        <p:spPr>
          <a:xfrm>
            <a:off x="5480539" y="599179"/>
            <a:ext cx="5070239" cy="561405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C2DD8F3-793F-CA1D-9BE9-257D2894F916}"/>
              </a:ext>
            </a:extLst>
          </p:cNvPr>
          <p:cNvSpPr txBox="1"/>
          <p:nvPr/>
        </p:nvSpPr>
        <p:spPr>
          <a:xfrm>
            <a:off x="6735866" y="4778963"/>
            <a:ext cx="1282284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50" dirty="0"/>
              <a:t>Kettlebell swings</a:t>
            </a:r>
          </a:p>
        </p:txBody>
      </p:sp>
    </p:spTree>
    <p:extLst>
      <p:ext uri="{BB962C8B-B14F-4D97-AF65-F5344CB8AC3E}">
        <p14:creationId xmlns:p14="http://schemas.microsoft.com/office/powerpoint/2010/main" val="37805197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97A1E21-4226-062F-E9A2-31A8ED3445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179" t="78632" r="68510" b="12678"/>
          <a:stretch/>
        </p:blipFill>
        <p:spPr>
          <a:xfrm>
            <a:off x="498231" y="6066693"/>
            <a:ext cx="3673244" cy="635009"/>
          </a:xfrm>
          <a:prstGeom prst="rect">
            <a:avLst/>
          </a:prstGeom>
        </p:spPr>
      </p:pic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61A7A91-8C1F-488A-BBEB-E5F99A2A74D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6699" t="24834" r="43349" b="15527"/>
          <a:stretch/>
        </p:blipFill>
        <p:spPr>
          <a:xfrm>
            <a:off x="986693" y="267026"/>
            <a:ext cx="3106625" cy="5223287"/>
          </a:xfrm>
          <a:prstGeom prst="rect">
            <a:avLst/>
          </a:prstGeom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F19485E-D87D-4C5F-3F11-F07C0C9F902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1939" t="46154" r="68269" b="18946"/>
          <a:stretch/>
        </p:blipFill>
        <p:spPr>
          <a:xfrm>
            <a:off x="5929923" y="263769"/>
            <a:ext cx="5284444" cy="5218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89245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460B2F0-6A17-B405-FDF9-7601DD8C1F8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452" t="30882" r="67650" b="21429"/>
          <a:stretch/>
        </p:blipFill>
        <p:spPr>
          <a:xfrm>
            <a:off x="2789208" y="963283"/>
            <a:ext cx="4024187" cy="5166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0693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9ED5833-B85B-4103-8A3B-CAB0308E6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67C8E4-E74E-E7AA-C454-219416FA6B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560881"/>
            <a:ext cx="9795638" cy="11143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/>
              <a:t>Rationale for session design</a:t>
            </a:r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E86DB36-5403-0F61-66DB-4208B5B21B7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22" t="39043" r="48438" b="21914"/>
          <a:stretch/>
        </p:blipFill>
        <p:spPr>
          <a:xfrm>
            <a:off x="128317" y="3242165"/>
            <a:ext cx="5828261" cy="2756210"/>
          </a:xfrm>
          <a:prstGeom prst="rect">
            <a:avLst/>
          </a:prstGeom>
        </p:spPr>
      </p:pic>
      <p:pic>
        <p:nvPicPr>
          <p:cNvPr id="4" name="Picture 3" descr="M mosston and ashworth's teaching styles: coach/teacher, player/learner |  James Barraclough posted on the topic | LinkedIn">
            <a:extLst>
              <a:ext uri="{FF2B5EF4-FFF2-40B4-BE49-F238E27FC236}">
                <a16:creationId xmlns:a16="http://schemas.microsoft.com/office/drawing/2014/main" id="{AA48D8EE-CFD9-3C99-8471-590CEC1DD3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2505" y="3341350"/>
            <a:ext cx="5828261" cy="2579005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5D669E71-B924-BDB2-4C4B-90983346D3C0}"/>
              </a:ext>
            </a:extLst>
          </p:cNvPr>
          <p:cNvSpPr/>
          <p:nvPr/>
        </p:nvSpPr>
        <p:spPr>
          <a:xfrm>
            <a:off x="0" y="4032250"/>
            <a:ext cx="1428749" cy="91016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A2F01B0-C348-D190-B1AC-07E13B3ACD31}"/>
              </a:ext>
            </a:extLst>
          </p:cNvPr>
          <p:cNvSpPr/>
          <p:nvPr/>
        </p:nvSpPr>
        <p:spPr>
          <a:xfrm>
            <a:off x="7623023" y="4869844"/>
            <a:ext cx="908655" cy="69245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49227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1FE8B-9E43-F7CD-799B-301EDBC0E3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Self-determination theory and structuring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4ADD0F-641F-8CBD-CFA8-28BE77323A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39361"/>
            <a:ext cx="10357450" cy="443760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dirty="0"/>
              <a:t>My decision for </a:t>
            </a:r>
            <a:r>
              <a:rPr lang="en-GB" dirty="0"/>
              <a:t>utilising</a:t>
            </a:r>
            <a:r>
              <a:rPr lang="en-US" dirty="0"/>
              <a:t> these teaching styles links to the self determination theory</a:t>
            </a:r>
          </a:p>
          <a:p>
            <a:r>
              <a:rPr lang="en-US" dirty="0"/>
              <a:t>It is suggested that an individuals autonomy, competence and relatedness must be fulfilled to allow for a motivational climate</a:t>
            </a:r>
          </a:p>
          <a:p>
            <a:r>
              <a:rPr lang="en-US" dirty="0"/>
              <a:t>Structuring of practice is essential ! </a:t>
            </a:r>
          </a:p>
          <a:p>
            <a:r>
              <a:rPr lang="en-US" dirty="0"/>
              <a:t>Blocked practice can be effective</a:t>
            </a:r>
          </a:p>
          <a:p>
            <a:r>
              <a:rPr lang="en-US" dirty="0"/>
              <a:t>Variable practice – athlete will practice the skill trialing different variations</a:t>
            </a:r>
          </a:p>
          <a:p>
            <a:r>
              <a:rPr lang="en-US" dirty="0"/>
              <a:t>Zetou et al. (2014) found variable practice had significantly higher performance outcomes when compared to stable practice in both final and retention measurements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31514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64446-30D7-5943-FCA6-99F99B540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Self-check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7759A8-0946-CA31-6521-1411A72242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Encourages autonomy and competence – SDT </a:t>
            </a:r>
          </a:p>
          <a:p>
            <a:r>
              <a:rPr lang="en-US" dirty="0"/>
              <a:t>"When they are offered choice, they tend to experience greater levels of autonomy satisfaction" (Deci and Ryan, 2008)</a:t>
            </a:r>
            <a:endParaRPr lang="en-US"/>
          </a:p>
          <a:p>
            <a:r>
              <a:rPr lang="en-US" dirty="0"/>
              <a:t>Competence – athletes will have the chance to identify their weaknesses and make changes. This will allow them to improve their confidence and feel competent when they successfully complete the skill </a:t>
            </a:r>
          </a:p>
          <a:p>
            <a:r>
              <a:rPr lang="en-US" dirty="0"/>
              <a:t>Constraints led approach (Renshaw and Chow,2019)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46633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5D9AB-0856-1672-63CA-9DD48BD52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Bandura self-efficacy theory (1977)</a:t>
            </a:r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EDDB743-0B27-8E53-ABF6-50684A6E949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125" t="35648" r="4427" b="40432"/>
          <a:stretch/>
        </p:blipFill>
        <p:spPr>
          <a:xfrm>
            <a:off x="1333300" y="3338743"/>
            <a:ext cx="8338278" cy="26468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F6985F3-6BA9-5F3C-304F-BC4C409CECFC}"/>
              </a:ext>
            </a:extLst>
          </p:cNvPr>
          <p:cNvSpPr txBox="1"/>
          <p:nvPr/>
        </p:nvSpPr>
        <p:spPr>
          <a:xfrm>
            <a:off x="1185333" y="1598083"/>
            <a:ext cx="9313333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"Mastery experiences" refers to "the experiences one gain when one takes on a new challenge and are successful at doing so"</a:t>
            </a:r>
          </a:p>
          <a:p>
            <a:endParaRPr lang="en-US" dirty="0"/>
          </a:p>
          <a:p>
            <a:r>
              <a:rPr lang="en-US" dirty="0"/>
              <a:t>Links to self determination theory because learners are getting the chance to practice the skill, identify weaknesses and make changes. By showing their competency it becomes a positive experience and contributes towards self efficacy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27E8C690-B3AA-BC7B-64B3-75DDCB54A77D}"/>
              </a:ext>
            </a:extLst>
          </p:cNvPr>
          <p:cNvSpPr/>
          <p:nvPr/>
        </p:nvSpPr>
        <p:spPr>
          <a:xfrm>
            <a:off x="1354666" y="3238499"/>
            <a:ext cx="2762250" cy="80433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71240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4ED24-D523-8ABE-BF33-B28EA300F6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Reciprocal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00EA1A-25A0-235A-B79A-8BE56E2F46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Involves peer-based learning</a:t>
            </a:r>
          </a:p>
          <a:p>
            <a:r>
              <a:rPr lang="en-US" dirty="0"/>
              <a:t>Links well to self determination theory</a:t>
            </a:r>
          </a:p>
          <a:p>
            <a:r>
              <a:rPr lang="en-US" dirty="0"/>
              <a:t>Provides autonomy competency relatedness – 3 core principles of the Self Determination theory</a:t>
            </a:r>
          </a:p>
          <a:p>
            <a:r>
              <a:rPr lang="en-US"/>
              <a:t>Confidence has been recognised as a predictor of performance outcomes (Feltz et a., 2008; Rosenqvist &amp; Skans, 2015). </a:t>
            </a:r>
          </a:p>
        </p:txBody>
      </p:sp>
    </p:spTree>
    <p:extLst>
      <p:ext uri="{BB962C8B-B14F-4D97-AF65-F5344CB8AC3E}">
        <p14:creationId xmlns:p14="http://schemas.microsoft.com/office/powerpoint/2010/main" val="38505676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659B8A-43E6-0537-E74A-03CCB99A01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463EC-E373-CFB4-D312-EE4EEE7F1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Bandura self-efficacy theory (1977)</a:t>
            </a:r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1988D9F-70FA-98B4-70A0-0AA883C324A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125" t="35648" r="4427" b="40432"/>
          <a:stretch/>
        </p:blipFill>
        <p:spPr>
          <a:xfrm>
            <a:off x="1333300" y="3338743"/>
            <a:ext cx="8338278" cy="26468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8D7874F-9E95-4C24-309E-6E4AFED9D0EB}"/>
              </a:ext>
            </a:extLst>
          </p:cNvPr>
          <p:cNvSpPr txBox="1"/>
          <p:nvPr/>
        </p:nvSpPr>
        <p:spPr>
          <a:xfrm>
            <a:off x="1185333" y="1598083"/>
            <a:ext cx="931333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"Vicarious experiences" - "Seeing others perform threatening activities without adverse consequences can generate expectations in observers that they too will improve if they intensify and persist in their efforts"</a:t>
            </a:r>
            <a:endParaRPr lang="en-US" sz="2800" dirty="0">
              <a:ea typeface="+mn-lt"/>
              <a:cs typeface="+mn-lt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8826446-0116-A022-F01D-2A574FB4017B}"/>
              </a:ext>
            </a:extLst>
          </p:cNvPr>
          <p:cNvSpPr/>
          <p:nvPr/>
        </p:nvSpPr>
        <p:spPr>
          <a:xfrm>
            <a:off x="1340289" y="3856725"/>
            <a:ext cx="2762250" cy="80433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10791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D6AC5-D0B6-780C-32FE-0D282CD698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Intrinsic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97515-5399-89F3-954E-F4D1280644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"Intrinsic motivation involves doing a </a:t>
            </a:r>
            <a:r>
              <a:rPr lang="en-US" err="1"/>
              <a:t>behaviour</a:t>
            </a:r>
            <a:r>
              <a:rPr lang="en-US" dirty="0"/>
              <a:t> because the activity itself is interesting and spontaneously satisfying" (Deci and Ryan,2008)</a:t>
            </a:r>
          </a:p>
          <a:p>
            <a:r>
              <a:rPr lang="en-US" dirty="0"/>
              <a:t>Some individuals may already be intrinsically motivated, whereas others may not to be influenced into buying into the task. </a:t>
            </a:r>
          </a:p>
          <a:p>
            <a:r>
              <a:rPr lang="en-US" dirty="0"/>
              <a:t>Therefore, underpinning my sessions with the self-determination </a:t>
            </a:r>
            <a:r>
              <a:rPr lang="en-US"/>
              <a:t>theory through self check and reciprocal learning will support participation and retention leading to intrinsic </a:t>
            </a:r>
            <a:r>
              <a:rPr lang="en-US" dirty="0"/>
              <a:t>motivation</a:t>
            </a:r>
          </a:p>
        </p:txBody>
      </p:sp>
    </p:spTree>
    <p:extLst>
      <p:ext uri="{BB962C8B-B14F-4D97-AF65-F5344CB8AC3E}">
        <p14:creationId xmlns:p14="http://schemas.microsoft.com/office/powerpoint/2010/main" val="55351969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96517-B2F9-5B94-C9FC-45C5B263D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Continued...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7A027E-74C5-4D2D-6BEB-15DEAEBAB1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Self determination theory also suggests "social climates which might feel pressuring and controlling can affect intrinsic motivation"</a:t>
            </a:r>
          </a:p>
          <a:p>
            <a:r>
              <a:rPr lang="en-US"/>
              <a:t>Self check eliminates external pressures ie peers/coaches</a:t>
            </a:r>
            <a:endParaRPr lang="en-US" dirty="0"/>
          </a:p>
          <a:p>
            <a:r>
              <a:rPr lang="en-US"/>
              <a:t>Reciporcal involves peers but picking your own partner can make individuals feel comfortable and eliminate the potential for the social climate to thwart performance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8699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32283-6B2B-6085-9F00-D40B46841F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DCC01F-4B14-4BB6-3482-5255895DCB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Auditory – Providing detailed breakdowns of each lift</a:t>
            </a:r>
          </a:p>
          <a:p>
            <a:r>
              <a:rPr lang="en-US" dirty="0"/>
              <a:t>Visual – Athletes will watch me perform the lift, will be provided with a video doing a step by step. Plus the inclusion of filming </a:t>
            </a:r>
            <a:r>
              <a:rPr lang="en-US" dirty="0" err="1"/>
              <a:t>themselbes</a:t>
            </a:r>
          </a:p>
          <a:p>
            <a:r>
              <a:rPr lang="en-US" dirty="0"/>
              <a:t>Read and write – Participants will have a handout, breaking down the exercise step by  step as well as cues and analogies</a:t>
            </a:r>
          </a:p>
          <a:p>
            <a:r>
              <a:rPr lang="en-US" dirty="0"/>
              <a:t>Kinesthetic – Learning by doing</a:t>
            </a:r>
          </a:p>
        </p:txBody>
      </p:sp>
    </p:spTree>
    <p:extLst>
      <p:ext uri="{BB962C8B-B14F-4D97-AF65-F5344CB8AC3E}">
        <p14:creationId xmlns:p14="http://schemas.microsoft.com/office/powerpoint/2010/main" val="43588049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EDCD0-7FE4-C4C1-5F53-7F15815C9F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F4C828-033F-8686-4C13-68BF91D843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US" sz="1400" dirty="0">
                <a:ea typeface="+mn-lt"/>
                <a:cs typeface="+mn-lt"/>
              </a:rPr>
              <a:t>Alonso-Aubin et al. (2021) ‘Squat and Bench Press force velocity profiling in male and female adolescent rugby players. Journal of Strength and Conditioning Research, 35(), pp S44-S50.  Available at: </a:t>
            </a:r>
            <a:r>
              <a:rPr lang="en-US" sz="1400" dirty="0">
                <a:solidFill>
                  <a:srgbClr val="353535"/>
                </a:solidFill>
                <a:latin typeface="Fira Sans"/>
                <a:ea typeface="+mn-lt"/>
                <a:cs typeface="+mn-lt"/>
              </a:rPr>
              <a:t>10.1519/JSC.0000000000003336 </a:t>
            </a:r>
            <a:r>
              <a:rPr lang="en-US" sz="1400" dirty="0">
                <a:ea typeface="+mn-lt"/>
                <a:cs typeface="+mn-lt"/>
              </a:rPr>
              <a:t>Bandura, A. (1977) ‘Self-efficacy: Toward a unifying theory of behavioral change’, </a:t>
            </a:r>
            <a:r>
              <a:rPr lang="en-US" sz="1400" i="1" dirty="0">
                <a:ea typeface="+mn-lt"/>
                <a:cs typeface="+mn-lt"/>
              </a:rPr>
              <a:t>Psychological review</a:t>
            </a:r>
            <a:r>
              <a:rPr lang="en-US" sz="1400" dirty="0">
                <a:ea typeface="+mn-lt"/>
                <a:cs typeface="+mn-lt"/>
              </a:rPr>
              <a:t>, 84(2), pp. 191–215. Available at: </a:t>
            </a:r>
            <a:r>
              <a:rPr lang="en-US" sz="1400" dirty="0">
                <a:ea typeface="+mn-lt"/>
                <a:cs typeface="+mn-lt"/>
                <a:hlinkClick r:id="rId2"/>
              </a:rPr>
              <a:t>https://doi.org/10.1037/0033-295X.84.2.191</a:t>
            </a:r>
            <a:r>
              <a:rPr lang="en-US" sz="1400" dirty="0">
                <a:ea typeface="+mn-lt"/>
                <a:cs typeface="+mn-lt"/>
              </a:rPr>
              <a:t>.</a:t>
            </a:r>
            <a:endParaRPr lang="en-US" sz="1400" dirty="0"/>
          </a:p>
          <a:p>
            <a:pPr>
              <a:buNone/>
            </a:pPr>
            <a:r>
              <a:rPr lang="en-US" sz="1400" dirty="0">
                <a:solidFill>
                  <a:srgbClr val="353535"/>
                </a:solidFill>
                <a:latin typeface="Fira Sans"/>
                <a:ea typeface="+mn-lt"/>
                <a:cs typeface="+mn-lt"/>
              </a:rPr>
              <a:t>Blazevich, A.J. et al. (2018) ‘No effect of muscle stretching within a full, dynamic warm up on athletic performance. Medicine &amp; Science in Sports &amp; Exercise, 50(6), pp. 1258-1266. Available at: </a:t>
            </a:r>
            <a:r>
              <a:rPr lang="en-US" sz="1400" dirty="0">
                <a:solidFill>
                  <a:srgbClr val="3B3030"/>
                </a:solidFill>
                <a:latin typeface="Fira Sans"/>
                <a:ea typeface="+mn-lt"/>
                <a:cs typeface="+mn-lt"/>
              </a:rPr>
              <a:t>10.1249/MSS.0000000000001539</a:t>
            </a:r>
            <a:endParaRPr lang="en-US" sz="1400">
              <a:solidFill>
                <a:srgbClr val="3B3030"/>
              </a:solidFill>
              <a:latin typeface="Fira Sans"/>
              <a:ea typeface="+mn-lt"/>
              <a:cs typeface="+mn-lt"/>
            </a:endParaRPr>
          </a:p>
          <a:p>
            <a:pPr>
              <a:buNone/>
            </a:pPr>
            <a:r>
              <a:rPr lang="en-US" sz="1400" dirty="0">
                <a:ea typeface="+mn-lt"/>
                <a:cs typeface="+mn-lt"/>
              </a:rPr>
              <a:t>DECI, E.L. and RYAN, R.M. (2008) ‘Facilitating Optimal Motivation and Psychological Well-Being Across Life’s Domains’, </a:t>
            </a:r>
            <a:r>
              <a:rPr lang="en-US" sz="1400" i="1" dirty="0">
                <a:ea typeface="+mn-lt"/>
                <a:cs typeface="+mn-lt"/>
              </a:rPr>
              <a:t>Canadian psychology = </a:t>
            </a:r>
            <a:r>
              <a:rPr lang="en-US" sz="1400" i="1" dirty="0" err="1">
                <a:ea typeface="+mn-lt"/>
                <a:cs typeface="+mn-lt"/>
              </a:rPr>
              <a:t>Psychologie</a:t>
            </a:r>
            <a:r>
              <a:rPr lang="en-US" sz="1400" i="1" dirty="0">
                <a:ea typeface="+mn-lt"/>
                <a:cs typeface="+mn-lt"/>
              </a:rPr>
              <a:t> canadienne</a:t>
            </a:r>
            <a:r>
              <a:rPr lang="en-US" sz="1400" dirty="0">
                <a:ea typeface="+mn-lt"/>
                <a:cs typeface="+mn-lt"/>
              </a:rPr>
              <a:t>, 49(1), pp. 14–23. Available at: </a:t>
            </a:r>
            <a:r>
              <a:rPr lang="en-US" sz="1400" dirty="0">
                <a:ea typeface="+mn-lt"/>
                <a:cs typeface="+mn-lt"/>
                <a:hlinkClick r:id="rId3"/>
              </a:rPr>
              <a:t>https://doi.org/10.1037/0708-5591.49.1.14</a:t>
            </a:r>
            <a:r>
              <a:rPr lang="en-US" sz="1400" dirty="0">
                <a:ea typeface="+mn-lt"/>
                <a:cs typeface="+mn-lt"/>
              </a:rPr>
              <a:t>.</a:t>
            </a:r>
          </a:p>
          <a:p>
            <a:pPr>
              <a:buNone/>
            </a:pPr>
            <a:r>
              <a:rPr lang="en-US" sz="1400" dirty="0">
                <a:ea typeface="+mn-lt"/>
                <a:cs typeface="+mn-lt"/>
              </a:rPr>
              <a:t>Jeffreys, I. (2007). Jeffreys I (2007) Warm-up revisited: The ramp method of optimizing warm-ups. Professional Strength and Conditioning. (6) 12-18. Professional Strength and Conditioning. 12-18.</a:t>
            </a:r>
            <a:endParaRPr lang="en-US" dirty="0"/>
          </a:p>
          <a:p>
            <a:pPr>
              <a:buNone/>
            </a:pPr>
            <a:r>
              <a:rPr lang="en-US" sz="1400" err="1">
                <a:ea typeface="+mn-lt"/>
                <a:cs typeface="+mn-lt"/>
              </a:rPr>
              <a:t>Mausehund</a:t>
            </a:r>
            <a:r>
              <a:rPr lang="en-US" sz="1400" dirty="0">
                <a:ea typeface="+mn-lt"/>
                <a:cs typeface="+mn-lt"/>
              </a:rPr>
              <a:t>, L. et al.  (2022) ‘Understanding bench press biomechanics – the necessity of measuring lateral barbell forces’, Journal of Strength and Conditioning Research, 36(10), pp, 2685-2695. Available at: </a:t>
            </a:r>
            <a:r>
              <a:rPr lang="en-US" sz="1400" dirty="0">
                <a:ea typeface="+mn-lt"/>
                <a:cs typeface="+mn-lt"/>
                <a:hlinkClick r:id="rId4"/>
              </a:rPr>
              <a:t>https://doi.org/10.1519/jsc.0000000000003948</a:t>
            </a:r>
            <a:r>
              <a:rPr lang="en-US" sz="1400" dirty="0">
                <a:ea typeface="+mn-lt"/>
                <a:cs typeface="+mn-lt"/>
              </a:rPr>
              <a:t> </a:t>
            </a:r>
          </a:p>
          <a:p>
            <a:pPr marL="0" indent="0">
              <a:buNone/>
            </a:pPr>
            <a:r>
              <a:rPr lang="en-US" sz="1400" dirty="0">
                <a:ea typeface="+mn-lt"/>
                <a:cs typeface="+mn-lt"/>
              </a:rPr>
              <a:t>Nigro, F. and Bartolomei, S. (2020) ‘A Comparison Between the Squat and the Deadlift for Lower Body Strength and Power Training’, </a:t>
            </a:r>
            <a:r>
              <a:rPr lang="en-US" sz="1400" i="1" dirty="0">
                <a:ea typeface="+mn-lt"/>
                <a:cs typeface="+mn-lt"/>
              </a:rPr>
              <a:t>Journal of human kinetics</a:t>
            </a:r>
            <a:r>
              <a:rPr lang="en-US" sz="1400" dirty="0">
                <a:ea typeface="+mn-lt"/>
                <a:cs typeface="+mn-lt"/>
              </a:rPr>
              <a:t>, 73(1), pp. 145–152. Available at: </a:t>
            </a:r>
            <a:r>
              <a:rPr lang="en-US" sz="1400" dirty="0">
                <a:ea typeface="+mn-lt"/>
                <a:cs typeface="+mn-lt"/>
                <a:hlinkClick r:id="rId5"/>
              </a:rPr>
              <a:t>https://doi.org/10.2478/hukin-2019-0139</a:t>
            </a:r>
            <a:r>
              <a:rPr lang="en-US" sz="1400" dirty="0">
                <a:ea typeface="+mn-lt"/>
                <a:cs typeface="+mn-lt"/>
              </a:rPr>
              <a:t>.</a:t>
            </a:r>
            <a:endParaRPr lang="en-US" sz="1400" dirty="0"/>
          </a:p>
          <a:p>
            <a:pPr>
              <a:buNone/>
            </a:pPr>
            <a:r>
              <a:rPr lang="en-US" sz="1400" dirty="0">
                <a:ea typeface="+mn-lt"/>
                <a:cs typeface="+mn-lt"/>
              </a:rPr>
              <a:t>Renshaw, I. and Chow, J.-Y. (2019) ‘A constraint-led approach to sport and physical education pedagogy’, </a:t>
            </a:r>
            <a:r>
              <a:rPr lang="en-US" sz="1400" i="1" dirty="0">
                <a:ea typeface="+mn-lt"/>
                <a:cs typeface="+mn-lt"/>
              </a:rPr>
              <a:t>Physical education and sport pedagogy</a:t>
            </a:r>
            <a:r>
              <a:rPr lang="en-US" sz="1400" dirty="0">
                <a:ea typeface="+mn-lt"/>
                <a:cs typeface="+mn-lt"/>
              </a:rPr>
              <a:t>, 24(2), pp. 103–116. Available at: </a:t>
            </a:r>
            <a:r>
              <a:rPr lang="en-US" sz="1400" dirty="0">
                <a:ea typeface="+mn-lt"/>
                <a:cs typeface="+mn-lt"/>
                <a:hlinkClick r:id="rId6"/>
              </a:rPr>
              <a:t>https://doi.org/10.1080/17408989.2018.1552676</a:t>
            </a:r>
            <a:r>
              <a:rPr lang="en-US" sz="1400" dirty="0">
                <a:ea typeface="+mn-lt"/>
                <a:cs typeface="+mn-lt"/>
              </a:rPr>
              <a:t>.</a:t>
            </a:r>
            <a:endParaRPr lang="en-US"/>
          </a:p>
          <a:p>
            <a:pPr marL="0" indent="0">
              <a:buNone/>
            </a:pPr>
            <a:r>
              <a:rPr lang="en-US" sz="1400" dirty="0">
                <a:ea typeface="+mn-lt"/>
                <a:cs typeface="+mn-lt"/>
              </a:rPr>
              <a:t>Schoenfeld, B.J. (2010) ‘Squatting Kinematics and Kinetics and Their Application to Exercise Performance’, </a:t>
            </a:r>
            <a:r>
              <a:rPr lang="en-US" sz="1400" i="1" dirty="0">
                <a:ea typeface="+mn-lt"/>
                <a:cs typeface="+mn-lt"/>
              </a:rPr>
              <a:t>Journal of strength and conditioning research</a:t>
            </a:r>
            <a:r>
              <a:rPr lang="en-US" sz="1400" dirty="0">
                <a:ea typeface="+mn-lt"/>
                <a:cs typeface="+mn-lt"/>
              </a:rPr>
              <a:t>, 24(12), pp. 3497–3506. Available at: </a:t>
            </a:r>
            <a:r>
              <a:rPr lang="en-US" sz="1400" dirty="0">
                <a:ea typeface="+mn-lt"/>
                <a:cs typeface="+mn-lt"/>
                <a:hlinkClick r:id="rId7"/>
              </a:rPr>
              <a:t>https://doi.org/10.1519/JSC.0b013e3181bac2d7</a:t>
            </a:r>
            <a:r>
              <a:rPr lang="en-US" sz="1400" dirty="0">
                <a:ea typeface="+mn-lt"/>
                <a:cs typeface="+mn-lt"/>
              </a:rPr>
              <a:t>.</a:t>
            </a:r>
          </a:p>
          <a:p>
            <a:pPr marL="0" indent="0">
              <a:buNone/>
            </a:pPr>
            <a:r>
              <a:rPr lang="en-US" sz="1400" dirty="0">
                <a:ea typeface="+mn-lt"/>
                <a:cs typeface="+mn-lt"/>
              </a:rPr>
              <a:t>Tung, M.J.-Y. </a:t>
            </a:r>
            <a:r>
              <a:rPr lang="en-US" sz="1400" i="1" dirty="0">
                <a:ea typeface="+mn-lt"/>
                <a:cs typeface="+mn-lt"/>
              </a:rPr>
              <a:t>et al.</a:t>
            </a:r>
            <a:r>
              <a:rPr lang="en-US" sz="1400" dirty="0">
                <a:ea typeface="+mn-lt"/>
                <a:cs typeface="+mn-lt"/>
              </a:rPr>
              <a:t> (2024) ‘Injuries in weightlifting and powerlifting: an updated systematic review’, </a:t>
            </a:r>
            <a:r>
              <a:rPr lang="en-US" sz="1400" i="1" dirty="0">
                <a:ea typeface="+mn-lt"/>
                <a:cs typeface="+mn-lt"/>
              </a:rPr>
              <a:t>BMJ Open Sport &amp; Exercise Medicine</a:t>
            </a:r>
            <a:r>
              <a:rPr lang="en-US" sz="1400" dirty="0">
                <a:ea typeface="+mn-lt"/>
                <a:cs typeface="+mn-lt"/>
              </a:rPr>
              <a:t>, 10(4), pp. e001884-. Available at: </a:t>
            </a:r>
            <a:r>
              <a:rPr lang="en-US" sz="1400" dirty="0">
                <a:ea typeface="+mn-lt"/>
                <a:cs typeface="+mn-lt"/>
                <a:hlinkClick r:id="rId8"/>
              </a:rPr>
              <a:t>https://doi.org/10.1136/bmjsem-2023-001884</a:t>
            </a:r>
            <a:r>
              <a:rPr lang="en-US" sz="1400" dirty="0">
                <a:ea typeface="+mn-lt"/>
                <a:cs typeface="+mn-lt"/>
              </a:rPr>
              <a:t>.</a:t>
            </a:r>
            <a:endParaRPr lang="en-US" sz="1400" dirty="0"/>
          </a:p>
          <a:p>
            <a:pPr marL="0" indent="0">
              <a:buNone/>
            </a:pPr>
            <a:r>
              <a:rPr lang="en-US" sz="1400" dirty="0"/>
              <a:t>Zetou, E. </a:t>
            </a:r>
            <a:r>
              <a:rPr lang="en-US" sz="1400" i="1" dirty="0"/>
              <a:t>et al.</a:t>
            </a:r>
            <a:r>
              <a:rPr lang="en-US" sz="1400" dirty="0"/>
              <a:t> (2014) ‘The Effect of Variable and Stable Practice on Performance and Learning the Header Skill of Young Athletes in Soccer’, </a:t>
            </a:r>
            <a:r>
              <a:rPr lang="en-US" sz="1400" i="1" dirty="0"/>
              <a:t>Procedia, social and behavioral sciences</a:t>
            </a:r>
            <a:r>
              <a:rPr lang="en-US" sz="1400" dirty="0"/>
              <a:t>, 152, pp. 824–829. Available at: </a:t>
            </a:r>
            <a:r>
              <a:rPr lang="en-US" sz="1400" dirty="0">
                <a:hlinkClick r:id="rId9"/>
              </a:rPr>
              <a:t>https://doi.org/10.1016/j.sbspro.2014.09.328</a:t>
            </a:r>
            <a:r>
              <a:rPr lang="en-US" sz="1400" dirty="0"/>
              <a:t>.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4725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office theme</vt:lpstr>
      <vt:lpstr>Coaching pedagogy – Assessment 1</vt:lpstr>
      <vt:lpstr>Context</vt:lpstr>
      <vt:lpstr>Aims and objectives</vt:lpstr>
      <vt:lpstr>Briefing of the sessions</vt:lpstr>
      <vt:lpstr>PowerPoint Presentation</vt:lpstr>
      <vt:lpstr>Warm up </vt:lpstr>
      <vt:lpstr>Session 1 – Squat (Schoenfield, 2010 &amp; Alonso-Aubin et al.,2021)</vt:lpstr>
      <vt:lpstr>PowerPoint Presentation</vt:lpstr>
      <vt:lpstr>PowerPoint Presentation</vt:lpstr>
      <vt:lpstr>Session 2 – Bench Press  (Mausehund, L et al.,2022)</vt:lpstr>
      <vt:lpstr>PowerPoint Presentation</vt:lpstr>
      <vt:lpstr>PowerPoint Presentation</vt:lpstr>
      <vt:lpstr>Session 3 Deadlift</vt:lpstr>
      <vt:lpstr>PowerPoint Presentation</vt:lpstr>
      <vt:lpstr>PowerPoint Presentation</vt:lpstr>
      <vt:lpstr>Rationale for session design</vt:lpstr>
      <vt:lpstr>Self-determination theory and structuring practice</vt:lpstr>
      <vt:lpstr>Self-check</vt:lpstr>
      <vt:lpstr>Bandura self-efficacy theory (1977)</vt:lpstr>
      <vt:lpstr>Reciprocal </vt:lpstr>
      <vt:lpstr>Bandura self-efficacy theory (1977)</vt:lpstr>
      <vt:lpstr>Intrinsic motivation</vt:lpstr>
      <vt:lpstr>Continued...</vt:lpstr>
      <vt:lpstr>Learning styles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685</cp:revision>
  <dcterms:created xsi:type="dcterms:W3CDTF">2025-02-26T16:22:52Z</dcterms:created>
  <dcterms:modified xsi:type="dcterms:W3CDTF">2025-02-27T11:47:22Z</dcterms:modified>
</cp:coreProperties>
</file>