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F7432F-D179-D3DE-29CA-FCA194557F43}" v="35" dt="2025-04-28T11:40:54.1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Edmonds" userId="S::o.edmonds@uwtsd.ac.uk::a3930750-9c81-45c8-8000-38f1e659e108" providerId="AD" clId="Web-{54FFCD60-1933-A0F8-1D47-136926B01F10}"/>
    <pc:docChg chg="addSld modSld">
      <pc:chgData name="Olivia Edmonds" userId="S::o.edmonds@uwtsd.ac.uk::a3930750-9c81-45c8-8000-38f1e659e108" providerId="AD" clId="Web-{54FFCD60-1933-A0F8-1D47-136926B01F10}" dt="2025-04-23T12:15:56.930" v="108" actId="20577"/>
      <pc:docMkLst>
        <pc:docMk/>
      </pc:docMkLst>
      <pc:sldChg chg="modSp mod modClrScheme chgLayout">
        <pc:chgData name="Olivia Edmonds" userId="S::o.edmonds@uwtsd.ac.uk::a3930750-9c81-45c8-8000-38f1e659e108" providerId="AD" clId="Web-{54FFCD60-1933-A0F8-1D47-136926B01F10}" dt="2025-04-23T12:14:41.475" v="51" actId="20577"/>
        <pc:sldMkLst>
          <pc:docMk/>
          <pc:sldMk cId="109857222" sldId="256"/>
        </pc:sldMkLst>
        <pc:spChg chg="mod ord">
          <ac:chgData name="Olivia Edmonds" userId="S::o.edmonds@uwtsd.ac.uk::a3930750-9c81-45c8-8000-38f1e659e108" providerId="AD" clId="Web-{54FFCD60-1933-A0F8-1D47-136926B01F10}" dt="2025-04-23T12:12:58.878" v="10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Olivia Edmonds" userId="S::o.edmonds@uwtsd.ac.uk::a3930750-9c81-45c8-8000-38f1e659e108" providerId="AD" clId="Web-{54FFCD60-1933-A0F8-1D47-136926B01F10}" dt="2025-04-23T12:14:41.475" v="5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Olivia Edmonds" userId="S::o.edmonds@uwtsd.ac.uk::a3930750-9c81-45c8-8000-38f1e659e108" providerId="AD" clId="Web-{54FFCD60-1933-A0F8-1D47-136926B01F10}" dt="2025-04-23T12:15:19.319" v="79" actId="20577"/>
        <pc:sldMkLst>
          <pc:docMk/>
          <pc:sldMk cId="3120001388" sldId="257"/>
        </pc:sldMkLst>
        <pc:spChg chg="mod">
          <ac:chgData name="Olivia Edmonds" userId="S::o.edmonds@uwtsd.ac.uk::a3930750-9c81-45c8-8000-38f1e659e108" providerId="AD" clId="Web-{54FFCD60-1933-A0F8-1D47-136926B01F10}" dt="2025-04-23T12:13:27.567" v="18" actId="20577"/>
          <ac:spMkLst>
            <pc:docMk/>
            <pc:sldMk cId="3120001388" sldId="257"/>
            <ac:spMk id="2" creationId="{74E69503-9549-C95E-CB9A-6F66FD7E5381}"/>
          </ac:spMkLst>
        </pc:spChg>
        <pc:spChg chg="mod">
          <ac:chgData name="Olivia Edmonds" userId="S::o.edmonds@uwtsd.ac.uk::a3930750-9c81-45c8-8000-38f1e659e108" providerId="AD" clId="Web-{54FFCD60-1933-A0F8-1D47-136926B01F10}" dt="2025-04-23T12:15:19.319" v="79" actId="20577"/>
          <ac:spMkLst>
            <pc:docMk/>
            <pc:sldMk cId="3120001388" sldId="257"/>
            <ac:spMk id="3" creationId="{0F16A719-C875-4259-6A1B-B6E58F018E15}"/>
          </ac:spMkLst>
        </pc:spChg>
      </pc:sldChg>
      <pc:sldChg chg="modSp new">
        <pc:chgData name="Olivia Edmonds" userId="S::o.edmonds@uwtsd.ac.uk::a3930750-9c81-45c8-8000-38f1e659e108" providerId="AD" clId="Web-{54FFCD60-1933-A0F8-1D47-136926B01F10}" dt="2025-04-23T12:15:56.930" v="108" actId="20577"/>
        <pc:sldMkLst>
          <pc:docMk/>
          <pc:sldMk cId="1134145751" sldId="258"/>
        </pc:sldMkLst>
        <pc:spChg chg="mod">
          <ac:chgData name="Olivia Edmonds" userId="S::o.edmonds@uwtsd.ac.uk::a3930750-9c81-45c8-8000-38f1e659e108" providerId="AD" clId="Web-{54FFCD60-1933-A0F8-1D47-136926B01F10}" dt="2025-04-23T12:13:35.598" v="25" actId="20577"/>
          <ac:spMkLst>
            <pc:docMk/>
            <pc:sldMk cId="1134145751" sldId="258"/>
            <ac:spMk id="2" creationId="{773D245F-F2F6-934A-161A-BC08C0A8A47D}"/>
          </ac:spMkLst>
        </pc:spChg>
        <pc:spChg chg="mod">
          <ac:chgData name="Olivia Edmonds" userId="S::o.edmonds@uwtsd.ac.uk::a3930750-9c81-45c8-8000-38f1e659e108" providerId="AD" clId="Web-{54FFCD60-1933-A0F8-1D47-136926B01F10}" dt="2025-04-23T12:15:56.930" v="108" actId="20577"/>
          <ac:spMkLst>
            <pc:docMk/>
            <pc:sldMk cId="1134145751" sldId="258"/>
            <ac:spMk id="3" creationId="{9ACFACAF-3EE9-222D-40C2-41564828273A}"/>
          </ac:spMkLst>
        </pc:spChg>
      </pc:sldChg>
    </pc:docChg>
  </pc:docChgLst>
  <pc:docChgLst>
    <pc:chgData name="Olivia Edmonds" userId="S::o.edmonds@uwtsd.ac.uk::a3930750-9c81-45c8-8000-38f1e659e108" providerId="AD" clId="Web-{79F7432F-D179-D3DE-29CA-FCA194557F43}"/>
    <pc:docChg chg="modSld">
      <pc:chgData name="Olivia Edmonds" userId="S::o.edmonds@uwtsd.ac.uk::a3930750-9c81-45c8-8000-38f1e659e108" providerId="AD" clId="Web-{79F7432F-D179-D3DE-29CA-FCA194557F43}" dt="2025-04-28T11:40:54.139" v="30" actId="14100"/>
      <pc:docMkLst>
        <pc:docMk/>
      </pc:docMkLst>
      <pc:sldChg chg="addSp delSp modSp">
        <pc:chgData name="Olivia Edmonds" userId="S::o.edmonds@uwtsd.ac.uk::a3930750-9c81-45c8-8000-38f1e659e108" providerId="AD" clId="Web-{79F7432F-D179-D3DE-29CA-FCA194557F43}" dt="2025-04-28T11:36:40.696" v="20" actId="14100"/>
        <pc:sldMkLst>
          <pc:docMk/>
          <pc:sldMk cId="109857222" sldId="256"/>
        </pc:sldMkLst>
        <pc:spChg chg="mod">
          <ac:chgData name="Olivia Edmonds" userId="S::o.edmonds@uwtsd.ac.uk::a3930750-9c81-45c8-8000-38f1e659e108" providerId="AD" clId="Web-{79F7432F-D179-D3DE-29CA-FCA194557F43}" dt="2025-04-28T11:35:15.256" v="15" actId="20577"/>
          <ac:spMkLst>
            <pc:docMk/>
            <pc:sldMk cId="109857222" sldId="256"/>
            <ac:spMk id="3" creationId="{00000000-0000-0000-0000-000000000000}"/>
          </ac:spMkLst>
        </pc:spChg>
        <pc:picChg chg="add del mod modCrop">
          <ac:chgData name="Olivia Edmonds" userId="S::o.edmonds@uwtsd.ac.uk::a3930750-9c81-45c8-8000-38f1e659e108" providerId="AD" clId="Web-{79F7432F-D179-D3DE-29CA-FCA194557F43}" dt="2025-04-28T11:34:03.677" v="13"/>
          <ac:picMkLst>
            <pc:docMk/>
            <pc:sldMk cId="109857222" sldId="256"/>
            <ac:picMk id="4" creationId="{A4C414E4-B4D3-B325-AA3A-8B800B196CD6}"/>
          </ac:picMkLst>
        </pc:picChg>
        <pc:picChg chg="add mod modCrop">
          <ac:chgData name="Olivia Edmonds" userId="S::o.edmonds@uwtsd.ac.uk::a3930750-9c81-45c8-8000-38f1e659e108" providerId="AD" clId="Web-{79F7432F-D179-D3DE-29CA-FCA194557F43}" dt="2025-04-28T11:36:40.696" v="20" actId="14100"/>
          <ac:picMkLst>
            <pc:docMk/>
            <pc:sldMk cId="109857222" sldId="256"/>
            <ac:picMk id="5" creationId="{248372A7-8A2B-AE4B-6487-BD01B471B9AE}"/>
          </ac:picMkLst>
        </pc:picChg>
      </pc:sldChg>
      <pc:sldChg chg="addSp modSp">
        <pc:chgData name="Olivia Edmonds" userId="S::o.edmonds@uwtsd.ac.uk::a3930750-9c81-45c8-8000-38f1e659e108" providerId="AD" clId="Web-{79F7432F-D179-D3DE-29CA-FCA194557F43}" dt="2025-04-28T11:39:10.496" v="25" actId="14100"/>
        <pc:sldMkLst>
          <pc:docMk/>
          <pc:sldMk cId="3120001388" sldId="257"/>
        </pc:sldMkLst>
        <pc:spChg chg="mod">
          <ac:chgData name="Olivia Edmonds" userId="S::o.edmonds@uwtsd.ac.uk::a3930750-9c81-45c8-8000-38f1e659e108" providerId="AD" clId="Web-{79F7432F-D179-D3DE-29CA-FCA194557F43}" dt="2025-04-28T10:42:28.790" v="4" actId="20577"/>
          <ac:spMkLst>
            <pc:docMk/>
            <pc:sldMk cId="3120001388" sldId="257"/>
            <ac:spMk id="3" creationId="{0F16A719-C875-4259-6A1B-B6E58F018E15}"/>
          </ac:spMkLst>
        </pc:spChg>
        <pc:picChg chg="add mod modCrop">
          <ac:chgData name="Olivia Edmonds" userId="S::o.edmonds@uwtsd.ac.uk::a3930750-9c81-45c8-8000-38f1e659e108" providerId="AD" clId="Web-{79F7432F-D179-D3DE-29CA-FCA194557F43}" dt="2025-04-28T11:39:10.496" v="25" actId="14100"/>
          <ac:picMkLst>
            <pc:docMk/>
            <pc:sldMk cId="3120001388" sldId="257"/>
            <ac:picMk id="4" creationId="{55DFA9F0-CF23-7E18-1B6B-838DF17369BC}"/>
          </ac:picMkLst>
        </pc:picChg>
      </pc:sldChg>
      <pc:sldChg chg="addSp modSp">
        <pc:chgData name="Olivia Edmonds" userId="S::o.edmonds@uwtsd.ac.uk::a3930750-9c81-45c8-8000-38f1e659e108" providerId="AD" clId="Web-{79F7432F-D179-D3DE-29CA-FCA194557F43}" dt="2025-04-28T11:40:54.139" v="30" actId="14100"/>
        <pc:sldMkLst>
          <pc:docMk/>
          <pc:sldMk cId="1134145751" sldId="258"/>
        </pc:sldMkLst>
        <pc:spChg chg="mod">
          <ac:chgData name="Olivia Edmonds" userId="S::o.edmonds@uwtsd.ac.uk::a3930750-9c81-45c8-8000-38f1e659e108" providerId="AD" clId="Web-{79F7432F-D179-D3DE-29CA-FCA194557F43}" dt="2025-04-28T10:43:01.806" v="7" actId="20577"/>
          <ac:spMkLst>
            <pc:docMk/>
            <pc:sldMk cId="1134145751" sldId="258"/>
            <ac:spMk id="3" creationId="{9ACFACAF-3EE9-222D-40C2-41564828273A}"/>
          </ac:spMkLst>
        </pc:spChg>
        <pc:picChg chg="add mod modCrop">
          <ac:chgData name="Olivia Edmonds" userId="S::o.edmonds@uwtsd.ac.uk::a3930750-9c81-45c8-8000-38f1e659e108" providerId="AD" clId="Web-{79F7432F-D179-D3DE-29CA-FCA194557F43}" dt="2025-04-28T11:40:54.139" v="30" actId="14100"/>
          <ac:picMkLst>
            <pc:docMk/>
            <pc:sldMk cId="1134145751" sldId="258"/>
            <ac:picMk id="4" creationId="{71771889-DFAB-4BEF-5B9C-D45BFD37869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oodle.uwtsd.ac.uk/mod/scorm/player.php?a=7587&amp;currentorg=articulate_rise&amp;scoid=16546&amp;sesskey=5oaPZ4GIHd&amp;display=popup&amp;mode=normal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oodle.uwtsd.ac.uk/mod/scorm/player.php?a=7736&amp;currentorg=articulate_rise&amp;scoid=17025&amp;sesskey=u7KUpwQeqC&amp;display=popup&amp;mode=norma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oodle.uwtsd.ac.uk/mod/scorm/player.php?a=7715&amp;currentorg=articulate_rise&amp;scoid=16963&amp;sesskey=u7KUpwQeqC&amp;display=popup&amp;mode=norma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Assignment Skills </a:t>
            </a:r>
            <a:r>
              <a:rPr lang="en-US" dirty="0" err="1"/>
              <a:t>Programme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Finding and Using Information – Unit 4 Section 1: Critical Awareness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2"/>
              </a:rPr>
              <a:t>moodle.uwtsd.ac.uk/mod/scorm/player.php?a=7587&amp;currentorg=articulate_rise&amp;scoid=16546&amp;sesskey=5oaPZ4GIHd&amp;display=popup&amp;mode=normal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48372A7-8A2B-AE4B-6487-BD01B471B9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4966" t="36566" r="5787" b="35555"/>
          <a:stretch/>
        </p:blipFill>
        <p:spPr>
          <a:xfrm>
            <a:off x="8905009" y="4225637"/>
            <a:ext cx="2464787" cy="238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69503-9549-C95E-CB9A-6F66FD7E5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Assignment Skills </a:t>
            </a:r>
            <a:r>
              <a:rPr lang="en-US" dirty="0" err="1"/>
              <a:t>Programme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6A719-C875-4259-6A1B-B6E58F018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Finding and Using Information Unit 3 Section 5: Searching with AI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2"/>
              </a:rPr>
              <a:t>moodle.uwtsd.ac.uk/mod/scorm/player.php?a=7736&amp;currentorg=articulate_rise&amp;scoid=17025&amp;sesskey=u7KUpwQeqC&amp;display=popup&amp;mode=normal</a:t>
            </a:r>
            <a:endParaRPr lang="en-US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5DFA9F0-CF23-7E18-1B6B-838DF17369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043" t="37980" r="6056" b="36566"/>
          <a:stretch/>
        </p:blipFill>
        <p:spPr>
          <a:xfrm>
            <a:off x="8794173" y="4003964"/>
            <a:ext cx="2741970" cy="2535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001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D245F-F2F6-934A-161A-BC08C0A8A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Assignment Skills </a:t>
            </a:r>
            <a:r>
              <a:rPr lang="en-US" dirty="0" err="1"/>
              <a:t>Programme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FACAF-3EE9-222D-40C2-415648282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Finding and Using Information Unit 3 Section 2: Searching the Internet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2"/>
              </a:rPr>
              <a:t>moodle.uwtsd.ac.uk/mod/scorm/player.php?a=7715&amp;currentorg=articulate_rise&amp;scoid=16963&amp;sesskey=u7KUpwQeqC&amp;display=popup&amp;mode=normal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1771889-DFAB-4BEF-5B9C-D45BFD3786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120" t="41212" r="5518" b="31515"/>
          <a:stretch/>
        </p:blipFill>
        <p:spPr>
          <a:xfrm>
            <a:off x="9320646" y="4308763"/>
            <a:ext cx="2173978" cy="218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45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CC0C6EF1229B4D9D594518D8B87061" ma:contentTypeVersion="4" ma:contentTypeDescription="Create a new document." ma:contentTypeScope="" ma:versionID="ce8039f825a292951d7409465f489d5c">
  <xsd:schema xmlns:xsd="http://www.w3.org/2001/XMLSchema" xmlns:xs="http://www.w3.org/2001/XMLSchema" xmlns:p="http://schemas.microsoft.com/office/2006/metadata/properties" xmlns:ns2="a96c94c0-c219-4ed9-acf6-68d7ed8ecb1b" targetNamespace="http://schemas.microsoft.com/office/2006/metadata/properties" ma:root="true" ma:fieldsID="0ac434ec68f680b8799a0ed61dba3ff7" ns2:_="">
    <xsd:import namespace="a96c94c0-c219-4ed9-acf6-68d7ed8ecb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6c94c0-c219-4ed9-acf6-68d7ed8ecb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183C38-DFF5-45C4-9FF0-0735E5ACB5C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F1EC186-0B4D-43F0-ACE4-CAB55C76C0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6c94c0-c219-4ed9-acf6-68d7ed8ecb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8E7760-8C54-4957-9DB9-4ABC2DFC469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Online Assignment Skills Programme</vt:lpstr>
      <vt:lpstr>Online Assignment Skills Programme</vt:lpstr>
      <vt:lpstr>Online Assignment Skills Programme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47</cp:revision>
  <dcterms:created xsi:type="dcterms:W3CDTF">2025-04-23T12:12:22Z</dcterms:created>
  <dcterms:modified xsi:type="dcterms:W3CDTF">2025-04-28T11:40:55Z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0x0101001DCC0C6EF1229B4D9D594518D8B87061</vt:lpwstr>
  </property>
</Properties>
</file>