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86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3" r:id="rId19"/>
    <p:sldId id="274" r:id="rId20"/>
    <p:sldId id="275" r:id="rId21"/>
    <p:sldId id="276" r:id="rId22"/>
    <p:sldId id="277" r:id="rId23"/>
    <p:sldId id="280" r:id="rId24"/>
    <p:sldId id="282" r:id="rId25"/>
    <p:sldId id="283" r:id="rId26"/>
    <p:sldId id="284" r:id="rId27"/>
    <p:sldId id="285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2F2A74-30FF-425D-91B8-033F20ACAD91}" v="9" dt="2026-02-06T12:07:24.1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F0E77A1-30A0-420A-8B5C-1D4447251AB8}"/>
    <pc:docChg chg="undo custSel addSld delSld modSld">
      <pc:chgData name="Zita Draper" userId="b063123c-f51f-481b-b99c-f574606c9ace" providerId="ADAL" clId="{EF0E77A1-30A0-420A-8B5C-1D4447251AB8}" dt="2026-02-06T12:22:33.482" v="6236" actId="47"/>
      <pc:docMkLst>
        <pc:docMk/>
      </pc:docMkLst>
      <pc:sldChg chg="addSp delSp modSp mod setBg">
        <pc:chgData name="Zita Draper" userId="b063123c-f51f-481b-b99c-f574606c9ace" providerId="ADAL" clId="{EF0E77A1-30A0-420A-8B5C-1D4447251AB8}" dt="2026-02-06T10:01:31.027" v="917" actId="1076"/>
        <pc:sldMkLst>
          <pc:docMk/>
          <pc:sldMk cId="2028521637" sldId="257"/>
        </pc:sldMkLst>
        <pc:spChg chg="mod">
          <ac:chgData name="Zita Draper" userId="b063123c-f51f-481b-b99c-f574606c9ace" providerId="ADAL" clId="{EF0E77A1-30A0-420A-8B5C-1D4447251AB8}" dt="2026-02-06T10:01:31.027" v="917" actId="1076"/>
          <ac:spMkLst>
            <pc:docMk/>
            <pc:sldMk cId="2028521637" sldId="257"/>
            <ac:spMk id="2" creationId="{6098AD6B-C9FB-5EDE-D459-13BBBBAC3E6C}"/>
          </ac:spMkLst>
        </pc:spChg>
        <pc:spChg chg="del mod">
          <ac:chgData name="Zita Draper" userId="b063123c-f51f-481b-b99c-f574606c9ace" providerId="ADAL" clId="{EF0E77A1-30A0-420A-8B5C-1D4447251AB8}" dt="2026-02-06T10:00:54.961" v="910" actId="26606"/>
          <ac:spMkLst>
            <pc:docMk/>
            <pc:sldMk cId="2028521637" sldId="257"/>
            <ac:spMk id="3" creationId="{C6138F69-12DD-401F-367C-03E9E50C6D73}"/>
          </ac:spMkLst>
        </pc:spChg>
        <pc:spChg chg="add">
          <ac:chgData name="Zita Draper" userId="b063123c-f51f-481b-b99c-f574606c9ace" providerId="ADAL" clId="{EF0E77A1-30A0-420A-8B5C-1D4447251AB8}" dt="2026-02-06T10:00:54.961" v="910" actId="26606"/>
          <ac:spMkLst>
            <pc:docMk/>
            <pc:sldMk cId="2028521637" sldId="257"/>
            <ac:spMk id="9" creationId="{817D949E-564D-4503-A64E-D22FA3232C29}"/>
          </ac:spMkLst>
        </pc:spChg>
        <pc:spChg chg="add">
          <ac:chgData name="Zita Draper" userId="b063123c-f51f-481b-b99c-f574606c9ace" providerId="ADAL" clId="{EF0E77A1-30A0-420A-8B5C-1D4447251AB8}" dt="2026-02-06T10:00:54.961" v="910" actId="26606"/>
          <ac:spMkLst>
            <pc:docMk/>
            <pc:sldMk cId="2028521637" sldId="257"/>
            <ac:spMk id="11" creationId="{92BE0106-0C20-465B-A1BE-0BAC2737B1AD}"/>
          </ac:spMkLst>
        </pc:spChg>
        <pc:spChg chg="add">
          <ac:chgData name="Zita Draper" userId="b063123c-f51f-481b-b99c-f574606c9ace" providerId="ADAL" clId="{EF0E77A1-30A0-420A-8B5C-1D4447251AB8}" dt="2026-02-06T10:00:54.961" v="910" actId="26606"/>
          <ac:spMkLst>
            <pc:docMk/>
            <pc:sldMk cId="2028521637" sldId="257"/>
            <ac:spMk id="13" creationId="{851808AB-2943-464C-A710-F2A18D869334}"/>
          </ac:spMkLst>
        </pc:spChg>
        <pc:graphicFrameChg chg="add mod">
          <ac:chgData name="Zita Draper" userId="b063123c-f51f-481b-b99c-f574606c9ace" providerId="ADAL" clId="{EF0E77A1-30A0-420A-8B5C-1D4447251AB8}" dt="2026-02-06T10:01:16.902" v="911" actId="12100"/>
          <ac:graphicFrameMkLst>
            <pc:docMk/>
            <pc:sldMk cId="2028521637" sldId="257"/>
            <ac:graphicFrameMk id="5" creationId="{DE0F12A5-148C-4543-ADC8-613DBEEB87F0}"/>
          </ac:graphicFrameMkLst>
        </pc:graphicFrameChg>
      </pc:sldChg>
      <pc:sldChg chg="addSp delSp modSp mod">
        <pc:chgData name="Zita Draper" userId="b063123c-f51f-481b-b99c-f574606c9ace" providerId="ADAL" clId="{EF0E77A1-30A0-420A-8B5C-1D4447251AB8}" dt="2026-02-06T10:00:41.600" v="909" actId="26606"/>
        <pc:sldMkLst>
          <pc:docMk/>
          <pc:sldMk cId="3589195291" sldId="258"/>
        </pc:sldMkLst>
        <pc:spChg chg="mod">
          <ac:chgData name="Zita Draper" userId="b063123c-f51f-481b-b99c-f574606c9ace" providerId="ADAL" clId="{EF0E77A1-30A0-420A-8B5C-1D4447251AB8}" dt="2026-02-06T09:39:42.424" v="500" actId="122"/>
          <ac:spMkLst>
            <pc:docMk/>
            <pc:sldMk cId="3589195291" sldId="258"/>
            <ac:spMk id="2" creationId="{942499A9-D221-1D48-BA59-D6612C8AE73E}"/>
          </ac:spMkLst>
        </pc:spChg>
        <pc:spChg chg="del mod">
          <ac:chgData name="Zita Draper" userId="b063123c-f51f-481b-b99c-f574606c9ace" providerId="ADAL" clId="{EF0E77A1-30A0-420A-8B5C-1D4447251AB8}" dt="2026-02-06T10:00:41.600" v="909" actId="26606"/>
          <ac:spMkLst>
            <pc:docMk/>
            <pc:sldMk cId="3589195291" sldId="258"/>
            <ac:spMk id="3" creationId="{184FD637-4D87-981A-518D-50DDF70332B9}"/>
          </ac:spMkLst>
        </pc:spChg>
        <pc:graphicFrameChg chg="add">
          <ac:chgData name="Zita Draper" userId="b063123c-f51f-481b-b99c-f574606c9ace" providerId="ADAL" clId="{EF0E77A1-30A0-420A-8B5C-1D4447251AB8}" dt="2026-02-06T10:00:41.600" v="909" actId="26606"/>
          <ac:graphicFrameMkLst>
            <pc:docMk/>
            <pc:sldMk cId="3589195291" sldId="258"/>
            <ac:graphicFrameMk id="5" creationId="{C136F06C-60F3-6C8F-41C4-1D6795763876}"/>
          </ac:graphicFrameMkLst>
        </pc:graphicFrameChg>
      </pc:sldChg>
      <pc:sldChg chg="addSp delSp modSp mod setBg addAnim setClrOvrMap">
        <pc:chgData name="Zita Draper" userId="b063123c-f51f-481b-b99c-f574606c9ace" providerId="ADAL" clId="{EF0E77A1-30A0-420A-8B5C-1D4447251AB8}" dt="2026-02-06T10:00:19.616" v="908" actId="26606"/>
        <pc:sldMkLst>
          <pc:docMk/>
          <pc:sldMk cId="1748496718" sldId="259"/>
        </pc:sldMkLst>
        <pc:spChg chg="mod">
          <ac:chgData name="Zita Draper" userId="b063123c-f51f-481b-b99c-f574606c9ace" providerId="ADAL" clId="{EF0E77A1-30A0-420A-8B5C-1D4447251AB8}" dt="2026-02-06T10:00:19.616" v="908" actId="26606"/>
          <ac:spMkLst>
            <pc:docMk/>
            <pc:sldMk cId="1748496718" sldId="259"/>
            <ac:spMk id="2" creationId="{412B4FA7-95DD-8704-6112-D131C82DC99A}"/>
          </ac:spMkLst>
        </pc:spChg>
        <pc:spChg chg="mod">
          <ac:chgData name="Zita Draper" userId="b063123c-f51f-481b-b99c-f574606c9ace" providerId="ADAL" clId="{EF0E77A1-30A0-420A-8B5C-1D4447251AB8}" dt="2026-02-06T10:00:09.133" v="905" actId="26606"/>
          <ac:spMkLst>
            <pc:docMk/>
            <pc:sldMk cId="1748496718" sldId="259"/>
            <ac:spMk id="3" creationId="{30222C93-5E07-D202-069D-4ACC8AAF0370}"/>
          </ac:spMkLst>
        </pc:spChg>
        <pc:spChg chg="add del">
          <ac:chgData name="Zita Draper" userId="b063123c-f51f-481b-b99c-f574606c9ace" providerId="ADAL" clId="{EF0E77A1-30A0-420A-8B5C-1D4447251AB8}" dt="2026-02-06T10:00:19.616" v="908" actId="26606"/>
          <ac:spMkLst>
            <pc:docMk/>
            <pc:sldMk cId="1748496718" sldId="259"/>
            <ac:spMk id="9" creationId="{774A975B-A886-5202-0489-6965514A0D14}"/>
          </ac:spMkLst>
        </pc:spChg>
        <pc:spChg chg="add del">
          <ac:chgData name="Zita Draper" userId="b063123c-f51f-481b-b99c-f574606c9ace" providerId="ADAL" clId="{EF0E77A1-30A0-420A-8B5C-1D4447251AB8}" dt="2026-02-06T10:00:19.616" v="908" actId="26606"/>
          <ac:spMkLst>
            <pc:docMk/>
            <pc:sldMk cId="1748496718" sldId="259"/>
            <ac:spMk id="11" creationId="{EA67E988-5919-57BB-C7DE-D3EAD38A3045}"/>
          </ac:spMkLst>
        </pc:spChg>
        <pc:spChg chg="add del">
          <ac:chgData name="Zita Draper" userId="b063123c-f51f-481b-b99c-f574606c9ace" providerId="ADAL" clId="{EF0E77A1-30A0-420A-8B5C-1D4447251AB8}" dt="2026-02-06T10:00:19.616" v="908" actId="26606"/>
          <ac:spMkLst>
            <pc:docMk/>
            <pc:sldMk cId="1748496718" sldId="259"/>
            <ac:spMk id="13" creationId="{E20BB609-EF92-42DB-836C-0699A590B5CF}"/>
          </ac:spMkLst>
        </pc:spChg>
        <pc:spChg chg="add del">
          <ac:chgData name="Zita Draper" userId="b063123c-f51f-481b-b99c-f574606c9ace" providerId="ADAL" clId="{EF0E77A1-30A0-420A-8B5C-1D4447251AB8}" dt="2026-02-06T10:00:19.616" v="908" actId="26606"/>
          <ac:spMkLst>
            <pc:docMk/>
            <pc:sldMk cId="1748496718" sldId="259"/>
            <ac:spMk id="15" creationId="{637992A9-1E8C-4E57-B4F4-EE2D38E504A2}"/>
          </ac:spMkLst>
        </pc:spChg>
        <pc:spChg chg="add">
          <ac:chgData name="Zita Draper" userId="b063123c-f51f-481b-b99c-f574606c9ace" providerId="ADAL" clId="{EF0E77A1-30A0-420A-8B5C-1D4447251AB8}" dt="2026-02-06T10:00:09.133" v="905" actId="26606"/>
          <ac:spMkLst>
            <pc:docMk/>
            <pc:sldMk cId="1748496718" sldId="259"/>
            <ac:spMk id="17" creationId="{B2C335F7-F61C-4EB4-80F2-4B1438FE66BB}"/>
          </ac:spMkLst>
        </pc:spChg>
        <pc:spChg chg="add">
          <ac:chgData name="Zita Draper" userId="b063123c-f51f-481b-b99c-f574606c9ace" providerId="ADAL" clId="{EF0E77A1-30A0-420A-8B5C-1D4447251AB8}" dt="2026-02-06T10:00:19.616" v="908" actId="26606"/>
          <ac:spMkLst>
            <pc:docMk/>
            <pc:sldMk cId="1748496718" sldId="259"/>
            <ac:spMk id="22" creationId="{774A975B-A886-5202-0489-6965514A0D14}"/>
          </ac:spMkLst>
        </pc:spChg>
        <pc:spChg chg="add">
          <ac:chgData name="Zita Draper" userId="b063123c-f51f-481b-b99c-f574606c9ace" providerId="ADAL" clId="{EF0E77A1-30A0-420A-8B5C-1D4447251AB8}" dt="2026-02-06T10:00:19.616" v="908" actId="26606"/>
          <ac:spMkLst>
            <pc:docMk/>
            <pc:sldMk cId="1748496718" sldId="259"/>
            <ac:spMk id="24" creationId="{EA67E988-5919-57BB-C7DE-D3EAD38A3045}"/>
          </ac:spMkLst>
        </pc:spChg>
        <pc:spChg chg="add">
          <ac:chgData name="Zita Draper" userId="b063123c-f51f-481b-b99c-f574606c9ace" providerId="ADAL" clId="{EF0E77A1-30A0-420A-8B5C-1D4447251AB8}" dt="2026-02-06T10:00:19.616" v="908" actId="26606"/>
          <ac:spMkLst>
            <pc:docMk/>
            <pc:sldMk cId="1748496718" sldId="259"/>
            <ac:spMk id="28" creationId="{AAB476BF-4EE2-5243-CABB-6CC72C39BF52}"/>
          </ac:spMkLst>
        </pc:spChg>
        <pc:spChg chg="add">
          <ac:chgData name="Zita Draper" userId="b063123c-f51f-481b-b99c-f574606c9ace" providerId="ADAL" clId="{EF0E77A1-30A0-420A-8B5C-1D4447251AB8}" dt="2026-02-06T10:00:19.616" v="908" actId="26606"/>
          <ac:spMkLst>
            <pc:docMk/>
            <pc:sldMk cId="1748496718" sldId="259"/>
            <ac:spMk id="30" creationId="{20D28EA4-6F96-F7C6-1D07-5BA5C27387EC}"/>
          </ac:spMkLst>
        </pc:spChg>
        <pc:spChg chg="add">
          <ac:chgData name="Zita Draper" userId="b063123c-f51f-481b-b99c-f574606c9ace" providerId="ADAL" clId="{EF0E77A1-30A0-420A-8B5C-1D4447251AB8}" dt="2026-02-06T10:00:19.616" v="908" actId="26606"/>
          <ac:spMkLst>
            <pc:docMk/>
            <pc:sldMk cId="1748496718" sldId="259"/>
            <ac:spMk id="32" creationId="{FDFF93C5-0576-D227-80A7-4CFBA8791AE4}"/>
          </ac:spMkLst>
        </pc:spChg>
        <pc:picChg chg="add">
          <ac:chgData name="Zita Draper" userId="b063123c-f51f-481b-b99c-f574606c9ace" providerId="ADAL" clId="{EF0E77A1-30A0-420A-8B5C-1D4447251AB8}" dt="2026-02-06T10:00:09.133" v="905" actId="26606"/>
          <ac:picMkLst>
            <pc:docMk/>
            <pc:sldMk cId="1748496718" sldId="259"/>
            <ac:picMk id="5" creationId="{CA7D30DA-18C6-1598-BFC0-ADAE0336A4CE}"/>
          </ac:picMkLst>
        </pc:picChg>
      </pc:sldChg>
      <pc:sldChg chg="addSp delSp modSp mod setBg">
        <pc:chgData name="Zita Draper" userId="b063123c-f51f-481b-b99c-f574606c9ace" providerId="ADAL" clId="{EF0E77A1-30A0-420A-8B5C-1D4447251AB8}" dt="2026-02-06T09:59:07.838" v="904" actId="1076"/>
        <pc:sldMkLst>
          <pc:docMk/>
          <pc:sldMk cId="2297224113" sldId="260"/>
        </pc:sldMkLst>
        <pc:spChg chg="mod">
          <ac:chgData name="Zita Draper" userId="b063123c-f51f-481b-b99c-f574606c9ace" providerId="ADAL" clId="{EF0E77A1-30A0-420A-8B5C-1D4447251AB8}" dt="2026-02-06T09:59:07.838" v="904" actId="1076"/>
          <ac:spMkLst>
            <pc:docMk/>
            <pc:sldMk cId="2297224113" sldId="260"/>
            <ac:spMk id="2" creationId="{559F6862-959E-D0A8-4219-B2BF703FFFA2}"/>
          </ac:spMkLst>
        </pc:spChg>
        <pc:spChg chg="add del mod">
          <ac:chgData name="Zita Draper" userId="b063123c-f51f-481b-b99c-f574606c9ace" providerId="ADAL" clId="{EF0E77A1-30A0-420A-8B5C-1D4447251AB8}" dt="2026-02-06T09:58:50.984" v="899" actId="26606"/>
          <ac:spMkLst>
            <pc:docMk/>
            <pc:sldMk cId="2297224113" sldId="260"/>
            <ac:spMk id="3" creationId="{3A64A194-2BDC-07DB-7D86-1271411A5A32}"/>
          </ac:spMkLst>
        </pc:spChg>
        <pc:spChg chg="add del">
          <ac:chgData name="Zita Draper" userId="b063123c-f51f-481b-b99c-f574606c9ace" providerId="ADAL" clId="{EF0E77A1-30A0-420A-8B5C-1D4447251AB8}" dt="2026-02-06T09:58:50.947" v="898" actId="26606"/>
          <ac:spMkLst>
            <pc:docMk/>
            <pc:sldMk cId="2297224113" sldId="260"/>
            <ac:spMk id="9" creationId="{817D949E-564D-4503-A64E-D22FA3232C29}"/>
          </ac:spMkLst>
        </pc:spChg>
        <pc:spChg chg="add del">
          <ac:chgData name="Zita Draper" userId="b063123c-f51f-481b-b99c-f574606c9ace" providerId="ADAL" clId="{EF0E77A1-30A0-420A-8B5C-1D4447251AB8}" dt="2026-02-06T09:58:50.947" v="898" actId="26606"/>
          <ac:spMkLst>
            <pc:docMk/>
            <pc:sldMk cId="2297224113" sldId="260"/>
            <ac:spMk id="11" creationId="{92BE0106-0C20-465B-A1BE-0BAC2737B1AD}"/>
          </ac:spMkLst>
        </pc:spChg>
        <pc:spChg chg="add del">
          <ac:chgData name="Zita Draper" userId="b063123c-f51f-481b-b99c-f574606c9ace" providerId="ADAL" clId="{EF0E77A1-30A0-420A-8B5C-1D4447251AB8}" dt="2026-02-06T09:58:50.947" v="898" actId="26606"/>
          <ac:spMkLst>
            <pc:docMk/>
            <pc:sldMk cId="2297224113" sldId="260"/>
            <ac:spMk id="13" creationId="{851808AB-2943-464C-A710-F2A18D869334}"/>
          </ac:spMkLst>
        </pc:spChg>
        <pc:spChg chg="add">
          <ac:chgData name="Zita Draper" userId="b063123c-f51f-481b-b99c-f574606c9ace" providerId="ADAL" clId="{EF0E77A1-30A0-420A-8B5C-1D4447251AB8}" dt="2026-02-06T09:58:50.984" v="899" actId="26606"/>
          <ac:spMkLst>
            <pc:docMk/>
            <pc:sldMk cId="2297224113" sldId="260"/>
            <ac:spMk id="15" creationId="{F420BC5C-C418-4843-B04B-6918968D0982}"/>
          </ac:spMkLst>
        </pc:spChg>
        <pc:spChg chg="add">
          <ac:chgData name="Zita Draper" userId="b063123c-f51f-481b-b99c-f574606c9ace" providerId="ADAL" clId="{EF0E77A1-30A0-420A-8B5C-1D4447251AB8}" dt="2026-02-06T09:58:50.984" v="899" actId="26606"/>
          <ac:spMkLst>
            <pc:docMk/>
            <pc:sldMk cId="2297224113" sldId="260"/>
            <ac:spMk id="16" creationId="{04E511C3-750B-AA87-AE51-0FA2069EA0B9}"/>
          </ac:spMkLst>
        </pc:spChg>
        <pc:graphicFrameChg chg="add del">
          <ac:chgData name="Zita Draper" userId="b063123c-f51f-481b-b99c-f574606c9ace" providerId="ADAL" clId="{EF0E77A1-30A0-420A-8B5C-1D4447251AB8}" dt="2026-02-06T09:58:50.947" v="898" actId="26606"/>
          <ac:graphicFrameMkLst>
            <pc:docMk/>
            <pc:sldMk cId="2297224113" sldId="260"/>
            <ac:graphicFrameMk id="5" creationId="{5ACAC69A-8170-F626-5E51-7D1EDE6A5A1C}"/>
          </ac:graphicFrameMkLst>
        </pc:graphicFrameChg>
        <pc:graphicFrameChg chg="add">
          <ac:chgData name="Zita Draper" userId="b063123c-f51f-481b-b99c-f574606c9ace" providerId="ADAL" clId="{EF0E77A1-30A0-420A-8B5C-1D4447251AB8}" dt="2026-02-06T09:58:50.984" v="899" actId="26606"/>
          <ac:graphicFrameMkLst>
            <pc:docMk/>
            <pc:sldMk cId="2297224113" sldId="260"/>
            <ac:graphicFrameMk id="17" creationId="{0FCC8587-09D0-EAC4-AA88-D0EF5BD4EA0E}"/>
          </ac:graphicFrameMkLst>
        </pc:graphicFrameChg>
      </pc:sldChg>
      <pc:sldChg chg="addSp delSp modSp mod setBg">
        <pc:chgData name="Zita Draper" userId="b063123c-f51f-481b-b99c-f574606c9ace" providerId="ADAL" clId="{EF0E77A1-30A0-420A-8B5C-1D4447251AB8}" dt="2026-02-06T10:03:01.794" v="1183" actId="122"/>
        <pc:sldMkLst>
          <pc:docMk/>
          <pc:sldMk cId="889941411" sldId="261"/>
        </pc:sldMkLst>
        <pc:spChg chg="mod">
          <ac:chgData name="Zita Draper" userId="b063123c-f51f-481b-b99c-f574606c9ace" providerId="ADAL" clId="{EF0E77A1-30A0-420A-8B5C-1D4447251AB8}" dt="2026-02-06T10:03:01.794" v="1183" actId="122"/>
          <ac:spMkLst>
            <pc:docMk/>
            <pc:sldMk cId="889941411" sldId="261"/>
            <ac:spMk id="2" creationId="{13477959-425E-7E86-BE56-28BC3814A9FE}"/>
          </ac:spMkLst>
        </pc:spChg>
        <pc:spChg chg="del mod">
          <ac:chgData name="Zita Draper" userId="b063123c-f51f-481b-b99c-f574606c9ace" providerId="ADAL" clId="{EF0E77A1-30A0-420A-8B5C-1D4447251AB8}" dt="2026-02-06T10:02:55.901" v="1178" actId="26606"/>
          <ac:spMkLst>
            <pc:docMk/>
            <pc:sldMk cId="889941411" sldId="261"/>
            <ac:spMk id="3" creationId="{6B48A8DC-C669-EB3A-BB45-462B973B3773}"/>
          </ac:spMkLst>
        </pc:spChg>
        <pc:spChg chg="add">
          <ac:chgData name="Zita Draper" userId="b063123c-f51f-481b-b99c-f574606c9ace" providerId="ADAL" clId="{EF0E77A1-30A0-420A-8B5C-1D4447251AB8}" dt="2026-02-06T10:02:55.901" v="1178" actId="26606"/>
          <ac:spMkLst>
            <pc:docMk/>
            <pc:sldMk cId="889941411" sldId="261"/>
            <ac:spMk id="9" creationId="{04213918-F1EB-4BCE-BE23-F5E9851EE05C}"/>
          </ac:spMkLst>
        </pc:spChg>
        <pc:spChg chg="add">
          <ac:chgData name="Zita Draper" userId="b063123c-f51f-481b-b99c-f574606c9ace" providerId="ADAL" clId="{EF0E77A1-30A0-420A-8B5C-1D4447251AB8}" dt="2026-02-06T10:02:55.901" v="1178" actId="26606"/>
          <ac:spMkLst>
            <pc:docMk/>
            <pc:sldMk cId="889941411" sldId="261"/>
            <ac:spMk id="11" creationId="{2062E862-C7F7-4CA1-B929-D0B75F5E9FB9}"/>
          </ac:spMkLst>
        </pc:spChg>
        <pc:graphicFrameChg chg="add">
          <ac:chgData name="Zita Draper" userId="b063123c-f51f-481b-b99c-f574606c9ace" providerId="ADAL" clId="{EF0E77A1-30A0-420A-8B5C-1D4447251AB8}" dt="2026-02-06T10:02:55.901" v="1178" actId="26606"/>
          <ac:graphicFrameMkLst>
            <pc:docMk/>
            <pc:sldMk cId="889941411" sldId="261"/>
            <ac:graphicFrameMk id="5" creationId="{3C84AA16-295A-93C0-1FBE-C8760BDCCE95}"/>
          </ac:graphicFrameMkLst>
        </pc:graphicFrameChg>
      </pc:sldChg>
      <pc:sldChg chg="addSp delSp modSp mod">
        <pc:chgData name="Zita Draper" userId="b063123c-f51f-481b-b99c-f574606c9ace" providerId="ADAL" clId="{EF0E77A1-30A0-420A-8B5C-1D4447251AB8}" dt="2026-02-06T10:22:22.850" v="3319" actId="12100"/>
        <pc:sldMkLst>
          <pc:docMk/>
          <pc:sldMk cId="653847489" sldId="262"/>
        </pc:sldMkLst>
        <pc:spChg chg="mod">
          <ac:chgData name="Zita Draper" userId="b063123c-f51f-481b-b99c-f574606c9ace" providerId="ADAL" clId="{EF0E77A1-30A0-420A-8B5C-1D4447251AB8}" dt="2026-02-06T10:11:05.748" v="2068" actId="122"/>
          <ac:spMkLst>
            <pc:docMk/>
            <pc:sldMk cId="653847489" sldId="262"/>
            <ac:spMk id="2" creationId="{DEB39E3D-36B4-BF71-8FBD-B2DF037FBD3F}"/>
          </ac:spMkLst>
        </pc:spChg>
        <pc:spChg chg="del mod">
          <ac:chgData name="Zita Draper" userId="b063123c-f51f-481b-b99c-f574606c9ace" providerId="ADAL" clId="{EF0E77A1-30A0-420A-8B5C-1D4447251AB8}" dt="2026-02-06T10:22:14.867" v="3318" actId="26606"/>
          <ac:spMkLst>
            <pc:docMk/>
            <pc:sldMk cId="653847489" sldId="262"/>
            <ac:spMk id="3" creationId="{A9471459-2924-EB72-92BF-A660FEF96B8C}"/>
          </ac:spMkLst>
        </pc:spChg>
        <pc:graphicFrameChg chg="add mod">
          <ac:chgData name="Zita Draper" userId="b063123c-f51f-481b-b99c-f574606c9ace" providerId="ADAL" clId="{EF0E77A1-30A0-420A-8B5C-1D4447251AB8}" dt="2026-02-06T10:22:22.850" v="3319" actId="12100"/>
          <ac:graphicFrameMkLst>
            <pc:docMk/>
            <pc:sldMk cId="653847489" sldId="262"/>
            <ac:graphicFrameMk id="5" creationId="{9B6B77FD-3299-2E0E-EB29-3CC56282E895}"/>
          </ac:graphicFrameMkLst>
        </pc:graphicFrameChg>
      </pc:sldChg>
      <pc:sldChg chg="addSp delSp modSp mod">
        <pc:chgData name="Zita Draper" userId="b063123c-f51f-481b-b99c-f574606c9ace" providerId="ADAL" clId="{EF0E77A1-30A0-420A-8B5C-1D4447251AB8}" dt="2026-02-06T10:26:30.128" v="3857" actId="26606"/>
        <pc:sldMkLst>
          <pc:docMk/>
          <pc:sldMk cId="1517051719" sldId="263"/>
        </pc:sldMkLst>
        <pc:spChg chg="mod">
          <ac:chgData name="Zita Draper" userId="b063123c-f51f-481b-b99c-f574606c9ace" providerId="ADAL" clId="{EF0E77A1-30A0-420A-8B5C-1D4447251AB8}" dt="2026-02-06T10:22:36.296" v="3327" actId="122"/>
          <ac:spMkLst>
            <pc:docMk/>
            <pc:sldMk cId="1517051719" sldId="263"/>
            <ac:spMk id="2" creationId="{DDE82FA5-C39D-8116-9979-13E40D739555}"/>
          </ac:spMkLst>
        </pc:spChg>
        <pc:spChg chg="del mod">
          <ac:chgData name="Zita Draper" userId="b063123c-f51f-481b-b99c-f574606c9ace" providerId="ADAL" clId="{EF0E77A1-30A0-420A-8B5C-1D4447251AB8}" dt="2026-02-06T10:25:58.154" v="3855" actId="26606"/>
          <ac:spMkLst>
            <pc:docMk/>
            <pc:sldMk cId="1517051719" sldId="263"/>
            <ac:spMk id="3" creationId="{D134BDC4-6208-E7B7-228D-20F80B0176CB}"/>
          </ac:spMkLst>
        </pc:spChg>
        <pc:graphicFrameChg chg="add mod modGraphic">
          <ac:chgData name="Zita Draper" userId="b063123c-f51f-481b-b99c-f574606c9ace" providerId="ADAL" clId="{EF0E77A1-30A0-420A-8B5C-1D4447251AB8}" dt="2026-02-06T10:26:30.128" v="3857" actId="26606"/>
          <ac:graphicFrameMkLst>
            <pc:docMk/>
            <pc:sldMk cId="1517051719" sldId="263"/>
            <ac:graphicFrameMk id="5" creationId="{2599A3C7-2F31-3287-6899-666A3FFFB478}"/>
          </ac:graphicFrameMkLst>
        </pc:graphicFrameChg>
      </pc:sldChg>
      <pc:sldChg chg="addSp delSp modSp mod setBg">
        <pc:chgData name="Zita Draper" userId="b063123c-f51f-481b-b99c-f574606c9ace" providerId="ADAL" clId="{EF0E77A1-30A0-420A-8B5C-1D4447251AB8}" dt="2026-02-06T10:28:34.825" v="4149" actId="14100"/>
        <pc:sldMkLst>
          <pc:docMk/>
          <pc:sldMk cId="4013399698" sldId="264"/>
        </pc:sldMkLst>
        <pc:spChg chg="mod">
          <ac:chgData name="Zita Draper" userId="b063123c-f51f-481b-b99c-f574606c9ace" providerId="ADAL" clId="{EF0E77A1-30A0-420A-8B5C-1D4447251AB8}" dt="2026-02-06T10:28:34.825" v="4149" actId="14100"/>
          <ac:spMkLst>
            <pc:docMk/>
            <pc:sldMk cId="4013399698" sldId="264"/>
            <ac:spMk id="2" creationId="{96639815-FEA9-5D5F-5D72-3755E1C8C3C4}"/>
          </ac:spMkLst>
        </pc:spChg>
        <pc:spChg chg="del mod">
          <ac:chgData name="Zita Draper" userId="b063123c-f51f-481b-b99c-f574606c9ace" providerId="ADAL" clId="{EF0E77A1-30A0-420A-8B5C-1D4447251AB8}" dt="2026-02-06T10:28:20.365" v="4146" actId="26606"/>
          <ac:spMkLst>
            <pc:docMk/>
            <pc:sldMk cId="4013399698" sldId="264"/>
            <ac:spMk id="3" creationId="{9D5CD51A-F729-91D5-327E-0E4CF699EAE8}"/>
          </ac:spMkLst>
        </pc:spChg>
        <pc:spChg chg="add">
          <ac:chgData name="Zita Draper" userId="b063123c-f51f-481b-b99c-f574606c9ace" providerId="ADAL" clId="{EF0E77A1-30A0-420A-8B5C-1D4447251AB8}" dt="2026-02-06T10:28:20.365" v="4146" actId="26606"/>
          <ac:spMkLst>
            <pc:docMk/>
            <pc:sldMk cId="4013399698" sldId="264"/>
            <ac:spMk id="9" creationId="{4E17AA97-89A7-45C1-B813-BFF6C23D79E1}"/>
          </ac:spMkLst>
        </pc:spChg>
        <pc:spChg chg="add">
          <ac:chgData name="Zita Draper" userId="b063123c-f51f-481b-b99c-f574606c9ace" providerId="ADAL" clId="{EF0E77A1-30A0-420A-8B5C-1D4447251AB8}" dt="2026-02-06T10:28:20.365" v="4146" actId="26606"/>
          <ac:spMkLst>
            <pc:docMk/>
            <pc:sldMk cId="4013399698" sldId="264"/>
            <ac:spMk id="11" creationId="{A91E908F-EF1E-2FDB-BE4D-3F4C56B2F6B8}"/>
          </ac:spMkLst>
        </pc:spChg>
        <pc:spChg chg="add">
          <ac:chgData name="Zita Draper" userId="b063123c-f51f-481b-b99c-f574606c9ace" providerId="ADAL" clId="{EF0E77A1-30A0-420A-8B5C-1D4447251AB8}" dt="2026-02-06T10:28:20.365" v="4146" actId="26606"/>
          <ac:spMkLst>
            <pc:docMk/>
            <pc:sldMk cId="4013399698" sldId="264"/>
            <ac:spMk id="13" creationId="{F7A2980E-8F82-6B7D-A838-277407403589}"/>
          </ac:spMkLst>
        </pc:spChg>
        <pc:graphicFrameChg chg="add">
          <ac:chgData name="Zita Draper" userId="b063123c-f51f-481b-b99c-f574606c9ace" providerId="ADAL" clId="{EF0E77A1-30A0-420A-8B5C-1D4447251AB8}" dt="2026-02-06T10:28:20.365" v="4146" actId="26606"/>
          <ac:graphicFrameMkLst>
            <pc:docMk/>
            <pc:sldMk cId="4013399698" sldId="264"/>
            <ac:graphicFrameMk id="5" creationId="{25B8EE56-CE78-0C74-6DE6-5A83993C5FCA}"/>
          </ac:graphicFrameMkLst>
        </pc:graphicFrameChg>
      </pc:sldChg>
      <pc:sldChg chg="addSp delSp modSp mod setBg">
        <pc:chgData name="Zita Draper" userId="b063123c-f51f-481b-b99c-f574606c9ace" providerId="ADAL" clId="{EF0E77A1-30A0-420A-8B5C-1D4447251AB8}" dt="2026-02-06T10:45:22.454" v="4333" actId="1076"/>
        <pc:sldMkLst>
          <pc:docMk/>
          <pc:sldMk cId="1486108156" sldId="265"/>
        </pc:sldMkLst>
        <pc:spChg chg="mod">
          <ac:chgData name="Zita Draper" userId="b063123c-f51f-481b-b99c-f574606c9ace" providerId="ADAL" clId="{EF0E77A1-30A0-420A-8B5C-1D4447251AB8}" dt="2026-02-06T10:45:22.454" v="4333" actId="1076"/>
          <ac:spMkLst>
            <pc:docMk/>
            <pc:sldMk cId="1486108156" sldId="265"/>
            <ac:spMk id="2" creationId="{ED52FA8B-84EB-1C92-B984-FB4EE229E9C4}"/>
          </ac:spMkLst>
        </pc:spChg>
        <pc:spChg chg="del mod">
          <ac:chgData name="Zita Draper" userId="b063123c-f51f-481b-b99c-f574606c9ace" providerId="ADAL" clId="{EF0E77A1-30A0-420A-8B5C-1D4447251AB8}" dt="2026-02-06T10:45:00.830" v="4325" actId="26606"/>
          <ac:spMkLst>
            <pc:docMk/>
            <pc:sldMk cId="1486108156" sldId="265"/>
            <ac:spMk id="3" creationId="{744991BA-9D07-60FE-0FA9-622AA75C7D9A}"/>
          </ac:spMkLst>
        </pc:spChg>
        <pc:spChg chg="add">
          <ac:chgData name="Zita Draper" userId="b063123c-f51f-481b-b99c-f574606c9ace" providerId="ADAL" clId="{EF0E77A1-30A0-420A-8B5C-1D4447251AB8}" dt="2026-02-06T10:45:00.830" v="4325" actId="26606"/>
          <ac:spMkLst>
            <pc:docMk/>
            <pc:sldMk cId="1486108156" sldId="265"/>
            <ac:spMk id="9" creationId="{F420BC5C-C418-4843-B04B-6918968D0982}"/>
          </ac:spMkLst>
        </pc:spChg>
        <pc:spChg chg="add">
          <ac:chgData name="Zita Draper" userId="b063123c-f51f-481b-b99c-f574606c9ace" providerId="ADAL" clId="{EF0E77A1-30A0-420A-8B5C-1D4447251AB8}" dt="2026-02-06T10:45:00.830" v="4325" actId="26606"/>
          <ac:spMkLst>
            <pc:docMk/>
            <pc:sldMk cId="1486108156" sldId="265"/>
            <ac:spMk id="11" creationId="{04E511C3-750B-AA87-AE51-0FA2069EA0B9}"/>
          </ac:spMkLst>
        </pc:spChg>
        <pc:graphicFrameChg chg="add">
          <ac:chgData name="Zita Draper" userId="b063123c-f51f-481b-b99c-f574606c9ace" providerId="ADAL" clId="{EF0E77A1-30A0-420A-8B5C-1D4447251AB8}" dt="2026-02-06T10:45:00.830" v="4325" actId="26606"/>
          <ac:graphicFrameMkLst>
            <pc:docMk/>
            <pc:sldMk cId="1486108156" sldId="265"/>
            <ac:graphicFrameMk id="5" creationId="{D2856BF0-5E99-7401-986B-74E4EAF539BB}"/>
          </ac:graphicFrameMkLst>
        </pc:graphicFrameChg>
      </pc:sldChg>
      <pc:sldChg chg="addSp delSp modSp mod setBg">
        <pc:chgData name="Zita Draper" userId="b063123c-f51f-481b-b99c-f574606c9ace" providerId="ADAL" clId="{EF0E77A1-30A0-420A-8B5C-1D4447251AB8}" dt="2026-02-06T10:17:14.154" v="2844" actId="1076"/>
        <pc:sldMkLst>
          <pc:docMk/>
          <pc:sldMk cId="3844255508" sldId="266"/>
        </pc:sldMkLst>
        <pc:spChg chg="mod">
          <ac:chgData name="Zita Draper" userId="b063123c-f51f-481b-b99c-f574606c9ace" providerId="ADAL" clId="{EF0E77A1-30A0-420A-8B5C-1D4447251AB8}" dt="2026-02-06T10:17:14.154" v="2844" actId="1076"/>
          <ac:spMkLst>
            <pc:docMk/>
            <pc:sldMk cId="3844255508" sldId="266"/>
            <ac:spMk id="2" creationId="{E3165619-8BF4-816E-4064-7982CBA3BC0D}"/>
          </ac:spMkLst>
        </pc:spChg>
        <pc:spChg chg="del mod">
          <ac:chgData name="Zita Draper" userId="b063123c-f51f-481b-b99c-f574606c9ace" providerId="ADAL" clId="{EF0E77A1-30A0-420A-8B5C-1D4447251AB8}" dt="2026-02-06T10:17:02.062" v="2836" actId="26606"/>
          <ac:spMkLst>
            <pc:docMk/>
            <pc:sldMk cId="3844255508" sldId="266"/>
            <ac:spMk id="3" creationId="{8D204165-C1F2-0141-E186-2719C0955D24}"/>
          </ac:spMkLst>
        </pc:spChg>
        <pc:spChg chg="add">
          <ac:chgData name="Zita Draper" userId="b063123c-f51f-481b-b99c-f574606c9ace" providerId="ADAL" clId="{EF0E77A1-30A0-420A-8B5C-1D4447251AB8}" dt="2026-02-06T10:17:02.062" v="2836" actId="26606"/>
          <ac:spMkLst>
            <pc:docMk/>
            <pc:sldMk cId="3844255508" sldId="266"/>
            <ac:spMk id="9" creationId="{4E17AA97-89A7-45C1-B813-BFF6C23D79E1}"/>
          </ac:spMkLst>
        </pc:spChg>
        <pc:spChg chg="add">
          <ac:chgData name="Zita Draper" userId="b063123c-f51f-481b-b99c-f574606c9ace" providerId="ADAL" clId="{EF0E77A1-30A0-420A-8B5C-1D4447251AB8}" dt="2026-02-06T10:17:02.062" v="2836" actId="26606"/>
          <ac:spMkLst>
            <pc:docMk/>
            <pc:sldMk cId="3844255508" sldId="266"/>
            <ac:spMk id="11" creationId="{A91E908F-EF1E-2FDB-BE4D-3F4C56B2F6B8}"/>
          </ac:spMkLst>
        </pc:spChg>
        <pc:spChg chg="add">
          <ac:chgData name="Zita Draper" userId="b063123c-f51f-481b-b99c-f574606c9ace" providerId="ADAL" clId="{EF0E77A1-30A0-420A-8B5C-1D4447251AB8}" dt="2026-02-06T10:17:02.062" v="2836" actId="26606"/>
          <ac:spMkLst>
            <pc:docMk/>
            <pc:sldMk cId="3844255508" sldId="266"/>
            <ac:spMk id="13" creationId="{F7A2980E-8F82-6B7D-A838-277407403589}"/>
          </ac:spMkLst>
        </pc:spChg>
        <pc:graphicFrameChg chg="add">
          <ac:chgData name="Zita Draper" userId="b063123c-f51f-481b-b99c-f574606c9ace" providerId="ADAL" clId="{EF0E77A1-30A0-420A-8B5C-1D4447251AB8}" dt="2026-02-06T10:17:02.062" v="2836" actId="26606"/>
          <ac:graphicFrameMkLst>
            <pc:docMk/>
            <pc:sldMk cId="3844255508" sldId="266"/>
            <ac:graphicFrameMk id="5" creationId="{26893837-0BF0-8D3B-9DE3-4762DF0EE078}"/>
          </ac:graphicFrameMkLst>
        </pc:graphicFrameChg>
      </pc:sldChg>
      <pc:sldChg chg="addSp delSp modSp mod setBg setClrOvrMap">
        <pc:chgData name="Zita Draper" userId="b063123c-f51f-481b-b99c-f574606c9ace" providerId="ADAL" clId="{EF0E77A1-30A0-420A-8B5C-1D4447251AB8}" dt="2026-02-06T10:45:37.448" v="4334" actId="26606"/>
        <pc:sldMkLst>
          <pc:docMk/>
          <pc:sldMk cId="4256689561" sldId="267"/>
        </pc:sldMkLst>
        <pc:spChg chg="mod">
          <ac:chgData name="Zita Draper" userId="b063123c-f51f-481b-b99c-f574606c9ace" providerId="ADAL" clId="{EF0E77A1-30A0-420A-8B5C-1D4447251AB8}" dt="2026-02-06T10:45:37.448" v="4334" actId="26606"/>
          <ac:spMkLst>
            <pc:docMk/>
            <pc:sldMk cId="4256689561" sldId="267"/>
            <ac:spMk id="2" creationId="{7CB4D6F3-E2C3-A944-3AC4-3E999EECD527}"/>
          </ac:spMkLst>
        </pc:spChg>
        <pc:spChg chg="del">
          <ac:chgData name="Zita Draper" userId="b063123c-f51f-481b-b99c-f574606c9ace" providerId="ADAL" clId="{EF0E77A1-30A0-420A-8B5C-1D4447251AB8}" dt="2026-02-06T10:45:37.448" v="4334" actId="26606"/>
          <ac:spMkLst>
            <pc:docMk/>
            <pc:sldMk cId="4256689561" sldId="267"/>
            <ac:spMk id="3" creationId="{F46C0AEA-E576-BE0D-1250-03937B50A282}"/>
          </ac:spMkLst>
        </pc:spChg>
        <pc:spChg chg="add">
          <ac:chgData name="Zita Draper" userId="b063123c-f51f-481b-b99c-f574606c9ace" providerId="ADAL" clId="{EF0E77A1-30A0-420A-8B5C-1D4447251AB8}" dt="2026-02-06T10:45:37.448" v="4334" actId="26606"/>
          <ac:spMkLst>
            <pc:docMk/>
            <pc:sldMk cId="4256689561" sldId="267"/>
            <ac:spMk id="9" creationId="{774A975B-A886-5202-0489-6965514A0D14}"/>
          </ac:spMkLst>
        </pc:spChg>
        <pc:spChg chg="add">
          <ac:chgData name="Zita Draper" userId="b063123c-f51f-481b-b99c-f574606c9ace" providerId="ADAL" clId="{EF0E77A1-30A0-420A-8B5C-1D4447251AB8}" dt="2026-02-06T10:45:37.448" v="4334" actId="26606"/>
          <ac:spMkLst>
            <pc:docMk/>
            <pc:sldMk cId="4256689561" sldId="267"/>
            <ac:spMk id="11" creationId="{EA67E988-5919-57BB-C7DE-D3EAD38A3045}"/>
          </ac:spMkLst>
        </pc:spChg>
        <pc:spChg chg="add">
          <ac:chgData name="Zita Draper" userId="b063123c-f51f-481b-b99c-f574606c9ace" providerId="ADAL" clId="{EF0E77A1-30A0-420A-8B5C-1D4447251AB8}" dt="2026-02-06T10:45:37.448" v="4334" actId="26606"/>
          <ac:spMkLst>
            <pc:docMk/>
            <pc:sldMk cId="4256689561" sldId="267"/>
            <ac:spMk id="13" creationId="{E20BB609-EF92-42DB-836C-0699A590B5CF}"/>
          </ac:spMkLst>
        </pc:spChg>
        <pc:spChg chg="add">
          <ac:chgData name="Zita Draper" userId="b063123c-f51f-481b-b99c-f574606c9ace" providerId="ADAL" clId="{EF0E77A1-30A0-420A-8B5C-1D4447251AB8}" dt="2026-02-06T10:45:37.448" v="4334" actId="26606"/>
          <ac:spMkLst>
            <pc:docMk/>
            <pc:sldMk cId="4256689561" sldId="267"/>
            <ac:spMk id="15" creationId="{637992A9-1E8C-4E57-B4F4-EE2D38E504A2}"/>
          </ac:spMkLst>
        </pc:spChg>
        <pc:spChg chg="add">
          <ac:chgData name="Zita Draper" userId="b063123c-f51f-481b-b99c-f574606c9ace" providerId="ADAL" clId="{EF0E77A1-30A0-420A-8B5C-1D4447251AB8}" dt="2026-02-06T10:45:37.448" v="4334" actId="26606"/>
          <ac:spMkLst>
            <pc:docMk/>
            <pc:sldMk cId="4256689561" sldId="267"/>
            <ac:spMk id="17" creationId="{B2C335F7-F61C-4EB4-80F2-4B1438FE66BB}"/>
          </ac:spMkLst>
        </pc:spChg>
        <pc:picChg chg="add">
          <ac:chgData name="Zita Draper" userId="b063123c-f51f-481b-b99c-f574606c9ace" providerId="ADAL" clId="{EF0E77A1-30A0-420A-8B5C-1D4447251AB8}" dt="2026-02-06T10:45:37.448" v="4334" actId="26606"/>
          <ac:picMkLst>
            <pc:docMk/>
            <pc:sldMk cId="4256689561" sldId="267"/>
            <ac:picMk id="5" creationId="{D3818583-913A-6D46-3135-0801D4DCE091}"/>
          </ac:picMkLst>
        </pc:picChg>
      </pc:sldChg>
      <pc:sldChg chg="addSp delSp modSp mod setBg">
        <pc:chgData name="Zita Draper" userId="b063123c-f51f-481b-b99c-f574606c9ace" providerId="ADAL" clId="{EF0E77A1-30A0-420A-8B5C-1D4447251AB8}" dt="2026-02-06T10:48:07.561" v="4669" actId="1076"/>
        <pc:sldMkLst>
          <pc:docMk/>
          <pc:sldMk cId="4010498503" sldId="268"/>
        </pc:sldMkLst>
        <pc:spChg chg="mod">
          <ac:chgData name="Zita Draper" userId="b063123c-f51f-481b-b99c-f574606c9ace" providerId="ADAL" clId="{EF0E77A1-30A0-420A-8B5C-1D4447251AB8}" dt="2026-02-06T10:48:07.561" v="4669" actId="1076"/>
          <ac:spMkLst>
            <pc:docMk/>
            <pc:sldMk cId="4010498503" sldId="268"/>
            <ac:spMk id="2" creationId="{0225FF89-9807-C598-A088-09CC30AF414E}"/>
          </ac:spMkLst>
        </pc:spChg>
        <pc:spChg chg="del mod">
          <ac:chgData name="Zita Draper" userId="b063123c-f51f-481b-b99c-f574606c9ace" providerId="ADAL" clId="{EF0E77A1-30A0-420A-8B5C-1D4447251AB8}" dt="2026-02-06T10:47:53.292" v="4663" actId="26606"/>
          <ac:spMkLst>
            <pc:docMk/>
            <pc:sldMk cId="4010498503" sldId="268"/>
            <ac:spMk id="3" creationId="{3D18454D-D9A2-F8CD-E02C-546BDCFE3C11}"/>
          </ac:spMkLst>
        </pc:spChg>
        <pc:spChg chg="add">
          <ac:chgData name="Zita Draper" userId="b063123c-f51f-481b-b99c-f574606c9ace" providerId="ADAL" clId="{EF0E77A1-30A0-420A-8B5C-1D4447251AB8}" dt="2026-02-06T10:47:53.292" v="4663" actId="26606"/>
          <ac:spMkLst>
            <pc:docMk/>
            <pc:sldMk cId="4010498503" sldId="268"/>
            <ac:spMk id="9" creationId="{817D949E-564D-4503-A64E-D22FA3232C29}"/>
          </ac:spMkLst>
        </pc:spChg>
        <pc:spChg chg="add">
          <ac:chgData name="Zita Draper" userId="b063123c-f51f-481b-b99c-f574606c9ace" providerId="ADAL" clId="{EF0E77A1-30A0-420A-8B5C-1D4447251AB8}" dt="2026-02-06T10:47:53.292" v="4663" actId="26606"/>
          <ac:spMkLst>
            <pc:docMk/>
            <pc:sldMk cId="4010498503" sldId="268"/>
            <ac:spMk id="11" creationId="{2C8EEB27-9249-8B3A-C8C2-18F9DC480810}"/>
          </ac:spMkLst>
        </pc:spChg>
        <pc:spChg chg="add">
          <ac:chgData name="Zita Draper" userId="b063123c-f51f-481b-b99c-f574606c9ace" providerId="ADAL" clId="{EF0E77A1-30A0-420A-8B5C-1D4447251AB8}" dt="2026-02-06T10:47:53.292" v="4663" actId="26606"/>
          <ac:spMkLst>
            <pc:docMk/>
            <pc:sldMk cId="4010498503" sldId="268"/>
            <ac:spMk id="13" creationId="{18482CAC-96FF-EBE5-E97D-0BE2B8A51E3F}"/>
          </ac:spMkLst>
        </pc:spChg>
        <pc:graphicFrameChg chg="add">
          <ac:chgData name="Zita Draper" userId="b063123c-f51f-481b-b99c-f574606c9ace" providerId="ADAL" clId="{EF0E77A1-30A0-420A-8B5C-1D4447251AB8}" dt="2026-02-06T10:47:53.292" v="4663" actId="26606"/>
          <ac:graphicFrameMkLst>
            <pc:docMk/>
            <pc:sldMk cId="4010498503" sldId="268"/>
            <ac:graphicFrameMk id="5" creationId="{3DCD571B-5E90-27FF-D41F-E139E42D0227}"/>
          </ac:graphicFrameMkLst>
        </pc:graphicFrameChg>
      </pc:sldChg>
      <pc:sldChg chg="addSp delSp modSp mod setBg">
        <pc:chgData name="Zita Draper" userId="b063123c-f51f-481b-b99c-f574606c9ace" providerId="ADAL" clId="{EF0E77A1-30A0-420A-8B5C-1D4447251AB8}" dt="2026-02-06T10:50:01.851" v="4958" actId="1076"/>
        <pc:sldMkLst>
          <pc:docMk/>
          <pc:sldMk cId="1260084756" sldId="269"/>
        </pc:sldMkLst>
        <pc:spChg chg="mod">
          <ac:chgData name="Zita Draper" userId="b063123c-f51f-481b-b99c-f574606c9ace" providerId="ADAL" clId="{EF0E77A1-30A0-420A-8B5C-1D4447251AB8}" dt="2026-02-06T10:50:01.851" v="4958" actId="1076"/>
          <ac:spMkLst>
            <pc:docMk/>
            <pc:sldMk cId="1260084756" sldId="269"/>
            <ac:spMk id="2" creationId="{21B5DA4D-C85C-A12A-A9E6-7BE63B5055A1}"/>
          </ac:spMkLst>
        </pc:spChg>
        <pc:spChg chg="del mod">
          <ac:chgData name="Zita Draper" userId="b063123c-f51f-481b-b99c-f574606c9ace" providerId="ADAL" clId="{EF0E77A1-30A0-420A-8B5C-1D4447251AB8}" dt="2026-02-06T10:49:48.531" v="4948" actId="26606"/>
          <ac:spMkLst>
            <pc:docMk/>
            <pc:sldMk cId="1260084756" sldId="269"/>
            <ac:spMk id="3" creationId="{9532B0E1-EBA9-D417-8BFB-0AE40F4C4C96}"/>
          </ac:spMkLst>
        </pc:spChg>
        <pc:spChg chg="add">
          <ac:chgData name="Zita Draper" userId="b063123c-f51f-481b-b99c-f574606c9ace" providerId="ADAL" clId="{EF0E77A1-30A0-420A-8B5C-1D4447251AB8}" dt="2026-02-06T10:49:48.531" v="4948" actId="26606"/>
          <ac:spMkLst>
            <pc:docMk/>
            <pc:sldMk cId="1260084756" sldId="269"/>
            <ac:spMk id="9" creationId="{817D949E-564D-4503-A64E-D22FA3232C29}"/>
          </ac:spMkLst>
        </pc:spChg>
        <pc:spChg chg="add">
          <ac:chgData name="Zita Draper" userId="b063123c-f51f-481b-b99c-f574606c9ace" providerId="ADAL" clId="{EF0E77A1-30A0-420A-8B5C-1D4447251AB8}" dt="2026-02-06T10:49:48.531" v="4948" actId="26606"/>
          <ac:spMkLst>
            <pc:docMk/>
            <pc:sldMk cId="1260084756" sldId="269"/>
            <ac:spMk id="11" creationId="{2C8EEB27-9249-8B3A-C8C2-18F9DC480810}"/>
          </ac:spMkLst>
        </pc:spChg>
        <pc:spChg chg="add">
          <ac:chgData name="Zita Draper" userId="b063123c-f51f-481b-b99c-f574606c9ace" providerId="ADAL" clId="{EF0E77A1-30A0-420A-8B5C-1D4447251AB8}" dt="2026-02-06T10:49:48.531" v="4948" actId="26606"/>
          <ac:spMkLst>
            <pc:docMk/>
            <pc:sldMk cId="1260084756" sldId="269"/>
            <ac:spMk id="13" creationId="{18482CAC-96FF-EBE5-E97D-0BE2B8A51E3F}"/>
          </ac:spMkLst>
        </pc:spChg>
        <pc:graphicFrameChg chg="add">
          <ac:chgData name="Zita Draper" userId="b063123c-f51f-481b-b99c-f574606c9ace" providerId="ADAL" clId="{EF0E77A1-30A0-420A-8B5C-1D4447251AB8}" dt="2026-02-06T10:49:48.531" v="4948" actId="26606"/>
          <ac:graphicFrameMkLst>
            <pc:docMk/>
            <pc:sldMk cId="1260084756" sldId="269"/>
            <ac:graphicFrameMk id="5" creationId="{FCD64BFC-5288-53D6-82E0-D73CB39B1B27}"/>
          </ac:graphicFrameMkLst>
        </pc:graphicFrameChg>
      </pc:sldChg>
      <pc:sldChg chg="addSp delSp modSp mod">
        <pc:chgData name="Zita Draper" userId="b063123c-f51f-481b-b99c-f574606c9ace" providerId="ADAL" clId="{EF0E77A1-30A0-420A-8B5C-1D4447251AB8}" dt="2026-02-06T10:52:25.881" v="5213" actId="12100"/>
        <pc:sldMkLst>
          <pc:docMk/>
          <pc:sldMk cId="2353802060" sldId="270"/>
        </pc:sldMkLst>
        <pc:spChg chg="mod">
          <ac:chgData name="Zita Draper" userId="b063123c-f51f-481b-b99c-f574606c9ace" providerId="ADAL" clId="{EF0E77A1-30A0-420A-8B5C-1D4447251AB8}" dt="2026-02-06T10:50:13.050" v="4964" actId="122"/>
          <ac:spMkLst>
            <pc:docMk/>
            <pc:sldMk cId="2353802060" sldId="270"/>
            <ac:spMk id="2" creationId="{57D1E21C-7CA7-DDA5-A836-20534BDC294C}"/>
          </ac:spMkLst>
        </pc:spChg>
        <pc:spChg chg="del mod">
          <ac:chgData name="Zita Draper" userId="b063123c-f51f-481b-b99c-f574606c9ace" providerId="ADAL" clId="{EF0E77A1-30A0-420A-8B5C-1D4447251AB8}" dt="2026-02-06T10:52:12.222" v="5212" actId="26606"/>
          <ac:spMkLst>
            <pc:docMk/>
            <pc:sldMk cId="2353802060" sldId="270"/>
            <ac:spMk id="3" creationId="{A98CEC4F-74DC-1A0C-7B2B-4DAD9A49A759}"/>
          </ac:spMkLst>
        </pc:spChg>
        <pc:graphicFrameChg chg="add mod">
          <ac:chgData name="Zita Draper" userId="b063123c-f51f-481b-b99c-f574606c9ace" providerId="ADAL" clId="{EF0E77A1-30A0-420A-8B5C-1D4447251AB8}" dt="2026-02-06T10:52:25.881" v="5213" actId="12100"/>
          <ac:graphicFrameMkLst>
            <pc:docMk/>
            <pc:sldMk cId="2353802060" sldId="270"/>
            <ac:graphicFrameMk id="5" creationId="{E47BEDF7-8E01-71BD-C5F8-1CB7F989D7AE}"/>
          </ac:graphicFrameMkLst>
        </pc:graphicFrameChg>
      </pc:sldChg>
      <pc:sldChg chg="addSp modSp mod setBg addAnim setClrOvrMap">
        <pc:chgData name="Zita Draper" userId="b063123c-f51f-481b-b99c-f574606c9ace" providerId="ADAL" clId="{EF0E77A1-30A0-420A-8B5C-1D4447251AB8}" dt="2026-02-06T10:52:40.357" v="5215"/>
        <pc:sldMkLst>
          <pc:docMk/>
          <pc:sldMk cId="1686043838" sldId="271"/>
        </pc:sldMkLst>
        <pc:spChg chg="mod">
          <ac:chgData name="Zita Draper" userId="b063123c-f51f-481b-b99c-f574606c9ace" providerId="ADAL" clId="{EF0E77A1-30A0-420A-8B5C-1D4447251AB8}" dt="2026-02-06T10:52:40.357" v="5214" actId="26606"/>
          <ac:spMkLst>
            <pc:docMk/>
            <pc:sldMk cId="1686043838" sldId="271"/>
            <ac:spMk id="2" creationId="{34DA485E-6BDF-E9A9-CFC7-1AEEBC83872A}"/>
          </ac:spMkLst>
        </pc:spChg>
        <pc:spChg chg="mod">
          <ac:chgData name="Zita Draper" userId="b063123c-f51f-481b-b99c-f574606c9ace" providerId="ADAL" clId="{EF0E77A1-30A0-420A-8B5C-1D4447251AB8}" dt="2026-02-06T10:52:40.357" v="5214" actId="26606"/>
          <ac:spMkLst>
            <pc:docMk/>
            <pc:sldMk cId="1686043838" sldId="271"/>
            <ac:spMk id="3" creationId="{19C835D7-C5D9-7A77-4BBC-834D6CECDA90}"/>
          </ac:spMkLst>
        </pc:spChg>
        <pc:spChg chg="add">
          <ac:chgData name="Zita Draper" userId="b063123c-f51f-481b-b99c-f574606c9ace" providerId="ADAL" clId="{EF0E77A1-30A0-420A-8B5C-1D4447251AB8}" dt="2026-02-06T10:52:40.357" v="5214" actId="26606"/>
          <ac:spMkLst>
            <pc:docMk/>
            <pc:sldMk cId="1686043838" sldId="271"/>
            <ac:spMk id="9" creationId="{774A975B-A886-5202-0489-6965514A0D14}"/>
          </ac:spMkLst>
        </pc:spChg>
        <pc:spChg chg="add">
          <ac:chgData name="Zita Draper" userId="b063123c-f51f-481b-b99c-f574606c9ace" providerId="ADAL" clId="{EF0E77A1-30A0-420A-8B5C-1D4447251AB8}" dt="2026-02-06T10:52:40.357" v="5214" actId="26606"/>
          <ac:spMkLst>
            <pc:docMk/>
            <pc:sldMk cId="1686043838" sldId="271"/>
            <ac:spMk id="11" creationId="{EA67E988-5919-57BB-C7DE-D3EAD38A3045}"/>
          </ac:spMkLst>
        </pc:spChg>
        <pc:spChg chg="add">
          <ac:chgData name="Zita Draper" userId="b063123c-f51f-481b-b99c-f574606c9ace" providerId="ADAL" clId="{EF0E77A1-30A0-420A-8B5C-1D4447251AB8}" dt="2026-02-06T10:52:40.357" v="5214" actId="26606"/>
          <ac:spMkLst>
            <pc:docMk/>
            <pc:sldMk cId="1686043838" sldId="271"/>
            <ac:spMk id="13" creationId="{B7E2F724-2FB3-4D1D-A730-739B8654C030}"/>
          </ac:spMkLst>
        </pc:spChg>
        <pc:spChg chg="add">
          <ac:chgData name="Zita Draper" userId="b063123c-f51f-481b-b99c-f574606c9ace" providerId="ADAL" clId="{EF0E77A1-30A0-420A-8B5C-1D4447251AB8}" dt="2026-02-06T10:52:40.357" v="5214" actId="26606"/>
          <ac:spMkLst>
            <pc:docMk/>
            <pc:sldMk cId="1686043838" sldId="271"/>
            <ac:spMk id="15" creationId="{B2C335F7-F61C-4EB4-80F2-4B1438FE66BB}"/>
          </ac:spMkLst>
        </pc:spChg>
        <pc:picChg chg="add">
          <ac:chgData name="Zita Draper" userId="b063123c-f51f-481b-b99c-f574606c9ace" providerId="ADAL" clId="{EF0E77A1-30A0-420A-8B5C-1D4447251AB8}" dt="2026-02-06T10:52:40.357" v="5214" actId="26606"/>
          <ac:picMkLst>
            <pc:docMk/>
            <pc:sldMk cId="1686043838" sldId="271"/>
            <ac:picMk id="5" creationId="{ACE58C03-48A3-BFA4-E99E-214C2800A94C}"/>
          </ac:picMkLst>
        </pc:picChg>
      </pc:sldChg>
      <pc:sldChg chg="modSp del mod">
        <pc:chgData name="Zita Draper" userId="b063123c-f51f-481b-b99c-f574606c9ace" providerId="ADAL" clId="{EF0E77A1-30A0-420A-8B5C-1D4447251AB8}" dt="2026-02-06T10:52:47.107" v="5216" actId="47"/>
        <pc:sldMkLst>
          <pc:docMk/>
          <pc:sldMk cId="3188927900" sldId="272"/>
        </pc:sldMkLst>
        <pc:spChg chg="mod">
          <ac:chgData name="Zita Draper" userId="b063123c-f51f-481b-b99c-f574606c9ace" providerId="ADAL" clId="{EF0E77A1-30A0-420A-8B5C-1D4447251AB8}" dt="2026-02-06T10:18:09.666" v="2937" actId="20577"/>
          <ac:spMkLst>
            <pc:docMk/>
            <pc:sldMk cId="3188927900" sldId="272"/>
            <ac:spMk id="2" creationId="{848350F7-9683-3BC3-0E7E-0BC10405FEC7}"/>
          </ac:spMkLst>
        </pc:spChg>
      </pc:sldChg>
      <pc:sldChg chg="addSp delSp modSp mod setBg">
        <pc:chgData name="Zita Draper" userId="b063123c-f51f-481b-b99c-f574606c9ace" providerId="ADAL" clId="{EF0E77A1-30A0-420A-8B5C-1D4447251AB8}" dt="2026-02-06T11:40:01.767" v="5471" actId="12100"/>
        <pc:sldMkLst>
          <pc:docMk/>
          <pc:sldMk cId="2668076374" sldId="273"/>
        </pc:sldMkLst>
        <pc:spChg chg="mod">
          <ac:chgData name="Zita Draper" userId="b063123c-f51f-481b-b99c-f574606c9ace" providerId="ADAL" clId="{EF0E77A1-30A0-420A-8B5C-1D4447251AB8}" dt="2026-02-06T11:39:54.150" v="5470" actId="26606"/>
          <ac:spMkLst>
            <pc:docMk/>
            <pc:sldMk cId="2668076374" sldId="273"/>
            <ac:spMk id="2" creationId="{10037891-853A-81C4-5433-9B32652CE6D1}"/>
          </ac:spMkLst>
        </pc:spChg>
        <pc:spChg chg="del mod">
          <ac:chgData name="Zita Draper" userId="b063123c-f51f-481b-b99c-f574606c9ace" providerId="ADAL" clId="{EF0E77A1-30A0-420A-8B5C-1D4447251AB8}" dt="2026-02-06T11:39:54.150" v="5470" actId="26606"/>
          <ac:spMkLst>
            <pc:docMk/>
            <pc:sldMk cId="2668076374" sldId="273"/>
            <ac:spMk id="3" creationId="{1B5F9B6B-D1FA-261B-4804-48E12C9FE88F}"/>
          </ac:spMkLst>
        </pc:spChg>
        <pc:spChg chg="add">
          <ac:chgData name="Zita Draper" userId="b063123c-f51f-481b-b99c-f574606c9ace" providerId="ADAL" clId="{EF0E77A1-30A0-420A-8B5C-1D4447251AB8}" dt="2026-02-06T11:39:54.150" v="5470" actId="26606"/>
          <ac:spMkLst>
            <pc:docMk/>
            <pc:sldMk cId="2668076374" sldId="273"/>
            <ac:spMk id="9" creationId="{817D949E-564D-4503-A64E-D22FA3232C29}"/>
          </ac:spMkLst>
        </pc:spChg>
        <pc:spChg chg="add">
          <ac:chgData name="Zita Draper" userId="b063123c-f51f-481b-b99c-f574606c9ace" providerId="ADAL" clId="{EF0E77A1-30A0-420A-8B5C-1D4447251AB8}" dt="2026-02-06T11:39:54.150" v="5470" actId="26606"/>
          <ac:spMkLst>
            <pc:docMk/>
            <pc:sldMk cId="2668076374" sldId="273"/>
            <ac:spMk id="11" creationId="{92BE0106-0C20-465B-A1BE-0BAC2737B1AD}"/>
          </ac:spMkLst>
        </pc:spChg>
        <pc:spChg chg="add">
          <ac:chgData name="Zita Draper" userId="b063123c-f51f-481b-b99c-f574606c9ace" providerId="ADAL" clId="{EF0E77A1-30A0-420A-8B5C-1D4447251AB8}" dt="2026-02-06T11:39:54.150" v="5470" actId="26606"/>
          <ac:spMkLst>
            <pc:docMk/>
            <pc:sldMk cId="2668076374" sldId="273"/>
            <ac:spMk id="13" creationId="{851808AB-2943-464C-A710-F2A18D869334}"/>
          </ac:spMkLst>
        </pc:spChg>
        <pc:graphicFrameChg chg="add mod">
          <ac:chgData name="Zita Draper" userId="b063123c-f51f-481b-b99c-f574606c9ace" providerId="ADAL" clId="{EF0E77A1-30A0-420A-8B5C-1D4447251AB8}" dt="2026-02-06T11:40:01.767" v="5471" actId="12100"/>
          <ac:graphicFrameMkLst>
            <pc:docMk/>
            <pc:sldMk cId="2668076374" sldId="273"/>
            <ac:graphicFrameMk id="5" creationId="{ECF0F5E4-0E00-268A-8E48-0C6BCA80415A}"/>
          </ac:graphicFrameMkLst>
        </pc:graphicFrameChg>
      </pc:sldChg>
      <pc:sldChg chg="addSp modSp mod setBg">
        <pc:chgData name="Zita Draper" userId="b063123c-f51f-481b-b99c-f574606c9ace" providerId="ADAL" clId="{EF0E77A1-30A0-420A-8B5C-1D4447251AB8}" dt="2026-02-06T11:50:18.792" v="5600" actId="207"/>
        <pc:sldMkLst>
          <pc:docMk/>
          <pc:sldMk cId="411466118" sldId="274"/>
        </pc:sldMkLst>
        <pc:spChg chg="mod">
          <ac:chgData name="Zita Draper" userId="b063123c-f51f-481b-b99c-f574606c9ace" providerId="ADAL" clId="{EF0E77A1-30A0-420A-8B5C-1D4447251AB8}" dt="2026-02-06T11:50:05.315" v="5599" actId="26606"/>
          <ac:spMkLst>
            <pc:docMk/>
            <pc:sldMk cId="411466118" sldId="274"/>
            <ac:spMk id="2" creationId="{FC714ED0-3CF1-72FD-A559-909215DC813C}"/>
          </ac:spMkLst>
        </pc:spChg>
        <pc:spChg chg="mod">
          <ac:chgData name="Zita Draper" userId="b063123c-f51f-481b-b99c-f574606c9ace" providerId="ADAL" clId="{EF0E77A1-30A0-420A-8B5C-1D4447251AB8}" dt="2026-02-06T11:50:05.315" v="5599" actId="26606"/>
          <ac:spMkLst>
            <pc:docMk/>
            <pc:sldMk cId="411466118" sldId="274"/>
            <ac:spMk id="3" creationId="{3B2F9887-3F1C-E1AB-FFF4-FE52C251E6D6}"/>
          </ac:spMkLst>
        </pc:spChg>
        <pc:spChg chg="add">
          <ac:chgData name="Zita Draper" userId="b063123c-f51f-481b-b99c-f574606c9ace" providerId="ADAL" clId="{EF0E77A1-30A0-420A-8B5C-1D4447251AB8}" dt="2026-02-06T11:50:05.315" v="5599" actId="26606"/>
          <ac:spMkLst>
            <pc:docMk/>
            <pc:sldMk cId="411466118" sldId="274"/>
            <ac:spMk id="10" creationId="{9EE42DCE-4A4F-44C4-84E5-261B3BEEF1DA}"/>
          </ac:spMkLst>
        </pc:spChg>
        <pc:spChg chg="add">
          <ac:chgData name="Zita Draper" userId="b063123c-f51f-481b-b99c-f574606c9ace" providerId="ADAL" clId="{EF0E77A1-30A0-420A-8B5C-1D4447251AB8}" dt="2026-02-06T11:50:05.315" v="5599" actId="26606"/>
          <ac:spMkLst>
            <pc:docMk/>
            <pc:sldMk cId="411466118" sldId="274"/>
            <ac:spMk id="12" creationId="{887F59F2-5FBC-40CD-AD35-376AECE49EA6}"/>
          </ac:spMkLst>
        </pc:spChg>
        <pc:picChg chg="add mod">
          <ac:chgData name="Zita Draper" userId="b063123c-f51f-481b-b99c-f574606c9ace" providerId="ADAL" clId="{EF0E77A1-30A0-420A-8B5C-1D4447251AB8}" dt="2026-02-06T11:50:18.792" v="5600" actId="207"/>
          <ac:picMkLst>
            <pc:docMk/>
            <pc:sldMk cId="411466118" sldId="274"/>
            <ac:picMk id="7" creationId="{A93E049E-94EE-DC41-80FB-9C05DBE403F3}"/>
          </ac:picMkLst>
        </pc:picChg>
      </pc:sldChg>
      <pc:sldChg chg="addSp delSp modSp mod">
        <pc:chgData name="Zita Draper" userId="b063123c-f51f-481b-b99c-f574606c9ace" providerId="ADAL" clId="{EF0E77A1-30A0-420A-8B5C-1D4447251AB8}" dt="2026-02-06T12:07:24.119" v="5957" actId="12100"/>
        <pc:sldMkLst>
          <pc:docMk/>
          <pc:sldMk cId="3590926425" sldId="275"/>
        </pc:sldMkLst>
        <pc:spChg chg="mod">
          <ac:chgData name="Zita Draper" userId="b063123c-f51f-481b-b99c-f574606c9ace" providerId="ADAL" clId="{EF0E77A1-30A0-420A-8B5C-1D4447251AB8}" dt="2026-02-06T12:05:01.473" v="5605" actId="122"/>
          <ac:spMkLst>
            <pc:docMk/>
            <pc:sldMk cId="3590926425" sldId="275"/>
            <ac:spMk id="2" creationId="{5555EE95-4CE6-5F00-2181-7E7087D681D7}"/>
          </ac:spMkLst>
        </pc:spChg>
        <pc:spChg chg="del mod">
          <ac:chgData name="Zita Draper" userId="b063123c-f51f-481b-b99c-f574606c9ace" providerId="ADAL" clId="{EF0E77A1-30A0-420A-8B5C-1D4447251AB8}" dt="2026-02-06T12:07:11.478" v="5956" actId="26606"/>
          <ac:spMkLst>
            <pc:docMk/>
            <pc:sldMk cId="3590926425" sldId="275"/>
            <ac:spMk id="3" creationId="{AC455586-BC0D-ABC0-C27D-54732B0833B4}"/>
          </ac:spMkLst>
        </pc:spChg>
        <pc:graphicFrameChg chg="add mod">
          <ac:chgData name="Zita Draper" userId="b063123c-f51f-481b-b99c-f574606c9ace" providerId="ADAL" clId="{EF0E77A1-30A0-420A-8B5C-1D4447251AB8}" dt="2026-02-06T12:07:24.119" v="5957" actId="12100"/>
          <ac:graphicFrameMkLst>
            <pc:docMk/>
            <pc:sldMk cId="3590926425" sldId="275"/>
            <ac:graphicFrameMk id="5" creationId="{C6C456C3-556D-EC03-DF1A-C0C9A53C504B}"/>
          </ac:graphicFrameMkLst>
        </pc:graphicFrameChg>
      </pc:sldChg>
      <pc:sldChg chg="addSp delSp modSp mod setBg">
        <pc:chgData name="Zita Draper" userId="b063123c-f51f-481b-b99c-f574606c9ace" providerId="ADAL" clId="{EF0E77A1-30A0-420A-8B5C-1D4447251AB8}" dt="2026-02-06T12:07:54.570" v="5962" actId="1076"/>
        <pc:sldMkLst>
          <pc:docMk/>
          <pc:sldMk cId="9526240" sldId="276"/>
        </pc:sldMkLst>
        <pc:spChg chg="mod">
          <ac:chgData name="Zita Draper" userId="b063123c-f51f-481b-b99c-f574606c9ace" providerId="ADAL" clId="{EF0E77A1-30A0-420A-8B5C-1D4447251AB8}" dt="2026-02-06T12:07:54.570" v="5962" actId="1076"/>
          <ac:spMkLst>
            <pc:docMk/>
            <pc:sldMk cId="9526240" sldId="276"/>
            <ac:spMk id="2" creationId="{D86856F3-B204-9DAE-9E7C-E094B5D1C91A}"/>
          </ac:spMkLst>
        </pc:spChg>
        <pc:spChg chg="del mod">
          <ac:chgData name="Zita Draper" userId="b063123c-f51f-481b-b99c-f574606c9ace" providerId="ADAL" clId="{EF0E77A1-30A0-420A-8B5C-1D4447251AB8}" dt="2026-02-06T12:07:43.862" v="5958" actId="26606"/>
          <ac:spMkLst>
            <pc:docMk/>
            <pc:sldMk cId="9526240" sldId="276"/>
            <ac:spMk id="3" creationId="{D17359D8-DA09-9E38-B601-C8FB057410F6}"/>
          </ac:spMkLst>
        </pc:spChg>
        <pc:spChg chg="add">
          <ac:chgData name="Zita Draper" userId="b063123c-f51f-481b-b99c-f574606c9ace" providerId="ADAL" clId="{EF0E77A1-30A0-420A-8B5C-1D4447251AB8}" dt="2026-02-06T12:07:43.862" v="5958" actId="26606"/>
          <ac:spMkLst>
            <pc:docMk/>
            <pc:sldMk cId="9526240" sldId="276"/>
            <ac:spMk id="9" creationId="{817D949E-564D-4503-A64E-D22FA3232C29}"/>
          </ac:spMkLst>
        </pc:spChg>
        <pc:spChg chg="add">
          <ac:chgData name="Zita Draper" userId="b063123c-f51f-481b-b99c-f574606c9ace" providerId="ADAL" clId="{EF0E77A1-30A0-420A-8B5C-1D4447251AB8}" dt="2026-02-06T12:07:43.862" v="5958" actId="26606"/>
          <ac:spMkLst>
            <pc:docMk/>
            <pc:sldMk cId="9526240" sldId="276"/>
            <ac:spMk id="11" creationId="{2C8EEB27-9249-8B3A-C8C2-18F9DC480810}"/>
          </ac:spMkLst>
        </pc:spChg>
        <pc:spChg chg="add">
          <ac:chgData name="Zita Draper" userId="b063123c-f51f-481b-b99c-f574606c9ace" providerId="ADAL" clId="{EF0E77A1-30A0-420A-8B5C-1D4447251AB8}" dt="2026-02-06T12:07:43.862" v="5958" actId="26606"/>
          <ac:spMkLst>
            <pc:docMk/>
            <pc:sldMk cId="9526240" sldId="276"/>
            <ac:spMk id="13" creationId="{18482CAC-96FF-EBE5-E97D-0BE2B8A51E3F}"/>
          </ac:spMkLst>
        </pc:spChg>
        <pc:graphicFrameChg chg="add">
          <ac:chgData name="Zita Draper" userId="b063123c-f51f-481b-b99c-f574606c9ace" providerId="ADAL" clId="{EF0E77A1-30A0-420A-8B5C-1D4447251AB8}" dt="2026-02-06T12:07:43.862" v="5958" actId="26606"/>
          <ac:graphicFrameMkLst>
            <pc:docMk/>
            <pc:sldMk cId="9526240" sldId="276"/>
            <ac:graphicFrameMk id="5" creationId="{92EAEEB0-6248-3C27-3116-601E6B2BA445}"/>
          </ac:graphicFrameMkLst>
        </pc:graphicFrameChg>
      </pc:sldChg>
      <pc:sldChg chg="addSp delSp modSp mod setBg">
        <pc:chgData name="Zita Draper" userId="b063123c-f51f-481b-b99c-f574606c9ace" providerId="ADAL" clId="{EF0E77A1-30A0-420A-8B5C-1D4447251AB8}" dt="2026-02-06T12:22:28.303" v="6234" actId="122"/>
        <pc:sldMkLst>
          <pc:docMk/>
          <pc:sldMk cId="1729155119" sldId="277"/>
        </pc:sldMkLst>
        <pc:spChg chg="mod">
          <ac:chgData name="Zita Draper" userId="b063123c-f51f-481b-b99c-f574606c9ace" providerId="ADAL" clId="{EF0E77A1-30A0-420A-8B5C-1D4447251AB8}" dt="2026-02-06T12:22:28.303" v="6234" actId="122"/>
          <ac:spMkLst>
            <pc:docMk/>
            <pc:sldMk cId="1729155119" sldId="277"/>
            <ac:spMk id="2" creationId="{C563727B-D874-CF39-E28E-2E8692A0D0A5}"/>
          </ac:spMkLst>
        </pc:spChg>
        <pc:spChg chg="del mod">
          <ac:chgData name="Zita Draper" userId="b063123c-f51f-481b-b99c-f574606c9ace" providerId="ADAL" clId="{EF0E77A1-30A0-420A-8B5C-1D4447251AB8}" dt="2026-02-06T12:22:23.775" v="6233" actId="26606"/>
          <ac:spMkLst>
            <pc:docMk/>
            <pc:sldMk cId="1729155119" sldId="277"/>
            <ac:spMk id="3" creationId="{8C6675D1-BD71-BE96-6FE1-848C5898C1B1}"/>
          </ac:spMkLst>
        </pc:spChg>
        <pc:spChg chg="add">
          <ac:chgData name="Zita Draper" userId="b063123c-f51f-481b-b99c-f574606c9ace" providerId="ADAL" clId="{EF0E77A1-30A0-420A-8B5C-1D4447251AB8}" dt="2026-02-06T12:22:23.775" v="6233" actId="26606"/>
          <ac:spMkLst>
            <pc:docMk/>
            <pc:sldMk cId="1729155119" sldId="277"/>
            <ac:spMk id="9" creationId="{04213918-F1EB-4BCE-BE23-F5E9851EE05C}"/>
          </ac:spMkLst>
        </pc:spChg>
        <pc:spChg chg="add">
          <ac:chgData name="Zita Draper" userId="b063123c-f51f-481b-b99c-f574606c9ace" providerId="ADAL" clId="{EF0E77A1-30A0-420A-8B5C-1D4447251AB8}" dt="2026-02-06T12:22:23.775" v="6233" actId="26606"/>
          <ac:spMkLst>
            <pc:docMk/>
            <pc:sldMk cId="1729155119" sldId="277"/>
            <ac:spMk id="11" creationId="{2062E862-C7F7-4CA1-B929-D0B75F5E9FB9}"/>
          </ac:spMkLst>
        </pc:spChg>
        <pc:graphicFrameChg chg="add">
          <ac:chgData name="Zita Draper" userId="b063123c-f51f-481b-b99c-f574606c9ace" providerId="ADAL" clId="{EF0E77A1-30A0-420A-8B5C-1D4447251AB8}" dt="2026-02-06T12:22:23.775" v="6233" actId="26606"/>
          <ac:graphicFrameMkLst>
            <pc:docMk/>
            <pc:sldMk cId="1729155119" sldId="277"/>
            <ac:graphicFrameMk id="5" creationId="{B437820F-1C72-4D96-22C7-F357E1A95844}"/>
          </ac:graphicFrameMkLst>
        </pc:graphicFrameChg>
      </pc:sldChg>
      <pc:sldChg chg="modSp del mod">
        <pc:chgData name="Zita Draper" userId="b063123c-f51f-481b-b99c-f574606c9ace" providerId="ADAL" clId="{EF0E77A1-30A0-420A-8B5C-1D4447251AB8}" dt="2026-02-06T12:22:32.929" v="6235" actId="47"/>
        <pc:sldMkLst>
          <pc:docMk/>
          <pc:sldMk cId="3092804676" sldId="278"/>
        </pc:sldMkLst>
        <pc:spChg chg="mod">
          <ac:chgData name="Zita Draper" userId="b063123c-f51f-481b-b99c-f574606c9ace" providerId="ADAL" clId="{EF0E77A1-30A0-420A-8B5C-1D4447251AB8}" dt="2026-02-06T10:19:18.797" v="3052" actId="122"/>
          <ac:spMkLst>
            <pc:docMk/>
            <pc:sldMk cId="3092804676" sldId="278"/>
            <ac:spMk id="2" creationId="{BCCED8D5-24B4-2F99-1A02-D405AD456160}"/>
          </ac:spMkLst>
        </pc:spChg>
      </pc:sldChg>
      <pc:sldChg chg="modSp del mod">
        <pc:chgData name="Zita Draper" userId="b063123c-f51f-481b-b99c-f574606c9ace" providerId="ADAL" clId="{EF0E77A1-30A0-420A-8B5C-1D4447251AB8}" dt="2026-02-06T12:22:33.482" v="6236" actId="47"/>
        <pc:sldMkLst>
          <pc:docMk/>
          <pc:sldMk cId="1696647245" sldId="279"/>
        </pc:sldMkLst>
        <pc:spChg chg="mod">
          <ac:chgData name="Zita Draper" userId="b063123c-f51f-481b-b99c-f574606c9ace" providerId="ADAL" clId="{EF0E77A1-30A0-420A-8B5C-1D4447251AB8}" dt="2026-02-06T10:19:29.071" v="3066" actId="122"/>
          <ac:spMkLst>
            <pc:docMk/>
            <pc:sldMk cId="1696647245" sldId="279"/>
            <ac:spMk id="2" creationId="{71F1BCBD-924B-3009-79A1-6A756ED12B34}"/>
          </ac:spMkLst>
        </pc:spChg>
      </pc:sldChg>
      <pc:sldChg chg="addSp delSp modSp mod">
        <pc:chgData name="Zita Draper" userId="b063123c-f51f-481b-b99c-f574606c9ace" providerId="ADAL" clId="{EF0E77A1-30A0-420A-8B5C-1D4447251AB8}" dt="2026-02-06T10:21:08.124" v="3316" actId="33524"/>
        <pc:sldMkLst>
          <pc:docMk/>
          <pc:sldMk cId="824551206" sldId="280"/>
        </pc:sldMkLst>
        <pc:spChg chg="mod">
          <ac:chgData name="Zita Draper" userId="b063123c-f51f-481b-b99c-f574606c9ace" providerId="ADAL" clId="{EF0E77A1-30A0-420A-8B5C-1D4447251AB8}" dt="2026-02-06T10:20:46.818" v="3314" actId="403"/>
          <ac:spMkLst>
            <pc:docMk/>
            <pc:sldMk cId="824551206" sldId="280"/>
            <ac:spMk id="2" creationId="{33B7F7E5-C68E-8DDF-726F-B20E0153E395}"/>
          </ac:spMkLst>
        </pc:spChg>
        <pc:spChg chg="del mod">
          <ac:chgData name="Zita Draper" userId="b063123c-f51f-481b-b99c-f574606c9ace" providerId="ADAL" clId="{EF0E77A1-30A0-420A-8B5C-1D4447251AB8}" dt="2026-02-06T10:20:41.851" v="3311" actId="26606"/>
          <ac:spMkLst>
            <pc:docMk/>
            <pc:sldMk cId="824551206" sldId="280"/>
            <ac:spMk id="3" creationId="{0CD5938C-F8C7-AD14-E77A-02E2E5AC4DF4}"/>
          </ac:spMkLst>
        </pc:spChg>
        <pc:graphicFrameChg chg="add mod">
          <ac:chgData name="Zita Draper" userId="b063123c-f51f-481b-b99c-f574606c9ace" providerId="ADAL" clId="{EF0E77A1-30A0-420A-8B5C-1D4447251AB8}" dt="2026-02-06T10:21:08.124" v="3316" actId="33524"/>
          <ac:graphicFrameMkLst>
            <pc:docMk/>
            <pc:sldMk cId="824551206" sldId="280"/>
            <ac:graphicFrameMk id="5" creationId="{228F053E-AF6F-5788-D0CC-ED79B7D4BC07}"/>
          </ac:graphicFrameMkLst>
        </pc:graphicFrameChg>
      </pc:sldChg>
      <pc:sldChg chg="del">
        <pc:chgData name="Zita Draper" userId="b063123c-f51f-481b-b99c-f574606c9ace" providerId="ADAL" clId="{EF0E77A1-30A0-420A-8B5C-1D4447251AB8}" dt="2026-02-06T10:21:20.613" v="3317" actId="47"/>
        <pc:sldMkLst>
          <pc:docMk/>
          <pc:sldMk cId="1175042602" sldId="281"/>
        </pc:sldMkLst>
      </pc:sldChg>
      <pc:sldChg chg="addSp delSp modSp mod setBg">
        <pc:chgData name="Zita Draper" userId="b063123c-f51f-481b-b99c-f574606c9ace" providerId="ADAL" clId="{EF0E77A1-30A0-420A-8B5C-1D4447251AB8}" dt="2026-02-06T10:06:36.248" v="1912" actId="1076"/>
        <pc:sldMkLst>
          <pc:docMk/>
          <pc:sldMk cId="360449373" sldId="282"/>
        </pc:sldMkLst>
        <pc:spChg chg="mod">
          <ac:chgData name="Zita Draper" userId="b063123c-f51f-481b-b99c-f574606c9ace" providerId="ADAL" clId="{EF0E77A1-30A0-420A-8B5C-1D4447251AB8}" dt="2026-02-06T10:06:36.248" v="1912" actId="1076"/>
          <ac:spMkLst>
            <pc:docMk/>
            <pc:sldMk cId="360449373" sldId="282"/>
            <ac:spMk id="2" creationId="{5982DA14-7118-5A05-8272-A9C6716927FC}"/>
          </ac:spMkLst>
        </pc:spChg>
        <pc:spChg chg="del mod">
          <ac:chgData name="Zita Draper" userId="b063123c-f51f-481b-b99c-f574606c9ace" providerId="ADAL" clId="{EF0E77A1-30A0-420A-8B5C-1D4447251AB8}" dt="2026-02-06T10:06:28.828" v="1908" actId="26606"/>
          <ac:spMkLst>
            <pc:docMk/>
            <pc:sldMk cId="360449373" sldId="282"/>
            <ac:spMk id="3" creationId="{D2CDBBE0-8BB1-F458-5B33-5243D4696EE1}"/>
          </ac:spMkLst>
        </pc:spChg>
        <pc:spChg chg="add">
          <ac:chgData name="Zita Draper" userId="b063123c-f51f-481b-b99c-f574606c9ace" providerId="ADAL" clId="{EF0E77A1-30A0-420A-8B5C-1D4447251AB8}" dt="2026-02-06T10:06:28.828" v="1908" actId="26606"/>
          <ac:spMkLst>
            <pc:docMk/>
            <pc:sldMk cId="360449373" sldId="282"/>
            <ac:spMk id="9" creationId="{4E17AA97-89A7-45C1-B813-BFF6C23D79E1}"/>
          </ac:spMkLst>
        </pc:spChg>
        <pc:spChg chg="add">
          <ac:chgData name="Zita Draper" userId="b063123c-f51f-481b-b99c-f574606c9ace" providerId="ADAL" clId="{EF0E77A1-30A0-420A-8B5C-1D4447251AB8}" dt="2026-02-06T10:06:28.828" v="1908" actId="26606"/>
          <ac:spMkLst>
            <pc:docMk/>
            <pc:sldMk cId="360449373" sldId="282"/>
            <ac:spMk id="11" creationId="{33AC4FE1-D370-43A6-96C5-076716BB1E76}"/>
          </ac:spMkLst>
        </pc:spChg>
        <pc:spChg chg="add">
          <ac:chgData name="Zita Draper" userId="b063123c-f51f-481b-b99c-f574606c9ace" providerId="ADAL" clId="{EF0E77A1-30A0-420A-8B5C-1D4447251AB8}" dt="2026-02-06T10:06:28.828" v="1908" actId="26606"/>
          <ac:spMkLst>
            <pc:docMk/>
            <pc:sldMk cId="360449373" sldId="282"/>
            <ac:spMk id="13" creationId="{4A3D569D-D3A6-49CA-A483-291E95DACA14}"/>
          </ac:spMkLst>
        </pc:spChg>
        <pc:graphicFrameChg chg="add">
          <ac:chgData name="Zita Draper" userId="b063123c-f51f-481b-b99c-f574606c9ace" providerId="ADAL" clId="{EF0E77A1-30A0-420A-8B5C-1D4447251AB8}" dt="2026-02-06T10:06:28.828" v="1908" actId="26606"/>
          <ac:graphicFrameMkLst>
            <pc:docMk/>
            <pc:sldMk cId="360449373" sldId="282"/>
            <ac:graphicFrameMk id="5" creationId="{83A6C599-6FC3-1AF6-0870-E38B357A230F}"/>
          </ac:graphicFrameMkLst>
        </pc:graphicFrameChg>
      </pc:sldChg>
      <pc:sldChg chg="addSp delSp modSp mod">
        <pc:chgData name="Zita Draper" userId="b063123c-f51f-481b-b99c-f574606c9ace" providerId="ADAL" clId="{EF0E77A1-30A0-420A-8B5C-1D4447251AB8}" dt="2026-02-06T10:07:06.970" v="1914" actId="33524"/>
        <pc:sldMkLst>
          <pc:docMk/>
          <pc:sldMk cId="868783635" sldId="283"/>
        </pc:sldMkLst>
        <pc:spChg chg="mod">
          <ac:chgData name="Zita Draper" userId="b063123c-f51f-481b-b99c-f574606c9ace" providerId="ADAL" clId="{EF0E77A1-30A0-420A-8B5C-1D4447251AB8}" dt="2026-02-06T10:06:16.578" v="1907" actId="122"/>
          <ac:spMkLst>
            <pc:docMk/>
            <pc:sldMk cId="868783635" sldId="283"/>
            <ac:spMk id="2" creationId="{180DD873-C888-53EF-8776-3F1E21FD2BA5}"/>
          </ac:spMkLst>
        </pc:spChg>
        <pc:spChg chg="del mod">
          <ac:chgData name="Zita Draper" userId="b063123c-f51f-481b-b99c-f574606c9ace" providerId="ADAL" clId="{EF0E77A1-30A0-420A-8B5C-1D4447251AB8}" dt="2026-02-06T10:06:59.276" v="1913" actId="26606"/>
          <ac:spMkLst>
            <pc:docMk/>
            <pc:sldMk cId="868783635" sldId="283"/>
            <ac:spMk id="3" creationId="{E8733ECC-EEA3-E84B-A53A-813585BB72EE}"/>
          </ac:spMkLst>
        </pc:spChg>
        <pc:graphicFrameChg chg="add mod">
          <ac:chgData name="Zita Draper" userId="b063123c-f51f-481b-b99c-f574606c9ace" providerId="ADAL" clId="{EF0E77A1-30A0-420A-8B5C-1D4447251AB8}" dt="2026-02-06T10:07:06.970" v="1914" actId="33524"/>
          <ac:graphicFrameMkLst>
            <pc:docMk/>
            <pc:sldMk cId="868783635" sldId="283"/>
            <ac:graphicFrameMk id="5" creationId="{71B7D040-257C-ECA4-BCF3-22851D308463}"/>
          </ac:graphicFrameMkLst>
        </pc:graphicFrameChg>
      </pc:sldChg>
      <pc:sldChg chg="addSp delSp modSp mod setBg">
        <pc:chgData name="Zita Draper" userId="b063123c-f51f-481b-b99c-f574606c9ace" providerId="ADAL" clId="{EF0E77A1-30A0-420A-8B5C-1D4447251AB8}" dt="2026-02-06T10:08:26.860" v="2049" actId="115"/>
        <pc:sldMkLst>
          <pc:docMk/>
          <pc:sldMk cId="3201399396" sldId="284"/>
        </pc:sldMkLst>
        <pc:spChg chg="mod">
          <ac:chgData name="Zita Draper" userId="b063123c-f51f-481b-b99c-f574606c9ace" providerId="ADAL" clId="{EF0E77A1-30A0-420A-8B5C-1D4447251AB8}" dt="2026-02-06T10:08:26.860" v="2049" actId="115"/>
          <ac:spMkLst>
            <pc:docMk/>
            <pc:sldMk cId="3201399396" sldId="284"/>
            <ac:spMk id="2" creationId="{70D2CE34-7AF8-4A6C-34EF-BB7153285876}"/>
          </ac:spMkLst>
        </pc:spChg>
        <pc:spChg chg="del mod">
          <ac:chgData name="Zita Draper" userId="b063123c-f51f-481b-b99c-f574606c9ace" providerId="ADAL" clId="{EF0E77A1-30A0-420A-8B5C-1D4447251AB8}" dt="2026-02-06T10:08:11.888" v="2043" actId="26606"/>
          <ac:spMkLst>
            <pc:docMk/>
            <pc:sldMk cId="3201399396" sldId="284"/>
            <ac:spMk id="3" creationId="{7716A3B4-FEDA-F5AE-251D-5799268A6EF2}"/>
          </ac:spMkLst>
        </pc:spChg>
        <pc:spChg chg="add">
          <ac:chgData name="Zita Draper" userId="b063123c-f51f-481b-b99c-f574606c9ace" providerId="ADAL" clId="{EF0E77A1-30A0-420A-8B5C-1D4447251AB8}" dt="2026-02-06T10:08:11.888" v="2043" actId="26606"/>
          <ac:spMkLst>
            <pc:docMk/>
            <pc:sldMk cId="3201399396" sldId="284"/>
            <ac:spMk id="9" creationId="{F420BC5C-C418-4843-B04B-6918968D0982}"/>
          </ac:spMkLst>
        </pc:spChg>
        <pc:spChg chg="add">
          <ac:chgData name="Zita Draper" userId="b063123c-f51f-481b-b99c-f574606c9ace" providerId="ADAL" clId="{EF0E77A1-30A0-420A-8B5C-1D4447251AB8}" dt="2026-02-06T10:08:11.888" v="2043" actId="26606"/>
          <ac:spMkLst>
            <pc:docMk/>
            <pc:sldMk cId="3201399396" sldId="284"/>
            <ac:spMk id="11" creationId="{92BE0106-0C20-465B-A1BE-0BAC2737B1AD}"/>
          </ac:spMkLst>
        </pc:spChg>
        <pc:graphicFrameChg chg="add">
          <ac:chgData name="Zita Draper" userId="b063123c-f51f-481b-b99c-f574606c9ace" providerId="ADAL" clId="{EF0E77A1-30A0-420A-8B5C-1D4447251AB8}" dt="2026-02-06T10:08:11.888" v="2043" actId="26606"/>
          <ac:graphicFrameMkLst>
            <pc:docMk/>
            <pc:sldMk cId="3201399396" sldId="284"/>
            <ac:graphicFrameMk id="5" creationId="{385A9E25-9608-2BCF-377A-37B0AB3ACA13}"/>
          </ac:graphicFrameMkLst>
        </pc:graphicFrameChg>
      </pc:sldChg>
      <pc:sldChg chg="addSp delSp modSp new mod setBg modClrScheme addAnim chgLayout">
        <pc:chgData name="Zita Draper" userId="b063123c-f51f-481b-b99c-f574606c9ace" providerId="ADAL" clId="{EF0E77A1-30A0-420A-8B5C-1D4447251AB8}" dt="2026-02-06T10:12:46.049" v="2423"/>
        <pc:sldMkLst>
          <pc:docMk/>
          <pc:sldMk cId="470868735" sldId="286"/>
        </pc:sldMkLst>
        <pc:spChg chg="del mod ord">
          <ac:chgData name="Zita Draper" userId="b063123c-f51f-481b-b99c-f574606c9ace" providerId="ADAL" clId="{EF0E77A1-30A0-420A-8B5C-1D4447251AB8}" dt="2026-02-06T10:12:07.288" v="2310" actId="700"/>
          <ac:spMkLst>
            <pc:docMk/>
            <pc:sldMk cId="470868735" sldId="286"/>
            <ac:spMk id="2" creationId="{949A7EBD-D1C5-341E-816D-0F3CABA23EF1}"/>
          </ac:spMkLst>
        </pc:spChg>
        <pc:spChg chg="del mod ord">
          <ac:chgData name="Zita Draper" userId="b063123c-f51f-481b-b99c-f574606c9ace" providerId="ADAL" clId="{EF0E77A1-30A0-420A-8B5C-1D4447251AB8}" dt="2026-02-06T10:12:07.288" v="2310" actId="700"/>
          <ac:spMkLst>
            <pc:docMk/>
            <pc:sldMk cId="470868735" sldId="286"/>
            <ac:spMk id="3" creationId="{878AA7F4-B832-767C-0071-0AD16B69FDD8}"/>
          </ac:spMkLst>
        </pc:spChg>
        <pc:spChg chg="add mod ord">
          <ac:chgData name="Zita Draper" userId="b063123c-f51f-481b-b99c-f574606c9ace" providerId="ADAL" clId="{EF0E77A1-30A0-420A-8B5C-1D4447251AB8}" dt="2026-02-06T10:12:46.048" v="2421" actId="26606"/>
          <ac:spMkLst>
            <pc:docMk/>
            <pc:sldMk cId="470868735" sldId="286"/>
            <ac:spMk id="4" creationId="{AD38A51C-2C92-89D9-0299-02DD557E5FF7}"/>
          </ac:spMkLst>
        </pc:spChg>
        <pc:spChg chg="add mod ord">
          <ac:chgData name="Zita Draper" userId="b063123c-f51f-481b-b99c-f574606c9ace" providerId="ADAL" clId="{EF0E77A1-30A0-420A-8B5C-1D4447251AB8}" dt="2026-02-06T10:12:46.048" v="2421" actId="26606"/>
          <ac:spMkLst>
            <pc:docMk/>
            <pc:sldMk cId="470868735" sldId="286"/>
            <ac:spMk id="5" creationId="{33B38143-9D9C-76EC-CD4D-6726AB9C98C4}"/>
          </ac:spMkLst>
        </pc:spChg>
        <pc:spChg chg="add">
          <ac:chgData name="Zita Draper" userId="b063123c-f51f-481b-b99c-f574606c9ace" providerId="ADAL" clId="{EF0E77A1-30A0-420A-8B5C-1D4447251AB8}" dt="2026-02-06T10:12:46.048" v="2421" actId="26606"/>
          <ac:spMkLst>
            <pc:docMk/>
            <pc:sldMk cId="470868735" sldId="286"/>
            <ac:spMk id="10" creationId="{47A3ABB9-59C0-1142-8AAC-D96F48C2E62E}"/>
          </ac:spMkLst>
        </pc:spChg>
        <pc:spChg chg="add">
          <ac:chgData name="Zita Draper" userId="b063123c-f51f-481b-b99c-f574606c9ace" providerId="ADAL" clId="{EF0E77A1-30A0-420A-8B5C-1D4447251AB8}" dt="2026-02-06T10:12:46.048" v="2421" actId="26606"/>
          <ac:spMkLst>
            <pc:docMk/>
            <pc:sldMk cId="470868735" sldId="286"/>
            <ac:spMk id="12" creationId="{41EC199B-6D39-40A5-60B2-64079102B69F}"/>
          </ac:spMkLst>
        </pc:spChg>
        <pc:spChg chg="add">
          <ac:chgData name="Zita Draper" userId="b063123c-f51f-481b-b99c-f574606c9ace" providerId="ADAL" clId="{EF0E77A1-30A0-420A-8B5C-1D4447251AB8}" dt="2026-02-06T10:12:46.048" v="2421" actId="26606"/>
          <ac:spMkLst>
            <pc:docMk/>
            <pc:sldMk cId="470868735" sldId="286"/>
            <ac:spMk id="14" creationId="{4F3DE491-0822-E06F-2F96-DF7B05EEED29}"/>
          </ac:spMkLst>
        </pc:spChg>
        <pc:spChg chg="add">
          <ac:chgData name="Zita Draper" userId="b063123c-f51f-481b-b99c-f574606c9ace" providerId="ADAL" clId="{EF0E77A1-30A0-420A-8B5C-1D4447251AB8}" dt="2026-02-06T10:12:46.048" v="2421" actId="26606"/>
          <ac:spMkLst>
            <pc:docMk/>
            <pc:sldMk cId="470868735" sldId="286"/>
            <ac:spMk id="16" creationId="{BED10D71-F754-F9AD-E5A1-D5563707DF20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image" Target="../media/image52.svg"/></Relationships>
</file>

<file path=ppt/diagrams/_rels/data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svg"/><Relationship Id="rId1" Type="http://schemas.openxmlformats.org/officeDocument/2006/relationships/image" Target="../media/image57.png"/><Relationship Id="rId4" Type="http://schemas.openxmlformats.org/officeDocument/2006/relationships/image" Target="../media/image60.svg"/></Relationships>
</file>

<file path=ppt/diagrams/_rels/data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svg"/><Relationship Id="rId3" Type="http://schemas.openxmlformats.org/officeDocument/2006/relationships/image" Target="../media/image9.png"/><Relationship Id="rId7" Type="http://schemas.openxmlformats.org/officeDocument/2006/relationships/image" Target="../media/image65.png"/><Relationship Id="rId2" Type="http://schemas.openxmlformats.org/officeDocument/2006/relationships/image" Target="../media/image62.svg"/><Relationship Id="rId1" Type="http://schemas.openxmlformats.org/officeDocument/2006/relationships/image" Target="../media/image61.png"/><Relationship Id="rId6" Type="http://schemas.openxmlformats.org/officeDocument/2006/relationships/image" Target="../media/image64.svg"/><Relationship Id="rId5" Type="http://schemas.openxmlformats.org/officeDocument/2006/relationships/image" Target="../media/image63.png"/><Relationship Id="rId4" Type="http://schemas.openxmlformats.org/officeDocument/2006/relationships/image" Target="../media/image10.svg"/></Relationships>
</file>

<file path=ppt/diagrams/_rels/data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svg"/><Relationship Id="rId3" Type="http://schemas.openxmlformats.org/officeDocument/2006/relationships/image" Target="../media/image69.png"/><Relationship Id="rId7" Type="http://schemas.openxmlformats.org/officeDocument/2006/relationships/image" Target="../media/image73.png"/><Relationship Id="rId2" Type="http://schemas.openxmlformats.org/officeDocument/2006/relationships/image" Target="../media/image68.svg"/><Relationship Id="rId1" Type="http://schemas.openxmlformats.org/officeDocument/2006/relationships/image" Target="../media/image67.png"/><Relationship Id="rId6" Type="http://schemas.openxmlformats.org/officeDocument/2006/relationships/image" Target="../media/image72.svg"/><Relationship Id="rId5" Type="http://schemas.openxmlformats.org/officeDocument/2006/relationships/image" Target="../media/image71.png"/><Relationship Id="rId4" Type="http://schemas.openxmlformats.org/officeDocument/2006/relationships/image" Target="../media/image70.svg"/></Relationships>
</file>

<file path=ppt/diagrams/_rels/data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svg"/><Relationship Id="rId3" Type="http://schemas.openxmlformats.org/officeDocument/2006/relationships/image" Target="../media/image77.png"/><Relationship Id="rId7" Type="http://schemas.openxmlformats.org/officeDocument/2006/relationships/image" Target="../media/image81.png"/><Relationship Id="rId2" Type="http://schemas.openxmlformats.org/officeDocument/2006/relationships/image" Target="../media/image76.svg"/><Relationship Id="rId1" Type="http://schemas.openxmlformats.org/officeDocument/2006/relationships/image" Target="../media/image75.png"/><Relationship Id="rId6" Type="http://schemas.openxmlformats.org/officeDocument/2006/relationships/image" Target="../media/image80.svg"/><Relationship Id="rId5" Type="http://schemas.openxmlformats.org/officeDocument/2006/relationships/image" Target="../media/image79.png"/><Relationship Id="rId4" Type="http://schemas.openxmlformats.org/officeDocument/2006/relationships/image" Target="../media/image7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image" Target="../media/image52.svg"/></Relationships>
</file>

<file path=ppt/diagrams/_rels/drawing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svg"/><Relationship Id="rId1" Type="http://schemas.openxmlformats.org/officeDocument/2006/relationships/image" Target="../media/image57.png"/><Relationship Id="rId4" Type="http://schemas.openxmlformats.org/officeDocument/2006/relationships/image" Target="../media/image60.svg"/></Relationships>
</file>

<file path=ppt/diagrams/_rels/drawing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svg"/><Relationship Id="rId3" Type="http://schemas.openxmlformats.org/officeDocument/2006/relationships/image" Target="../media/image9.png"/><Relationship Id="rId7" Type="http://schemas.openxmlformats.org/officeDocument/2006/relationships/image" Target="../media/image65.png"/><Relationship Id="rId2" Type="http://schemas.openxmlformats.org/officeDocument/2006/relationships/image" Target="../media/image62.svg"/><Relationship Id="rId1" Type="http://schemas.openxmlformats.org/officeDocument/2006/relationships/image" Target="../media/image61.png"/><Relationship Id="rId6" Type="http://schemas.openxmlformats.org/officeDocument/2006/relationships/image" Target="../media/image64.svg"/><Relationship Id="rId5" Type="http://schemas.openxmlformats.org/officeDocument/2006/relationships/image" Target="../media/image63.png"/><Relationship Id="rId4" Type="http://schemas.openxmlformats.org/officeDocument/2006/relationships/image" Target="../media/image10.svg"/></Relationships>
</file>

<file path=ppt/diagrams/_rels/drawing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svg"/><Relationship Id="rId3" Type="http://schemas.openxmlformats.org/officeDocument/2006/relationships/image" Target="../media/image69.png"/><Relationship Id="rId7" Type="http://schemas.openxmlformats.org/officeDocument/2006/relationships/image" Target="../media/image73.png"/><Relationship Id="rId2" Type="http://schemas.openxmlformats.org/officeDocument/2006/relationships/image" Target="../media/image68.svg"/><Relationship Id="rId1" Type="http://schemas.openxmlformats.org/officeDocument/2006/relationships/image" Target="../media/image67.png"/><Relationship Id="rId6" Type="http://schemas.openxmlformats.org/officeDocument/2006/relationships/image" Target="../media/image72.svg"/><Relationship Id="rId5" Type="http://schemas.openxmlformats.org/officeDocument/2006/relationships/image" Target="../media/image71.png"/><Relationship Id="rId4" Type="http://schemas.openxmlformats.org/officeDocument/2006/relationships/image" Target="../media/image70.svg"/></Relationships>
</file>

<file path=ppt/diagrams/_rels/drawing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svg"/><Relationship Id="rId3" Type="http://schemas.openxmlformats.org/officeDocument/2006/relationships/image" Target="../media/image77.png"/><Relationship Id="rId7" Type="http://schemas.openxmlformats.org/officeDocument/2006/relationships/image" Target="../media/image81.png"/><Relationship Id="rId2" Type="http://schemas.openxmlformats.org/officeDocument/2006/relationships/image" Target="../media/image76.svg"/><Relationship Id="rId1" Type="http://schemas.openxmlformats.org/officeDocument/2006/relationships/image" Target="../media/image75.png"/><Relationship Id="rId6" Type="http://schemas.openxmlformats.org/officeDocument/2006/relationships/image" Target="../media/image80.svg"/><Relationship Id="rId5" Type="http://schemas.openxmlformats.org/officeDocument/2006/relationships/image" Target="../media/image79.png"/><Relationship Id="rId4" Type="http://schemas.openxmlformats.org/officeDocument/2006/relationships/image" Target="../media/image7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0073F9-8D39-4ED3-A2C8-7E8AEE3B00F6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6A5562A-4C61-44D8-8C0F-62D8E5D66C97}">
      <dgm:prSet/>
      <dgm:spPr/>
      <dgm:t>
        <a:bodyPr/>
        <a:lstStyle/>
        <a:p>
          <a:r>
            <a:rPr lang="en-GB"/>
            <a:t>Aims and Learning Objectives </a:t>
          </a:r>
          <a:endParaRPr lang="en-US"/>
        </a:p>
      </dgm:t>
    </dgm:pt>
    <dgm:pt modelId="{56066B61-94F3-47DF-9097-9770A39DAD47}" type="parTrans" cxnId="{00BCB349-EB60-4D8F-837D-A78D1C9CB81B}">
      <dgm:prSet/>
      <dgm:spPr/>
      <dgm:t>
        <a:bodyPr/>
        <a:lstStyle/>
        <a:p>
          <a:endParaRPr lang="en-US"/>
        </a:p>
      </dgm:t>
    </dgm:pt>
    <dgm:pt modelId="{6B4563A0-A586-446B-945B-FB04196DA633}" type="sibTrans" cxnId="{00BCB349-EB60-4D8F-837D-A78D1C9CB81B}">
      <dgm:prSet/>
      <dgm:spPr/>
      <dgm:t>
        <a:bodyPr/>
        <a:lstStyle/>
        <a:p>
          <a:endParaRPr lang="en-US"/>
        </a:p>
      </dgm:t>
    </dgm:pt>
    <dgm:pt modelId="{100C94C7-2205-43CA-9D5D-4AA9115B9BA2}">
      <dgm:prSet/>
      <dgm:spPr/>
      <dgm:t>
        <a:bodyPr/>
        <a:lstStyle/>
        <a:p>
          <a:r>
            <a:rPr lang="en-GB" dirty="0"/>
            <a:t>What is work etiquette? </a:t>
          </a:r>
          <a:endParaRPr lang="en-US" dirty="0"/>
        </a:p>
      </dgm:t>
    </dgm:pt>
    <dgm:pt modelId="{F7FCDDCD-DF36-4C1E-A3B5-A23ED470672E}" type="parTrans" cxnId="{7ADAC857-B3D5-44EF-82ED-1E8456E2C9E7}">
      <dgm:prSet/>
      <dgm:spPr/>
      <dgm:t>
        <a:bodyPr/>
        <a:lstStyle/>
        <a:p>
          <a:endParaRPr lang="en-US"/>
        </a:p>
      </dgm:t>
    </dgm:pt>
    <dgm:pt modelId="{BCC891EE-8140-477B-9E29-E4BB403F85C5}" type="sibTrans" cxnId="{7ADAC857-B3D5-44EF-82ED-1E8456E2C9E7}">
      <dgm:prSet/>
      <dgm:spPr/>
      <dgm:t>
        <a:bodyPr/>
        <a:lstStyle/>
        <a:p>
          <a:endParaRPr lang="en-US"/>
        </a:p>
      </dgm:t>
    </dgm:pt>
    <dgm:pt modelId="{FAEE4220-04CD-49FD-BA81-D1E9496E285D}">
      <dgm:prSet/>
      <dgm:spPr/>
      <dgm:t>
        <a:bodyPr/>
        <a:lstStyle/>
        <a:p>
          <a:r>
            <a:rPr lang="en-GB"/>
            <a:t>What does it include?</a:t>
          </a:r>
          <a:endParaRPr lang="en-US"/>
        </a:p>
      </dgm:t>
    </dgm:pt>
    <dgm:pt modelId="{27CA4CCB-EB22-4127-94BF-F6B9F83765B0}" type="parTrans" cxnId="{F940C8E0-6400-4290-9AC8-ACC6B66CBBA3}">
      <dgm:prSet/>
      <dgm:spPr/>
      <dgm:t>
        <a:bodyPr/>
        <a:lstStyle/>
        <a:p>
          <a:endParaRPr lang="en-US"/>
        </a:p>
      </dgm:t>
    </dgm:pt>
    <dgm:pt modelId="{D8BE8A5C-4B91-4D9C-98F8-194D79F2C915}" type="sibTrans" cxnId="{F940C8E0-6400-4290-9AC8-ACC6B66CBBA3}">
      <dgm:prSet/>
      <dgm:spPr/>
      <dgm:t>
        <a:bodyPr/>
        <a:lstStyle/>
        <a:p>
          <a:endParaRPr lang="en-US"/>
        </a:p>
      </dgm:t>
    </dgm:pt>
    <dgm:pt modelId="{04C09683-E6C2-4EED-AAF0-D6F236E2524D}">
      <dgm:prSet/>
      <dgm:spPr/>
      <dgm:t>
        <a:bodyPr/>
        <a:lstStyle/>
        <a:p>
          <a:r>
            <a:rPr lang="en-GB"/>
            <a:t>Why is it so important? </a:t>
          </a:r>
          <a:endParaRPr lang="en-US"/>
        </a:p>
      </dgm:t>
    </dgm:pt>
    <dgm:pt modelId="{90ED79D0-CC22-4EC1-B8D2-E30B910ACCF5}" type="parTrans" cxnId="{08AF8935-7BED-4A00-9477-5AFC4C962CEE}">
      <dgm:prSet/>
      <dgm:spPr/>
      <dgm:t>
        <a:bodyPr/>
        <a:lstStyle/>
        <a:p>
          <a:endParaRPr lang="en-US"/>
        </a:p>
      </dgm:t>
    </dgm:pt>
    <dgm:pt modelId="{A2F9227D-4141-435D-BF97-13EB125AB591}" type="sibTrans" cxnId="{08AF8935-7BED-4A00-9477-5AFC4C962CEE}">
      <dgm:prSet/>
      <dgm:spPr/>
      <dgm:t>
        <a:bodyPr/>
        <a:lstStyle/>
        <a:p>
          <a:endParaRPr lang="en-US"/>
        </a:p>
      </dgm:t>
    </dgm:pt>
    <dgm:pt modelId="{C2CF91E1-3EC2-4FB0-9CFA-D0CC6BFE7455}">
      <dgm:prSet/>
      <dgm:spPr/>
      <dgm:t>
        <a:bodyPr/>
        <a:lstStyle/>
        <a:p>
          <a:r>
            <a:rPr lang="en-GB"/>
            <a:t>Activities </a:t>
          </a:r>
          <a:endParaRPr lang="en-US"/>
        </a:p>
      </dgm:t>
    </dgm:pt>
    <dgm:pt modelId="{9B17306F-E249-42CD-9505-A3784AEFD211}" type="parTrans" cxnId="{30F36907-DC9D-4FCE-B76C-091334E2A9DD}">
      <dgm:prSet/>
      <dgm:spPr/>
      <dgm:t>
        <a:bodyPr/>
        <a:lstStyle/>
        <a:p>
          <a:endParaRPr lang="en-US"/>
        </a:p>
      </dgm:t>
    </dgm:pt>
    <dgm:pt modelId="{A81DAD09-5BA6-4095-93B4-533FF4F675D9}" type="sibTrans" cxnId="{30F36907-DC9D-4FCE-B76C-091334E2A9DD}">
      <dgm:prSet/>
      <dgm:spPr/>
      <dgm:t>
        <a:bodyPr/>
        <a:lstStyle/>
        <a:p>
          <a:endParaRPr lang="en-US"/>
        </a:p>
      </dgm:t>
    </dgm:pt>
    <dgm:pt modelId="{C0501BC1-DD6B-4016-8596-0DA25DD9F5FB}">
      <dgm:prSet/>
      <dgm:spPr/>
      <dgm:t>
        <a:bodyPr/>
        <a:lstStyle/>
        <a:p>
          <a:r>
            <a:rPr lang="en-GB"/>
            <a:t>Summary</a:t>
          </a:r>
          <a:endParaRPr lang="en-US"/>
        </a:p>
      </dgm:t>
    </dgm:pt>
    <dgm:pt modelId="{76470388-957A-481C-AD92-C865E925F683}" type="parTrans" cxnId="{5558D976-2239-4505-A79E-CAD85F14C680}">
      <dgm:prSet/>
      <dgm:spPr/>
      <dgm:t>
        <a:bodyPr/>
        <a:lstStyle/>
        <a:p>
          <a:endParaRPr lang="en-US"/>
        </a:p>
      </dgm:t>
    </dgm:pt>
    <dgm:pt modelId="{79F1BA0F-67C5-4312-A9C3-EE91B7C65250}" type="sibTrans" cxnId="{5558D976-2239-4505-A79E-CAD85F14C680}">
      <dgm:prSet/>
      <dgm:spPr/>
      <dgm:t>
        <a:bodyPr/>
        <a:lstStyle/>
        <a:p>
          <a:endParaRPr lang="en-US"/>
        </a:p>
      </dgm:t>
    </dgm:pt>
    <dgm:pt modelId="{61EE4632-BE67-4110-B82E-E4659506046F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FE6756EA-0E1D-49D3-998A-0FA540F113A5}" type="parTrans" cxnId="{D48E630C-9E1E-4327-B3B7-F59426880008}">
      <dgm:prSet/>
      <dgm:spPr/>
      <dgm:t>
        <a:bodyPr/>
        <a:lstStyle/>
        <a:p>
          <a:endParaRPr lang="en-US"/>
        </a:p>
      </dgm:t>
    </dgm:pt>
    <dgm:pt modelId="{8B06C160-3C74-4A1B-A25E-241475E2F04B}" type="sibTrans" cxnId="{D48E630C-9E1E-4327-B3B7-F59426880008}">
      <dgm:prSet/>
      <dgm:spPr/>
      <dgm:t>
        <a:bodyPr/>
        <a:lstStyle/>
        <a:p>
          <a:endParaRPr lang="en-US"/>
        </a:p>
      </dgm:t>
    </dgm:pt>
    <dgm:pt modelId="{D7C74098-26A3-4105-8529-D70C5325555B}" type="pres">
      <dgm:prSet presAssocID="{BB0073F9-8D39-4ED3-A2C8-7E8AEE3B00F6}" presName="linear" presStyleCnt="0">
        <dgm:presLayoutVars>
          <dgm:animLvl val="lvl"/>
          <dgm:resizeHandles val="exact"/>
        </dgm:presLayoutVars>
      </dgm:prSet>
      <dgm:spPr/>
    </dgm:pt>
    <dgm:pt modelId="{18C285E4-B78A-484E-B079-041B0D55ED5B}" type="pres">
      <dgm:prSet presAssocID="{96A5562A-4C61-44D8-8C0F-62D8E5D66C97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2B6173B3-C8EE-4622-A505-E67E469BD7AA}" type="pres">
      <dgm:prSet presAssocID="{6B4563A0-A586-446B-945B-FB04196DA633}" presName="spacer" presStyleCnt="0"/>
      <dgm:spPr/>
    </dgm:pt>
    <dgm:pt modelId="{AB71B1A7-D980-4779-B25C-1133D893EF7A}" type="pres">
      <dgm:prSet presAssocID="{100C94C7-2205-43CA-9D5D-4AA9115B9BA2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4E2564E1-3B61-4D67-A29C-493D40C604A0}" type="pres">
      <dgm:prSet presAssocID="{BCC891EE-8140-477B-9E29-E4BB403F85C5}" presName="spacer" presStyleCnt="0"/>
      <dgm:spPr/>
    </dgm:pt>
    <dgm:pt modelId="{FBC948D6-2A90-4484-8A28-17146ED9B2EB}" type="pres">
      <dgm:prSet presAssocID="{FAEE4220-04CD-49FD-BA81-D1E9496E285D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57AA6CA8-2EB3-4B16-BFC3-11D849BA23D1}" type="pres">
      <dgm:prSet presAssocID="{D8BE8A5C-4B91-4D9C-98F8-194D79F2C915}" presName="spacer" presStyleCnt="0"/>
      <dgm:spPr/>
    </dgm:pt>
    <dgm:pt modelId="{04B2396A-8248-4CB6-A90F-24EEE84173D5}" type="pres">
      <dgm:prSet presAssocID="{04C09683-E6C2-4EED-AAF0-D6F236E2524D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A86694A8-E706-47F0-A018-A9C49F54F179}" type="pres">
      <dgm:prSet presAssocID="{A2F9227D-4141-435D-BF97-13EB125AB591}" presName="spacer" presStyleCnt="0"/>
      <dgm:spPr/>
    </dgm:pt>
    <dgm:pt modelId="{08A55A71-011F-4474-8C7F-0F8781659231}" type="pres">
      <dgm:prSet presAssocID="{C2CF91E1-3EC2-4FB0-9CFA-D0CC6BFE7455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FE5F6DF2-7F95-44E3-B246-BD716BC6758A}" type="pres">
      <dgm:prSet presAssocID="{A81DAD09-5BA6-4095-93B4-533FF4F675D9}" presName="spacer" presStyleCnt="0"/>
      <dgm:spPr/>
    </dgm:pt>
    <dgm:pt modelId="{C8C90E1A-7544-49A1-AA08-4E1A7D35BE24}" type="pres">
      <dgm:prSet presAssocID="{C0501BC1-DD6B-4016-8596-0DA25DD9F5FB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6C91C98A-0720-4903-B74B-585185460DA1}" type="pres">
      <dgm:prSet presAssocID="{79F1BA0F-67C5-4312-A9C3-EE91B7C65250}" presName="spacer" presStyleCnt="0"/>
      <dgm:spPr/>
    </dgm:pt>
    <dgm:pt modelId="{EBF9FFE6-6616-4F60-8EDD-FA6B92DD939F}" type="pres">
      <dgm:prSet presAssocID="{61EE4632-BE67-4110-B82E-E4659506046F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30F36907-DC9D-4FCE-B76C-091334E2A9DD}" srcId="{BB0073F9-8D39-4ED3-A2C8-7E8AEE3B00F6}" destId="{C2CF91E1-3EC2-4FB0-9CFA-D0CC6BFE7455}" srcOrd="4" destOrd="0" parTransId="{9B17306F-E249-42CD-9505-A3784AEFD211}" sibTransId="{A81DAD09-5BA6-4095-93B4-533FF4F675D9}"/>
    <dgm:cxn modelId="{D48E630C-9E1E-4327-B3B7-F59426880008}" srcId="{BB0073F9-8D39-4ED3-A2C8-7E8AEE3B00F6}" destId="{61EE4632-BE67-4110-B82E-E4659506046F}" srcOrd="6" destOrd="0" parTransId="{FE6756EA-0E1D-49D3-998A-0FA540F113A5}" sibTransId="{8B06C160-3C74-4A1B-A25E-241475E2F04B}"/>
    <dgm:cxn modelId="{54DE6618-998C-4D96-B219-0CAFA7B568A1}" type="presOf" srcId="{61EE4632-BE67-4110-B82E-E4659506046F}" destId="{EBF9FFE6-6616-4F60-8EDD-FA6B92DD939F}" srcOrd="0" destOrd="0" presId="urn:microsoft.com/office/officeart/2005/8/layout/vList2"/>
    <dgm:cxn modelId="{08AF8935-7BED-4A00-9477-5AFC4C962CEE}" srcId="{BB0073F9-8D39-4ED3-A2C8-7E8AEE3B00F6}" destId="{04C09683-E6C2-4EED-AAF0-D6F236E2524D}" srcOrd="3" destOrd="0" parTransId="{90ED79D0-CC22-4EC1-B8D2-E30B910ACCF5}" sibTransId="{A2F9227D-4141-435D-BF97-13EB125AB591}"/>
    <dgm:cxn modelId="{36AC2962-4D24-47ED-AF80-55369AD01DDB}" type="presOf" srcId="{C0501BC1-DD6B-4016-8596-0DA25DD9F5FB}" destId="{C8C90E1A-7544-49A1-AA08-4E1A7D35BE24}" srcOrd="0" destOrd="0" presId="urn:microsoft.com/office/officeart/2005/8/layout/vList2"/>
    <dgm:cxn modelId="{2B880766-D311-4A87-B160-284F27D82A1E}" type="presOf" srcId="{C2CF91E1-3EC2-4FB0-9CFA-D0CC6BFE7455}" destId="{08A55A71-011F-4474-8C7F-0F8781659231}" srcOrd="0" destOrd="0" presId="urn:microsoft.com/office/officeart/2005/8/layout/vList2"/>
    <dgm:cxn modelId="{00BCB349-EB60-4D8F-837D-A78D1C9CB81B}" srcId="{BB0073F9-8D39-4ED3-A2C8-7E8AEE3B00F6}" destId="{96A5562A-4C61-44D8-8C0F-62D8E5D66C97}" srcOrd="0" destOrd="0" parTransId="{56066B61-94F3-47DF-9097-9770A39DAD47}" sibTransId="{6B4563A0-A586-446B-945B-FB04196DA633}"/>
    <dgm:cxn modelId="{5558D976-2239-4505-A79E-CAD85F14C680}" srcId="{BB0073F9-8D39-4ED3-A2C8-7E8AEE3B00F6}" destId="{C0501BC1-DD6B-4016-8596-0DA25DD9F5FB}" srcOrd="5" destOrd="0" parTransId="{76470388-957A-481C-AD92-C865E925F683}" sibTransId="{79F1BA0F-67C5-4312-A9C3-EE91B7C65250}"/>
    <dgm:cxn modelId="{7ADAC857-B3D5-44EF-82ED-1E8456E2C9E7}" srcId="{BB0073F9-8D39-4ED3-A2C8-7E8AEE3B00F6}" destId="{100C94C7-2205-43CA-9D5D-4AA9115B9BA2}" srcOrd="1" destOrd="0" parTransId="{F7FCDDCD-DF36-4C1E-A3B5-A23ED470672E}" sibTransId="{BCC891EE-8140-477B-9E29-E4BB403F85C5}"/>
    <dgm:cxn modelId="{4B98E78A-C266-4EE2-915A-A3E294BB3346}" type="presOf" srcId="{96A5562A-4C61-44D8-8C0F-62D8E5D66C97}" destId="{18C285E4-B78A-484E-B079-041B0D55ED5B}" srcOrd="0" destOrd="0" presId="urn:microsoft.com/office/officeart/2005/8/layout/vList2"/>
    <dgm:cxn modelId="{38E55894-6E2D-4EB0-A14D-8E1A137FBFAD}" type="presOf" srcId="{100C94C7-2205-43CA-9D5D-4AA9115B9BA2}" destId="{AB71B1A7-D980-4779-B25C-1133D893EF7A}" srcOrd="0" destOrd="0" presId="urn:microsoft.com/office/officeart/2005/8/layout/vList2"/>
    <dgm:cxn modelId="{7847949A-3E48-4755-ACEB-30014FF26BDF}" type="presOf" srcId="{04C09683-E6C2-4EED-AAF0-D6F236E2524D}" destId="{04B2396A-8248-4CB6-A90F-24EEE84173D5}" srcOrd="0" destOrd="0" presId="urn:microsoft.com/office/officeart/2005/8/layout/vList2"/>
    <dgm:cxn modelId="{06D2FACB-66F4-408F-BBB0-263D8ADFC6B4}" type="presOf" srcId="{FAEE4220-04CD-49FD-BA81-D1E9496E285D}" destId="{FBC948D6-2A90-4484-8A28-17146ED9B2EB}" srcOrd="0" destOrd="0" presId="urn:microsoft.com/office/officeart/2005/8/layout/vList2"/>
    <dgm:cxn modelId="{F940C8E0-6400-4290-9AC8-ACC6B66CBBA3}" srcId="{BB0073F9-8D39-4ED3-A2C8-7E8AEE3B00F6}" destId="{FAEE4220-04CD-49FD-BA81-D1E9496E285D}" srcOrd="2" destOrd="0" parTransId="{27CA4CCB-EB22-4127-94BF-F6B9F83765B0}" sibTransId="{D8BE8A5C-4B91-4D9C-98F8-194D79F2C915}"/>
    <dgm:cxn modelId="{DE0284E3-66A9-4F06-8EFF-706AA5654F91}" type="presOf" srcId="{BB0073F9-8D39-4ED3-A2C8-7E8AEE3B00F6}" destId="{D7C74098-26A3-4105-8529-D70C5325555B}" srcOrd="0" destOrd="0" presId="urn:microsoft.com/office/officeart/2005/8/layout/vList2"/>
    <dgm:cxn modelId="{0B04C9F1-6A98-47CD-94E9-60F5E3CBB9AA}" type="presParOf" srcId="{D7C74098-26A3-4105-8529-D70C5325555B}" destId="{18C285E4-B78A-484E-B079-041B0D55ED5B}" srcOrd="0" destOrd="0" presId="urn:microsoft.com/office/officeart/2005/8/layout/vList2"/>
    <dgm:cxn modelId="{C055428B-E564-403A-A681-89C7A6F7032D}" type="presParOf" srcId="{D7C74098-26A3-4105-8529-D70C5325555B}" destId="{2B6173B3-C8EE-4622-A505-E67E469BD7AA}" srcOrd="1" destOrd="0" presId="urn:microsoft.com/office/officeart/2005/8/layout/vList2"/>
    <dgm:cxn modelId="{A40DAD2F-37AE-4312-94EB-8A0152F15FBA}" type="presParOf" srcId="{D7C74098-26A3-4105-8529-D70C5325555B}" destId="{AB71B1A7-D980-4779-B25C-1133D893EF7A}" srcOrd="2" destOrd="0" presId="urn:microsoft.com/office/officeart/2005/8/layout/vList2"/>
    <dgm:cxn modelId="{F4C0E7C9-5FFC-4A9B-AD0F-C984096BDE06}" type="presParOf" srcId="{D7C74098-26A3-4105-8529-D70C5325555B}" destId="{4E2564E1-3B61-4D67-A29C-493D40C604A0}" srcOrd="3" destOrd="0" presId="urn:microsoft.com/office/officeart/2005/8/layout/vList2"/>
    <dgm:cxn modelId="{0FA3C4EF-A0D3-418A-86BB-68E2E85EC0A6}" type="presParOf" srcId="{D7C74098-26A3-4105-8529-D70C5325555B}" destId="{FBC948D6-2A90-4484-8A28-17146ED9B2EB}" srcOrd="4" destOrd="0" presId="urn:microsoft.com/office/officeart/2005/8/layout/vList2"/>
    <dgm:cxn modelId="{215EB684-9BC3-4965-B242-954766B2CE34}" type="presParOf" srcId="{D7C74098-26A3-4105-8529-D70C5325555B}" destId="{57AA6CA8-2EB3-4B16-BFC3-11D849BA23D1}" srcOrd="5" destOrd="0" presId="urn:microsoft.com/office/officeart/2005/8/layout/vList2"/>
    <dgm:cxn modelId="{3EF899C7-B804-47CE-9870-6C09B82235C4}" type="presParOf" srcId="{D7C74098-26A3-4105-8529-D70C5325555B}" destId="{04B2396A-8248-4CB6-A90F-24EEE84173D5}" srcOrd="6" destOrd="0" presId="urn:microsoft.com/office/officeart/2005/8/layout/vList2"/>
    <dgm:cxn modelId="{73861D9B-895B-421D-8D7C-6634CFD7EF2D}" type="presParOf" srcId="{D7C74098-26A3-4105-8529-D70C5325555B}" destId="{A86694A8-E706-47F0-A018-A9C49F54F179}" srcOrd="7" destOrd="0" presId="urn:microsoft.com/office/officeart/2005/8/layout/vList2"/>
    <dgm:cxn modelId="{B618DFAF-029E-45C8-AF16-4DA41F641ECB}" type="presParOf" srcId="{D7C74098-26A3-4105-8529-D70C5325555B}" destId="{08A55A71-011F-4474-8C7F-0F8781659231}" srcOrd="8" destOrd="0" presId="urn:microsoft.com/office/officeart/2005/8/layout/vList2"/>
    <dgm:cxn modelId="{E9E31CEF-6587-49E8-9D9E-5077442EC8A9}" type="presParOf" srcId="{D7C74098-26A3-4105-8529-D70C5325555B}" destId="{FE5F6DF2-7F95-44E3-B246-BD716BC6758A}" srcOrd="9" destOrd="0" presId="urn:microsoft.com/office/officeart/2005/8/layout/vList2"/>
    <dgm:cxn modelId="{6334542E-418A-47BC-A3AD-F99B94779E29}" type="presParOf" srcId="{D7C74098-26A3-4105-8529-D70C5325555B}" destId="{C8C90E1A-7544-49A1-AA08-4E1A7D35BE24}" srcOrd="10" destOrd="0" presId="urn:microsoft.com/office/officeart/2005/8/layout/vList2"/>
    <dgm:cxn modelId="{B9D8BD12-5D82-41DF-82F7-D02B29688A0D}" type="presParOf" srcId="{D7C74098-26A3-4105-8529-D70C5325555B}" destId="{6C91C98A-0720-4903-B74B-585185460DA1}" srcOrd="11" destOrd="0" presId="urn:microsoft.com/office/officeart/2005/8/layout/vList2"/>
    <dgm:cxn modelId="{1E950350-FBC2-46D0-B686-AECFC7D62DFD}" type="presParOf" srcId="{D7C74098-26A3-4105-8529-D70C5325555B}" destId="{EBF9FFE6-6616-4F60-8EDD-FA6B92DD939F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C303F0A-71BD-4B83-9D9E-2D443940F2E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594D6A4-B80B-4B22-99C4-31D2FD05DF5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aim of today’s session is to continue our discussion surrounding the workplace and work etiquette. </a:t>
          </a:r>
          <a:endParaRPr lang="en-US"/>
        </a:p>
      </dgm:t>
    </dgm:pt>
    <dgm:pt modelId="{62E7F72E-28A4-4B85-9E6B-3BBED7EF3E42}" type="parTrans" cxnId="{475B791A-55B2-474A-913D-F1E31E6FA53C}">
      <dgm:prSet/>
      <dgm:spPr/>
      <dgm:t>
        <a:bodyPr/>
        <a:lstStyle/>
        <a:p>
          <a:endParaRPr lang="en-US"/>
        </a:p>
      </dgm:t>
    </dgm:pt>
    <dgm:pt modelId="{AC6EA8FA-011C-4B05-A855-121C1F49065A}" type="sibTrans" cxnId="{475B791A-55B2-474A-913D-F1E31E6FA53C}">
      <dgm:prSet/>
      <dgm:spPr/>
      <dgm:t>
        <a:bodyPr/>
        <a:lstStyle/>
        <a:p>
          <a:endParaRPr lang="en-US"/>
        </a:p>
      </dgm:t>
    </dgm:pt>
    <dgm:pt modelId="{99636289-2DE3-449D-B364-C472CD3BD72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By the end of today’s session student should be able to demonstrate their understanding of work etiquette, including the impact of social media. </a:t>
          </a:r>
          <a:endParaRPr lang="en-US"/>
        </a:p>
      </dgm:t>
    </dgm:pt>
    <dgm:pt modelId="{4FDD1565-AAAA-482A-93D2-30D1AF2BA21B}" type="parTrans" cxnId="{C7824CDB-9144-4720-8C51-69BAD7F97E9C}">
      <dgm:prSet/>
      <dgm:spPr/>
      <dgm:t>
        <a:bodyPr/>
        <a:lstStyle/>
        <a:p>
          <a:endParaRPr lang="en-US"/>
        </a:p>
      </dgm:t>
    </dgm:pt>
    <dgm:pt modelId="{E84C6028-1463-44B3-9022-E4E1E7A5896E}" type="sibTrans" cxnId="{C7824CDB-9144-4720-8C51-69BAD7F97E9C}">
      <dgm:prSet/>
      <dgm:spPr/>
      <dgm:t>
        <a:bodyPr/>
        <a:lstStyle/>
        <a:p>
          <a:endParaRPr lang="en-US"/>
        </a:p>
      </dgm:t>
    </dgm:pt>
    <dgm:pt modelId="{ACCB34CF-D4A8-4C60-A06B-624B222F7F39}" type="pres">
      <dgm:prSet presAssocID="{5C303F0A-71BD-4B83-9D9E-2D443940F2E8}" presName="root" presStyleCnt="0">
        <dgm:presLayoutVars>
          <dgm:dir/>
          <dgm:resizeHandles val="exact"/>
        </dgm:presLayoutVars>
      </dgm:prSet>
      <dgm:spPr/>
    </dgm:pt>
    <dgm:pt modelId="{1638F82F-811D-465A-AD3C-7112279AF996}" type="pres">
      <dgm:prSet presAssocID="{B594D6A4-B80B-4B22-99C4-31D2FD05DF53}" presName="compNode" presStyleCnt="0"/>
      <dgm:spPr/>
    </dgm:pt>
    <dgm:pt modelId="{0DB65E24-BEDD-4CC7-BF0E-B0A7290924B6}" type="pres">
      <dgm:prSet presAssocID="{B594D6A4-B80B-4B22-99C4-31D2FD05DF5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0A11FDA1-E456-49A4-BA36-EA970B5C63AF}" type="pres">
      <dgm:prSet presAssocID="{B594D6A4-B80B-4B22-99C4-31D2FD05DF53}" presName="spaceRect" presStyleCnt="0"/>
      <dgm:spPr/>
    </dgm:pt>
    <dgm:pt modelId="{4E3AAA85-348E-4803-816F-194CC23A07FF}" type="pres">
      <dgm:prSet presAssocID="{B594D6A4-B80B-4B22-99C4-31D2FD05DF53}" presName="textRect" presStyleLbl="revTx" presStyleIdx="0" presStyleCnt="2">
        <dgm:presLayoutVars>
          <dgm:chMax val="1"/>
          <dgm:chPref val="1"/>
        </dgm:presLayoutVars>
      </dgm:prSet>
      <dgm:spPr/>
    </dgm:pt>
    <dgm:pt modelId="{0AFFC3A6-4E14-4758-B1D6-0E66583A3969}" type="pres">
      <dgm:prSet presAssocID="{AC6EA8FA-011C-4B05-A855-121C1F49065A}" presName="sibTrans" presStyleCnt="0"/>
      <dgm:spPr/>
    </dgm:pt>
    <dgm:pt modelId="{55DCA643-8DB3-4A5A-A8F0-B447FB4F931E}" type="pres">
      <dgm:prSet presAssocID="{99636289-2DE3-449D-B364-C472CD3BD727}" presName="compNode" presStyleCnt="0"/>
      <dgm:spPr/>
    </dgm:pt>
    <dgm:pt modelId="{6E48D3EA-0091-4682-A6D9-074ECA704F1F}" type="pres">
      <dgm:prSet presAssocID="{99636289-2DE3-449D-B364-C472CD3BD72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9BBE0DC-81B6-47E0-B0F8-71645666075B}" type="pres">
      <dgm:prSet presAssocID="{99636289-2DE3-449D-B364-C472CD3BD727}" presName="spaceRect" presStyleCnt="0"/>
      <dgm:spPr/>
    </dgm:pt>
    <dgm:pt modelId="{69BEB7A1-A6C2-45AF-9615-34B0B8DE6C65}" type="pres">
      <dgm:prSet presAssocID="{99636289-2DE3-449D-B364-C472CD3BD72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75B791A-55B2-474A-913D-F1E31E6FA53C}" srcId="{5C303F0A-71BD-4B83-9D9E-2D443940F2E8}" destId="{B594D6A4-B80B-4B22-99C4-31D2FD05DF53}" srcOrd="0" destOrd="0" parTransId="{62E7F72E-28A4-4B85-9E6B-3BBED7EF3E42}" sibTransId="{AC6EA8FA-011C-4B05-A855-121C1F49065A}"/>
    <dgm:cxn modelId="{B34C8E21-8E5D-4874-AB9B-72E505674FB2}" type="presOf" srcId="{B594D6A4-B80B-4B22-99C4-31D2FD05DF53}" destId="{4E3AAA85-348E-4803-816F-194CC23A07FF}" srcOrd="0" destOrd="0" presId="urn:microsoft.com/office/officeart/2018/2/layout/IconLabelList"/>
    <dgm:cxn modelId="{D9A70D5B-9F14-4F39-B2EC-2E2961DE1411}" type="presOf" srcId="{5C303F0A-71BD-4B83-9D9E-2D443940F2E8}" destId="{ACCB34CF-D4A8-4C60-A06B-624B222F7F39}" srcOrd="0" destOrd="0" presId="urn:microsoft.com/office/officeart/2018/2/layout/IconLabelList"/>
    <dgm:cxn modelId="{92EA578E-A475-4080-890C-66C2E3208270}" type="presOf" srcId="{99636289-2DE3-449D-B364-C472CD3BD727}" destId="{69BEB7A1-A6C2-45AF-9615-34B0B8DE6C65}" srcOrd="0" destOrd="0" presId="urn:microsoft.com/office/officeart/2018/2/layout/IconLabelList"/>
    <dgm:cxn modelId="{C7824CDB-9144-4720-8C51-69BAD7F97E9C}" srcId="{5C303F0A-71BD-4B83-9D9E-2D443940F2E8}" destId="{99636289-2DE3-449D-B364-C472CD3BD727}" srcOrd="1" destOrd="0" parTransId="{4FDD1565-AAAA-482A-93D2-30D1AF2BA21B}" sibTransId="{E84C6028-1463-44B3-9022-E4E1E7A5896E}"/>
    <dgm:cxn modelId="{767D0AB2-947F-4315-A479-6E973E47E75C}" type="presParOf" srcId="{ACCB34CF-D4A8-4C60-A06B-624B222F7F39}" destId="{1638F82F-811D-465A-AD3C-7112279AF996}" srcOrd="0" destOrd="0" presId="urn:microsoft.com/office/officeart/2018/2/layout/IconLabelList"/>
    <dgm:cxn modelId="{A5688DAF-46C7-4E53-96C8-F6B112F023F5}" type="presParOf" srcId="{1638F82F-811D-465A-AD3C-7112279AF996}" destId="{0DB65E24-BEDD-4CC7-BF0E-B0A7290924B6}" srcOrd="0" destOrd="0" presId="urn:microsoft.com/office/officeart/2018/2/layout/IconLabelList"/>
    <dgm:cxn modelId="{0D9901B3-59B1-4645-9797-B16FD893E818}" type="presParOf" srcId="{1638F82F-811D-465A-AD3C-7112279AF996}" destId="{0A11FDA1-E456-49A4-BA36-EA970B5C63AF}" srcOrd="1" destOrd="0" presId="urn:microsoft.com/office/officeart/2018/2/layout/IconLabelList"/>
    <dgm:cxn modelId="{27088AC4-0260-49B5-B38E-0021971B70E0}" type="presParOf" srcId="{1638F82F-811D-465A-AD3C-7112279AF996}" destId="{4E3AAA85-348E-4803-816F-194CC23A07FF}" srcOrd="2" destOrd="0" presId="urn:microsoft.com/office/officeart/2018/2/layout/IconLabelList"/>
    <dgm:cxn modelId="{665310A8-1C1F-47A6-A586-EC27ACA1CC2E}" type="presParOf" srcId="{ACCB34CF-D4A8-4C60-A06B-624B222F7F39}" destId="{0AFFC3A6-4E14-4758-B1D6-0E66583A3969}" srcOrd="1" destOrd="0" presId="urn:microsoft.com/office/officeart/2018/2/layout/IconLabelList"/>
    <dgm:cxn modelId="{3912BC59-CD04-4015-A193-ABCC45A28CC7}" type="presParOf" srcId="{ACCB34CF-D4A8-4C60-A06B-624B222F7F39}" destId="{55DCA643-8DB3-4A5A-A8F0-B447FB4F931E}" srcOrd="2" destOrd="0" presId="urn:microsoft.com/office/officeart/2018/2/layout/IconLabelList"/>
    <dgm:cxn modelId="{FA176E25-D314-48E0-8FBB-66D532428E1A}" type="presParOf" srcId="{55DCA643-8DB3-4A5A-A8F0-B447FB4F931E}" destId="{6E48D3EA-0091-4682-A6D9-074ECA704F1F}" srcOrd="0" destOrd="0" presId="urn:microsoft.com/office/officeart/2018/2/layout/IconLabelList"/>
    <dgm:cxn modelId="{81DF1701-42B2-4A25-AEFF-67C08DFDEF97}" type="presParOf" srcId="{55DCA643-8DB3-4A5A-A8F0-B447FB4F931E}" destId="{A9BBE0DC-81B6-47E0-B0F8-71645666075B}" srcOrd="1" destOrd="0" presId="urn:microsoft.com/office/officeart/2018/2/layout/IconLabelList"/>
    <dgm:cxn modelId="{982F611D-2477-4F5E-A594-6BCEFE97C85E}" type="presParOf" srcId="{55DCA643-8DB3-4A5A-A8F0-B447FB4F931E}" destId="{69BEB7A1-A6C2-45AF-9615-34B0B8DE6C6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7DA66BB-61E9-4A52-924F-A5D6067B02BC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221108C-1FE9-4C8A-AC32-5A387F1ED5C5}">
      <dgm:prSet/>
      <dgm:spPr/>
      <dgm:t>
        <a:bodyPr/>
        <a:lstStyle/>
        <a:p>
          <a:r>
            <a:rPr lang="en-GB"/>
            <a:t>Set of professional behaviours, social normals and communication practices which help people work respectfully with others in the workplace. </a:t>
          </a:r>
          <a:endParaRPr lang="en-US"/>
        </a:p>
      </dgm:t>
    </dgm:pt>
    <dgm:pt modelId="{D4EF895B-922C-4006-92F2-7AB922A8CE13}" type="parTrans" cxnId="{39A6050A-F112-4E85-A11E-CFF243F4571C}">
      <dgm:prSet/>
      <dgm:spPr/>
      <dgm:t>
        <a:bodyPr/>
        <a:lstStyle/>
        <a:p>
          <a:endParaRPr lang="en-US"/>
        </a:p>
      </dgm:t>
    </dgm:pt>
    <dgm:pt modelId="{B02592CE-AA36-4927-AFEF-70CDA5B5AB0E}" type="sibTrans" cxnId="{39A6050A-F112-4E85-A11E-CFF243F4571C}">
      <dgm:prSet/>
      <dgm:spPr/>
      <dgm:t>
        <a:bodyPr/>
        <a:lstStyle/>
        <a:p>
          <a:endParaRPr lang="en-US"/>
        </a:p>
      </dgm:t>
    </dgm:pt>
    <dgm:pt modelId="{F6560B11-E604-4C71-8823-7B8BF1135B0E}">
      <dgm:prSet/>
      <dgm:spPr/>
      <dgm:t>
        <a:bodyPr/>
        <a:lstStyle/>
        <a:p>
          <a:r>
            <a:rPr lang="en-GB"/>
            <a:t>It can encompass a number of things such as; </a:t>
          </a:r>
          <a:endParaRPr lang="en-US"/>
        </a:p>
      </dgm:t>
    </dgm:pt>
    <dgm:pt modelId="{441D7720-353F-45AC-9EC0-B73FB559F334}" type="parTrans" cxnId="{3761A2E5-592A-467B-A6CA-8AB52F5CBC8D}">
      <dgm:prSet/>
      <dgm:spPr/>
      <dgm:t>
        <a:bodyPr/>
        <a:lstStyle/>
        <a:p>
          <a:endParaRPr lang="en-US"/>
        </a:p>
      </dgm:t>
    </dgm:pt>
    <dgm:pt modelId="{9BB4C630-7129-4F62-AB7A-BEE136C502CD}" type="sibTrans" cxnId="{3761A2E5-592A-467B-A6CA-8AB52F5CBC8D}">
      <dgm:prSet/>
      <dgm:spPr/>
      <dgm:t>
        <a:bodyPr/>
        <a:lstStyle/>
        <a:p>
          <a:endParaRPr lang="en-US"/>
        </a:p>
      </dgm:t>
    </dgm:pt>
    <dgm:pt modelId="{CBD3ED37-376E-4398-8267-C8EFA5FF17C2}">
      <dgm:prSet/>
      <dgm:spPr/>
      <dgm:t>
        <a:bodyPr/>
        <a:lstStyle/>
        <a:p>
          <a:r>
            <a:rPr lang="en-GB"/>
            <a:t>1. Communication </a:t>
          </a:r>
          <a:endParaRPr lang="en-US"/>
        </a:p>
      </dgm:t>
    </dgm:pt>
    <dgm:pt modelId="{6A95AADB-1F66-401D-8E10-90C2D14D4E15}" type="parTrans" cxnId="{B595B809-04D4-41FE-82B8-8C06E8E8F444}">
      <dgm:prSet/>
      <dgm:spPr/>
      <dgm:t>
        <a:bodyPr/>
        <a:lstStyle/>
        <a:p>
          <a:endParaRPr lang="en-US"/>
        </a:p>
      </dgm:t>
    </dgm:pt>
    <dgm:pt modelId="{12F4A643-D5F2-44B7-975A-590B526DE154}" type="sibTrans" cxnId="{B595B809-04D4-41FE-82B8-8C06E8E8F444}">
      <dgm:prSet/>
      <dgm:spPr/>
      <dgm:t>
        <a:bodyPr/>
        <a:lstStyle/>
        <a:p>
          <a:endParaRPr lang="en-US"/>
        </a:p>
      </dgm:t>
    </dgm:pt>
    <dgm:pt modelId="{2F4E6C92-74C2-46CC-9A71-6C04015F2E2C}">
      <dgm:prSet/>
      <dgm:spPr/>
      <dgm:t>
        <a:bodyPr/>
        <a:lstStyle/>
        <a:p>
          <a:r>
            <a:rPr lang="en-GB"/>
            <a:t>2. Punctuality </a:t>
          </a:r>
          <a:endParaRPr lang="en-US"/>
        </a:p>
      </dgm:t>
    </dgm:pt>
    <dgm:pt modelId="{B2BA0871-0369-49D5-88FA-EF0FA1CCE7ED}" type="parTrans" cxnId="{6385B151-BE9F-4A4E-B6BF-8723CE21EDBD}">
      <dgm:prSet/>
      <dgm:spPr/>
      <dgm:t>
        <a:bodyPr/>
        <a:lstStyle/>
        <a:p>
          <a:endParaRPr lang="en-US"/>
        </a:p>
      </dgm:t>
    </dgm:pt>
    <dgm:pt modelId="{273D14DB-616E-47E9-90F2-8FF68B4BAB5D}" type="sibTrans" cxnId="{6385B151-BE9F-4A4E-B6BF-8723CE21EDBD}">
      <dgm:prSet/>
      <dgm:spPr/>
      <dgm:t>
        <a:bodyPr/>
        <a:lstStyle/>
        <a:p>
          <a:endParaRPr lang="en-US"/>
        </a:p>
      </dgm:t>
    </dgm:pt>
    <dgm:pt modelId="{4FAA4095-7DDD-4D6A-9050-F6A7918B0C85}">
      <dgm:prSet/>
      <dgm:spPr/>
      <dgm:t>
        <a:bodyPr/>
        <a:lstStyle/>
        <a:p>
          <a:r>
            <a:rPr lang="en-GB"/>
            <a:t>3. Respect. </a:t>
          </a:r>
          <a:endParaRPr lang="en-US"/>
        </a:p>
      </dgm:t>
    </dgm:pt>
    <dgm:pt modelId="{1618F2A6-500D-40F6-B979-1BC3AA916FAB}" type="parTrans" cxnId="{FD36BB34-1EB1-4472-894E-A09245B3C369}">
      <dgm:prSet/>
      <dgm:spPr/>
      <dgm:t>
        <a:bodyPr/>
        <a:lstStyle/>
        <a:p>
          <a:endParaRPr lang="en-US"/>
        </a:p>
      </dgm:t>
    </dgm:pt>
    <dgm:pt modelId="{7F2B331E-21F4-4009-A961-57CA27784A98}" type="sibTrans" cxnId="{FD36BB34-1EB1-4472-894E-A09245B3C369}">
      <dgm:prSet/>
      <dgm:spPr/>
      <dgm:t>
        <a:bodyPr/>
        <a:lstStyle/>
        <a:p>
          <a:endParaRPr lang="en-US"/>
        </a:p>
      </dgm:t>
    </dgm:pt>
    <dgm:pt modelId="{A9F24C16-E662-4F6D-B937-FA795B4D4A9B}">
      <dgm:prSet/>
      <dgm:spPr/>
      <dgm:t>
        <a:bodyPr/>
        <a:lstStyle/>
        <a:p>
          <a:r>
            <a:rPr lang="en-GB"/>
            <a:t>4. Much more</a:t>
          </a:r>
          <a:endParaRPr lang="en-US"/>
        </a:p>
      </dgm:t>
    </dgm:pt>
    <dgm:pt modelId="{A711D5E6-5B76-44E2-824E-F9BC42B17AF1}" type="parTrans" cxnId="{C3F2EAB1-F67B-4D3D-BC43-760765252D34}">
      <dgm:prSet/>
      <dgm:spPr/>
      <dgm:t>
        <a:bodyPr/>
        <a:lstStyle/>
        <a:p>
          <a:endParaRPr lang="en-US"/>
        </a:p>
      </dgm:t>
    </dgm:pt>
    <dgm:pt modelId="{C46BD1E7-048E-45A7-A4D6-191188FC9238}" type="sibTrans" cxnId="{C3F2EAB1-F67B-4D3D-BC43-760765252D34}">
      <dgm:prSet/>
      <dgm:spPr/>
      <dgm:t>
        <a:bodyPr/>
        <a:lstStyle/>
        <a:p>
          <a:endParaRPr lang="en-US"/>
        </a:p>
      </dgm:t>
    </dgm:pt>
    <dgm:pt modelId="{AFC011CA-502B-425E-981A-3579E8C8F05E}" type="pres">
      <dgm:prSet presAssocID="{D7DA66BB-61E9-4A52-924F-A5D6067B02BC}" presName="Name0" presStyleCnt="0">
        <dgm:presLayoutVars>
          <dgm:dir/>
          <dgm:resizeHandles val="exact"/>
        </dgm:presLayoutVars>
      </dgm:prSet>
      <dgm:spPr/>
    </dgm:pt>
    <dgm:pt modelId="{A86E5642-3C4E-4F54-9749-650EF869741A}" type="pres">
      <dgm:prSet presAssocID="{1221108C-1FE9-4C8A-AC32-5A387F1ED5C5}" presName="node" presStyleLbl="node1" presStyleIdx="0" presStyleCnt="6">
        <dgm:presLayoutVars>
          <dgm:bulletEnabled val="1"/>
        </dgm:presLayoutVars>
      </dgm:prSet>
      <dgm:spPr/>
    </dgm:pt>
    <dgm:pt modelId="{7295D8FC-0036-4C67-8393-2920819383A7}" type="pres">
      <dgm:prSet presAssocID="{B02592CE-AA36-4927-AFEF-70CDA5B5AB0E}" presName="sibTrans" presStyleLbl="sibTrans1D1" presStyleIdx="0" presStyleCnt="5"/>
      <dgm:spPr/>
    </dgm:pt>
    <dgm:pt modelId="{23A2D707-827B-4E7C-8EF1-6960FF7FCA4F}" type="pres">
      <dgm:prSet presAssocID="{B02592CE-AA36-4927-AFEF-70CDA5B5AB0E}" presName="connectorText" presStyleLbl="sibTrans1D1" presStyleIdx="0" presStyleCnt="5"/>
      <dgm:spPr/>
    </dgm:pt>
    <dgm:pt modelId="{590BA68C-6D9D-4D3E-8E5D-C4FED0C8F9E1}" type="pres">
      <dgm:prSet presAssocID="{F6560B11-E604-4C71-8823-7B8BF1135B0E}" presName="node" presStyleLbl="node1" presStyleIdx="1" presStyleCnt="6">
        <dgm:presLayoutVars>
          <dgm:bulletEnabled val="1"/>
        </dgm:presLayoutVars>
      </dgm:prSet>
      <dgm:spPr/>
    </dgm:pt>
    <dgm:pt modelId="{FB740E03-73C7-4798-8991-6E64A57A6C22}" type="pres">
      <dgm:prSet presAssocID="{9BB4C630-7129-4F62-AB7A-BEE136C502CD}" presName="sibTrans" presStyleLbl="sibTrans1D1" presStyleIdx="1" presStyleCnt="5"/>
      <dgm:spPr/>
    </dgm:pt>
    <dgm:pt modelId="{555B3FA8-C2DB-436D-9843-5EE2BD1C430F}" type="pres">
      <dgm:prSet presAssocID="{9BB4C630-7129-4F62-AB7A-BEE136C502CD}" presName="connectorText" presStyleLbl="sibTrans1D1" presStyleIdx="1" presStyleCnt="5"/>
      <dgm:spPr/>
    </dgm:pt>
    <dgm:pt modelId="{EB2A2616-39D2-4335-BB48-EAFFDB7CE89C}" type="pres">
      <dgm:prSet presAssocID="{CBD3ED37-376E-4398-8267-C8EFA5FF17C2}" presName="node" presStyleLbl="node1" presStyleIdx="2" presStyleCnt="6">
        <dgm:presLayoutVars>
          <dgm:bulletEnabled val="1"/>
        </dgm:presLayoutVars>
      </dgm:prSet>
      <dgm:spPr/>
    </dgm:pt>
    <dgm:pt modelId="{8CF6428F-06EE-4186-AF11-EDBF2F5A526E}" type="pres">
      <dgm:prSet presAssocID="{12F4A643-D5F2-44B7-975A-590B526DE154}" presName="sibTrans" presStyleLbl="sibTrans1D1" presStyleIdx="2" presStyleCnt="5"/>
      <dgm:spPr/>
    </dgm:pt>
    <dgm:pt modelId="{9F0235E9-2C7E-4B1E-9D7B-5BC308DCFA58}" type="pres">
      <dgm:prSet presAssocID="{12F4A643-D5F2-44B7-975A-590B526DE154}" presName="connectorText" presStyleLbl="sibTrans1D1" presStyleIdx="2" presStyleCnt="5"/>
      <dgm:spPr/>
    </dgm:pt>
    <dgm:pt modelId="{1B357D25-7854-4774-8D55-F621A67BCCE8}" type="pres">
      <dgm:prSet presAssocID="{2F4E6C92-74C2-46CC-9A71-6C04015F2E2C}" presName="node" presStyleLbl="node1" presStyleIdx="3" presStyleCnt="6">
        <dgm:presLayoutVars>
          <dgm:bulletEnabled val="1"/>
        </dgm:presLayoutVars>
      </dgm:prSet>
      <dgm:spPr/>
    </dgm:pt>
    <dgm:pt modelId="{F48E4034-021C-4863-8B32-031A65941F03}" type="pres">
      <dgm:prSet presAssocID="{273D14DB-616E-47E9-90F2-8FF68B4BAB5D}" presName="sibTrans" presStyleLbl="sibTrans1D1" presStyleIdx="3" presStyleCnt="5"/>
      <dgm:spPr/>
    </dgm:pt>
    <dgm:pt modelId="{65D5C111-400F-49CD-AD60-D3334CC52BCD}" type="pres">
      <dgm:prSet presAssocID="{273D14DB-616E-47E9-90F2-8FF68B4BAB5D}" presName="connectorText" presStyleLbl="sibTrans1D1" presStyleIdx="3" presStyleCnt="5"/>
      <dgm:spPr/>
    </dgm:pt>
    <dgm:pt modelId="{FF597264-F6D3-4D9B-9879-023B7C917F29}" type="pres">
      <dgm:prSet presAssocID="{4FAA4095-7DDD-4D6A-9050-F6A7918B0C85}" presName="node" presStyleLbl="node1" presStyleIdx="4" presStyleCnt="6">
        <dgm:presLayoutVars>
          <dgm:bulletEnabled val="1"/>
        </dgm:presLayoutVars>
      </dgm:prSet>
      <dgm:spPr/>
    </dgm:pt>
    <dgm:pt modelId="{C5871E41-7161-4145-928D-98027B4B71D2}" type="pres">
      <dgm:prSet presAssocID="{7F2B331E-21F4-4009-A961-57CA27784A98}" presName="sibTrans" presStyleLbl="sibTrans1D1" presStyleIdx="4" presStyleCnt="5"/>
      <dgm:spPr/>
    </dgm:pt>
    <dgm:pt modelId="{F09AFA8F-E3AD-4473-B3A0-168D4BE7AEFD}" type="pres">
      <dgm:prSet presAssocID="{7F2B331E-21F4-4009-A961-57CA27784A98}" presName="connectorText" presStyleLbl="sibTrans1D1" presStyleIdx="4" presStyleCnt="5"/>
      <dgm:spPr/>
    </dgm:pt>
    <dgm:pt modelId="{A0CFE48F-1835-4EDD-B76A-E5E3F9D7B61A}" type="pres">
      <dgm:prSet presAssocID="{A9F24C16-E662-4F6D-B937-FA795B4D4A9B}" presName="node" presStyleLbl="node1" presStyleIdx="5" presStyleCnt="6">
        <dgm:presLayoutVars>
          <dgm:bulletEnabled val="1"/>
        </dgm:presLayoutVars>
      </dgm:prSet>
      <dgm:spPr/>
    </dgm:pt>
  </dgm:ptLst>
  <dgm:cxnLst>
    <dgm:cxn modelId="{B595B809-04D4-41FE-82B8-8C06E8E8F444}" srcId="{D7DA66BB-61E9-4A52-924F-A5D6067B02BC}" destId="{CBD3ED37-376E-4398-8267-C8EFA5FF17C2}" srcOrd="2" destOrd="0" parTransId="{6A95AADB-1F66-401D-8E10-90C2D14D4E15}" sibTransId="{12F4A643-D5F2-44B7-975A-590B526DE154}"/>
    <dgm:cxn modelId="{39A6050A-F112-4E85-A11E-CFF243F4571C}" srcId="{D7DA66BB-61E9-4A52-924F-A5D6067B02BC}" destId="{1221108C-1FE9-4C8A-AC32-5A387F1ED5C5}" srcOrd="0" destOrd="0" parTransId="{D4EF895B-922C-4006-92F2-7AB922A8CE13}" sibTransId="{B02592CE-AA36-4927-AFEF-70CDA5B5AB0E}"/>
    <dgm:cxn modelId="{0069A80A-654F-4BB1-A846-932EEEC8E863}" type="presOf" srcId="{A9F24C16-E662-4F6D-B937-FA795B4D4A9B}" destId="{A0CFE48F-1835-4EDD-B76A-E5E3F9D7B61A}" srcOrd="0" destOrd="0" presId="urn:microsoft.com/office/officeart/2016/7/layout/RepeatingBendingProcessNew"/>
    <dgm:cxn modelId="{6ABFA82A-F587-42A0-8D20-8E0C416B62DD}" type="presOf" srcId="{273D14DB-616E-47E9-90F2-8FF68B4BAB5D}" destId="{F48E4034-021C-4863-8B32-031A65941F03}" srcOrd="0" destOrd="0" presId="urn:microsoft.com/office/officeart/2016/7/layout/RepeatingBendingProcessNew"/>
    <dgm:cxn modelId="{FD36BB34-1EB1-4472-894E-A09245B3C369}" srcId="{D7DA66BB-61E9-4A52-924F-A5D6067B02BC}" destId="{4FAA4095-7DDD-4D6A-9050-F6A7918B0C85}" srcOrd="4" destOrd="0" parTransId="{1618F2A6-500D-40F6-B979-1BC3AA916FAB}" sibTransId="{7F2B331E-21F4-4009-A961-57CA27784A98}"/>
    <dgm:cxn modelId="{6385B151-BE9F-4A4E-B6BF-8723CE21EDBD}" srcId="{D7DA66BB-61E9-4A52-924F-A5D6067B02BC}" destId="{2F4E6C92-74C2-46CC-9A71-6C04015F2E2C}" srcOrd="3" destOrd="0" parTransId="{B2BA0871-0369-49D5-88FA-EF0FA1CCE7ED}" sibTransId="{273D14DB-616E-47E9-90F2-8FF68B4BAB5D}"/>
    <dgm:cxn modelId="{27A61158-1AB8-46F4-A067-4845B1B55554}" type="presOf" srcId="{7F2B331E-21F4-4009-A961-57CA27784A98}" destId="{F09AFA8F-E3AD-4473-B3A0-168D4BE7AEFD}" srcOrd="1" destOrd="0" presId="urn:microsoft.com/office/officeart/2016/7/layout/RepeatingBendingProcessNew"/>
    <dgm:cxn modelId="{29AE917C-9484-4A6E-9A36-D5F2DD075960}" type="presOf" srcId="{12F4A643-D5F2-44B7-975A-590B526DE154}" destId="{8CF6428F-06EE-4186-AF11-EDBF2F5A526E}" srcOrd="0" destOrd="0" presId="urn:microsoft.com/office/officeart/2016/7/layout/RepeatingBendingProcessNew"/>
    <dgm:cxn modelId="{211AF29E-1EEB-4978-AD21-2E749C6DF349}" type="presOf" srcId="{B02592CE-AA36-4927-AFEF-70CDA5B5AB0E}" destId="{7295D8FC-0036-4C67-8393-2920819383A7}" srcOrd="0" destOrd="0" presId="urn:microsoft.com/office/officeart/2016/7/layout/RepeatingBendingProcessNew"/>
    <dgm:cxn modelId="{4D3F19B1-4E41-48C2-A454-9302CBF4EAF8}" type="presOf" srcId="{12F4A643-D5F2-44B7-975A-590B526DE154}" destId="{9F0235E9-2C7E-4B1E-9D7B-5BC308DCFA58}" srcOrd="1" destOrd="0" presId="urn:microsoft.com/office/officeart/2016/7/layout/RepeatingBendingProcessNew"/>
    <dgm:cxn modelId="{C3F2EAB1-F67B-4D3D-BC43-760765252D34}" srcId="{D7DA66BB-61E9-4A52-924F-A5D6067B02BC}" destId="{A9F24C16-E662-4F6D-B937-FA795B4D4A9B}" srcOrd="5" destOrd="0" parTransId="{A711D5E6-5B76-44E2-824E-F9BC42B17AF1}" sibTransId="{C46BD1E7-048E-45A7-A4D6-191188FC9238}"/>
    <dgm:cxn modelId="{28906CB6-BA5A-4B7F-8FAB-172885080EBC}" type="presOf" srcId="{2F4E6C92-74C2-46CC-9A71-6C04015F2E2C}" destId="{1B357D25-7854-4774-8D55-F621A67BCCE8}" srcOrd="0" destOrd="0" presId="urn:microsoft.com/office/officeart/2016/7/layout/RepeatingBendingProcessNew"/>
    <dgm:cxn modelId="{420AD6B8-162B-4EEC-8DE1-0B714C8662F5}" type="presOf" srcId="{D7DA66BB-61E9-4A52-924F-A5D6067B02BC}" destId="{AFC011CA-502B-425E-981A-3579E8C8F05E}" srcOrd="0" destOrd="0" presId="urn:microsoft.com/office/officeart/2016/7/layout/RepeatingBendingProcessNew"/>
    <dgm:cxn modelId="{90E1EAC3-502B-440E-8D96-AFD1942D4F5E}" type="presOf" srcId="{9BB4C630-7129-4F62-AB7A-BEE136C502CD}" destId="{FB740E03-73C7-4798-8991-6E64A57A6C22}" srcOrd="0" destOrd="0" presId="urn:microsoft.com/office/officeart/2016/7/layout/RepeatingBendingProcessNew"/>
    <dgm:cxn modelId="{28C38DD5-13D8-4E38-A69E-F4EF72363C58}" type="presOf" srcId="{F6560B11-E604-4C71-8823-7B8BF1135B0E}" destId="{590BA68C-6D9D-4D3E-8E5D-C4FED0C8F9E1}" srcOrd="0" destOrd="0" presId="urn:microsoft.com/office/officeart/2016/7/layout/RepeatingBendingProcessNew"/>
    <dgm:cxn modelId="{89F9B9D6-A006-4A0D-9CFC-0B3013C6696B}" type="presOf" srcId="{4FAA4095-7DDD-4D6A-9050-F6A7918B0C85}" destId="{FF597264-F6D3-4D9B-9879-023B7C917F29}" srcOrd="0" destOrd="0" presId="urn:microsoft.com/office/officeart/2016/7/layout/RepeatingBendingProcessNew"/>
    <dgm:cxn modelId="{EA5F2AD8-2BB2-4F91-82DB-837ABC870B9E}" type="presOf" srcId="{B02592CE-AA36-4927-AFEF-70CDA5B5AB0E}" destId="{23A2D707-827B-4E7C-8EF1-6960FF7FCA4F}" srcOrd="1" destOrd="0" presId="urn:microsoft.com/office/officeart/2016/7/layout/RepeatingBendingProcessNew"/>
    <dgm:cxn modelId="{3761A2E5-592A-467B-A6CA-8AB52F5CBC8D}" srcId="{D7DA66BB-61E9-4A52-924F-A5D6067B02BC}" destId="{F6560B11-E604-4C71-8823-7B8BF1135B0E}" srcOrd="1" destOrd="0" parTransId="{441D7720-353F-45AC-9EC0-B73FB559F334}" sibTransId="{9BB4C630-7129-4F62-AB7A-BEE136C502CD}"/>
    <dgm:cxn modelId="{C20154EE-797A-4920-AC10-C6A23D0A83A2}" type="presOf" srcId="{273D14DB-616E-47E9-90F2-8FF68B4BAB5D}" destId="{65D5C111-400F-49CD-AD60-D3334CC52BCD}" srcOrd="1" destOrd="0" presId="urn:microsoft.com/office/officeart/2016/7/layout/RepeatingBendingProcessNew"/>
    <dgm:cxn modelId="{815A5AF0-2920-4DE1-A769-07482BF29C8E}" type="presOf" srcId="{1221108C-1FE9-4C8A-AC32-5A387F1ED5C5}" destId="{A86E5642-3C4E-4F54-9749-650EF869741A}" srcOrd="0" destOrd="0" presId="urn:microsoft.com/office/officeart/2016/7/layout/RepeatingBendingProcessNew"/>
    <dgm:cxn modelId="{922076F4-DCA0-4447-9D51-EDB779211A25}" type="presOf" srcId="{7F2B331E-21F4-4009-A961-57CA27784A98}" destId="{C5871E41-7161-4145-928D-98027B4B71D2}" srcOrd="0" destOrd="0" presId="urn:microsoft.com/office/officeart/2016/7/layout/RepeatingBendingProcessNew"/>
    <dgm:cxn modelId="{7EF2C2F4-C6B3-47A2-9DC2-62607A52AD51}" type="presOf" srcId="{9BB4C630-7129-4F62-AB7A-BEE136C502CD}" destId="{555B3FA8-C2DB-436D-9843-5EE2BD1C430F}" srcOrd="1" destOrd="0" presId="urn:microsoft.com/office/officeart/2016/7/layout/RepeatingBendingProcessNew"/>
    <dgm:cxn modelId="{2BD457FA-591C-443A-8513-E3AE835E83D4}" type="presOf" srcId="{CBD3ED37-376E-4398-8267-C8EFA5FF17C2}" destId="{EB2A2616-39D2-4335-BB48-EAFFDB7CE89C}" srcOrd="0" destOrd="0" presId="urn:microsoft.com/office/officeart/2016/7/layout/RepeatingBendingProcessNew"/>
    <dgm:cxn modelId="{56D0049A-7ADD-4441-91D5-8B6BBBECF6E7}" type="presParOf" srcId="{AFC011CA-502B-425E-981A-3579E8C8F05E}" destId="{A86E5642-3C4E-4F54-9749-650EF869741A}" srcOrd="0" destOrd="0" presId="urn:microsoft.com/office/officeart/2016/7/layout/RepeatingBendingProcessNew"/>
    <dgm:cxn modelId="{E8EE800F-7B7E-4FC3-93E5-C71AE7FE75A8}" type="presParOf" srcId="{AFC011CA-502B-425E-981A-3579E8C8F05E}" destId="{7295D8FC-0036-4C67-8393-2920819383A7}" srcOrd="1" destOrd="0" presId="urn:microsoft.com/office/officeart/2016/7/layout/RepeatingBendingProcessNew"/>
    <dgm:cxn modelId="{2B1D4C8D-553B-4FBA-BCAB-842A23DF8CA5}" type="presParOf" srcId="{7295D8FC-0036-4C67-8393-2920819383A7}" destId="{23A2D707-827B-4E7C-8EF1-6960FF7FCA4F}" srcOrd="0" destOrd="0" presId="urn:microsoft.com/office/officeart/2016/7/layout/RepeatingBendingProcessNew"/>
    <dgm:cxn modelId="{890EEDA7-4649-4456-ACA4-48F05737DE48}" type="presParOf" srcId="{AFC011CA-502B-425E-981A-3579E8C8F05E}" destId="{590BA68C-6D9D-4D3E-8E5D-C4FED0C8F9E1}" srcOrd="2" destOrd="0" presId="urn:microsoft.com/office/officeart/2016/7/layout/RepeatingBendingProcessNew"/>
    <dgm:cxn modelId="{337BE8C9-9EA0-4593-9DC2-733C481CAF8C}" type="presParOf" srcId="{AFC011CA-502B-425E-981A-3579E8C8F05E}" destId="{FB740E03-73C7-4798-8991-6E64A57A6C22}" srcOrd="3" destOrd="0" presId="urn:microsoft.com/office/officeart/2016/7/layout/RepeatingBendingProcessNew"/>
    <dgm:cxn modelId="{26C9A15E-AE60-4462-9C74-E1117C1E5644}" type="presParOf" srcId="{FB740E03-73C7-4798-8991-6E64A57A6C22}" destId="{555B3FA8-C2DB-436D-9843-5EE2BD1C430F}" srcOrd="0" destOrd="0" presId="urn:microsoft.com/office/officeart/2016/7/layout/RepeatingBendingProcessNew"/>
    <dgm:cxn modelId="{672205CA-5C96-4A43-BE39-7C56DDEE963D}" type="presParOf" srcId="{AFC011CA-502B-425E-981A-3579E8C8F05E}" destId="{EB2A2616-39D2-4335-BB48-EAFFDB7CE89C}" srcOrd="4" destOrd="0" presId="urn:microsoft.com/office/officeart/2016/7/layout/RepeatingBendingProcessNew"/>
    <dgm:cxn modelId="{8075FDED-B0EB-4A97-8488-B86C10015C10}" type="presParOf" srcId="{AFC011CA-502B-425E-981A-3579E8C8F05E}" destId="{8CF6428F-06EE-4186-AF11-EDBF2F5A526E}" srcOrd="5" destOrd="0" presId="urn:microsoft.com/office/officeart/2016/7/layout/RepeatingBendingProcessNew"/>
    <dgm:cxn modelId="{0DF2CEE7-E5E1-46A4-91D1-95421504A5E0}" type="presParOf" srcId="{8CF6428F-06EE-4186-AF11-EDBF2F5A526E}" destId="{9F0235E9-2C7E-4B1E-9D7B-5BC308DCFA58}" srcOrd="0" destOrd="0" presId="urn:microsoft.com/office/officeart/2016/7/layout/RepeatingBendingProcessNew"/>
    <dgm:cxn modelId="{8994621E-49D2-4A76-8670-E2AE99830866}" type="presParOf" srcId="{AFC011CA-502B-425E-981A-3579E8C8F05E}" destId="{1B357D25-7854-4774-8D55-F621A67BCCE8}" srcOrd="6" destOrd="0" presId="urn:microsoft.com/office/officeart/2016/7/layout/RepeatingBendingProcessNew"/>
    <dgm:cxn modelId="{57B4F9C3-0738-406E-A8DF-39776AF60EDA}" type="presParOf" srcId="{AFC011CA-502B-425E-981A-3579E8C8F05E}" destId="{F48E4034-021C-4863-8B32-031A65941F03}" srcOrd="7" destOrd="0" presId="urn:microsoft.com/office/officeart/2016/7/layout/RepeatingBendingProcessNew"/>
    <dgm:cxn modelId="{A24250A6-03ED-4EDD-A7D4-69CCB256B0CE}" type="presParOf" srcId="{F48E4034-021C-4863-8B32-031A65941F03}" destId="{65D5C111-400F-49CD-AD60-D3334CC52BCD}" srcOrd="0" destOrd="0" presId="urn:microsoft.com/office/officeart/2016/7/layout/RepeatingBendingProcessNew"/>
    <dgm:cxn modelId="{B6F0D58E-9788-4FEC-9597-C2AF4CA8FFE4}" type="presParOf" srcId="{AFC011CA-502B-425E-981A-3579E8C8F05E}" destId="{FF597264-F6D3-4D9B-9879-023B7C917F29}" srcOrd="8" destOrd="0" presId="urn:microsoft.com/office/officeart/2016/7/layout/RepeatingBendingProcessNew"/>
    <dgm:cxn modelId="{6B4A266D-AC38-4713-BAD5-0E7ED483A973}" type="presParOf" srcId="{AFC011CA-502B-425E-981A-3579E8C8F05E}" destId="{C5871E41-7161-4145-928D-98027B4B71D2}" srcOrd="9" destOrd="0" presId="urn:microsoft.com/office/officeart/2016/7/layout/RepeatingBendingProcessNew"/>
    <dgm:cxn modelId="{DE82AE6E-8CF0-4CD8-9087-8022534B403E}" type="presParOf" srcId="{C5871E41-7161-4145-928D-98027B4B71D2}" destId="{F09AFA8F-E3AD-4473-B3A0-168D4BE7AEFD}" srcOrd="0" destOrd="0" presId="urn:microsoft.com/office/officeart/2016/7/layout/RepeatingBendingProcessNew"/>
    <dgm:cxn modelId="{81E965CE-7A0A-4F28-BB2B-51BFD5810AA4}" type="presParOf" srcId="{AFC011CA-502B-425E-981A-3579E8C8F05E}" destId="{A0CFE48F-1835-4EDD-B76A-E5E3F9D7B61A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6010BCE-887A-4242-9296-844723EA9C64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576158E-9F6C-4645-91D2-889B88B82F39}">
      <dgm:prSet/>
      <dgm:spPr/>
      <dgm:t>
        <a:bodyPr/>
        <a:lstStyle/>
        <a:p>
          <a:pPr>
            <a:defRPr cap="all"/>
          </a:pPr>
          <a:r>
            <a:rPr lang="en-GB"/>
            <a:t>Many of the things included in the work etiquette are key skills. </a:t>
          </a:r>
          <a:endParaRPr lang="en-US"/>
        </a:p>
      </dgm:t>
    </dgm:pt>
    <dgm:pt modelId="{0168DCEC-7D9C-4374-BF92-8FAEA057FF87}" type="parTrans" cxnId="{BA468D97-CAE8-4190-BD67-D9E38895993D}">
      <dgm:prSet/>
      <dgm:spPr/>
      <dgm:t>
        <a:bodyPr/>
        <a:lstStyle/>
        <a:p>
          <a:endParaRPr lang="en-US"/>
        </a:p>
      </dgm:t>
    </dgm:pt>
    <dgm:pt modelId="{D2C4FA41-19D8-4B1F-9682-4817AB3FE077}" type="sibTrans" cxnId="{BA468D97-CAE8-4190-BD67-D9E38895993D}">
      <dgm:prSet/>
      <dgm:spPr/>
      <dgm:t>
        <a:bodyPr/>
        <a:lstStyle/>
        <a:p>
          <a:endParaRPr lang="en-US"/>
        </a:p>
      </dgm:t>
    </dgm:pt>
    <dgm:pt modelId="{7DFB072C-0AB5-423E-9CEB-0D9AE0E0B373}">
      <dgm:prSet/>
      <dgm:spPr/>
      <dgm:t>
        <a:bodyPr/>
        <a:lstStyle/>
        <a:p>
          <a:pPr>
            <a:defRPr cap="all"/>
          </a:pPr>
          <a:r>
            <a:rPr lang="en-GB"/>
            <a:t>What key skills do you believe an employer looks for in a potential employee? </a:t>
          </a:r>
          <a:endParaRPr lang="en-US"/>
        </a:p>
      </dgm:t>
    </dgm:pt>
    <dgm:pt modelId="{CD60DCDA-F8D1-471A-B97D-5851046B3BAF}" type="parTrans" cxnId="{8901F294-F7D8-4E98-A956-56E41653F142}">
      <dgm:prSet/>
      <dgm:spPr/>
      <dgm:t>
        <a:bodyPr/>
        <a:lstStyle/>
        <a:p>
          <a:endParaRPr lang="en-US"/>
        </a:p>
      </dgm:t>
    </dgm:pt>
    <dgm:pt modelId="{0ED71D0E-99F9-47EB-97DE-406240AB5E56}" type="sibTrans" cxnId="{8901F294-F7D8-4E98-A956-56E41653F142}">
      <dgm:prSet/>
      <dgm:spPr/>
      <dgm:t>
        <a:bodyPr/>
        <a:lstStyle/>
        <a:p>
          <a:endParaRPr lang="en-US"/>
        </a:p>
      </dgm:t>
    </dgm:pt>
    <dgm:pt modelId="{AD7CF48C-0972-4D4B-BB31-D88A60A05B3F}">
      <dgm:prSet/>
      <dgm:spPr/>
      <dgm:t>
        <a:bodyPr/>
        <a:lstStyle/>
        <a:p>
          <a:pPr>
            <a:defRPr cap="all"/>
          </a:pPr>
          <a:r>
            <a:rPr lang="en-GB"/>
            <a:t>Put yourself in the shoe’s of the employer</a:t>
          </a:r>
          <a:endParaRPr lang="en-US"/>
        </a:p>
      </dgm:t>
    </dgm:pt>
    <dgm:pt modelId="{5FA15618-9019-4C95-97A8-4AE9C8E89DFC}" type="parTrans" cxnId="{1613BAC8-1AC9-4D50-8BB0-0D73D367D581}">
      <dgm:prSet/>
      <dgm:spPr/>
      <dgm:t>
        <a:bodyPr/>
        <a:lstStyle/>
        <a:p>
          <a:endParaRPr lang="en-US"/>
        </a:p>
      </dgm:t>
    </dgm:pt>
    <dgm:pt modelId="{A5D785AB-50E8-4DFE-9D73-C0404E7D8C30}" type="sibTrans" cxnId="{1613BAC8-1AC9-4D50-8BB0-0D73D367D581}">
      <dgm:prSet/>
      <dgm:spPr/>
      <dgm:t>
        <a:bodyPr/>
        <a:lstStyle/>
        <a:p>
          <a:endParaRPr lang="en-US"/>
        </a:p>
      </dgm:t>
    </dgm:pt>
    <dgm:pt modelId="{32091DEB-4F16-4D97-A989-6A9CB157AE91}" type="pres">
      <dgm:prSet presAssocID="{76010BCE-887A-4242-9296-844723EA9C64}" presName="root" presStyleCnt="0">
        <dgm:presLayoutVars>
          <dgm:dir/>
          <dgm:resizeHandles val="exact"/>
        </dgm:presLayoutVars>
      </dgm:prSet>
      <dgm:spPr/>
    </dgm:pt>
    <dgm:pt modelId="{80AF5709-79B9-46FF-8B6A-5B9C8F11E7AA}" type="pres">
      <dgm:prSet presAssocID="{0576158E-9F6C-4645-91D2-889B88B82F39}" presName="compNode" presStyleCnt="0"/>
      <dgm:spPr/>
    </dgm:pt>
    <dgm:pt modelId="{B24AB012-65D2-4959-ABA1-65D6984890D4}" type="pres">
      <dgm:prSet presAssocID="{0576158E-9F6C-4645-91D2-889B88B82F39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6E7FEC0A-CF4B-4CC5-885C-F2D184D3F52F}" type="pres">
      <dgm:prSet presAssocID="{0576158E-9F6C-4645-91D2-889B88B82F3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F9B38132-17CE-4C64-B222-23EE86B04692}" type="pres">
      <dgm:prSet presAssocID="{0576158E-9F6C-4645-91D2-889B88B82F39}" presName="spaceRect" presStyleCnt="0"/>
      <dgm:spPr/>
    </dgm:pt>
    <dgm:pt modelId="{A448926C-E85B-4647-8578-E17FCB272462}" type="pres">
      <dgm:prSet presAssocID="{0576158E-9F6C-4645-91D2-889B88B82F39}" presName="textRect" presStyleLbl="revTx" presStyleIdx="0" presStyleCnt="3">
        <dgm:presLayoutVars>
          <dgm:chMax val="1"/>
          <dgm:chPref val="1"/>
        </dgm:presLayoutVars>
      </dgm:prSet>
      <dgm:spPr/>
    </dgm:pt>
    <dgm:pt modelId="{AA926800-615C-442B-B072-D4CB179A72DF}" type="pres">
      <dgm:prSet presAssocID="{D2C4FA41-19D8-4B1F-9682-4817AB3FE077}" presName="sibTrans" presStyleCnt="0"/>
      <dgm:spPr/>
    </dgm:pt>
    <dgm:pt modelId="{219FADDC-E571-441B-A323-8960E30AB94C}" type="pres">
      <dgm:prSet presAssocID="{7DFB072C-0AB5-423E-9CEB-0D9AE0E0B373}" presName="compNode" presStyleCnt="0"/>
      <dgm:spPr/>
    </dgm:pt>
    <dgm:pt modelId="{87F94449-738F-4C05-882A-59862E89DDE3}" type="pres">
      <dgm:prSet presAssocID="{7DFB072C-0AB5-423E-9CEB-0D9AE0E0B373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E05DFCE-6A77-4BC2-B5A3-1082E3D4A572}" type="pres">
      <dgm:prSet presAssocID="{7DFB072C-0AB5-423E-9CEB-0D9AE0E0B37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6E5E5419-5220-4438-BCC8-E7738A1DF07D}" type="pres">
      <dgm:prSet presAssocID="{7DFB072C-0AB5-423E-9CEB-0D9AE0E0B373}" presName="spaceRect" presStyleCnt="0"/>
      <dgm:spPr/>
    </dgm:pt>
    <dgm:pt modelId="{34271C30-8EA7-4951-B4AD-975399CCC352}" type="pres">
      <dgm:prSet presAssocID="{7DFB072C-0AB5-423E-9CEB-0D9AE0E0B373}" presName="textRect" presStyleLbl="revTx" presStyleIdx="1" presStyleCnt="3">
        <dgm:presLayoutVars>
          <dgm:chMax val="1"/>
          <dgm:chPref val="1"/>
        </dgm:presLayoutVars>
      </dgm:prSet>
      <dgm:spPr/>
    </dgm:pt>
    <dgm:pt modelId="{E183EE83-6AF3-48AF-9546-0D99149D7094}" type="pres">
      <dgm:prSet presAssocID="{0ED71D0E-99F9-47EB-97DE-406240AB5E56}" presName="sibTrans" presStyleCnt="0"/>
      <dgm:spPr/>
    </dgm:pt>
    <dgm:pt modelId="{142561B3-4E1F-4E75-B864-4513C230B0ED}" type="pres">
      <dgm:prSet presAssocID="{AD7CF48C-0972-4D4B-BB31-D88A60A05B3F}" presName="compNode" presStyleCnt="0"/>
      <dgm:spPr/>
    </dgm:pt>
    <dgm:pt modelId="{027A099F-7819-4C6B-8285-33F01D5B1F4A}" type="pres">
      <dgm:prSet presAssocID="{AD7CF48C-0972-4D4B-BB31-D88A60A05B3F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02520126-EF52-469D-A33A-0D91E02C0B51}" type="pres">
      <dgm:prSet presAssocID="{AD7CF48C-0972-4D4B-BB31-D88A60A05B3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e"/>
        </a:ext>
      </dgm:extLst>
    </dgm:pt>
    <dgm:pt modelId="{B20B6E3F-8FA5-4687-BF5A-0EC08DD1E393}" type="pres">
      <dgm:prSet presAssocID="{AD7CF48C-0972-4D4B-BB31-D88A60A05B3F}" presName="spaceRect" presStyleCnt="0"/>
      <dgm:spPr/>
    </dgm:pt>
    <dgm:pt modelId="{D6B3BBCA-F472-4CF1-AE73-8547455E4B19}" type="pres">
      <dgm:prSet presAssocID="{AD7CF48C-0972-4D4B-BB31-D88A60A05B3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660E560-01B0-498E-B1FE-F5DBBC1F12ED}" type="presOf" srcId="{0576158E-9F6C-4645-91D2-889B88B82F39}" destId="{A448926C-E85B-4647-8578-E17FCB272462}" srcOrd="0" destOrd="0" presId="urn:microsoft.com/office/officeart/2018/5/layout/IconLeafLabelList"/>
    <dgm:cxn modelId="{8DBA3756-CF26-4716-A734-37487067B30A}" type="presOf" srcId="{7DFB072C-0AB5-423E-9CEB-0D9AE0E0B373}" destId="{34271C30-8EA7-4951-B4AD-975399CCC352}" srcOrd="0" destOrd="0" presId="urn:microsoft.com/office/officeart/2018/5/layout/IconLeafLabelList"/>
    <dgm:cxn modelId="{C8FFE28A-60EE-4726-843C-75734654EB84}" type="presOf" srcId="{76010BCE-887A-4242-9296-844723EA9C64}" destId="{32091DEB-4F16-4D97-A989-6A9CB157AE91}" srcOrd="0" destOrd="0" presId="urn:microsoft.com/office/officeart/2018/5/layout/IconLeafLabelList"/>
    <dgm:cxn modelId="{8901F294-F7D8-4E98-A956-56E41653F142}" srcId="{76010BCE-887A-4242-9296-844723EA9C64}" destId="{7DFB072C-0AB5-423E-9CEB-0D9AE0E0B373}" srcOrd="1" destOrd="0" parTransId="{CD60DCDA-F8D1-471A-B97D-5851046B3BAF}" sibTransId="{0ED71D0E-99F9-47EB-97DE-406240AB5E56}"/>
    <dgm:cxn modelId="{BA468D97-CAE8-4190-BD67-D9E38895993D}" srcId="{76010BCE-887A-4242-9296-844723EA9C64}" destId="{0576158E-9F6C-4645-91D2-889B88B82F39}" srcOrd="0" destOrd="0" parTransId="{0168DCEC-7D9C-4374-BF92-8FAEA057FF87}" sibTransId="{D2C4FA41-19D8-4B1F-9682-4817AB3FE077}"/>
    <dgm:cxn modelId="{077BD8A2-14DB-4F04-83C7-1D10B204E806}" type="presOf" srcId="{AD7CF48C-0972-4D4B-BB31-D88A60A05B3F}" destId="{D6B3BBCA-F472-4CF1-AE73-8547455E4B19}" srcOrd="0" destOrd="0" presId="urn:microsoft.com/office/officeart/2018/5/layout/IconLeafLabelList"/>
    <dgm:cxn modelId="{1613BAC8-1AC9-4D50-8BB0-0D73D367D581}" srcId="{76010BCE-887A-4242-9296-844723EA9C64}" destId="{AD7CF48C-0972-4D4B-BB31-D88A60A05B3F}" srcOrd="2" destOrd="0" parTransId="{5FA15618-9019-4C95-97A8-4AE9C8E89DFC}" sibTransId="{A5D785AB-50E8-4DFE-9D73-C0404E7D8C30}"/>
    <dgm:cxn modelId="{3CB344C1-4FEB-4D61-B834-CA27EEA78A2E}" type="presParOf" srcId="{32091DEB-4F16-4D97-A989-6A9CB157AE91}" destId="{80AF5709-79B9-46FF-8B6A-5B9C8F11E7AA}" srcOrd="0" destOrd="0" presId="urn:microsoft.com/office/officeart/2018/5/layout/IconLeafLabelList"/>
    <dgm:cxn modelId="{1076E79A-1C99-4496-BB1B-61D051637764}" type="presParOf" srcId="{80AF5709-79B9-46FF-8B6A-5B9C8F11E7AA}" destId="{B24AB012-65D2-4959-ABA1-65D6984890D4}" srcOrd="0" destOrd="0" presId="urn:microsoft.com/office/officeart/2018/5/layout/IconLeafLabelList"/>
    <dgm:cxn modelId="{723B87C2-6314-46E9-BAE5-5C18EBDA2655}" type="presParOf" srcId="{80AF5709-79B9-46FF-8B6A-5B9C8F11E7AA}" destId="{6E7FEC0A-CF4B-4CC5-885C-F2D184D3F52F}" srcOrd="1" destOrd="0" presId="urn:microsoft.com/office/officeart/2018/5/layout/IconLeafLabelList"/>
    <dgm:cxn modelId="{808129BF-DB60-4F1A-9D42-172A85605F8E}" type="presParOf" srcId="{80AF5709-79B9-46FF-8B6A-5B9C8F11E7AA}" destId="{F9B38132-17CE-4C64-B222-23EE86B04692}" srcOrd="2" destOrd="0" presId="urn:microsoft.com/office/officeart/2018/5/layout/IconLeafLabelList"/>
    <dgm:cxn modelId="{B5E37FFE-AEB6-4C3D-8203-54289A88F719}" type="presParOf" srcId="{80AF5709-79B9-46FF-8B6A-5B9C8F11E7AA}" destId="{A448926C-E85B-4647-8578-E17FCB272462}" srcOrd="3" destOrd="0" presId="urn:microsoft.com/office/officeart/2018/5/layout/IconLeafLabelList"/>
    <dgm:cxn modelId="{B9978F9A-5B8A-4138-B58E-0D3C2ECA1D53}" type="presParOf" srcId="{32091DEB-4F16-4D97-A989-6A9CB157AE91}" destId="{AA926800-615C-442B-B072-D4CB179A72DF}" srcOrd="1" destOrd="0" presId="urn:microsoft.com/office/officeart/2018/5/layout/IconLeafLabelList"/>
    <dgm:cxn modelId="{57E711BE-F183-4206-A910-A77CE0079302}" type="presParOf" srcId="{32091DEB-4F16-4D97-A989-6A9CB157AE91}" destId="{219FADDC-E571-441B-A323-8960E30AB94C}" srcOrd="2" destOrd="0" presId="urn:microsoft.com/office/officeart/2018/5/layout/IconLeafLabelList"/>
    <dgm:cxn modelId="{B9C99BC3-D804-4A24-8C10-730EAB595298}" type="presParOf" srcId="{219FADDC-E571-441B-A323-8960E30AB94C}" destId="{87F94449-738F-4C05-882A-59862E89DDE3}" srcOrd="0" destOrd="0" presId="urn:microsoft.com/office/officeart/2018/5/layout/IconLeafLabelList"/>
    <dgm:cxn modelId="{E3BDF2C1-35E2-416B-90B9-B1A0B7863D8F}" type="presParOf" srcId="{219FADDC-E571-441B-A323-8960E30AB94C}" destId="{7E05DFCE-6A77-4BC2-B5A3-1082E3D4A572}" srcOrd="1" destOrd="0" presId="urn:microsoft.com/office/officeart/2018/5/layout/IconLeafLabelList"/>
    <dgm:cxn modelId="{05854266-C828-4730-8BA5-0F77B0257338}" type="presParOf" srcId="{219FADDC-E571-441B-A323-8960E30AB94C}" destId="{6E5E5419-5220-4438-BCC8-E7738A1DF07D}" srcOrd="2" destOrd="0" presId="urn:microsoft.com/office/officeart/2018/5/layout/IconLeafLabelList"/>
    <dgm:cxn modelId="{2C56F18D-3955-4FE3-BC21-A34DE16854D6}" type="presParOf" srcId="{219FADDC-E571-441B-A323-8960E30AB94C}" destId="{34271C30-8EA7-4951-B4AD-975399CCC352}" srcOrd="3" destOrd="0" presId="urn:microsoft.com/office/officeart/2018/5/layout/IconLeafLabelList"/>
    <dgm:cxn modelId="{2D1CCAF9-B940-4516-9D06-0D488795607F}" type="presParOf" srcId="{32091DEB-4F16-4D97-A989-6A9CB157AE91}" destId="{E183EE83-6AF3-48AF-9546-0D99149D7094}" srcOrd="3" destOrd="0" presId="urn:microsoft.com/office/officeart/2018/5/layout/IconLeafLabelList"/>
    <dgm:cxn modelId="{F2ED43BB-1906-4ED5-B335-EB3B9465666A}" type="presParOf" srcId="{32091DEB-4F16-4D97-A989-6A9CB157AE91}" destId="{142561B3-4E1F-4E75-B864-4513C230B0ED}" srcOrd="4" destOrd="0" presId="urn:microsoft.com/office/officeart/2018/5/layout/IconLeafLabelList"/>
    <dgm:cxn modelId="{3AF684E7-ABF8-4874-9C76-45C91193E347}" type="presParOf" srcId="{142561B3-4E1F-4E75-B864-4513C230B0ED}" destId="{027A099F-7819-4C6B-8285-33F01D5B1F4A}" srcOrd="0" destOrd="0" presId="urn:microsoft.com/office/officeart/2018/5/layout/IconLeafLabelList"/>
    <dgm:cxn modelId="{46ACDB7F-CF2F-4C50-9E6E-0B965BB53892}" type="presParOf" srcId="{142561B3-4E1F-4E75-B864-4513C230B0ED}" destId="{02520126-EF52-469D-A33A-0D91E02C0B51}" srcOrd="1" destOrd="0" presId="urn:microsoft.com/office/officeart/2018/5/layout/IconLeafLabelList"/>
    <dgm:cxn modelId="{FAF70D10-8FD6-4291-8D65-CBEA6FB1BEC3}" type="presParOf" srcId="{142561B3-4E1F-4E75-B864-4513C230B0ED}" destId="{B20B6E3F-8FA5-4687-BF5A-0EC08DD1E393}" srcOrd="2" destOrd="0" presId="urn:microsoft.com/office/officeart/2018/5/layout/IconLeafLabelList"/>
    <dgm:cxn modelId="{B773805A-401C-48B7-8D36-78D5E4E6E9FF}" type="presParOf" srcId="{142561B3-4E1F-4E75-B864-4513C230B0ED}" destId="{D6B3BBCA-F472-4CF1-AE73-8547455E4B19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66123D1-A18D-4242-82DD-6DD2F78B8B58}" type="doc">
      <dgm:prSet loTypeId="urn:microsoft.com/office/officeart/2018/2/layout/IconLabelList" loCatId="icon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29F4370-2F63-4517-A300-14113853F98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way you speak and write in the workplace is key. </a:t>
          </a:r>
          <a:endParaRPr lang="en-US"/>
        </a:p>
      </dgm:t>
    </dgm:pt>
    <dgm:pt modelId="{8C4DB52F-9B4A-4CAB-B497-7F5CB9220AE9}" type="parTrans" cxnId="{A38690FF-4A5F-435C-9043-5BDFAB4B358E}">
      <dgm:prSet/>
      <dgm:spPr/>
      <dgm:t>
        <a:bodyPr/>
        <a:lstStyle/>
        <a:p>
          <a:endParaRPr lang="en-US"/>
        </a:p>
      </dgm:t>
    </dgm:pt>
    <dgm:pt modelId="{B2A0F1AD-CC07-4E36-B9C6-1DA3CFAB5BC7}" type="sibTrans" cxnId="{A38690FF-4A5F-435C-9043-5BDFAB4B358E}">
      <dgm:prSet/>
      <dgm:spPr/>
      <dgm:t>
        <a:bodyPr/>
        <a:lstStyle/>
        <a:p>
          <a:endParaRPr lang="en-US"/>
        </a:p>
      </dgm:t>
    </dgm:pt>
    <dgm:pt modelId="{319736C9-1411-4CB3-886A-3A2C63655D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 emails you need to ensure that you are speaking formally. </a:t>
          </a:r>
          <a:endParaRPr lang="en-US"/>
        </a:p>
      </dgm:t>
    </dgm:pt>
    <dgm:pt modelId="{6971555E-C502-4264-9CCB-83707CAF5B93}" type="parTrans" cxnId="{01CF9ED6-9A4E-4928-88AF-BAA8089B7409}">
      <dgm:prSet/>
      <dgm:spPr/>
      <dgm:t>
        <a:bodyPr/>
        <a:lstStyle/>
        <a:p>
          <a:endParaRPr lang="en-US"/>
        </a:p>
      </dgm:t>
    </dgm:pt>
    <dgm:pt modelId="{FCB397BD-2216-41AA-B488-BE4BFECCA363}" type="sibTrans" cxnId="{01CF9ED6-9A4E-4928-88AF-BAA8089B7409}">
      <dgm:prSet/>
      <dgm:spPr/>
      <dgm:t>
        <a:bodyPr/>
        <a:lstStyle/>
        <a:p>
          <a:endParaRPr lang="en-US"/>
        </a:p>
      </dgm:t>
    </dgm:pt>
    <dgm:pt modelId="{7774A4DC-B5F8-48BA-B0EE-14A14F3850F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Let’s break these down - </a:t>
          </a:r>
          <a:endParaRPr lang="en-US"/>
        </a:p>
      </dgm:t>
    </dgm:pt>
    <dgm:pt modelId="{18D3B57C-1D4B-4D84-908B-40F557BD3482}" type="parTrans" cxnId="{C3755106-74C4-42B8-8736-17D476CBA355}">
      <dgm:prSet/>
      <dgm:spPr/>
      <dgm:t>
        <a:bodyPr/>
        <a:lstStyle/>
        <a:p>
          <a:endParaRPr lang="en-US"/>
        </a:p>
      </dgm:t>
    </dgm:pt>
    <dgm:pt modelId="{B044C471-9D85-4882-9ED2-192FBF40FCDD}" type="sibTrans" cxnId="{C3755106-74C4-42B8-8736-17D476CBA355}">
      <dgm:prSet/>
      <dgm:spPr/>
      <dgm:t>
        <a:bodyPr/>
        <a:lstStyle/>
        <a:p>
          <a:endParaRPr lang="en-US"/>
        </a:p>
      </dgm:t>
    </dgm:pt>
    <dgm:pt modelId="{461A9817-8D02-46D4-9A3A-64A7C4BB7234}" type="pres">
      <dgm:prSet presAssocID="{666123D1-A18D-4242-82DD-6DD2F78B8B58}" presName="root" presStyleCnt="0">
        <dgm:presLayoutVars>
          <dgm:dir/>
          <dgm:resizeHandles val="exact"/>
        </dgm:presLayoutVars>
      </dgm:prSet>
      <dgm:spPr/>
    </dgm:pt>
    <dgm:pt modelId="{5A8B0B69-C89F-48A2-98E4-FFC4F479BBCC}" type="pres">
      <dgm:prSet presAssocID="{F29F4370-2F63-4517-A300-14113853F986}" presName="compNode" presStyleCnt="0"/>
      <dgm:spPr/>
    </dgm:pt>
    <dgm:pt modelId="{278495DC-4B15-4161-8589-840BA401E4A8}" type="pres">
      <dgm:prSet presAssocID="{F29F4370-2F63-4517-A300-14113853F98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CB4384FF-8080-4723-A25A-6A756DB241AB}" type="pres">
      <dgm:prSet presAssocID="{F29F4370-2F63-4517-A300-14113853F986}" presName="spaceRect" presStyleCnt="0"/>
      <dgm:spPr/>
    </dgm:pt>
    <dgm:pt modelId="{62B779C4-9AFB-4B8B-A629-6C8DB4676765}" type="pres">
      <dgm:prSet presAssocID="{F29F4370-2F63-4517-A300-14113853F986}" presName="textRect" presStyleLbl="revTx" presStyleIdx="0" presStyleCnt="3">
        <dgm:presLayoutVars>
          <dgm:chMax val="1"/>
          <dgm:chPref val="1"/>
        </dgm:presLayoutVars>
      </dgm:prSet>
      <dgm:spPr/>
    </dgm:pt>
    <dgm:pt modelId="{D2241C07-3369-479D-9C2D-CECF722B18D3}" type="pres">
      <dgm:prSet presAssocID="{B2A0F1AD-CC07-4E36-B9C6-1DA3CFAB5BC7}" presName="sibTrans" presStyleCnt="0"/>
      <dgm:spPr/>
    </dgm:pt>
    <dgm:pt modelId="{AD352E3E-D5CC-43CC-A56F-096B9772241C}" type="pres">
      <dgm:prSet presAssocID="{319736C9-1411-4CB3-886A-3A2C63655DD5}" presName="compNode" presStyleCnt="0"/>
      <dgm:spPr/>
    </dgm:pt>
    <dgm:pt modelId="{FB6D4915-2F1B-4BA5-87F0-9A389C50B565}" type="pres">
      <dgm:prSet presAssocID="{319736C9-1411-4CB3-886A-3A2C63655DD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ECAC0FA2-669C-412D-B59C-2A541AFA7065}" type="pres">
      <dgm:prSet presAssocID="{319736C9-1411-4CB3-886A-3A2C63655DD5}" presName="spaceRect" presStyleCnt="0"/>
      <dgm:spPr/>
    </dgm:pt>
    <dgm:pt modelId="{783C510A-6E0F-4E6B-8316-E2088389D893}" type="pres">
      <dgm:prSet presAssocID="{319736C9-1411-4CB3-886A-3A2C63655DD5}" presName="textRect" presStyleLbl="revTx" presStyleIdx="1" presStyleCnt="3">
        <dgm:presLayoutVars>
          <dgm:chMax val="1"/>
          <dgm:chPref val="1"/>
        </dgm:presLayoutVars>
      </dgm:prSet>
      <dgm:spPr/>
    </dgm:pt>
    <dgm:pt modelId="{0C0A7940-DFEB-4EAA-88A9-E519C0CA1FB3}" type="pres">
      <dgm:prSet presAssocID="{FCB397BD-2216-41AA-B488-BE4BFECCA363}" presName="sibTrans" presStyleCnt="0"/>
      <dgm:spPr/>
    </dgm:pt>
    <dgm:pt modelId="{D50C6CBE-5081-4D6A-856C-77FE8CFC4F8F}" type="pres">
      <dgm:prSet presAssocID="{7774A4DC-B5F8-48BA-B0EE-14A14F3850FC}" presName="compNode" presStyleCnt="0"/>
      <dgm:spPr/>
    </dgm:pt>
    <dgm:pt modelId="{2A13E6CC-6612-4E6B-9FC7-04F9EDE52A74}" type="pres">
      <dgm:prSet presAssocID="{7774A4DC-B5F8-48BA-B0EE-14A14F3850F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use"/>
        </a:ext>
      </dgm:extLst>
    </dgm:pt>
    <dgm:pt modelId="{EB1E0636-FE0A-44BF-A780-C90BC606D345}" type="pres">
      <dgm:prSet presAssocID="{7774A4DC-B5F8-48BA-B0EE-14A14F3850FC}" presName="spaceRect" presStyleCnt="0"/>
      <dgm:spPr/>
    </dgm:pt>
    <dgm:pt modelId="{432E53F5-DB6C-4529-9DA6-D06C1B6DBFAE}" type="pres">
      <dgm:prSet presAssocID="{7774A4DC-B5F8-48BA-B0EE-14A14F3850F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3755106-74C4-42B8-8736-17D476CBA355}" srcId="{666123D1-A18D-4242-82DD-6DD2F78B8B58}" destId="{7774A4DC-B5F8-48BA-B0EE-14A14F3850FC}" srcOrd="2" destOrd="0" parTransId="{18D3B57C-1D4B-4D84-908B-40F557BD3482}" sibTransId="{B044C471-9D85-4882-9ED2-192FBF40FCDD}"/>
    <dgm:cxn modelId="{061E4824-AB7C-402E-885F-7E4A8311865A}" type="presOf" srcId="{7774A4DC-B5F8-48BA-B0EE-14A14F3850FC}" destId="{432E53F5-DB6C-4529-9DA6-D06C1B6DBFAE}" srcOrd="0" destOrd="0" presId="urn:microsoft.com/office/officeart/2018/2/layout/IconLabelList"/>
    <dgm:cxn modelId="{15B7B939-0C1A-4EE7-895A-C11EF929CB72}" type="presOf" srcId="{319736C9-1411-4CB3-886A-3A2C63655DD5}" destId="{783C510A-6E0F-4E6B-8316-E2088389D893}" srcOrd="0" destOrd="0" presId="urn:microsoft.com/office/officeart/2018/2/layout/IconLabelList"/>
    <dgm:cxn modelId="{FCB21553-CDEC-4273-BC2B-DB9458B68C24}" type="presOf" srcId="{666123D1-A18D-4242-82DD-6DD2F78B8B58}" destId="{461A9817-8D02-46D4-9A3A-64A7C4BB7234}" srcOrd="0" destOrd="0" presId="urn:microsoft.com/office/officeart/2018/2/layout/IconLabelList"/>
    <dgm:cxn modelId="{465421A5-ACC6-4DC6-A240-91EF1A838792}" type="presOf" srcId="{F29F4370-2F63-4517-A300-14113853F986}" destId="{62B779C4-9AFB-4B8B-A629-6C8DB4676765}" srcOrd="0" destOrd="0" presId="urn:microsoft.com/office/officeart/2018/2/layout/IconLabelList"/>
    <dgm:cxn modelId="{01CF9ED6-9A4E-4928-88AF-BAA8089B7409}" srcId="{666123D1-A18D-4242-82DD-6DD2F78B8B58}" destId="{319736C9-1411-4CB3-886A-3A2C63655DD5}" srcOrd="1" destOrd="0" parTransId="{6971555E-C502-4264-9CCB-83707CAF5B93}" sibTransId="{FCB397BD-2216-41AA-B488-BE4BFECCA363}"/>
    <dgm:cxn modelId="{A38690FF-4A5F-435C-9043-5BDFAB4B358E}" srcId="{666123D1-A18D-4242-82DD-6DD2F78B8B58}" destId="{F29F4370-2F63-4517-A300-14113853F986}" srcOrd="0" destOrd="0" parTransId="{8C4DB52F-9B4A-4CAB-B497-7F5CB9220AE9}" sibTransId="{B2A0F1AD-CC07-4E36-B9C6-1DA3CFAB5BC7}"/>
    <dgm:cxn modelId="{76CABD26-300E-4710-9593-C9AB8236FDF0}" type="presParOf" srcId="{461A9817-8D02-46D4-9A3A-64A7C4BB7234}" destId="{5A8B0B69-C89F-48A2-98E4-FFC4F479BBCC}" srcOrd="0" destOrd="0" presId="urn:microsoft.com/office/officeart/2018/2/layout/IconLabelList"/>
    <dgm:cxn modelId="{6668F3F1-0B05-45DB-B638-6D3060126210}" type="presParOf" srcId="{5A8B0B69-C89F-48A2-98E4-FFC4F479BBCC}" destId="{278495DC-4B15-4161-8589-840BA401E4A8}" srcOrd="0" destOrd="0" presId="urn:microsoft.com/office/officeart/2018/2/layout/IconLabelList"/>
    <dgm:cxn modelId="{8EEB607B-32E4-4F96-BD31-43452F17920F}" type="presParOf" srcId="{5A8B0B69-C89F-48A2-98E4-FFC4F479BBCC}" destId="{CB4384FF-8080-4723-A25A-6A756DB241AB}" srcOrd="1" destOrd="0" presId="urn:microsoft.com/office/officeart/2018/2/layout/IconLabelList"/>
    <dgm:cxn modelId="{FACABFD6-0C40-43E1-878B-B8E262060A37}" type="presParOf" srcId="{5A8B0B69-C89F-48A2-98E4-FFC4F479BBCC}" destId="{62B779C4-9AFB-4B8B-A629-6C8DB4676765}" srcOrd="2" destOrd="0" presId="urn:microsoft.com/office/officeart/2018/2/layout/IconLabelList"/>
    <dgm:cxn modelId="{0D3ACA81-D298-4640-BB72-8651ADC3F973}" type="presParOf" srcId="{461A9817-8D02-46D4-9A3A-64A7C4BB7234}" destId="{D2241C07-3369-479D-9C2D-CECF722B18D3}" srcOrd="1" destOrd="0" presId="urn:microsoft.com/office/officeart/2018/2/layout/IconLabelList"/>
    <dgm:cxn modelId="{F2280D51-EE6B-491E-A589-771F32459034}" type="presParOf" srcId="{461A9817-8D02-46D4-9A3A-64A7C4BB7234}" destId="{AD352E3E-D5CC-43CC-A56F-096B9772241C}" srcOrd="2" destOrd="0" presId="urn:microsoft.com/office/officeart/2018/2/layout/IconLabelList"/>
    <dgm:cxn modelId="{4C63E654-6CD2-4DE1-B851-C5473A560DFB}" type="presParOf" srcId="{AD352E3E-D5CC-43CC-A56F-096B9772241C}" destId="{FB6D4915-2F1B-4BA5-87F0-9A389C50B565}" srcOrd="0" destOrd="0" presId="urn:microsoft.com/office/officeart/2018/2/layout/IconLabelList"/>
    <dgm:cxn modelId="{15DA759D-C532-422E-B38F-868001CCA9B2}" type="presParOf" srcId="{AD352E3E-D5CC-43CC-A56F-096B9772241C}" destId="{ECAC0FA2-669C-412D-B59C-2A541AFA7065}" srcOrd="1" destOrd="0" presId="urn:microsoft.com/office/officeart/2018/2/layout/IconLabelList"/>
    <dgm:cxn modelId="{6DF3E3E6-AD50-440F-8BE2-54856BC02D2D}" type="presParOf" srcId="{AD352E3E-D5CC-43CC-A56F-096B9772241C}" destId="{783C510A-6E0F-4E6B-8316-E2088389D893}" srcOrd="2" destOrd="0" presId="urn:microsoft.com/office/officeart/2018/2/layout/IconLabelList"/>
    <dgm:cxn modelId="{1E464409-A2E2-4899-A41F-4204AEE8D426}" type="presParOf" srcId="{461A9817-8D02-46D4-9A3A-64A7C4BB7234}" destId="{0C0A7940-DFEB-4EAA-88A9-E519C0CA1FB3}" srcOrd="3" destOrd="0" presId="urn:microsoft.com/office/officeart/2018/2/layout/IconLabelList"/>
    <dgm:cxn modelId="{A0BA3F3A-3446-4A0E-9227-599EA64ED825}" type="presParOf" srcId="{461A9817-8D02-46D4-9A3A-64A7C4BB7234}" destId="{D50C6CBE-5081-4D6A-856C-77FE8CFC4F8F}" srcOrd="4" destOrd="0" presId="urn:microsoft.com/office/officeart/2018/2/layout/IconLabelList"/>
    <dgm:cxn modelId="{3040F67B-51A9-49D4-BDA9-1DFF010C6631}" type="presParOf" srcId="{D50C6CBE-5081-4D6A-856C-77FE8CFC4F8F}" destId="{2A13E6CC-6612-4E6B-9FC7-04F9EDE52A74}" srcOrd="0" destOrd="0" presId="urn:microsoft.com/office/officeart/2018/2/layout/IconLabelList"/>
    <dgm:cxn modelId="{EF88564B-D177-40AF-82F2-D009CDB95B6A}" type="presParOf" srcId="{D50C6CBE-5081-4D6A-856C-77FE8CFC4F8F}" destId="{EB1E0636-FE0A-44BF-A780-C90BC606D345}" srcOrd="1" destOrd="0" presId="urn:microsoft.com/office/officeart/2018/2/layout/IconLabelList"/>
    <dgm:cxn modelId="{38020E4E-BC16-4F56-B814-121B0CC8CF3F}" type="presParOf" srcId="{D50C6CBE-5081-4D6A-856C-77FE8CFC4F8F}" destId="{432E53F5-DB6C-4529-9DA6-D06C1B6DBFA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793C022-46D3-433E-8E9B-4605D50324C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04F05EAD-08C9-4AED-9079-8BBE071757A4}">
      <dgm:prSet/>
      <dgm:spPr/>
      <dgm:t>
        <a:bodyPr/>
        <a:lstStyle/>
        <a:p>
          <a:r>
            <a:rPr lang="en-GB" dirty="0"/>
            <a:t>Ensure your emails have a subject line – why? </a:t>
          </a:r>
          <a:endParaRPr lang="en-US" dirty="0"/>
        </a:p>
      </dgm:t>
    </dgm:pt>
    <dgm:pt modelId="{8831F1B1-B0AD-48FF-848C-4C9FAC48FC31}" type="parTrans" cxnId="{F711981C-085C-422E-8196-9D899363FF1F}">
      <dgm:prSet/>
      <dgm:spPr/>
      <dgm:t>
        <a:bodyPr/>
        <a:lstStyle/>
        <a:p>
          <a:endParaRPr lang="en-US"/>
        </a:p>
      </dgm:t>
    </dgm:pt>
    <dgm:pt modelId="{CAC7022B-21CF-4297-B678-584B35E6C675}" type="sibTrans" cxnId="{F711981C-085C-422E-8196-9D899363FF1F}">
      <dgm:prSet/>
      <dgm:spPr/>
      <dgm:t>
        <a:bodyPr/>
        <a:lstStyle/>
        <a:p>
          <a:endParaRPr lang="en-US"/>
        </a:p>
      </dgm:t>
    </dgm:pt>
    <dgm:pt modelId="{9B75EB97-2D73-4223-A6E0-0F0CB0F39AFC}">
      <dgm:prSet/>
      <dgm:spPr/>
      <dgm:t>
        <a:bodyPr/>
        <a:lstStyle/>
        <a:p>
          <a:r>
            <a:rPr lang="en-GB"/>
            <a:t>Ensure that you open the email with a professional greeting for example, Good Morning or Dear. </a:t>
          </a:r>
          <a:endParaRPr lang="en-US"/>
        </a:p>
      </dgm:t>
    </dgm:pt>
    <dgm:pt modelId="{A8FBFDE7-6FBB-40A7-9EC3-F0E439F94A4F}" type="parTrans" cxnId="{F310757F-7CD5-4F96-8019-5ECA1B0B4189}">
      <dgm:prSet/>
      <dgm:spPr/>
      <dgm:t>
        <a:bodyPr/>
        <a:lstStyle/>
        <a:p>
          <a:endParaRPr lang="en-US"/>
        </a:p>
      </dgm:t>
    </dgm:pt>
    <dgm:pt modelId="{8830EA42-B365-48F2-84C2-42CAA0FEBFA4}" type="sibTrans" cxnId="{F310757F-7CD5-4F96-8019-5ECA1B0B4189}">
      <dgm:prSet/>
      <dgm:spPr/>
      <dgm:t>
        <a:bodyPr/>
        <a:lstStyle/>
        <a:p>
          <a:endParaRPr lang="en-US"/>
        </a:p>
      </dgm:t>
    </dgm:pt>
    <dgm:pt modelId="{8618AB11-C241-43F9-8D5F-F2ED8EA532A2}">
      <dgm:prSet/>
      <dgm:spPr/>
      <dgm:t>
        <a:bodyPr/>
        <a:lstStyle/>
        <a:p>
          <a:r>
            <a:rPr lang="en-GB"/>
            <a:t>Keep your emails concise, straight to the point but politely. </a:t>
          </a:r>
          <a:endParaRPr lang="en-US"/>
        </a:p>
      </dgm:t>
    </dgm:pt>
    <dgm:pt modelId="{26D8C444-90FE-45C4-B949-AF97C426F693}" type="parTrans" cxnId="{CF054EC2-3F66-4E74-BF3D-DD06CA24C0A5}">
      <dgm:prSet/>
      <dgm:spPr/>
      <dgm:t>
        <a:bodyPr/>
        <a:lstStyle/>
        <a:p>
          <a:endParaRPr lang="en-US"/>
        </a:p>
      </dgm:t>
    </dgm:pt>
    <dgm:pt modelId="{65424EB8-94CC-443F-94A5-E2CF2D656992}" type="sibTrans" cxnId="{CF054EC2-3F66-4E74-BF3D-DD06CA24C0A5}">
      <dgm:prSet/>
      <dgm:spPr/>
      <dgm:t>
        <a:bodyPr/>
        <a:lstStyle/>
        <a:p>
          <a:endParaRPr lang="en-US"/>
        </a:p>
      </dgm:t>
    </dgm:pt>
    <dgm:pt modelId="{4EE79E8D-EE0A-47DF-9D98-D3D171ED088E}">
      <dgm:prSet/>
      <dgm:spPr/>
      <dgm:t>
        <a:bodyPr/>
        <a:lstStyle/>
        <a:p>
          <a:r>
            <a:rPr lang="en-GB"/>
            <a:t>Ensure that you are conscious of the way your email could come across – think about tone. </a:t>
          </a:r>
          <a:endParaRPr lang="en-US"/>
        </a:p>
      </dgm:t>
    </dgm:pt>
    <dgm:pt modelId="{C6781086-1377-481E-B118-7DF1FB2881B3}" type="parTrans" cxnId="{61252544-096F-4933-BCA2-AFE48C693ACC}">
      <dgm:prSet/>
      <dgm:spPr/>
      <dgm:t>
        <a:bodyPr/>
        <a:lstStyle/>
        <a:p>
          <a:endParaRPr lang="en-US"/>
        </a:p>
      </dgm:t>
    </dgm:pt>
    <dgm:pt modelId="{968C82B1-47CF-4648-AEE8-5BF37F7059BB}" type="sibTrans" cxnId="{61252544-096F-4933-BCA2-AFE48C693ACC}">
      <dgm:prSet/>
      <dgm:spPr/>
      <dgm:t>
        <a:bodyPr/>
        <a:lstStyle/>
        <a:p>
          <a:endParaRPr lang="en-US"/>
        </a:p>
      </dgm:t>
    </dgm:pt>
    <dgm:pt modelId="{2F46BE97-9C59-44CB-892F-BA29A4E19553}">
      <dgm:prSet/>
      <dgm:spPr/>
      <dgm:t>
        <a:bodyPr/>
        <a:lstStyle/>
        <a:p>
          <a:r>
            <a:rPr lang="en-GB"/>
            <a:t>Make sure that you end your email’s professionally, for example, kind regards or your sincerely. </a:t>
          </a:r>
          <a:endParaRPr lang="en-US"/>
        </a:p>
      </dgm:t>
    </dgm:pt>
    <dgm:pt modelId="{52DE1DDF-DD3D-4185-8126-AEDF7CFEAA2D}" type="parTrans" cxnId="{03AEDBDF-A50F-4310-BC60-51F029A1C696}">
      <dgm:prSet/>
      <dgm:spPr/>
      <dgm:t>
        <a:bodyPr/>
        <a:lstStyle/>
        <a:p>
          <a:endParaRPr lang="en-US"/>
        </a:p>
      </dgm:t>
    </dgm:pt>
    <dgm:pt modelId="{C2430982-69A9-4184-93AB-C366BA48BCC9}" type="sibTrans" cxnId="{03AEDBDF-A50F-4310-BC60-51F029A1C696}">
      <dgm:prSet/>
      <dgm:spPr/>
      <dgm:t>
        <a:bodyPr/>
        <a:lstStyle/>
        <a:p>
          <a:endParaRPr lang="en-US"/>
        </a:p>
      </dgm:t>
    </dgm:pt>
    <dgm:pt modelId="{2E198B02-C06A-4943-815F-8ACEF89F8243}">
      <dgm:prSet/>
      <dgm:spPr/>
      <dgm:t>
        <a:bodyPr/>
        <a:lstStyle/>
        <a:p>
          <a:r>
            <a:rPr lang="en-GB"/>
            <a:t>Communication in Welsh. </a:t>
          </a:r>
          <a:endParaRPr lang="en-US"/>
        </a:p>
      </dgm:t>
    </dgm:pt>
    <dgm:pt modelId="{484D8419-E59F-45F2-B0D5-B39E3015218B}" type="parTrans" cxnId="{334385D7-6388-467B-B82D-DC45726629D0}">
      <dgm:prSet/>
      <dgm:spPr/>
      <dgm:t>
        <a:bodyPr/>
        <a:lstStyle/>
        <a:p>
          <a:endParaRPr lang="en-US"/>
        </a:p>
      </dgm:t>
    </dgm:pt>
    <dgm:pt modelId="{594DD3B9-7572-4E01-93C9-40446799F3D0}" type="sibTrans" cxnId="{334385D7-6388-467B-B82D-DC45726629D0}">
      <dgm:prSet/>
      <dgm:spPr/>
      <dgm:t>
        <a:bodyPr/>
        <a:lstStyle/>
        <a:p>
          <a:endParaRPr lang="en-US"/>
        </a:p>
      </dgm:t>
    </dgm:pt>
    <dgm:pt modelId="{0EC71279-EC98-4AF0-9A21-216DFE890502}" type="pres">
      <dgm:prSet presAssocID="{C793C022-46D3-433E-8E9B-4605D50324CA}" presName="Name0" presStyleCnt="0">
        <dgm:presLayoutVars>
          <dgm:dir/>
          <dgm:resizeHandles val="exact"/>
        </dgm:presLayoutVars>
      </dgm:prSet>
      <dgm:spPr/>
    </dgm:pt>
    <dgm:pt modelId="{9E95A6AE-9D73-47F0-8C1C-4D17F48B990B}" type="pres">
      <dgm:prSet presAssocID="{04F05EAD-08C9-4AED-9079-8BBE071757A4}" presName="node" presStyleLbl="node1" presStyleIdx="0" presStyleCnt="6">
        <dgm:presLayoutVars>
          <dgm:bulletEnabled val="1"/>
        </dgm:presLayoutVars>
      </dgm:prSet>
      <dgm:spPr/>
    </dgm:pt>
    <dgm:pt modelId="{098BBE7A-B882-4274-BDDA-5E25E92A6C43}" type="pres">
      <dgm:prSet presAssocID="{CAC7022B-21CF-4297-B678-584B35E6C675}" presName="sibTrans" presStyleLbl="sibTrans1D1" presStyleIdx="0" presStyleCnt="5"/>
      <dgm:spPr/>
    </dgm:pt>
    <dgm:pt modelId="{7E07D3D3-83B4-46C0-899F-385E2BE37DEA}" type="pres">
      <dgm:prSet presAssocID="{CAC7022B-21CF-4297-B678-584B35E6C675}" presName="connectorText" presStyleLbl="sibTrans1D1" presStyleIdx="0" presStyleCnt="5"/>
      <dgm:spPr/>
    </dgm:pt>
    <dgm:pt modelId="{B5049480-C060-4647-80F1-ACD8BA59522A}" type="pres">
      <dgm:prSet presAssocID="{9B75EB97-2D73-4223-A6E0-0F0CB0F39AFC}" presName="node" presStyleLbl="node1" presStyleIdx="1" presStyleCnt="6">
        <dgm:presLayoutVars>
          <dgm:bulletEnabled val="1"/>
        </dgm:presLayoutVars>
      </dgm:prSet>
      <dgm:spPr/>
    </dgm:pt>
    <dgm:pt modelId="{1C0D1CEF-8990-4C82-BCBC-64E82C103BF1}" type="pres">
      <dgm:prSet presAssocID="{8830EA42-B365-48F2-84C2-42CAA0FEBFA4}" presName="sibTrans" presStyleLbl="sibTrans1D1" presStyleIdx="1" presStyleCnt="5"/>
      <dgm:spPr/>
    </dgm:pt>
    <dgm:pt modelId="{0935E183-8695-478E-AE15-8175578C307F}" type="pres">
      <dgm:prSet presAssocID="{8830EA42-B365-48F2-84C2-42CAA0FEBFA4}" presName="connectorText" presStyleLbl="sibTrans1D1" presStyleIdx="1" presStyleCnt="5"/>
      <dgm:spPr/>
    </dgm:pt>
    <dgm:pt modelId="{6CBDA277-32FE-4D62-AD45-4EC47D0745CB}" type="pres">
      <dgm:prSet presAssocID="{8618AB11-C241-43F9-8D5F-F2ED8EA532A2}" presName="node" presStyleLbl="node1" presStyleIdx="2" presStyleCnt="6">
        <dgm:presLayoutVars>
          <dgm:bulletEnabled val="1"/>
        </dgm:presLayoutVars>
      </dgm:prSet>
      <dgm:spPr/>
    </dgm:pt>
    <dgm:pt modelId="{0A54042B-830F-4593-B343-855FB5EF328D}" type="pres">
      <dgm:prSet presAssocID="{65424EB8-94CC-443F-94A5-E2CF2D656992}" presName="sibTrans" presStyleLbl="sibTrans1D1" presStyleIdx="2" presStyleCnt="5"/>
      <dgm:spPr/>
    </dgm:pt>
    <dgm:pt modelId="{DA188B5A-DF53-4718-BB63-90346A86605E}" type="pres">
      <dgm:prSet presAssocID="{65424EB8-94CC-443F-94A5-E2CF2D656992}" presName="connectorText" presStyleLbl="sibTrans1D1" presStyleIdx="2" presStyleCnt="5"/>
      <dgm:spPr/>
    </dgm:pt>
    <dgm:pt modelId="{61EBE2FF-0D87-49ED-B2B6-740353FA4E86}" type="pres">
      <dgm:prSet presAssocID="{4EE79E8D-EE0A-47DF-9D98-D3D171ED088E}" presName="node" presStyleLbl="node1" presStyleIdx="3" presStyleCnt="6">
        <dgm:presLayoutVars>
          <dgm:bulletEnabled val="1"/>
        </dgm:presLayoutVars>
      </dgm:prSet>
      <dgm:spPr/>
    </dgm:pt>
    <dgm:pt modelId="{83EEE5D2-DB19-48A2-B32E-504909077735}" type="pres">
      <dgm:prSet presAssocID="{968C82B1-47CF-4648-AEE8-5BF37F7059BB}" presName="sibTrans" presStyleLbl="sibTrans1D1" presStyleIdx="3" presStyleCnt="5"/>
      <dgm:spPr/>
    </dgm:pt>
    <dgm:pt modelId="{8FCC837D-6CB7-4625-8318-3F5A27B80A9B}" type="pres">
      <dgm:prSet presAssocID="{968C82B1-47CF-4648-AEE8-5BF37F7059BB}" presName="connectorText" presStyleLbl="sibTrans1D1" presStyleIdx="3" presStyleCnt="5"/>
      <dgm:spPr/>
    </dgm:pt>
    <dgm:pt modelId="{BD586578-55B8-4563-9710-366D94A48F6C}" type="pres">
      <dgm:prSet presAssocID="{2F46BE97-9C59-44CB-892F-BA29A4E19553}" presName="node" presStyleLbl="node1" presStyleIdx="4" presStyleCnt="6">
        <dgm:presLayoutVars>
          <dgm:bulletEnabled val="1"/>
        </dgm:presLayoutVars>
      </dgm:prSet>
      <dgm:spPr/>
    </dgm:pt>
    <dgm:pt modelId="{75E3919C-FF74-4888-A1F6-FC4B4F39012D}" type="pres">
      <dgm:prSet presAssocID="{C2430982-69A9-4184-93AB-C366BA48BCC9}" presName="sibTrans" presStyleLbl="sibTrans1D1" presStyleIdx="4" presStyleCnt="5"/>
      <dgm:spPr/>
    </dgm:pt>
    <dgm:pt modelId="{A2DE16C5-DAF9-4A97-9965-AC8326BAEE2E}" type="pres">
      <dgm:prSet presAssocID="{C2430982-69A9-4184-93AB-C366BA48BCC9}" presName="connectorText" presStyleLbl="sibTrans1D1" presStyleIdx="4" presStyleCnt="5"/>
      <dgm:spPr/>
    </dgm:pt>
    <dgm:pt modelId="{FFE30756-5360-4AF4-951D-D45B1A305038}" type="pres">
      <dgm:prSet presAssocID="{2E198B02-C06A-4943-815F-8ACEF89F8243}" presName="node" presStyleLbl="node1" presStyleIdx="5" presStyleCnt="6">
        <dgm:presLayoutVars>
          <dgm:bulletEnabled val="1"/>
        </dgm:presLayoutVars>
      </dgm:prSet>
      <dgm:spPr/>
    </dgm:pt>
  </dgm:ptLst>
  <dgm:cxnLst>
    <dgm:cxn modelId="{F711981C-085C-422E-8196-9D899363FF1F}" srcId="{C793C022-46D3-433E-8E9B-4605D50324CA}" destId="{04F05EAD-08C9-4AED-9079-8BBE071757A4}" srcOrd="0" destOrd="0" parTransId="{8831F1B1-B0AD-48FF-848C-4C9FAC48FC31}" sibTransId="{CAC7022B-21CF-4297-B678-584B35E6C675}"/>
    <dgm:cxn modelId="{5C72752C-BCC4-4C68-A2D9-C70C219DE995}" type="presOf" srcId="{C2430982-69A9-4184-93AB-C366BA48BCC9}" destId="{75E3919C-FF74-4888-A1F6-FC4B4F39012D}" srcOrd="0" destOrd="0" presId="urn:microsoft.com/office/officeart/2016/7/layout/RepeatingBendingProcessNew"/>
    <dgm:cxn modelId="{437CA062-B9E1-4628-87BC-C1C9916C2475}" type="presOf" srcId="{4EE79E8D-EE0A-47DF-9D98-D3D171ED088E}" destId="{61EBE2FF-0D87-49ED-B2B6-740353FA4E86}" srcOrd="0" destOrd="0" presId="urn:microsoft.com/office/officeart/2016/7/layout/RepeatingBendingProcessNew"/>
    <dgm:cxn modelId="{61252544-096F-4933-BCA2-AFE48C693ACC}" srcId="{C793C022-46D3-433E-8E9B-4605D50324CA}" destId="{4EE79E8D-EE0A-47DF-9D98-D3D171ED088E}" srcOrd="3" destOrd="0" parTransId="{C6781086-1377-481E-B118-7DF1FB2881B3}" sibTransId="{968C82B1-47CF-4648-AEE8-5BF37F7059BB}"/>
    <dgm:cxn modelId="{E1575045-DDE0-45ED-B582-8DF678973C11}" type="presOf" srcId="{8830EA42-B365-48F2-84C2-42CAA0FEBFA4}" destId="{0935E183-8695-478E-AE15-8175578C307F}" srcOrd="1" destOrd="0" presId="urn:microsoft.com/office/officeart/2016/7/layout/RepeatingBendingProcessNew"/>
    <dgm:cxn modelId="{F9173269-1864-42D9-ADCD-7871604A4843}" type="presOf" srcId="{04F05EAD-08C9-4AED-9079-8BBE071757A4}" destId="{9E95A6AE-9D73-47F0-8C1C-4D17F48B990B}" srcOrd="0" destOrd="0" presId="urn:microsoft.com/office/officeart/2016/7/layout/RepeatingBendingProcessNew"/>
    <dgm:cxn modelId="{8ACFBA75-46AC-46C3-814C-EEC37AF11AA8}" type="presOf" srcId="{8618AB11-C241-43F9-8D5F-F2ED8EA532A2}" destId="{6CBDA277-32FE-4D62-AD45-4EC47D0745CB}" srcOrd="0" destOrd="0" presId="urn:microsoft.com/office/officeart/2016/7/layout/RepeatingBendingProcessNew"/>
    <dgm:cxn modelId="{26AD8056-F572-4CC7-9D91-B0739A108CEC}" type="presOf" srcId="{9B75EB97-2D73-4223-A6E0-0F0CB0F39AFC}" destId="{B5049480-C060-4647-80F1-ACD8BA59522A}" srcOrd="0" destOrd="0" presId="urn:microsoft.com/office/officeart/2016/7/layout/RepeatingBendingProcessNew"/>
    <dgm:cxn modelId="{F310757F-7CD5-4F96-8019-5ECA1B0B4189}" srcId="{C793C022-46D3-433E-8E9B-4605D50324CA}" destId="{9B75EB97-2D73-4223-A6E0-0F0CB0F39AFC}" srcOrd="1" destOrd="0" parTransId="{A8FBFDE7-6FBB-40A7-9EC3-F0E439F94A4F}" sibTransId="{8830EA42-B365-48F2-84C2-42CAA0FEBFA4}"/>
    <dgm:cxn modelId="{A81FCB89-D7B3-4613-9067-86B994323189}" type="presOf" srcId="{8830EA42-B365-48F2-84C2-42CAA0FEBFA4}" destId="{1C0D1CEF-8990-4C82-BCBC-64E82C103BF1}" srcOrd="0" destOrd="0" presId="urn:microsoft.com/office/officeart/2016/7/layout/RepeatingBendingProcessNew"/>
    <dgm:cxn modelId="{3DBE039C-DF13-4BA9-8F50-CA7409955DAD}" type="presOf" srcId="{CAC7022B-21CF-4297-B678-584B35E6C675}" destId="{098BBE7A-B882-4274-BDDA-5E25E92A6C43}" srcOrd="0" destOrd="0" presId="urn:microsoft.com/office/officeart/2016/7/layout/RepeatingBendingProcessNew"/>
    <dgm:cxn modelId="{179396AD-A0D3-43EE-9C42-4F5BDB8F8494}" type="presOf" srcId="{65424EB8-94CC-443F-94A5-E2CF2D656992}" destId="{0A54042B-830F-4593-B343-855FB5EF328D}" srcOrd="0" destOrd="0" presId="urn:microsoft.com/office/officeart/2016/7/layout/RepeatingBendingProcessNew"/>
    <dgm:cxn modelId="{6FB4EAB0-A1FC-4BA9-A254-ABC7B6EE1A45}" type="presOf" srcId="{CAC7022B-21CF-4297-B678-584B35E6C675}" destId="{7E07D3D3-83B4-46C0-899F-385E2BE37DEA}" srcOrd="1" destOrd="0" presId="urn:microsoft.com/office/officeart/2016/7/layout/RepeatingBendingProcessNew"/>
    <dgm:cxn modelId="{CF054EC2-3F66-4E74-BF3D-DD06CA24C0A5}" srcId="{C793C022-46D3-433E-8E9B-4605D50324CA}" destId="{8618AB11-C241-43F9-8D5F-F2ED8EA532A2}" srcOrd="2" destOrd="0" parTransId="{26D8C444-90FE-45C4-B949-AF97C426F693}" sibTransId="{65424EB8-94CC-443F-94A5-E2CF2D656992}"/>
    <dgm:cxn modelId="{A7131AD2-94F6-434C-BFCC-8EB5CFCE8924}" type="presOf" srcId="{C2430982-69A9-4184-93AB-C366BA48BCC9}" destId="{A2DE16C5-DAF9-4A97-9965-AC8326BAEE2E}" srcOrd="1" destOrd="0" presId="urn:microsoft.com/office/officeart/2016/7/layout/RepeatingBendingProcessNew"/>
    <dgm:cxn modelId="{334385D7-6388-467B-B82D-DC45726629D0}" srcId="{C793C022-46D3-433E-8E9B-4605D50324CA}" destId="{2E198B02-C06A-4943-815F-8ACEF89F8243}" srcOrd="5" destOrd="0" parTransId="{484D8419-E59F-45F2-B0D5-B39E3015218B}" sibTransId="{594DD3B9-7572-4E01-93C9-40446799F3D0}"/>
    <dgm:cxn modelId="{34740FD9-F4D7-4DF3-B117-6AB15987ABB3}" type="presOf" srcId="{C793C022-46D3-433E-8E9B-4605D50324CA}" destId="{0EC71279-EC98-4AF0-9A21-216DFE890502}" srcOrd="0" destOrd="0" presId="urn:microsoft.com/office/officeart/2016/7/layout/RepeatingBendingProcessNew"/>
    <dgm:cxn modelId="{03AEDBDF-A50F-4310-BC60-51F029A1C696}" srcId="{C793C022-46D3-433E-8E9B-4605D50324CA}" destId="{2F46BE97-9C59-44CB-892F-BA29A4E19553}" srcOrd="4" destOrd="0" parTransId="{52DE1DDF-DD3D-4185-8126-AEDF7CFEAA2D}" sibTransId="{C2430982-69A9-4184-93AB-C366BA48BCC9}"/>
    <dgm:cxn modelId="{F530FEE5-8A7D-4F20-A023-B77C5448009A}" type="presOf" srcId="{968C82B1-47CF-4648-AEE8-5BF37F7059BB}" destId="{83EEE5D2-DB19-48A2-B32E-504909077735}" srcOrd="0" destOrd="0" presId="urn:microsoft.com/office/officeart/2016/7/layout/RepeatingBendingProcessNew"/>
    <dgm:cxn modelId="{7ECEAFEC-F262-4A3C-871D-036E00617C72}" type="presOf" srcId="{65424EB8-94CC-443F-94A5-E2CF2D656992}" destId="{DA188B5A-DF53-4718-BB63-90346A86605E}" srcOrd="1" destOrd="0" presId="urn:microsoft.com/office/officeart/2016/7/layout/RepeatingBendingProcessNew"/>
    <dgm:cxn modelId="{240AB3EF-A750-4D25-BCEF-606A219C876E}" type="presOf" srcId="{2F46BE97-9C59-44CB-892F-BA29A4E19553}" destId="{BD586578-55B8-4563-9710-366D94A48F6C}" srcOrd="0" destOrd="0" presId="urn:microsoft.com/office/officeart/2016/7/layout/RepeatingBendingProcessNew"/>
    <dgm:cxn modelId="{E4CE6BF3-4D4D-4098-8CB9-0338D0C314F7}" type="presOf" srcId="{968C82B1-47CF-4648-AEE8-5BF37F7059BB}" destId="{8FCC837D-6CB7-4625-8318-3F5A27B80A9B}" srcOrd="1" destOrd="0" presId="urn:microsoft.com/office/officeart/2016/7/layout/RepeatingBendingProcessNew"/>
    <dgm:cxn modelId="{BBC6D7F4-497A-4A7F-B1AA-1910284B916C}" type="presOf" srcId="{2E198B02-C06A-4943-815F-8ACEF89F8243}" destId="{FFE30756-5360-4AF4-951D-D45B1A305038}" srcOrd="0" destOrd="0" presId="urn:microsoft.com/office/officeart/2016/7/layout/RepeatingBendingProcessNew"/>
    <dgm:cxn modelId="{03F254E9-7CD7-4EA5-915F-E6CF8AD3641D}" type="presParOf" srcId="{0EC71279-EC98-4AF0-9A21-216DFE890502}" destId="{9E95A6AE-9D73-47F0-8C1C-4D17F48B990B}" srcOrd="0" destOrd="0" presId="urn:microsoft.com/office/officeart/2016/7/layout/RepeatingBendingProcessNew"/>
    <dgm:cxn modelId="{E028FD25-F8EC-4439-991B-0B847F4F193C}" type="presParOf" srcId="{0EC71279-EC98-4AF0-9A21-216DFE890502}" destId="{098BBE7A-B882-4274-BDDA-5E25E92A6C43}" srcOrd="1" destOrd="0" presId="urn:microsoft.com/office/officeart/2016/7/layout/RepeatingBendingProcessNew"/>
    <dgm:cxn modelId="{3D5EE3E3-3E1E-43D3-8645-A62B2AE22972}" type="presParOf" srcId="{098BBE7A-B882-4274-BDDA-5E25E92A6C43}" destId="{7E07D3D3-83B4-46C0-899F-385E2BE37DEA}" srcOrd="0" destOrd="0" presId="urn:microsoft.com/office/officeart/2016/7/layout/RepeatingBendingProcessNew"/>
    <dgm:cxn modelId="{AD68948A-47C6-4383-A7BA-89D963C6E63E}" type="presParOf" srcId="{0EC71279-EC98-4AF0-9A21-216DFE890502}" destId="{B5049480-C060-4647-80F1-ACD8BA59522A}" srcOrd="2" destOrd="0" presId="urn:microsoft.com/office/officeart/2016/7/layout/RepeatingBendingProcessNew"/>
    <dgm:cxn modelId="{6507B07F-FE1A-4545-8C3A-86450D5ACE75}" type="presParOf" srcId="{0EC71279-EC98-4AF0-9A21-216DFE890502}" destId="{1C0D1CEF-8990-4C82-BCBC-64E82C103BF1}" srcOrd="3" destOrd="0" presId="urn:microsoft.com/office/officeart/2016/7/layout/RepeatingBendingProcessNew"/>
    <dgm:cxn modelId="{5E6F4A7C-5EA1-4F8A-BD2B-9115A4899A77}" type="presParOf" srcId="{1C0D1CEF-8990-4C82-BCBC-64E82C103BF1}" destId="{0935E183-8695-478E-AE15-8175578C307F}" srcOrd="0" destOrd="0" presId="urn:microsoft.com/office/officeart/2016/7/layout/RepeatingBendingProcessNew"/>
    <dgm:cxn modelId="{4B88E587-C28F-45BE-8003-55A93BD3E2F2}" type="presParOf" srcId="{0EC71279-EC98-4AF0-9A21-216DFE890502}" destId="{6CBDA277-32FE-4D62-AD45-4EC47D0745CB}" srcOrd="4" destOrd="0" presId="urn:microsoft.com/office/officeart/2016/7/layout/RepeatingBendingProcessNew"/>
    <dgm:cxn modelId="{D5811BD8-4834-496F-AB20-1EF897C335E2}" type="presParOf" srcId="{0EC71279-EC98-4AF0-9A21-216DFE890502}" destId="{0A54042B-830F-4593-B343-855FB5EF328D}" srcOrd="5" destOrd="0" presId="urn:microsoft.com/office/officeart/2016/7/layout/RepeatingBendingProcessNew"/>
    <dgm:cxn modelId="{94579060-6000-4D80-A9B6-1EDAA43A0D9F}" type="presParOf" srcId="{0A54042B-830F-4593-B343-855FB5EF328D}" destId="{DA188B5A-DF53-4718-BB63-90346A86605E}" srcOrd="0" destOrd="0" presId="urn:microsoft.com/office/officeart/2016/7/layout/RepeatingBendingProcessNew"/>
    <dgm:cxn modelId="{D38107E1-BFDD-4978-B668-36CC9146F38B}" type="presParOf" srcId="{0EC71279-EC98-4AF0-9A21-216DFE890502}" destId="{61EBE2FF-0D87-49ED-B2B6-740353FA4E86}" srcOrd="6" destOrd="0" presId="urn:microsoft.com/office/officeart/2016/7/layout/RepeatingBendingProcessNew"/>
    <dgm:cxn modelId="{60F297D3-C445-4A28-B707-FF07B74D58EE}" type="presParOf" srcId="{0EC71279-EC98-4AF0-9A21-216DFE890502}" destId="{83EEE5D2-DB19-48A2-B32E-504909077735}" srcOrd="7" destOrd="0" presId="urn:microsoft.com/office/officeart/2016/7/layout/RepeatingBendingProcessNew"/>
    <dgm:cxn modelId="{FB601082-B224-4B17-9349-B779EA3AC3DE}" type="presParOf" srcId="{83EEE5D2-DB19-48A2-B32E-504909077735}" destId="{8FCC837D-6CB7-4625-8318-3F5A27B80A9B}" srcOrd="0" destOrd="0" presId="urn:microsoft.com/office/officeart/2016/7/layout/RepeatingBendingProcessNew"/>
    <dgm:cxn modelId="{024352C3-BBB3-4293-BAA6-66BB679E735B}" type="presParOf" srcId="{0EC71279-EC98-4AF0-9A21-216DFE890502}" destId="{BD586578-55B8-4563-9710-366D94A48F6C}" srcOrd="8" destOrd="0" presId="urn:microsoft.com/office/officeart/2016/7/layout/RepeatingBendingProcessNew"/>
    <dgm:cxn modelId="{91B6E82A-1199-4D5D-B814-E1519EB28B82}" type="presParOf" srcId="{0EC71279-EC98-4AF0-9A21-216DFE890502}" destId="{75E3919C-FF74-4888-A1F6-FC4B4F39012D}" srcOrd="9" destOrd="0" presId="urn:microsoft.com/office/officeart/2016/7/layout/RepeatingBendingProcessNew"/>
    <dgm:cxn modelId="{1EE98EAC-0C10-4E15-867F-2974C7058254}" type="presParOf" srcId="{75E3919C-FF74-4888-A1F6-FC4B4F39012D}" destId="{A2DE16C5-DAF9-4A97-9965-AC8326BAEE2E}" srcOrd="0" destOrd="0" presId="urn:microsoft.com/office/officeart/2016/7/layout/RepeatingBendingProcessNew"/>
    <dgm:cxn modelId="{07815FC4-72BD-4582-A210-3D309AD244D1}" type="presParOf" srcId="{0EC71279-EC98-4AF0-9A21-216DFE890502}" destId="{FFE30756-5360-4AF4-951D-D45B1A305038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1A1A796-BA80-49F4-9A49-5A22944FCD8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CD50498-8821-41EA-B078-04237B1FCCEF}">
      <dgm:prSet/>
      <dgm:spPr/>
      <dgm:t>
        <a:bodyPr/>
        <a:lstStyle/>
        <a:p>
          <a:r>
            <a:rPr lang="en-GB"/>
            <a:t>Ensure that you listen to what the other person is saying. </a:t>
          </a:r>
          <a:endParaRPr lang="en-US"/>
        </a:p>
      </dgm:t>
    </dgm:pt>
    <dgm:pt modelId="{1EF053B6-ECB1-4060-8F03-DE4A2987343C}" type="parTrans" cxnId="{7B529A7C-751E-4F26-B064-9B93D6684F67}">
      <dgm:prSet/>
      <dgm:spPr/>
      <dgm:t>
        <a:bodyPr/>
        <a:lstStyle/>
        <a:p>
          <a:endParaRPr lang="en-US"/>
        </a:p>
      </dgm:t>
    </dgm:pt>
    <dgm:pt modelId="{FB129019-4278-4496-863E-BBABB165AD99}" type="sibTrans" cxnId="{7B529A7C-751E-4F26-B064-9B93D6684F67}">
      <dgm:prSet/>
      <dgm:spPr/>
      <dgm:t>
        <a:bodyPr/>
        <a:lstStyle/>
        <a:p>
          <a:endParaRPr lang="en-US"/>
        </a:p>
      </dgm:t>
    </dgm:pt>
    <dgm:pt modelId="{1BDB81DB-69BF-42D5-AC18-1AE894FD4DB9}">
      <dgm:prSet/>
      <dgm:spPr/>
      <dgm:t>
        <a:bodyPr/>
        <a:lstStyle/>
        <a:p>
          <a:r>
            <a:rPr lang="en-GB"/>
            <a:t>Ensure that you avoid interrupting them. </a:t>
          </a:r>
          <a:endParaRPr lang="en-US"/>
        </a:p>
      </dgm:t>
    </dgm:pt>
    <dgm:pt modelId="{2024748A-D3B1-4158-BB88-D662CE625894}" type="parTrans" cxnId="{5E010130-AA76-4F6D-B77F-4BB3B1B233B3}">
      <dgm:prSet/>
      <dgm:spPr/>
      <dgm:t>
        <a:bodyPr/>
        <a:lstStyle/>
        <a:p>
          <a:endParaRPr lang="en-US"/>
        </a:p>
      </dgm:t>
    </dgm:pt>
    <dgm:pt modelId="{17CA89FC-15B0-45D9-8A00-1039534D28AC}" type="sibTrans" cxnId="{5E010130-AA76-4F6D-B77F-4BB3B1B233B3}">
      <dgm:prSet/>
      <dgm:spPr/>
      <dgm:t>
        <a:bodyPr/>
        <a:lstStyle/>
        <a:p>
          <a:endParaRPr lang="en-US"/>
        </a:p>
      </dgm:t>
    </dgm:pt>
    <dgm:pt modelId="{49D6E3E6-E126-4EB3-B5B0-E208B9E8D0F6}">
      <dgm:prSet/>
      <dgm:spPr/>
      <dgm:t>
        <a:bodyPr/>
        <a:lstStyle/>
        <a:p>
          <a:r>
            <a:rPr lang="en-GB"/>
            <a:t>Ensure that you are speaking in professional language – avoid the use of slang or swearing. </a:t>
          </a:r>
          <a:endParaRPr lang="en-US"/>
        </a:p>
      </dgm:t>
    </dgm:pt>
    <dgm:pt modelId="{55615F02-8AAC-45F6-9B20-614008D940B7}" type="parTrans" cxnId="{516C478E-85EC-4E1F-9F9E-FDA0206C0519}">
      <dgm:prSet/>
      <dgm:spPr/>
      <dgm:t>
        <a:bodyPr/>
        <a:lstStyle/>
        <a:p>
          <a:endParaRPr lang="en-US"/>
        </a:p>
      </dgm:t>
    </dgm:pt>
    <dgm:pt modelId="{757D9A20-7D08-492C-AD22-35263037286B}" type="sibTrans" cxnId="{516C478E-85EC-4E1F-9F9E-FDA0206C0519}">
      <dgm:prSet/>
      <dgm:spPr/>
      <dgm:t>
        <a:bodyPr/>
        <a:lstStyle/>
        <a:p>
          <a:endParaRPr lang="en-US"/>
        </a:p>
      </dgm:t>
    </dgm:pt>
    <dgm:pt modelId="{BE015726-0D3A-42F0-9D52-2571C4CEB9D2}">
      <dgm:prSet/>
      <dgm:spPr/>
      <dgm:t>
        <a:bodyPr/>
        <a:lstStyle/>
        <a:p>
          <a:r>
            <a:rPr lang="en-GB"/>
            <a:t>Ask questions?</a:t>
          </a:r>
          <a:endParaRPr lang="en-US"/>
        </a:p>
      </dgm:t>
    </dgm:pt>
    <dgm:pt modelId="{86E3BCC2-C54C-402D-B830-070C7FF5DDB0}" type="parTrans" cxnId="{44916C28-E356-4B3C-B477-7794D5A85594}">
      <dgm:prSet/>
      <dgm:spPr/>
      <dgm:t>
        <a:bodyPr/>
        <a:lstStyle/>
        <a:p>
          <a:endParaRPr lang="en-US"/>
        </a:p>
      </dgm:t>
    </dgm:pt>
    <dgm:pt modelId="{9D2E894E-3605-40F3-8BC6-E114CDF8CDCC}" type="sibTrans" cxnId="{44916C28-E356-4B3C-B477-7794D5A85594}">
      <dgm:prSet/>
      <dgm:spPr/>
      <dgm:t>
        <a:bodyPr/>
        <a:lstStyle/>
        <a:p>
          <a:endParaRPr lang="en-US"/>
        </a:p>
      </dgm:t>
    </dgm:pt>
    <dgm:pt modelId="{FED4D19B-EAF7-460B-ABE2-665DBC0CEB73}" type="pres">
      <dgm:prSet presAssocID="{11A1A796-BA80-49F4-9A49-5A22944FCD88}" presName="linear" presStyleCnt="0">
        <dgm:presLayoutVars>
          <dgm:animLvl val="lvl"/>
          <dgm:resizeHandles val="exact"/>
        </dgm:presLayoutVars>
      </dgm:prSet>
      <dgm:spPr/>
    </dgm:pt>
    <dgm:pt modelId="{9DD5D8FF-EFED-427D-9D4C-31C80218949C}" type="pres">
      <dgm:prSet presAssocID="{2CD50498-8821-41EA-B078-04237B1FCCE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AA5ABD4-6CD7-48A6-8D89-450697C76A74}" type="pres">
      <dgm:prSet presAssocID="{FB129019-4278-4496-863E-BBABB165AD99}" presName="spacer" presStyleCnt="0"/>
      <dgm:spPr/>
    </dgm:pt>
    <dgm:pt modelId="{53C5869E-8DDE-4096-9E5A-82970A14E2F6}" type="pres">
      <dgm:prSet presAssocID="{1BDB81DB-69BF-42D5-AC18-1AE894FD4DB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565EF68-58D9-4AB2-8A8A-8014FCC9F752}" type="pres">
      <dgm:prSet presAssocID="{17CA89FC-15B0-45D9-8A00-1039534D28AC}" presName="spacer" presStyleCnt="0"/>
      <dgm:spPr/>
    </dgm:pt>
    <dgm:pt modelId="{A9B31F50-6C83-44D3-A144-7172A0A675CB}" type="pres">
      <dgm:prSet presAssocID="{49D6E3E6-E126-4EB3-B5B0-E208B9E8D0F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51CE8E0-6245-42B2-8B28-271FF63D3B81}" type="pres">
      <dgm:prSet presAssocID="{757D9A20-7D08-492C-AD22-35263037286B}" presName="spacer" presStyleCnt="0"/>
      <dgm:spPr/>
    </dgm:pt>
    <dgm:pt modelId="{B64AFE14-010C-4266-B542-A08341C11628}" type="pres">
      <dgm:prSet presAssocID="{BE015726-0D3A-42F0-9D52-2571C4CEB9D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9646A1A-8716-4A6C-8B0F-E00124CB2FD5}" type="presOf" srcId="{11A1A796-BA80-49F4-9A49-5A22944FCD88}" destId="{FED4D19B-EAF7-460B-ABE2-665DBC0CEB73}" srcOrd="0" destOrd="0" presId="urn:microsoft.com/office/officeart/2005/8/layout/vList2"/>
    <dgm:cxn modelId="{44916C28-E356-4B3C-B477-7794D5A85594}" srcId="{11A1A796-BA80-49F4-9A49-5A22944FCD88}" destId="{BE015726-0D3A-42F0-9D52-2571C4CEB9D2}" srcOrd="3" destOrd="0" parTransId="{86E3BCC2-C54C-402D-B830-070C7FF5DDB0}" sibTransId="{9D2E894E-3605-40F3-8BC6-E114CDF8CDCC}"/>
    <dgm:cxn modelId="{5E010130-AA76-4F6D-B77F-4BB3B1B233B3}" srcId="{11A1A796-BA80-49F4-9A49-5A22944FCD88}" destId="{1BDB81DB-69BF-42D5-AC18-1AE894FD4DB9}" srcOrd="1" destOrd="0" parTransId="{2024748A-D3B1-4158-BB88-D662CE625894}" sibTransId="{17CA89FC-15B0-45D9-8A00-1039534D28AC}"/>
    <dgm:cxn modelId="{FB027969-61B2-4D4A-AB20-8A5B4C593B3D}" type="presOf" srcId="{1BDB81DB-69BF-42D5-AC18-1AE894FD4DB9}" destId="{53C5869E-8DDE-4096-9E5A-82970A14E2F6}" srcOrd="0" destOrd="0" presId="urn:microsoft.com/office/officeart/2005/8/layout/vList2"/>
    <dgm:cxn modelId="{C911E14D-C8A1-4774-8579-C684F6F78439}" type="presOf" srcId="{49D6E3E6-E126-4EB3-B5B0-E208B9E8D0F6}" destId="{A9B31F50-6C83-44D3-A144-7172A0A675CB}" srcOrd="0" destOrd="0" presId="urn:microsoft.com/office/officeart/2005/8/layout/vList2"/>
    <dgm:cxn modelId="{7B529A7C-751E-4F26-B064-9B93D6684F67}" srcId="{11A1A796-BA80-49F4-9A49-5A22944FCD88}" destId="{2CD50498-8821-41EA-B078-04237B1FCCEF}" srcOrd="0" destOrd="0" parTransId="{1EF053B6-ECB1-4060-8F03-DE4A2987343C}" sibTransId="{FB129019-4278-4496-863E-BBABB165AD99}"/>
    <dgm:cxn modelId="{516C478E-85EC-4E1F-9F9E-FDA0206C0519}" srcId="{11A1A796-BA80-49F4-9A49-5A22944FCD88}" destId="{49D6E3E6-E126-4EB3-B5B0-E208B9E8D0F6}" srcOrd="2" destOrd="0" parTransId="{55615F02-8AAC-45F6-9B20-614008D940B7}" sibTransId="{757D9A20-7D08-492C-AD22-35263037286B}"/>
    <dgm:cxn modelId="{736015B8-151C-41DC-BD05-7FA061144736}" type="presOf" srcId="{2CD50498-8821-41EA-B078-04237B1FCCEF}" destId="{9DD5D8FF-EFED-427D-9D4C-31C80218949C}" srcOrd="0" destOrd="0" presId="urn:microsoft.com/office/officeart/2005/8/layout/vList2"/>
    <dgm:cxn modelId="{69EA96DB-476E-4207-A8A4-C549BD3F9084}" type="presOf" srcId="{BE015726-0D3A-42F0-9D52-2571C4CEB9D2}" destId="{B64AFE14-010C-4266-B542-A08341C11628}" srcOrd="0" destOrd="0" presId="urn:microsoft.com/office/officeart/2005/8/layout/vList2"/>
    <dgm:cxn modelId="{91FDCE23-D636-412A-BD2A-254B6643B3E9}" type="presParOf" srcId="{FED4D19B-EAF7-460B-ABE2-665DBC0CEB73}" destId="{9DD5D8FF-EFED-427D-9D4C-31C80218949C}" srcOrd="0" destOrd="0" presId="urn:microsoft.com/office/officeart/2005/8/layout/vList2"/>
    <dgm:cxn modelId="{9E025ECB-94D5-4A8E-ABA9-F44FFD1C3B25}" type="presParOf" srcId="{FED4D19B-EAF7-460B-ABE2-665DBC0CEB73}" destId="{2AA5ABD4-6CD7-48A6-8D89-450697C76A74}" srcOrd="1" destOrd="0" presId="urn:microsoft.com/office/officeart/2005/8/layout/vList2"/>
    <dgm:cxn modelId="{5CC54D64-B67B-47A4-A802-730A13877B51}" type="presParOf" srcId="{FED4D19B-EAF7-460B-ABE2-665DBC0CEB73}" destId="{53C5869E-8DDE-4096-9E5A-82970A14E2F6}" srcOrd="2" destOrd="0" presId="urn:microsoft.com/office/officeart/2005/8/layout/vList2"/>
    <dgm:cxn modelId="{1BCC8485-5281-4BA5-93EA-28CCCEE43E9E}" type="presParOf" srcId="{FED4D19B-EAF7-460B-ABE2-665DBC0CEB73}" destId="{A565EF68-58D9-4AB2-8A8A-8014FCC9F752}" srcOrd="3" destOrd="0" presId="urn:microsoft.com/office/officeart/2005/8/layout/vList2"/>
    <dgm:cxn modelId="{A1544616-DFEC-46A1-8888-145566E3E2E3}" type="presParOf" srcId="{FED4D19B-EAF7-460B-ABE2-665DBC0CEB73}" destId="{A9B31F50-6C83-44D3-A144-7172A0A675CB}" srcOrd="4" destOrd="0" presId="urn:microsoft.com/office/officeart/2005/8/layout/vList2"/>
    <dgm:cxn modelId="{BFE78CF1-8F0B-4E95-8346-919E11D4145A}" type="presParOf" srcId="{FED4D19B-EAF7-460B-ABE2-665DBC0CEB73}" destId="{751CE8E0-6245-42B2-8B28-271FF63D3B81}" srcOrd="5" destOrd="0" presId="urn:microsoft.com/office/officeart/2005/8/layout/vList2"/>
    <dgm:cxn modelId="{FBFB5150-7879-44B1-8448-C72222010138}" type="presParOf" srcId="{FED4D19B-EAF7-460B-ABE2-665DBC0CEB73}" destId="{B64AFE14-010C-4266-B542-A08341C1162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721D743-6824-4AFA-8071-8E5550A368A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2352D0D-C16F-4306-A628-A87A098004F9}">
      <dgm:prSet/>
      <dgm:spPr/>
      <dgm:t>
        <a:bodyPr/>
        <a:lstStyle/>
        <a:p>
          <a:pPr>
            <a:defRPr cap="all"/>
          </a:pPr>
          <a:r>
            <a:rPr lang="en-GB"/>
            <a:t>Online meeting – camera on and microphone on. </a:t>
          </a:r>
          <a:endParaRPr lang="en-US"/>
        </a:p>
      </dgm:t>
    </dgm:pt>
    <dgm:pt modelId="{85207214-84BE-47FF-8F8D-7C65D77C6372}" type="parTrans" cxnId="{44FE1B69-ED36-40E6-9A56-24AEC0DCCEF6}">
      <dgm:prSet/>
      <dgm:spPr/>
      <dgm:t>
        <a:bodyPr/>
        <a:lstStyle/>
        <a:p>
          <a:endParaRPr lang="en-US"/>
        </a:p>
      </dgm:t>
    </dgm:pt>
    <dgm:pt modelId="{0AD41694-6477-47D1-B555-5539886313ED}" type="sibTrans" cxnId="{44FE1B69-ED36-40E6-9A56-24AEC0DCCEF6}">
      <dgm:prSet/>
      <dgm:spPr/>
      <dgm:t>
        <a:bodyPr/>
        <a:lstStyle/>
        <a:p>
          <a:endParaRPr lang="en-US"/>
        </a:p>
      </dgm:t>
    </dgm:pt>
    <dgm:pt modelId="{6B6C3570-7648-4E54-AC9B-39AA1848E4FA}">
      <dgm:prSet/>
      <dgm:spPr/>
      <dgm:t>
        <a:bodyPr/>
        <a:lstStyle/>
        <a:p>
          <a:pPr>
            <a:defRPr cap="all"/>
          </a:pPr>
          <a:r>
            <a:rPr lang="en-GB"/>
            <a:t>Background noise and interrupting </a:t>
          </a:r>
          <a:endParaRPr lang="en-US"/>
        </a:p>
      </dgm:t>
    </dgm:pt>
    <dgm:pt modelId="{67D157B8-8C1F-432A-81D9-9CDD1356CDE9}" type="parTrans" cxnId="{95B01507-6170-479F-BAC2-AABEBD545361}">
      <dgm:prSet/>
      <dgm:spPr/>
      <dgm:t>
        <a:bodyPr/>
        <a:lstStyle/>
        <a:p>
          <a:endParaRPr lang="en-US"/>
        </a:p>
      </dgm:t>
    </dgm:pt>
    <dgm:pt modelId="{E17FC470-A5B9-4959-849E-64A9B7E677A0}" type="sibTrans" cxnId="{95B01507-6170-479F-BAC2-AABEBD545361}">
      <dgm:prSet/>
      <dgm:spPr/>
      <dgm:t>
        <a:bodyPr/>
        <a:lstStyle/>
        <a:p>
          <a:endParaRPr lang="en-US"/>
        </a:p>
      </dgm:t>
    </dgm:pt>
    <dgm:pt modelId="{012725B7-3494-4EEE-A5B2-3A6E836B36C9}">
      <dgm:prSet/>
      <dgm:spPr/>
      <dgm:t>
        <a:bodyPr/>
        <a:lstStyle/>
        <a:p>
          <a:pPr>
            <a:defRPr cap="all"/>
          </a:pPr>
          <a:r>
            <a:rPr lang="en-GB"/>
            <a:t>Language</a:t>
          </a:r>
          <a:endParaRPr lang="en-US"/>
        </a:p>
      </dgm:t>
    </dgm:pt>
    <dgm:pt modelId="{622B8E23-9990-4FEE-ABCF-5CF9A80BB2F4}" type="parTrans" cxnId="{3215405D-B782-4C25-953F-DFCE89673F6A}">
      <dgm:prSet/>
      <dgm:spPr/>
      <dgm:t>
        <a:bodyPr/>
        <a:lstStyle/>
        <a:p>
          <a:endParaRPr lang="en-US"/>
        </a:p>
      </dgm:t>
    </dgm:pt>
    <dgm:pt modelId="{8EA7765C-12FA-4175-B6DA-9AB8B0EAEBD6}" type="sibTrans" cxnId="{3215405D-B782-4C25-953F-DFCE89673F6A}">
      <dgm:prSet/>
      <dgm:spPr/>
      <dgm:t>
        <a:bodyPr/>
        <a:lstStyle/>
        <a:p>
          <a:endParaRPr lang="en-US"/>
        </a:p>
      </dgm:t>
    </dgm:pt>
    <dgm:pt modelId="{8E40A270-ADC1-4A9E-97C1-77F77713F283}">
      <dgm:prSet/>
      <dgm:spPr/>
      <dgm:t>
        <a:bodyPr/>
        <a:lstStyle/>
        <a:p>
          <a:pPr>
            <a:defRPr cap="all"/>
          </a:pPr>
          <a:r>
            <a:rPr lang="en-GB"/>
            <a:t>Respond within a reasonable amount of time </a:t>
          </a:r>
          <a:endParaRPr lang="en-US"/>
        </a:p>
      </dgm:t>
    </dgm:pt>
    <dgm:pt modelId="{0A9C9E13-054A-493A-8F14-466ADBB955E3}" type="parTrans" cxnId="{F9E9CD40-C883-463B-A132-217511EF3213}">
      <dgm:prSet/>
      <dgm:spPr/>
      <dgm:t>
        <a:bodyPr/>
        <a:lstStyle/>
        <a:p>
          <a:endParaRPr lang="en-US"/>
        </a:p>
      </dgm:t>
    </dgm:pt>
    <dgm:pt modelId="{F8B89572-B7BA-45DA-97BC-0FD253514880}" type="sibTrans" cxnId="{F9E9CD40-C883-463B-A132-217511EF3213}">
      <dgm:prSet/>
      <dgm:spPr/>
      <dgm:t>
        <a:bodyPr/>
        <a:lstStyle/>
        <a:p>
          <a:endParaRPr lang="en-US"/>
        </a:p>
      </dgm:t>
    </dgm:pt>
    <dgm:pt modelId="{9D9F4AB7-C3D0-4D1C-A6E4-A28A6E47166F}">
      <dgm:prSet/>
      <dgm:spPr/>
      <dgm:t>
        <a:bodyPr/>
        <a:lstStyle/>
        <a:p>
          <a:pPr>
            <a:defRPr cap="all"/>
          </a:pPr>
          <a:r>
            <a:rPr lang="en-GB"/>
            <a:t>Use of emoji’s </a:t>
          </a:r>
          <a:endParaRPr lang="en-US"/>
        </a:p>
      </dgm:t>
    </dgm:pt>
    <dgm:pt modelId="{92323E63-829F-464D-B7E3-20E15F222218}" type="parTrans" cxnId="{A4F9E8FA-5D67-49F0-85CD-ADEA2F44C399}">
      <dgm:prSet/>
      <dgm:spPr/>
      <dgm:t>
        <a:bodyPr/>
        <a:lstStyle/>
        <a:p>
          <a:endParaRPr lang="en-US"/>
        </a:p>
      </dgm:t>
    </dgm:pt>
    <dgm:pt modelId="{DA400FAC-6189-4B71-B181-742F6EC2FC76}" type="sibTrans" cxnId="{A4F9E8FA-5D67-49F0-85CD-ADEA2F44C399}">
      <dgm:prSet/>
      <dgm:spPr/>
      <dgm:t>
        <a:bodyPr/>
        <a:lstStyle/>
        <a:p>
          <a:endParaRPr lang="en-US"/>
        </a:p>
      </dgm:t>
    </dgm:pt>
    <dgm:pt modelId="{1DC44935-F6E1-47C9-B078-6123039CFEAD}" type="pres">
      <dgm:prSet presAssocID="{A721D743-6824-4AFA-8071-8E5550A368A8}" presName="root" presStyleCnt="0">
        <dgm:presLayoutVars>
          <dgm:dir/>
          <dgm:resizeHandles val="exact"/>
        </dgm:presLayoutVars>
      </dgm:prSet>
      <dgm:spPr/>
    </dgm:pt>
    <dgm:pt modelId="{3B8C0CF2-7949-4E4A-8E9D-BA258AB99355}" type="pres">
      <dgm:prSet presAssocID="{E2352D0D-C16F-4306-A628-A87A098004F9}" presName="compNode" presStyleCnt="0"/>
      <dgm:spPr/>
    </dgm:pt>
    <dgm:pt modelId="{6F23D9E2-9F45-4CFF-87A1-2C3AC0714061}" type="pres">
      <dgm:prSet presAssocID="{E2352D0D-C16F-4306-A628-A87A098004F9}" presName="iconBgRect" presStyleLbl="bgShp" presStyleIdx="0" presStyleCnt="5"/>
      <dgm:spPr/>
    </dgm:pt>
    <dgm:pt modelId="{96296457-0008-4DF0-88C4-33DB7B4AC15D}" type="pres">
      <dgm:prSet presAssocID="{E2352D0D-C16F-4306-A628-A87A098004F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phone"/>
        </a:ext>
      </dgm:extLst>
    </dgm:pt>
    <dgm:pt modelId="{671AB109-02BE-4B53-8153-4D7458D73D1D}" type="pres">
      <dgm:prSet presAssocID="{E2352D0D-C16F-4306-A628-A87A098004F9}" presName="spaceRect" presStyleCnt="0"/>
      <dgm:spPr/>
    </dgm:pt>
    <dgm:pt modelId="{95E8EA73-E4FF-4D7B-9A4C-44DF2EE24F0F}" type="pres">
      <dgm:prSet presAssocID="{E2352D0D-C16F-4306-A628-A87A098004F9}" presName="textRect" presStyleLbl="revTx" presStyleIdx="0" presStyleCnt="5">
        <dgm:presLayoutVars>
          <dgm:chMax val="1"/>
          <dgm:chPref val="1"/>
        </dgm:presLayoutVars>
      </dgm:prSet>
      <dgm:spPr/>
    </dgm:pt>
    <dgm:pt modelId="{2D219326-AA0E-4CB6-84DF-37AEE0458055}" type="pres">
      <dgm:prSet presAssocID="{0AD41694-6477-47D1-B555-5539886313ED}" presName="sibTrans" presStyleCnt="0"/>
      <dgm:spPr/>
    </dgm:pt>
    <dgm:pt modelId="{1F1E9D1D-B890-42F2-8D17-763CC7427477}" type="pres">
      <dgm:prSet presAssocID="{6B6C3570-7648-4E54-AC9B-39AA1848E4FA}" presName="compNode" presStyleCnt="0"/>
      <dgm:spPr/>
    </dgm:pt>
    <dgm:pt modelId="{2DA244F2-1E0A-4B2F-B773-38D588AC8DB5}" type="pres">
      <dgm:prSet presAssocID="{6B6C3570-7648-4E54-AC9B-39AA1848E4FA}" presName="iconBgRect" presStyleLbl="bgShp" presStyleIdx="1" presStyleCnt="5"/>
      <dgm:spPr/>
    </dgm:pt>
    <dgm:pt modelId="{E9FA5C7E-6020-42C2-95D8-93114961EA9D}" type="pres">
      <dgm:prSet presAssocID="{6B6C3570-7648-4E54-AC9B-39AA1848E4F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olume"/>
        </a:ext>
      </dgm:extLst>
    </dgm:pt>
    <dgm:pt modelId="{E4AAB3ED-1B78-4B15-BD02-A423B56A3208}" type="pres">
      <dgm:prSet presAssocID="{6B6C3570-7648-4E54-AC9B-39AA1848E4FA}" presName="spaceRect" presStyleCnt="0"/>
      <dgm:spPr/>
    </dgm:pt>
    <dgm:pt modelId="{37C6F8FC-A0B4-4A74-A556-D03276CABD9B}" type="pres">
      <dgm:prSet presAssocID="{6B6C3570-7648-4E54-AC9B-39AA1848E4FA}" presName="textRect" presStyleLbl="revTx" presStyleIdx="1" presStyleCnt="5">
        <dgm:presLayoutVars>
          <dgm:chMax val="1"/>
          <dgm:chPref val="1"/>
        </dgm:presLayoutVars>
      </dgm:prSet>
      <dgm:spPr/>
    </dgm:pt>
    <dgm:pt modelId="{EAEDF189-1629-44B6-A4B2-8189F7005B8F}" type="pres">
      <dgm:prSet presAssocID="{E17FC470-A5B9-4959-849E-64A9B7E677A0}" presName="sibTrans" presStyleCnt="0"/>
      <dgm:spPr/>
    </dgm:pt>
    <dgm:pt modelId="{9A424721-6EF8-4C25-915A-42EF9CFAB0A1}" type="pres">
      <dgm:prSet presAssocID="{012725B7-3494-4EEE-A5B2-3A6E836B36C9}" presName="compNode" presStyleCnt="0"/>
      <dgm:spPr/>
    </dgm:pt>
    <dgm:pt modelId="{2FD0EE3F-7E86-4651-89D5-FE9A023B3084}" type="pres">
      <dgm:prSet presAssocID="{012725B7-3494-4EEE-A5B2-3A6E836B36C9}" presName="iconBgRect" presStyleLbl="bgShp" presStyleIdx="2" presStyleCnt="5"/>
      <dgm:spPr/>
    </dgm:pt>
    <dgm:pt modelId="{C154B47E-6217-4817-8698-F7C2B7A4F580}" type="pres">
      <dgm:prSet presAssocID="{012725B7-3494-4EEE-A5B2-3A6E836B36C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ch"/>
        </a:ext>
      </dgm:extLst>
    </dgm:pt>
    <dgm:pt modelId="{716F7976-7DAF-4539-B09D-F3DC5E18310D}" type="pres">
      <dgm:prSet presAssocID="{012725B7-3494-4EEE-A5B2-3A6E836B36C9}" presName="spaceRect" presStyleCnt="0"/>
      <dgm:spPr/>
    </dgm:pt>
    <dgm:pt modelId="{CB05CA96-DEFF-4EFB-ADF0-04A67A9DC17B}" type="pres">
      <dgm:prSet presAssocID="{012725B7-3494-4EEE-A5B2-3A6E836B36C9}" presName="textRect" presStyleLbl="revTx" presStyleIdx="2" presStyleCnt="5">
        <dgm:presLayoutVars>
          <dgm:chMax val="1"/>
          <dgm:chPref val="1"/>
        </dgm:presLayoutVars>
      </dgm:prSet>
      <dgm:spPr/>
    </dgm:pt>
    <dgm:pt modelId="{6F1F8481-B1B8-45B0-AD5F-F6C475F0642A}" type="pres">
      <dgm:prSet presAssocID="{8EA7765C-12FA-4175-B6DA-9AB8B0EAEBD6}" presName="sibTrans" presStyleCnt="0"/>
      <dgm:spPr/>
    </dgm:pt>
    <dgm:pt modelId="{17E0F903-0DDB-4812-BC30-0706D50E11B3}" type="pres">
      <dgm:prSet presAssocID="{8E40A270-ADC1-4A9E-97C1-77F77713F283}" presName="compNode" presStyleCnt="0"/>
      <dgm:spPr/>
    </dgm:pt>
    <dgm:pt modelId="{95C6E68D-350A-4AC0-8A4B-866835BD2ADA}" type="pres">
      <dgm:prSet presAssocID="{8E40A270-ADC1-4A9E-97C1-77F77713F283}" presName="iconBgRect" presStyleLbl="bgShp" presStyleIdx="3" presStyleCnt="5"/>
      <dgm:spPr/>
    </dgm:pt>
    <dgm:pt modelId="{1E6A7DFC-78CD-4878-8DDA-E815A259D762}" type="pres">
      <dgm:prSet presAssocID="{8E40A270-ADC1-4A9E-97C1-77F77713F28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A1DAA570-8B2E-4D8D-86A8-D55F2A2712EB}" type="pres">
      <dgm:prSet presAssocID="{8E40A270-ADC1-4A9E-97C1-77F77713F283}" presName="spaceRect" presStyleCnt="0"/>
      <dgm:spPr/>
    </dgm:pt>
    <dgm:pt modelId="{16F0E1F7-2C36-424D-8CB5-4D5259D15272}" type="pres">
      <dgm:prSet presAssocID="{8E40A270-ADC1-4A9E-97C1-77F77713F283}" presName="textRect" presStyleLbl="revTx" presStyleIdx="3" presStyleCnt="5">
        <dgm:presLayoutVars>
          <dgm:chMax val="1"/>
          <dgm:chPref val="1"/>
        </dgm:presLayoutVars>
      </dgm:prSet>
      <dgm:spPr/>
    </dgm:pt>
    <dgm:pt modelId="{405D6CA4-5FBC-4DF0-B3D7-5E2C0B09A13C}" type="pres">
      <dgm:prSet presAssocID="{F8B89572-B7BA-45DA-97BC-0FD253514880}" presName="sibTrans" presStyleCnt="0"/>
      <dgm:spPr/>
    </dgm:pt>
    <dgm:pt modelId="{50E3EC34-D145-4C26-970E-930047957E64}" type="pres">
      <dgm:prSet presAssocID="{9D9F4AB7-C3D0-4D1C-A6E4-A28A6E47166F}" presName="compNode" presStyleCnt="0"/>
      <dgm:spPr/>
    </dgm:pt>
    <dgm:pt modelId="{C2080228-FFC2-4E6A-8E4F-527D2BB88404}" type="pres">
      <dgm:prSet presAssocID="{9D9F4AB7-C3D0-4D1C-A6E4-A28A6E47166F}" presName="iconBgRect" presStyleLbl="bgShp" presStyleIdx="4" presStyleCnt="5"/>
      <dgm:spPr/>
    </dgm:pt>
    <dgm:pt modelId="{51261198-F21E-47EF-829E-ED0FC261D0F3}" type="pres">
      <dgm:prSet presAssocID="{9D9F4AB7-C3D0-4D1C-A6E4-A28A6E47166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 Face with Solid Fill"/>
        </a:ext>
      </dgm:extLst>
    </dgm:pt>
    <dgm:pt modelId="{C7B7DCE7-1338-4F0E-ACCA-58505F5270AA}" type="pres">
      <dgm:prSet presAssocID="{9D9F4AB7-C3D0-4D1C-A6E4-A28A6E47166F}" presName="spaceRect" presStyleCnt="0"/>
      <dgm:spPr/>
    </dgm:pt>
    <dgm:pt modelId="{B8F2CF76-61E6-4CAB-A449-7AF64BD9DDB2}" type="pres">
      <dgm:prSet presAssocID="{9D9F4AB7-C3D0-4D1C-A6E4-A28A6E47166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5B01507-6170-479F-BAC2-AABEBD545361}" srcId="{A721D743-6824-4AFA-8071-8E5550A368A8}" destId="{6B6C3570-7648-4E54-AC9B-39AA1848E4FA}" srcOrd="1" destOrd="0" parTransId="{67D157B8-8C1F-432A-81D9-9CDD1356CDE9}" sibTransId="{E17FC470-A5B9-4959-849E-64A9B7E677A0}"/>
    <dgm:cxn modelId="{27260728-BFD4-4865-9A2D-44E0EEC069A1}" type="presOf" srcId="{9D9F4AB7-C3D0-4D1C-A6E4-A28A6E47166F}" destId="{B8F2CF76-61E6-4CAB-A449-7AF64BD9DDB2}" srcOrd="0" destOrd="0" presId="urn:microsoft.com/office/officeart/2018/5/layout/IconCircleLabelList"/>
    <dgm:cxn modelId="{F9E9CD40-C883-463B-A132-217511EF3213}" srcId="{A721D743-6824-4AFA-8071-8E5550A368A8}" destId="{8E40A270-ADC1-4A9E-97C1-77F77713F283}" srcOrd="3" destOrd="0" parTransId="{0A9C9E13-054A-493A-8F14-466ADBB955E3}" sibTransId="{F8B89572-B7BA-45DA-97BC-0FD253514880}"/>
    <dgm:cxn modelId="{3215405D-B782-4C25-953F-DFCE89673F6A}" srcId="{A721D743-6824-4AFA-8071-8E5550A368A8}" destId="{012725B7-3494-4EEE-A5B2-3A6E836B36C9}" srcOrd="2" destOrd="0" parTransId="{622B8E23-9990-4FEE-ABCF-5CF9A80BB2F4}" sibTransId="{8EA7765C-12FA-4175-B6DA-9AB8B0EAEBD6}"/>
    <dgm:cxn modelId="{44FE1B69-ED36-40E6-9A56-24AEC0DCCEF6}" srcId="{A721D743-6824-4AFA-8071-8E5550A368A8}" destId="{E2352D0D-C16F-4306-A628-A87A098004F9}" srcOrd="0" destOrd="0" parTransId="{85207214-84BE-47FF-8F8D-7C65D77C6372}" sibTransId="{0AD41694-6477-47D1-B555-5539886313ED}"/>
    <dgm:cxn modelId="{4EFB1C77-6155-4F3C-87E2-EB64F5FB71BE}" type="presOf" srcId="{A721D743-6824-4AFA-8071-8E5550A368A8}" destId="{1DC44935-F6E1-47C9-B078-6123039CFEAD}" srcOrd="0" destOrd="0" presId="urn:microsoft.com/office/officeart/2018/5/layout/IconCircleLabelList"/>
    <dgm:cxn modelId="{DBAD4085-B384-4542-AFF5-4C301612DCF7}" type="presOf" srcId="{8E40A270-ADC1-4A9E-97C1-77F77713F283}" destId="{16F0E1F7-2C36-424D-8CB5-4D5259D15272}" srcOrd="0" destOrd="0" presId="urn:microsoft.com/office/officeart/2018/5/layout/IconCircleLabelList"/>
    <dgm:cxn modelId="{B88FBC8F-E06B-4745-A45D-FBCF8EE41C4B}" type="presOf" srcId="{012725B7-3494-4EEE-A5B2-3A6E836B36C9}" destId="{CB05CA96-DEFF-4EFB-ADF0-04A67A9DC17B}" srcOrd="0" destOrd="0" presId="urn:microsoft.com/office/officeart/2018/5/layout/IconCircleLabelList"/>
    <dgm:cxn modelId="{9065F09C-FF83-4D14-96A8-585D77796343}" type="presOf" srcId="{6B6C3570-7648-4E54-AC9B-39AA1848E4FA}" destId="{37C6F8FC-A0B4-4A74-A556-D03276CABD9B}" srcOrd="0" destOrd="0" presId="urn:microsoft.com/office/officeart/2018/5/layout/IconCircleLabelList"/>
    <dgm:cxn modelId="{49E364F8-5974-4AB6-AC7D-92EA893326C9}" type="presOf" srcId="{E2352D0D-C16F-4306-A628-A87A098004F9}" destId="{95E8EA73-E4FF-4D7B-9A4C-44DF2EE24F0F}" srcOrd="0" destOrd="0" presId="urn:microsoft.com/office/officeart/2018/5/layout/IconCircleLabelList"/>
    <dgm:cxn modelId="{A4F9E8FA-5D67-49F0-85CD-ADEA2F44C399}" srcId="{A721D743-6824-4AFA-8071-8E5550A368A8}" destId="{9D9F4AB7-C3D0-4D1C-A6E4-A28A6E47166F}" srcOrd="4" destOrd="0" parTransId="{92323E63-829F-464D-B7E3-20E15F222218}" sibTransId="{DA400FAC-6189-4B71-B181-742F6EC2FC76}"/>
    <dgm:cxn modelId="{88815B82-D7EC-40BE-B7D9-D643C35193B4}" type="presParOf" srcId="{1DC44935-F6E1-47C9-B078-6123039CFEAD}" destId="{3B8C0CF2-7949-4E4A-8E9D-BA258AB99355}" srcOrd="0" destOrd="0" presId="urn:microsoft.com/office/officeart/2018/5/layout/IconCircleLabelList"/>
    <dgm:cxn modelId="{1FDC1DAE-AF34-4E10-AA69-70DA62992281}" type="presParOf" srcId="{3B8C0CF2-7949-4E4A-8E9D-BA258AB99355}" destId="{6F23D9E2-9F45-4CFF-87A1-2C3AC0714061}" srcOrd="0" destOrd="0" presId="urn:microsoft.com/office/officeart/2018/5/layout/IconCircleLabelList"/>
    <dgm:cxn modelId="{2150C0D9-76D9-4D57-8BB6-EE54411ECCE8}" type="presParOf" srcId="{3B8C0CF2-7949-4E4A-8E9D-BA258AB99355}" destId="{96296457-0008-4DF0-88C4-33DB7B4AC15D}" srcOrd="1" destOrd="0" presId="urn:microsoft.com/office/officeart/2018/5/layout/IconCircleLabelList"/>
    <dgm:cxn modelId="{A4B96042-9E21-4586-A38D-E2A5C213D4E3}" type="presParOf" srcId="{3B8C0CF2-7949-4E4A-8E9D-BA258AB99355}" destId="{671AB109-02BE-4B53-8153-4D7458D73D1D}" srcOrd="2" destOrd="0" presId="urn:microsoft.com/office/officeart/2018/5/layout/IconCircleLabelList"/>
    <dgm:cxn modelId="{20BA0374-9E8B-43E8-983B-FBF2C8946344}" type="presParOf" srcId="{3B8C0CF2-7949-4E4A-8E9D-BA258AB99355}" destId="{95E8EA73-E4FF-4D7B-9A4C-44DF2EE24F0F}" srcOrd="3" destOrd="0" presId="urn:microsoft.com/office/officeart/2018/5/layout/IconCircleLabelList"/>
    <dgm:cxn modelId="{3DEBFB5D-83A4-427E-A0A2-A65E9E4BE453}" type="presParOf" srcId="{1DC44935-F6E1-47C9-B078-6123039CFEAD}" destId="{2D219326-AA0E-4CB6-84DF-37AEE0458055}" srcOrd="1" destOrd="0" presId="urn:microsoft.com/office/officeart/2018/5/layout/IconCircleLabelList"/>
    <dgm:cxn modelId="{AF14C5F3-4DA0-4298-B1D3-561EF87DE079}" type="presParOf" srcId="{1DC44935-F6E1-47C9-B078-6123039CFEAD}" destId="{1F1E9D1D-B890-42F2-8D17-763CC7427477}" srcOrd="2" destOrd="0" presId="urn:microsoft.com/office/officeart/2018/5/layout/IconCircleLabelList"/>
    <dgm:cxn modelId="{CFC8EB69-CD6B-4C2C-A2FD-D83C38E25BB6}" type="presParOf" srcId="{1F1E9D1D-B890-42F2-8D17-763CC7427477}" destId="{2DA244F2-1E0A-4B2F-B773-38D588AC8DB5}" srcOrd="0" destOrd="0" presId="urn:microsoft.com/office/officeart/2018/5/layout/IconCircleLabelList"/>
    <dgm:cxn modelId="{7B6D188B-926D-41B5-AE02-E8872221A60D}" type="presParOf" srcId="{1F1E9D1D-B890-42F2-8D17-763CC7427477}" destId="{E9FA5C7E-6020-42C2-95D8-93114961EA9D}" srcOrd="1" destOrd="0" presId="urn:microsoft.com/office/officeart/2018/5/layout/IconCircleLabelList"/>
    <dgm:cxn modelId="{C634C465-60D2-4DF3-B4E2-E6B91BC330B5}" type="presParOf" srcId="{1F1E9D1D-B890-42F2-8D17-763CC7427477}" destId="{E4AAB3ED-1B78-4B15-BD02-A423B56A3208}" srcOrd="2" destOrd="0" presId="urn:microsoft.com/office/officeart/2018/5/layout/IconCircleLabelList"/>
    <dgm:cxn modelId="{3179569D-2096-4E82-94AE-E2D04BC93922}" type="presParOf" srcId="{1F1E9D1D-B890-42F2-8D17-763CC7427477}" destId="{37C6F8FC-A0B4-4A74-A556-D03276CABD9B}" srcOrd="3" destOrd="0" presId="urn:microsoft.com/office/officeart/2018/5/layout/IconCircleLabelList"/>
    <dgm:cxn modelId="{9468F20D-657F-4ECC-85C7-5569164E61C7}" type="presParOf" srcId="{1DC44935-F6E1-47C9-B078-6123039CFEAD}" destId="{EAEDF189-1629-44B6-A4B2-8189F7005B8F}" srcOrd="3" destOrd="0" presId="urn:microsoft.com/office/officeart/2018/5/layout/IconCircleLabelList"/>
    <dgm:cxn modelId="{6CD1A3B2-BEB0-4647-BCD0-8FCDE1ECE0B5}" type="presParOf" srcId="{1DC44935-F6E1-47C9-B078-6123039CFEAD}" destId="{9A424721-6EF8-4C25-915A-42EF9CFAB0A1}" srcOrd="4" destOrd="0" presId="urn:microsoft.com/office/officeart/2018/5/layout/IconCircleLabelList"/>
    <dgm:cxn modelId="{D9850260-E5F0-48B9-BD22-DB5C5B34C9A7}" type="presParOf" srcId="{9A424721-6EF8-4C25-915A-42EF9CFAB0A1}" destId="{2FD0EE3F-7E86-4651-89D5-FE9A023B3084}" srcOrd="0" destOrd="0" presId="urn:microsoft.com/office/officeart/2018/5/layout/IconCircleLabelList"/>
    <dgm:cxn modelId="{43A8D8BA-7BED-42DB-8D85-5B38259B7084}" type="presParOf" srcId="{9A424721-6EF8-4C25-915A-42EF9CFAB0A1}" destId="{C154B47E-6217-4817-8698-F7C2B7A4F580}" srcOrd="1" destOrd="0" presId="urn:microsoft.com/office/officeart/2018/5/layout/IconCircleLabelList"/>
    <dgm:cxn modelId="{E6BBD6B1-9670-4751-8F91-D5DEF1A48BAF}" type="presParOf" srcId="{9A424721-6EF8-4C25-915A-42EF9CFAB0A1}" destId="{716F7976-7DAF-4539-B09D-F3DC5E18310D}" srcOrd="2" destOrd="0" presId="urn:microsoft.com/office/officeart/2018/5/layout/IconCircleLabelList"/>
    <dgm:cxn modelId="{AD0C45B3-8930-4353-A01B-26ABCE5C6E87}" type="presParOf" srcId="{9A424721-6EF8-4C25-915A-42EF9CFAB0A1}" destId="{CB05CA96-DEFF-4EFB-ADF0-04A67A9DC17B}" srcOrd="3" destOrd="0" presId="urn:microsoft.com/office/officeart/2018/5/layout/IconCircleLabelList"/>
    <dgm:cxn modelId="{E5C86620-1EB7-4A50-923C-E63C8BB0D0B4}" type="presParOf" srcId="{1DC44935-F6E1-47C9-B078-6123039CFEAD}" destId="{6F1F8481-B1B8-45B0-AD5F-F6C475F0642A}" srcOrd="5" destOrd="0" presId="urn:microsoft.com/office/officeart/2018/5/layout/IconCircleLabelList"/>
    <dgm:cxn modelId="{051C4065-91EE-4104-AF43-CCB9B8D275FF}" type="presParOf" srcId="{1DC44935-F6E1-47C9-B078-6123039CFEAD}" destId="{17E0F903-0DDB-4812-BC30-0706D50E11B3}" srcOrd="6" destOrd="0" presId="urn:microsoft.com/office/officeart/2018/5/layout/IconCircleLabelList"/>
    <dgm:cxn modelId="{6567D0F4-A00E-4F91-82B9-80B81F76EBDD}" type="presParOf" srcId="{17E0F903-0DDB-4812-BC30-0706D50E11B3}" destId="{95C6E68D-350A-4AC0-8A4B-866835BD2ADA}" srcOrd="0" destOrd="0" presId="urn:microsoft.com/office/officeart/2018/5/layout/IconCircleLabelList"/>
    <dgm:cxn modelId="{D2C7E999-C525-44E3-9819-128B7BBA22A2}" type="presParOf" srcId="{17E0F903-0DDB-4812-BC30-0706D50E11B3}" destId="{1E6A7DFC-78CD-4878-8DDA-E815A259D762}" srcOrd="1" destOrd="0" presId="urn:microsoft.com/office/officeart/2018/5/layout/IconCircleLabelList"/>
    <dgm:cxn modelId="{EDFEA383-2FDD-4B80-AEE2-DE801CA6FA80}" type="presParOf" srcId="{17E0F903-0DDB-4812-BC30-0706D50E11B3}" destId="{A1DAA570-8B2E-4D8D-86A8-D55F2A2712EB}" srcOrd="2" destOrd="0" presId="urn:microsoft.com/office/officeart/2018/5/layout/IconCircleLabelList"/>
    <dgm:cxn modelId="{6496E4C5-4F76-450B-9C3C-A0621A1A20BF}" type="presParOf" srcId="{17E0F903-0DDB-4812-BC30-0706D50E11B3}" destId="{16F0E1F7-2C36-424D-8CB5-4D5259D15272}" srcOrd="3" destOrd="0" presId="urn:microsoft.com/office/officeart/2018/5/layout/IconCircleLabelList"/>
    <dgm:cxn modelId="{D6C65F35-CB82-4022-8DF6-7692D2F46804}" type="presParOf" srcId="{1DC44935-F6E1-47C9-B078-6123039CFEAD}" destId="{405D6CA4-5FBC-4DF0-B3D7-5E2C0B09A13C}" srcOrd="7" destOrd="0" presId="urn:microsoft.com/office/officeart/2018/5/layout/IconCircleLabelList"/>
    <dgm:cxn modelId="{8A41ACAE-A765-4EA9-B556-3E965E5EB97C}" type="presParOf" srcId="{1DC44935-F6E1-47C9-B078-6123039CFEAD}" destId="{50E3EC34-D145-4C26-970E-930047957E64}" srcOrd="8" destOrd="0" presId="urn:microsoft.com/office/officeart/2018/5/layout/IconCircleLabelList"/>
    <dgm:cxn modelId="{69341E2D-D85B-492A-9A54-E6784D738FBF}" type="presParOf" srcId="{50E3EC34-D145-4C26-970E-930047957E64}" destId="{C2080228-FFC2-4E6A-8E4F-527D2BB88404}" srcOrd="0" destOrd="0" presId="urn:microsoft.com/office/officeart/2018/5/layout/IconCircleLabelList"/>
    <dgm:cxn modelId="{35725F82-2362-4886-97AA-53099A0D517F}" type="presParOf" srcId="{50E3EC34-D145-4C26-970E-930047957E64}" destId="{51261198-F21E-47EF-829E-ED0FC261D0F3}" srcOrd="1" destOrd="0" presId="urn:microsoft.com/office/officeart/2018/5/layout/IconCircleLabelList"/>
    <dgm:cxn modelId="{9E0859B8-4C84-48FB-B079-D5FBBDBFF8A2}" type="presParOf" srcId="{50E3EC34-D145-4C26-970E-930047957E64}" destId="{C7B7DCE7-1338-4F0E-ACCA-58505F5270AA}" srcOrd="2" destOrd="0" presId="urn:microsoft.com/office/officeart/2018/5/layout/IconCircleLabelList"/>
    <dgm:cxn modelId="{E70AF9F9-DA8C-4409-BA16-817045F70070}" type="presParOf" srcId="{50E3EC34-D145-4C26-970E-930047957E64}" destId="{B8F2CF76-61E6-4CAB-A449-7AF64BD9DDB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00AAC19-171E-477B-8437-2FCBA01DD99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6097C06-37BA-437D-872D-E02E38129465}">
      <dgm:prSet/>
      <dgm:spPr/>
      <dgm:t>
        <a:bodyPr/>
        <a:lstStyle/>
        <a:p>
          <a:r>
            <a:rPr lang="en-GB"/>
            <a:t>Rewrite the email below to make it more professional; </a:t>
          </a:r>
          <a:endParaRPr lang="en-US"/>
        </a:p>
      </dgm:t>
    </dgm:pt>
    <dgm:pt modelId="{A9FC95AF-75F1-4927-8B28-A88308792EEE}" type="parTrans" cxnId="{70015845-07BE-4E5E-BFE8-67D0508F4CBD}">
      <dgm:prSet/>
      <dgm:spPr/>
      <dgm:t>
        <a:bodyPr/>
        <a:lstStyle/>
        <a:p>
          <a:endParaRPr lang="en-US"/>
        </a:p>
      </dgm:t>
    </dgm:pt>
    <dgm:pt modelId="{A8E18DEE-8336-4983-91D7-81EB542C04A3}" type="sibTrans" cxnId="{70015845-07BE-4E5E-BFE8-67D0508F4CBD}">
      <dgm:prSet/>
      <dgm:spPr/>
      <dgm:t>
        <a:bodyPr/>
        <a:lstStyle/>
        <a:p>
          <a:endParaRPr lang="en-US"/>
        </a:p>
      </dgm:t>
    </dgm:pt>
    <dgm:pt modelId="{BD5F7AF6-698E-4FE1-834A-1510EB605B09}">
      <dgm:prSet/>
      <dgm:spPr/>
      <dgm:t>
        <a:bodyPr/>
        <a:lstStyle/>
        <a:p>
          <a:r>
            <a:rPr lang="en-GB"/>
            <a:t>‘’ Hi, </a:t>
          </a:r>
          <a:endParaRPr lang="en-US"/>
        </a:p>
      </dgm:t>
    </dgm:pt>
    <dgm:pt modelId="{376F64A2-9981-46CC-8E2B-3485C1572B26}" type="parTrans" cxnId="{24269DA9-4D35-40B7-BBB1-F77A8C3B4A6D}">
      <dgm:prSet/>
      <dgm:spPr/>
      <dgm:t>
        <a:bodyPr/>
        <a:lstStyle/>
        <a:p>
          <a:endParaRPr lang="en-US"/>
        </a:p>
      </dgm:t>
    </dgm:pt>
    <dgm:pt modelId="{76A10BC5-63AF-4D39-AB44-9B6E6C0D16E5}" type="sibTrans" cxnId="{24269DA9-4D35-40B7-BBB1-F77A8C3B4A6D}">
      <dgm:prSet/>
      <dgm:spPr/>
      <dgm:t>
        <a:bodyPr/>
        <a:lstStyle/>
        <a:p>
          <a:endParaRPr lang="en-US"/>
        </a:p>
      </dgm:t>
    </dgm:pt>
    <dgm:pt modelId="{5EC748BD-F08C-4D32-AE02-AF9A21F6BF7E}">
      <dgm:prSet/>
      <dgm:spPr/>
      <dgm:t>
        <a:bodyPr/>
        <a:lstStyle/>
        <a:p>
          <a:r>
            <a:rPr lang="en-GB"/>
            <a:t>We accept your offer, please send the money now, and we will give you the stuff. </a:t>
          </a:r>
          <a:endParaRPr lang="en-US"/>
        </a:p>
      </dgm:t>
    </dgm:pt>
    <dgm:pt modelId="{9FD70A4D-B910-4EE1-88F8-8193EFD2B82C}" type="parTrans" cxnId="{4B780B82-FDBD-4E70-92E5-BA557BDE6C55}">
      <dgm:prSet/>
      <dgm:spPr/>
      <dgm:t>
        <a:bodyPr/>
        <a:lstStyle/>
        <a:p>
          <a:endParaRPr lang="en-US"/>
        </a:p>
      </dgm:t>
    </dgm:pt>
    <dgm:pt modelId="{C18CD1EA-9EE6-406C-925D-60466F28D843}" type="sibTrans" cxnId="{4B780B82-FDBD-4E70-92E5-BA557BDE6C55}">
      <dgm:prSet/>
      <dgm:spPr/>
      <dgm:t>
        <a:bodyPr/>
        <a:lstStyle/>
        <a:p>
          <a:endParaRPr lang="en-US"/>
        </a:p>
      </dgm:t>
    </dgm:pt>
    <dgm:pt modelId="{35C52EA8-02B6-4DA0-BC0C-E32AD5CCC026}">
      <dgm:prSet/>
      <dgm:spPr/>
      <dgm:t>
        <a:bodyPr/>
        <a:lstStyle/>
        <a:p>
          <a:r>
            <a:rPr lang="en-GB"/>
            <a:t>Cheers ‘’ </a:t>
          </a:r>
          <a:endParaRPr lang="en-US"/>
        </a:p>
      </dgm:t>
    </dgm:pt>
    <dgm:pt modelId="{BEA9679D-73FA-4F90-B940-24956F557135}" type="parTrans" cxnId="{F9DDFEB5-E619-4071-8F0B-02C36F624B80}">
      <dgm:prSet/>
      <dgm:spPr/>
      <dgm:t>
        <a:bodyPr/>
        <a:lstStyle/>
        <a:p>
          <a:endParaRPr lang="en-US"/>
        </a:p>
      </dgm:t>
    </dgm:pt>
    <dgm:pt modelId="{686E794B-EFB3-46A3-9075-CC3EA831C9B8}" type="sibTrans" cxnId="{F9DDFEB5-E619-4071-8F0B-02C36F624B80}">
      <dgm:prSet/>
      <dgm:spPr/>
      <dgm:t>
        <a:bodyPr/>
        <a:lstStyle/>
        <a:p>
          <a:endParaRPr lang="en-US"/>
        </a:p>
      </dgm:t>
    </dgm:pt>
    <dgm:pt modelId="{B8D2FE9F-2B2D-448F-A1A7-781A5E46D97C}">
      <dgm:prSet/>
      <dgm:spPr/>
      <dgm:t>
        <a:bodyPr/>
        <a:lstStyle/>
        <a:p>
          <a:r>
            <a:rPr lang="en-GB"/>
            <a:t>Work in pairs and I will choose a few pairs to feedback </a:t>
          </a:r>
          <a:endParaRPr lang="en-US"/>
        </a:p>
      </dgm:t>
    </dgm:pt>
    <dgm:pt modelId="{A14126FE-F0D1-401B-8E7B-4CCFFBDAD3B0}" type="parTrans" cxnId="{17EC2742-549C-401E-8CE6-B2C3910BBA1A}">
      <dgm:prSet/>
      <dgm:spPr/>
      <dgm:t>
        <a:bodyPr/>
        <a:lstStyle/>
        <a:p>
          <a:endParaRPr lang="en-US"/>
        </a:p>
      </dgm:t>
    </dgm:pt>
    <dgm:pt modelId="{14A75EC6-8657-4BF5-8B7C-7B2A73341A34}" type="sibTrans" cxnId="{17EC2742-549C-401E-8CE6-B2C3910BBA1A}">
      <dgm:prSet/>
      <dgm:spPr/>
      <dgm:t>
        <a:bodyPr/>
        <a:lstStyle/>
        <a:p>
          <a:endParaRPr lang="en-US"/>
        </a:p>
      </dgm:t>
    </dgm:pt>
    <dgm:pt modelId="{51A2F479-B09A-4649-AE08-96A44EE2D9F1}" type="pres">
      <dgm:prSet presAssocID="{500AAC19-171E-477B-8437-2FCBA01DD99E}" presName="linear" presStyleCnt="0">
        <dgm:presLayoutVars>
          <dgm:animLvl val="lvl"/>
          <dgm:resizeHandles val="exact"/>
        </dgm:presLayoutVars>
      </dgm:prSet>
      <dgm:spPr/>
    </dgm:pt>
    <dgm:pt modelId="{7E234026-62BA-47F1-BB81-F4A0969D72F7}" type="pres">
      <dgm:prSet presAssocID="{26097C06-37BA-437D-872D-E02E3812946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0ACBE9D-EDC4-4BEA-860C-FD612527B38F}" type="pres">
      <dgm:prSet presAssocID="{A8E18DEE-8336-4983-91D7-81EB542C04A3}" presName="spacer" presStyleCnt="0"/>
      <dgm:spPr/>
    </dgm:pt>
    <dgm:pt modelId="{AD3F80F2-2838-4493-AC67-31B716537263}" type="pres">
      <dgm:prSet presAssocID="{BD5F7AF6-698E-4FE1-834A-1510EB605B0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F09F640-B2FF-4CFD-B8CC-1E90D2B7B17B}" type="pres">
      <dgm:prSet presAssocID="{76A10BC5-63AF-4D39-AB44-9B6E6C0D16E5}" presName="spacer" presStyleCnt="0"/>
      <dgm:spPr/>
    </dgm:pt>
    <dgm:pt modelId="{8741D9C5-F2C8-484D-9815-302CD3935654}" type="pres">
      <dgm:prSet presAssocID="{5EC748BD-F08C-4D32-AE02-AF9A21F6BF7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276DAD0-8D45-43C0-A4B7-C51962C0679A}" type="pres">
      <dgm:prSet presAssocID="{C18CD1EA-9EE6-406C-925D-60466F28D843}" presName="spacer" presStyleCnt="0"/>
      <dgm:spPr/>
    </dgm:pt>
    <dgm:pt modelId="{8BB7E227-9CB3-40DE-9CDE-038EE4D43C34}" type="pres">
      <dgm:prSet presAssocID="{35C52EA8-02B6-4DA0-BC0C-E32AD5CCC02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BC08700-186B-4D3F-9C48-1C27F05ABCB9}" type="pres">
      <dgm:prSet presAssocID="{686E794B-EFB3-46A3-9075-CC3EA831C9B8}" presName="spacer" presStyleCnt="0"/>
      <dgm:spPr/>
    </dgm:pt>
    <dgm:pt modelId="{DB2C94B6-04E0-4154-A8DC-BA39739B33BB}" type="pres">
      <dgm:prSet presAssocID="{B8D2FE9F-2B2D-448F-A1A7-781A5E46D97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7EC2742-549C-401E-8CE6-B2C3910BBA1A}" srcId="{500AAC19-171E-477B-8437-2FCBA01DD99E}" destId="{B8D2FE9F-2B2D-448F-A1A7-781A5E46D97C}" srcOrd="4" destOrd="0" parTransId="{A14126FE-F0D1-401B-8E7B-4CCFFBDAD3B0}" sibTransId="{14A75EC6-8657-4BF5-8B7C-7B2A73341A34}"/>
    <dgm:cxn modelId="{70015845-07BE-4E5E-BFE8-67D0508F4CBD}" srcId="{500AAC19-171E-477B-8437-2FCBA01DD99E}" destId="{26097C06-37BA-437D-872D-E02E38129465}" srcOrd="0" destOrd="0" parTransId="{A9FC95AF-75F1-4927-8B28-A88308792EEE}" sibTransId="{A8E18DEE-8336-4983-91D7-81EB542C04A3}"/>
    <dgm:cxn modelId="{222A7453-53FC-46A1-9184-7680566DF6F2}" type="presOf" srcId="{5EC748BD-F08C-4D32-AE02-AF9A21F6BF7E}" destId="{8741D9C5-F2C8-484D-9815-302CD3935654}" srcOrd="0" destOrd="0" presId="urn:microsoft.com/office/officeart/2005/8/layout/vList2"/>
    <dgm:cxn modelId="{4B780B82-FDBD-4E70-92E5-BA557BDE6C55}" srcId="{500AAC19-171E-477B-8437-2FCBA01DD99E}" destId="{5EC748BD-F08C-4D32-AE02-AF9A21F6BF7E}" srcOrd="2" destOrd="0" parTransId="{9FD70A4D-B910-4EE1-88F8-8193EFD2B82C}" sibTransId="{C18CD1EA-9EE6-406C-925D-60466F28D843}"/>
    <dgm:cxn modelId="{CBEE318A-D2BD-478F-A812-F451D42AF0E2}" type="presOf" srcId="{B8D2FE9F-2B2D-448F-A1A7-781A5E46D97C}" destId="{DB2C94B6-04E0-4154-A8DC-BA39739B33BB}" srcOrd="0" destOrd="0" presId="urn:microsoft.com/office/officeart/2005/8/layout/vList2"/>
    <dgm:cxn modelId="{5F30D58C-4AC3-484F-9B27-2C54E30012D2}" type="presOf" srcId="{BD5F7AF6-698E-4FE1-834A-1510EB605B09}" destId="{AD3F80F2-2838-4493-AC67-31B716537263}" srcOrd="0" destOrd="0" presId="urn:microsoft.com/office/officeart/2005/8/layout/vList2"/>
    <dgm:cxn modelId="{11F98FA0-B15D-4A1E-8812-5E9A670BA1E9}" type="presOf" srcId="{26097C06-37BA-437D-872D-E02E38129465}" destId="{7E234026-62BA-47F1-BB81-F4A0969D72F7}" srcOrd="0" destOrd="0" presId="urn:microsoft.com/office/officeart/2005/8/layout/vList2"/>
    <dgm:cxn modelId="{24269DA9-4D35-40B7-BBB1-F77A8C3B4A6D}" srcId="{500AAC19-171E-477B-8437-2FCBA01DD99E}" destId="{BD5F7AF6-698E-4FE1-834A-1510EB605B09}" srcOrd="1" destOrd="0" parTransId="{376F64A2-9981-46CC-8E2B-3485C1572B26}" sibTransId="{76A10BC5-63AF-4D39-AB44-9B6E6C0D16E5}"/>
    <dgm:cxn modelId="{F9DDFEB5-E619-4071-8F0B-02C36F624B80}" srcId="{500AAC19-171E-477B-8437-2FCBA01DD99E}" destId="{35C52EA8-02B6-4DA0-BC0C-E32AD5CCC026}" srcOrd="3" destOrd="0" parTransId="{BEA9679D-73FA-4F90-B940-24956F557135}" sibTransId="{686E794B-EFB3-46A3-9075-CC3EA831C9B8}"/>
    <dgm:cxn modelId="{C92B4FD9-2FDA-45AF-AD66-9AFEA0B9F90A}" type="presOf" srcId="{35C52EA8-02B6-4DA0-BC0C-E32AD5CCC026}" destId="{8BB7E227-9CB3-40DE-9CDE-038EE4D43C34}" srcOrd="0" destOrd="0" presId="urn:microsoft.com/office/officeart/2005/8/layout/vList2"/>
    <dgm:cxn modelId="{89404EE3-37C9-46EF-826D-36D89E50A5D6}" type="presOf" srcId="{500AAC19-171E-477B-8437-2FCBA01DD99E}" destId="{51A2F479-B09A-4649-AE08-96A44EE2D9F1}" srcOrd="0" destOrd="0" presId="urn:microsoft.com/office/officeart/2005/8/layout/vList2"/>
    <dgm:cxn modelId="{E239C42C-0EC7-41DF-9A3E-1A09B1115DB2}" type="presParOf" srcId="{51A2F479-B09A-4649-AE08-96A44EE2D9F1}" destId="{7E234026-62BA-47F1-BB81-F4A0969D72F7}" srcOrd="0" destOrd="0" presId="urn:microsoft.com/office/officeart/2005/8/layout/vList2"/>
    <dgm:cxn modelId="{12CB2A9B-93D6-4E77-A3AC-85885D23A021}" type="presParOf" srcId="{51A2F479-B09A-4649-AE08-96A44EE2D9F1}" destId="{D0ACBE9D-EDC4-4BEA-860C-FD612527B38F}" srcOrd="1" destOrd="0" presId="urn:microsoft.com/office/officeart/2005/8/layout/vList2"/>
    <dgm:cxn modelId="{D8DD6E4F-7B6A-40A5-99DD-4B5600445C6F}" type="presParOf" srcId="{51A2F479-B09A-4649-AE08-96A44EE2D9F1}" destId="{AD3F80F2-2838-4493-AC67-31B716537263}" srcOrd="2" destOrd="0" presId="urn:microsoft.com/office/officeart/2005/8/layout/vList2"/>
    <dgm:cxn modelId="{61EF1FAB-75FE-4B9E-B42B-E8A918C29618}" type="presParOf" srcId="{51A2F479-B09A-4649-AE08-96A44EE2D9F1}" destId="{1F09F640-B2FF-4CFD-B8CC-1E90D2B7B17B}" srcOrd="3" destOrd="0" presId="urn:microsoft.com/office/officeart/2005/8/layout/vList2"/>
    <dgm:cxn modelId="{0392BFED-E9DB-4717-BAAE-26C4BC745404}" type="presParOf" srcId="{51A2F479-B09A-4649-AE08-96A44EE2D9F1}" destId="{8741D9C5-F2C8-484D-9815-302CD3935654}" srcOrd="4" destOrd="0" presId="urn:microsoft.com/office/officeart/2005/8/layout/vList2"/>
    <dgm:cxn modelId="{3E8F3135-513A-43EE-8D0D-96551F57D69F}" type="presParOf" srcId="{51A2F479-B09A-4649-AE08-96A44EE2D9F1}" destId="{C276DAD0-8D45-43C0-A4B7-C51962C0679A}" srcOrd="5" destOrd="0" presId="urn:microsoft.com/office/officeart/2005/8/layout/vList2"/>
    <dgm:cxn modelId="{FF684B5E-9366-4312-87B9-D1B7E6B55682}" type="presParOf" srcId="{51A2F479-B09A-4649-AE08-96A44EE2D9F1}" destId="{8BB7E227-9CB3-40DE-9CDE-038EE4D43C34}" srcOrd="6" destOrd="0" presId="urn:microsoft.com/office/officeart/2005/8/layout/vList2"/>
    <dgm:cxn modelId="{489A93D3-F9A2-4F2E-8B13-1B3DB8881F5E}" type="presParOf" srcId="{51A2F479-B09A-4649-AE08-96A44EE2D9F1}" destId="{EBC08700-186B-4D3F-9C48-1C27F05ABCB9}" srcOrd="7" destOrd="0" presId="urn:microsoft.com/office/officeart/2005/8/layout/vList2"/>
    <dgm:cxn modelId="{8F474603-10C6-44C8-B840-2B6CED692469}" type="presParOf" srcId="{51A2F479-B09A-4649-AE08-96A44EE2D9F1}" destId="{DB2C94B6-04E0-4154-A8DC-BA39739B33B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D625B97-2864-4002-9953-F4523DD06D4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111B9CF-D058-4D14-91F9-21C7925FD528}">
      <dgm:prSet/>
      <dgm:spPr/>
      <dgm:t>
        <a:bodyPr/>
        <a:lstStyle/>
        <a:p>
          <a:r>
            <a:rPr lang="en-GB"/>
            <a:t>Ensure that you are on time and communicate if you are going to be late. </a:t>
          </a:r>
          <a:endParaRPr lang="en-US"/>
        </a:p>
      </dgm:t>
    </dgm:pt>
    <dgm:pt modelId="{DD4C9924-A0B6-494B-9020-02122E989B7D}" type="parTrans" cxnId="{B190BA6B-2C61-452F-9DD2-7E724BFA12BE}">
      <dgm:prSet/>
      <dgm:spPr/>
      <dgm:t>
        <a:bodyPr/>
        <a:lstStyle/>
        <a:p>
          <a:endParaRPr lang="en-US"/>
        </a:p>
      </dgm:t>
    </dgm:pt>
    <dgm:pt modelId="{A0686D1C-0C9D-4590-9C28-027CC15CB3B5}" type="sibTrans" cxnId="{B190BA6B-2C61-452F-9DD2-7E724BFA12BE}">
      <dgm:prSet/>
      <dgm:spPr/>
      <dgm:t>
        <a:bodyPr/>
        <a:lstStyle/>
        <a:p>
          <a:endParaRPr lang="en-US"/>
        </a:p>
      </dgm:t>
    </dgm:pt>
    <dgm:pt modelId="{88B29975-7EB0-4CC2-BE52-4D4AB8A60CCB}">
      <dgm:prSet/>
      <dgm:spPr/>
      <dgm:t>
        <a:bodyPr/>
        <a:lstStyle/>
        <a:p>
          <a:r>
            <a:rPr lang="en-GB"/>
            <a:t>Ability to meet deadlines</a:t>
          </a:r>
          <a:endParaRPr lang="en-US"/>
        </a:p>
      </dgm:t>
    </dgm:pt>
    <dgm:pt modelId="{8A6CB48B-C981-4701-BFEC-E5CAD4C871EB}" type="parTrans" cxnId="{DED5379B-652E-4950-BEE4-B540B08DBA1B}">
      <dgm:prSet/>
      <dgm:spPr/>
      <dgm:t>
        <a:bodyPr/>
        <a:lstStyle/>
        <a:p>
          <a:endParaRPr lang="en-US"/>
        </a:p>
      </dgm:t>
    </dgm:pt>
    <dgm:pt modelId="{2942DC14-92DF-44B7-9478-723B1B7751E3}" type="sibTrans" cxnId="{DED5379B-652E-4950-BEE4-B540B08DBA1B}">
      <dgm:prSet/>
      <dgm:spPr/>
      <dgm:t>
        <a:bodyPr/>
        <a:lstStyle/>
        <a:p>
          <a:endParaRPr lang="en-US"/>
        </a:p>
      </dgm:t>
    </dgm:pt>
    <dgm:pt modelId="{AFFEECC8-2C6C-4712-9BE7-578002DC6F53}">
      <dgm:prSet/>
      <dgm:spPr/>
      <dgm:t>
        <a:bodyPr/>
        <a:lstStyle/>
        <a:p>
          <a:r>
            <a:rPr lang="en-GB"/>
            <a:t>Being prepared for your job. </a:t>
          </a:r>
          <a:endParaRPr lang="en-US"/>
        </a:p>
      </dgm:t>
    </dgm:pt>
    <dgm:pt modelId="{E03FD758-DDA4-4F15-8FC3-62C70B3A86A6}" type="parTrans" cxnId="{EAA1016C-29B0-4953-8BAF-6892DB70ACE6}">
      <dgm:prSet/>
      <dgm:spPr/>
      <dgm:t>
        <a:bodyPr/>
        <a:lstStyle/>
        <a:p>
          <a:endParaRPr lang="en-US"/>
        </a:p>
      </dgm:t>
    </dgm:pt>
    <dgm:pt modelId="{DDFAA868-1C65-487E-8CA8-1D8701EA2F5E}" type="sibTrans" cxnId="{EAA1016C-29B0-4953-8BAF-6892DB70ACE6}">
      <dgm:prSet/>
      <dgm:spPr/>
      <dgm:t>
        <a:bodyPr/>
        <a:lstStyle/>
        <a:p>
          <a:endParaRPr lang="en-US"/>
        </a:p>
      </dgm:t>
    </dgm:pt>
    <dgm:pt modelId="{BB08304C-9BB3-4725-A31B-95FEB60B37F0}">
      <dgm:prSet/>
      <dgm:spPr/>
      <dgm:t>
        <a:bodyPr/>
        <a:lstStyle/>
        <a:p>
          <a:r>
            <a:rPr lang="en-GB"/>
            <a:t>Receiving feedback and improving based on that feedback. </a:t>
          </a:r>
          <a:endParaRPr lang="en-US"/>
        </a:p>
      </dgm:t>
    </dgm:pt>
    <dgm:pt modelId="{A0BFD130-7B2F-461F-85F7-D1A67B4FBC81}" type="parTrans" cxnId="{3F9E83CE-14FB-4B9D-928A-8991CAD0F8BA}">
      <dgm:prSet/>
      <dgm:spPr/>
      <dgm:t>
        <a:bodyPr/>
        <a:lstStyle/>
        <a:p>
          <a:endParaRPr lang="en-US"/>
        </a:p>
      </dgm:t>
    </dgm:pt>
    <dgm:pt modelId="{F24F6EB0-91EB-4E93-B53E-2D363EDE5655}" type="sibTrans" cxnId="{3F9E83CE-14FB-4B9D-928A-8991CAD0F8BA}">
      <dgm:prSet/>
      <dgm:spPr/>
      <dgm:t>
        <a:bodyPr/>
        <a:lstStyle/>
        <a:p>
          <a:endParaRPr lang="en-US"/>
        </a:p>
      </dgm:t>
    </dgm:pt>
    <dgm:pt modelId="{90413950-FE62-4ED6-B1EA-47B3AF46DEF7}">
      <dgm:prSet/>
      <dgm:spPr/>
      <dgm:t>
        <a:bodyPr/>
        <a:lstStyle/>
        <a:p>
          <a:r>
            <a:rPr lang="en-GB"/>
            <a:t>Being a leader – taking initiative. </a:t>
          </a:r>
          <a:endParaRPr lang="en-US"/>
        </a:p>
      </dgm:t>
    </dgm:pt>
    <dgm:pt modelId="{EF3B5E33-0EFC-4DC9-A64E-851107E13E29}" type="parTrans" cxnId="{060EFEBB-01AE-4C7B-B5B1-13661684F5BE}">
      <dgm:prSet/>
      <dgm:spPr/>
      <dgm:t>
        <a:bodyPr/>
        <a:lstStyle/>
        <a:p>
          <a:endParaRPr lang="en-US"/>
        </a:p>
      </dgm:t>
    </dgm:pt>
    <dgm:pt modelId="{AB8F7629-26F7-432F-9DAC-A6BAD5289E5E}" type="sibTrans" cxnId="{060EFEBB-01AE-4C7B-B5B1-13661684F5BE}">
      <dgm:prSet/>
      <dgm:spPr/>
      <dgm:t>
        <a:bodyPr/>
        <a:lstStyle/>
        <a:p>
          <a:endParaRPr lang="en-US"/>
        </a:p>
      </dgm:t>
    </dgm:pt>
    <dgm:pt modelId="{318275B9-A1B4-462D-8F5C-DA8B2F764478}" type="pres">
      <dgm:prSet presAssocID="{0D625B97-2864-4002-9953-F4523DD06D43}" presName="root" presStyleCnt="0">
        <dgm:presLayoutVars>
          <dgm:dir/>
          <dgm:resizeHandles val="exact"/>
        </dgm:presLayoutVars>
      </dgm:prSet>
      <dgm:spPr/>
    </dgm:pt>
    <dgm:pt modelId="{F2449A94-E6CB-4656-B075-E126DA659F7B}" type="pres">
      <dgm:prSet presAssocID="{E111B9CF-D058-4D14-91F9-21C7925FD528}" presName="compNode" presStyleCnt="0"/>
      <dgm:spPr/>
    </dgm:pt>
    <dgm:pt modelId="{D969575A-9BE7-4B7B-94D6-5B92D1775D1A}" type="pres">
      <dgm:prSet presAssocID="{E111B9CF-D058-4D14-91F9-21C7925FD528}" presName="bgRect" presStyleLbl="bgShp" presStyleIdx="0" presStyleCnt="5"/>
      <dgm:spPr/>
    </dgm:pt>
    <dgm:pt modelId="{AE45C5FE-CD82-48E4-8E86-EBA673E49846}" type="pres">
      <dgm:prSet presAssocID="{E111B9CF-D058-4D14-91F9-21C7925FD52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A3AA0179-46DC-4CA5-9C44-25C0590903C0}" type="pres">
      <dgm:prSet presAssocID="{E111B9CF-D058-4D14-91F9-21C7925FD528}" presName="spaceRect" presStyleCnt="0"/>
      <dgm:spPr/>
    </dgm:pt>
    <dgm:pt modelId="{60C60432-CAFF-4F8D-A7F5-175BC59CE452}" type="pres">
      <dgm:prSet presAssocID="{E111B9CF-D058-4D14-91F9-21C7925FD528}" presName="parTx" presStyleLbl="revTx" presStyleIdx="0" presStyleCnt="5">
        <dgm:presLayoutVars>
          <dgm:chMax val="0"/>
          <dgm:chPref val="0"/>
        </dgm:presLayoutVars>
      </dgm:prSet>
      <dgm:spPr/>
    </dgm:pt>
    <dgm:pt modelId="{4C734C66-BFB5-4F69-B62D-C3BBD79AFBA3}" type="pres">
      <dgm:prSet presAssocID="{A0686D1C-0C9D-4590-9C28-027CC15CB3B5}" presName="sibTrans" presStyleCnt="0"/>
      <dgm:spPr/>
    </dgm:pt>
    <dgm:pt modelId="{71BBCA85-9C22-4212-AB72-16E4D8D8E9C6}" type="pres">
      <dgm:prSet presAssocID="{88B29975-7EB0-4CC2-BE52-4D4AB8A60CCB}" presName="compNode" presStyleCnt="0"/>
      <dgm:spPr/>
    </dgm:pt>
    <dgm:pt modelId="{57B9CAC5-09A7-49E1-9102-AC0A62380E98}" type="pres">
      <dgm:prSet presAssocID="{88B29975-7EB0-4CC2-BE52-4D4AB8A60CCB}" presName="bgRect" presStyleLbl="bgShp" presStyleIdx="1" presStyleCnt="5"/>
      <dgm:spPr/>
    </dgm:pt>
    <dgm:pt modelId="{24D9B754-3E5E-429E-AAA2-7CDCE1A928FC}" type="pres">
      <dgm:prSet presAssocID="{88B29975-7EB0-4CC2-BE52-4D4AB8A60CC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EACE6F2A-E22C-4700-B1C8-0018F52809C6}" type="pres">
      <dgm:prSet presAssocID="{88B29975-7EB0-4CC2-BE52-4D4AB8A60CCB}" presName="spaceRect" presStyleCnt="0"/>
      <dgm:spPr/>
    </dgm:pt>
    <dgm:pt modelId="{7DF13BE8-265E-451D-877D-A7FFDB5DFA60}" type="pres">
      <dgm:prSet presAssocID="{88B29975-7EB0-4CC2-BE52-4D4AB8A60CCB}" presName="parTx" presStyleLbl="revTx" presStyleIdx="1" presStyleCnt="5">
        <dgm:presLayoutVars>
          <dgm:chMax val="0"/>
          <dgm:chPref val="0"/>
        </dgm:presLayoutVars>
      </dgm:prSet>
      <dgm:spPr/>
    </dgm:pt>
    <dgm:pt modelId="{8F113562-EA27-4F82-B4D0-EA29CBA74359}" type="pres">
      <dgm:prSet presAssocID="{2942DC14-92DF-44B7-9478-723B1B7751E3}" presName="sibTrans" presStyleCnt="0"/>
      <dgm:spPr/>
    </dgm:pt>
    <dgm:pt modelId="{15177835-BFAD-4DE4-844E-B47803CBBDDB}" type="pres">
      <dgm:prSet presAssocID="{AFFEECC8-2C6C-4712-9BE7-578002DC6F53}" presName="compNode" presStyleCnt="0"/>
      <dgm:spPr/>
    </dgm:pt>
    <dgm:pt modelId="{74C7A58B-5640-4931-9A1D-6DCAB15E2108}" type="pres">
      <dgm:prSet presAssocID="{AFFEECC8-2C6C-4712-9BE7-578002DC6F53}" presName="bgRect" presStyleLbl="bgShp" presStyleIdx="2" presStyleCnt="5"/>
      <dgm:spPr/>
    </dgm:pt>
    <dgm:pt modelId="{E26BB4CC-22D8-4981-92AA-45E0433AE23C}" type="pres">
      <dgm:prSet presAssocID="{AFFEECC8-2C6C-4712-9BE7-578002DC6F5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12572CEF-76EC-418A-9831-9333E09EAC14}" type="pres">
      <dgm:prSet presAssocID="{AFFEECC8-2C6C-4712-9BE7-578002DC6F53}" presName="spaceRect" presStyleCnt="0"/>
      <dgm:spPr/>
    </dgm:pt>
    <dgm:pt modelId="{DB525548-78EC-4717-832C-6E6BE6AD029F}" type="pres">
      <dgm:prSet presAssocID="{AFFEECC8-2C6C-4712-9BE7-578002DC6F53}" presName="parTx" presStyleLbl="revTx" presStyleIdx="2" presStyleCnt="5">
        <dgm:presLayoutVars>
          <dgm:chMax val="0"/>
          <dgm:chPref val="0"/>
        </dgm:presLayoutVars>
      </dgm:prSet>
      <dgm:spPr/>
    </dgm:pt>
    <dgm:pt modelId="{61CC9DC4-93DB-4BB3-9837-6137455160ED}" type="pres">
      <dgm:prSet presAssocID="{DDFAA868-1C65-487E-8CA8-1D8701EA2F5E}" presName="sibTrans" presStyleCnt="0"/>
      <dgm:spPr/>
    </dgm:pt>
    <dgm:pt modelId="{F5BB7182-FDA2-41CA-9EF1-09C9E24F3682}" type="pres">
      <dgm:prSet presAssocID="{BB08304C-9BB3-4725-A31B-95FEB60B37F0}" presName="compNode" presStyleCnt="0"/>
      <dgm:spPr/>
    </dgm:pt>
    <dgm:pt modelId="{07E397AA-A94F-4DF8-A4A2-FFD8AC80F0C4}" type="pres">
      <dgm:prSet presAssocID="{BB08304C-9BB3-4725-A31B-95FEB60B37F0}" presName="bgRect" presStyleLbl="bgShp" presStyleIdx="3" presStyleCnt="5"/>
      <dgm:spPr/>
    </dgm:pt>
    <dgm:pt modelId="{8A0BA8B3-302D-43AF-AB5D-FA62CB611A0F}" type="pres">
      <dgm:prSet presAssocID="{BB08304C-9BB3-4725-A31B-95FEB60B37F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0E2FDD0-C835-427F-9A4A-E16507F1F35A}" type="pres">
      <dgm:prSet presAssocID="{BB08304C-9BB3-4725-A31B-95FEB60B37F0}" presName="spaceRect" presStyleCnt="0"/>
      <dgm:spPr/>
    </dgm:pt>
    <dgm:pt modelId="{2D308501-07C3-41DA-A849-86062E8C9F41}" type="pres">
      <dgm:prSet presAssocID="{BB08304C-9BB3-4725-A31B-95FEB60B37F0}" presName="parTx" presStyleLbl="revTx" presStyleIdx="3" presStyleCnt="5">
        <dgm:presLayoutVars>
          <dgm:chMax val="0"/>
          <dgm:chPref val="0"/>
        </dgm:presLayoutVars>
      </dgm:prSet>
      <dgm:spPr/>
    </dgm:pt>
    <dgm:pt modelId="{14A6ABC8-9256-4F88-910B-EFFA242237BD}" type="pres">
      <dgm:prSet presAssocID="{F24F6EB0-91EB-4E93-B53E-2D363EDE5655}" presName="sibTrans" presStyleCnt="0"/>
      <dgm:spPr/>
    </dgm:pt>
    <dgm:pt modelId="{D3D549DE-4594-45BD-B7A2-4CA673C0FDB0}" type="pres">
      <dgm:prSet presAssocID="{90413950-FE62-4ED6-B1EA-47B3AF46DEF7}" presName="compNode" presStyleCnt="0"/>
      <dgm:spPr/>
    </dgm:pt>
    <dgm:pt modelId="{49086E5C-8616-49A1-A508-8BB3C2DFFC58}" type="pres">
      <dgm:prSet presAssocID="{90413950-FE62-4ED6-B1EA-47B3AF46DEF7}" presName="bgRect" presStyleLbl="bgShp" presStyleIdx="4" presStyleCnt="5"/>
      <dgm:spPr/>
    </dgm:pt>
    <dgm:pt modelId="{EA54A461-AEA3-4036-BDD7-30D84FB42E92}" type="pres">
      <dgm:prSet presAssocID="{90413950-FE62-4ED6-B1EA-47B3AF46DEF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10C78BB7-B3FD-4220-8660-D763ED3A39FB}" type="pres">
      <dgm:prSet presAssocID="{90413950-FE62-4ED6-B1EA-47B3AF46DEF7}" presName="spaceRect" presStyleCnt="0"/>
      <dgm:spPr/>
    </dgm:pt>
    <dgm:pt modelId="{D7A95B94-C9B1-4834-876C-8FDEDE41C391}" type="pres">
      <dgm:prSet presAssocID="{90413950-FE62-4ED6-B1EA-47B3AF46DEF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67C7F20-B0ED-4280-8C3D-3DD7F406D283}" type="presOf" srcId="{AFFEECC8-2C6C-4712-9BE7-578002DC6F53}" destId="{DB525548-78EC-4717-832C-6E6BE6AD029F}" srcOrd="0" destOrd="0" presId="urn:microsoft.com/office/officeart/2018/2/layout/IconVerticalSolidList"/>
    <dgm:cxn modelId="{0032035B-C540-4FDB-A773-2E60B7354E55}" type="presOf" srcId="{E111B9CF-D058-4D14-91F9-21C7925FD528}" destId="{60C60432-CAFF-4F8D-A7F5-175BC59CE452}" srcOrd="0" destOrd="0" presId="urn:microsoft.com/office/officeart/2018/2/layout/IconVerticalSolidList"/>
    <dgm:cxn modelId="{D5A34664-85F6-4118-BCA8-CCE137E7DF2F}" type="presOf" srcId="{BB08304C-9BB3-4725-A31B-95FEB60B37F0}" destId="{2D308501-07C3-41DA-A849-86062E8C9F41}" srcOrd="0" destOrd="0" presId="urn:microsoft.com/office/officeart/2018/2/layout/IconVerticalSolidList"/>
    <dgm:cxn modelId="{B6C2DF6A-230A-4F97-9B62-88E802D4A691}" type="presOf" srcId="{90413950-FE62-4ED6-B1EA-47B3AF46DEF7}" destId="{D7A95B94-C9B1-4834-876C-8FDEDE41C391}" srcOrd="0" destOrd="0" presId="urn:microsoft.com/office/officeart/2018/2/layout/IconVerticalSolidList"/>
    <dgm:cxn modelId="{B190BA6B-2C61-452F-9DD2-7E724BFA12BE}" srcId="{0D625B97-2864-4002-9953-F4523DD06D43}" destId="{E111B9CF-D058-4D14-91F9-21C7925FD528}" srcOrd="0" destOrd="0" parTransId="{DD4C9924-A0B6-494B-9020-02122E989B7D}" sibTransId="{A0686D1C-0C9D-4590-9C28-027CC15CB3B5}"/>
    <dgm:cxn modelId="{EAA1016C-29B0-4953-8BAF-6892DB70ACE6}" srcId="{0D625B97-2864-4002-9953-F4523DD06D43}" destId="{AFFEECC8-2C6C-4712-9BE7-578002DC6F53}" srcOrd="2" destOrd="0" parTransId="{E03FD758-DDA4-4F15-8FC3-62C70B3A86A6}" sibTransId="{DDFAA868-1C65-487E-8CA8-1D8701EA2F5E}"/>
    <dgm:cxn modelId="{DED5379B-652E-4950-BEE4-B540B08DBA1B}" srcId="{0D625B97-2864-4002-9953-F4523DD06D43}" destId="{88B29975-7EB0-4CC2-BE52-4D4AB8A60CCB}" srcOrd="1" destOrd="0" parTransId="{8A6CB48B-C981-4701-BFEC-E5CAD4C871EB}" sibTransId="{2942DC14-92DF-44B7-9478-723B1B7751E3}"/>
    <dgm:cxn modelId="{C968CCB3-B32D-44E9-9494-1723733C78A8}" type="presOf" srcId="{88B29975-7EB0-4CC2-BE52-4D4AB8A60CCB}" destId="{7DF13BE8-265E-451D-877D-A7FFDB5DFA60}" srcOrd="0" destOrd="0" presId="urn:microsoft.com/office/officeart/2018/2/layout/IconVerticalSolidList"/>
    <dgm:cxn modelId="{060EFEBB-01AE-4C7B-B5B1-13661684F5BE}" srcId="{0D625B97-2864-4002-9953-F4523DD06D43}" destId="{90413950-FE62-4ED6-B1EA-47B3AF46DEF7}" srcOrd="4" destOrd="0" parTransId="{EF3B5E33-0EFC-4DC9-A64E-851107E13E29}" sibTransId="{AB8F7629-26F7-432F-9DAC-A6BAD5289E5E}"/>
    <dgm:cxn modelId="{3F9E83CE-14FB-4B9D-928A-8991CAD0F8BA}" srcId="{0D625B97-2864-4002-9953-F4523DD06D43}" destId="{BB08304C-9BB3-4725-A31B-95FEB60B37F0}" srcOrd="3" destOrd="0" parTransId="{A0BFD130-7B2F-461F-85F7-D1A67B4FBC81}" sibTransId="{F24F6EB0-91EB-4E93-B53E-2D363EDE5655}"/>
    <dgm:cxn modelId="{22D16FF3-55E0-4420-9156-1834A2B5FAF5}" type="presOf" srcId="{0D625B97-2864-4002-9953-F4523DD06D43}" destId="{318275B9-A1B4-462D-8F5C-DA8B2F764478}" srcOrd="0" destOrd="0" presId="urn:microsoft.com/office/officeart/2018/2/layout/IconVerticalSolidList"/>
    <dgm:cxn modelId="{0E9377B5-ED8D-4D14-9544-53C198395A0C}" type="presParOf" srcId="{318275B9-A1B4-462D-8F5C-DA8B2F764478}" destId="{F2449A94-E6CB-4656-B075-E126DA659F7B}" srcOrd="0" destOrd="0" presId="urn:microsoft.com/office/officeart/2018/2/layout/IconVerticalSolidList"/>
    <dgm:cxn modelId="{9500BE63-F744-431B-9B8D-B27448A5C88A}" type="presParOf" srcId="{F2449A94-E6CB-4656-B075-E126DA659F7B}" destId="{D969575A-9BE7-4B7B-94D6-5B92D1775D1A}" srcOrd="0" destOrd="0" presId="urn:microsoft.com/office/officeart/2018/2/layout/IconVerticalSolidList"/>
    <dgm:cxn modelId="{919D4059-7D24-4D01-B649-FF323B995452}" type="presParOf" srcId="{F2449A94-E6CB-4656-B075-E126DA659F7B}" destId="{AE45C5FE-CD82-48E4-8E86-EBA673E49846}" srcOrd="1" destOrd="0" presId="urn:microsoft.com/office/officeart/2018/2/layout/IconVerticalSolidList"/>
    <dgm:cxn modelId="{9F3CC687-787A-4A6B-A3FE-CEE3655AF459}" type="presParOf" srcId="{F2449A94-E6CB-4656-B075-E126DA659F7B}" destId="{A3AA0179-46DC-4CA5-9C44-25C0590903C0}" srcOrd="2" destOrd="0" presId="urn:microsoft.com/office/officeart/2018/2/layout/IconVerticalSolidList"/>
    <dgm:cxn modelId="{47D3CAF1-BEC8-4CD5-8E98-B6D3055B3221}" type="presParOf" srcId="{F2449A94-E6CB-4656-B075-E126DA659F7B}" destId="{60C60432-CAFF-4F8D-A7F5-175BC59CE452}" srcOrd="3" destOrd="0" presId="urn:microsoft.com/office/officeart/2018/2/layout/IconVerticalSolidList"/>
    <dgm:cxn modelId="{25ED7A66-4288-47E5-8AB2-126A7B6AC7F4}" type="presParOf" srcId="{318275B9-A1B4-462D-8F5C-DA8B2F764478}" destId="{4C734C66-BFB5-4F69-B62D-C3BBD79AFBA3}" srcOrd="1" destOrd="0" presId="urn:microsoft.com/office/officeart/2018/2/layout/IconVerticalSolidList"/>
    <dgm:cxn modelId="{E6C89CD4-BA66-47C8-8AB4-6F65278BDFE1}" type="presParOf" srcId="{318275B9-A1B4-462D-8F5C-DA8B2F764478}" destId="{71BBCA85-9C22-4212-AB72-16E4D8D8E9C6}" srcOrd="2" destOrd="0" presId="urn:microsoft.com/office/officeart/2018/2/layout/IconVerticalSolidList"/>
    <dgm:cxn modelId="{AA183EDC-ABA4-4523-973E-EA15510C6D52}" type="presParOf" srcId="{71BBCA85-9C22-4212-AB72-16E4D8D8E9C6}" destId="{57B9CAC5-09A7-49E1-9102-AC0A62380E98}" srcOrd="0" destOrd="0" presId="urn:microsoft.com/office/officeart/2018/2/layout/IconVerticalSolidList"/>
    <dgm:cxn modelId="{F70F1E76-2089-4A34-B17C-231B6C3D95A9}" type="presParOf" srcId="{71BBCA85-9C22-4212-AB72-16E4D8D8E9C6}" destId="{24D9B754-3E5E-429E-AAA2-7CDCE1A928FC}" srcOrd="1" destOrd="0" presId="urn:microsoft.com/office/officeart/2018/2/layout/IconVerticalSolidList"/>
    <dgm:cxn modelId="{8A217166-39AC-4FE2-927C-AF3B4CA347B7}" type="presParOf" srcId="{71BBCA85-9C22-4212-AB72-16E4D8D8E9C6}" destId="{EACE6F2A-E22C-4700-B1C8-0018F52809C6}" srcOrd="2" destOrd="0" presId="urn:microsoft.com/office/officeart/2018/2/layout/IconVerticalSolidList"/>
    <dgm:cxn modelId="{FEA1D33F-EC9E-4D7E-A8F9-F1AF723EA595}" type="presParOf" srcId="{71BBCA85-9C22-4212-AB72-16E4D8D8E9C6}" destId="{7DF13BE8-265E-451D-877D-A7FFDB5DFA60}" srcOrd="3" destOrd="0" presId="urn:microsoft.com/office/officeart/2018/2/layout/IconVerticalSolidList"/>
    <dgm:cxn modelId="{E4F1385C-D038-40DC-A64E-D58976171F9F}" type="presParOf" srcId="{318275B9-A1B4-462D-8F5C-DA8B2F764478}" destId="{8F113562-EA27-4F82-B4D0-EA29CBA74359}" srcOrd="3" destOrd="0" presId="urn:microsoft.com/office/officeart/2018/2/layout/IconVerticalSolidList"/>
    <dgm:cxn modelId="{358BE426-E447-48ED-BC99-3C641EADFF8E}" type="presParOf" srcId="{318275B9-A1B4-462D-8F5C-DA8B2F764478}" destId="{15177835-BFAD-4DE4-844E-B47803CBBDDB}" srcOrd="4" destOrd="0" presId="urn:microsoft.com/office/officeart/2018/2/layout/IconVerticalSolidList"/>
    <dgm:cxn modelId="{D5718FB5-BEE1-490C-BD40-03991CF5733B}" type="presParOf" srcId="{15177835-BFAD-4DE4-844E-B47803CBBDDB}" destId="{74C7A58B-5640-4931-9A1D-6DCAB15E2108}" srcOrd="0" destOrd="0" presId="urn:microsoft.com/office/officeart/2018/2/layout/IconVerticalSolidList"/>
    <dgm:cxn modelId="{E6855973-FF5B-4AE6-9F42-27861D5D6447}" type="presParOf" srcId="{15177835-BFAD-4DE4-844E-B47803CBBDDB}" destId="{E26BB4CC-22D8-4981-92AA-45E0433AE23C}" srcOrd="1" destOrd="0" presId="urn:microsoft.com/office/officeart/2018/2/layout/IconVerticalSolidList"/>
    <dgm:cxn modelId="{F3DE5E65-C9DD-4801-853B-3CE33469EF98}" type="presParOf" srcId="{15177835-BFAD-4DE4-844E-B47803CBBDDB}" destId="{12572CEF-76EC-418A-9831-9333E09EAC14}" srcOrd="2" destOrd="0" presId="urn:microsoft.com/office/officeart/2018/2/layout/IconVerticalSolidList"/>
    <dgm:cxn modelId="{B833F4BC-692F-42BD-AEAF-333940F01BF0}" type="presParOf" srcId="{15177835-BFAD-4DE4-844E-B47803CBBDDB}" destId="{DB525548-78EC-4717-832C-6E6BE6AD029F}" srcOrd="3" destOrd="0" presId="urn:microsoft.com/office/officeart/2018/2/layout/IconVerticalSolidList"/>
    <dgm:cxn modelId="{A45FB3CF-D290-4C93-B798-B67249DAAC9C}" type="presParOf" srcId="{318275B9-A1B4-462D-8F5C-DA8B2F764478}" destId="{61CC9DC4-93DB-4BB3-9837-6137455160ED}" srcOrd="5" destOrd="0" presId="urn:microsoft.com/office/officeart/2018/2/layout/IconVerticalSolidList"/>
    <dgm:cxn modelId="{D000FD6B-A115-4EC8-BACA-D8081C97F312}" type="presParOf" srcId="{318275B9-A1B4-462D-8F5C-DA8B2F764478}" destId="{F5BB7182-FDA2-41CA-9EF1-09C9E24F3682}" srcOrd="6" destOrd="0" presId="urn:microsoft.com/office/officeart/2018/2/layout/IconVerticalSolidList"/>
    <dgm:cxn modelId="{2F561ABD-76E0-44C6-9F97-06ACE72DC0B7}" type="presParOf" srcId="{F5BB7182-FDA2-41CA-9EF1-09C9E24F3682}" destId="{07E397AA-A94F-4DF8-A4A2-FFD8AC80F0C4}" srcOrd="0" destOrd="0" presId="urn:microsoft.com/office/officeart/2018/2/layout/IconVerticalSolidList"/>
    <dgm:cxn modelId="{E5E2340A-A579-4E0C-923B-85B9D7A95171}" type="presParOf" srcId="{F5BB7182-FDA2-41CA-9EF1-09C9E24F3682}" destId="{8A0BA8B3-302D-43AF-AB5D-FA62CB611A0F}" srcOrd="1" destOrd="0" presId="urn:microsoft.com/office/officeart/2018/2/layout/IconVerticalSolidList"/>
    <dgm:cxn modelId="{10B1D5A5-3799-4A9B-B671-C86004131560}" type="presParOf" srcId="{F5BB7182-FDA2-41CA-9EF1-09C9E24F3682}" destId="{70E2FDD0-C835-427F-9A4A-E16507F1F35A}" srcOrd="2" destOrd="0" presId="urn:microsoft.com/office/officeart/2018/2/layout/IconVerticalSolidList"/>
    <dgm:cxn modelId="{0F2988BD-6BFC-41DC-9D3A-F0C902B549CB}" type="presParOf" srcId="{F5BB7182-FDA2-41CA-9EF1-09C9E24F3682}" destId="{2D308501-07C3-41DA-A849-86062E8C9F41}" srcOrd="3" destOrd="0" presId="urn:microsoft.com/office/officeart/2018/2/layout/IconVerticalSolidList"/>
    <dgm:cxn modelId="{5BCA0B12-C3AF-4A96-BEF8-C462BB06011A}" type="presParOf" srcId="{318275B9-A1B4-462D-8F5C-DA8B2F764478}" destId="{14A6ABC8-9256-4F88-910B-EFFA242237BD}" srcOrd="7" destOrd="0" presId="urn:microsoft.com/office/officeart/2018/2/layout/IconVerticalSolidList"/>
    <dgm:cxn modelId="{D1FEA561-D921-48BF-9027-BED7D4BC8E27}" type="presParOf" srcId="{318275B9-A1B4-462D-8F5C-DA8B2F764478}" destId="{D3D549DE-4594-45BD-B7A2-4CA673C0FDB0}" srcOrd="8" destOrd="0" presId="urn:microsoft.com/office/officeart/2018/2/layout/IconVerticalSolidList"/>
    <dgm:cxn modelId="{0E2ED60E-04B7-435E-BEB9-F5E31D728F49}" type="presParOf" srcId="{D3D549DE-4594-45BD-B7A2-4CA673C0FDB0}" destId="{49086E5C-8616-49A1-A508-8BB3C2DFFC58}" srcOrd="0" destOrd="0" presId="urn:microsoft.com/office/officeart/2018/2/layout/IconVerticalSolidList"/>
    <dgm:cxn modelId="{E8D6E6C2-EEC9-4925-9DA0-C7F6BD9FC2EE}" type="presParOf" srcId="{D3D549DE-4594-45BD-B7A2-4CA673C0FDB0}" destId="{EA54A461-AEA3-4036-BDD7-30D84FB42E92}" srcOrd="1" destOrd="0" presId="urn:microsoft.com/office/officeart/2018/2/layout/IconVerticalSolidList"/>
    <dgm:cxn modelId="{1FB24287-5A07-4DB6-88E7-62C7AA4AB864}" type="presParOf" srcId="{D3D549DE-4594-45BD-B7A2-4CA673C0FDB0}" destId="{10C78BB7-B3FD-4220-8660-D763ED3A39FB}" srcOrd="2" destOrd="0" presId="urn:microsoft.com/office/officeart/2018/2/layout/IconVerticalSolidList"/>
    <dgm:cxn modelId="{9D732949-8578-4EFC-86CF-32878D27EC79}" type="presParOf" srcId="{D3D549DE-4594-45BD-B7A2-4CA673C0FDB0}" destId="{D7A95B94-C9B1-4834-876C-8FDEDE41C39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380A613-CA09-41AC-A38C-6BEAB62C874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6BCA304-1BF5-45AB-BB1E-9E43A6F209D2}">
      <dgm:prSet/>
      <dgm:spPr/>
      <dgm:t>
        <a:bodyPr/>
        <a:lstStyle/>
        <a:p>
          <a:r>
            <a:rPr lang="en-GB"/>
            <a:t>Does university life prepare you for the working world – base your answer on everything we have discussed so far. </a:t>
          </a:r>
          <a:endParaRPr lang="en-US"/>
        </a:p>
      </dgm:t>
    </dgm:pt>
    <dgm:pt modelId="{5C821967-17EA-4B97-9F9B-CE8728F317F3}" type="parTrans" cxnId="{2EBEFBAE-CBB4-48B6-880E-382BDD92F5C4}">
      <dgm:prSet/>
      <dgm:spPr/>
      <dgm:t>
        <a:bodyPr/>
        <a:lstStyle/>
        <a:p>
          <a:endParaRPr lang="en-US"/>
        </a:p>
      </dgm:t>
    </dgm:pt>
    <dgm:pt modelId="{412F74EC-E0B5-4B60-A330-FA815971BE42}" type="sibTrans" cxnId="{2EBEFBAE-CBB4-48B6-880E-382BDD92F5C4}">
      <dgm:prSet/>
      <dgm:spPr/>
      <dgm:t>
        <a:bodyPr/>
        <a:lstStyle/>
        <a:p>
          <a:endParaRPr lang="en-US"/>
        </a:p>
      </dgm:t>
    </dgm:pt>
    <dgm:pt modelId="{B1CD5806-E1EE-4931-929A-A46495E73E3C}">
      <dgm:prSet/>
      <dgm:spPr/>
      <dgm:t>
        <a:bodyPr/>
        <a:lstStyle/>
        <a:p>
          <a:r>
            <a:rPr lang="en-GB"/>
            <a:t>You must include examples. </a:t>
          </a:r>
          <a:endParaRPr lang="en-US"/>
        </a:p>
      </dgm:t>
    </dgm:pt>
    <dgm:pt modelId="{AEDA83A2-7F90-4D01-B67F-36D62D413172}" type="parTrans" cxnId="{ABF3905B-46DF-40A1-AF6B-D22EE89A0C2D}">
      <dgm:prSet/>
      <dgm:spPr/>
      <dgm:t>
        <a:bodyPr/>
        <a:lstStyle/>
        <a:p>
          <a:endParaRPr lang="en-US"/>
        </a:p>
      </dgm:t>
    </dgm:pt>
    <dgm:pt modelId="{742F95DD-9716-454A-83CF-FC71202E4BAC}" type="sibTrans" cxnId="{ABF3905B-46DF-40A1-AF6B-D22EE89A0C2D}">
      <dgm:prSet/>
      <dgm:spPr/>
      <dgm:t>
        <a:bodyPr/>
        <a:lstStyle/>
        <a:p>
          <a:endParaRPr lang="en-US"/>
        </a:p>
      </dgm:t>
    </dgm:pt>
    <dgm:pt modelId="{5D910C7D-AF6A-41E6-BBE3-7410F92DB652}">
      <dgm:prSet/>
      <dgm:spPr/>
      <dgm:t>
        <a:bodyPr/>
        <a:lstStyle/>
        <a:p>
          <a:r>
            <a:rPr lang="en-GB"/>
            <a:t>Take 10 minutes to discuss in pairs or individually. </a:t>
          </a:r>
          <a:endParaRPr lang="en-US"/>
        </a:p>
      </dgm:t>
    </dgm:pt>
    <dgm:pt modelId="{292A8FDA-EB64-4345-BFAE-BC755DCD44C3}" type="parTrans" cxnId="{725A4E61-7E69-4876-A787-175A1C3D7E27}">
      <dgm:prSet/>
      <dgm:spPr/>
      <dgm:t>
        <a:bodyPr/>
        <a:lstStyle/>
        <a:p>
          <a:endParaRPr lang="en-US"/>
        </a:p>
      </dgm:t>
    </dgm:pt>
    <dgm:pt modelId="{3B0F3FD1-00E3-4669-A2C6-EB331911F5B0}" type="sibTrans" cxnId="{725A4E61-7E69-4876-A787-175A1C3D7E27}">
      <dgm:prSet/>
      <dgm:spPr/>
      <dgm:t>
        <a:bodyPr/>
        <a:lstStyle/>
        <a:p>
          <a:endParaRPr lang="en-US"/>
        </a:p>
      </dgm:t>
    </dgm:pt>
    <dgm:pt modelId="{BF0E0919-94FA-4CD5-B91F-2860A188D5F0}" type="pres">
      <dgm:prSet presAssocID="{7380A613-CA09-41AC-A38C-6BEAB62C8742}" presName="root" presStyleCnt="0">
        <dgm:presLayoutVars>
          <dgm:dir/>
          <dgm:resizeHandles val="exact"/>
        </dgm:presLayoutVars>
      </dgm:prSet>
      <dgm:spPr/>
    </dgm:pt>
    <dgm:pt modelId="{BDCF3437-1FD4-4D2C-83EA-0900D07F4379}" type="pres">
      <dgm:prSet presAssocID="{76BCA304-1BF5-45AB-BB1E-9E43A6F209D2}" presName="compNode" presStyleCnt="0"/>
      <dgm:spPr/>
    </dgm:pt>
    <dgm:pt modelId="{E113786A-0F95-4B94-94FC-746763610A70}" type="pres">
      <dgm:prSet presAssocID="{76BCA304-1BF5-45AB-BB1E-9E43A6F209D2}" presName="bgRect" presStyleLbl="bgShp" presStyleIdx="0" presStyleCnt="3"/>
      <dgm:spPr/>
    </dgm:pt>
    <dgm:pt modelId="{2559CF97-DC72-4CEF-A60E-32E9E5EBF183}" type="pres">
      <dgm:prSet presAssocID="{76BCA304-1BF5-45AB-BB1E-9E43A6F209D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1ACE5F5E-0566-4C96-ABA4-FDB57B7D38C9}" type="pres">
      <dgm:prSet presAssocID="{76BCA304-1BF5-45AB-BB1E-9E43A6F209D2}" presName="spaceRect" presStyleCnt="0"/>
      <dgm:spPr/>
    </dgm:pt>
    <dgm:pt modelId="{A5DCA8C5-AC5F-4173-BC02-97F3D3347871}" type="pres">
      <dgm:prSet presAssocID="{76BCA304-1BF5-45AB-BB1E-9E43A6F209D2}" presName="parTx" presStyleLbl="revTx" presStyleIdx="0" presStyleCnt="3">
        <dgm:presLayoutVars>
          <dgm:chMax val="0"/>
          <dgm:chPref val="0"/>
        </dgm:presLayoutVars>
      </dgm:prSet>
      <dgm:spPr/>
    </dgm:pt>
    <dgm:pt modelId="{34B4083C-4C4C-4744-8FA6-707B5BDA7522}" type="pres">
      <dgm:prSet presAssocID="{412F74EC-E0B5-4B60-A330-FA815971BE42}" presName="sibTrans" presStyleCnt="0"/>
      <dgm:spPr/>
    </dgm:pt>
    <dgm:pt modelId="{95802D78-BCAE-4176-AE34-0AAD8B148CA5}" type="pres">
      <dgm:prSet presAssocID="{B1CD5806-E1EE-4931-929A-A46495E73E3C}" presName="compNode" presStyleCnt="0"/>
      <dgm:spPr/>
    </dgm:pt>
    <dgm:pt modelId="{5CFC2977-B052-4A78-AE92-D790BAC70159}" type="pres">
      <dgm:prSet presAssocID="{B1CD5806-E1EE-4931-929A-A46495E73E3C}" presName="bgRect" presStyleLbl="bgShp" presStyleIdx="1" presStyleCnt="3"/>
      <dgm:spPr/>
    </dgm:pt>
    <dgm:pt modelId="{96819D6D-FA93-4080-834A-FDC16E09D377}" type="pres">
      <dgm:prSet presAssocID="{B1CD5806-E1EE-4931-929A-A46495E73E3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C9CD812A-3B45-439F-A92F-7E3CFDD8B4CB}" type="pres">
      <dgm:prSet presAssocID="{B1CD5806-E1EE-4931-929A-A46495E73E3C}" presName="spaceRect" presStyleCnt="0"/>
      <dgm:spPr/>
    </dgm:pt>
    <dgm:pt modelId="{15D7AFBC-3993-421C-BB3F-7EA1FCA37907}" type="pres">
      <dgm:prSet presAssocID="{B1CD5806-E1EE-4931-929A-A46495E73E3C}" presName="parTx" presStyleLbl="revTx" presStyleIdx="1" presStyleCnt="3">
        <dgm:presLayoutVars>
          <dgm:chMax val="0"/>
          <dgm:chPref val="0"/>
        </dgm:presLayoutVars>
      </dgm:prSet>
      <dgm:spPr/>
    </dgm:pt>
    <dgm:pt modelId="{D7516F1D-EF72-45CB-B3C5-9A005B952161}" type="pres">
      <dgm:prSet presAssocID="{742F95DD-9716-454A-83CF-FC71202E4BAC}" presName="sibTrans" presStyleCnt="0"/>
      <dgm:spPr/>
    </dgm:pt>
    <dgm:pt modelId="{93BED3A1-8F78-4EC0-AA66-BD0D8E77C911}" type="pres">
      <dgm:prSet presAssocID="{5D910C7D-AF6A-41E6-BBE3-7410F92DB652}" presName="compNode" presStyleCnt="0"/>
      <dgm:spPr/>
    </dgm:pt>
    <dgm:pt modelId="{86C80A60-B499-4BE8-9117-B17772E23C17}" type="pres">
      <dgm:prSet presAssocID="{5D910C7D-AF6A-41E6-BBE3-7410F92DB652}" presName="bgRect" presStyleLbl="bgShp" presStyleIdx="2" presStyleCnt="3"/>
      <dgm:spPr/>
    </dgm:pt>
    <dgm:pt modelId="{245B98A8-0167-4E39-8CF8-CE0CB594D2A2}" type="pres">
      <dgm:prSet presAssocID="{5D910C7D-AF6A-41E6-BBE3-7410F92DB65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34005A7-0C5B-4C12-841F-6B56F42B5BCB}" type="pres">
      <dgm:prSet presAssocID="{5D910C7D-AF6A-41E6-BBE3-7410F92DB652}" presName="spaceRect" presStyleCnt="0"/>
      <dgm:spPr/>
    </dgm:pt>
    <dgm:pt modelId="{F80B850F-682D-4122-9FE4-2F93269D9452}" type="pres">
      <dgm:prSet presAssocID="{5D910C7D-AF6A-41E6-BBE3-7410F92DB65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BF3905B-46DF-40A1-AF6B-D22EE89A0C2D}" srcId="{7380A613-CA09-41AC-A38C-6BEAB62C8742}" destId="{B1CD5806-E1EE-4931-929A-A46495E73E3C}" srcOrd="1" destOrd="0" parTransId="{AEDA83A2-7F90-4D01-B67F-36D62D413172}" sibTransId="{742F95DD-9716-454A-83CF-FC71202E4BAC}"/>
    <dgm:cxn modelId="{725A4E61-7E69-4876-A787-175A1C3D7E27}" srcId="{7380A613-CA09-41AC-A38C-6BEAB62C8742}" destId="{5D910C7D-AF6A-41E6-BBE3-7410F92DB652}" srcOrd="2" destOrd="0" parTransId="{292A8FDA-EB64-4345-BFAE-BC755DCD44C3}" sibTransId="{3B0F3FD1-00E3-4669-A2C6-EB331911F5B0}"/>
    <dgm:cxn modelId="{9CDC6C49-5F2F-4454-9E4D-046F5ACF02AC}" type="presOf" srcId="{7380A613-CA09-41AC-A38C-6BEAB62C8742}" destId="{BF0E0919-94FA-4CD5-B91F-2860A188D5F0}" srcOrd="0" destOrd="0" presId="urn:microsoft.com/office/officeart/2018/2/layout/IconVerticalSolidList"/>
    <dgm:cxn modelId="{BAFA8D77-8380-4D02-A6F4-D091CC2767C1}" type="presOf" srcId="{5D910C7D-AF6A-41E6-BBE3-7410F92DB652}" destId="{F80B850F-682D-4122-9FE4-2F93269D9452}" srcOrd="0" destOrd="0" presId="urn:microsoft.com/office/officeart/2018/2/layout/IconVerticalSolidList"/>
    <dgm:cxn modelId="{E0E7B3A1-67B1-4E16-9EB3-1A816626BCEB}" type="presOf" srcId="{76BCA304-1BF5-45AB-BB1E-9E43A6F209D2}" destId="{A5DCA8C5-AC5F-4173-BC02-97F3D3347871}" srcOrd="0" destOrd="0" presId="urn:microsoft.com/office/officeart/2018/2/layout/IconVerticalSolidList"/>
    <dgm:cxn modelId="{2EBEFBAE-CBB4-48B6-880E-382BDD92F5C4}" srcId="{7380A613-CA09-41AC-A38C-6BEAB62C8742}" destId="{76BCA304-1BF5-45AB-BB1E-9E43A6F209D2}" srcOrd="0" destOrd="0" parTransId="{5C821967-17EA-4B97-9F9B-CE8728F317F3}" sibTransId="{412F74EC-E0B5-4B60-A330-FA815971BE42}"/>
    <dgm:cxn modelId="{743561D5-E2B3-4326-B0A1-531784383BE0}" type="presOf" srcId="{B1CD5806-E1EE-4931-929A-A46495E73E3C}" destId="{15D7AFBC-3993-421C-BB3F-7EA1FCA37907}" srcOrd="0" destOrd="0" presId="urn:microsoft.com/office/officeart/2018/2/layout/IconVerticalSolidList"/>
    <dgm:cxn modelId="{21292BA9-4134-4AD3-9B5B-6475092D2AC2}" type="presParOf" srcId="{BF0E0919-94FA-4CD5-B91F-2860A188D5F0}" destId="{BDCF3437-1FD4-4D2C-83EA-0900D07F4379}" srcOrd="0" destOrd="0" presId="urn:microsoft.com/office/officeart/2018/2/layout/IconVerticalSolidList"/>
    <dgm:cxn modelId="{A1705A96-41E9-4C36-B595-07DC14CB324D}" type="presParOf" srcId="{BDCF3437-1FD4-4D2C-83EA-0900D07F4379}" destId="{E113786A-0F95-4B94-94FC-746763610A70}" srcOrd="0" destOrd="0" presId="urn:microsoft.com/office/officeart/2018/2/layout/IconVerticalSolidList"/>
    <dgm:cxn modelId="{35135342-0DE5-42CC-81A1-9BF7E364DD80}" type="presParOf" srcId="{BDCF3437-1FD4-4D2C-83EA-0900D07F4379}" destId="{2559CF97-DC72-4CEF-A60E-32E9E5EBF183}" srcOrd="1" destOrd="0" presId="urn:microsoft.com/office/officeart/2018/2/layout/IconVerticalSolidList"/>
    <dgm:cxn modelId="{0374773D-B908-49C7-B51B-05D4C6E237D8}" type="presParOf" srcId="{BDCF3437-1FD4-4D2C-83EA-0900D07F4379}" destId="{1ACE5F5E-0566-4C96-ABA4-FDB57B7D38C9}" srcOrd="2" destOrd="0" presId="urn:microsoft.com/office/officeart/2018/2/layout/IconVerticalSolidList"/>
    <dgm:cxn modelId="{69F0F455-C341-4A55-A77F-9B26AB11252F}" type="presParOf" srcId="{BDCF3437-1FD4-4D2C-83EA-0900D07F4379}" destId="{A5DCA8C5-AC5F-4173-BC02-97F3D3347871}" srcOrd="3" destOrd="0" presId="urn:microsoft.com/office/officeart/2018/2/layout/IconVerticalSolidList"/>
    <dgm:cxn modelId="{C805BF6E-C502-4BF5-A541-7378D2C82776}" type="presParOf" srcId="{BF0E0919-94FA-4CD5-B91F-2860A188D5F0}" destId="{34B4083C-4C4C-4744-8FA6-707B5BDA7522}" srcOrd="1" destOrd="0" presId="urn:microsoft.com/office/officeart/2018/2/layout/IconVerticalSolidList"/>
    <dgm:cxn modelId="{F4028CA4-FEB4-44F3-8F7B-0AD31F24F032}" type="presParOf" srcId="{BF0E0919-94FA-4CD5-B91F-2860A188D5F0}" destId="{95802D78-BCAE-4176-AE34-0AAD8B148CA5}" srcOrd="2" destOrd="0" presId="urn:microsoft.com/office/officeart/2018/2/layout/IconVerticalSolidList"/>
    <dgm:cxn modelId="{795929D5-55BD-46E9-92DF-D9A64462233D}" type="presParOf" srcId="{95802D78-BCAE-4176-AE34-0AAD8B148CA5}" destId="{5CFC2977-B052-4A78-AE92-D790BAC70159}" srcOrd="0" destOrd="0" presId="urn:microsoft.com/office/officeart/2018/2/layout/IconVerticalSolidList"/>
    <dgm:cxn modelId="{6D2BB86C-BAB4-47D1-9660-8C6E2A179ABD}" type="presParOf" srcId="{95802D78-BCAE-4176-AE34-0AAD8B148CA5}" destId="{96819D6D-FA93-4080-834A-FDC16E09D377}" srcOrd="1" destOrd="0" presId="urn:microsoft.com/office/officeart/2018/2/layout/IconVerticalSolidList"/>
    <dgm:cxn modelId="{EA0E5170-A2B6-47D0-96A3-3A70865012A9}" type="presParOf" srcId="{95802D78-BCAE-4176-AE34-0AAD8B148CA5}" destId="{C9CD812A-3B45-439F-A92F-7E3CFDD8B4CB}" srcOrd="2" destOrd="0" presId="urn:microsoft.com/office/officeart/2018/2/layout/IconVerticalSolidList"/>
    <dgm:cxn modelId="{AF481500-6EE7-40E7-9049-61A040C1CEAA}" type="presParOf" srcId="{95802D78-BCAE-4176-AE34-0AAD8B148CA5}" destId="{15D7AFBC-3993-421C-BB3F-7EA1FCA37907}" srcOrd="3" destOrd="0" presId="urn:microsoft.com/office/officeart/2018/2/layout/IconVerticalSolidList"/>
    <dgm:cxn modelId="{D86E316F-5476-437E-9B79-6F2A9337B126}" type="presParOf" srcId="{BF0E0919-94FA-4CD5-B91F-2860A188D5F0}" destId="{D7516F1D-EF72-45CB-B3C5-9A005B952161}" srcOrd="3" destOrd="0" presId="urn:microsoft.com/office/officeart/2018/2/layout/IconVerticalSolidList"/>
    <dgm:cxn modelId="{96994E90-C313-44EE-BD50-344F4695A2B4}" type="presParOf" srcId="{BF0E0919-94FA-4CD5-B91F-2860A188D5F0}" destId="{93BED3A1-8F78-4EC0-AA66-BD0D8E77C911}" srcOrd="4" destOrd="0" presId="urn:microsoft.com/office/officeart/2018/2/layout/IconVerticalSolidList"/>
    <dgm:cxn modelId="{1AE029FA-412F-4827-8ACC-801D9C8E8EDD}" type="presParOf" srcId="{93BED3A1-8F78-4EC0-AA66-BD0D8E77C911}" destId="{86C80A60-B499-4BE8-9117-B17772E23C17}" srcOrd="0" destOrd="0" presId="urn:microsoft.com/office/officeart/2018/2/layout/IconVerticalSolidList"/>
    <dgm:cxn modelId="{595312E5-2750-461F-8092-51B5CB6C68A6}" type="presParOf" srcId="{93BED3A1-8F78-4EC0-AA66-BD0D8E77C911}" destId="{245B98A8-0167-4E39-8CF8-CE0CB594D2A2}" srcOrd="1" destOrd="0" presId="urn:microsoft.com/office/officeart/2018/2/layout/IconVerticalSolidList"/>
    <dgm:cxn modelId="{CE8C8395-183E-49A6-88D2-034505703104}" type="presParOf" srcId="{93BED3A1-8F78-4EC0-AA66-BD0D8E77C911}" destId="{434005A7-0C5B-4C12-841F-6B56F42B5BCB}" srcOrd="2" destOrd="0" presId="urn:microsoft.com/office/officeart/2018/2/layout/IconVerticalSolidList"/>
    <dgm:cxn modelId="{678E6F21-F043-4EB0-A2E4-5677CCB1FCA2}" type="presParOf" srcId="{93BED3A1-8F78-4EC0-AA66-BD0D8E77C911}" destId="{F80B850F-682D-4122-9FE4-2F93269D945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2FBA7BF-8184-4F97-9E34-2185492D36D9}" type="doc">
      <dgm:prSet loTypeId="urn:microsoft.com/office/officeart/2005/8/layout/vList2" loCatId="list" qsTypeId="urn:microsoft.com/office/officeart/2005/8/quickstyle/simple1" qsCatId="simple" csTypeId="urn:microsoft.com/office/officeart/2005/8/colors/accent4_4" csCatId="accent4"/>
      <dgm:spPr/>
      <dgm:t>
        <a:bodyPr/>
        <a:lstStyle/>
        <a:p>
          <a:endParaRPr lang="en-US"/>
        </a:p>
      </dgm:t>
    </dgm:pt>
    <dgm:pt modelId="{F9B6CDAF-0F91-4C26-B4D9-23A4B0C341D3}">
      <dgm:prSet/>
      <dgm:spPr/>
      <dgm:t>
        <a:bodyPr/>
        <a:lstStyle/>
        <a:p>
          <a:r>
            <a:rPr lang="en-GB"/>
            <a:t>Appropriate relationships </a:t>
          </a:r>
          <a:endParaRPr lang="en-US"/>
        </a:p>
      </dgm:t>
    </dgm:pt>
    <dgm:pt modelId="{CBBD5E4C-BF74-4201-9D0D-1F05F0A32A18}" type="parTrans" cxnId="{0802A0D4-4A0E-4DF1-9858-24A1E7F96C32}">
      <dgm:prSet/>
      <dgm:spPr/>
      <dgm:t>
        <a:bodyPr/>
        <a:lstStyle/>
        <a:p>
          <a:endParaRPr lang="en-US"/>
        </a:p>
      </dgm:t>
    </dgm:pt>
    <dgm:pt modelId="{BA7FCB91-FDA0-40CE-9081-134EE57DA75F}" type="sibTrans" cxnId="{0802A0D4-4A0E-4DF1-9858-24A1E7F96C32}">
      <dgm:prSet/>
      <dgm:spPr/>
      <dgm:t>
        <a:bodyPr/>
        <a:lstStyle/>
        <a:p>
          <a:endParaRPr lang="en-US"/>
        </a:p>
      </dgm:t>
    </dgm:pt>
    <dgm:pt modelId="{33211FAE-4BBC-4A00-9287-B28D1E30042A}">
      <dgm:prSet/>
      <dgm:spPr/>
      <dgm:t>
        <a:bodyPr/>
        <a:lstStyle/>
        <a:p>
          <a:r>
            <a:rPr lang="en-GB"/>
            <a:t>Confidentiality</a:t>
          </a:r>
          <a:endParaRPr lang="en-US"/>
        </a:p>
      </dgm:t>
    </dgm:pt>
    <dgm:pt modelId="{5BA8204E-A3E4-44C4-AB3B-8FDA66F32CF5}" type="parTrans" cxnId="{A05D5196-B84E-44C5-B7DF-09ECA2D7E929}">
      <dgm:prSet/>
      <dgm:spPr/>
      <dgm:t>
        <a:bodyPr/>
        <a:lstStyle/>
        <a:p>
          <a:endParaRPr lang="en-US"/>
        </a:p>
      </dgm:t>
    </dgm:pt>
    <dgm:pt modelId="{B44961C2-F83A-49D9-A4A6-2A57A68A473E}" type="sibTrans" cxnId="{A05D5196-B84E-44C5-B7DF-09ECA2D7E929}">
      <dgm:prSet/>
      <dgm:spPr/>
      <dgm:t>
        <a:bodyPr/>
        <a:lstStyle/>
        <a:p>
          <a:endParaRPr lang="en-US"/>
        </a:p>
      </dgm:t>
    </dgm:pt>
    <dgm:pt modelId="{FB34AFDA-2624-4895-A39C-145E9E73D06D}">
      <dgm:prSet/>
      <dgm:spPr/>
      <dgm:t>
        <a:bodyPr/>
        <a:lstStyle/>
        <a:p>
          <a:r>
            <a:rPr lang="en-GB"/>
            <a:t>Do not overshare </a:t>
          </a:r>
          <a:endParaRPr lang="en-US"/>
        </a:p>
      </dgm:t>
    </dgm:pt>
    <dgm:pt modelId="{B8B2E6CA-A5C6-416F-91F2-247C658F7133}" type="parTrans" cxnId="{D597939C-9BC3-43C1-9590-9BF514E730D3}">
      <dgm:prSet/>
      <dgm:spPr/>
      <dgm:t>
        <a:bodyPr/>
        <a:lstStyle/>
        <a:p>
          <a:endParaRPr lang="en-US"/>
        </a:p>
      </dgm:t>
    </dgm:pt>
    <dgm:pt modelId="{79B7AF11-582C-4881-A561-25AA508DE638}" type="sibTrans" cxnId="{D597939C-9BC3-43C1-9590-9BF514E730D3}">
      <dgm:prSet/>
      <dgm:spPr/>
      <dgm:t>
        <a:bodyPr/>
        <a:lstStyle/>
        <a:p>
          <a:endParaRPr lang="en-US"/>
        </a:p>
      </dgm:t>
    </dgm:pt>
    <dgm:pt modelId="{0AF00754-846B-4FEE-BDDB-5A11134D838B}">
      <dgm:prSet/>
      <dgm:spPr/>
      <dgm:t>
        <a:bodyPr/>
        <a:lstStyle/>
        <a:p>
          <a:r>
            <a:rPr lang="en-GB"/>
            <a:t>Emailing outside of working hours </a:t>
          </a:r>
          <a:endParaRPr lang="en-US"/>
        </a:p>
      </dgm:t>
    </dgm:pt>
    <dgm:pt modelId="{587A2866-AE06-4B2F-B8D0-C46222EBA48C}" type="parTrans" cxnId="{B4A6AD41-0129-49EB-B15C-AEDA848654F2}">
      <dgm:prSet/>
      <dgm:spPr/>
      <dgm:t>
        <a:bodyPr/>
        <a:lstStyle/>
        <a:p>
          <a:endParaRPr lang="en-US"/>
        </a:p>
      </dgm:t>
    </dgm:pt>
    <dgm:pt modelId="{B9FFC71E-FB5A-4083-A280-21169104FE00}" type="sibTrans" cxnId="{B4A6AD41-0129-49EB-B15C-AEDA848654F2}">
      <dgm:prSet/>
      <dgm:spPr/>
      <dgm:t>
        <a:bodyPr/>
        <a:lstStyle/>
        <a:p>
          <a:endParaRPr lang="en-US"/>
        </a:p>
      </dgm:t>
    </dgm:pt>
    <dgm:pt modelId="{1838DEAC-83BA-4C52-BC47-000D6BE30F1A}">
      <dgm:prSet/>
      <dgm:spPr/>
      <dgm:t>
        <a:bodyPr/>
        <a:lstStyle/>
        <a:p>
          <a:r>
            <a:rPr lang="en-GB"/>
            <a:t>Dealing with disagreements respectfully </a:t>
          </a:r>
          <a:endParaRPr lang="en-US"/>
        </a:p>
      </dgm:t>
    </dgm:pt>
    <dgm:pt modelId="{20DC0C74-0404-48CC-B51B-DC3017D317D3}" type="parTrans" cxnId="{7C064D81-FBBB-418B-B7AE-F23A5D77932E}">
      <dgm:prSet/>
      <dgm:spPr/>
      <dgm:t>
        <a:bodyPr/>
        <a:lstStyle/>
        <a:p>
          <a:endParaRPr lang="en-US"/>
        </a:p>
      </dgm:t>
    </dgm:pt>
    <dgm:pt modelId="{1C6273EF-CC7E-4E3B-8E4C-AC448D02CA3A}" type="sibTrans" cxnId="{7C064D81-FBBB-418B-B7AE-F23A5D77932E}">
      <dgm:prSet/>
      <dgm:spPr/>
      <dgm:t>
        <a:bodyPr/>
        <a:lstStyle/>
        <a:p>
          <a:endParaRPr lang="en-US"/>
        </a:p>
      </dgm:t>
    </dgm:pt>
    <dgm:pt modelId="{DDB5A009-6CCC-4261-810A-9923B4DA8F72}" type="pres">
      <dgm:prSet presAssocID="{F2FBA7BF-8184-4F97-9E34-2185492D36D9}" presName="linear" presStyleCnt="0">
        <dgm:presLayoutVars>
          <dgm:animLvl val="lvl"/>
          <dgm:resizeHandles val="exact"/>
        </dgm:presLayoutVars>
      </dgm:prSet>
      <dgm:spPr/>
    </dgm:pt>
    <dgm:pt modelId="{66419C98-6519-45EC-9D80-F2B2F49B20C4}" type="pres">
      <dgm:prSet presAssocID="{F9B6CDAF-0F91-4C26-B4D9-23A4B0C341D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5887A23-68DC-4ED1-B318-608633AC810F}" type="pres">
      <dgm:prSet presAssocID="{BA7FCB91-FDA0-40CE-9081-134EE57DA75F}" presName="spacer" presStyleCnt="0"/>
      <dgm:spPr/>
    </dgm:pt>
    <dgm:pt modelId="{C5DCD145-2A0A-4592-80C0-32F8F44F593F}" type="pres">
      <dgm:prSet presAssocID="{33211FAE-4BBC-4A00-9287-B28D1E30042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8463C8A-07BF-4559-BD5D-0AA79D372152}" type="pres">
      <dgm:prSet presAssocID="{B44961C2-F83A-49D9-A4A6-2A57A68A473E}" presName="spacer" presStyleCnt="0"/>
      <dgm:spPr/>
    </dgm:pt>
    <dgm:pt modelId="{DDF6BF14-4C4A-497D-ACA2-41870D08B457}" type="pres">
      <dgm:prSet presAssocID="{FB34AFDA-2624-4895-A39C-145E9E73D06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A02B177-825A-45E6-8E9A-7450A93426C1}" type="pres">
      <dgm:prSet presAssocID="{79B7AF11-582C-4881-A561-25AA508DE638}" presName="spacer" presStyleCnt="0"/>
      <dgm:spPr/>
    </dgm:pt>
    <dgm:pt modelId="{D3357A12-DE1A-4CB2-94C9-ECB21DAF865A}" type="pres">
      <dgm:prSet presAssocID="{0AF00754-846B-4FEE-BDDB-5A11134D838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AE4F09A-92CF-4541-BC6A-B6D4F56AB414}" type="pres">
      <dgm:prSet presAssocID="{B9FFC71E-FB5A-4083-A280-21169104FE00}" presName="spacer" presStyleCnt="0"/>
      <dgm:spPr/>
    </dgm:pt>
    <dgm:pt modelId="{D102A021-C7F8-41BC-B744-4D0E7417A797}" type="pres">
      <dgm:prSet presAssocID="{1838DEAC-83BA-4C52-BC47-000D6BE30F1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5079728-CD46-46B0-894B-657365DEA5A5}" type="presOf" srcId="{33211FAE-4BBC-4A00-9287-B28D1E30042A}" destId="{C5DCD145-2A0A-4592-80C0-32F8F44F593F}" srcOrd="0" destOrd="0" presId="urn:microsoft.com/office/officeart/2005/8/layout/vList2"/>
    <dgm:cxn modelId="{B4A6AD41-0129-49EB-B15C-AEDA848654F2}" srcId="{F2FBA7BF-8184-4F97-9E34-2185492D36D9}" destId="{0AF00754-846B-4FEE-BDDB-5A11134D838B}" srcOrd="3" destOrd="0" parTransId="{587A2866-AE06-4B2F-B8D0-C46222EBA48C}" sibTransId="{B9FFC71E-FB5A-4083-A280-21169104FE00}"/>
    <dgm:cxn modelId="{00F1E080-6438-4675-A4AC-E5583CF16E72}" type="presOf" srcId="{0AF00754-846B-4FEE-BDDB-5A11134D838B}" destId="{D3357A12-DE1A-4CB2-94C9-ECB21DAF865A}" srcOrd="0" destOrd="0" presId="urn:microsoft.com/office/officeart/2005/8/layout/vList2"/>
    <dgm:cxn modelId="{7C064D81-FBBB-418B-B7AE-F23A5D77932E}" srcId="{F2FBA7BF-8184-4F97-9E34-2185492D36D9}" destId="{1838DEAC-83BA-4C52-BC47-000D6BE30F1A}" srcOrd="4" destOrd="0" parTransId="{20DC0C74-0404-48CC-B51B-DC3017D317D3}" sibTransId="{1C6273EF-CC7E-4E3B-8E4C-AC448D02CA3A}"/>
    <dgm:cxn modelId="{59DEBE92-2792-460E-A4FB-B69563B26E54}" type="presOf" srcId="{1838DEAC-83BA-4C52-BC47-000D6BE30F1A}" destId="{D102A021-C7F8-41BC-B744-4D0E7417A797}" srcOrd="0" destOrd="0" presId="urn:microsoft.com/office/officeart/2005/8/layout/vList2"/>
    <dgm:cxn modelId="{73876E94-1F09-4DC2-897E-70756CF4896B}" type="presOf" srcId="{F2FBA7BF-8184-4F97-9E34-2185492D36D9}" destId="{DDB5A009-6CCC-4261-810A-9923B4DA8F72}" srcOrd="0" destOrd="0" presId="urn:microsoft.com/office/officeart/2005/8/layout/vList2"/>
    <dgm:cxn modelId="{A05D5196-B84E-44C5-B7DF-09ECA2D7E929}" srcId="{F2FBA7BF-8184-4F97-9E34-2185492D36D9}" destId="{33211FAE-4BBC-4A00-9287-B28D1E30042A}" srcOrd="1" destOrd="0" parTransId="{5BA8204E-A3E4-44C4-AB3B-8FDA66F32CF5}" sibTransId="{B44961C2-F83A-49D9-A4A6-2A57A68A473E}"/>
    <dgm:cxn modelId="{D597939C-9BC3-43C1-9590-9BF514E730D3}" srcId="{F2FBA7BF-8184-4F97-9E34-2185492D36D9}" destId="{FB34AFDA-2624-4895-A39C-145E9E73D06D}" srcOrd="2" destOrd="0" parTransId="{B8B2E6CA-A5C6-416F-91F2-247C658F7133}" sibTransId="{79B7AF11-582C-4881-A561-25AA508DE638}"/>
    <dgm:cxn modelId="{1ED1249D-F8A0-411A-9056-18C3B85B77CD}" type="presOf" srcId="{FB34AFDA-2624-4895-A39C-145E9E73D06D}" destId="{DDF6BF14-4C4A-497D-ACA2-41870D08B457}" srcOrd="0" destOrd="0" presId="urn:microsoft.com/office/officeart/2005/8/layout/vList2"/>
    <dgm:cxn modelId="{23C48DA0-9C60-42AF-9E81-E008CD19C603}" type="presOf" srcId="{F9B6CDAF-0F91-4C26-B4D9-23A4B0C341D3}" destId="{66419C98-6519-45EC-9D80-F2B2F49B20C4}" srcOrd="0" destOrd="0" presId="urn:microsoft.com/office/officeart/2005/8/layout/vList2"/>
    <dgm:cxn modelId="{0802A0D4-4A0E-4DF1-9858-24A1E7F96C32}" srcId="{F2FBA7BF-8184-4F97-9E34-2185492D36D9}" destId="{F9B6CDAF-0F91-4C26-B4D9-23A4B0C341D3}" srcOrd="0" destOrd="0" parTransId="{CBBD5E4C-BF74-4201-9D0D-1F05F0A32A18}" sibTransId="{BA7FCB91-FDA0-40CE-9081-134EE57DA75F}"/>
    <dgm:cxn modelId="{8D1A2FF7-6FBA-4136-A37B-98023D9D9E03}" type="presParOf" srcId="{DDB5A009-6CCC-4261-810A-9923B4DA8F72}" destId="{66419C98-6519-45EC-9D80-F2B2F49B20C4}" srcOrd="0" destOrd="0" presId="urn:microsoft.com/office/officeart/2005/8/layout/vList2"/>
    <dgm:cxn modelId="{475952AE-81CC-41F3-9320-24C17B2843F6}" type="presParOf" srcId="{DDB5A009-6CCC-4261-810A-9923B4DA8F72}" destId="{25887A23-68DC-4ED1-B318-608633AC810F}" srcOrd="1" destOrd="0" presId="urn:microsoft.com/office/officeart/2005/8/layout/vList2"/>
    <dgm:cxn modelId="{36C17147-6403-461F-AC1E-4BDEFC8565FE}" type="presParOf" srcId="{DDB5A009-6CCC-4261-810A-9923B4DA8F72}" destId="{C5DCD145-2A0A-4592-80C0-32F8F44F593F}" srcOrd="2" destOrd="0" presId="urn:microsoft.com/office/officeart/2005/8/layout/vList2"/>
    <dgm:cxn modelId="{F32C1A1D-6CA2-42FF-9A27-105500CB2D0C}" type="presParOf" srcId="{DDB5A009-6CCC-4261-810A-9923B4DA8F72}" destId="{B8463C8A-07BF-4559-BD5D-0AA79D372152}" srcOrd="3" destOrd="0" presId="urn:microsoft.com/office/officeart/2005/8/layout/vList2"/>
    <dgm:cxn modelId="{0A22E402-644E-423B-B012-EE68E3589AF6}" type="presParOf" srcId="{DDB5A009-6CCC-4261-810A-9923B4DA8F72}" destId="{DDF6BF14-4C4A-497D-ACA2-41870D08B457}" srcOrd="4" destOrd="0" presId="urn:microsoft.com/office/officeart/2005/8/layout/vList2"/>
    <dgm:cxn modelId="{511F04DF-A985-4725-8C80-10288BE30046}" type="presParOf" srcId="{DDB5A009-6CCC-4261-810A-9923B4DA8F72}" destId="{6A02B177-825A-45E6-8E9A-7450A93426C1}" srcOrd="5" destOrd="0" presId="urn:microsoft.com/office/officeart/2005/8/layout/vList2"/>
    <dgm:cxn modelId="{050330BD-5F41-4C28-A755-63C973610C3F}" type="presParOf" srcId="{DDB5A009-6CCC-4261-810A-9923B4DA8F72}" destId="{D3357A12-DE1A-4CB2-94C9-ECB21DAF865A}" srcOrd="6" destOrd="0" presId="urn:microsoft.com/office/officeart/2005/8/layout/vList2"/>
    <dgm:cxn modelId="{8A47658B-43D2-4CAA-8B6F-719C0A04B6BC}" type="presParOf" srcId="{DDB5A009-6CCC-4261-810A-9923B4DA8F72}" destId="{4AE4F09A-92CF-4541-BC6A-B6D4F56AB414}" srcOrd="7" destOrd="0" presId="urn:microsoft.com/office/officeart/2005/8/layout/vList2"/>
    <dgm:cxn modelId="{2A23EA6B-D98A-44F5-81FC-97C2FE4CF462}" type="presParOf" srcId="{DDB5A009-6CCC-4261-810A-9923B4DA8F72}" destId="{D102A021-C7F8-41BC-B744-4D0E7417A79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27DDB582-9A9F-4BAC-9925-D5AF3C30772F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C652957-52C1-40D6-8CC9-E2AE8645B940}">
      <dgm:prSet/>
      <dgm:spPr/>
      <dgm:t>
        <a:bodyPr/>
        <a:lstStyle/>
        <a:p>
          <a:r>
            <a:rPr lang="en-GB" dirty="0"/>
            <a:t>Inclusivity and Equality are key. </a:t>
          </a:r>
          <a:endParaRPr lang="en-US" dirty="0"/>
        </a:p>
      </dgm:t>
    </dgm:pt>
    <dgm:pt modelId="{171A7331-2A5E-4844-BA28-0A1C02E2F73D}" type="parTrans" cxnId="{2235EB67-3579-4E37-9832-3DAE7397F1AF}">
      <dgm:prSet/>
      <dgm:spPr/>
      <dgm:t>
        <a:bodyPr/>
        <a:lstStyle/>
        <a:p>
          <a:endParaRPr lang="en-US"/>
        </a:p>
      </dgm:t>
    </dgm:pt>
    <dgm:pt modelId="{3A6C5BA9-21DC-4E00-B167-650A2E1BAD7F}" type="sibTrans" cxnId="{2235EB67-3579-4E37-9832-3DAE7397F1AF}">
      <dgm:prSet/>
      <dgm:spPr/>
      <dgm:t>
        <a:bodyPr/>
        <a:lstStyle/>
        <a:p>
          <a:endParaRPr lang="en-US"/>
        </a:p>
      </dgm:t>
    </dgm:pt>
    <dgm:pt modelId="{443A4C78-12E0-4A43-B563-94F422C5E816}">
      <dgm:prSet/>
      <dgm:spPr/>
      <dgm:t>
        <a:bodyPr/>
        <a:lstStyle/>
        <a:p>
          <a:r>
            <a:rPr lang="en-GB"/>
            <a:t>Learn people’s name and how to pronounce them. </a:t>
          </a:r>
          <a:endParaRPr lang="en-US"/>
        </a:p>
      </dgm:t>
    </dgm:pt>
    <dgm:pt modelId="{B1FC2EC9-A1D6-441E-AFF8-C613D9A30266}" type="parTrans" cxnId="{6BECE22D-DD1E-476E-9214-B45295431798}">
      <dgm:prSet/>
      <dgm:spPr/>
      <dgm:t>
        <a:bodyPr/>
        <a:lstStyle/>
        <a:p>
          <a:endParaRPr lang="en-US"/>
        </a:p>
      </dgm:t>
    </dgm:pt>
    <dgm:pt modelId="{1DF98FB1-FFD3-4536-85B8-5B8DB5F2F69A}" type="sibTrans" cxnId="{6BECE22D-DD1E-476E-9214-B45295431798}">
      <dgm:prSet/>
      <dgm:spPr/>
      <dgm:t>
        <a:bodyPr/>
        <a:lstStyle/>
        <a:p>
          <a:endParaRPr lang="en-US"/>
        </a:p>
      </dgm:t>
    </dgm:pt>
    <dgm:pt modelId="{AFC6AD23-C658-4DD4-ABFD-D1CDD64C487D}">
      <dgm:prSet/>
      <dgm:spPr/>
      <dgm:t>
        <a:bodyPr/>
        <a:lstStyle/>
        <a:p>
          <a:r>
            <a:rPr lang="en-GB"/>
            <a:t>Do not make assumptions.</a:t>
          </a:r>
          <a:endParaRPr lang="en-US"/>
        </a:p>
      </dgm:t>
    </dgm:pt>
    <dgm:pt modelId="{FE046B5F-453C-4AE9-A5FA-D2F1827D960B}" type="parTrans" cxnId="{91378E18-EF3F-4228-A1D6-D93E303511DD}">
      <dgm:prSet/>
      <dgm:spPr/>
      <dgm:t>
        <a:bodyPr/>
        <a:lstStyle/>
        <a:p>
          <a:endParaRPr lang="en-US"/>
        </a:p>
      </dgm:t>
    </dgm:pt>
    <dgm:pt modelId="{61B2E82C-E979-451B-ADF9-38ADBF1B31F5}" type="sibTrans" cxnId="{91378E18-EF3F-4228-A1D6-D93E303511DD}">
      <dgm:prSet/>
      <dgm:spPr/>
      <dgm:t>
        <a:bodyPr/>
        <a:lstStyle/>
        <a:p>
          <a:endParaRPr lang="en-US"/>
        </a:p>
      </dgm:t>
    </dgm:pt>
    <dgm:pt modelId="{C8CEB961-D67C-4A59-A4CC-9CCD0BA7A767}">
      <dgm:prSet/>
      <dgm:spPr/>
      <dgm:t>
        <a:bodyPr/>
        <a:lstStyle/>
        <a:p>
          <a:r>
            <a:rPr lang="en-GB"/>
            <a:t>Be respectful of other people’s culture.</a:t>
          </a:r>
          <a:endParaRPr lang="en-US"/>
        </a:p>
      </dgm:t>
    </dgm:pt>
    <dgm:pt modelId="{CED95641-BB04-4510-835A-47DE15C3295F}" type="parTrans" cxnId="{F1CCAEFB-4DAB-4B09-B0E9-F2E39C530815}">
      <dgm:prSet/>
      <dgm:spPr/>
      <dgm:t>
        <a:bodyPr/>
        <a:lstStyle/>
        <a:p>
          <a:endParaRPr lang="en-US"/>
        </a:p>
      </dgm:t>
    </dgm:pt>
    <dgm:pt modelId="{487FCB21-5179-4261-A564-7AB294388BA2}" type="sibTrans" cxnId="{F1CCAEFB-4DAB-4B09-B0E9-F2E39C530815}">
      <dgm:prSet/>
      <dgm:spPr/>
      <dgm:t>
        <a:bodyPr/>
        <a:lstStyle/>
        <a:p>
          <a:endParaRPr lang="en-US"/>
        </a:p>
      </dgm:t>
    </dgm:pt>
    <dgm:pt modelId="{66F3911B-10F7-4900-9FC6-765F9B8D4B48}">
      <dgm:prSet/>
      <dgm:spPr/>
      <dgm:t>
        <a:bodyPr/>
        <a:lstStyle/>
        <a:p>
          <a:r>
            <a:rPr lang="en-GB"/>
            <a:t>Ensure you are aware of accessibility. </a:t>
          </a:r>
          <a:endParaRPr lang="en-US"/>
        </a:p>
      </dgm:t>
    </dgm:pt>
    <dgm:pt modelId="{1D3E4D2A-EEF7-45FF-B2B2-689DA5161194}" type="parTrans" cxnId="{2E6BD678-DF2C-4ED7-87F6-9F08A7368036}">
      <dgm:prSet/>
      <dgm:spPr/>
      <dgm:t>
        <a:bodyPr/>
        <a:lstStyle/>
        <a:p>
          <a:endParaRPr lang="en-US"/>
        </a:p>
      </dgm:t>
    </dgm:pt>
    <dgm:pt modelId="{8501A71B-4919-4B6B-BEBD-E1F1DF542C0A}" type="sibTrans" cxnId="{2E6BD678-DF2C-4ED7-87F6-9F08A7368036}">
      <dgm:prSet/>
      <dgm:spPr/>
      <dgm:t>
        <a:bodyPr/>
        <a:lstStyle/>
        <a:p>
          <a:endParaRPr lang="en-US"/>
        </a:p>
      </dgm:t>
    </dgm:pt>
    <dgm:pt modelId="{2824F9D9-910C-4476-83C1-381928A643EA}" type="pres">
      <dgm:prSet presAssocID="{27DDB582-9A9F-4BAC-9925-D5AF3C30772F}" presName="linear" presStyleCnt="0">
        <dgm:presLayoutVars>
          <dgm:animLvl val="lvl"/>
          <dgm:resizeHandles val="exact"/>
        </dgm:presLayoutVars>
      </dgm:prSet>
      <dgm:spPr/>
    </dgm:pt>
    <dgm:pt modelId="{AE3C442E-38F3-45D8-87E3-357DD58DE4A6}" type="pres">
      <dgm:prSet presAssocID="{8C652957-52C1-40D6-8CC9-E2AE8645B94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F58E41F-E237-44B6-AF1B-C7B8940F85CE}" type="pres">
      <dgm:prSet presAssocID="{3A6C5BA9-21DC-4E00-B167-650A2E1BAD7F}" presName="spacer" presStyleCnt="0"/>
      <dgm:spPr/>
    </dgm:pt>
    <dgm:pt modelId="{F9DB322D-2397-4F2B-B079-C7BF07BF7517}" type="pres">
      <dgm:prSet presAssocID="{443A4C78-12E0-4A43-B563-94F422C5E81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E896614-0D63-445F-8CF4-19D83C007322}" type="pres">
      <dgm:prSet presAssocID="{1DF98FB1-FFD3-4536-85B8-5B8DB5F2F69A}" presName="spacer" presStyleCnt="0"/>
      <dgm:spPr/>
    </dgm:pt>
    <dgm:pt modelId="{366BA76F-3CF7-4E5E-9183-E9214538BDE5}" type="pres">
      <dgm:prSet presAssocID="{AFC6AD23-C658-4DD4-ABFD-D1CDD64C487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0E1B20F-EED9-447B-93A8-72548297A203}" type="pres">
      <dgm:prSet presAssocID="{61B2E82C-E979-451B-ADF9-38ADBF1B31F5}" presName="spacer" presStyleCnt="0"/>
      <dgm:spPr/>
    </dgm:pt>
    <dgm:pt modelId="{E7D343D2-AE60-4EE4-9839-25731120460F}" type="pres">
      <dgm:prSet presAssocID="{C8CEB961-D67C-4A59-A4CC-9CCD0BA7A76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3543D7E-3DA4-4A93-B794-C0D60168AB02}" type="pres">
      <dgm:prSet presAssocID="{487FCB21-5179-4261-A564-7AB294388BA2}" presName="spacer" presStyleCnt="0"/>
      <dgm:spPr/>
    </dgm:pt>
    <dgm:pt modelId="{8E3BB32C-31B5-4DE8-A713-5F014085346C}" type="pres">
      <dgm:prSet presAssocID="{66F3911B-10F7-4900-9FC6-765F9B8D4B4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1378E18-EF3F-4228-A1D6-D93E303511DD}" srcId="{27DDB582-9A9F-4BAC-9925-D5AF3C30772F}" destId="{AFC6AD23-C658-4DD4-ABFD-D1CDD64C487D}" srcOrd="2" destOrd="0" parTransId="{FE046B5F-453C-4AE9-A5FA-D2F1827D960B}" sibTransId="{61B2E82C-E979-451B-ADF9-38ADBF1B31F5}"/>
    <dgm:cxn modelId="{AA1D9D28-8AEC-4405-BB7C-C0415D7B097A}" type="presOf" srcId="{C8CEB961-D67C-4A59-A4CC-9CCD0BA7A767}" destId="{E7D343D2-AE60-4EE4-9839-25731120460F}" srcOrd="0" destOrd="0" presId="urn:microsoft.com/office/officeart/2005/8/layout/vList2"/>
    <dgm:cxn modelId="{6BECE22D-DD1E-476E-9214-B45295431798}" srcId="{27DDB582-9A9F-4BAC-9925-D5AF3C30772F}" destId="{443A4C78-12E0-4A43-B563-94F422C5E816}" srcOrd="1" destOrd="0" parTransId="{B1FC2EC9-A1D6-441E-AFF8-C613D9A30266}" sibTransId="{1DF98FB1-FFD3-4536-85B8-5B8DB5F2F69A}"/>
    <dgm:cxn modelId="{1D859B47-B229-4E73-B821-BBBFEC7A2D51}" type="presOf" srcId="{443A4C78-12E0-4A43-B563-94F422C5E816}" destId="{F9DB322D-2397-4F2B-B079-C7BF07BF7517}" srcOrd="0" destOrd="0" presId="urn:microsoft.com/office/officeart/2005/8/layout/vList2"/>
    <dgm:cxn modelId="{2235EB67-3579-4E37-9832-3DAE7397F1AF}" srcId="{27DDB582-9A9F-4BAC-9925-D5AF3C30772F}" destId="{8C652957-52C1-40D6-8CC9-E2AE8645B940}" srcOrd="0" destOrd="0" parTransId="{171A7331-2A5E-4844-BA28-0A1C02E2F73D}" sibTransId="{3A6C5BA9-21DC-4E00-B167-650A2E1BAD7F}"/>
    <dgm:cxn modelId="{BBBD3B69-D055-419C-865C-B19EBFB0351B}" type="presOf" srcId="{8C652957-52C1-40D6-8CC9-E2AE8645B940}" destId="{AE3C442E-38F3-45D8-87E3-357DD58DE4A6}" srcOrd="0" destOrd="0" presId="urn:microsoft.com/office/officeart/2005/8/layout/vList2"/>
    <dgm:cxn modelId="{80D2366C-1C86-4EDB-B8AB-12FFB3051CDA}" type="presOf" srcId="{66F3911B-10F7-4900-9FC6-765F9B8D4B48}" destId="{8E3BB32C-31B5-4DE8-A713-5F014085346C}" srcOrd="0" destOrd="0" presId="urn:microsoft.com/office/officeart/2005/8/layout/vList2"/>
    <dgm:cxn modelId="{2E6BD678-DF2C-4ED7-87F6-9F08A7368036}" srcId="{27DDB582-9A9F-4BAC-9925-D5AF3C30772F}" destId="{66F3911B-10F7-4900-9FC6-765F9B8D4B48}" srcOrd="4" destOrd="0" parTransId="{1D3E4D2A-EEF7-45FF-B2B2-689DA5161194}" sibTransId="{8501A71B-4919-4B6B-BEBD-E1F1DF542C0A}"/>
    <dgm:cxn modelId="{96B97AAB-2E83-4AD8-A226-75ED980F32D3}" type="presOf" srcId="{27DDB582-9A9F-4BAC-9925-D5AF3C30772F}" destId="{2824F9D9-910C-4476-83C1-381928A643EA}" srcOrd="0" destOrd="0" presId="urn:microsoft.com/office/officeart/2005/8/layout/vList2"/>
    <dgm:cxn modelId="{1DC7C9B2-B90D-4092-B4D6-113B65F4F2A7}" type="presOf" srcId="{AFC6AD23-C658-4DD4-ABFD-D1CDD64C487D}" destId="{366BA76F-3CF7-4E5E-9183-E9214538BDE5}" srcOrd="0" destOrd="0" presId="urn:microsoft.com/office/officeart/2005/8/layout/vList2"/>
    <dgm:cxn modelId="{F1CCAEFB-4DAB-4B09-B0E9-F2E39C530815}" srcId="{27DDB582-9A9F-4BAC-9925-D5AF3C30772F}" destId="{C8CEB961-D67C-4A59-A4CC-9CCD0BA7A767}" srcOrd="3" destOrd="0" parTransId="{CED95641-BB04-4510-835A-47DE15C3295F}" sibTransId="{487FCB21-5179-4261-A564-7AB294388BA2}"/>
    <dgm:cxn modelId="{EF6F4C6A-38D6-46D1-8D1E-A0D12D2E6EBE}" type="presParOf" srcId="{2824F9D9-910C-4476-83C1-381928A643EA}" destId="{AE3C442E-38F3-45D8-87E3-357DD58DE4A6}" srcOrd="0" destOrd="0" presId="urn:microsoft.com/office/officeart/2005/8/layout/vList2"/>
    <dgm:cxn modelId="{E5F6F29E-BDB7-4095-8551-C0416252BA53}" type="presParOf" srcId="{2824F9D9-910C-4476-83C1-381928A643EA}" destId="{9F58E41F-E237-44B6-AF1B-C7B8940F85CE}" srcOrd="1" destOrd="0" presId="urn:microsoft.com/office/officeart/2005/8/layout/vList2"/>
    <dgm:cxn modelId="{3FDFC9BA-E429-40E0-9AEC-74DD7EE89A18}" type="presParOf" srcId="{2824F9D9-910C-4476-83C1-381928A643EA}" destId="{F9DB322D-2397-4F2B-B079-C7BF07BF7517}" srcOrd="2" destOrd="0" presId="urn:microsoft.com/office/officeart/2005/8/layout/vList2"/>
    <dgm:cxn modelId="{A69788A7-5B03-45EF-A9EF-4426DC48A82E}" type="presParOf" srcId="{2824F9D9-910C-4476-83C1-381928A643EA}" destId="{3E896614-0D63-445F-8CF4-19D83C007322}" srcOrd="3" destOrd="0" presId="urn:microsoft.com/office/officeart/2005/8/layout/vList2"/>
    <dgm:cxn modelId="{DE4BF3B9-0076-4E39-A020-15D425458F40}" type="presParOf" srcId="{2824F9D9-910C-4476-83C1-381928A643EA}" destId="{366BA76F-3CF7-4E5E-9183-E9214538BDE5}" srcOrd="4" destOrd="0" presId="urn:microsoft.com/office/officeart/2005/8/layout/vList2"/>
    <dgm:cxn modelId="{EA48F85A-9394-4D8F-9B7B-5230090F99D5}" type="presParOf" srcId="{2824F9D9-910C-4476-83C1-381928A643EA}" destId="{60E1B20F-EED9-447B-93A8-72548297A203}" srcOrd="5" destOrd="0" presId="urn:microsoft.com/office/officeart/2005/8/layout/vList2"/>
    <dgm:cxn modelId="{C6B58F3F-4F90-4F4E-ABFC-DB1550A241FC}" type="presParOf" srcId="{2824F9D9-910C-4476-83C1-381928A643EA}" destId="{E7D343D2-AE60-4EE4-9839-25731120460F}" srcOrd="6" destOrd="0" presId="urn:microsoft.com/office/officeart/2005/8/layout/vList2"/>
    <dgm:cxn modelId="{BED393EC-451A-4058-8648-895EBA6489E5}" type="presParOf" srcId="{2824F9D9-910C-4476-83C1-381928A643EA}" destId="{43543D7E-3DA4-4A93-B794-C0D60168AB02}" srcOrd="7" destOrd="0" presId="urn:microsoft.com/office/officeart/2005/8/layout/vList2"/>
    <dgm:cxn modelId="{D80D45D2-1FF2-49FF-B904-2865331FEEF6}" type="presParOf" srcId="{2824F9D9-910C-4476-83C1-381928A643EA}" destId="{8E3BB32C-31B5-4DE8-A713-5F014085346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74EFFE6-613E-4CC2-B9AF-DB6BB3814D5F}" type="doc">
      <dgm:prSet loTypeId="urn:microsoft.com/office/officeart/2018/2/layout/IconCircleList" loCatId="icon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2C93F8D-FCCD-49FF-A5DE-E03B6702FD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Digital footprint</a:t>
          </a:r>
          <a:endParaRPr lang="en-US"/>
        </a:p>
      </dgm:t>
    </dgm:pt>
    <dgm:pt modelId="{444C08E2-85AB-4FC8-97EA-DCFFA661E2F6}" type="parTrans" cxnId="{A6D7D84E-E66B-41D5-8209-F4C0401E6702}">
      <dgm:prSet/>
      <dgm:spPr/>
      <dgm:t>
        <a:bodyPr/>
        <a:lstStyle/>
        <a:p>
          <a:endParaRPr lang="en-US"/>
        </a:p>
      </dgm:t>
    </dgm:pt>
    <dgm:pt modelId="{DE2628C6-2FAE-4FB6-AEA4-3F1D9E8EE344}" type="sibTrans" cxnId="{A6D7D84E-E66B-41D5-8209-F4C0401E670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0D4B199-57C7-4456-96F7-2D956A7B34E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 platforms like LinkedIn</a:t>
          </a:r>
          <a:endParaRPr lang="en-US"/>
        </a:p>
      </dgm:t>
    </dgm:pt>
    <dgm:pt modelId="{05023C15-4E5A-4402-A111-F8A75F511770}" type="parTrans" cxnId="{9BC942A1-B993-4032-AB6F-AA9EF4E2E5D4}">
      <dgm:prSet/>
      <dgm:spPr/>
      <dgm:t>
        <a:bodyPr/>
        <a:lstStyle/>
        <a:p>
          <a:endParaRPr lang="en-US"/>
        </a:p>
      </dgm:t>
    </dgm:pt>
    <dgm:pt modelId="{A1A4A50E-0A8F-4DE3-9398-D923D6F737AD}" type="sibTrans" cxnId="{9BC942A1-B993-4032-AB6F-AA9EF4E2E5D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585BDEB-1CE8-4AA7-9B10-43079D94EC8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many of you have a LinkedIn account? </a:t>
          </a:r>
          <a:endParaRPr lang="en-US"/>
        </a:p>
      </dgm:t>
    </dgm:pt>
    <dgm:pt modelId="{98562E44-CA4B-4C1C-9183-EAF5834DA972}" type="parTrans" cxnId="{12322412-ADDF-40B5-954D-CBBE22D2AA7D}">
      <dgm:prSet/>
      <dgm:spPr/>
      <dgm:t>
        <a:bodyPr/>
        <a:lstStyle/>
        <a:p>
          <a:endParaRPr lang="en-US"/>
        </a:p>
      </dgm:t>
    </dgm:pt>
    <dgm:pt modelId="{DA623E0A-E7FC-4AF7-AA43-F67F696292F5}" type="sibTrans" cxnId="{12322412-ADDF-40B5-954D-CBBE22D2AA7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A0A4D6F-6D29-462E-8871-1B9198A38B8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If not, we will be creating one in next weeks session. </a:t>
          </a:r>
          <a:endParaRPr lang="en-US"/>
        </a:p>
      </dgm:t>
    </dgm:pt>
    <dgm:pt modelId="{1029A3A7-8AB9-4A19-B081-D334C8C62580}" type="parTrans" cxnId="{6C9E13E7-D26B-4260-8843-C07B47376151}">
      <dgm:prSet/>
      <dgm:spPr/>
      <dgm:t>
        <a:bodyPr/>
        <a:lstStyle/>
        <a:p>
          <a:endParaRPr lang="en-US"/>
        </a:p>
      </dgm:t>
    </dgm:pt>
    <dgm:pt modelId="{65DBE15B-DEFE-4535-AB26-292625A27B6F}" type="sibTrans" cxnId="{6C9E13E7-D26B-4260-8843-C07B47376151}">
      <dgm:prSet/>
      <dgm:spPr/>
      <dgm:t>
        <a:bodyPr/>
        <a:lstStyle/>
        <a:p>
          <a:endParaRPr lang="en-US"/>
        </a:p>
      </dgm:t>
    </dgm:pt>
    <dgm:pt modelId="{059A2118-7A42-419F-9062-854F0EC2E639}" type="pres">
      <dgm:prSet presAssocID="{A74EFFE6-613E-4CC2-B9AF-DB6BB3814D5F}" presName="root" presStyleCnt="0">
        <dgm:presLayoutVars>
          <dgm:dir/>
          <dgm:resizeHandles val="exact"/>
        </dgm:presLayoutVars>
      </dgm:prSet>
      <dgm:spPr/>
    </dgm:pt>
    <dgm:pt modelId="{54B8C9F5-573C-42CB-8B06-8C1048D72C7E}" type="pres">
      <dgm:prSet presAssocID="{A74EFFE6-613E-4CC2-B9AF-DB6BB3814D5F}" presName="container" presStyleCnt="0">
        <dgm:presLayoutVars>
          <dgm:dir/>
          <dgm:resizeHandles val="exact"/>
        </dgm:presLayoutVars>
      </dgm:prSet>
      <dgm:spPr/>
    </dgm:pt>
    <dgm:pt modelId="{E87D8B20-DD18-4394-97DB-0106292D1B93}" type="pres">
      <dgm:prSet presAssocID="{C2C93F8D-FCCD-49FF-A5DE-E03B6702FDD4}" presName="compNode" presStyleCnt="0"/>
      <dgm:spPr/>
    </dgm:pt>
    <dgm:pt modelId="{6CAFD59A-791D-4F9B-BF9D-D96E88367C76}" type="pres">
      <dgm:prSet presAssocID="{C2C93F8D-FCCD-49FF-A5DE-E03B6702FDD4}" presName="iconBgRect" presStyleLbl="bgShp" presStyleIdx="0" presStyleCnt="4"/>
      <dgm:spPr/>
    </dgm:pt>
    <dgm:pt modelId="{61BAE14A-809E-4224-AF36-EA6C89D5418E}" type="pres">
      <dgm:prSet presAssocID="{C2C93F8D-FCCD-49FF-A5DE-E03B6702FDD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otprint"/>
        </a:ext>
      </dgm:extLst>
    </dgm:pt>
    <dgm:pt modelId="{F0A5DEE8-CA81-40DD-94D6-E12529BAE35C}" type="pres">
      <dgm:prSet presAssocID="{C2C93F8D-FCCD-49FF-A5DE-E03B6702FDD4}" presName="spaceRect" presStyleCnt="0"/>
      <dgm:spPr/>
    </dgm:pt>
    <dgm:pt modelId="{6898F29C-47BB-456F-B01C-7569152659C1}" type="pres">
      <dgm:prSet presAssocID="{C2C93F8D-FCCD-49FF-A5DE-E03B6702FDD4}" presName="textRect" presStyleLbl="revTx" presStyleIdx="0" presStyleCnt="4">
        <dgm:presLayoutVars>
          <dgm:chMax val="1"/>
          <dgm:chPref val="1"/>
        </dgm:presLayoutVars>
      </dgm:prSet>
      <dgm:spPr/>
    </dgm:pt>
    <dgm:pt modelId="{1AB013D4-0436-4A48-A9A5-2ACC06DAA917}" type="pres">
      <dgm:prSet presAssocID="{DE2628C6-2FAE-4FB6-AEA4-3F1D9E8EE344}" presName="sibTrans" presStyleLbl="sibTrans2D1" presStyleIdx="0" presStyleCnt="0"/>
      <dgm:spPr/>
    </dgm:pt>
    <dgm:pt modelId="{4D0B9438-F614-45EC-A2BC-E371B935C0B9}" type="pres">
      <dgm:prSet presAssocID="{B0D4B199-57C7-4456-96F7-2D956A7B34EC}" presName="compNode" presStyleCnt="0"/>
      <dgm:spPr/>
    </dgm:pt>
    <dgm:pt modelId="{1C88EDE1-9907-4103-8319-19B763C6234A}" type="pres">
      <dgm:prSet presAssocID="{B0D4B199-57C7-4456-96F7-2D956A7B34EC}" presName="iconBgRect" presStyleLbl="bgShp" presStyleIdx="1" presStyleCnt="4"/>
      <dgm:spPr/>
    </dgm:pt>
    <dgm:pt modelId="{3B1241E9-7316-4ED3-86F9-71411F9C5F08}" type="pres">
      <dgm:prSet presAssocID="{B0D4B199-57C7-4456-96F7-2D956A7B34E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8CEC2F12-0C72-475B-B5EB-BC2F4D495AEE}" type="pres">
      <dgm:prSet presAssocID="{B0D4B199-57C7-4456-96F7-2D956A7B34EC}" presName="spaceRect" presStyleCnt="0"/>
      <dgm:spPr/>
    </dgm:pt>
    <dgm:pt modelId="{57CCD92D-1BAD-4B7A-A18D-A9341F161B42}" type="pres">
      <dgm:prSet presAssocID="{B0D4B199-57C7-4456-96F7-2D956A7B34EC}" presName="textRect" presStyleLbl="revTx" presStyleIdx="1" presStyleCnt="4">
        <dgm:presLayoutVars>
          <dgm:chMax val="1"/>
          <dgm:chPref val="1"/>
        </dgm:presLayoutVars>
      </dgm:prSet>
      <dgm:spPr/>
    </dgm:pt>
    <dgm:pt modelId="{6A503091-2620-4F1C-B189-0771CAC2D163}" type="pres">
      <dgm:prSet presAssocID="{A1A4A50E-0A8F-4DE3-9398-D923D6F737AD}" presName="sibTrans" presStyleLbl="sibTrans2D1" presStyleIdx="0" presStyleCnt="0"/>
      <dgm:spPr/>
    </dgm:pt>
    <dgm:pt modelId="{6830B7A7-A3DC-4131-829C-4791F10ED127}" type="pres">
      <dgm:prSet presAssocID="{A585BDEB-1CE8-4AA7-9B10-43079D94EC8E}" presName="compNode" presStyleCnt="0"/>
      <dgm:spPr/>
    </dgm:pt>
    <dgm:pt modelId="{BF40158D-923E-44F5-8FE5-B8C481D6BF9C}" type="pres">
      <dgm:prSet presAssocID="{A585BDEB-1CE8-4AA7-9B10-43079D94EC8E}" presName="iconBgRect" presStyleLbl="bgShp" presStyleIdx="2" presStyleCnt="4"/>
      <dgm:spPr/>
    </dgm:pt>
    <dgm:pt modelId="{9777BE7E-BFFC-4CDC-898D-F2DDDDC16614}" type="pres">
      <dgm:prSet presAssocID="{A585BDEB-1CE8-4AA7-9B10-43079D94EC8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432D549F-7919-4DAE-977C-00E07133A41A}" type="pres">
      <dgm:prSet presAssocID="{A585BDEB-1CE8-4AA7-9B10-43079D94EC8E}" presName="spaceRect" presStyleCnt="0"/>
      <dgm:spPr/>
    </dgm:pt>
    <dgm:pt modelId="{1E6593BC-FD78-4511-899E-089979807F98}" type="pres">
      <dgm:prSet presAssocID="{A585BDEB-1CE8-4AA7-9B10-43079D94EC8E}" presName="textRect" presStyleLbl="revTx" presStyleIdx="2" presStyleCnt="4">
        <dgm:presLayoutVars>
          <dgm:chMax val="1"/>
          <dgm:chPref val="1"/>
        </dgm:presLayoutVars>
      </dgm:prSet>
      <dgm:spPr/>
    </dgm:pt>
    <dgm:pt modelId="{F6090B66-E48F-429A-B4DE-E9BAF43D6A80}" type="pres">
      <dgm:prSet presAssocID="{DA623E0A-E7FC-4AF7-AA43-F67F696292F5}" presName="sibTrans" presStyleLbl="sibTrans2D1" presStyleIdx="0" presStyleCnt="0"/>
      <dgm:spPr/>
    </dgm:pt>
    <dgm:pt modelId="{6E043A6C-E926-408E-9437-519231AF6F14}" type="pres">
      <dgm:prSet presAssocID="{EA0A4D6F-6D29-462E-8871-1B9198A38B8B}" presName="compNode" presStyleCnt="0"/>
      <dgm:spPr/>
    </dgm:pt>
    <dgm:pt modelId="{A4F37039-F14F-4FEB-AF32-371AD4DA05D3}" type="pres">
      <dgm:prSet presAssocID="{EA0A4D6F-6D29-462E-8871-1B9198A38B8B}" presName="iconBgRect" presStyleLbl="bgShp" presStyleIdx="3" presStyleCnt="4"/>
      <dgm:spPr/>
    </dgm:pt>
    <dgm:pt modelId="{B362BA16-3384-4EDE-924C-7B9ED8009DE2}" type="pres">
      <dgm:prSet presAssocID="{EA0A4D6F-6D29-462E-8871-1B9198A38B8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4AEF31FA-C08E-46D5-8145-5BF9E9F8C8E4}" type="pres">
      <dgm:prSet presAssocID="{EA0A4D6F-6D29-462E-8871-1B9198A38B8B}" presName="spaceRect" presStyleCnt="0"/>
      <dgm:spPr/>
    </dgm:pt>
    <dgm:pt modelId="{B5D9342B-1A45-44A2-8E73-5465125867DF}" type="pres">
      <dgm:prSet presAssocID="{EA0A4D6F-6D29-462E-8871-1B9198A38B8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2322412-ADDF-40B5-954D-CBBE22D2AA7D}" srcId="{A74EFFE6-613E-4CC2-B9AF-DB6BB3814D5F}" destId="{A585BDEB-1CE8-4AA7-9B10-43079D94EC8E}" srcOrd="2" destOrd="0" parTransId="{98562E44-CA4B-4C1C-9183-EAF5834DA972}" sibTransId="{DA623E0A-E7FC-4AF7-AA43-F67F696292F5}"/>
    <dgm:cxn modelId="{FFBC6918-E030-418D-96FB-A034406E99C3}" type="presOf" srcId="{B0D4B199-57C7-4456-96F7-2D956A7B34EC}" destId="{57CCD92D-1BAD-4B7A-A18D-A9341F161B42}" srcOrd="0" destOrd="0" presId="urn:microsoft.com/office/officeart/2018/2/layout/IconCircleList"/>
    <dgm:cxn modelId="{091BD739-D737-40EC-B09B-B19D2138258A}" type="presOf" srcId="{EA0A4D6F-6D29-462E-8871-1B9198A38B8B}" destId="{B5D9342B-1A45-44A2-8E73-5465125867DF}" srcOrd="0" destOrd="0" presId="urn:microsoft.com/office/officeart/2018/2/layout/IconCircleList"/>
    <dgm:cxn modelId="{F84DCF4D-CB70-4FF2-A7E9-2CD8D34AF3B2}" type="presOf" srcId="{C2C93F8D-FCCD-49FF-A5DE-E03B6702FDD4}" destId="{6898F29C-47BB-456F-B01C-7569152659C1}" srcOrd="0" destOrd="0" presId="urn:microsoft.com/office/officeart/2018/2/layout/IconCircleList"/>
    <dgm:cxn modelId="{A6D7D84E-E66B-41D5-8209-F4C0401E6702}" srcId="{A74EFFE6-613E-4CC2-B9AF-DB6BB3814D5F}" destId="{C2C93F8D-FCCD-49FF-A5DE-E03B6702FDD4}" srcOrd="0" destOrd="0" parTransId="{444C08E2-85AB-4FC8-97EA-DCFFA661E2F6}" sibTransId="{DE2628C6-2FAE-4FB6-AEA4-3F1D9E8EE344}"/>
    <dgm:cxn modelId="{0C91B980-8E90-4B6A-99CB-A29CC9E33F35}" type="presOf" srcId="{A74EFFE6-613E-4CC2-B9AF-DB6BB3814D5F}" destId="{059A2118-7A42-419F-9062-854F0EC2E639}" srcOrd="0" destOrd="0" presId="urn:microsoft.com/office/officeart/2018/2/layout/IconCircleList"/>
    <dgm:cxn modelId="{9BC942A1-B993-4032-AB6F-AA9EF4E2E5D4}" srcId="{A74EFFE6-613E-4CC2-B9AF-DB6BB3814D5F}" destId="{B0D4B199-57C7-4456-96F7-2D956A7B34EC}" srcOrd="1" destOrd="0" parTransId="{05023C15-4E5A-4402-A111-F8A75F511770}" sibTransId="{A1A4A50E-0A8F-4DE3-9398-D923D6F737AD}"/>
    <dgm:cxn modelId="{DF5294BC-657B-4685-AB6A-4521425723DF}" type="presOf" srcId="{DE2628C6-2FAE-4FB6-AEA4-3F1D9E8EE344}" destId="{1AB013D4-0436-4A48-A9A5-2ACC06DAA917}" srcOrd="0" destOrd="0" presId="urn:microsoft.com/office/officeart/2018/2/layout/IconCircleList"/>
    <dgm:cxn modelId="{0EC209CB-A043-4F56-9992-1E4DFBFF8A2F}" type="presOf" srcId="{DA623E0A-E7FC-4AF7-AA43-F67F696292F5}" destId="{F6090B66-E48F-429A-B4DE-E9BAF43D6A80}" srcOrd="0" destOrd="0" presId="urn:microsoft.com/office/officeart/2018/2/layout/IconCircleList"/>
    <dgm:cxn modelId="{54A34CE2-78F0-47E4-81FA-8B5FB3D1C0F3}" type="presOf" srcId="{A1A4A50E-0A8F-4DE3-9398-D923D6F737AD}" destId="{6A503091-2620-4F1C-B189-0771CAC2D163}" srcOrd="0" destOrd="0" presId="urn:microsoft.com/office/officeart/2018/2/layout/IconCircleList"/>
    <dgm:cxn modelId="{6C9E13E7-D26B-4260-8843-C07B47376151}" srcId="{A74EFFE6-613E-4CC2-B9AF-DB6BB3814D5F}" destId="{EA0A4D6F-6D29-462E-8871-1B9198A38B8B}" srcOrd="3" destOrd="0" parTransId="{1029A3A7-8AB9-4A19-B081-D334C8C62580}" sibTransId="{65DBE15B-DEFE-4535-AB26-292625A27B6F}"/>
    <dgm:cxn modelId="{1E389DEC-C01A-4739-8F33-9298D884F4EF}" type="presOf" srcId="{A585BDEB-1CE8-4AA7-9B10-43079D94EC8E}" destId="{1E6593BC-FD78-4511-899E-089979807F98}" srcOrd="0" destOrd="0" presId="urn:microsoft.com/office/officeart/2018/2/layout/IconCircleList"/>
    <dgm:cxn modelId="{A0801BA9-163B-4880-B925-92A766650C55}" type="presParOf" srcId="{059A2118-7A42-419F-9062-854F0EC2E639}" destId="{54B8C9F5-573C-42CB-8B06-8C1048D72C7E}" srcOrd="0" destOrd="0" presId="urn:microsoft.com/office/officeart/2018/2/layout/IconCircleList"/>
    <dgm:cxn modelId="{CAD75BCE-CAA1-468E-9C2C-6B0C605A4ADC}" type="presParOf" srcId="{54B8C9F5-573C-42CB-8B06-8C1048D72C7E}" destId="{E87D8B20-DD18-4394-97DB-0106292D1B93}" srcOrd="0" destOrd="0" presId="urn:microsoft.com/office/officeart/2018/2/layout/IconCircleList"/>
    <dgm:cxn modelId="{0716D286-FC80-4748-9C67-336BB07BCBF6}" type="presParOf" srcId="{E87D8B20-DD18-4394-97DB-0106292D1B93}" destId="{6CAFD59A-791D-4F9B-BF9D-D96E88367C76}" srcOrd="0" destOrd="0" presId="urn:microsoft.com/office/officeart/2018/2/layout/IconCircleList"/>
    <dgm:cxn modelId="{DACA527C-842D-45F6-A50C-D341D60B11B0}" type="presParOf" srcId="{E87D8B20-DD18-4394-97DB-0106292D1B93}" destId="{61BAE14A-809E-4224-AF36-EA6C89D5418E}" srcOrd="1" destOrd="0" presId="urn:microsoft.com/office/officeart/2018/2/layout/IconCircleList"/>
    <dgm:cxn modelId="{17FF7FA4-6EFD-442D-9B71-821CD6A58F43}" type="presParOf" srcId="{E87D8B20-DD18-4394-97DB-0106292D1B93}" destId="{F0A5DEE8-CA81-40DD-94D6-E12529BAE35C}" srcOrd="2" destOrd="0" presId="urn:microsoft.com/office/officeart/2018/2/layout/IconCircleList"/>
    <dgm:cxn modelId="{27C180EE-F603-404A-91CB-36B9D7A1264A}" type="presParOf" srcId="{E87D8B20-DD18-4394-97DB-0106292D1B93}" destId="{6898F29C-47BB-456F-B01C-7569152659C1}" srcOrd="3" destOrd="0" presId="urn:microsoft.com/office/officeart/2018/2/layout/IconCircleList"/>
    <dgm:cxn modelId="{E558B9D9-378B-4B3D-BE00-D80DFA36DCBB}" type="presParOf" srcId="{54B8C9F5-573C-42CB-8B06-8C1048D72C7E}" destId="{1AB013D4-0436-4A48-A9A5-2ACC06DAA917}" srcOrd="1" destOrd="0" presId="urn:microsoft.com/office/officeart/2018/2/layout/IconCircleList"/>
    <dgm:cxn modelId="{F72F0313-A7F0-4680-92C9-8F20FF400495}" type="presParOf" srcId="{54B8C9F5-573C-42CB-8B06-8C1048D72C7E}" destId="{4D0B9438-F614-45EC-A2BC-E371B935C0B9}" srcOrd="2" destOrd="0" presId="urn:microsoft.com/office/officeart/2018/2/layout/IconCircleList"/>
    <dgm:cxn modelId="{2C4AAFE1-81D8-4845-9D61-B46181EB3EBA}" type="presParOf" srcId="{4D0B9438-F614-45EC-A2BC-E371B935C0B9}" destId="{1C88EDE1-9907-4103-8319-19B763C6234A}" srcOrd="0" destOrd="0" presId="urn:microsoft.com/office/officeart/2018/2/layout/IconCircleList"/>
    <dgm:cxn modelId="{D1F6DAB2-F109-4478-A77E-86D7A49C71C3}" type="presParOf" srcId="{4D0B9438-F614-45EC-A2BC-E371B935C0B9}" destId="{3B1241E9-7316-4ED3-86F9-71411F9C5F08}" srcOrd="1" destOrd="0" presId="urn:microsoft.com/office/officeart/2018/2/layout/IconCircleList"/>
    <dgm:cxn modelId="{19A726FE-5879-41C7-9BF4-CA030AC262CD}" type="presParOf" srcId="{4D0B9438-F614-45EC-A2BC-E371B935C0B9}" destId="{8CEC2F12-0C72-475B-B5EB-BC2F4D495AEE}" srcOrd="2" destOrd="0" presId="urn:microsoft.com/office/officeart/2018/2/layout/IconCircleList"/>
    <dgm:cxn modelId="{04CCB46C-4D70-4D10-BD15-128665DD88C4}" type="presParOf" srcId="{4D0B9438-F614-45EC-A2BC-E371B935C0B9}" destId="{57CCD92D-1BAD-4B7A-A18D-A9341F161B42}" srcOrd="3" destOrd="0" presId="urn:microsoft.com/office/officeart/2018/2/layout/IconCircleList"/>
    <dgm:cxn modelId="{7F1C7CAB-18FC-40E7-8539-1FA95DE54EA5}" type="presParOf" srcId="{54B8C9F5-573C-42CB-8B06-8C1048D72C7E}" destId="{6A503091-2620-4F1C-B189-0771CAC2D163}" srcOrd="3" destOrd="0" presId="urn:microsoft.com/office/officeart/2018/2/layout/IconCircleList"/>
    <dgm:cxn modelId="{2A9E1AEB-B16F-4812-8B3D-BF7523F6133F}" type="presParOf" srcId="{54B8C9F5-573C-42CB-8B06-8C1048D72C7E}" destId="{6830B7A7-A3DC-4131-829C-4791F10ED127}" srcOrd="4" destOrd="0" presId="urn:microsoft.com/office/officeart/2018/2/layout/IconCircleList"/>
    <dgm:cxn modelId="{60ADE009-1EE4-4D94-9153-3F2622E8B4A0}" type="presParOf" srcId="{6830B7A7-A3DC-4131-829C-4791F10ED127}" destId="{BF40158D-923E-44F5-8FE5-B8C481D6BF9C}" srcOrd="0" destOrd="0" presId="urn:microsoft.com/office/officeart/2018/2/layout/IconCircleList"/>
    <dgm:cxn modelId="{ACACCDDA-65F4-4B3B-9496-02B506A5DBF1}" type="presParOf" srcId="{6830B7A7-A3DC-4131-829C-4791F10ED127}" destId="{9777BE7E-BFFC-4CDC-898D-F2DDDDC16614}" srcOrd="1" destOrd="0" presId="urn:microsoft.com/office/officeart/2018/2/layout/IconCircleList"/>
    <dgm:cxn modelId="{AF3E4E90-5A86-4699-87E5-83B68C0E7271}" type="presParOf" srcId="{6830B7A7-A3DC-4131-829C-4791F10ED127}" destId="{432D549F-7919-4DAE-977C-00E07133A41A}" srcOrd="2" destOrd="0" presId="urn:microsoft.com/office/officeart/2018/2/layout/IconCircleList"/>
    <dgm:cxn modelId="{851D6963-DFB0-4A79-BA06-6C364D177409}" type="presParOf" srcId="{6830B7A7-A3DC-4131-829C-4791F10ED127}" destId="{1E6593BC-FD78-4511-899E-089979807F98}" srcOrd="3" destOrd="0" presId="urn:microsoft.com/office/officeart/2018/2/layout/IconCircleList"/>
    <dgm:cxn modelId="{68527D00-10E4-4187-9EA6-30F753E58376}" type="presParOf" srcId="{54B8C9F5-573C-42CB-8B06-8C1048D72C7E}" destId="{F6090B66-E48F-429A-B4DE-E9BAF43D6A80}" srcOrd="5" destOrd="0" presId="urn:microsoft.com/office/officeart/2018/2/layout/IconCircleList"/>
    <dgm:cxn modelId="{67A0E191-4A8F-43B9-8D52-53C475D31B1C}" type="presParOf" srcId="{54B8C9F5-573C-42CB-8B06-8C1048D72C7E}" destId="{6E043A6C-E926-408E-9437-519231AF6F14}" srcOrd="6" destOrd="0" presId="urn:microsoft.com/office/officeart/2018/2/layout/IconCircleList"/>
    <dgm:cxn modelId="{192995B5-DD13-4CB5-B086-6B1CD262D001}" type="presParOf" srcId="{6E043A6C-E926-408E-9437-519231AF6F14}" destId="{A4F37039-F14F-4FEB-AF32-371AD4DA05D3}" srcOrd="0" destOrd="0" presId="urn:microsoft.com/office/officeart/2018/2/layout/IconCircleList"/>
    <dgm:cxn modelId="{6570A597-01AB-48B9-98AD-D281505D8593}" type="presParOf" srcId="{6E043A6C-E926-408E-9437-519231AF6F14}" destId="{B362BA16-3384-4EDE-924C-7B9ED8009DE2}" srcOrd="1" destOrd="0" presId="urn:microsoft.com/office/officeart/2018/2/layout/IconCircleList"/>
    <dgm:cxn modelId="{984D7486-81C2-458D-A5D6-0DBC0A955DC0}" type="presParOf" srcId="{6E043A6C-E926-408E-9437-519231AF6F14}" destId="{4AEF31FA-C08E-46D5-8145-5BF9E9F8C8E4}" srcOrd="2" destOrd="0" presId="urn:microsoft.com/office/officeart/2018/2/layout/IconCircleList"/>
    <dgm:cxn modelId="{95104C65-2421-4D21-872A-B58001BAFA8A}" type="presParOf" srcId="{6E043A6C-E926-408E-9437-519231AF6F14}" destId="{B5D9342B-1A45-44A2-8E73-5465125867D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20A0490-1F35-4BDB-B7FC-BE78B9F6442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555FD2C-EA4D-4422-803F-4058C4D00B08}">
      <dgm:prSet/>
      <dgm:spPr/>
      <dgm:t>
        <a:bodyPr/>
        <a:lstStyle/>
        <a:p>
          <a:r>
            <a:rPr lang="en-GB"/>
            <a:t>You need to be conscious of the key difference between professional and personal. </a:t>
          </a:r>
          <a:endParaRPr lang="en-US"/>
        </a:p>
      </dgm:t>
    </dgm:pt>
    <dgm:pt modelId="{17F8E069-A696-4A60-818E-F32AD4751213}" type="parTrans" cxnId="{41321C44-0676-4B9C-98F5-23FBBF37F89A}">
      <dgm:prSet/>
      <dgm:spPr/>
      <dgm:t>
        <a:bodyPr/>
        <a:lstStyle/>
        <a:p>
          <a:endParaRPr lang="en-US"/>
        </a:p>
      </dgm:t>
    </dgm:pt>
    <dgm:pt modelId="{2ED1CAD8-138F-4316-B851-9D114AB693AC}" type="sibTrans" cxnId="{41321C44-0676-4B9C-98F5-23FBBF37F89A}">
      <dgm:prSet/>
      <dgm:spPr/>
      <dgm:t>
        <a:bodyPr/>
        <a:lstStyle/>
        <a:p>
          <a:endParaRPr lang="en-US"/>
        </a:p>
      </dgm:t>
    </dgm:pt>
    <dgm:pt modelId="{47F215EF-A6E9-419B-A127-BC66E15BB168}">
      <dgm:prSet/>
      <dgm:spPr/>
      <dgm:t>
        <a:bodyPr/>
        <a:lstStyle/>
        <a:p>
          <a:r>
            <a:rPr lang="en-GB"/>
            <a:t>You need to be conscious of confidentiality. </a:t>
          </a:r>
          <a:endParaRPr lang="en-US"/>
        </a:p>
      </dgm:t>
    </dgm:pt>
    <dgm:pt modelId="{DB4309C6-DB9D-403F-BF09-06EF58455FC6}" type="parTrans" cxnId="{81F68121-54DF-457C-BA67-4B52AA8466D8}">
      <dgm:prSet/>
      <dgm:spPr/>
      <dgm:t>
        <a:bodyPr/>
        <a:lstStyle/>
        <a:p>
          <a:endParaRPr lang="en-US"/>
        </a:p>
      </dgm:t>
    </dgm:pt>
    <dgm:pt modelId="{53F73C9E-F093-4619-B3B9-EDB2D606B27D}" type="sibTrans" cxnId="{81F68121-54DF-457C-BA67-4B52AA8466D8}">
      <dgm:prSet/>
      <dgm:spPr/>
      <dgm:t>
        <a:bodyPr/>
        <a:lstStyle/>
        <a:p>
          <a:endParaRPr lang="en-US"/>
        </a:p>
      </dgm:t>
    </dgm:pt>
    <dgm:pt modelId="{7FE17980-EABE-4EF6-B549-59E89EB85301}" type="pres">
      <dgm:prSet presAssocID="{520A0490-1F35-4BDB-B7FC-BE78B9F64424}" presName="root" presStyleCnt="0">
        <dgm:presLayoutVars>
          <dgm:dir/>
          <dgm:resizeHandles val="exact"/>
        </dgm:presLayoutVars>
      </dgm:prSet>
      <dgm:spPr/>
    </dgm:pt>
    <dgm:pt modelId="{5D409F53-4547-40A4-A35D-ABF97AA5A2FB}" type="pres">
      <dgm:prSet presAssocID="{A555FD2C-EA4D-4422-803F-4058C4D00B08}" presName="compNode" presStyleCnt="0"/>
      <dgm:spPr/>
    </dgm:pt>
    <dgm:pt modelId="{D815A35B-A93B-437F-8301-5EF40EEB9A2A}" type="pres">
      <dgm:prSet presAssocID="{A555FD2C-EA4D-4422-803F-4058C4D00B08}" presName="bgRect" presStyleLbl="bgShp" presStyleIdx="0" presStyleCnt="2"/>
      <dgm:spPr/>
    </dgm:pt>
    <dgm:pt modelId="{859B3402-955B-4BED-9781-C721DC1009E1}" type="pres">
      <dgm:prSet presAssocID="{A555FD2C-EA4D-4422-803F-4058C4D00B0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21804865-3539-497B-B617-7C814FB97BF3}" type="pres">
      <dgm:prSet presAssocID="{A555FD2C-EA4D-4422-803F-4058C4D00B08}" presName="spaceRect" presStyleCnt="0"/>
      <dgm:spPr/>
    </dgm:pt>
    <dgm:pt modelId="{8BAEFA55-4DF5-43EB-93FA-8117841817FB}" type="pres">
      <dgm:prSet presAssocID="{A555FD2C-EA4D-4422-803F-4058C4D00B08}" presName="parTx" presStyleLbl="revTx" presStyleIdx="0" presStyleCnt="2">
        <dgm:presLayoutVars>
          <dgm:chMax val="0"/>
          <dgm:chPref val="0"/>
        </dgm:presLayoutVars>
      </dgm:prSet>
      <dgm:spPr/>
    </dgm:pt>
    <dgm:pt modelId="{6386B405-5FDB-42B3-8840-003B76B0F7E2}" type="pres">
      <dgm:prSet presAssocID="{2ED1CAD8-138F-4316-B851-9D114AB693AC}" presName="sibTrans" presStyleCnt="0"/>
      <dgm:spPr/>
    </dgm:pt>
    <dgm:pt modelId="{38613148-D506-4A41-9904-685B590DDC5A}" type="pres">
      <dgm:prSet presAssocID="{47F215EF-A6E9-419B-A127-BC66E15BB168}" presName="compNode" presStyleCnt="0"/>
      <dgm:spPr/>
    </dgm:pt>
    <dgm:pt modelId="{9EA84858-C6F5-4930-8F4E-A7BF8E2552CF}" type="pres">
      <dgm:prSet presAssocID="{47F215EF-A6E9-419B-A127-BC66E15BB168}" presName="bgRect" presStyleLbl="bgShp" presStyleIdx="1" presStyleCnt="2"/>
      <dgm:spPr/>
    </dgm:pt>
    <dgm:pt modelId="{F9E911BB-FB6C-4DAC-9AA5-7B4617AC2222}" type="pres">
      <dgm:prSet presAssocID="{47F215EF-A6E9-419B-A127-BC66E15BB16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7E1F735F-4A13-4FD3-BBE8-6677DEC8F20B}" type="pres">
      <dgm:prSet presAssocID="{47F215EF-A6E9-419B-A127-BC66E15BB168}" presName="spaceRect" presStyleCnt="0"/>
      <dgm:spPr/>
    </dgm:pt>
    <dgm:pt modelId="{66F5DB3B-BA3B-49A7-B2AA-469EDCBF4B16}" type="pres">
      <dgm:prSet presAssocID="{47F215EF-A6E9-419B-A127-BC66E15BB168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336F30C-78B5-4479-8FC9-959FEC3A0F6F}" type="presOf" srcId="{520A0490-1F35-4BDB-B7FC-BE78B9F64424}" destId="{7FE17980-EABE-4EF6-B549-59E89EB85301}" srcOrd="0" destOrd="0" presId="urn:microsoft.com/office/officeart/2018/2/layout/IconVerticalSolidList"/>
    <dgm:cxn modelId="{81F68121-54DF-457C-BA67-4B52AA8466D8}" srcId="{520A0490-1F35-4BDB-B7FC-BE78B9F64424}" destId="{47F215EF-A6E9-419B-A127-BC66E15BB168}" srcOrd="1" destOrd="0" parTransId="{DB4309C6-DB9D-403F-BF09-06EF58455FC6}" sibTransId="{53F73C9E-F093-4619-B3B9-EDB2D606B27D}"/>
    <dgm:cxn modelId="{41321C44-0676-4B9C-98F5-23FBBF37F89A}" srcId="{520A0490-1F35-4BDB-B7FC-BE78B9F64424}" destId="{A555FD2C-EA4D-4422-803F-4058C4D00B08}" srcOrd="0" destOrd="0" parTransId="{17F8E069-A696-4A60-818E-F32AD4751213}" sibTransId="{2ED1CAD8-138F-4316-B851-9D114AB693AC}"/>
    <dgm:cxn modelId="{66707189-004D-493C-B324-E2180BDB147B}" type="presOf" srcId="{A555FD2C-EA4D-4422-803F-4058C4D00B08}" destId="{8BAEFA55-4DF5-43EB-93FA-8117841817FB}" srcOrd="0" destOrd="0" presId="urn:microsoft.com/office/officeart/2018/2/layout/IconVerticalSolidList"/>
    <dgm:cxn modelId="{9A0CD5BA-1136-4B01-8CB4-192C779451B2}" type="presOf" srcId="{47F215EF-A6E9-419B-A127-BC66E15BB168}" destId="{66F5DB3B-BA3B-49A7-B2AA-469EDCBF4B16}" srcOrd="0" destOrd="0" presId="urn:microsoft.com/office/officeart/2018/2/layout/IconVerticalSolidList"/>
    <dgm:cxn modelId="{F32F59D0-EF1A-4104-AA0F-01C35CF3095E}" type="presParOf" srcId="{7FE17980-EABE-4EF6-B549-59E89EB85301}" destId="{5D409F53-4547-40A4-A35D-ABF97AA5A2FB}" srcOrd="0" destOrd="0" presId="urn:microsoft.com/office/officeart/2018/2/layout/IconVerticalSolidList"/>
    <dgm:cxn modelId="{2FED1D09-AF86-478B-9334-A8745ACF0DAE}" type="presParOf" srcId="{5D409F53-4547-40A4-A35D-ABF97AA5A2FB}" destId="{D815A35B-A93B-437F-8301-5EF40EEB9A2A}" srcOrd="0" destOrd="0" presId="urn:microsoft.com/office/officeart/2018/2/layout/IconVerticalSolidList"/>
    <dgm:cxn modelId="{0A8D20BC-9BB5-4DBC-AE57-0646D6328A8B}" type="presParOf" srcId="{5D409F53-4547-40A4-A35D-ABF97AA5A2FB}" destId="{859B3402-955B-4BED-9781-C721DC1009E1}" srcOrd="1" destOrd="0" presId="urn:microsoft.com/office/officeart/2018/2/layout/IconVerticalSolidList"/>
    <dgm:cxn modelId="{4B76D6C1-C2B6-41CA-BE28-958DC558C9E3}" type="presParOf" srcId="{5D409F53-4547-40A4-A35D-ABF97AA5A2FB}" destId="{21804865-3539-497B-B617-7C814FB97BF3}" srcOrd="2" destOrd="0" presId="urn:microsoft.com/office/officeart/2018/2/layout/IconVerticalSolidList"/>
    <dgm:cxn modelId="{435659D1-40BA-44E4-88C1-71705F0EA660}" type="presParOf" srcId="{5D409F53-4547-40A4-A35D-ABF97AA5A2FB}" destId="{8BAEFA55-4DF5-43EB-93FA-8117841817FB}" srcOrd="3" destOrd="0" presId="urn:microsoft.com/office/officeart/2018/2/layout/IconVerticalSolidList"/>
    <dgm:cxn modelId="{AC844FC0-90DA-4D57-9A6C-293D4855BA4A}" type="presParOf" srcId="{7FE17980-EABE-4EF6-B549-59E89EB85301}" destId="{6386B405-5FDB-42B3-8840-003B76B0F7E2}" srcOrd="1" destOrd="0" presId="urn:microsoft.com/office/officeart/2018/2/layout/IconVerticalSolidList"/>
    <dgm:cxn modelId="{41987A87-60CE-4C1B-B1BD-828ABC1F96DF}" type="presParOf" srcId="{7FE17980-EABE-4EF6-B549-59E89EB85301}" destId="{38613148-D506-4A41-9904-685B590DDC5A}" srcOrd="2" destOrd="0" presId="urn:microsoft.com/office/officeart/2018/2/layout/IconVerticalSolidList"/>
    <dgm:cxn modelId="{E4CAE156-5BA4-4022-8EEC-1C77AB67E593}" type="presParOf" srcId="{38613148-D506-4A41-9904-685B590DDC5A}" destId="{9EA84858-C6F5-4930-8F4E-A7BF8E2552CF}" srcOrd="0" destOrd="0" presId="urn:microsoft.com/office/officeart/2018/2/layout/IconVerticalSolidList"/>
    <dgm:cxn modelId="{C2004F33-6FF4-4CCA-847C-4F1A416EAFDB}" type="presParOf" srcId="{38613148-D506-4A41-9904-685B590DDC5A}" destId="{F9E911BB-FB6C-4DAC-9AA5-7B4617AC2222}" srcOrd="1" destOrd="0" presId="urn:microsoft.com/office/officeart/2018/2/layout/IconVerticalSolidList"/>
    <dgm:cxn modelId="{16E94115-2324-48FC-8C8A-341BEAA074A6}" type="presParOf" srcId="{38613148-D506-4A41-9904-685B590DDC5A}" destId="{7E1F735F-4A13-4FD3-BBE8-6677DEC8F20B}" srcOrd="2" destOrd="0" presId="urn:microsoft.com/office/officeart/2018/2/layout/IconVerticalSolidList"/>
    <dgm:cxn modelId="{CBFBD467-7792-43A3-858D-7279E836D25D}" type="presParOf" srcId="{38613148-D506-4A41-9904-685B590DDC5A}" destId="{66F5DB3B-BA3B-49A7-B2AA-469EDCBF4B1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BA0CBA99-2F06-4CF6-AD94-15BA27FFA1F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B4990A9-6F24-4A96-AAD8-3C083F9B765E}">
      <dgm:prSet/>
      <dgm:spPr/>
      <dgm:t>
        <a:bodyPr/>
        <a:lstStyle/>
        <a:p>
          <a:r>
            <a:rPr lang="en-GB"/>
            <a:t>Careless posts could lead to complaints. </a:t>
          </a:r>
          <a:endParaRPr lang="en-US"/>
        </a:p>
      </dgm:t>
    </dgm:pt>
    <dgm:pt modelId="{8DB78301-39E6-4A0A-8E10-B01E2205289A}" type="parTrans" cxnId="{95BB9E0C-001A-4C09-AD6B-BBC67436806A}">
      <dgm:prSet/>
      <dgm:spPr/>
      <dgm:t>
        <a:bodyPr/>
        <a:lstStyle/>
        <a:p>
          <a:endParaRPr lang="en-US"/>
        </a:p>
      </dgm:t>
    </dgm:pt>
    <dgm:pt modelId="{4152B8F5-9BE2-4AD3-BAD9-2576BF8893C3}" type="sibTrans" cxnId="{95BB9E0C-001A-4C09-AD6B-BBC67436806A}">
      <dgm:prSet/>
      <dgm:spPr/>
      <dgm:t>
        <a:bodyPr/>
        <a:lstStyle/>
        <a:p>
          <a:endParaRPr lang="en-US"/>
        </a:p>
      </dgm:t>
    </dgm:pt>
    <dgm:pt modelId="{9F888B4F-FA87-4BD3-AB83-7FE0979D0DDA}">
      <dgm:prSet/>
      <dgm:spPr/>
      <dgm:t>
        <a:bodyPr/>
        <a:lstStyle/>
        <a:p>
          <a:r>
            <a:rPr lang="en-GB"/>
            <a:t>But even before getting the Job, the employer could look at your social media. </a:t>
          </a:r>
          <a:endParaRPr lang="en-US"/>
        </a:p>
      </dgm:t>
    </dgm:pt>
    <dgm:pt modelId="{1AB760DF-075A-4003-9E6C-FA795225DD1F}" type="parTrans" cxnId="{BEA8C1A7-4BCF-40ED-88E9-1E051F97FC8A}">
      <dgm:prSet/>
      <dgm:spPr/>
      <dgm:t>
        <a:bodyPr/>
        <a:lstStyle/>
        <a:p>
          <a:endParaRPr lang="en-US"/>
        </a:p>
      </dgm:t>
    </dgm:pt>
    <dgm:pt modelId="{1742B282-E80F-4100-BB0F-D97CB47C3A7E}" type="sibTrans" cxnId="{BEA8C1A7-4BCF-40ED-88E9-1E051F97FC8A}">
      <dgm:prSet/>
      <dgm:spPr/>
      <dgm:t>
        <a:bodyPr/>
        <a:lstStyle/>
        <a:p>
          <a:endParaRPr lang="en-US"/>
        </a:p>
      </dgm:t>
    </dgm:pt>
    <dgm:pt modelId="{9D3E9B63-A5BF-4253-82C3-A81DBC6062FF}">
      <dgm:prSet/>
      <dgm:spPr/>
      <dgm:t>
        <a:bodyPr/>
        <a:lstStyle/>
        <a:p>
          <a:r>
            <a:rPr lang="en-GB"/>
            <a:t>Respectful behaviour. </a:t>
          </a:r>
          <a:endParaRPr lang="en-US"/>
        </a:p>
      </dgm:t>
    </dgm:pt>
    <dgm:pt modelId="{16755DAF-6A88-4BE4-9C0B-84974B245FE8}" type="parTrans" cxnId="{B57E3DDC-914B-49C9-8EB6-F64BC8B20B6C}">
      <dgm:prSet/>
      <dgm:spPr/>
      <dgm:t>
        <a:bodyPr/>
        <a:lstStyle/>
        <a:p>
          <a:endParaRPr lang="en-US"/>
        </a:p>
      </dgm:t>
    </dgm:pt>
    <dgm:pt modelId="{4D9C62AE-D4EF-44CF-83A1-1DB3FCC429AA}" type="sibTrans" cxnId="{B57E3DDC-914B-49C9-8EB6-F64BC8B20B6C}">
      <dgm:prSet/>
      <dgm:spPr/>
      <dgm:t>
        <a:bodyPr/>
        <a:lstStyle/>
        <a:p>
          <a:endParaRPr lang="en-US"/>
        </a:p>
      </dgm:t>
    </dgm:pt>
    <dgm:pt modelId="{DD40C8BE-B030-4E6F-8981-2DD4FCD338BE}">
      <dgm:prSet/>
      <dgm:spPr/>
      <dgm:t>
        <a:bodyPr/>
        <a:lstStyle/>
        <a:p>
          <a:r>
            <a:rPr lang="en-GB"/>
            <a:t>Avoid talking negatively about the workplace online – could effect your job. </a:t>
          </a:r>
          <a:endParaRPr lang="en-US"/>
        </a:p>
      </dgm:t>
    </dgm:pt>
    <dgm:pt modelId="{2F6B5A68-B546-40D6-81A2-7494DA9721D9}" type="parTrans" cxnId="{0EA8F261-52C5-4B41-9DA0-DB0FB24F8784}">
      <dgm:prSet/>
      <dgm:spPr/>
      <dgm:t>
        <a:bodyPr/>
        <a:lstStyle/>
        <a:p>
          <a:endParaRPr lang="en-US"/>
        </a:p>
      </dgm:t>
    </dgm:pt>
    <dgm:pt modelId="{6351C647-9A31-4FB1-9771-403EBD08F8F3}" type="sibTrans" cxnId="{0EA8F261-52C5-4B41-9DA0-DB0FB24F8784}">
      <dgm:prSet/>
      <dgm:spPr/>
      <dgm:t>
        <a:bodyPr/>
        <a:lstStyle/>
        <a:p>
          <a:endParaRPr lang="en-US"/>
        </a:p>
      </dgm:t>
    </dgm:pt>
    <dgm:pt modelId="{C60D8CB6-8D4C-4D0B-8973-13D4442F2C33}" type="pres">
      <dgm:prSet presAssocID="{BA0CBA99-2F06-4CF6-AD94-15BA27FFA1FA}" presName="root" presStyleCnt="0">
        <dgm:presLayoutVars>
          <dgm:dir/>
          <dgm:resizeHandles val="exact"/>
        </dgm:presLayoutVars>
      </dgm:prSet>
      <dgm:spPr/>
    </dgm:pt>
    <dgm:pt modelId="{5491B00A-8A85-4B32-A347-B8D6493BC737}" type="pres">
      <dgm:prSet presAssocID="{BA0CBA99-2F06-4CF6-AD94-15BA27FFA1FA}" presName="container" presStyleCnt="0">
        <dgm:presLayoutVars>
          <dgm:dir/>
          <dgm:resizeHandles val="exact"/>
        </dgm:presLayoutVars>
      </dgm:prSet>
      <dgm:spPr/>
    </dgm:pt>
    <dgm:pt modelId="{3B74B61E-AFA6-4603-B2DF-1CB7F7C1A175}" type="pres">
      <dgm:prSet presAssocID="{AB4990A9-6F24-4A96-AAD8-3C083F9B765E}" presName="compNode" presStyleCnt="0"/>
      <dgm:spPr/>
    </dgm:pt>
    <dgm:pt modelId="{525B1B11-B822-40DD-9871-459FAFB0CCAA}" type="pres">
      <dgm:prSet presAssocID="{AB4990A9-6F24-4A96-AAD8-3C083F9B765E}" presName="iconBgRect" presStyleLbl="bgShp" presStyleIdx="0" presStyleCnt="4"/>
      <dgm:spPr/>
    </dgm:pt>
    <dgm:pt modelId="{DF1DF6C3-6F19-4689-8668-369C9479685D}" type="pres">
      <dgm:prSet presAssocID="{AB4990A9-6F24-4A96-AAD8-3C083F9B765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27C7BDC3-CE0F-4C60-8EEA-238E91EEFE6E}" type="pres">
      <dgm:prSet presAssocID="{AB4990A9-6F24-4A96-AAD8-3C083F9B765E}" presName="spaceRect" presStyleCnt="0"/>
      <dgm:spPr/>
    </dgm:pt>
    <dgm:pt modelId="{B5D40C3D-32D1-4A45-A8FB-F3B8E00BF76E}" type="pres">
      <dgm:prSet presAssocID="{AB4990A9-6F24-4A96-AAD8-3C083F9B765E}" presName="textRect" presStyleLbl="revTx" presStyleIdx="0" presStyleCnt="4">
        <dgm:presLayoutVars>
          <dgm:chMax val="1"/>
          <dgm:chPref val="1"/>
        </dgm:presLayoutVars>
      </dgm:prSet>
      <dgm:spPr/>
    </dgm:pt>
    <dgm:pt modelId="{30257CB4-A257-45CF-A66E-5E60DBDA0779}" type="pres">
      <dgm:prSet presAssocID="{4152B8F5-9BE2-4AD3-BAD9-2576BF8893C3}" presName="sibTrans" presStyleLbl="sibTrans2D1" presStyleIdx="0" presStyleCnt="0"/>
      <dgm:spPr/>
    </dgm:pt>
    <dgm:pt modelId="{8085E850-6292-41B3-8890-BA15DA2A5AF4}" type="pres">
      <dgm:prSet presAssocID="{9F888B4F-FA87-4BD3-AB83-7FE0979D0DDA}" presName="compNode" presStyleCnt="0"/>
      <dgm:spPr/>
    </dgm:pt>
    <dgm:pt modelId="{39C5179D-5C20-4430-B1E1-80A5CF06711D}" type="pres">
      <dgm:prSet presAssocID="{9F888B4F-FA87-4BD3-AB83-7FE0979D0DDA}" presName="iconBgRect" presStyleLbl="bgShp" presStyleIdx="1" presStyleCnt="4"/>
      <dgm:spPr/>
    </dgm:pt>
    <dgm:pt modelId="{B429EE00-BD30-441B-B8D0-BAAFBCCF1A9C}" type="pres">
      <dgm:prSet presAssocID="{9F888B4F-FA87-4BD3-AB83-7FE0979D0DD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31C31318-A170-4921-B19D-71D32B34C873}" type="pres">
      <dgm:prSet presAssocID="{9F888B4F-FA87-4BD3-AB83-7FE0979D0DDA}" presName="spaceRect" presStyleCnt="0"/>
      <dgm:spPr/>
    </dgm:pt>
    <dgm:pt modelId="{C3110901-187A-4350-9D66-DA09A05FFBDD}" type="pres">
      <dgm:prSet presAssocID="{9F888B4F-FA87-4BD3-AB83-7FE0979D0DDA}" presName="textRect" presStyleLbl="revTx" presStyleIdx="1" presStyleCnt="4">
        <dgm:presLayoutVars>
          <dgm:chMax val="1"/>
          <dgm:chPref val="1"/>
        </dgm:presLayoutVars>
      </dgm:prSet>
      <dgm:spPr/>
    </dgm:pt>
    <dgm:pt modelId="{A147D5A3-400A-43B5-ABFC-CC90A11FA550}" type="pres">
      <dgm:prSet presAssocID="{1742B282-E80F-4100-BB0F-D97CB47C3A7E}" presName="sibTrans" presStyleLbl="sibTrans2D1" presStyleIdx="0" presStyleCnt="0"/>
      <dgm:spPr/>
    </dgm:pt>
    <dgm:pt modelId="{7427227A-42C7-4122-8E97-423A76D06058}" type="pres">
      <dgm:prSet presAssocID="{9D3E9B63-A5BF-4253-82C3-A81DBC6062FF}" presName="compNode" presStyleCnt="0"/>
      <dgm:spPr/>
    </dgm:pt>
    <dgm:pt modelId="{E6CFC107-F901-4202-89EC-BCA7D1843F12}" type="pres">
      <dgm:prSet presAssocID="{9D3E9B63-A5BF-4253-82C3-A81DBC6062FF}" presName="iconBgRect" presStyleLbl="bgShp" presStyleIdx="2" presStyleCnt="4"/>
      <dgm:spPr/>
    </dgm:pt>
    <dgm:pt modelId="{5D4CD673-DAC3-4ED8-8DDD-811CC4DE0357}" type="pres">
      <dgm:prSet presAssocID="{9D3E9B63-A5BF-4253-82C3-A81DBC6062F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66C6C082-171E-4904-ADCC-765B8E5E5B10}" type="pres">
      <dgm:prSet presAssocID="{9D3E9B63-A5BF-4253-82C3-A81DBC6062FF}" presName="spaceRect" presStyleCnt="0"/>
      <dgm:spPr/>
    </dgm:pt>
    <dgm:pt modelId="{3D4A7D95-78ED-43C7-8439-0853DB22DC33}" type="pres">
      <dgm:prSet presAssocID="{9D3E9B63-A5BF-4253-82C3-A81DBC6062FF}" presName="textRect" presStyleLbl="revTx" presStyleIdx="2" presStyleCnt="4">
        <dgm:presLayoutVars>
          <dgm:chMax val="1"/>
          <dgm:chPref val="1"/>
        </dgm:presLayoutVars>
      </dgm:prSet>
      <dgm:spPr/>
    </dgm:pt>
    <dgm:pt modelId="{7089BF0B-E406-4FAB-BCEF-A914DB368510}" type="pres">
      <dgm:prSet presAssocID="{4D9C62AE-D4EF-44CF-83A1-1DB3FCC429AA}" presName="sibTrans" presStyleLbl="sibTrans2D1" presStyleIdx="0" presStyleCnt="0"/>
      <dgm:spPr/>
    </dgm:pt>
    <dgm:pt modelId="{99321136-FEC8-4DD8-BDF9-FC438D56BAE5}" type="pres">
      <dgm:prSet presAssocID="{DD40C8BE-B030-4E6F-8981-2DD4FCD338BE}" presName="compNode" presStyleCnt="0"/>
      <dgm:spPr/>
    </dgm:pt>
    <dgm:pt modelId="{1AD49F1B-EF55-457C-B3BE-87D4F1F45701}" type="pres">
      <dgm:prSet presAssocID="{DD40C8BE-B030-4E6F-8981-2DD4FCD338BE}" presName="iconBgRect" presStyleLbl="bgShp" presStyleIdx="3" presStyleCnt="4"/>
      <dgm:spPr/>
    </dgm:pt>
    <dgm:pt modelId="{59541348-0F64-4C86-9CFC-6F59260DA222}" type="pres">
      <dgm:prSet presAssocID="{DD40C8BE-B030-4E6F-8981-2DD4FCD338B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0C04237D-17FC-4DB5-879E-C1C89FEE4430}" type="pres">
      <dgm:prSet presAssocID="{DD40C8BE-B030-4E6F-8981-2DD4FCD338BE}" presName="spaceRect" presStyleCnt="0"/>
      <dgm:spPr/>
    </dgm:pt>
    <dgm:pt modelId="{44C5542E-DC1A-43DA-BCBA-81128456DDB6}" type="pres">
      <dgm:prSet presAssocID="{DD40C8BE-B030-4E6F-8981-2DD4FCD338B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D941303-1E0D-4F3E-ABD5-FA9453E5E4ED}" type="presOf" srcId="{4D9C62AE-D4EF-44CF-83A1-1DB3FCC429AA}" destId="{7089BF0B-E406-4FAB-BCEF-A914DB368510}" srcOrd="0" destOrd="0" presId="urn:microsoft.com/office/officeart/2018/2/layout/IconCircleList"/>
    <dgm:cxn modelId="{C71A6504-FF3D-43E0-90EB-5B6E87157268}" type="presOf" srcId="{4152B8F5-9BE2-4AD3-BAD9-2576BF8893C3}" destId="{30257CB4-A257-45CF-A66E-5E60DBDA0779}" srcOrd="0" destOrd="0" presId="urn:microsoft.com/office/officeart/2018/2/layout/IconCircleList"/>
    <dgm:cxn modelId="{95BB9E0C-001A-4C09-AD6B-BBC67436806A}" srcId="{BA0CBA99-2F06-4CF6-AD94-15BA27FFA1FA}" destId="{AB4990A9-6F24-4A96-AAD8-3C083F9B765E}" srcOrd="0" destOrd="0" parTransId="{8DB78301-39E6-4A0A-8E10-B01E2205289A}" sibTransId="{4152B8F5-9BE2-4AD3-BAD9-2576BF8893C3}"/>
    <dgm:cxn modelId="{F526A329-950C-403E-88E7-3E8998185A7F}" type="presOf" srcId="{1742B282-E80F-4100-BB0F-D97CB47C3A7E}" destId="{A147D5A3-400A-43B5-ABFC-CC90A11FA550}" srcOrd="0" destOrd="0" presId="urn:microsoft.com/office/officeart/2018/2/layout/IconCircleList"/>
    <dgm:cxn modelId="{CFB7545C-B265-4E1F-B84C-55DE208378D7}" type="presOf" srcId="{9D3E9B63-A5BF-4253-82C3-A81DBC6062FF}" destId="{3D4A7D95-78ED-43C7-8439-0853DB22DC33}" srcOrd="0" destOrd="0" presId="urn:microsoft.com/office/officeart/2018/2/layout/IconCircleList"/>
    <dgm:cxn modelId="{0EA8F261-52C5-4B41-9DA0-DB0FB24F8784}" srcId="{BA0CBA99-2F06-4CF6-AD94-15BA27FFA1FA}" destId="{DD40C8BE-B030-4E6F-8981-2DD4FCD338BE}" srcOrd="3" destOrd="0" parTransId="{2F6B5A68-B546-40D6-81A2-7494DA9721D9}" sibTransId="{6351C647-9A31-4FB1-9771-403EBD08F8F3}"/>
    <dgm:cxn modelId="{F3219F57-DDEA-4787-B764-A81652F08082}" type="presOf" srcId="{AB4990A9-6F24-4A96-AAD8-3C083F9B765E}" destId="{B5D40C3D-32D1-4A45-A8FB-F3B8E00BF76E}" srcOrd="0" destOrd="0" presId="urn:microsoft.com/office/officeart/2018/2/layout/IconCircleList"/>
    <dgm:cxn modelId="{34652397-D806-4DCF-BB64-EE673FFE9F01}" type="presOf" srcId="{9F888B4F-FA87-4BD3-AB83-7FE0979D0DDA}" destId="{C3110901-187A-4350-9D66-DA09A05FFBDD}" srcOrd="0" destOrd="0" presId="urn:microsoft.com/office/officeart/2018/2/layout/IconCircleList"/>
    <dgm:cxn modelId="{BEA8C1A7-4BCF-40ED-88E9-1E051F97FC8A}" srcId="{BA0CBA99-2F06-4CF6-AD94-15BA27FFA1FA}" destId="{9F888B4F-FA87-4BD3-AB83-7FE0979D0DDA}" srcOrd="1" destOrd="0" parTransId="{1AB760DF-075A-4003-9E6C-FA795225DD1F}" sibTransId="{1742B282-E80F-4100-BB0F-D97CB47C3A7E}"/>
    <dgm:cxn modelId="{B57E3DDC-914B-49C9-8EB6-F64BC8B20B6C}" srcId="{BA0CBA99-2F06-4CF6-AD94-15BA27FFA1FA}" destId="{9D3E9B63-A5BF-4253-82C3-A81DBC6062FF}" srcOrd="2" destOrd="0" parTransId="{16755DAF-6A88-4BE4-9C0B-84974B245FE8}" sibTransId="{4D9C62AE-D4EF-44CF-83A1-1DB3FCC429AA}"/>
    <dgm:cxn modelId="{5014A4E4-8B95-4398-B120-0134F81C2966}" type="presOf" srcId="{DD40C8BE-B030-4E6F-8981-2DD4FCD338BE}" destId="{44C5542E-DC1A-43DA-BCBA-81128456DDB6}" srcOrd="0" destOrd="0" presId="urn:microsoft.com/office/officeart/2018/2/layout/IconCircleList"/>
    <dgm:cxn modelId="{F03482FC-D126-405F-8A12-135B35B772D6}" type="presOf" srcId="{BA0CBA99-2F06-4CF6-AD94-15BA27FFA1FA}" destId="{C60D8CB6-8D4C-4D0B-8973-13D4442F2C33}" srcOrd="0" destOrd="0" presId="urn:microsoft.com/office/officeart/2018/2/layout/IconCircleList"/>
    <dgm:cxn modelId="{EBE7BE7E-A82E-4422-9064-331F9394FCEB}" type="presParOf" srcId="{C60D8CB6-8D4C-4D0B-8973-13D4442F2C33}" destId="{5491B00A-8A85-4B32-A347-B8D6493BC737}" srcOrd="0" destOrd="0" presId="urn:microsoft.com/office/officeart/2018/2/layout/IconCircleList"/>
    <dgm:cxn modelId="{F442F3E8-EA52-4EDE-ADC0-A1A1F03A5290}" type="presParOf" srcId="{5491B00A-8A85-4B32-A347-B8D6493BC737}" destId="{3B74B61E-AFA6-4603-B2DF-1CB7F7C1A175}" srcOrd="0" destOrd="0" presId="urn:microsoft.com/office/officeart/2018/2/layout/IconCircleList"/>
    <dgm:cxn modelId="{6A0EA86C-A334-47E2-9601-E21161A7EA62}" type="presParOf" srcId="{3B74B61E-AFA6-4603-B2DF-1CB7F7C1A175}" destId="{525B1B11-B822-40DD-9871-459FAFB0CCAA}" srcOrd="0" destOrd="0" presId="urn:microsoft.com/office/officeart/2018/2/layout/IconCircleList"/>
    <dgm:cxn modelId="{521732B0-77F5-4C47-A6BE-77FEC6CAD2BC}" type="presParOf" srcId="{3B74B61E-AFA6-4603-B2DF-1CB7F7C1A175}" destId="{DF1DF6C3-6F19-4689-8668-369C9479685D}" srcOrd="1" destOrd="0" presId="urn:microsoft.com/office/officeart/2018/2/layout/IconCircleList"/>
    <dgm:cxn modelId="{4A8660EF-1A1A-4FF9-B743-5892D9CB301F}" type="presParOf" srcId="{3B74B61E-AFA6-4603-B2DF-1CB7F7C1A175}" destId="{27C7BDC3-CE0F-4C60-8EEA-238E91EEFE6E}" srcOrd="2" destOrd="0" presId="urn:microsoft.com/office/officeart/2018/2/layout/IconCircleList"/>
    <dgm:cxn modelId="{032E740B-04D7-4301-9218-7611927B2059}" type="presParOf" srcId="{3B74B61E-AFA6-4603-B2DF-1CB7F7C1A175}" destId="{B5D40C3D-32D1-4A45-A8FB-F3B8E00BF76E}" srcOrd="3" destOrd="0" presId="urn:microsoft.com/office/officeart/2018/2/layout/IconCircleList"/>
    <dgm:cxn modelId="{5FD747D4-E2AE-41E7-B18D-A218546FFEC9}" type="presParOf" srcId="{5491B00A-8A85-4B32-A347-B8D6493BC737}" destId="{30257CB4-A257-45CF-A66E-5E60DBDA0779}" srcOrd="1" destOrd="0" presId="urn:microsoft.com/office/officeart/2018/2/layout/IconCircleList"/>
    <dgm:cxn modelId="{A7B002BC-F4B8-4B84-B280-B023255BACFA}" type="presParOf" srcId="{5491B00A-8A85-4B32-A347-B8D6493BC737}" destId="{8085E850-6292-41B3-8890-BA15DA2A5AF4}" srcOrd="2" destOrd="0" presId="urn:microsoft.com/office/officeart/2018/2/layout/IconCircleList"/>
    <dgm:cxn modelId="{74034C8C-5642-4896-85F9-46E70B222057}" type="presParOf" srcId="{8085E850-6292-41B3-8890-BA15DA2A5AF4}" destId="{39C5179D-5C20-4430-B1E1-80A5CF06711D}" srcOrd="0" destOrd="0" presId="urn:microsoft.com/office/officeart/2018/2/layout/IconCircleList"/>
    <dgm:cxn modelId="{A8EA6689-BB18-4B8F-8DB0-83AF1189B3CE}" type="presParOf" srcId="{8085E850-6292-41B3-8890-BA15DA2A5AF4}" destId="{B429EE00-BD30-441B-B8D0-BAAFBCCF1A9C}" srcOrd="1" destOrd="0" presId="urn:microsoft.com/office/officeart/2018/2/layout/IconCircleList"/>
    <dgm:cxn modelId="{97389F58-1861-40FF-90AA-E9BAB2B904D1}" type="presParOf" srcId="{8085E850-6292-41B3-8890-BA15DA2A5AF4}" destId="{31C31318-A170-4921-B19D-71D32B34C873}" srcOrd="2" destOrd="0" presId="urn:microsoft.com/office/officeart/2018/2/layout/IconCircleList"/>
    <dgm:cxn modelId="{CEF6538E-5614-41C5-A943-16CEC7B7B2F8}" type="presParOf" srcId="{8085E850-6292-41B3-8890-BA15DA2A5AF4}" destId="{C3110901-187A-4350-9D66-DA09A05FFBDD}" srcOrd="3" destOrd="0" presId="urn:microsoft.com/office/officeart/2018/2/layout/IconCircleList"/>
    <dgm:cxn modelId="{28D90AEC-568E-43B9-8648-488C669CA2E5}" type="presParOf" srcId="{5491B00A-8A85-4B32-A347-B8D6493BC737}" destId="{A147D5A3-400A-43B5-ABFC-CC90A11FA550}" srcOrd="3" destOrd="0" presId="urn:microsoft.com/office/officeart/2018/2/layout/IconCircleList"/>
    <dgm:cxn modelId="{BA3F6AC3-834F-42B8-9961-58CD16D86190}" type="presParOf" srcId="{5491B00A-8A85-4B32-A347-B8D6493BC737}" destId="{7427227A-42C7-4122-8E97-423A76D06058}" srcOrd="4" destOrd="0" presId="urn:microsoft.com/office/officeart/2018/2/layout/IconCircleList"/>
    <dgm:cxn modelId="{AABDB300-D6A3-4738-8544-6990A19B731C}" type="presParOf" srcId="{7427227A-42C7-4122-8E97-423A76D06058}" destId="{E6CFC107-F901-4202-89EC-BCA7D1843F12}" srcOrd="0" destOrd="0" presId="urn:microsoft.com/office/officeart/2018/2/layout/IconCircleList"/>
    <dgm:cxn modelId="{EA6503B2-A042-46AD-B95F-2157DCEDFBCE}" type="presParOf" srcId="{7427227A-42C7-4122-8E97-423A76D06058}" destId="{5D4CD673-DAC3-4ED8-8DDD-811CC4DE0357}" srcOrd="1" destOrd="0" presId="urn:microsoft.com/office/officeart/2018/2/layout/IconCircleList"/>
    <dgm:cxn modelId="{3B52EE22-1277-46A2-AA80-DFAEAEA8A6DA}" type="presParOf" srcId="{7427227A-42C7-4122-8E97-423A76D06058}" destId="{66C6C082-171E-4904-ADCC-765B8E5E5B10}" srcOrd="2" destOrd="0" presId="urn:microsoft.com/office/officeart/2018/2/layout/IconCircleList"/>
    <dgm:cxn modelId="{A3316836-79E3-4475-A08E-F81F04F86B2D}" type="presParOf" srcId="{7427227A-42C7-4122-8E97-423A76D06058}" destId="{3D4A7D95-78ED-43C7-8439-0853DB22DC33}" srcOrd="3" destOrd="0" presId="urn:microsoft.com/office/officeart/2018/2/layout/IconCircleList"/>
    <dgm:cxn modelId="{FFAB23CA-8A48-49E6-9081-7FEFACEA1F5D}" type="presParOf" srcId="{5491B00A-8A85-4B32-A347-B8D6493BC737}" destId="{7089BF0B-E406-4FAB-BCEF-A914DB368510}" srcOrd="5" destOrd="0" presId="urn:microsoft.com/office/officeart/2018/2/layout/IconCircleList"/>
    <dgm:cxn modelId="{8E2AA8CC-51EE-49BC-AE23-9B41641BC359}" type="presParOf" srcId="{5491B00A-8A85-4B32-A347-B8D6493BC737}" destId="{99321136-FEC8-4DD8-BDF9-FC438D56BAE5}" srcOrd="6" destOrd="0" presId="urn:microsoft.com/office/officeart/2018/2/layout/IconCircleList"/>
    <dgm:cxn modelId="{1F74A416-DD2A-4FD5-B21C-D40ABDD048E3}" type="presParOf" srcId="{99321136-FEC8-4DD8-BDF9-FC438D56BAE5}" destId="{1AD49F1B-EF55-457C-B3BE-87D4F1F45701}" srcOrd="0" destOrd="0" presId="urn:microsoft.com/office/officeart/2018/2/layout/IconCircleList"/>
    <dgm:cxn modelId="{E7D69E51-A897-4A80-8B2C-260D80A53811}" type="presParOf" srcId="{99321136-FEC8-4DD8-BDF9-FC438D56BAE5}" destId="{59541348-0F64-4C86-9CFC-6F59260DA222}" srcOrd="1" destOrd="0" presId="urn:microsoft.com/office/officeart/2018/2/layout/IconCircleList"/>
    <dgm:cxn modelId="{E7669833-FEE2-4414-B09B-063C498243B8}" type="presParOf" srcId="{99321136-FEC8-4DD8-BDF9-FC438D56BAE5}" destId="{0C04237D-17FC-4DB5-879E-C1C89FEE4430}" srcOrd="2" destOrd="0" presId="urn:microsoft.com/office/officeart/2018/2/layout/IconCircleList"/>
    <dgm:cxn modelId="{4E024046-F482-48FE-B7CB-50B4F31CCF23}" type="presParOf" srcId="{99321136-FEC8-4DD8-BDF9-FC438D56BAE5}" destId="{44C5542E-DC1A-43DA-BCBA-81128456DDB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9BF59DEE-F838-4076-9AE4-A7102275D0A3}" type="doc">
      <dgm:prSet loTypeId="urn:microsoft.com/office/officeart/2005/8/layout/hierarchy1" loCatId="hierarchy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4B257A9-05A7-462C-999F-D7953F4A3DDD}">
      <dgm:prSet/>
      <dgm:spPr/>
      <dgm:t>
        <a:bodyPr/>
        <a:lstStyle/>
        <a:p>
          <a:r>
            <a:rPr lang="en-GB" dirty="0"/>
            <a:t>Have a look at your social media pages. </a:t>
          </a:r>
          <a:endParaRPr lang="en-US" dirty="0"/>
        </a:p>
      </dgm:t>
    </dgm:pt>
    <dgm:pt modelId="{51E313DF-CF36-4269-AC0C-FC80E1B6B4B1}" type="parTrans" cxnId="{6F8CD744-EC67-43B8-B4F0-5F55343957FF}">
      <dgm:prSet/>
      <dgm:spPr/>
      <dgm:t>
        <a:bodyPr/>
        <a:lstStyle/>
        <a:p>
          <a:endParaRPr lang="en-US"/>
        </a:p>
      </dgm:t>
    </dgm:pt>
    <dgm:pt modelId="{0D5B5923-AA87-4CD6-92FC-3E71F74C94C7}" type="sibTrans" cxnId="{6F8CD744-EC67-43B8-B4F0-5F55343957FF}">
      <dgm:prSet/>
      <dgm:spPr/>
      <dgm:t>
        <a:bodyPr/>
        <a:lstStyle/>
        <a:p>
          <a:endParaRPr lang="en-US"/>
        </a:p>
      </dgm:t>
    </dgm:pt>
    <dgm:pt modelId="{108DF4AA-ED71-43BF-9F74-95A5D1FC9B71}">
      <dgm:prSet/>
      <dgm:spPr/>
      <dgm:t>
        <a:bodyPr/>
        <a:lstStyle/>
        <a:p>
          <a:r>
            <a:rPr lang="en-GB" dirty="0"/>
            <a:t>If you were an employer, would you employ you based on your social media? </a:t>
          </a:r>
          <a:endParaRPr lang="en-US" dirty="0"/>
        </a:p>
      </dgm:t>
    </dgm:pt>
    <dgm:pt modelId="{2A835348-016C-4C08-8175-4B4A8A42EA54}" type="parTrans" cxnId="{CDD653E1-1112-471E-A52E-E110F1C5654E}">
      <dgm:prSet/>
      <dgm:spPr/>
      <dgm:t>
        <a:bodyPr/>
        <a:lstStyle/>
        <a:p>
          <a:endParaRPr lang="en-US"/>
        </a:p>
      </dgm:t>
    </dgm:pt>
    <dgm:pt modelId="{774D7D29-65AE-44C3-B5B9-EAF4BEBD8D5B}" type="sibTrans" cxnId="{CDD653E1-1112-471E-A52E-E110F1C5654E}">
      <dgm:prSet/>
      <dgm:spPr/>
      <dgm:t>
        <a:bodyPr/>
        <a:lstStyle/>
        <a:p>
          <a:endParaRPr lang="en-US"/>
        </a:p>
      </dgm:t>
    </dgm:pt>
    <dgm:pt modelId="{F0F8F384-F3BF-4888-A8A8-612A1B70C749}">
      <dgm:prSet/>
      <dgm:spPr/>
      <dgm:t>
        <a:bodyPr/>
        <a:lstStyle/>
        <a:p>
          <a:r>
            <a:rPr lang="en-GB"/>
            <a:t>Considering pictures and statuses. </a:t>
          </a:r>
          <a:endParaRPr lang="en-US"/>
        </a:p>
      </dgm:t>
    </dgm:pt>
    <dgm:pt modelId="{FDEEACBC-2264-478A-AEE4-6572CA4E4808}" type="parTrans" cxnId="{E9F0C2E2-24B7-446F-85F3-F493C6A03B8D}">
      <dgm:prSet/>
      <dgm:spPr/>
      <dgm:t>
        <a:bodyPr/>
        <a:lstStyle/>
        <a:p>
          <a:endParaRPr lang="en-US"/>
        </a:p>
      </dgm:t>
    </dgm:pt>
    <dgm:pt modelId="{8DEFCC37-5BD9-43EF-9CDD-F72397443A75}" type="sibTrans" cxnId="{E9F0C2E2-24B7-446F-85F3-F493C6A03B8D}">
      <dgm:prSet/>
      <dgm:spPr/>
      <dgm:t>
        <a:bodyPr/>
        <a:lstStyle/>
        <a:p>
          <a:endParaRPr lang="en-US"/>
        </a:p>
      </dgm:t>
    </dgm:pt>
    <dgm:pt modelId="{CEF5AA59-9273-442F-ABF8-544EB8827FC4}" type="pres">
      <dgm:prSet presAssocID="{9BF59DEE-F838-4076-9AE4-A7102275D0A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1CA72CB-0FA3-4D88-873C-E89957569F9F}" type="pres">
      <dgm:prSet presAssocID="{64B257A9-05A7-462C-999F-D7953F4A3DDD}" presName="hierRoot1" presStyleCnt="0"/>
      <dgm:spPr/>
    </dgm:pt>
    <dgm:pt modelId="{08DB05C7-9FC6-4A7E-A997-5E9704A617CC}" type="pres">
      <dgm:prSet presAssocID="{64B257A9-05A7-462C-999F-D7953F4A3DDD}" presName="composite" presStyleCnt="0"/>
      <dgm:spPr/>
    </dgm:pt>
    <dgm:pt modelId="{55327191-2806-46F8-B7A9-6A1000E5D53F}" type="pres">
      <dgm:prSet presAssocID="{64B257A9-05A7-462C-999F-D7953F4A3DDD}" presName="background" presStyleLbl="node0" presStyleIdx="0" presStyleCnt="3"/>
      <dgm:spPr/>
    </dgm:pt>
    <dgm:pt modelId="{4D38D86A-EA91-40AD-BF46-F5FA6F451A47}" type="pres">
      <dgm:prSet presAssocID="{64B257A9-05A7-462C-999F-D7953F4A3DDD}" presName="text" presStyleLbl="fgAcc0" presStyleIdx="0" presStyleCnt="3">
        <dgm:presLayoutVars>
          <dgm:chPref val="3"/>
        </dgm:presLayoutVars>
      </dgm:prSet>
      <dgm:spPr/>
    </dgm:pt>
    <dgm:pt modelId="{A0E7D963-4607-4AB6-8E1A-1A783CF8D0F3}" type="pres">
      <dgm:prSet presAssocID="{64B257A9-05A7-462C-999F-D7953F4A3DDD}" presName="hierChild2" presStyleCnt="0"/>
      <dgm:spPr/>
    </dgm:pt>
    <dgm:pt modelId="{BB070372-7886-4054-BCAC-E8EC9010290B}" type="pres">
      <dgm:prSet presAssocID="{108DF4AA-ED71-43BF-9F74-95A5D1FC9B71}" presName="hierRoot1" presStyleCnt="0"/>
      <dgm:spPr/>
    </dgm:pt>
    <dgm:pt modelId="{7C12AF98-9575-437C-9883-4B86861B830A}" type="pres">
      <dgm:prSet presAssocID="{108DF4AA-ED71-43BF-9F74-95A5D1FC9B71}" presName="composite" presStyleCnt="0"/>
      <dgm:spPr/>
    </dgm:pt>
    <dgm:pt modelId="{6E22BEF6-0C2A-4979-B45E-0DB778ED56CB}" type="pres">
      <dgm:prSet presAssocID="{108DF4AA-ED71-43BF-9F74-95A5D1FC9B71}" presName="background" presStyleLbl="node0" presStyleIdx="1" presStyleCnt="3"/>
      <dgm:spPr/>
    </dgm:pt>
    <dgm:pt modelId="{45B5B140-3A4F-4D62-A606-41A945F5EB78}" type="pres">
      <dgm:prSet presAssocID="{108DF4AA-ED71-43BF-9F74-95A5D1FC9B71}" presName="text" presStyleLbl="fgAcc0" presStyleIdx="1" presStyleCnt="3">
        <dgm:presLayoutVars>
          <dgm:chPref val="3"/>
        </dgm:presLayoutVars>
      </dgm:prSet>
      <dgm:spPr/>
    </dgm:pt>
    <dgm:pt modelId="{F682A2F1-E629-411B-8C7C-B86A9438630F}" type="pres">
      <dgm:prSet presAssocID="{108DF4AA-ED71-43BF-9F74-95A5D1FC9B71}" presName="hierChild2" presStyleCnt="0"/>
      <dgm:spPr/>
    </dgm:pt>
    <dgm:pt modelId="{2D9A7A66-B4FC-4E37-9055-F867A37A2FD5}" type="pres">
      <dgm:prSet presAssocID="{F0F8F384-F3BF-4888-A8A8-612A1B70C749}" presName="hierRoot1" presStyleCnt="0"/>
      <dgm:spPr/>
    </dgm:pt>
    <dgm:pt modelId="{330FE33F-4E41-436B-A126-3C4BAFF7E9AB}" type="pres">
      <dgm:prSet presAssocID="{F0F8F384-F3BF-4888-A8A8-612A1B70C749}" presName="composite" presStyleCnt="0"/>
      <dgm:spPr/>
    </dgm:pt>
    <dgm:pt modelId="{312EE37D-DC06-40D8-9A49-CBFA43290993}" type="pres">
      <dgm:prSet presAssocID="{F0F8F384-F3BF-4888-A8A8-612A1B70C749}" presName="background" presStyleLbl="node0" presStyleIdx="2" presStyleCnt="3"/>
      <dgm:spPr/>
    </dgm:pt>
    <dgm:pt modelId="{E9BD2224-D69B-48A7-AA71-CD560DD7F8F7}" type="pres">
      <dgm:prSet presAssocID="{F0F8F384-F3BF-4888-A8A8-612A1B70C749}" presName="text" presStyleLbl="fgAcc0" presStyleIdx="2" presStyleCnt="3">
        <dgm:presLayoutVars>
          <dgm:chPref val="3"/>
        </dgm:presLayoutVars>
      </dgm:prSet>
      <dgm:spPr/>
    </dgm:pt>
    <dgm:pt modelId="{4279C252-AFAA-4675-9855-580A6D0AB686}" type="pres">
      <dgm:prSet presAssocID="{F0F8F384-F3BF-4888-A8A8-612A1B70C749}" presName="hierChild2" presStyleCnt="0"/>
      <dgm:spPr/>
    </dgm:pt>
  </dgm:ptLst>
  <dgm:cxnLst>
    <dgm:cxn modelId="{4B2E2D12-9EF8-4B86-B322-AC8A4273C988}" type="presOf" srcId="{64B257A9-05A7-462C-999F-D7953F4A3DDD}" destId="{4D38D86A-EA91-40AD-BF46-F5FA6F451A47}" srcOrd="0" destOrd="0" presId="urn:microsoft.com/office/officeart/2005/8/layout/hierarchy1"/>
    <dgm:cxn modelId="{6F8CD744-EC67-43B8-B4F0-5F55343957FF}" srcId="{9BF59DEE-F838-4076-9AE4-A7102275D0A3}" destId="{64B257A9-05A7-462C-999F-D7953F4A3DDD}" srcOrd="0" destOrd="0" parTransId="{51E313DF-CF36-4269-AC0C-FC80E1B6B4B1}" sibTransId="{0D5B5923-AA87-4CD6-92FC-3E71F74C94C7}"/>
    <dgm:cxn modelId="{7CAA0D77-4A64-40E9-8D59-0F5C4944D9F6}" type="presOf" srcId="{108DF4AA-ED71-43BF-9F74-95A5D1FC9B71}" destId="{45B5B140-3A4F-4D62-A606-41A945F5EB78}" srcOrd="0" destOrd="0" presId="urn:microsoft.com/office/officeart/2005/8/layout/hierarchy1"/>
    <dgm:cxn modelId="{2CDA33D4-7E5C-4D13-8C33-C6E42AA5A814}" type="presOf" srcId="{9BF59DEE-F838-4076-9AE4-A7102275D0A3}" destId="{CEF5AA59-9273-442F-ABF8-544EB8827FC4}" srcOrd="0" destOrd="0" presId="urn:microsoft.com/office/officeart/2005/8/layout/hierarchy1"/>
    <dgm:cxn modelId="{CDD653E1-1112-471E-A52E-E110F1C5654E}" srcId="{9BF59DEE-F838-4076-9AE4-A7102275D0A3}" destId="{108DF4AA-ED71-43BF-9F74-95A5D1FC9B71}" srcOrd="1" destOrd="0" parTransId="{2A835348-016C-4C08-8175-4B4A8A42EA54}" sibTransId="{774D7D29-65AE-44C3-B5B9-EAF4BEBD8D5B}"/>
    <dgm:cxn modelId="{E9F0C2E2-24B7-446F-85F3-F493C6A03B8D}" srcId="{9BF59DEE-F838-4076-9AE4-A7102275D0A3}" destId="{F0F8F384-F3BF-4888-A8A8-612A1B70C749}" srcOrd="2" destOrd="0" parTransId="{FDEEACBC-2264-478A-AEE4-6572CA4E4808}" sibTransId="{8DEFCC37-5BD9-43EF-9CDD-F72397443A75}"/>
    <dgm:cxn modelId="{C7946DE7-90D9-4A94-A8B1-0680385BF6D8}" type="presOf" srcId="{F0F8F384-F3BF-4888-A8A8-612A1B70C749}" destId="{E9BD2224-D69B-48A7-AA71-CD560DD7F8F7}" srcOrd="0" destOrd="0" presId="urn:microsoft.com/office/officeart/2005/8/layout/hierarchy1"/>
    <dgm:cxn modelId="{B3FBBA7A-262E-40C4-A5A4-E2B2EDB599D5}" type="presParOf" srcId="{CEF5AA59-9273-442F-ABF8-544EB8827FC4}" destId="{B1CA72CB-0FA3-4D88-873C-E89957569F9F}" srcOrd="0" destOrd="0" presId="urn:microsoft.com/office/officeart/2005/8/layout/hierarchy1"/>
    <dgm:cxn modelId="{7A98CD00-8BD8-4FE3-9ECE-B840B551ABEB}" type="presParOf" srcId="{B1CA72CB-0FA3-4D88-873C-E89957569F9F}" destId="{08DB05C7-9FC6-4A7E-A997-5E9704A617CC}" srcOrd="0" destOrd="0" presId="urn:microsoft.com/office/officeart/2005/8/layout/hierarchy1"/>
    <dgm:cxn modelId="{E1C28871-D6EB-445D-8B19-5E0F73EBD4EC}" type="presParOf" srcId="{08DB05C7-9FC6-4A7E-A997-5E9704A617CC}" destId="{55327191-2806-46F8-B7A9-6A1000E5D53F}" srcOrd="0" destOrd="0" presId="urn:microsoft.com/office/officeart/2005/8/layout/hierarchy1"/>
    <dgm:cxn modelId="{31DA16CC-A780-4F62-AE60-5038F9164BEA}" type="presParOf" srcId="{08DB05C7-9FC6-4A7E-A997-5E9704A617CC}" destId="{4D38D86A-EA91-40AD-BF46-F5FA6F451A47}" srcOrd="1" destOrd="0" presId="urn:microsoft.com/office/officeart/2005/8/layout/hierarchy1"/>
    <dgm:cxn modelId="{FAD9E76E-5C94-41B4-B9F5-5EFB3FB8147C}" type="presParOf" srcId="{B1CA72CB-0FA3-4D88-873C-E89957569F9F}" destId="{A0E7D963-4607-4AB6-8E1A-1A783CF8D0F3}" srcOrd="1" destOrd="0" presId="urn:microsoft.com/office/officeart/2005/8/layout/hierarchy1"/>
    <dgm:cxn modelId="{185F0CF8-70FC-44C8-A5F0-91B8EC08E364}" type="presParOf" srcId="{CEF5AA59-9273-442F-ABF8-544EB8827FC4}" destId="{BB070372-7886-4054-BCAC-E8EC9010290B}" srcOrd="1" destOrd="0" presId="urn:microsoft.com/office/officeart/2005/8/layout/hierarchy1"/>
    <dgm:cxn modelId="{3C5A1484-63F4-49B7-90B8-960A155249F5}" type="presParOf" srcId="{BB070372-7886-4054-BCAC-E8EC9010290B}" destId="{7C12AF98-9575-437C-9883-4B86861B830A}" srcOrd="0" destOrd="0" presId="urn:microsoft.com/office/officeart/2005/8/layout/hierarchy1"/>
    <dgm:cxn modelId="{E6CD52B5-4E65-4C24-85AB-2FA16148E627}" type="presParOf" srcId="{7C12AF98-9575-437C-9883-4B86861B830A}" destId="{6E22BEF6-0C2A-4979-B45E-0DB778ED56CB}" srcOrd="0" destOrd="0" presId="urn:microsoft.com/office/officeart/2005/8/layout/hierarchy1"/>
    <dgm:cxn modelId="{1F1A875E-ECE1-4567-BB5F-FB108304B59A}" type="presParOf" srcId="{7C12AF98-9575-437C-9883-4B86861B830A}" destId="{45B5B140-3A4F-4D62-A606-41A945F5EB78}" srcOrd="1" destOrd="0" presId="urn:microsoft.com/office/officeart/2005/8/layout/hierarchy1"/>
    <dgm:cxn modelId="{56F094D9-74D9-4062-ABC3-3127057BACC6}" type="presParOf" srcId="{BB070372-7886-4054-BCAC-E8EC9010290B}" destId="{F682A2F1-E629-411B-8C7C-B86A9438630F}" srcOrd="1" destOrd="0" presId="urn:microsoft.com/office/officeart/2005/8/layout/hierarchy1"/>
    <dgm:cxn modelId="{EA2B5B40-FFEF-48BE-B549-8B44B314609C}" type="presParOf" srcId="{CEF5AA59-9273-442F-ABF8-544EB8827FC4}" destId="{2D9A7A66-B4FC-4E37-9055-F867A37A2FD5}" srcOrd="2" destOrd="0" presId="urn:microsoft.com/office/officeart/2005/8/layout/hierarchy1"/>
    <dgm:cxn modelId="{D36E9DF8-3AD7-4B40-81AC-5A82855939CF}" type="presParOf" srcId="{2D9A7A66-B4FC-4E37-9055-F867A37A2FD5}" destId="{330FE33F-4E41-436B-A126-3C4BAFF7E9AB}" srcOrd="0" destOrd="0" presId="urn:microsoft.com/office/officeart/2005/8/layout/hierarchy1"/>
    <dgm:cxn modelId="{C7341F5C-FF63-461A-AA5D-50D896B532A9}" type="presParOf" srcId="{330FE33F-4E41-436B-A126-3C4BAFF7E9AB}" destId="{312EE37D-DC06-40D8-9A49-CBFA43290993}" srcOrd="0" destOrd="0" presId="urn:microsoft.com/office/officeart/2005/8/layout/hierarchy1"/>
    <dgm:cxn modelId="{BD1F3B8C-7BFE-4DE4-A9EB-A74C222471D7}" type="presParOf" srcId="{330FE33F-4E41-436B-A126-3C4BAFF7E9AB}" destId="{E9BD2224-D69B-48A7-AA71-CD560DD7F8F7}" srcOrd="1" destOrd="0" presId="urn:microsoft.com/office/officeart/2005/8/layout/hierarchy1"/>
    <dgm:cxn modelId="{71998D35-4F5B-46DA-AEB9-5D5C931911BA}" type="presParOf" srcId="{2D9A7A66-B4FC-4E37-9055-F867A37A2FD5}" destId="{4279C252-AFAA-4675-9855-580A6D0AB68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E6B5BC81-7AD5-4A4D-94DB-1A7D5AC1B9F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85C9CDA-FCCC-4417-A9FB-157DC6CF1A2A}">
      <dgm:prSet/>
      <dgm:spPr/>
      <dgm:t>
        <a:bodyPr/>
        <a:lstStyle/>
        <a:p>
          <a:r>
            <a:rPr lang="en-GB"/>
            <a:t>A quick reminder about student support. </a:t>
          </a:r>
          <a:endParaRPr lang="en-US"/>
        </a:p>
      </dgm:t>
    </dgm:pt>
    <dgm:pt modelId="{60FA9B45-525F-4654-B246-27D8C2DAE297}" type="parTrans" cxnId="{9045BAB2-02AA-4B6F-880C-866027A94A11}">
      <dgm:prSet/>
      <dgm:spPr/>
      <dgm:t>
        <a:bodyPr/>
        <a:lstStyle/>
        <a:p>
          <a:endParaRPr lang="en-US"/>
        </a:p>
      </dgm:t>
    </dgm:pt>
    <dgm:pt modelId="{9ECE4FC7-72EC-48AE-ADC7-7A886833B245}" type="sibTrans" cxnId="{9045BAB2-02AA-4B6F-880C-866027A94A11}">
      <dgm:prSet/>
      <dgm:spPr/>
      <dgm:t>
        <a:bodyPr/>
        <a:lstStyle/>
        <a:p>
          <a:endParaRPr lang="en-US"/>
        </a:p>
      </dgm:t>
    </dgm:pt>
    <dgm:pt modelId="{36E69185-8C19-47CE-B41D-7994435C6CA6}">
      <dgm:prSet/>
      <dgm:spPr/>
      <dgm:t>
        <a:bodyPr/>
        <a:lstStyle/>
        <a:p>
          <a:r>
            <a:rPr lang="en-GB"/>
            <a:t>Note the student support request form, which is available on the hwb for you. </a:t>
          </a:r>
          <a:endParaRPr lang="en-US"/>
        </a:p>
      </dgm:t>
    </dgm:pt>
    <dgm:pt modelId="{E80C1264-8AEE-488C-AC9B-2E648900E3D5}" type="parTrans" cxnId="{A717696A-A552-41F5-9BDF-E831FB0DFBB5}">
      <dgm:prSet/>
      <dgm:spPr/>
      <dgm:t>
        <a:bodyPr/>
        <a:lstStyle/>
        <a:p>
          <a:endParaRPr lang="en-US"/>
        </a:p>
      </dgm:t>
    </dgm:pt>
    <dgm:pt modelId="{C53A1485-FD6D-4EE4-B844-88A6EFF3E4F7}" type="sibTrans" cxnId="{A717696A-A552-41F5-9BDF-E831FB0DFBB5}">
      <dgm:prSet/>
      <dgm:spPr/>
      <dgm:t>
        <a:bodyPr/>
        <a:lstStyle/>
        <a:p>
          <a:endParaRPr lang="en-US"/>
        </a:p>
      </dgm:t>
    </dgm:pt>
    <dgm:pt modelId="{BA272D2B-B1C4-49E2-97E8-8A6880A6B607}">
      <dgm:prSet/>
      <dgm:spPr/>
      <dgm:t>
        <a:bodyPr/>
        <a:lstStyle/>
        <a:p>
          <a:r>
            <a:rPr lang="en-GB"/>
            <a:t>However, if you have concerns about another student, you can also put in what is known as a cause for concern form. </a:t>
          </a:r>
          <a:endParaRPr lang="en-US"/>
        </a:p>
      </dgm:t>
    </dgm:pt>
    <dgm:pt modelId="{4B853787-4A51-4A83-BF5E-B2906E2CE170}" type="parTrans" cxnId="{35DCADD8-11B5-448F-BE5E-503AA4C7D510}">
      <dgm:prSet/>
      <dgm:spPr/>
      <dgm:t>
        <a:bodyPr/>
        <a:lstStyle/>
        <a:p>
          <a:endParaRPr lang="en-US"/>
        </a:p>
      </dgm:t>
    </dgm:pt>
    <dgm:pt modelId="{2D89DA6C-F377-47C9-9836-9DD6228184CD}" type="sibTrans" cxnId="{35DCADD8-11B5-448F-BE5E-503AA4C7D510}">
      <dgm:prSet/>
      <dgm:spPr/>
      <dgm:t>
        <a:bodyPr/>
        <a:lstStyle/>
        <a:p>
          <a:endParaRPr lang="en-US"/>
        </a:p>
      </dgm:t>
    </dgm:pt>
    <dgm:pt modelId="{FC4BA23A-CBA5-451E-8563-8F32C417D42F}">
      <dgm:prSet/>
      <dgm:spPr/>
      <dgm:t>
        <a:bodyPr/>
        <a:lstStyle/>
        <a:p>
          <a:r>
            <a:rPr lang="en-GB"/>
            <a:t>Let’s take a look……</a:t>
          </a:r>
          <a:endParaRPr lang="en-US"/>
        </a:p>
      </dgm:t>
    </dgm:pt>
    <dgm:pt modelId="{5B158B03-25B2-43F5-A280-F88A603BB74C}" type="parTrans" cxnId="{E05EA3C0-9475-4C49-8BB2-B19132BB31A1}">
      <dgm:prSet/>
      <dgm:spPr/>
      <dgm:t>
        <a:bodyPr/>
        <a:lstStyle/>
        <a:p>
          <a:endParaRPr lang="en-US"/>
        </a:p>
      </dgm:t>
    </dgm:pt>
    <dgm:pt modelId="{BEB65C20-EE99-4D3B-9728-F64ECD24A939}" type="sibTrans" cxnId="{E05EA3C0-9475-4C49-8BB2-B19132BB31A1}">
      <dgm:prSet/>
      <dgm:spPr/>
      <dgm:t>
        <a:bodyPr/>
        <a:lstStyle/>
        <a:p>
          <a:endParaRPr lang="en-US"/>
        </a:p>
      </dgm:t>
    </dgm:pt>
    <dgm:pt modelId="{78F63407-BCA1-41BC-8B5E-3DFE82470876}" type="pres">
      <dgm:prSet presAssocID="{E6B5BC81-7AD5-4A4D-94DB-1A7D5AC1B9F6}" presName="root" presStyleCnt="0">
        <dgm:presLayoutVars>
          <dgm:dir/>
          <dgm:resizeHandles val="exact"/>
        </dgm:presLayoutVars>
      </dgm:prSet>
      <dgm:spPr/>
    </dgm:pt>
    <dgm:pt modelId="{9B8F97C1-1069-46AC-B2BB-6EC06344A598}" type="pres">
      <dgm:prSet presAssocID="{685C9CDA-FCCC-4417-A9FB-157DC6CF1A2A}" presName="compNode" presStyleCnt="0"/>
      <dgm:spPr/>
    </dgm:pt>
    <dgm:pt modelId="{843DF515-C176-49DF-AA52-A4D3E2D40574}" type="pres">
      <dgm:prSet presAssocID="{685C9CDA-FCCC-4417-A9FB-157DC6CF1A2A}" presName="bgRect" presStyleLbl="bgShp" presStyleIdx="0" presStyleCnt="4"/>
      <dgm:spPr/>
    </dgm:pt>
    <dgm:pt modelId="{C362B432-DDB8-446F-B5F1-AB35AB154A3D}" type="pres">
      <dgm:prSet presAssocID="{685C9CDA-FCCC-4417-A9FB-157DC6CF1A2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ll"/>
        </a:ext>
      </dgm:extLst>
    </dgm:pt>
    <dgm:pt modelId="{DA11D3D4-B6DE-4F1D-B585-4C42CCF73A53}" type="pres">
      <dgm:prSet presAssocID="{685C9CDA-FCCC-4417-A9FB-157DC6CF1A2A}" presName="spaceRect" presStyleCnt="0"/>
      <dgm:spPr/>
    </dgm:pt>
    <dgm:pt modelId="{A605F2F9-59BF-496A-BC33-414BA094C360}" type="pres">
      <dgm:prSet presAssocID="{685C9CDA-FCCC-4417-A9FB-157DC6CF1A2A}" presName="parTx" presStyleLbl="revTx" presStyleIdx="0" presStyleCnt="4">
        <dgm:presLayoutVars>
          <dgm:chMax val="0"/>
          <dgm:chPref val="0"/>
        </dgm:presLayoutVars>
      </dgm:prSet>
      <dgm:spPr/>
    </dgm:pt>
    <dgm:pt modelId="{5DE4B903-4240-468E-8DAA-44819EBE2063}" type="pres">
      <dgm:prSet presAssocID="{9ECE4FC7-72EC-48AE-ADC7-7A886833B245}" presName="sibTrans" presStyleCnt="0"/>
      <dgm:spPr/>
    </dgm:pt>
    <dgm:pt modelId="{B53119EF-27A6-401B-ABAF-3D4B0FA0D149}" type="pres">
      <dgm:prSet presAssocID="{36E69185-8C19-47CE-B41D-7994435C6CA6}" presName="compNode" presStyleCnt="0"/>
      <dgm:spPr/>
    </dgm:pt>
    <dgm:pt modelId="{71ADC6DF-0930-46C7-B809-AB667FFE864B}" type="pres">
      <dgm:prSet presAssocID="{36E69185-8C19-47CE-B41D-7994435C6CA6}" presName="bgRect" presStyleLbl="bgShp" presStyleIdx="1" presStyleCnt="4"/>
      <dgm:spPr/>
    </dgm:pt>
    <dgm:pt modelId="{E37ABEE2-6867-4C2D-A26B-4391281CA30F}" type="pres">
      <dgm:prSet presAssocID="{36E69185-8C19-47CE-B41D-7994435C6CA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ic Note"/>
        </a:ext>
      </dgm:extLst>
    </dgm:pt>
    <dgm:pt modelId="{70847ECD-E5F4-4517-9F77-408160EBC281}" type="pres">
      <dgm:prSet presAssocID="{36E69185-8C19-47CE-B41D-7994435C6CA6}" presName="spaceRect" presStyleCnt="0"/>
      <dgm:spPr/>
    </dgm:pt>
    <dgm:pt modelId="{597702A1-18D7-4A55-B98B-252F8D029121}" type="pres">
      <dgm:prSet presAssocID="{36E69185-8C19-47CE-B41D-7994435C6CA6}" presName="parTx" presStyleLbl="revTx" presStyleIdx="1" presStyleCnt="4">
        <dgm:presLayoutVars>
          <dgm:chMax val="0"/>
          <dgm:chPref val="0"/>
        </dgm:presLayoutVars>
      </dgm:prSet>
      <dgm:spPr/>
    </dgm:pt>
    <dgm:pt modelId="{E743F700-AD18-4885-93D2-81ACC84F9796}" type="pres">
      <dgm:prSet presAssocID="{C53A1485-FD6D-4EE4-B844-88A6EFF3E4F7}" presName="sibTrans" presStyleCnt="0"/>
      <dgm:spPr/>
    </dgm:pt>
    <dgm:pt modelId="{AA663A96-6C04-4A75-9F1B-C62AE0A8A6C6}" type="pres">
      <dgm:prSet presAssocID="{BA272D2B-B1C4-49E2-97E8-8A6880A6B607}" presName="compNode" presStyleCnt="0"/>
      <dgm:spPr/>
    </dgm:pt>
    <dgm:pt modelId="{7045637F-2BCF-4FB3-8B73-35DF57DF19C4}" type="pres">
      <dgm:prSet presAssocID="{BA272D2B-B1C4-49E2-97E8-8A6880A6B607}" presName="bgRect" presStyleLbl="bgShp" presStyleIdx="2" presStyleCnt="4"/>
      <dgm:spPr/>
    </dgm:pt>
    <dgm:pt modelId="{D25060E8-DC0A-4280-BD24-A49EA81769DF}" type="pres">
      <dgm:prSet presAssocID="{BA272D2B-B1C4-49E2-97E8-8A6880A6B60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14D18F0F-7F70-49A1-A426-7275D9C5FCF1}" type="pres">
      <dgm:prSet presAssocID="{BA272D2B-B1C4-49E2-97E8-8A6880A6B607}" presName="spaceRect" presStyleCnt="0"/>
      <dgm:spPr/>
    </dgm:pt>
    <dgm:pt modelId="{97238788-DC6D-4713-9737-C29AE5E0A692}" type="pres">
      <dgm:prSet presAssocID="{BA272D2B-B1C4-49E2-97E8-8A6880A6B607}" presName="parTx" presStyleLbl="revTx" presStyleIdx="2" presStyleCnt="4">
        <dgm:presLayoutVars>
          <dgm:chMax val="0"/>
          <dgm:chPref val="0"/>
        </dgm:presLayoutVars>
      </dgm:prSet>
      <dgm:spPr/>
    </dgm:pt>
    <dgm:pt modelId="{1A51ED57-5EC9-42A4-9A35-BF23456EFA76}" type="pres">
      <dgm:prSet presAssocID="{2D89DA6C-F377-47C9-9836-9DD6228184CD}" presName="sibTrans" presStyleCnt="0"/>
      <dgm:spPr/>
    </dgm:pt>
    <dgm:pt modelId="{91BA5CDD-4A27-49B8-8071-2F142404DD0D}" type="pres">
      <dgm:prSet presAssocID="{FC4BA23A-CBA5-451E-8563-8F32C417D42F}" presName="compNode" presStyleCnt="0"/>
      <dgm:spPr/>
    </dgm:pt>
    <dgm:pt modelId="{F43ECFF9-8DF3-417B-B74C-70846FA87B91}" type="pres">
      <dgm:prSet presAssocID="{FC4BA23A-CBA5-451E-8563-8F32C417D42F}" presName="bgRect" presStyleLbl="bgShp" presStyleIdx="3" presStyleCnt="4"/>
      <dgm:spPr/>
    </dgm:pt>
    <dgm:pt modelId="{F067652D-6ADE-49A8-8419-40CFD0A0D5CB}" type="pres">
      <dgm:prSet presAssocID="{FC4BA23A-CBA5-451E-8563-8F32C417D42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s"/>
        </a:ext>
      </dgm:extLst>
    </dgm:pt>
    <dgm:pt modelId="{5E5EDFA7-E535-4484-84A2-2C9A2E3D7530}" type="pres">
      <dgm:prSet presAssocID="{FC4BA23A-CBA5-451E-8563-8F32C417D42F}" presName="spaceRect" presStyleCnt="0"/>
      <dgm:spPr/>
    </dgm:pt>
    <dgm:pt modelId="{B7A2DFED-4B3B-46CD-8026-D08C58AF4CB7}" type="pres">
      <dgm:prSet presAssocID="{FC4BA23A-CBA5-451E-8563-8F32C417D42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11AF55E-A2FB-41EE-B24C-1DFDE582A28E}" type="presOf" srcId="{BA272D2B-B1C4-49E2-97E8-8A6880A6B607}" destId="{97238788-DC6D-4713-9737-C29AE5E0A692}" srcOrd="0" destOrd="0" presId="urn:microsoft.com/office/officeart/2018/2/layout/IconVerticalSolidList"/>
    <dgm:cxn modelId="{B6F7A342-D1CF-495E-B022-8EE5FCE850E5}" type="presOf" srcId="{E6B5BC81-7AD5-4A4D-94DB-1A7D5AC1B9F6}" destId="{78F63407-BCA1-41BC-8B5E-3DFE82470876}" srcOrd="0" destOrd="0" presId="urn:microsoft.com/office/officeart/2018/2/layout/IconVerticalSolidList"/>
    <dgm:cxn modelId="{A717696A-A552-41F5-9BDF-E831FB0DFBB5}" srcId="{E6B5BC81-7AD5-4A4D-94DB-1A7D5AC1B9F6}" destId="{36E69185-8C19-47CE-B41D-7994435C6CA6}" srcOrd="1" destOrd="0" parTransId="{E80C1264-8AEE-488C-AC9B-2E648900E3D5}" sibTransId="{C53A1485-FD6D-4EE4-B844-88A6EFF3E4F7}"/>
    <dgm:cxn modelId="{83985F6B-B010-4C28-AD3F-61CB493F1304}" type="presOf" srcId="{FC4BA23A-CBA5-451E-8563-8F32C417D42F}" destId="{B7A2DFED-4B3B-46CD-8026-D08C58AF4CB7}" srcOrd="0" destOrd="0" presId="urn:microsoft.com/office/officeart/2018/2/layout/IconVerticalSolidList"/>
    <dgm:cxn modelId="{9045BAB2-02AA-4B6F-880C-866027A94A11}" srcId="{E6B5BC81-7AD5-4A4D-94DB-1A7D5AC1B9F6}" destId="{685C9CDA-FCCC-4417-A9FB-157DC6CF1A2A}" srcOrd="0" destOrd="0" parTransId="{60FA9B45-525F-4654-B246-27D8C2DAE297}" sibTransId="{9ECE4FC7-72EC-48AE-ADC7-7A886833B245}"/>
    <dgm:cxn modelId="{E05EA3C0-9475-4C49-8BB2-B19132BB31A1}" srcId="{E6B5BC81-7AD5-4A4D-94DB-1A7D5AC1B9F6}" destId="{FC4BA23A-CBA5-451E-8563-8F32C417D42F}" srcOrd="3" destOrd="0" parTransId="{5B158B03-25B2-43F5-A280-F88A603BB74C}" sibTransId="{BEB65C20-EE99-4D3B-9728-F64ECD24A939}"/>
    <dgm:cxn modelId="{8F2205D7-9264-4735-BC8C-C405B2003CED}" type="presOf" srcId="{685C9CDA-FCCC-4417-A9FB-157DC6CF1A2A}" destId="{A605F2F9-59BF-496A-BC33-414BA094C360}" srcOrd="0" destOrd="0" presId="urn:microsoft.com/office/officeart/2018/2/layout/IconVerticalSolidList"/>
    <dgm:cxn modelId="{35DCADD8-11B5-448F-BE5E-503AA4C7D510}" srcId="{E6B5BC81-7AD5-4A4D-94DB-1A7D5AC1B9F6}" destId="{BA272D2B-B1C4-49E2-97E8-8A6880A6B607}" srcOrd="2" destOrd="0" parTransId="{4B853787-4A51-4A83-BF5E-B2906E2CE170}" sibTransId="{2D89DA6C-F377-47C9-9836-9DD6228184CD}"/>
    <dgm:cxn modelId="{747189EA-5050-495D-A791-A8BDB0478E8B}" type="presOf" srcId="{36E69185-8C19-47CE-B41D-7994435C6CA6}" destId="{597702A1-18D7-4A55-B98B-252F8D029121}" srcOrd="0" destOrd="0" presId="urn:microsoft.com/office/officeart/2018/2/layout/IconVerticalSolidList"/>
    <dgm:cxn modelId="{4AD76BB7-56E4-4EE3-9331-18721388EE5C}" type="presParOf" srcId="{78F63407-BCA1-41BC-8B5E-3DFE82470876}" destId="{9B8F97C1-1069-46AC-B2BB-6EC06344A598}" srcOrd="0" destOrd="0" presId="urn:microsoft.com/office/officeart/2018/2/layout/IconVerticalSolidList"/>
    <dgm:cxn modelId="{90D709BE-20E2-4979-ABD3-4DDCA7C70577}" type="presParOf" srcId="{9B8F97C1-1069-46AC-B2BB-6EC06344A598}" destId="{843DF515-C176-49DF-AA52-A4D3E2D40574}" srcOrd="0" destOrd="0" presId="urn:microsoft.com/office/officeart/2018/2/layout/IconVerticalSolidList"/>
    <dgm:cxn modelId="{19715134-3CC5-4F0D-8BB5-161C80B5CD14}" type="presParOf" srcId="{9B8F97C1-1069-46AC-B2BB-6EC06344A598}" destId="{C362B432-DDB8-446F-B5F1-AB35AB154A3D}" srcOrd="1" destOrd="0" presId="urn:microsoft.com/office/officeart/2018/2/layout/IconVerticalSolidList"/>
    <dgm:cxn modelId="{45D7B83C-75DE-4513-966D-AF8989F716F7}" type="presParOf" srcId="{9B8F97C1-1069-46AC-B2BB-6EC06344A598}" destId="{DA11D3D4-B6DE-4F1D-B585-4C42CCF73A53}" srcOrd="2" destOrd="0" presId="urn:microsoft.com/office/officeart/2018/2/layout/IconVerticalSolidList"/>
    <dgm:cxn modelId="{D9D0A252-3C4D-47DC-B0E5-402A25777A40}" type="presParOf" srcId="{9B8F97C1-1069-46AC-B2BB-6EC06344A598}" destId="{A605F2F9-59BF-496A-BC33-414BA094C360}" srcOrd="3" destOrd="0" presId="urn:microsoft.com/office/officeart/2018/2/layout/IconVerticalSolidList"/>
    <dgm:cxn modelId="{06705ED9-2E27-406A-8F39-5CBC42E4224E}" type="presParOf" srcId="{78F63407-BCA1-41BC-8B5E-3DFE82470876}" destId="{5DE4B903-4240-468E-8DAA-44819EBE2063}" srcOrd="1" destOrd="0" presId="urn:microsoft.com/office/officeart/2018/2/layout/IconVerticalSolidList"/>
    <dgm:cxn modelId="{5ACFBC01-BEB9-4439-A044-317C0BFF53D9}" type="presParOf" srcId="{78F63407-BCA1-41BC-8B5E-3DFE82470876}" destId="{B53119EF-27A6-401B-ABAF-3D4B0FA0D149}" srcOrd="2" destOrd="0" presId="urn:microsoft.com/office/officeart/2018/2/layout/IconVerticalSolidList"/>
    <dgm:cxn modelId="{37F920A7-CEE7-426C-A51D-2D1E5E0CB2DC}" type="presParOf" srcId="{B53119EF-27A6-401B-ABAF-3D4B0FA0D149}" destId="{71ADC6DF-0930-46C7-B809-AB667FFE864B}" srcOrd="0" destOrd="0" presId="urn:microsoft.com/office/officeart/2018/2/layout/IconVerticalSolidList"/>
    <dgm:cxn modelId="{4FD7A8D7-0F03-48E6-AD21-9B939BBEAC0A}" type="presParOf" srcId="{B53119EF-27A6-401B-ABAF-3D4B0FA0D149}" destId="{E37ABEE2-6867-4C2D-A26B-4391281CA30F}" srcOrd="1" destOrd="0" presId="urn:microsoft.com/office/officeart/2018/2/layout/IconVerticalSolidList"/>
    <dgm:cxn modelId="{756069FB-DD4E-44B1-810A-824A62CDB9F9}" type="presParOf" srcId="{B53119EF-27A6-401B-ABAF-3D4B0FA0D149}" destId="{70847ECD-E5F4-4517-9F77-408160EBC281}" srcOrd="2" destOrd="0" presId="urn:microsoft.com/office/officeart/2018/2/layout/IconVerticalSolidList"/>
    <dgm:cxn modelId="{9837D4DA-3B31-45E5-8904-C326C4FC92B9}" type="presParOf" srcId="{B53119EF-27A6-401B-ABAF-3D4B0FA0D149}" destId="{597702A1-18D7-4A55-B98B-252F8D029121}" srcOrd="3" destOrd="0" presId="urn:microsoft.com/office/officeart/2018/2/layout/IconVerticalSolidList"/>
    <dgm:cxn modelId="{2447B8C1-43B5-4B1A-8E3F-CCF97A834F02}" type="presParOf" srcId="{78F63407-BCA1-41BC-8B5E-3DFE82470876}" destId="{E743F700-AD18-4885-93D2-81ACC84F9796}" srcOrd="3" destOrd="0" presId="urn:microsoft.com/office/officeart/2018/2/layout/IconVerticalSolidList"/>
    <dgm:cxn modelId="{2DB01E2C-095B-43BC-BF67-FF3549164E4B}" type="presParOf" srcId="{78F63407-BCA1-41BC-8B5E-3DFE82470876}" destId="{AA663A96-6C04-4A75-9F1B-C62AE0A8A6C6}" srcOrd="4" destOrd="0" presId="urn:microsoft.com/office/officeart/2018/2/layout/IconVerticalSolidList"/>
    <dgm:cxn modelId="{931C965D-AC27-49E0-94AF-577B40919597}" type="presParOf" srcId="{AA663A96-6C04-4A75-9F1B-C62AE0A8A6C6}" destId="{7045637F-2BCF-4FB3-8B73-35DF57DF19C4}" srcOrd="0" destOrd="0" presId="urn:microsoft.com/office/officeart/2018/2/layout/IconVerticalSolidList"/>
    <dgm:cxn modelId="{C9B9C032-0663-44DC-AEFA-759711CF4108}" type="presParOf" srcId="{AA663A96-6C04-4A75-9F1B-C62AE0A8A6C6}" destId="{D25060E8-DC0A-4280-BD24-A49EA81769DF}" srcOrd="1" destOrd="0" presId="urn:microsoft.com/office/officeart/2018/2/layout/IconVerticalSolidList"/>
    <dgm:cxn modelId="{40956877-5421-479E-8AC6-7BEFD6491697}" type="presParOf" srcId="{AA663A96-6C04-4A75-9F1B-C62AE0A8A6C6}" destId="{14D18F0F-7F70-49A1-A426-7275D9C5FCF1}" srcOrd="2" destOrd="0" presId="urn:microsoft.com/office/officeart/2018/2/layout/IconVerticalSolidList"/>
    <dgm:cxn modelId="{F93204B2-75F5-45CA-B12C-A9C8E0FA2341}" type="presParOf" srcId="{AA663A96-6C04-4A75-9F1B-C62AE0A8A6C6}" destId="{97238788-DC6D-4713-9737-C29AE5E0A692}" srcOrd="3" destOrd="0" presId="urn:microsoft.com/office/officeart/2018/2/layout/IconVerticalSolidList"/>
    <dgm:cxn modelId="{D639E66D-49A0-420F-9A7D-D4171BD12526}" type="presParOf" srcId="{78F63407-BCA1-41BC-8B5E-3DFE82470876}" destId="{1A51ED57-5EC9-42A4-9A35-BF23456EFA76}" srcOrd="5" destOrd="0" presId="urn:microsoft.com/office/officeart/2018/2/layout/IconVerticalSolidList"/>
    <dgm:cxn modelId="{25A6AF2A-7DAC-4752-9EBF-DF04DD1C4C01}" type="presParOf" srcId="{78F63407-BCA1-41BC-8B5E-3DFE82470876}" destId="{91BA5CDD-4A27-49B8-8071-2F142404DD0D}" srcOrd="6" destOrd="0" presId="urn:microsoft.com/office/officeart/2018/2/layout/IconVerticalSolidList"/>
    <dgm:cxn modelId="{8F09B56D-0D79-4CD5-BD37-CC7D5A39F9F4}" type="presParOf" srcId="{91BA5CDD-4A27-49B8-8071-2F142404DD0D}" destId="{F43ECFF9-8DF3-417B-B74C-70846FA87B91}" srcOrd="0" destOrd="0" presId="urn:microsoft.com/office/officeart/2018/2/layout/IconVerticalSolidList"/>
    <dgm:cxn modelId="{02C98FC7-BD9F-420D-8950-5942EDB85DD2}" type="presParOf" srcId="{91BA5CDD-4A27-49B8-8071-2F142404DD0D}" destId="{F067652D-6ADE-49A8-8419-40CFD0A0D5CB}" srcOrd="1" destOrd="0" presId="urn:microsoft.com/office/officeart/2018/2/layout/IconVerticalSolidList"/>
    <dgm:cxn modelId="{AE5718BD-5ADC-4762-BDA3-10AB293D0F8A}" type="presParOf" srcId="{91BA5CDD-4A27-49B8-8071-2F142404DD0D}" destId="{5E5EDFA7-E535-4484-84A2-2C9A2E3D7530}" srcOrd="2" destOrd="0" presId="urn:microsoft.com/office/officeart/2018/2/layout/IconVerticalSolidList"/>
    <dgm:cxn modelId="{18FD64CC-FA4E-4DC3-B934-9AE5A84F5748}" type="presParOf" srcId="{91BA5CDD-4A27-49B8-8071-2F142404DD0D}" destId="{B7A2DFED-4B3B-46CD-8026-D08C58AF4CB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7A538A5B-8F87-47A3-B18B-81317A33E382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995EB5-FDCE-4E66-BA82-F2D6D6363250}">
      <dgm:prSet/>
      <dgm:spPr/>
      <dgm:t>
        <a:bodyPr/>
        <a:lstStyle/>
        <a:p>
          <a:r>
            <a:rPr lang="en-GB" dirty="0"/>
            <a:t>These services are here for you to use, so if you need them, please use them. </a:t>
          </a:r>
          <a:endParaRPr lang="en-US" dirty="0"/>
        </a:p>
      </dgm:t>
    </dgm:pt>
    <dgm:pt modelId="{A71963A7-646E-4F18-AD3A-0611D18C9FAA}" type="parTrans" cxnId="{75E7FFDB-F7DF-43F0-9F8D-34E30CBB72DA}">
      <dgm:prSet/>
      <dgm:spPr/>
      <dgm:t>
        <a:bodyPr/>
        <a:lstStyle/>
        <a:p>
          <a:endParaRPr lang="en-US"/>
        </a:p>
      </dgm:t>
    </dgm:pt>
    <dgm:pt modelId="{4359AFEC-E42D-4E62-853A-A25DA073F931}" type="sibTrans" cxnId="{75E7FFDB-F7DF-43F0-9F8D-34E30CBB72DA}">
      <dgm:prSet/>
      <dgm:spPr/>
      <dgm:t>
        <a:bodyPr/>
        <a:lstStyle/>
        <a:p>
          <a:endParaRPr lang="en-US"/>
        </a:p>
      </dgm:t>
    </dgm:pt>
    <dgm:pt modelId="{C8C6D34B-15DA-4E24-B2CD-1E2BF52124F0}">
      <dgm:prSet/>
      <dgm:spPr/>
      <dgm:t>
        <a:bodyPr/>
        <a:lstStyle/>
        <a:p>
          <a:r>
            <a:rPr lang="en-GB"/>
            <a:t>There is no issues they would not have come across, there is no judgement. </a:t>
          </a:r>
          <a:endParaRPr lang="en-US"/>
        </a:p>
      </dgm:t>
    </dgm:pt>
    <dgm:pt modelId="{BE4DF008-2250-42BA-A8E8-6D30A496F3A6}" type="parTrans" cxnId="{4FA89017-4363-454F-A1B1-904C15F6DD69}">
      <dgm:prSet/>
      <dgm:spPr/>
      <dgm:t>
        <a:bodyPr/>
        <a:lstStyle/>
        <a:p>
          <a:endParaRPr lang="en-US"/>
        </a:p>
      </dgm:t>
    </dgm:pt>
    <dgm:pt modelId="{ACAAF63A-A1FA-4B91-8E4E-916D8823A1E6}" type="sibTrans" cxnId="{4FA89017-4363-454F-A1B1-904C15F6DD69}">
      <dgm:prSet/>
      <dgm:spPr/>
      <dgm:t>
        <a:bodyPr/>
        <a:lstStyle/>
        <a:p>
          <a:endParaRPr lang="en-US"/>
        </a:p>
      </dgm:t>
    </dgm:pt>
    <dgm:pt modelId="{560BB7B4-428E-4CAF-8993-90716CAC45A6}">
      <dgm:prSet/>
      <dgm:spPr/>
      <dgm:t>
        <a:bodyPr/>
        <a:lstStyle/>
        <a:p>
          <a:r>
            <a:rPr lang="en-GB"/>
            <a:t>There is no shame in asking for help, it is one of the bravest things you can do. </a:t>
          </a:r>
          <a:endParaRPr lang="en-US"/>
        </a:p>
      </dgm:t>
    </dgm:pt>
    <dgm:pt modelId="{D1BA998B-DE94-47BE-A996-7F22C1164607}" type="parTrans" cxnId="{E24AA26F-55A7-40D6-9D47-2CFD6C99B0A3}">
      <dgm:prSet/>
      <dgm:spPr/>
      <dgm:t>
        <a:bodyPr/>
        <a:lstStyle/>
        <a:p>
          <a:endParaRPr lang="en-US"/>
        </a:p>
      </dgm:t>
    </dgm:pt>
    <dgm:pt modelId="{A190D0CE-53C2-4F43-8AFC-AC1B2303B2EB}" type="sibTrans" cxnId="{E24AA26F-55A7-40D6-9D47-2CFD6C99B0A3}">
      <dgm:prSet/>
      <dgm:spPr/>
      <dgm:t>
        <a:bodyPr/>
        <a:lstStyle/>
        <a:p>
          <a:endParaRPr lang="en-US"/>
        </a:p>
      </dgm:t>
    </dgm:pt>
    <dgm:pt modelId="{461CB3D5-7E19-4661-98F9-8F792043EF97}" type="pres">
      <dgm:prSet presAssocID="{7A538A5B-8F87-47A3-B18B-81317A33E38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5AFF4EE-0B57-485A-ABFF-816A1F605B1B}" type="pres">
      <dgm:prSet presAssocID="{82995EB5-FDCE-4E66-BA82-F2D6D6363250}" presName="hierRoot1" presStyleCnt="0"/>
      <dgm:spPr/>
    </dgm:pt>
    <dgm:pt modelId="{C654ED59-B984-4D72-A3E4-C70BC8946B12}" type="pres">
      <dgm:prSet presAssocID="{82995EB5-FDCE-4E66-BA82-F2D6D6363250}" presName="composite" presStyleCnt="0"/>
      <dgm:spPr/>
    </dgm:pt>
    <dgm:pt modelId="{0D5CC1B1-A2A7-492F-B34A-04EF8B55EF1B}" type="pres">
      <dgm:prSet presAssocID="{82995EB5-FDCE-4E66-BA82-F2D6D6363250}" presName="background" presStyleLbl="node0" presStyleIdx="0" presStyleCnt="3"/>
      <dgm:spPr/>
    </dgm:pt>
    <dgm:pt modelId="{968364DE-CF05-4633-AC5E-23050F12CE1D}" type="pres">
      <dgm:prSet presAssocID="{82995EB5-FDCE-4E66-BA82-F2D6D6363250}" presName="text" presStyleLbl="fgAcc0" presStyleIdx="0" presStyleCnt="3">
        <dgm:presLayoutVars>
          <dgm:chPref val="3"/>
        </dgm:presLayoutVars>
      </dgm:prSet>
      <dgm:spPr/>
    </dgm:pt>
    <dgm:pt modelId="{DA3F8C14-5864-4E02-AA95-125A05076E57}" type="pres">
      <dgm:prSet presAssocID="{82995EB5-FDCE-4E66-BA82-F2D6D6363250}" presName="hierChild2" presStyleCnt="0"/>
      <dgm:spPr/>
    </dgm:pt>
    <dgm:pt modelId="{05E1D0B9-FE17-4891-969A-1CFC2564D22A}" type="pres">
      <dgm:prSet presAssocID="{C8C6D34B-15DA-4E24-B2CD-1E2BF52124F0}" presName="hierRoot1" presStyleCnt="0"/>
      <dgm:spPr/>
    </dgm:pt>
    <dgm:pt modelId="{B526BF00-7601-4848-9D70-12DF0EDC3300}" type="pres">
      <dgm:prSet presAssocID="{C8C6D34B-15DA-4E24-B2CD-1E2BF52124F0}" presName="composite" presStyleCnt="0"/>
      <dgm:spPr/>
    </dgm:pt>
    <dgm:pt modelId="{4C6EEF78-E45A-4A90-AE02-A831AD184971}" type="pres">
      <dgm:prSet presAssocID="{C8C6D34B-15DA-4E24-B2CD-1E2BF52124F0}" presName="background" presStyleLbl="node0" presStyleIdx="1" presStyleCnt="3"/>
      <dgm:spPr/>
    </dgm:pt>
    <dgm:pt modelId="{8D538286-4499-4E37-B9AA-51E8FD3A9CD6}" type="pres">
      <dgm:prSet presAssocID="{C8C6D34B-15DA-4E24-B2CD-1E2BF52124F0}" presName="text" presStyleLbl="fgAcc0" presStyleIdx="1" presStyleCnt="3">
        <dgm:presLayoutVars>
          <dgm:chPref val="3"/>
        </dgm:presLayoutVars>
      </dgm:prSet>
      <dgm:spPr/>
    </dgm:pt>
    <dgm:pt modelId="{48EE644C-C82E-42A4-A9B0-802F63CCF42F}" type="pres">
      <dgm:prSet presAssocID="{C8C6D34B-15DA-4E24-B2CD-1E2BF52124F0}" presName="hierChild2" presStyleCnt="0"/>
      <dgm:spPr/>
    </dgm:pt>
    <dgm:pt modelId="{4D0C675A-60FD-4393-B1AC-D770A89A7EE4}" type="pres">
      <dgm:prSet presAssocID="{560BB7B4-428E-4CAF-8993-90716CAC45A6}" presName="hierRoot1" presStyleCnt="0"/>
      <dgm:spPr/>
    </dgm:pt>
    <dgm:pt modelId="{5B5AB6CC-94E4-464F-A0D4-963B6286C760}" type="pres">
      <dgm:prSet presAssocID="{560BB7B4-428E-4CAF-8993-90716CAC45A6}" presName="composite" presStyleCnt="0"/>
      <dgm:spPr/>
    </dgm:pt>
    <dgm:pt modelId="{04EA3F79-1382-405C-9323-62748D3C3EC5}" type="pres">
      <dgm:prSet presAssocID="{560BB7B4-428E-4CAF-8993-90716CAC45A6}" presName="background" presStyleLbl="node0" presStyleIdx="2" presStyleCnt="3"/>
      <dgm:spPr/>
    </dgm:pt>
    <dgm:pt modelId="{0B79C51B-1230-44F7-8E32-363A15E079DE}" type="pres">
      <dgm:prSet presAssocID="{560BB7B4-428E-4CAF-8993-90716CAC45A6}" presName="text" presStyleLbl="fgAcc0" presStyleIdx="2" presStyleCnt="3">
        <dgm:presLayoutVars>
          <dgm:chPref val="3"/>
        </dgm:presLayoutVars>
      </dgm:prSet>
      <dgm:spPr/>
    </dgm:pt>
    <dgm:pt modelId="{12929877-D862-44DE-B3F8-70286CCDA261}" type="pres">
      <dgm:prSet presAssocID="{560BB7B4-428E-4CAF-8993-90716CAC45A6}" presName="hierChild2" presStyleCnt="0"/>
      <dgm:spPr/>
    </dgm:pt>
  </dgm:ptLst>
  <dgm:cxnLst>
    <dgm:cxn modelId="{F46C8C09-28D0-4BD7-9688-DD1B622FC7A6}" type="presOf" srcId="{C8C6D34B-15DA-4E24-B2CD-1E2BF52124F0}" destId="{8D538286-4499-4E37-B9AA-51E8FD3A9CD6}" srcOrd="0" destOrd="0" presId="urn:microsoft.com/office/officeart/2005/8/layout/hierarchy1"/>
    <dgm:cxn modelId="{4FA89017-4363-454F-A1B1-904C15F6DD69}" srcId="{7A538A5B-8F87-47A3-B18B-81317A33E382}" destId="{C8C6D34B-15DA-4E24-B2CD-1E2BF52124F0}" srcOrd="1" destOrd="0" parTransId="{BE4DF008-2250-42BA-A8E8-6D30A496F3A6}" sibTransId="{ACAAF63A-A1FA-4B91-8E4E-916D8823A1E6}"/>
    <dgm:cxn modelId="{B3E7EC6B-14FA-42DC-BA16-F5976F71AE7B}" type="presOf" srcId="{7A538A5B-8F87-47A3-B18B-81317A33E382}" destId="{461CB3D5-7E19-4661-98F9-8F792043EF97}" srcOrd="0" destOrd="0" presId="urn:microsoft.com/office/officeart/2005/8/layout/hierarchy1"/>
    <dgm:cxn modelId="{E24AA26F-55A7-40D6-9D47-2CFD6C99B0A3}" srcId="{7A538A5B-8F87-47A3-B18B-81317A33E382}" destId="{560BB7B4-428E-4CAF-8993-90716CAC45A6}" srcOrd="2" destOrd="0" parTransId="{D1BA998B-DE94-47BE-A996-7F22C1164607}" sibTransId="{A190D0CE-53C2-4F43-8AFC-AC1B2303B2EB}"/>
    <dgm:cxn modelId="{1C98D29A-0AF5-4FB8-81C0-046F3B11F845}" type="presOf" srcId="{560BB7B4-428E-4CAF-8993-90716CAC45A6}" destId="{0B79C51B-1230-44F7-8E32-363A15E079DE}" srcOrd="0" destOrd="0" presId="urn:microsoft.com/office/officeart/2005/8/layout/hierarchy1"/>
    <dgm:cxn modelId="{75E7FFDB-F7DF-43F0-9F8D-34E30CBB72DA}" srcId="{7A538A5B-8F87-47A3-B18B-81317A33E382}" destId="{82995EB5-FDCE-4E66-BA82-F2D6D6363250}" srcOrd="0" destOrd="0" parTransId="{A71963A7-646E-4F18-AD3A-0611D18C9FAA}" sibTransId="{4359AFEC-E42D-4E62-853A-A25DA073F931}"/>
    <dgm:cxn modelId="{704F8EED-6DE1-4B0C-8E19-512FF7510186}" type="presOf" srcId="{82995EB5-FDCE-4E66-BA82-F2D6D6363250}" destId="{968364DE-CF05-4633-AC5E-23050F12CE1D}" srcOrd="0" destOrd="0" presId="urn:microsoft.com/office/officeart/2005/8/layout/hierarchy1"/>
    <dgm:cxn modelId="{9CFAA4E2-0B4A-4A83-ACA6-C16CB570FFA0}" type="presParOf" srcId="{461CB3D5-7E19-4661-98F9-8F792043EF97}" destId="{D5AFF4EE-0B57-485A-ABFF-816A1F605B1B}" srcOrd="0" destOrd="0" presId="urn:microsoft.com/office/officeart/2005/8/layout/hierarchy1"/>
    <dgm:cxn modelId="{49C5315B-4645-4474-A4CC-53F2A54CD5CD}" type="presParOf" srcId="{D5AFF4EE-0B57-485A-ABFF-816A1F605B1B}" destId="{C654ED59-B984-4D72-A3E4-C70BC8946B12}" srcOrd="0" destOrd="0" presId="urn:microsoft.com/office/officeart/2005/8/layout/hierarchy1"/>
    <dgm:cxn modelId="{157D2AB0-1491-43F3-9F7E-83F06A4BE70B}" type="presParOf" srcId="{C654ED59-B984-4D72-A3E4-C70BC8946B12}" destId="{0D5CC1B1-A2A7-492F-B34A-04EF8B55EF1B}" srcOrd="0" destOrd="0" presId="urn:microsoft.com/office/officeart/2005/8/layout/hierarchy1"/>
    <dgm:cxn modelId="{19507CCD-1D12-418F-9684-DA647B4A787E}" type="presParOf" srcId="{C654ED59-B984-4D72-A3E4-C70BC8946B12}" destId="{968364DE-CF05-4633-AC5E-23050F12CE1D}" srcOrd="1" destOrd="0" presId="urn:microsoft.com/office/officeart/2005/8/layout/hierarchy1"/>
    <dgm:cxn modelId="{8F21DAE5-8D85-4D48-8305-1A284E8E0604}" type="presParOf" srcId="{D5AFF4EE-0B57-485A-ABFF-816A1F605B1B}" destId="{DA3F8C14-5864-4E02-AA95-125A05076E57}" srcOrd="1" destOrd="0" presId="urn:microsoft.com/office/officeart/2005/8/layout/hierarchy1"/>
    <dgm:cxn modelId="{F770885E-F508-48C1-B11D-954F630851D1}" type="presParOf" srcId="{461CB3D5-7E19-4661-98F9-8F792043EF97}" destId="{05E1D0B9-FE17-4891-969A-1CFC2564D22A}" srcOrd="1" destOrd="0" presId="urn:microsoft.com/office/officeart/2005/8/layout/hierarchy1"/>
    <dgm:cxn modelId="{D3116135-D3AB-401C-BDDF-E3D328F719B3}" type="presParOf" srcId="{05E1D0B9-FE17-4891-969A-1CFC2564D22A}" destId="{B526BF00-7601-4848-9D70-12DF0EDC3300}" srcOrd="0" destOrd="0" presId="urn:microsoft.com/office/officeart/2005/8/layout/hierarchy1"/>
    <dgm:cxn modelId="{F2C8E1B2-9F59-45AB-AE17-FAB9E6DF457C}" type="presParOf" srcId="{B526BF00-7601-4848-9D70-12DF0EDC3300}" destId="{4C6EEF78-E45A-4A90-AE02-A831AD184971}" srcOrd="0" destOrd="0" presId="urn:microsoft.com/office/officeart/2005/8/layout/hierarchy1"/>
    <dgm:cxn modelId="{A0ABC042-F3FB-4158-8656-1527D70FA9F4}" type="presParOf" srcId="{B526BF00-7601-4848-9D70-12DF0EDC3300}" destId="{8D538286-4499-4E37-B9AA-51E8FD3A9CD6}" srcOrd="1" destOrd="0" presId="urn:microsoft.com/office/officeart/2005/8/layout/hierarchy1"/>
    <dgm:cxn modelId="{65F239BC-9BC9-4610-BC6C-B521301DBF99}" type="presParOf" srcId="{05E1D0B9-FE17-4891-969A-1CFC2564D22A}" destId="{48EE644C-C82E-42A4-A9B0-802F63CCF42F}" srcOrd="1" destOrd="0" presId="urn:microsoft.com/office/officeart/2005/8/layout/hierarchy1"/>
    <dgm:cxn modelId="{CDACF5C9-6681-4A36-8A39-8D89638E6FCC}" type="presParOf" srcId="{461CB3D5-7E19-4661-98F9-8F792043EF97}" destId="{4D0C675A-60FD-4393-B1AC-D770A89A7EE4}" srcOrd="2" destOrd="0" presId="urn:microsoft.com/office/officeart/2005/8/layout/hierarchy1"/>
    <dgm:cxn modelId="{C2C50530-E868-4A79-958C-187965752D60}" type="presParOf" srcId="{4D0C675A-60FD-4393-B1AC-D770A89A7EE4}" destId="{5B5AB6CC-94E4-464F-A0D4-963B6286C760}" srcOrd="0" destOrd="0" presId="urn:microsoft.com/office/officeart/2005/8/layout/hierarchy1"/>
    <dgm:cxn modelId="{D933C132-3AC0-4439-8C0B-51B79F0DB635}" type="presParOf" srcId="{5B5AB6CC-94E4-464F-A0D4-963B6286C760}" destId="{04EA3F79-1382-405C-9323-62748D3C3EC5}" srcOrd="0" destOrd="0" presId="urn:microsoft.com/office/officeart/2005/8/layout/hierarchy1"/>
    <dgm:cxn modelId="{1B3E6996-230C-4F70-94A2-E5A9D5CC3E12}" type="presParOf" srcId="{5B5AB6CC-94E4-464F-A0D4-963B6286C760}" destId="{0B79C51B-1230-44F7-8E32-363A15E079DE}" srcOrd="1" destOrd="0" presId="urn:microsoft.com/office/officeart/2005/8/layout/hierarchy1"/>
    <dgm:cxn modelId="{D6D3E4C4-CD48-4F92-9B1A-DF6E317FD044}" type="presParOf" srcId="{4D0C675A-60FD-4393-B1AC-D770A89A7EE4}" destId="{12929877-D862-44DE-B3F8-70286CCDA26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AC059FAB-4469-4C18-99C8-8AED665B147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7E75E67-4741-4B23-A8E3-CEC1A6E5ECDC}">
      <dgm:prSet/>
      <dgm:spPr/>
      <dgm:t>
        <a:bodyPr/>
        <a:lstStyle/>
        <a:p>
          <a:r>
            <a:rPr lang="en-GB"/>
            <a:t>Work Etiquette is important. </a:t>
          </a:r>
          <a:endParaRPr lang="en-US"/>
        </a:p>
      </dgm:t>
    </dgm:pt>
    <dgm:pt modelId="{0DF99812-B713-4C84-9506-7F6E10F72A50}" type="parTrans" cxnId="{B2975BA6-1CE5-40F1-B422-C7420D55D830}">
      <dgm:prSet/>
      <dgm:spPr/>
      <dgm:t>
        <a:bodyPr/>
        <a:lstStyle/>
        <a:p>
          <a:endParaRPr lang="en-US"/>
        </a:p>
      </dgm:t>
    </dgm:pt>
    <dgm:pt modelId="{2CCC3415-15D8-4829-A3C1-A143F1F75CA8}" type="sibTrans" cxnId="{B2975BA6-1CE5-40F1-B422-C7420D55D830}">
      <dgm:prSet/>
      <dgm:spPr/>
      <dgm:t>
        <a:bodyPr/>
        <a:lstStyle/>
        <a:p>
          <a:endParaRPr lang="en-US"/>
        </a:p>
      </dgm:t>
    </dgm:pt>
    <dgm:pt modelId="{07F42842-4B3E-495A-B25B-ABE7A9143EE2}">
      <dgm:prSet/>
      <dgm:spPr/>
      <dgm:t>
        <a:bodyPr/>
        <a:lstStyle/>
        <a:p>
          <a:r>
            <a:rPr lang="en-GB"/>
            <a:t>Communication and respect. </a:t>
          </a:r>
          <a:endParaRPr lang="en-US"/>
        </a:p>
      </dgm:t>
    </dgm:pt>
    <dgm:pt modelId="{C9E687CE-72EA-400A-B769-0D75BB48D8C9}" type="parTrans" cxnId="{5DE07533-BE07-4E6E-A500-A7EF1BC462C8}">
      <dgm:prSet/>
      <dgm:spPr/>
      <dgm:t>
        <a:bodyPr/>
        <a:lstStyle/>
        <a:p>
          <a:endParaRPr lang="en-US"/>
        </a:p>
      </dgm:t>
    </dgm:pt>
    <dgm:pt modelId="{8C0C3A23-CAD5-44B4-B6E2-1A60F991EEBF}" type="sibTrans" cxnId="{5DE07533-BE07-4E6E-A500-A7EF1BC462C8}">
      <dgm:prSet/>
      <dgm:spPr/>
      <dgm:t>
        <a:bodyPr/>
        <a:lstStyle/>
        <a:p>
          <a:endParaRPr lang="en-US"/>
        </a:p>
      </dgm:t>
    </dgm:pt>
    <dgm:pt modelId="{B7E8F740-53D5-40FF-A557-397C8D907361}">
      <dgm:prSet/>
      <dgm:spPr/>
      <dgm:t>
        <a:bodyPr/>
        <a:lstStyle/>
        <a:p>
          <a:r>
            <a:rPr lang="en-GB"/>
            <a:t>Impact of social media. </a:t>
          </a:r>
          <a:endParaRPr lang="en-US"/>
        </a:p>
      </dgm:t>
    </dgm:pt>
    <dgm:pt modelId="{5FA31341-3044-40C8-A7C9-82153CC8B670}" type="parTrans" cxnId="{84AADC74-2915-4680-8BDE-FDCA46CAE04D}">
      <dgm:prSet/>
      <dgm:spPr/>
      <dgm:t>
        <a:bodyPr/>
        <a:lstStyle/>
        <a:p>
          <a:endParaRPr lang="en-US"/>
        </a:p>
      </dgm:t>
    </dgm:pt>
    <dgm:pt modelId="{EB885B3B-E1B4-4BC7-A77A-64C9EF3B64C7}" type="sibTrans" cxnId="{84AADC74-2915-4680-8BDE-FDCA46CAE04D}">
      <dgm:prSet/>
      <dgm:spPr/>
      <dgm:t>
        <a:bodyPr/>
        <a:lstStyle/>
        <a:p>
          <a:endParaRPr lang="en-US"/>
        </a:p>
      </dgm:t>
    </dgm:pt>
    <dgm:pt modelId="{EC5F799A-A6BC-4A1F-977B-3BDD94A12D48}">
      <dgm:prSet/>
      <dgm:spPr/>
      <dgm:t>
        <a:bodyPr/>
        <a:lstStyle/>
        <a:p>
          <a:r>
            <a:rPr lang="en-GB"/>
            <a:t>LinkedIn.</a:t>
          </a:r>
          <a:endParaRPr lang="en-US"/>
        </a:p>
      </dgm:t>
    </dgm:pt>
    <dgm:pt modelId="{C645A754-D88B-4D8D-889E-80D7AA0F5C11}" type="parTrans" cxnId="{3F2F22AB-74EF-4874-9641-E5F89DE17924}">
      <dgm:prSet/>
      <dgm:spPr/>
      <dgm:t>
        <a:bodyPr/>
        <a:lstStyle/>
        <a:p>
          <a:endParaRPr lang="en-US"/>
        </a:p>
      </dgm:t>
    </dgm:pt>
    <dgm:pt modelId="{7AF0F4F2-E648-46DA-A2C4-7DA7DC797EF8}" type="sibTrans" cxnId="{3F2F22AB-74EF-4874-9641-E5F89DE17924}">
      <dgm:prSet/>
      <dgm:spPr/>
      <dgm:t>
        <a:bodyPr/>
        <a:lstStyle/>
        <a:p>
          <a:endParaRPr lang="en-US"/>
        </a:p>
      </dgm:t>
    </dgm:pt>
    <dgm:pt modelId="{5B4CFBA4-328A-42E8-850D-50D57E362922}" type="pres">
      <dgm:prSet presAssocID="{AC059FAB-4469-4C18-99C8-8AED665B1479}" presName="root" presStyleCnt="0">
        <dgm:presLayoutVars>
          <dgm:dir/>
          <dgm:resizeHandles val="exact"/>
        </dgm:presLayoutVars>
      </dgm:prSet>
      <dgm:spPr/>
    </dgm:pt>
    <dgm:pt modelId="{B662AFBA-98AE-4932-AA80-435DC08F21BC}" type="pres">
      <dgm:prSet presAssocID="{E7E75E67-4741-4B23-A8E3-CEC1A6E5ECDC}" presName="compNode" presStyleCnt="0"/>
      <dgm:spPr/>
    </dgm:pt>
    <dgm:pt modelId="{49B675EB-E1C6-44D7-9041-B28FD42E4B45}" type="pres">
      <dgm:prSet presAssocID="{E7E75E67-4741-4B23-A8E3-CEC1A6E5ECDC}" presName="bgRect" presStyleLbl="bgShp" presStyleIdx="0" presStyleCnt="4"/>
      <dgm:spPr/>
    </dgm:pt>
    <dgm:pt modelId="{242FFA1E-DB21-40FA-9326-C8C80CE589E8}" type="pres">
      <dgm:prSet presAssocID="{E7E75E67-4741-4B23-A8E3-CEC1A6E5ECD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E6CB51B-8F87-4024-A411-94DFCB4BB845}" type="pres">
      <dgm:prSet presAssocID="{E7E75E67-4741-4B23-A8E3-CEC1A6E5ECDC}" presName="spaceRect" presStyleCnt="0"/>
      <dgm:spPr/>
    </dgm:pt>
    <dgm:pt modelId="{BD5779EB-67F1-44DF-91E3-AB6BB241CC34}" type="pres">
      <dgm:prSet presAssocID="{E7E75E67-4741-4B23-A8E3-CEC1A6E5ECDC}" presName="parTx" presStyleLbl="revTx" presStyleIdx="0" presStyleCnt="4">
        <dgm:presLayoutVars>
          <dgm:chMax val="0"/>
          <dgm:chPref val="0"/>
        </dgm:presLayoutVars>
      </dgm:prSet>
      <dgm:spPr/>
    </dgm:pt>
    <dgm:pt modelId="{2730B7FA-8478-42D2-BB7E-161F88EB5467}" type="pres">
      <dgm:prSet presAssocID="{2CCC3415-15D8-4829-A3C1-A143F1F75CA8}" presName="sibTrans" presStyleCnt="0"/>
      <dgm:spPr/>
    </dgm:pt>
    <dgm:pt modelId="{35BADA05-00A2-4D58-BC27-48A812A3E633}" type="pres">
      <dgm:prSet presAssocID="{07F42842-4B3E-495A-B25B-ABE7A9143EE2}" presName="compNode" presStyleCnt="0"/>
      <dgm:spPr/>
    </dgm:pt>
    <dgm:pt modelId="{CB3E5468-77D9-495E-9954-D27BA16E501C}" type="pres">
      <dgm:prSet presAssocID="{07F42842-4B3E-495A-B25B-ABE7A9143EE2}" presName="bgRect" presStyleLbl="bgShp" presStyleIdx="1" presStyleCnt="4"/>
      <dgm:spPr/>
    </dgm:pt>
    <dgm:pt modelId="{EF2204CD-1CD9-4AF9-8829-5F2366281382}" type="pres">
      <dgm:prSet presAssocID="{07F42842-4B3E-495A-B25B-ABE7A9143EE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C43343A-2EDB-4C0D-9BFC-3DBF3458B16F}" type="pres">
      <dgm:prSet presAssocID="{07F42842-4B3E-495A-B25B-ABE7A9143EE2}" presName="spaceRect" presStyleCnt="0"/>
      <dgm:spPr/>
    </dgm:pt>
    <dgm:pt modelId="{508124F5-3F57-4112-8785-43806F9451DA}" type="pres">
      <dgm:prSet presAssocID="{07F42842-4B3E-495A-B25B-ABE7A9143EE2}" presName="parTx" presStyleLbl="revTx" presStyleIdx="1" presStyleCnt="4">
        <dgm:presLayoutVars>
          <dgm:chMax val="0"/>
          <dgm:chPref val="0"/>
        </dgm:presLayoutVars>
      </dgm:prSet>
      <dgm:spPr/>
    </dgm:pt>
    <dgm:pt modelId="{DDAB0F10-87B5-4088-BFDE-888B2277086B}" type="pres">
      <dgm:prSet presAssocID="{8C0C3A23-CAD5-44B4-B6E2-1A60F991EEBF}" presName="sibTrans" presStyleCnt="0"/>
      <dgm:spPr/>
    </dgm:pt>
    <dgm:pt modelId="{F57564C7-F68B-4DAE-B46B-A8C6DE268981}" type="pres">
      <dgm:prSet presAssocID="{B7E8F740-53D5-40FF-A557-397C8D907361}" presName="compNode" presStyleCnt="0"/>
      <dgm:spPr/>
    </dgm:pt>
    <dgm:pt modelId="{2A1F14BA-CC5D-4BAF-968B-F60DB519659E}" type="pres">
      <dgm:prSet presAssocID="{B7E8F740-53D5-40FF-A557-397C8D907361}" presName="bgRect" presStyleLbl="bgShp" presStyleIdx="2" presStyleCnt="4"/>
      <dgm:spPr/>
    </dgm:pt>
    <dgm:pt modelId="{B26995D7-E379-424A-85D7-80EF65C2CE91}" type="pres">
      <dgm:prSet presAssocID="{B7E8F740-53D5-40FF-A557-397C8D90736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BF3F2E98-0821-44FC-9E3C-42BD3D5541A0}" type="pres">
      <dgm:prSet presAssocID="{B7E8F740-53D5-40FF-A557-397C8D907361}" presName="spaceRect" presStyleCnt="0"/>
      <dgm:spPr/>
    </dgm:pt>
    <dgm:pt modelId="{884A2460-426E-4205-B716-CF07B99A3E5D}" type="pres">
      <dgm:prSet presAssocID="{B7E8F740-53D5-40FF-A557-397C8D907361}" presName="parTx" presStyleLbl="revTx" presStyleIdx="2" presStyleCnt="4">
        <dgm:presLayoutVars>
          <dgm:chMax val="0"/>
          <dgm:chPref val="0"/>
        </dgm:presLayoutVars>
      </dgm:prSet>
      <dgm:spPr/>
    </dgm:pt>
    <dgm:pt modelId="{E38ABE17-AF23-4B8A-99E4-17929BF1E396}" type="pres">
      <dgm:prSet presAssocID="{EB885B3B-E1B4-4BC7-A77A-64C9EF3B64C7}" presName="sibTrans" presStyleCnt="0"/>
      <dgm:spPr/>
    </dgm:pt>
    <dgm:pt modelId="{89646BDD-FC92-4C44-A16D-D17B92B670FA}" type="pres">
      <dgm:prSet presAssocID="{EC5F799A-A6BC-4A1F-977B-3BDD94A12D48}" presName="compNode" presStyleCnt="0"/>
      <dgm:spPr/>
    </dgm:pt>
    <dgm:pt modelId="{69123158-A8BC-4447-924D-ACC6985AA324}" type="pres">
      <dgm:prSet presAssocID="{EC5F799A-A6BC-4A1F-977B-3BDD94A12D48}" presName="bgRect" presStyleLbl="bgShp" presStyleIdx="3" presStyleCnt="4"/>
      <dgm:spPr/>
    </dgm:pt>
    <dgm:pt modelId="{B943F290-5CAB-44A8-9418-2924A1A57F3E}" type="pres">
      <dgm:prSet presAssocID="{EC5F799A-A6BC-4A1F-977B-3BDD94A12D4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7F1AE35C-2F13-4C60-A767-2A477648CE21}" type="pres">
      <dgm:prSet presAssocID="{EC5F799A-A6BC-4A1F-977B-3BDD94A12D48}" presName="spaceRect" presStyleCnt="0"/>
      <dgm:spPr/>
    </dgm:pt>
    <dgm:pt modelId="{3650475B-2FAD-41D3-A89D-B925871F0213}" type="pres">
      <dgm:prSet presAssocID="{EC5F799A-A6BC-4A1F-977B-3BDD94A12D4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693D100-0C22-45D0-8F77-6BF7D4B16073}" type="presOf" srcId="{B7E8F740-53D5-40FF-A557-397C8D907361}" destId="{884A2460-426E-4205-B716-CF07B99A3E5D}" srcOrd="0" destOrd="0" presId="urn:microsoft.com/office/officeart/2018/2/layout/IconVerticalSolidList"/>
    <dgm:cxn modelId="{5DE07533-BE07-4E6E-A500-A7EF1BC462C8}" srcId="{AC059FAB-4469-4C18-99C8-8AED665B1479}" destId="{07F42842-4B3E-495A-B25B-ABE7A9143EE2}" srcOrd="1" destOrd="0" parTransId="{C9E687CE-72EA-400A-B769-0D75BB48D8C9}" sibTransId="{8C0C3A23-CAD5-44B4-B6E2-1A60F991EEBF}"/>
    <dgm:cxn modelId="{06FC8937-F715-41D4-8062-A1443A5B1BE5}" type="presOf" srcId="{AC059FAB-4469-4C18-99C8-8AED665B1479}" destId="{5B4CFBA4-328A-42E8-850D-50D57E362922}" srcOrd="0" destOrd="0" presId="urn:microsoft.com/office/officeart/2018/2/layout/IconVerticalSolidList"/>
    <dgm:cxn modelId="{50C8BB40-C858-408D-89DD-21FB5EC83B89}" type="presOf" srcId="{EC5F799A-A6BC-4A1F-977B-3BDD94A12D48}" destId="{3650475B-2FAD-41D3-A89D-B925871F0213}" srcOrd="0" destOrd="0" presId="urn:microsoft.com/office/officeart/2018/2/layout/IconVerticalSolidList"/>
    <dgm:cxn modelId="{FECEEF51-9FB0-4F79-8E1E-936BB28EA280}" type="presOf" srcId="{E7E75E67-4741-4B23-A8E3-CEC1A6E5ECDC}" destId="{BD5779EB-67F1-44DF-91E3-AB6BB241CC34}" srcOrd="0" destOrd="0" presId="urn:microsoft.com/office/officeart/2018/2/layout/IconVerticalSolidList"/>
    <dgm:cxn modelId="{84AADC74-2915-4680-8BDE-FDCA46CAE04D}" srcId="{AC059FAB-4469-4C18-99C8-8AED665B1479}" destId="{B7E8F740-53D5-40FF-A557-397C8D907361}" srcOrd="2" destOrd="0" parTransId="{5FA31341-3044-40C8-A7C9-82153CC8B670}" sibTransId="{EB885B3B-E1B4-4BC7-A77A-64C9EF3B64C7}"/>
    <dgm:cxn modelId="{B2975BA6-1CE5-40F1-B422-C7420D55D830}" srcId="{AC059FAB-4469-4C18-99C8-8AED665B1479}" destId="{E7E75E67-4741-4B23-A8E3-CEC1A6E5ECDC}" srcOrd="0" destOrd="0" parTransId="{0DF99812-B713-4C84-9506-7F6E10F72A50}" sibTransId="{2CCC3415-15D8-4829-A3C1-A143F1F75CA8}"/>
    <dgm:cxn modelId="{3F2F22AB-74EF-4874-9641-E5F89DE17924}" srcId="{AC059FAB-4469-4C18-99C8-8AED665B1479}" destId="{EC5F799A-A6BC-4A1F-977B-3BDD94A12D48}" srcOrd="3" destOrd="0" parTransId="{C645A754-D88B-4D8D-889E-80D7AA0F5C11}" sibTransId="{7AF0F4F2-E648-46DA-A2C4-7DA7DC797EF8}"/>
    <dgm:cxn modelId="{84E67EE2-C23C-4C6D-8B6F-0A47365F13C8}" type="presOf" srcId="{07F42842-4B3E-495A-B25B-ABE7A9143EE2}" destId="{508124F5-3F57-4112-8785-43806F9451DA}" srcOrd="0" destOrd="0" presId="urn:microsoft.com/office/officeart/2018/2/layout/IconVerticalSolidList"/>
    <dgm:cxn modelId="{3E83500F-F920-49E4-8B80-C38C7D8CFA39}" type="presParOf" srcId="{5B4CFBA4-328A-42E8-850D-50D57E362922}" destId="{B662AFBA-98AE-4932-AA80-435DC08F21BC}" srcOrd="0" destOrd="0" presId="urn:microsoft.com/office/officeart/2018/2/layout/IconVerticalSolidList"/>
    <dgm:cxn modelId="{2DE188F9-1807-412D-8839-72876162493A}" type="presParOf" srcId="{B662AFBA-98AE-4932-AA80-435DC08F21BC}" destId="{49B675EB-E1C6-44D7-9041-B28FD42E4B45}" srcOrd="0" destOrd="0" presId="urn:microsoft.com/office/officeart/2018/2/layout/IconVerticalSolidList"/>
    <dgm:cxn modelId="{DF20DB47-7DB3-4CD2-B7B1-5A1FEC395B2A}" type="presParOf" srcId="{B662AFBA-98AE-4932-AA80-435DC08F21BC}" destId="{242FFA1E-DB21-40FA-9326-C8C80CE589E8}" srcOrd="1" destOrd="0" presId="urn:microsoft.com/office/officeart/2018/2/layout/IconVerticalSolidList"/>
    <dgm:cxn modelId="{A3D25A23-7366-40F8-B4F1-DEA9FF445DA1}" type="presParOf" srcId="{B662AFBA-98AE-4932-AA80-435DC08F21BC}" destId="{2E6CB51B-8F87-4024-A411-94DFCB4BB845}" srcOrd="2" destOrd="0" presId="urn:microsoft.com/office/officeart/2018/2/layout/IconVerticalSolidList"/>
    <dgm:cxn modelId="{4CF0C999-9127-483F-8F89-4CC06DE06307}" type="presParOf" srcId="{B662AFBA-98AE-4932-AA80-435DC08F21BC}" destId="{BD5779EB-67F1-44DF-91E3-AB6BB241CC34}" srcOrd="3" destOrd="0" presId="urn:microsoft.com/office/officeart/2018/2/layout/IconVerticalSolidList"/>
    <dgm:cxn modelId="{5752470D-CC62-4A54-99FD-E49CEBCE9FE0}" type="presParOf" srcId="{5B4CFBA4-328A-42E8-850D-50D57E362922}" destId="{2730B7FA-8478-42D2-BB7E-161F88EB5467}" srcOrd="1" destOrd="0" presId="urn:microsoft.com/office/officeart/2018/2/layout/IconVerticalSolidList"/>
    <dgm:cxn modelId="{087E1727-5D6F-42B9-9A92-FACF3F88BA9A}" type="presParOf" srcId="{5B4CFBA4-328A-42E8-850D-50D57E362922}" destId="{35BADA05-00A2-4D58-BC27-48A812A3E633}" srcOrd="2" destOrd="0" presId="urn:microsoft.com/office/officeart/2018/2/layout/IconVerticalSolidList"/>
    <dgm:cxn modelId="{694A2689-7A0E-41FE-B134-5A1EA1F39E46}" type="presParOf" srcId="{35BADA05-00A2-4D58-BC27-48A812A3E633}" destId="{CB3E5468-77D9-495E-9954-D27BA16E501C}" srcOrd="0" destOrd="0" presId="urn:microsoft.com/office/officeart/2018/2/layout/IconVerticalSolidList"/>
    <dgm:cxn modelId="{7FFABF4E-6B00-4103-8FEE-96655831A852}" type="presParOf" srcId="{35BADA05-00A2-4D58-BC27-48A812A3E633}" destId="{EF2204CD-1CD9-4AF9-8829-5F2366281382}" srcOrd="1" destOrd="0" presId="urn:microsoft.com/office/officeart/2018/2/layout/IconVerticalSolidList"/>
    <dgm:cxn modelId="{28D002B8-8E32-42E0-AA00-9FD402C90B64}" type="presParOf" srcId="{35BADA05-00A2-4D58-BC27-48A812A3E633}" destId="{4C43343A-2EDB-4C0D-9BFC-3DBF3458B16F}" srcOrd="2" destOrd="0" presId="urn:microsoft.com/office/officeart/2018/2/layout/IconVerticalSolidList"/>
    <dgm:cxn modelId="{8C372347-B8A8-438D-9E21-AD5118EF6501}" type="presParOf" srcId="{35BADA05-00A2-4D58-BC27-48A812A3E633}" destId="{508124F5-3F57-4112-8785-43806F9451DA}" srcOrd="3" destOrd="0" presId="urn:microsoft.com/office/officeart/2018/2/layout/IconVerticalSolidList"/>
    <dgm:cxn modelId="{D85CC860-90EC-4663-B7E6-883582B606FF}" type="presParOf" srcId="{5B4CFBA4-328A-42E8-850D-50D57E362922}" destId="{DDAB0F10-87B5-4088-BFDE-888B2277086B}" srcOrd="3" destOrd="0" presId="urn:microsoft.com/office/officeart/2018/2/layout/IconVerticalSolidList"/>
    <dgm:cxn modelId="{FEBB9572-6E7C-4ADB-8936-97B1EC450974}" type="presParOf" srcId="{5B4CFBA4-328A-42E8-850D-50D57E362922}" destId="{F57564C7-F68B-4DAE-B46B-A8C6DE268981}" srcOrd="4" destOrd="0" presId="urn:microsoft.com/office/officeart/2018/2/layout/IconVerticalSolidList"/>
    <dgm:cxn modelId="{CA637C3B-3F2D-4DF0-9271-416DF792C7B2}" type="presParOf" srcId="{F57564C7-F68B-4DAE-B46B-A8C6DE268981}" destId="{2A1F14BA-CC5D-4BAF-968B-F60DB519659E}" srcOrd="0" destOrd="0" presId="urn:microsoft.com/office/officeart/2018/2/layout/IconVerticalSolidList"/>
    <dgm:cxn modelId="{9FC99C96-172B-4157-9B4D-8047D827EB6F}" type="presParOf" srcId="{F57564C7-F68B-4DAE-B46B-A8C6DE268981}" destId="{B26995D7-E379-424A-85D7-80EF65C2CE91}" srcOrd="1" destOrd="0" presId="urn:microsoft.com/office/officeart/2018/2/layout/IconVerticalSolidList"/>
    <dgm:cxn modelId="{28AD8A9C-FB84-4263-A28F-0791E8724914}" type="presParOf" srcId="{F57564C7-F68B-4DAE-B46B-A8C6DE268981}" destId="{BF3F2E98-0821-44FC-9E3C-42BD3D5541A0}" srcOrd="2" destOrd="0" presId="urn:microsoft.com/office/officeart/2018/2/layout/IconVerticalSolidList"/>
    <dgm:cxn modelId="{2C2DC444-6089-4CDC-BF95-FB9894EA4C37}" type="presParOf" srcId="{F57564C7-F68B-4DAE-B46B-A8C6DE268981}" destId="{884A2460-426E-4205-B716-CF07B99A3E5D}" srcOrd="3" destOrd="0" presId="urn:microsoft.com/office/officeart/2018/2/layout/IconVerticalSolidList"/>
    <dgm:cxn modelId="{EF83EF78-9E10-4A6B-BD8B-2D42A95DECCF}" type="presParOf" srcId="{5B4CFBA4-328A-42E8-850D-50D57E362922}" destId="{E38ABE17-AF23-4B8A-99E4-17929BF1E396}" srcOrd="5" destOrd="0" presId="urn:microsoft.com/office/officeart/2018/2/layout/IconVerticalSolidList"/>
    <dgm:cxn modelId="{BB671B24-72E6-4C11-9E69-853C72037320}" type="presParOf" srcId="{5B4CFBA4-328A-42E8-850D-50D57E362922}" destId="{89646BDD-FC92-4C44-A16D-D17B92B670FA}" srcOrd="6" destOrd="0" presId="urn:microsoft.com/office/officeart/2018/2/layout/IconVerticalSolidList"/>
    <dgm:cxn modelId="{DF87F20E-CA22-4FF7-8C2D-BC776C06C397}" type="presParOf" srcId="{89646BDD-FC92-4C44-A16D-D17B92B670FA}" destId="{69123158-A8BC-4447-924D-ACC6985AA324}" srcOrd="0" destOrd="0" presId="urn:microsoft.com/office/officeart/2018/2/layout/IconVerticalSolidList"/>
    <dgm:cxn modelId="{9DD1D064-18C6-462E-AD18-3C7C0358574C}" type="presParOf" srcId="{89646BDD-FC92-4C44-A16D-D17B92B670FA}" destId="{B943F290-5CAB-44A8-9418-2924A1A57F3E}" srcOrd="1" destOrd="0" presId="urn:microsoft.com/office/officeart/2018/2/layout/IconVerticalSolidList"/>
    <dgm:cxn modelId="{0F489169-1B8D-451A-9D05-0565388DD397}" type="presParOf" srcId="{89646BDD-FC92-4C44-A16D-D17B92B670FA}" destId="{7F1AE35C-2F13-4C60-A767-2A477648CE21}" srcOrd="2" destOrd="0" presId="urn:microsoft.com/office/officeart/2018/2/layout/IconVerticalSolidList"/>
    <dgm:cxn modelId="{A17D1C4D-57F0-44B6-958B-1B5732B2F8BB}" type="presParOf" srcId="{89646BDD-FC92-4C44-A16D-D17B92B670FA}" destId="{3650475B-2FAD-41D3-A89D-B925871F021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C285E4-B78A-484E-B079-041B0D55ED5B}">
      <dsp:nvSpPr>
        <dsp:cNvPr id="0" name=""/>
        <dsp:cNvSpPr/>
      </dsp:nvSpPr>
      <dsp:spPr>
        <a:xfrm>
          <a:off x="0" y="75320"/>
          <a:ext cx="6620255" cy="6236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Aims and Learning Objectives </a:t>
          </a:r>
          <a:endParaRPr lang="en-US" sz="2600" kern="1200"/>
        </a:p>
      </dsp:txBody>
      <dsp:txXfrm>
        <a:off x="30442" y="105762"/>
        <a:ext cx="6559371" cy="562726"/>
      </dsp:txXfrm>
    </dsp:sp>
    <dsp:sp modelId="{AB71B1A7-D980-4779-B25C-1133D893EF7A}">
      <dsp:nvSpPr>
        <dsp:cNvPr id="0" name=""/>
        <dsp:cNvSpPr/>
      </dsp:nvSpPr>
      <dsp:spPr>
        <a:xfrm>
          <a:off x="0" y="773811"/>
          <a:ext cx="6620255" cy="62361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What is work etiquette? </a:t>
          </a:r>
          <a:endParaRPr lang="en-US" sz="2600" kern="1200" dirty="0"/>
        </a:p>
      </dsp:txBody>
      <dsp:txXfrm>
        <a:off x="30442" y="804253"/>
        <a:ext cx="6559371" cy="562726"/>
      </dsp:txXfrm>
    </dsp:sp>
    <dsp:sp modelId="{FBC948D6-2A90-4484-8A28-17146ED9B2EB}">
      <dsp:nvSpPr>
        <dsp:cNvPr id="0" name=""/>
        <dsp:cNvSpPr/>
      </dsp:nvSpPr>
      <dsp:spPr>
        <a:xfrm>
          <a:off x="0" y="1472301"/>
          <a:ext cx="6620255" cy="62361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What does it include?</a:t>
          </a:r>
          <a:endParaRPr lang="en-US" sz="2600" kern="1200"/>
        </a:p>
      </dsp:txBody>
      <dsp:txXfrm>
        <a:off x="30442" y="1502743"/>
        <a:ext cx="6559371" cy="562726"/>
      </dsp:txXfrm>
    </dsp:sp>
    <dsp:sp modelId="{04B2396A-8248-4CB6-A90F-24EEE84173D5}">
      <dsp:nvSpPr>
        <dsp:cNvPr id="0" name=""/>
        <dsp:cNvSpPr/>
      </dsp:nvSpPr>
      <dsp:spPr>
        <a:xfrm>
          <a:off x="0" y="2170791"/>
          <a:ext cx="6620255" cy="62361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Why is it so important? </a:t>
          </a:r>
          <a:endParaRPr lang="en-US" sz="2600" kern="1200"/>
        </a:p>
      </dsp:txBody>
      <dsp:txXfrm>
        <a:off x="30442" y="2201233"/>
        <a:ext cx="6559371" cy="562726"/>
      </dsp:txXfrm>
    </dsp:sp>
    <dsp:sp modelId="{08A55A71-011F-4474-8C7F-0F8781659231}">
      <dsp:nvSpPr>
        <dsp:cNvPr id="0" name=""/>
        <dsp:cNvSpPr/>
      </dsp:nvSpPr>
      <dsp:spPr>
        <a:xfrm>
          <a:off x="0" y="2869281"/>
          <a:ext cx="6620255" cy="62361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Activities </a:t>
          </a:r>
          <a:endParaRPr lang="en-US" sz="2600" kern="1200"/>
        </a:p>
      </dsp:txBody>
      <dsp:txXfrm>
        <a:off x="30442" y="2899723"/>
        <a:ext cx="6559371" cy="562726"/>
      </dsp:txXfrm>
    </dsp:sp>
    <dsp:sp modelId="{C8C90E1A-7544-49A1-AA08-4E1A7D35BE24}">
      <dsp:nvSpPr>
        <dsp:cNvPr id="0" name=""/>
        <dsp:cNvSpPr/>
      </dsp:nvSpPr>
      <dsp:spPr>
        <a:xfrm>
          <a:off x="0" y="3567771"/>
          <a:ext cx="6620255" cy="6236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Summary</a:t>
          </a:r>
          <a:endParaRPr lang="en-US" sz="2600" kern="1200"/>
        </a:p>
      </dsp:txBody>
      <dsp:txXfrm>
        <a:off x="30442" y="3598213"/>
        <a:ext cx="6559371" cy="562726"/>
      </dsp:txXfrm>
    </dsp:sp>
    <dsp:sp modelId="{EBF9FFE6-6616-4F60-8EDD-FA6B92DD939F}">
      <dsp:nvSpPr>
        <dsp:cNvPr id="0" name=""/>
        <dsp:cNvSpPr/>
      </dsp:nvSpPr>
      <dsp:spPr>
        <a:xfrm>
          <a:off x="0" y="4266261"/>
          <a:ext cx="6620255" cy="62361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Thank you, any questions?</a:t>
          </a:r>
          <a:endParaRPr lang="en-US" sz="2600" kern="1200"/>
        </a:p>
      </dsp:txBody>
      <dsp:txXfrm>
        <a:off x="30442" y="4296703"/>
        <a:ext cx="6559371" cy="5627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B65E24-BEDD-4CC7-BF0E-B0A7290924B6}">
      <dsp:nvSpPr>
        <dsp:cNvPr id="0" name=""/>
        <dsp:cNvSpPr/>
      </dsp:nvSpPr>
      <dsp:spPr>
        <a:xfrm>
          <a:off x="2067840" y="316573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3AAA85-348E-4803-816F-194CC23A07FF}">
      <dsp:nvSpPr>
        <dsp:cNvPr id="0" name=""/>
        <dsp:cNvSpPr/>
      </dsp:nvSpPr>
      <dsp:spPr>
        <a:xfrm>
          <a:off x="879840" y="2730754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 aim of today’s session is to continue our discussion surrounding the workplace and work etiquette. </a:t>
          </a:r>
          <a:endParaRPr lang="en-US" sz="1500" kern="1200"/>
        </a:p>
      </dsp:txBody>
      <dsp:txXfrm>
        <a:off x="879840" y="2730754"/>
        <a:ext cx="4320000" cy="720000"/>
      </dsp:txXfrm>
    </dsp:sp>
    <dsp:sp modelId="{6E48D3EA-0091-4682-A6D9-074ECA704F1F}">
      <dsp:nvSpPr>
        <dsp:cNvPr id="0" name=""/>
        <dsp:cNvSpPr/>
      </dsp:nvSpPr>
      <dsp:spPr>
        <a:xfrm>
          <a:off x="7143840" y="316573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BEB7A1-A6C2-45AF-9615-34B0B8DE6C65}">
      <dsp:nvSpPr>
        <dsp:cNvPr id="0" name=""/>
        <dsp:cNvSpPr/>
      </dsp:nvSpPr>
      <dsp:spPr>
        <a:xfrm>
          <a:off x="5955840" y="2730754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By the end of today’s session student should be able to demonstrate their understanding of work etiquette, including the impact of social media. </a:t>
          </a:r>
          <a:endParaRPr lang="en-US" sz="1500" kern="1200"/>
        </a:p>
      </dsp:txBody>
      <dsp:txXfrm>
        <a:off x="5955840" y="2730754"/>
        <a:ext cx="432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95D8FC-0036-4C67-8393-2920819383A7}">
      <dsp:nvSpPr>
        <dsp:cNvPr id="0" name=""/>
        <dsp:cNvSpPr/>
      </dsp:nvSpPr>
      <dsp:spPr>
        <a:xfrm>
          <a:off x="3476057" y="649803"/>
          <a:ext cx="5026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2621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14037" y="692857"/>
        <a:ext cx="26661" cy="5332"/>
      </dsp:txXfrm>
    </dsp:sp>
    <dsp:sp modelId="{A86E5642-3C4E-4F54-9749-650EF869741A}">
      <dsp:nvSpPr>
        <dsp:cNvPr id="0" name=""/>
        <dsp:cNvSpPr/>
      </dsp:nvSpPr>
      <dsp:spPr>
        <a:xfrm>
          <a:off x="1159505" y="17"/>
          <a:ext cx="2318352" cy="139101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601" tIns="119244" rIns="113601" bIns="11924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Set of professional behaviours, social normals and communication practices which help people work respectfully with others in the workplace. </a:t>
          </a:r>
          <a:endParaRPr lang="en-US" sz="1300" kern="1200"/>
        </a:p>
      </dsp:txBody>
      <dsp:txXfrm>
        <a:off x="1159505" y="17"/>
        <a:ext cx="2318352" cy="1391011"/>
      </dsp:txXfrm>
    </dsp:sp>
    <dsp:sp modelId="{FB740E03-73C7-4798-8991-6E64A57A6C22}">
      <dsp:nvSpPr>
        <dsp:cNvPr id="0" name=""/>
        <dsp:cNvSpPr/>
      </dsp:nvSpPr>
      <dsp:spPr>
        <a:xfrm>
          <a:off x="2318681" y="1389229"/>
          <a:ext cx="2851573" cy="502621"/>
        </a:xfrm>
        <a:custGeom>
          <a:avLst/>
          <a:gdLst/>
          <a:ahLst/>
          <a:cxnLst/>
          <a:rect l="0" t="0" r="0" b="0"/>
          <a:pathLst>
            <a:path>
              <a:moveTo>
                <a:pt x="2851573" y="0"/>
              </a:moveTo>
              <a:lnTo>
                <a:pt x="2851573" y="268410"/>
              </a:lnTo>
              <a:lnTo>
                <a:pt x="0" y="268410"/>
              </a:lnTo>
              <a:lnTo>
                <a:pt x="0" y="502621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71943" y="1637873"/>
        <a:ext cx="145049" cy="5332"/>
      </dsp:txXfrm>
    </dsp:sp>
    <dsp:sp modelId="{590BA68C-6D9D-4D3E-8E5D-C4FED0C8F9E1}">
      <dsp:nvSpPr>
        <dsp:cNvPr id="0" name=""/>
        <dsp:cNvSpPr/>
      </dsp:nvSpPr>
      <dsp:spPr>
        <a:xfrm>
          <a:off x="4011078" y="17"/>
          <a:ext cx="2318352" cy="139101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601" tIns="119244" rIns="113601" bIns="11924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It can encompass a number of things such as; </a:t>
          </a:r>
          <a:endParaRPr lang="en-US" sz="1300" kern="1200"/>
        </a:p>
      </dsp:txBody>
      <dsp:txXfrm>
        <a:off x="4011078" y="17"/>
        <a:ext cx="2318352" cy="1391011"/>
      </dsp:txXfrm>
    </dsp:sp>
    <dsp:sp modelId="{8CF6428F-06EE-4186-AF11-EDBF2F5A526E}">
      <dsp:nvSpPr>
        <dsp:cNvPr id="0" name=""/>
        <dsp:cNvSpPr/>
      </dsp:nvSpPr>
      <dsp:spPr>
        <a:xfrm>
          <a:off x="3476057" y="2574036"/>
          <a:ext cx="5026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2621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14037" y="2617089"/>
        <a:ext cx="26661" cy="5332"/>
      </dsp:txXfrm>
    </dsp:sp>
    <dsp:sp modelId="{EB2A2616-39D2-4335-BB48-EAFFDB7CE89C}">
      <dsp:nvSpPr>
        <dsp:cNvPr id="0" name=""/>
        <dsp:cNvSpPr/>
      </dsp:nvSpPr>
      <dsp:spPr>
        <a:xfrm>
          <a:off x="1159505" y="1924250"/>
          <a:ext cx="2318352" cy="139101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601" tIns="119244" rIns="113601" bIns="11924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1. Communication </a:t>
          </a:r>
          <a:endParaRPr lang="en-US" sz="1300" kern="1200"/>
        </a:p>
      </dsp:txBody>
      <dsp:txXfrm>
        <a:off x="1159505" y="1924250"/>
        <a:ext cx="2318352" cy="1391011"/>
      </dsp:txXfrm>
    </dsp:sp>
    <dsp:sp modelId="{F48E4034-021C-4863-8B32-031A65941F03}">
      <dsp:nvSpPr>
        <dsp:cNvPr id="0" name=""/>
        <dsp:cNvSpPr/>
      </dsp:nvSpPr>
      <dsp:spPr>
        <a:xfrm>
          <a:off x="2318681" y="3313461"/>
          <a:ext cx="2851573" cy="502621"/>
        </a:xfrm>
        <a:custGeom>
          <a:avLst/>
          <a:gdLst/>
          <a:ahLst/>
          <a:cxnLst/>
          <a:rect l="0" t="0" r="0" b="0"/>
          <a:pathLst>
            <a:path>
              <a:moveTo>
                <a:pt x="2851573" y="0"/>
              </a:moveTo>
              <a:lnTo>
                <a:pt x="2851573" y="268410"/>
              </a:lnTo>
              <a:lnTo>
                <a:pt x="0" y="268410"/>
              </a:lnTo>
              <a:lnTo>
                <a:pt x="0" y="502621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71943" y="3562106"/>
        <a:ext cx="145049" cy="5332"/>
      </dsp:txXfrm>
    </dsp:sp>
    <dsp:sp modelId="{1B357D25-7854-4774-8D55-F621A67BCCE8}">
      <dsp:nvSpPr>
        <dsp:cNvPr id="0" name=""/>
        <dsp:cNvSpPr/>
      </dsp:nvSpPr>
      <dsp:spPr>
        <a:xfrm>
          <a:off x="4011078" y="1924250"/>
          <a:ext cx="2318352" cy="139101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601" tIns="119244" rIns="113601" bIns="11924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2. Punctuality </a:t>
          </a:r>
          <a:endParaRPr lang="en-US" sz="1300" kern="1200"/>
        </a:p>
      </dsp:txBody>
      <dsp:txXfrm>
        <a:off x="4011078" y="1924250"/>
        <a:ext cx="2318352" cy="1391011"/>
      </dsp:txXfrm>
    </dsp:sp>
    <dsp:sp modelId="{C5871E41-7161-4145-928D-98027B4B71D2}">
      <dsp:nvSpPr>
        <dsp:cNvPr id="0" name=""/>
        <dsp:cNvSpPr/>
      </dsp:nvSpPr>
      <dsp:spPr>
        <a:xfrm>
          <a:off x="3476057" y="4498268"/>
          <a:ext cx="5026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2621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14037" y="4541322"/>
        <a:ext cx="26661" cy="5332"/>
      </dsp:txXfrm>
    </dsp:sp>
    <dsp:sp modelId="{FF597264-F6D3-4D9B-9879-023B7C917F29}">
      <dsp:nvSpPr>
        <dsp:cNvPr id="0" name=""/>
        <dsp:cNvSpPr/>
      </dsp:nvSpPr>
      <dsp:spPr>
        <a:xfrm>
          <a:off x="1159505" y="3848482"/>
          <a:ext cx="2318352" cy="139101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601" tIns="119244" rIns="113601" bIns="11924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3. Respect. </a:t>
          </a:r>
          <a:endParaRPr lang="en-US" sz="1300" kern="1200"/>
        </a:p>
      </dsp:txBody>
      <dsp:txXfrm>
        <a:off x="1159505" y="3848482"/>
        <a:ext cx="2318352" cy="1391011"/>
      </dsp:txXfrm>
    </dsp:sp>
    <dsp:sp modelId="{A0CFE48F-1835-4EDD-B76A-E5E3F9D7B61A}">
      <dsp:nvSpPr>
        <dsp:cNvPr id="0" name=""/>
        <dsp:cNvSpPr/>
      </dsp:nvSpPr>
      <dsp:spPr>
        <a:xfrm>
          <a:off x="4011078" y="3848482"/>
          <a:ext cx="2318352" cy="139101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601" tIns="119244" rIns="113601" bIns="11924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4. Much more</a:t>
          </a:r>
          <a:endParaRPr lang="en-US" sz="1300" kern="1200"/>
        </a:p>
      </dsp:txBody>
      <dsp:txXfrm>
        <a:off x="4011078" y="3848482"/>
        <a:ext cx="2318352" cy="139101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4AB012-65D2-4959-ABA1-65D6984890D4}">
      <dsp:nvSpPr>
        <dsp:cNvPr id="0" name=""/>
        <dsp:cNvSpPr/>
      </dsp:nvSpPr>
      <dsp:spPr>
        <a:xfrm>
          <a:off x="666724" y="196068"/>
          <a:ext cx="2024437" cy="20244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7FEC0A-CF4B-4CC5-885C-F2D184D3F52F}">
      <dsp:nvSpPr>
        <dsp:cNvPr id="0" name=""/>
        <dsp:cNvSpPr/>
      </dsp:nvSpPr>
      <dsp:spPr>
        <a:xfrm>
          <a:off x="1098162" y="627506"/>
          <a:ext cx="1161562" cy="1161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48926C-E85B-4647-8578-E17FCB272462}">
      <dsp:nvSpPr>
        <dsp:cNvPr id="0" name=""/>
        <dsp:cNvSpPr/>
      </dsp:nvSpPr>
      <dsp:spPr>
        <a:xfrm>
          <a:off x="19568" y="2851069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Many of the things included in the work etiquette are key skills. </a:t>
          </a:r>
          <a:endParaRPr lang="en-US" sz="1700" kern="1200"/>
        </a:p>
      </dsp:txBody>
      <dsp:txXfrm>
        <a:off x="19568" y="2851069"/>
        <a:ext cx="3318750" cy="720000"/>
      </dsp:txXfrm>
    </dsp:sp>
    <dsp:sp modelId="{87F94449-738F-4C05-882A-59862E89DDE3}">
      <dsp:nvSpPr>
        <dsp:cNvPr id="0" name=""/>
        <dsp:cNvSpPr/>
      </dsp:nvSpPr>
      <dsp:spPr>
        <a:xfrm>
          <a:off x="4566256" y="196068"/>
          <a:ext cx="2024437" cy="20244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05DFCE-6A77-4BC2-B5A3-1082E3D4A572}">
      <dsp:nvSpPr>
        <dsp:cNvPr id="0" name=""/>
        <dsp:cNvSpPr/>
      </dsp:nvSpPr>
      <dsp:spPr>
        <a:xfrm>
          <a:off x="4997693" y="627506"/>
          <a:ext cx="1161562" cy="1161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271C30-8EA7-4951-B4AD-975399CCC352}">
      <dsp:nvSpPr>
        <dsp:cNvPr id="0" name=""/>
        <dsp:cNvSpPr/>
      </dsp:nvSpPr>
      <dsp:spPr>
        <a:xfrm>
          <a:off x="3919100" y="2851069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What key skills do you believe an employer looks for in a potential employee? </a:t>
          </a:r>
          <a:endParaRPr lang="en-US" sz="1700" kern="1200"/>
        </a:p>
      </dsp:txBody>
      <dsp:txXfrm>
        <a:off x="3919100" y="2851069"/>
        <a:ext cx="3318750" cy="720000"/>
      </dsp:txXfrm>
    </dsp:sp>
    <dsp:sp modelId="{027A099F-7819-4C6B-8285-33F01D5B1F4A}">
      <dsp:nvSpPr>
        <dsp:cNvPr id="0" name=""/>
        <dsp:cNvSpPr/>
      </dsp:nvSpPr>
      <dsp:spPr>
        <a:xfrm>
          <a:off x="8465787" y="196068"/>
          <a:ext cx="2024437" cy="20244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520126-EF52-469D-A33A-0D91E02C0B51}">
      <dsp:nvSpPr>
        <dsp:cNvPr id="0" name=""/>
        <dsp:cNvSpPr/>
      </dsp:nvSpPr>
      <dsp:spPr>
        <a:xfrm>
          <a:off x="8897225" y="627506"/>
          <a:ext cx="1161562" cy="1161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B3BBCA-F472-4CF1-AE73-8547455E4B19}">
      <dsp:nvSpPr>
        <dsp:cNvPr id="0" name=""/>
        <dsp:cNvSpPr/>
      </dsp:nvSpPr>
      <dsp:spPr>
        <a:xfrm>
          <a:off x="7818631" y="2851069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Put yourself in the shoe’s of the employer</a:t>
          </a:r>
          <a:endParaRPr lang="en-US" sz="1700" kern="1200"/>
        </a:p>
      </dsp:txBody>
      <dsp:txXfrm>
        <a:off x="7818631" y="2851069"/>
        <a:ext cx="33187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8495DC-4B15-4161-8589-840BA401E4A8}">
      <dsp:nvSpPr>
        <dsp:cNvPr id="0" name=""/>
        <dsp:cNvSpPr/>
      </dsp:nvSpPr>
      <dsp:spPr>
        <a:xfrm>
          <a:off x="1011285" y="596604"/>
          <a:ext cx="1467821" cy="14678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B779C4-9AFB-4B8B-A629-6C8DB4676765}">
      <dsp:nvSpPr>
        <dsp:cNvPr id="0" name=""/>
        <dsp:cNvSpPr/>
      </dsp:nvSpPr>
      <dsp:spPr>
        <a:xfrm>
          <a:off x="114283" y="2450723"/>
          <a:ext cx="326182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way you speak and write in the workplace is key. </a:t>
          </a:r>
          <a:endParaRPr lang="en-US" sz="1900" kern="1200"/>
        </a:p>
      </dsp:txBody>
      <dsp:txXfrm>
        <a:off x="114283" y="2450723"/>
        <a:ext cx="3261824" cy="720000"/>
      </dsp:txXfrm>
    </dsp:sp>
    <dsp:sp modelId="{FB6D4915-2F1B-4BA5-87F0-9A389C50B565}">
      <dsp:nvSpPr>
        <dsp:cNvPr id="0" name=""/>
        <dsp:cNvSpPr/>
      </dsp:nvSpPr>
      <dsp:spPr>
        <a:xfrm>
          <a:off x="4843929" y="596604"/>
          <a:ext cx="1467821" cy="14678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3C510A-6E0F-4E6B-8316-E2088389D893}">
      <dsp:nvSpPr>
        <dsp:cNvPr id="0" name=""/>
        <dsp:cNvSpPr/>
      </dsp:nvSpPr>
      <dsp:spPr>
        <a:xfrm>
          <a:off x="3946927" y="2450723"/>
          <a:ext cx="326182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 emails you need to ensure that you are speaking formally. </a:t>
          </a:r>
          <a:endParaRPr lang="en-US" sz="1900" kern="1200"/>
        </a:p>
      </dsp:txBody>
      <dsp:txXfrm>
        <a:off x="3946927" y="2450723"/>
        <a:ext cx="3261824" cy="720000"/>
      </dsp:txXfrm>
    </dsp:sp>
    <dsp:sp modelId="{2A13E6CC-6612-4E6B-9FC7-04F9EDE52A74}">
      <dsp:nvSpPr>
        <dsp:cNvPr id="0" name=""/>
        <dsp:cNvSpPr/>
      </dsp:nvSpPr>
      <dsp:spPr>
        <a:xfrm>
          <a:off x="8676573" y="596604"/>
          <a:ext cx="1467821" cy="14678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2E53F5-DB6C-4529-9DA6-D06C1B6DBFAE}">
      <dsp:nvSpPr>
        <dsp:cNvPr id="0" name=""/>
        <dsp:cNvSpPr/>
      </dsp:nvSpPr>
      <dsp:spPr>
        <a:xfrm>
          <a:off x="7779571" y="2450723"/>
          <a:ext cx="326182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Let’s break these down - </a:t>
          </a:r>
          <a:endParaRPr lang="en-US" sz="1900" kern="1200"/>
        </a:p>
      </dsp:txBody>
      <dsp:txXfrm>
        <a:off x="7779571" y="2450723"/>
        <a:ext cx="3261824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8BBE7A-B882-4274-BDDA-5E25E92A6C43}">
      <dsp:nvSpPr>
        <dsp:cNvPr id="0" name=""/>
        <dsp:cNvSpPr/>
      </dsp:nvSpPr>
      <dsp:spPr>
        <a:xfrm>
          <a:off x="3653455" y="744967"/>
          <a:ext cx="57514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5145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25884" y="787659"/>
        <a:ext cx="30287" cy="6057"/>
      </dsp:txXfrm>
    </dsp:sp>
    <dsp:sp modelId="{9E95A6AE-9D73-47F0-8C1C-4D17F48B990B}">
      <dsp:nvSpPr>
        <dsp:cNvPr id="0" name=""/>
        <dsp:cNvSpPr/>
      </dsp:nvSpPr>
      <dsp:spPr>
        <a:xfrm>
          <a:off x="1021578" y="584"/>
          <a:ext cx="2633677" cy="158020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052" tIns="135463" rIns="129052" bIns="13546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Ensure your emails have a subject line – why? </a:t>
          </a:r>
          <a:endParaRPr lang="en-US" sz="1900" kern="1200" dirty="0"/>
        </a:p>
      </dsp:txBody>
      <dsp:txXfrm>
        <a:off x="1021578" y="584"/>
        <a:ext cx="2633677" cy="1580206"/>
      </dsp:txXfrm>
    </dsp:sp>
    <dsp:sp modelId="{1C0D1CEF-8990-4C82-BCBC-64E82C103BF1}">
      <dsp:nvSpPr>
        <dsp:cNvPr id="0" name=""/>
        <dsp:cNvSpPr/>
      </dsp:nvSpPr>
      <dsp:spPr>
        <a:xfrm>
          <a:off x="6892878" y="744967"/>
          <a:ext cx="57514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5145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165307" y="787659"/>
        <a:ext cx="30287" cy="6057"/>
      </dsp:txXfrm>
    </dsp:sp>
    <dsp:sp modelId="{B5049480-C060-4647-80F1-ACD8BA59522A}">
      <dsp:nvSpPr>
        <dsp:cNvPr id="0" name=""/>
        <dsp:cNvSpPr/>
      </dsp:nvSpPr>
      <dsp:spPr>
        <a:xfrm>
          <a:off x="4261001" y="584"/>
          <a:ext cx="2633677" cy="158020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052" tIns="135463" rIns="129052" bIns="13546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Ensure that you open the email with a professional greeting for example, Good Morning or Dear. </a:t>
          </a:r>
          <a:endParaRPr lang="en-US" sz="1900" kern="1200"/>
        </a:p>
      </dsp:txBody>
      <dsp:txXfrm>
        <a:off x="4261001" y="584"/>
        <a:ext cx="2633677" cy="1580206"/>
      </dsp:txXfrm>
    </dsp:sp>
    <dsp:sp modelId="{0A54042B-830F-4593-B343-855FB5EF328D}">
      <dsp:nvSpPr>
        <dsp:cNvPr id="0" name=""/>
        <dsp:cNvSpPr/>
      </dsp:nvSpPr>
      <dsp:spPr>
        <a:xfrm>
          <a:off x="2338416" y="1578991"/>
          <a:ext cx="6478846" cy="575145"/>
        </a:xfrm>
        <a:custGeom>
          <a:avLst/>
          <a:gdLst/>
          <a:ahLst/>
          <a:cxnLst/>
          <a:rect l="0" t="0" r="0" b="0"/>
          <a:pathLst>
            <a:path>
              <a:moveTo>
                <a:pt x="6478846" y="0"/>
              </a:moveTo>
              <a:lnTo>
                <a:pt x="6478846" y="304672"/>
              </a:lnTo>
              <a:lnTo>
                <a:pt x="0" y="304672"/>
              </a:lnTo>
              <a:lnTo>
                <a:pt x="0" y="575145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15162" y="1863535"/>
        <a:ext cx="325355" cy="6057"/>
      </dsp:txXfrm>
    </dsp:sp>
    <dsp:sp modelId="{6CBDA277-32FE-4D62-AD45-4EC47D0745CB}">
      <dsp:nvSpPr>
        <dsp:cNvPr id="0" name=""/>
        <dsp:cNvSpPr/>
      </dsp:nvSpPr>
      <dsp:spPr>
        <a:xfrm>
          <a:off x="7500424" y="584"/>
          <a:ext cx="2633677" cy="158020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052" tIns="135463" rIns="129052" bIns="13546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Keep your emails concise, straight to the point but politely. </a:t>
          </a:r>
          <a:endParaRPr lang="en-US" sz="1900" kern="1200"/>
        </a:p>
      </dsp:txBody>
      <dsp:txXfrm>
        <a:off x="7500424" y="584"/>
        <a:ext cx="2633677" cy="1580206"/>
      </dsp:txXfrm>
    </dsp:sp>
    <dsp:sp modelId="{83EEE5D2-DB19-48A2-B32E-504909077735}">
      <dsp:nvSpPr>
        <dsp:cNvPr id="0" name=""/>
        <dsp:cNvSpPr/>
      </dsp:nvSpPr>
      <dsp:spPr>
        <a:xfrm>
          <a:off x="3653455" y="2930920"/>
          <a:ext cx="57514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5145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25884" y="2973611"/>
        <a:ext cx="30287" cy="6057"/>
      </dsp:txXfrm>
    </dsp:sp>
    <dsp:sp modelId="{61EBE2FF-0D87-49ED-B2B6-740353FA4E86}">
      <dsp:nvSpPr>
        <dsp:cNvPr id="0" name=""/>
        <dsp:cNvSpPr/>
      </dsp:nvSpPr>
      <dsp:spPr>
        <a:xfrm>
          <a:off x="1021578" y="2186536"/>
          <a:ext cx="2633677" cy="158020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052" tIns="135463" rIns="129052" bIns="13546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Ensure that you are conscious of the way your email could come across – think about tone. </a:t>
          </a:r>
          <a:endParaRPr lang="en-US" sz="1900" kern="1200"/>
        </a:p>
      </dsp:txBody>
      <dsp:txXfrm>
        <a:off x="1021578" y="2186536"/>
        <a:ext cx="2633677" cy="1580206"/>
      </dsp:txXfrm>
    </dsp:sp>
    <dsp:sp modelId="{75E3919C-FF74-4888-A1F6-FC4B4F39012D}">
      <dsp:nvSpPr>
        <dsp:cNvPr id="0" name=""/>
        <dsp:cNvSpPr/>
      </dsp:nvSpPr>
      <dsp:spPr>
        <a:xfrm>
          <a:off x="6892878" y="2930920"/>
          <a:ext cx="57514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5145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165307" y="2973611"/>
        <a:ext cx="30287" cy="6057"/>
      </dsp:txXfrm>
    </dsp:sp>
    <dsp:sp modelId="{BD586578-55B8-4563-9710-366D94A48F6C}">
      <dsp:nvSpPr>
        <dsp:cNvPr id="0" name=""/>
        <dsp:cNvSpPr/>
      </dsp:nvSpPr>
      <dsp:spPr>
        <a:xfrm>
          <a:off x="4261001" y="2186536"/>
          <a:ext cx="2633677" cy="158020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052" tIns="135463" rIns="129052" bIns="13546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Make sure that you end your email’s professionally, for example, kind regards or your sincerely. </a:t>
          </a:r>
          <a:endParaRPr lang="en-US" sz="1900" kern="1200"/>
        </a:p>
      </dsp:txBody>
      <dsp:txXfrm>
        <a:off x="4261001" y="2186536"/>
        <a:ext cx="2633677" cy="1580206"/>
      </dsp:txXfrm>
    </dsp:sp>
    <dsp:sp modelId="{FFE30756-5360-4AF4-951D-D45B1A305038}">
      <dsp:nvSpPr>
        <dsp:cNvPr id="0" name=""/>
        <dsp:cNvSpPr/>
      </dsp:nvSpPr>
      <dsp:spPr>
        <a:xfrm>
          <a:off x="7500424" y="2186536"/>
          <a:ext cx="2633677" cy="158020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052" tIns="135463" rIns="129052" bIns="13546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Communication in Welsh. </a:t>
          </a:r>
          <a:endParaRPr lang="en-US" sz="1900" kern="1200"/>
        </a:p>
      </dsp:txBody>
      <dsp:txXfrm>
        <a:off x="7500424" y="2186536"/>
        <a:ext cx="2633677" cy="158020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D5D8FF-EFED-427D-9D4C-31C80218949C}">
      <dsp:nvSpPr>
        <dsp:cNvPr id="0" name=""/>
        <dsp:cNvSpPr/>
      </dsp:nvSpPr>
      <dsp:spPr>
        <a:xfrm>
          <a:off x="0" y="585359"/>
          <a:ext cx="6144767" cy="9149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Ensure that you listen to what the other person is saying. </a:t>
          </a:r>
          <a:endParaRPr lang="en-US" sz="2300" kern="1200"/>
        </a:p>
      </dsp:txBody>
      <dsp:txXfrm>
        <a:off x="44664" y="630023"/>
        <a:ext cx="6055439" cy="825612"/>
      </dsp:txXfrm>
    </dsp:sp>
    <dsp:sp modelId="{53C5869E-8DDE-4096-9E5A-82970A14E2F6}">
      <dsp:nvSpPr>
        <dsp:cNvPr id="0" name=""/>
        <dsp:cNvSpPr/>
      </dsp:nvSpPr>
      <dsp:spPr>
        <a:xfrm>
          <a:off x="0" y="1566539"/>
          <a:ext cx="6144767" cy="914940"/>
        </a:xfrm>
        <a:prstGeom prst="roundRect">
          <a:avLst/>
        </a:prstGeom>
        <a:solidFill>
          <a:schemeClr val="accent2">
            <a:hueOff val="-3456336"/>
            <a:satOff val="-6803"/>
            <a:lumOff val="424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Ensure that you avoid interrupting them. </a:t>
          </a:r>
          <a:endParaRPr lang="en-US" sz="2300" kern="1200"/>
        </a:p>
      </dsp:txBody>
      <dsp:txXfrm>
        <a:off x="44664" y="1611203"/>
        <a:ext cx="6055439" cy="825612"/>
      </dsp:txXfrm>
    </dsp:sp>
    <dsp:sp modelId="{A9B31F50-6C83-44D3-A144-7172A0A675CB}">
      <dsp:nvSpPr>
        <dsp:cNvPr id="0" name=""/>
        <dsp:cNvSpPr/>
      </dsp:nvSpPr>
      <dsp:spPr>
        <a:xfrm>
          <a:off x="0" y="2547719"/>
          <a:ext cx="6144767" cy="914940"/>
        </a:xfrm>
        <a:prstGeom prst="roundRect">
          <a:avLst/>
        </a:prstGeom>
        <a:solidFill>
          <a:schemeClr val="accent2">
            <a:hueOff val="-6912672"/>
            <a:satOff val="-13605"/>
            <a:lumOff val="849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Ensure that you are speaking in professional language – avoid the use of slang or swearing. </a:t>
          </a:r>
          <a:endParaRPr lang="en-US" sz="2300" kern="1200"/>
        </a:p>
      </dsp:txBody>
      <dsp:txXfrm>
        <a:off x="44664" y="2592383"/>
        <a:ext cx="6055439" cy="825612"/>
      </dsp:txXfrm>
    </dsp:sp>
    <dsp:sp modelId="{B64AFE14-010C-4266-B542-A08341C11628}">
      <dsp:nvSpPr>
        <dsp:cNvPr id="0" name=""/>
        <dsp:cNvSpPr/>
      </dsp:nvSpPr>
      <dsp:spPr>
        <a:xfrm>
          <a:off x="0" y="3528900"/>
          <a:ext cx="6144767" cy="914940"/>
        </a:xfrm>
        <a:prstGeom prst="roundRect">
          <a:avLst/>
        </a:prstGeom>
        <a:solidFill>
          <a:schemeClr val="accent2">
            <a:hueOff val="-10369007"/>
            <a:satOff val="-20408"/>
            <a:lumOff val="1274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Ask questions?</a:t>
          </a:r>
          <a:endParaRPr lang="en-US" sz="2300" kern="1200"/>
        </a:p>
      </dsp:txBody>
      <dsp:txXfrm>
        <a:off x="44664" y="3573564"/>
        <a:ext cx="6055439" cy="82561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23D9E2-9F45-4CFF-87A1-2C3AC0714061}">
      <dsp:nvSpPr>
        <dsp:cNvPr id="0" name=""/>
        <dsp:cNvSpPr/>
      </dsp:nvSpPr>
      <dsp:spPr>
        <a:xfrm>
          <a:off x="817354" y="70310"/>
          <a:ext cx="1206445" cy="120644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296457-0008-4DF0-88C4-33DB7B4AC15D}">
      <dsp:nvSpPr>
        <dsp:cNvPr id="0" name=""/>
        <dsp:cNvSpPr/>
      </dsp:nvSpPr>
      <dsp:spPr>
        <a:xfrm>
          <a:off x="1074466" y="327421"/>
          <a:ext cx="692222" cy="69222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E8EA73-E4FF-4D7B-9A4C-44DF2EE24F0F}">
      <dsp:nvSpPr>
        <dsp:cNvPr id="0" name=""/>
        <dsp:cNvSpPr/>
      </dsp:nvSpPr>
      <dsp:spPr>
        <a:xfrm>
          <a:off x="431687" y="1652533"/>
          <a:ext cx="197777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Online meeting – camera on and microphone on. </a:t>
          </a:r>
          <a:endParaRPr lang="en-US" sz="1700" kern="1200"/>
        </a:p>
      </dsp:txBody>
      <dsp:txXfrm>
        <a:off x="431687" y="1652533"/>
        <a:ext cx="1977779" cy="720000"/>
      </dsp:txXfrm>
    </dsp:sp>
    <dsp:sp modelId="{2DA244F2-1E0A-4B2F-B773-38D588AC8DB5}">
      <dsp:nvSpPr>
        <dsp:cNvPr id="0" name=""/>
        <dsp:cNvSpPr/>
      </dsp:nvSpPr>
      <dsp:spPr>
        <a:xfrm>
          <a:off x="3141245" y="70310"/>
          <a:ext cx="1206445" cy="120644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FA5C7E-6020-42C2-95D8-93114961EA9D}">
      <dsp:nvSpPr>
        <dsp:cNvPr id="0" name=""/>
        <dsp:cNvSpPr/>
      </dsp:nvSpPr>
      <dsp:spPr>
        <a:xfrm>
          <a:off x="3398356" y="327421"/>
          <a:ext cx="692222" cy="69222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C6F8FC-A0B4-4A74-A556-D03276CABD9B}">
      <dsp:nvSpPr>
        <dsp:cNvPr id="0" name=""/>
        <dsp:cNvSpPr/>
      </dsp:nvSpPr>
      <dsp:spPr>
        <a:xfrm>
          <a:off x="2755578" y="1652533"/>
          <a:ext cx="197777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Background noise and interrupting </a:t>
          </a:r>
          <a:endParaRPr lang="en-US" sz="1700" kern="1200"/>
        </a:p>
      </dsp:txBody>
      <dsp:txXfrm>
        <a:off x="2755578" y="1652533"/>
        <a:ext cx="1977779" cy="720000"/>
      </dsp:txXfrm>
    </dsp:sp>
    <dsp:sp modelId="{2FD0EE3F-7E86-4651-89D5-FE9A023B3084}">
      <dsp:nvSpPr>
        <dsp:cNvPr id="0" name=""/>
        <dsp:cNvSpPr/>
      </dsp:nvSpPr>
      <dsp:spPr>
        <a:xfrm>
          <a:off x="5465135" y="70310"/>
          <a:ext cx="1206445" cy="120644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54B47E-6217-4817-8698-F7C2B7A4F580}">
      <dsp:nvSpPr>
        <dsp:cNvPr id="0" name=""/>
        <dsp:cNvSpPr/>
      </dsp:nvSpPr>
      <dsp:spPr>
        <a:xfrm>
          <a:off x="5722247" y="327421"/>
          <a:ext cx="692222" cy="69222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05CA96-DEFF-4EFB-ADF0-04A67A9DC17B}">
      <dsp:nvSpPr>
        <dsp:cNvPr id="0" name=""/>
        <dsp:cNvSpPr/>
      </dsp:nvSpPr>
      <dsp:spPr>
        <a:xfrm>
          <a:off x="5079468" y="1652533"/>
          <a:ext cx="197777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Language</a:t>
          </a:r>
          <a:endParaRPr lang="en-US" sz="1700" kern="1200"/>
        </a:p>
      </dsp:txBody>
      <dsp:txXfrm>
        <a:off x="5079468" y="1652533"/>
        <a:ext cx="1977779" cy="720000"/>
      </dsp:txXfrm>
    </dsp:sp>
    <dsp:sp modelId="{95C6E68D-350A-4AC0-8A4B-866835BD2ADA}">
      <dsp:nvSpPr>
        <dsp:cNvPr id="0" name=""/>
        <dsp:cNvSpPr/>
      </dsp:nvSpPr>
      <dsp:spPr>
        <a:xfrm>
          <a:off x="1979300" y="2866978"/>
          <a:ext cx="1206445" cy="120644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6A7DFC-78CD-4878-8DDA-E815A259D762}">
      <dsp:nvSpPr>
        <dsp:cNvPr id="0" name=""/>
        <dsp:cNvSpPr/>
      </dsp:nvSpPr>
      <dsp:spPr>
        <a:xfrm>
          <a:off x="2236411" y="3124089"/>
          <a:ext cx="692222" cy="69222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F0E1F7-2C36-424D-8CB5-4D5259D15272}">
      <dsp:nvSpPr>
        <dsp:cNvPr id="0" name=""/>
        <dsp:cNvSpPr/>
      </dsp:nvSpPr>
      <dsp:spPr>
        <a:xfrm>
          <a:off x="1593633" y="4449201"/>
          <a:ext cx="197777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Respond within a reasonable amount of time </a:t>
          </a:r>
          <a:endParaRPr lang="en-US" sz="1700" kern="1200"/>
        </a:p>
      </dsp:txBody>
      <dsp:txXfrm>
        <a:off x="1593633" y="4449201"/>
        <a:ext cx="1977779" cy="720000"/>
      </dsp:txXfrm>
    </dsp:sp>
    <dsp:sp modelId="{C2080228-FFC2-4E6A-8E4F-527D2BB88404}">
      <dsp:nvSpPr>
        <dsp:cNvPr id="0" name=""/>
        <dsp:cNvSpPr/>
      </dsp:nvSpPr>
      <dsp:spPr>
        <a:xfrm>
          <a:off x="4303190" y="2866978"/>
          <a:ext cx="1206445" cy="120644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261198-F21E-47EF-829E-ED0FC261D0F3}">
      <dsp:nvSpPr>
        <dsp:cNvPr id="0" name=""/>
        <dsp:cNvSpPr/>
      </dsp:nvSpPr>
      <dsp:spPr>
        <a:xfrm>
          <a:off x="4560301" y="3124089"/>
          <a:ext cx="692222" cy="69222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F2CF76-61E6-4CAB-A449-7AF64BD9DDB2}">
      <dsp:nvSpPr>
        <dsp:cNvPr id="0" name=""/>
        <dsp:cNvSpPr/>
      </dsp:nvSpPr>
      <dsp:spPr>
        <a:xfrm>
          <a:off x="3917523" y="4449201"/>
          <a:ext cx="197777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Use of emoji’s </a:t>
          </a:r>
          <a:endParaRPr lang="en-US" sz="1700" kern="1200"/>
        </a:p>
      </dsp:txBody>
      <dsp:txXfrm>
        <a:off x="3917523" y="4449201"/>
        <a:ext cx="1977779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234026-62BA-47F1-BB81-F4A0969D72F7}">
      <dsp:nvSpPr>
        <dsp:cNvPr id="0" name=""/>
        <dsp:cNvSpPr/>
      </dsp:nvSpPr>
      <dsp:spPr>
        <a:xfrm>
          <a:off x="0" y="94769"/>
          <a:ext cx="6144767" cy="9149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Rewrite the email below to make it more professional; </a:t>
          </a:r>
          <a:endParaRPr lang="en-US" sz="2300" kern="1200"/>
        </a:p>
      </dsp:txBody>
      <dsp:txXfrm>
        <a:off x="44664" y="139433"/>
        <a:ext cx="6055439" cy="825612"/>
      </dsp:txXfrm>
    </dsp:sp>
    <dsp:sp modelId="{AD3F80F2-2838-4493-AC67-31B716537263}">
      <dsp:nvSpPr>
        <dsp:cNvPr id="0" name=""/>
        <dsp:cNvSpPr/>
      </dsp:nvSpPr>
      <dsp:spPr>
        <a:xfrm>
          <a:off x="0" y="1075949"/>
          <a:ext cx="6144767" cy="914940"/>
        </a:xfrm>
        <a:prstGeom prst="roundRect">
          <a:avLst/>
        </a:prstGeom>
        <a:solidFill>
          <a:schemeClr val="accent5">
            <a:hueOff val="2093851"/>
            <a:satOff val="224"/>
            <a:lumOff val="-431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‘’ Hi, </a:t>
          </a:r>
          <a:endParaRPr lang="en-US" sz="2300" kern="1200"/>
        </a:p>
      </dsp:txBody>
      <dsp:txXfrm>
        <a:off x="44664" y="1120613"/>
        <a:ext cx="6055439" cy="825612"/>
      </dsp:txXfrm>
    </dsp:sp>
    <dsp:sp modelId="{8741D9C5-F2C8-484D-9815-302CD3935654}">
      <dsp:nvSpPr>
        <dsp:cNvPr id="0" name=""/>
        <dsp:cNvSpPr/>
      </dsp:nvSpPr>
      <dsp:spPr>
        <a:xfrm>
          <a:off x="0" y="2057129"/>
          <a:ext cx="6144767" cy="914940"/>
        </a:xfrm>
        <a:prstGeom prst="roundRect">
          <a:avLst/>
        </a:prstGeom>
        <a:solidFill>
          <a:schemeClr val="accent5">
            <a:hueOff val="4187701"/>
            <a:satOff val="449"/>
            <a:lumOff val="-862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We accept your offer, please send the money now, and we will give you the stuff. </a:t>
          </a:r>
          <a:endParaRPr lang="en-US" sz="2300" kern="1200"/>
        </a:p>
      </dsp:txBody>
      <dsp:txXfrm>
        <a:off x="44664" y="2101793"/>
        <a:ext cx="6055439" cy="825612"/>
      </dsp:txXfrm>
    </dsp:sp>
    <dsp:sp modelId="{8BB7E227-9CB3-40DE-9CDE-038EE4D43C34}">
      <dsp:nvSpPr>
        <dsp:cNvPr id="0" name=""/>
        <dsp:cNvSpPr/>
      </dsp:nvSpPr>
      <dsp:spPr>
        <a:xfrm>
          <a:off x="0" y="3038309"/>
          <a:ext cx="6144767" cy="914940"/>
        </a:xfrm>
        <a:prstGeom prst="roundRect">
          <a:avLst/>
        </a:prstGeom>
        <a:solidFill>
          <a:schemeClr val="accent5">
            <a:hueOff val="6281552"/>
            <a:satOff val="673"/>
            <a:lumOff val="-1294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Cheers ‘’ </a:t>
          </a:r>
          <a:endParaRPr lang="en-US" sz="2300" kern="1200"/>
        </a:p>
      </dsp:txBody>
      <dsp:txXfrm>
        <a:off x="44664" y="3082973"/>
        <a:ext cx="6055439" cy="825612"/>
      </dsp:txXfrm>
    </dsp:sp>
    <dsp:sp modelId="{DB2C94B6-04E0-4154-A8DC-BA39739B33BB}">
      <dsp:nvSpPr>
        <dsp:cNvPr id="0" name=""/>
        <dsp:cNvSpPr/>
      </dsp:nvSpPr>
      <dsp:spPr>
        <a:xfrm>
          <a:off x="0" y="4019490"/>
          <a:ext cx="6144767" cy="914940"/>
        </a:xfrm>
        <a:prstGeom prst="roundRect">
          <a:avLst/>
        </a:prstGeom>
        <a:solidFill>
          <a:schemeClr val="accent5">
            <a:hueOff val="8375403"/>
            <a:satOff val="897"/>
            <a:lumOff val="-1725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Work in pairs and I will choose a few pairs to feedback </a:t>
          </a:r>
          <a:endParaRPr lang="en-US" sz="2300" kern="1200"/>
        </a:p>
      </dsp:txBody>
      <dsp:txXfrm>
        <a:off x="44664" y="4064154"/>
        <a:ext cx="6055439" cy="82561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69575A-9BE7-4B7B-94D6-5B92D1775D1A}">
      <dsp:nvSpPr>
        <dsp:cNvPr id="0" name=""/>
        <dsp:cNvSpPr/>
      </dsp:nvSpPr>
      <dsp:spPr>
        <a:xfrm>
          <a:off x="0" y="3914"/>
          <a:ext cx="7306056" cy="8338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45C5FE-CD82-48E4-8E86-EBA673E49846}">
      <dsp:nvSpPr>
        <dsp:cNvPr id="0" name=""/>
        <dsp:cNvSpPr/>
      </dsp:nvSpPr>
      <dsp:spPr>
        <a:xfrm>
          <a:off x="252238" y="191530"/>
          <a:ext cx="458615" cy="4586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C60432-CAFF-4F8D-A7F5-175BC59CE452}">
      <dsp:nvSpPr>
        <dsp:cNvPr id="0" name=""/>
        <dsp:cNvSpPr/>
      </dsp:nvSpPr>
      <dsp:spPr>
        <a:xfrm>
          <a:off x="963093" y="3914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Ensure that you are on time and communicate if you are going to be late. </a:t>
          </a:r>
          <a:endParaRPr lang="en-US" sz="1900" kern="1200"/>
        </a:p>
      </dsp:txBody>
      <dsp:txXfrm>
        <a:off x="963093" y="3914"/>
        <a:ext cx="6342962" cy="833847"/>
      </dsp:txXfrm>
    </dsp:sp>
    <dsp:sp modelId="{57B9CAC5-09A7-49E1-9102-AC0A62380E98}">
      <dsp:nvSpPr>
        <dsp:cNvPr id="0" name=""/>
        <dsp:cNvSpPr/>
      </dsp:nvSpPr>
      <dsp:spPr>
        <a:xfrm>
          <a:off x="0" y="1046223"/>
          <a:ext cx="7306056" cy="8338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D9B754-3E5E-429E-AAA2-7CDCE1A928FC}">
      <dsp:nvSpPr>
        <dsp:cNvPr id="0" name=""/>
        <dsp:cNvSpPr/>
      </dsp:nvSpPr>
      <dsp:spPr>
        <a:xfrm>
          <a:off x="252238" y="1233839"/>
          <a:ext cx="458615" cy="4586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F13BE8-265E-451D-877D-A7FFDB5DFA60}">
      <dsp:nvSpPr>
        <dsp:cNvPr id="0" name=""/>
        <dsp:cNvSpPr/>
      </dsp:nvSpPr>
      <dsp:spPr>
        <a:xfrm>
          <a:off x="963093" y="1046223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Ability to meet deadlines</a:t>
          </a:r>
          <a:endParaRPr lang="en-US" sz="1900" kern="1200"/>
        </a:p>
      </dsp:txBody>
      <dsp:txXfrm>
        <a:off x="963093" y="1046223"/>
        <a:ext cx="6342962" cy="833847"/>
      </dsp:txXfrm>
    </dsp:sp>
    <dsp:sp modelId="{74C7A58B-5640-4931-9A1D-6DCAB15E2108}">
      <dsp:nvSpPr>
        <dsp:cNvPr id="0" name=""/>
        <dsp:cNvSpPr/>
      </dsp:nvSpPr>
      <dsp:spPr>
        <a:xfrm>
          <a:off x="0" y="2088532"/>
          <a:ext cx="7306056" cy="8338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6BB4CC-22D8-4981-92AA-45E0433AE23C}">
      <dsp:nvSpPr>
        <dsp:cNvPr id="0" name=""/>
        <dsp:cNvSpPr/>
      </dsp:nvSpPr>
      <dsp:spPr>
        <a:xfrm>
          <a:off x="252238" y="2276148"/>
          <a:ext cx="458615" cy="4586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525548-78EC-4717-832C-6E6BE6AD029F}">
      <dsp:nvSpPr>
        <dsp:cNvPr id="0" name=""/>
        <dsp:cNvSpPr/>
      </dsp:nvSpPr>
      <dsp:spPr>
        <a:xfrm>
          <a:off x="963093" y="2088532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Being prepared for your job. </a:t>
          </a:r>
          <a:endParaRPr lang="en-US" sz="1900" kern="1200"/>
        </a:p>
      </dsp:txBody>
      <dsp:txXfrm>
        <a:off x="963093" y="2088532"/>
        <a:ext cx="6342962" cy="833847"/>
      </dsp:txXfrm>
    </dsp:sp>
    <dsp:sp modelId="{07E397AA-A94F-4DF8-A4A2-FFD8AC80F0C4}">
      <dsp:nvSpPr>
        <dsp:cNvPr id="0" name=""/>
        <dsp:cNvSpPr/>
      </dsp:nvSpPr>
      <dsp:spPr>
        <a:xfrm>
          <a:off x="0" y="3130841"/>
          <a:ext cx="7306056" cy="8338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0BA8B3-302D-43AF-AB5D-FA62CB611A0F}">
      <dsp:nvSpPr>
        <dsp:cNvPr id="0" name=""/>
        <dsp:cNvSpPr/>
      </dsp:nvSpPr>
      <dsp:spPr>
        <a:xfrm>
          <a:off x="252238" y="3318456"/>
          <a:ext cx="458615" cy="45861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308501-07C3-41DA-A849-86062E8C9F41}">
      <dsp:nvSpPr>
        <dsp:cNvPr id="0" name=""/>
        <dsp:cNvSpPr/>
      </dsp:nvSpPr>
      <dsp:spPr>
        <a:xfrm>
          <a:off x="963093" y="3130841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Receiving feedback and improving based on that feedback. </a:t>
          </a:r>
          <a:endParaRPr lang="en-US" sz="1900" kern="1200"/>
        </a:p>
      </dsp:txBody>
      <dsp:txXfrm>
        <a:off x="963093" y="3130841"/>
        <a:ext cx="6342962" cy="833847"/>
      </dsp:txXfrm>
    </dsp:sp>
    <dsp:sp modelId="{49086E5C-8616-49A1-A508-8BB3C2DFFC58}">
      <dsp:nvSpPr>
        <dsp:cNvPr id="0" name=""/>
        <dsp:cNvSpPr/>
      </dsp:nvSpPr>
      <dsp:spPr>
        <a:xfrm>
          <a:off x="0" y="4173150"/>
          <a:ext cx="7306056" cy="8338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54A461-AEA3-4036-BDD7-30D84FB42E92}">
      <dsp:nvSpPr>
        <dsp:cNvPr id="0" name=""/>
        <dsp:cNvSpPr/>
      </dsp:nvSpPr>
      <dsp:spPr>
        <a:xfrm>
          <a:off x="252238" y="4360765"/>
          <a:ext cx="458615" cy="45861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A95B94-C9B1-4834-876C-8FDEDE41C391}">
      <dsp:nvSpPr>
        <dsp:cNvPr id="0" name=""/>
        <dsp:cNvSpPr/>
      </dsp:nvSpPr>
      <dsp:spPr>
        <a:xfrm>
          <a:off x="963093" y="4173150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Being a leader – taking initiative. </a:t>
          </a:r>
          <a:endParaRPr lang="en-US" sz="1900" kern="1200"/>
        </a:p>
      </dsp:txBody>
      <dsp:txXfrm>
        <a:off x="963093" y="4173150"/>
        <a:ext cx="6342962" cy="83384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13786A-0F95-4B94-94FC-746763610A70}">
      <dsp:nvSpPr>
        <dsp:cNvPr id="0" name=""/>
        <dsp:cNvSpPr/>
      </dsp:nvSpPr>
      <dsp:spPr>
        <a:xfrm>
          <a:off x="0" y="611"/>
          <a:ext cx="7306056" cy="14313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59CF97-DC72-4CEF-A60E-32E9E5EBF183}">
      <dsp:nvSpPr>
        <dsp:cNvPr id="0" name=""/>
        <dsp:cNvSpPr/>
      </dsp:nvSpPr>
      <dsp:spPr>
        <a:xfrm>
          <a:off x="432980" y="322663"/>
          <a:ext cx="787236" cy="7872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DCA8C5-AC5F-4173-BC02-97F3D3347871}">
      <dsp:nvSpPr>
        <dsp:cNvPr id="0" name=""/>
        <dsp:cNvSpPr/>
      </dsp:nvSpPr>
      <dsp:spPr>
        <a:xfrm>
          <a:off x="1653197" y="611"/>
          <a:ext cx="5652858" cy="1431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483" tIns="151483" rIns="151483" bIns="15148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Does university life prepare you for the working world – base your answer on everything we have discussed so far. </a:t>
          </a:r>
          <a:endParaRPr lang="en-US" sz="2500" kern="1200"/>
        </a:p>
      </dsp:txBody>
      <dsp:txXfrm>
        <a:off x="1653197" y="611"/>
        <a:ext cx="5652858" cy="1431339"/>
      </dsp:txXfrm>
    </dsp:sp>
    <dsp:sp modelId="{5CFC2977-B052-4A78-AE92-D790BAC70159}">
      <dsp:nvSpPr>
        <dsp:cNvPr id="0" name=""/>
        <dsp:cNvSpPr/>
      </dsp:nvSpPr>
      <dsp:spPr>
        <a:xfrm>
          <a:off x="0" y="1789786"/>
          <a:ext cx="7306056" cy="14313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819D6D-FA93-4080-834A-FDC16E09D377}">
      <dsp:nvSpPr>
        <dsp:cNvPr id="0" name=""/>
        <dsp:cNvSpPr/>
      </dsp:nvSpPr>
      <dsp:spPr>
        <a:xfrm>
          <a:off x="432980" y="2111837"/>
          <a:ext cx="787236" cy="7872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D7AFBC-3993-421C-BB3F-7EA1FCA37907}">
      <dsp:nvSpPr>
        <dsp:cNvPr id="0" name=""/>
        <dsp:cNvSpPr/>
      </dsp:nvSpPr>
      <dsp:spPr>
        <a:xfrm>
          <a:off x="1653197" y="1789786"/>
          <a:ext cx="5652858" cy="1431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483" tIns="151483" rIns="151483" bIns="15148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You must include examples. </a:t>
          </a:r>
          <a:endParaRPr lang="en-US" sz="2500" kern="1200"/>
        </a:p>
      </dsp:txBody>
      <dsp:txXfrm>
        <a:off x="1653197" y="1789786"/>
        <a:ext cx="5652858" cy="1431339"/>
      </dsp:txXfrm>
    </dsp:sp>
    <dsp:sp modelId="{86C80A60-B499-4BE8-9117-B17772E23C17}">
      <dsp:nvSpPr>
        <dsp:cNvPr id="0" name=""/>
        <dsp:cNvSpPr/>
      </dsp:nvSpPr>
      <dsp:spPr>
        <a:xfrm>
          <a:off x="0" y="3578960"/>
          <a:ext cx="7306056" cy="14313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5B98A8-0167-4E39-8CF8-CE0CB594D2A2}">
      <dsp:nvSpPr>
        <dsp:cNvPr id="0" name=""/>
        <dsp:cNvSpPr/>
      </dsp:nvSpPr>
      <dsp:spPr>
        <a:xfrm>
          <a:off x="432980" y="3901012"/>
          <a:ext cx="787236" cy="7872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0B850F-682D-4122-9FE4-2F93269D9452}">
      <dsp:nvSpPr>
        <dsp:cNvPr id="0" name=""/>
        <dsp:cNvSpPr/>
      </dsp:nvSpPr>
      <dsp:spPr>
        <a:xfrm>
          <a:off x="1653197" y="3578960"/>
          <a:ext cx="5652858" cy="1431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483" tIns="151483" rIns="151483" bIns="15148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Take 10 minutes to discuss in pairs or individually. </a:t>
          </a:r>
          <a:endParaRPr lang="en-US" sz="2500" kern="1200"/>
        </a:p>
      </dsp:txBody>
      <dsp:txXfrm>
        <a:off x="1653197" y="3578960"/>
        <a:ext cx="5652858" cy="143133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419C98-6519-45EC-9D80-F2B2F49B20C4}">
      <dsp:nvSpPr>
        <dsp:cNvPr id="0" name=""/>
        <dsp:cNvSpPr/>
      </dsp:nvSpPr>
      <dsp:spPr>
        <a:xfrm>
          <a:off x="0" y="43433"/>
          <a:ext cx="11155680" cy="671580"/>
        </a:xfrm>
        <a:prstGeom prst="roundRect">
          <a:avLst/>
        </a:prstGeom>
        <a:solidFill>
          <a:schemeClr val="accent4">
            <a:shade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Appropriate relationships </a:t>
          </a:r>
          <a:endParaRPr lang="en-US" sz="2800" kern="1200"/>
        </a:p>
      </dsp:txBody>
      <dsp:txXfrm>
        <a:off x="32784" y="76217"/>
        <a:ext cx="11090112" cy="606012"/>
      </dsp:txXfrm>
    </dsp:sp>
    <dsp:sp modelId="{C5DCD145-2A0A-4592-80C0-32F8F44F593F}">
      <dsp:nvSpPr>
        <dsp:cNvPr id="0" name=""/>
        <dsp:cNvSpPr/>
      </dsp:nvSpPr>
      <dsp:spPr>
        <a:xfrm>
          <a:off x="0" y="795654"/>
          <a:ext cx="11155680" cy="671580"/>
        </a:xfrm>
        <a:prstGeom prst="roundRect">
          <a:avLst/>
        </a:prstGeom>
        <a:solidFill>
          <a:schemeClr val="accent4">
            <a:shade val="50000"/>
            <a:hueOff val="51057"/>
            <a:satOff val="17930"/>
            <a:lumOff val="156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Confidentiality</a:t>
          </a:r>
          <a:endParaRPr lang="en-US" sz="2800" kern="1200"/>
        </a:p>
      </dsp:txBody>
      <dsp:txXfrm>
        <a:off x="32784" y="828438"/>
        <a:ext cx="11090112" cy="606012"/>
      </dsp:txXfrm>
    </dsp:sp>
    <dsp:sp modelId="{DDF6BF14-4C4A-497D-ACA2-41870D08B457}">
      <dsp:nvSpPr>
        <dsp:cNvPr id="0" name=""/>
        <dsp:cNvSpPr/>
      </dsp:nvSpPr>
      <dsp:spPr>
        <a:xfrm>
          <a:off x="0" y="1547874"/>
          <a:ext cx="11155680" cy="671580"/>
        </a:xfrm>
        <a:prstGeom prst="roundRect">
          <a:avLst/>
        </a:prstGeom>
        <a:solidFill>
          <a:schemeClr val="accent4">
            <a:shade val="50000"/>
            <a:hueOff val="102114"/>
            <a:satOff val="35861"/>
            <a:lumOff val="3126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Do not overshare </a:t>
          </a:r>
          <a:endParaRPr lang="en-US" sz="2800" kern="1200"/>
        </a:p>
      </dsp:txBody>
      <dsp:txXfrm>
        <a:off x="32784" y="1580658"/>
        <a:ext cx="11090112" cy="606012"/>
      </dsp:txXfrm>
    </dsp:sp>
    <dsp:sp modelId="{D3357A12-DE1A-4CB2-94C9-ECB21DAF865A}">
      <dsp:nvSpPr>
        <dsp:cNvPr id="0" name=""/>
        <dsp:cNvSpPr/>
      </dsp:nvSpPr>
      <dsp:spPr>
        <a:xfrm>
          <a:off x="0" y="2300094"/>
          <a:ext cx="11155680" cy="671580"/>
        </a:xfrm>
        <a:prstGeom prst="roundRect">
          <a:avLst/>
        </a:prstGeom>
        <a:solidFill>
          <a:schemeClr val="accent4">
            <a:shade val="50000"/>
            <a:hueOff val="102114"/>
            <a:satOff val="35861"/>
            <a:lumOff val="3126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Emailing outside of working hours </a:t>
          </a:r>
          <a:endParaRPr lang="en-US" sz="2800" kern="1200"/>
        </a:p>
      </dsp:txBody>
      <dsp:txXfrm>
        <a:off x="32784" y="2332878"/>
        <a:ext cx="11090112" cy="606012"/>
      </dsp:txXfrm>
    </dsp:sp>
    <dsp:sp modelId="{D102A021-C7F8-41BC-B744-4D0E7417A797}">
      <dsp:nvSpPr>
        <dsp:cNvPr id="0" name=""/>
        <dsp:cNvSpPr/>
      </dsp:nvSpPr>
      <dsp:spPr>
        <a:xfrm>
          <a:off x="0" y="3052313"/>
          <a:ext cx="11155680" cy="671580"/>
        </a:xfrm>
        <a:prstGeom prst="roundRect">
          <a:avLst/>
        </a:prstGeom>
        <a:solidFill>
          <a:schemeClr val="accent4">
            <a:shade val="50000"/>
            <a:hueOff val="51057"/>
            <a:satOff val="17930"/>
            <a:lumOff val="156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Dealing with disagreements respectfully </a:t>
          </a:r>
          <a:endParaRPr lang="en-US" sz="2800" kern="1200"/>
        </a:p>
      </dsp:txBody>
      <dsp:txXfrm>
        <a:off x="32784" y="3085097"/>
        <a:ext cx="11090112" cy="60601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3C442E-38F3-45D8-87E3-357DD58DE4A6}">
      <dsp:nvSpPr>
        <dsp:cNvPr id="0" name=""/>
        <dsp:cNvSpPr/>
      </dsp:nvSpPr>
      <dsp:spPr>
        <a:xfrm>
          <a:off x="0" y="5818"/>
          <a:ext cx="6620255" cy="93541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Inclusivity and Equality are key. </a:t>
          </a:r>
          <a:endParaRPr lang="en-US" sz="2400" kern="1200" dirty="0"/>
        </a:p>
      </dsp:txBody>
      <dsp:txXfrm>
        <a:off x="45663" y="51481"/>
        <a:ext cx="6528929" cy="844088"/>
      </dsp:txXfrm>
    </dsp:sp>
    <dsp:sp modelId="{F9DB322D-2397-4F2B-B079-C7BF07BF7517}">
      <dsp:nvSpPr>
        <dsp:cNvPr id="0" name=""/>
        <dsp:cNvSpPr/>
      </dsp:nvSpPr>
      <dsp:spPr>
        <a:xfrm>
          <a:off x="0" y="1010353"/>
          <a:ext cx="6620255" cy="93541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Learn people’s name and how to pronounce them. </a:t>
          </a:r>
          <a:endParaRPr lang="en-US" sz="2400" kern="1200"/>
        </a:p>
      </dsp:txBody>
      <dsp:txXfrm>
        <a:off x="45663" y="1056016"/>
        <a:ext cx="6528929" cy="844088"/>
      </dsp:txXfrm>
    </dsp:sp>
    <dsp:sp modelId="{366BA76F-3CF7-4E5E-9183-E9214538BDE5}">
      <dsp:nvSpPr>
        <dsp:cNvPr id="0" name=""/>
        <dsp:cNvSpPr/>
      </dsp:nvSpPr>
      <dsp:spPr>
        <a:xfrm>
          <a:off x="0" y="2014888"/>
          <a:ext cx="6620255" cy="93541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Do not make assumptions.</a:t>
          </a:r>
          <a:endParaRPr lang="en-US" sz="2400" kern="1200"/>
        </a:p>
      </dsp:txBody>
      <dsp:txXfrm>
        <a:off x="45663" y="2060551"/>
        <a:ext cx="6528929" cy="844088"/>
      </dsp:txXfrm>
    </dsp:sp>
    <dsp:sp modelId="{E7D343D2-AE60-4EE4-9839-25731120460F}">
      <dsp:nvSpPr>
        <dsp:cNvPr id="0" name=""/>
        <dsp:cNvSpPr/>
      </dsp:nvSpPr>
      <dsp:spPr>
        <a:xfrm>
          <a:off x="0" y="3019423"/>
          <a:ext cx="6620255" cy="93541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Be respectful of other people’s culture.</a:t>
          </a:r>
          <a:endParaRPr lang="en-US" sz="2400" kern="1200"/>
        </a:p>
      </dsp:txBody>
      <dsp:txXfrm>
        <a:off x="45663" y="3065086"/>
        <a:ext cx="6528929" cy="844088"/>
      </dsp:txXfrm>
    </dsp:sp>
    <dsp:sp modelId="{8E3BB32C-31B5-4DE8-A713-5F014085346C}">
      <dsp:nvSpPr>
        <dsp:cNvPr id="0" name=""/>
        <dsp:cNvSpPr/>
      </dsp:nvSpPr>
      <dsp:spPr>
        <a:xfrm>
          <a:off x="0" y="4023958"/>
          <a:ext cx="6620255" cy="935414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Ensure you are aware of accessibility. </a:t>
          </a:r>
          <a:endParaRPr lang="en-US" sz="2400" kern="1200"/>
        </a:p>
      </dsp:txBody>
      <dsp:txXfrm>
        <a:off x="45663" y="4069621"/>
        <a:ext cx="6528929" cy="84408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AFD59A-791D-4F9B-BF9D-D96E88367C76}">
      <dsp:nvSpPr>
        <dsp:cNvPr id="0" name=""/>
        <dsp:cNvSpPr/>
      </dsp:nvSpPr>
      <dsp:spPr>
        <a:xfrm>
          <a:off x="23569" y="92806"/>
          <a:ext cx="1470634" cy="147063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BAE14A-809E-4224-AF36-EA6C89D5418E}">
      <dsp:nvSpPr>
        <dsp:cNvPr id="0" name=""/>
        <dsp:cNvSpPr/>
      </dsp:nvSpPr>
      <dsp:spPr>
        <a:xfrm>
          <a:off x="332402" y="401640"/>
          <a:ext cx="852967" cy="8529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98F29C-47BB-456F-B01C-7569152659C1}">
      <dsp:nvSpPr>
        <dsp:cNvPr id="0" name=""/>
        <dsp:cNvSpPr/>
      </dsp:nvSpPr>
      <dsp:spPr>
        <a:xfrm>
          <a:off x="1809339" y="92806"/>
          <a:ext cx="3466494" cy="14706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Digital footprint</a:t>
          </a:r>
          <a:endParaRPr lang="en-US" sz="2400" kern="1200"/>
        </a:p>
      </dsp:txBody>
      <dsp:txXfrm>
        <a:off x="1809339" y="92806"/>
        <a:ext cx="3466494" cy="1470634"/>
      </dsp:txXfrm>
    </dsp:sp>
    <dsp:sp modelId="{1C88EDE1-9907-4103-8319-19B763C6234A}">
      <dsp:nvSpPr>
        <dsp:cNvPr id="0" name=""/>
        <dsp:cNvSpPr/>
      </dsp:nvSpPr>
      <dsp:spPr>
        <a:xfrm>
          <a:off x="5879845" y="92806"/>
          <a:ext cx="1470634" cy="147063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1241E9-7316-4ED3-86F9-71411F9C5F08}">
      <dsp:nvSpPr>
        <dsp:cNvPr id="0" name=""/>
        <dsp:cNvSpPr/>
      </dsp:nvSpPr>
      <dsp:spPr>
        <a:xfrm>
          <a:off x="6188678" y="401640"/>
          <a:ext cx="852967" cy="8529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CCD92D-1BAD-4B7A-A18D-A9341F161B42}">
      <dsp:nvSpPr>
        <dsp:cNvPr id="0" name=""/>
        <dsp:cNvSpPr/>
      </dsp:nvSpPr>
      <dsp:spPr>
        <a:xfrm>
          <a:off x="7665615" y="92806"/>
          <a:ext cx="3466494" cy="14706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Use platforms like LinkedIn</a:t>
          </a:r>
          <a:endParaRPr lang="en-US" sz="2400" kern="1200"/>
        </a:p>
      </dsp:txBody>
      <dsp:txXfrm>
        <a:off x="7665615" y="92806"/>
        <a:ext cx="3466494" cy="1470634"/>
      </dsp:txXfrm>
    </dsp:sp>
    <dsp:sp modelId="{BF40158D-923E-44F5-8FE5-B8C481D6BF9C}">
      <dsp:nvSpPr>
        <dsp:cNvPr id="0" name=""/>
        <dsp:cNvSpPr/>
      </dsp:nvSpPr>
      <dsp:spPr>
        <a:xfrm>
          <a:off x="23569" y="2203886"/>
          <a:ext cx="1470634" cy="147063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77BE7E-BFFC-4CDC-898D-F2DDDDC16614}">
      <dsp:nvSpPr>
        <dsp:cNvPr id="0" name=""/>
        <dsp:cNvSpPr/>
      </dsp:nvSpPr>
      <dsp:spPr>
        <a:xfrm>
          <a:off x="332402" y="2512720"/>
          <a:ext cx="852967" cy="8529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6593BC-FD78-4511-899E-089979807F98}">
      <dsp:nvSpPr>
        <dsp:cNvPr id="0" name=""/>
        <dsp:cNvSpPr/>
      </dsp:nvSpPr>
      <dsp:spPr>
        <a:xfrm>
          <a:off x="1809339" y="2203886"/>
          <a:ext cx="3466494" cy="14706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How many of you have a LinkedIn account? </a:t>
          </a:r>
          <a:endParaRPr lang="en-US" sz="2400" kern="1200"/>
        </a:p>
      </dsp:txBody>
      <dsp:txXfrm>
        <a:off x="1809339" y="2203886"/>
        <a:ext cx="3466494" cy="1470634"/>
      </dsp:txXfrm>
    </dsp:sp>
    <dsp:sp modelId="{A4F37039-F14F-4FEB-AF32-371AD4DA05D3}">
      <dsp:nvSpPr>
        <dsp:cNvPr id="0" name=""/>
        <dsp:cNvSpPr/>
      </dsp:nvSpPr>
      <dsp:spPr>
        <a:xfrm>
          <a:off x="5879845" y="2203886"/>
          <a:ext cx="1470634" cy="147063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62BA16-3384-4EDE-924C-7B9ED8009DE2}">
      <dsp:nvSpPr>
        <dsp:cNvPr id="0" name=""/>
        <dsp:cNvSpPr/>
      </dsp:nvSpPr>
      <dsp:spPr>
        <a:xfrm>
          <a:off x="6188678" y="2512720"/>
          <a:ext cx="852967" cy="8529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D9342B-1A45-44A2-8E73-5465125867DF}">
      <dsp:nvSpPr>
        <dsp:cNvPr id="0" name=""/>
        <dsp:cNvSpPr/>
      </dsp:nvSpPr>
      <dsp:spPr>
        <a:xfrm>
          <a:off x="7665615" y="2203886"/>
          <a:ext cx="3466494" cy="14706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If not, we will be creating one in next weeks session. </a:t>
          </a:r>
          <a:endParaRPr lang="en-US" sz="2400" kern="1200"/>
        </a:p>
      </dsp:txBody>
      <dsp:txXfrm>
        <a:off x="7665615" y="2203886"/>
        <a:ext cx="3466494" cy="1470634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15A35B-A93B-437F-8301-5EF40EEB9A2A}">
      <dsp:nvSpPr>
        <dsp:cNvPr id="0" name=""/>
        <dsp:cNvSpPr/>
      </dsp:nvSpPr>
      <dsp:spPr>
        <a:xfrm>
          <a:off x="0" y="814273"/>
          <a:ext cx="7306056" cy="150327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9B3402-955B-4BED-9781-C721DC1009E1}">
      <dsp:nvSpPr>
        <dsp:cNvPr id="0" name=""/>
        <dsp:cNvSpPr/>
      </dsp:nvSpPr>
      <dsp:spPr>
        <a:xfrm>
          <a:off x="454740" y="1152509"/>
          <a:ext cx="826800" cy="826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AEFA55-4DF5-43EB-93FA-8117841817FB}">
      <dsp:nvSpPr>
        <dsp:cNvPr id="0" name=""/>
        <dsp:cNvSpPr/>
      </dsp:nvSpPr>
      <dsp:spPr>
        <a:xfrm>
          <a:off x="1736281" y="814273"/>
          <a:ext cx="5569774" cy="15032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096" tIns="159096" rIns="159096" bIns="15909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You need to be conscious of the key difference between professional and personal. </a:t>
          </a:r>
          <a:endParaRPr lang="en-US" sz="2500" kern="1200"/>
        </a:p>
      </dsp:txBody>
      <dsp:txXfrm>
        <a:off x="1736281" y="814273"/>
        <a:ext cx="5569774" cy="1503273"/>
      </dsp:txXfrm>
    </dsp:sp>
    <dsp:sp modelId="{9EA84858-C6F5-4930-8F4E-A7BF8E2552CF}">
      <dsp:nvSpPr>
        <dsp:cNvPr id="0" name=""/>
        <dsp:cNvSpPr/>
      </dsp:nvSpPr>
      <dsp:spPr>
        <a:xfrm>
          <a:off x="0" y="2693365"/>
          <a:ext cx="7306056" cy="150327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E911BB-FB6C-4DAC-9AA5-7B4617AC2222}">
      <dsp:nvSpPr>
        <dsp:cNvPr id="0" name=""/>
        <dsp:cNvSpPr/>
      </dsp:nvSpPr>
      <dsp:spPr>
        <a:xfrm>
          <a:off x="454740" y="3031601"/>
          <a:ext cx="826800" cy="826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5DB3B-BA3B-49A7-B2AA-469EDCBF4B16}">
      <dsp:nvSpPr>
        <dsp:cNvPr id="0" name=""/>
        <dsp:cNvSpPr/>
      </dsp:nvSpPr>
      <dsp:spPr>
        <a:xfrm>
          <a:off x="1736281" y="2693365"/>
          <a:ext cx="5569774" cy="15032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096" tIns="159096" rIns="159096" bIns="15909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You need to be conscious of confidentiality. </a:t>
          </a:r>
          <a:endParaRPr lang="en-US" sz="2500" kern="1200"/>
        </a:p>
      </dsp:txBody>
      <dsp:txXfrm>
        <a:off x="1736281" y="2693365"/>
        <a:ext cx="5569774" cy="1503273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5B1B11-B822-40DD-9871-459FAFB0CCAA}">
      <dsp:nvSpPr>
        <dsp:cNvPr id="0" name=""/>
        <dsp:cNvSpPr/>
      </dsp:nvSpPr>
      <dsp:spPr>
        <a:xfrm>
          <a:off x="23743" y="92605"/>
          <a:ext cx="1470756" cy="147075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1DF6C3-6F19-4689-8668-369C9479685D}">
      <dsp:nvSpPr>
        <dsp:cNvPr id="0" name=""/>
        <dsp:cNvSpPr/>
      </dsp:nvSpPr>
      <dsp:spPr>
        <a:xfrm>
          <a:off x="332601" y="401464"/>
          <a:ext cx="853038" cy="8530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D40C3D-32D1-4A45-A8FB-F3B8E00BF76E}">
      <dsp:nvSpPr>
        <dsp:cNvPr id="0" name=""/>
        <dsp:cNvSpPr/>
      </dsp:nvSpPr>
      <dsp:spPr>
        <a:xfrm>
          <a:off x="1809661" y="92605"/>
          <a:ext cx="3466783" cy="1470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Careless posts could lead to complaints. </a:t>
          </a:r>
          <a:endParaRPr lang="en-US" sz="2400" kern="1200"/>
        </a:p>
      </dsp:txBody>
      <dsp:txXfrm>
        <a:off x="1809661" y="92605"/>
        <a:ext cx="3466783" cy="1470756"/>
      </dsp:txXfrm>
    </dsp:sp>
    <dsp:sp modelId="{39C5179D-5C20-4430-B1E1-80A5CF06711D}">
      <dsp:nvSpPr>
        <dsp:cNvPr id="0" name=""/>
        <dsp:cNvSpPr/>
      </dsp:nvSpPr>
      <dsp:spPr>
        <a:xfrm>
          <a:off x="5880505" y="92605"/>
          <a:ext cx="1470756" cy="147075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29EE00-BD30-441B-B8D0-BAAFBCCF1A9C}">
      <dsp:nvSpPr>
        <dsp:cNvPr id="0" name=""/>
        <dsp:cNvSpPr/>
      </dsp:nvSpPr>
      <dsp:spPr>
        <a:xfrm>
          <a:off x="6189364" y="401464"/>
          <a:ext cx="853038" cy="8530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110901-187A-4350-9D66-DA09A05FFBDD}">
      <dsp:nvSpPr>
        <dsp:cNvPr id="0" name=""/>
        <dsp:cNvSpPr/>
      </dsp:nvSpPr>
      <dsp:spPr>
        <a:xfrm>
          <a:off x="7666423" y="92605"/>
          <a:ext cx="3466783" cy="1470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But even before getting the Job, the employer could look at your social media. </a:t>
          </a:r>
          <a:endParaRPr lang="en-US" sz="2400" kern="1200"/>
        </a:p>
      </dsp:txBody>
      <dsp:txXfrm>
        <a:off x="7666423" y="92605"/>
        <a:ext cx="3466783" cy="1470756"/>
      </dsp:txXfrm>
    </dsp:sp>
    <dsp:sp modelId="{E6CFC107-F901-4202-89EC-BCA7D1843F12}">
      <dsp:nvSpPr>
        <dsp:cNvPr id="0" name=""/>
        <dsp:cNvSpPr/>
      </dsp:nvSpPr>
      <dsp:spPr>
        <a:xfrm>
          <a:off x="23743" y="2203775"/>
          <a:ext cx="1470756" cy="147075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4CD673-DAC3-4ED8-8DDD-811CC4DE0357}">
      <dsp:nvSpPr>
        <dsp:cNvPr id="0" name=""/>
        <dsp:cNvSpPr/>
      </dsp:nvSpPr>
      <dsp:spPr>
        <a:xfrm>
          <a:off x="332601" y="2512634"/>
          <a:ext cx="853038" cy="8530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4A7D95-78ED-43C7-8439-0853DB22DC33}">
      <dsp:nvSpPr>
        <dsp:cNvPr id="0" name=""/>
        <dsp:cNvSpPr/>
      </dsp:nvSpPr>
      <dsp:spPr>
        <a:xfrm>
          <a:off x="1809661" y="2203775"/>
          <a:ext cx="3466783" cy="1470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Respectful behaviour. </a:t>
          </a:r>
          <a:endParaRPr lang="en-US" sz="2400" kern="1200"/>
        </a:p>
      </dsp:txBody>
      <dsp:txXfrm>
        <a:off x="1809661" y="2203775"/>
        <a:ext cx="3466783" cy="1470756"/>
      </dsp:txXfrm>
    </dsp:sp>
    <dsp:sp modelId="{1AD49F1B-EF55-457C-B3BE-87D4F1F45701}">
      <dsp:nvSpPr>
        <dsp:cNvPr id="0" name=""/>
        <dsp:cNvSpPr/>
      </dsp:nvSpPr>
      <dsp:spPr>
        <a:xfrm>
          <a:off x="5880505" y="2203775"/>
          <a:ext cx="1470756" cy="147075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541348-0F64-4C86-9CFC-6F59260DA222}">
      <dsp:nvSpPr>
        <dsp:cNvPr id="0" name=""/>
        <dsp:cNvSpPr/>
      </dsp:nvSpPr>
      <dsp:spPr>
        <a:xfrm>
          <a:off x="6189364" y="2512634"/>
          <a:ext cx="853038" cy="8530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C5542E-DC1A-43DA-BCBA-81128456DDB6}">
      <dsp:nvSpPr>
        <dsp:cNvPr id="0" name=""/>
        <dsp:cNvSpPr/>
      </dsp:nvSpPr>
      <dsp:spPr>
        <a:xfrm>
          <a:off x="7666423" y="2203775"/>
          <a:ext cx="3466783" cy="1470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Avoid talking negatively about the workplace online – could effect your job. </a:t>
          </a:r>
          <a:endParaRPr lang="en-US" sz="2400" kern="1200"/>
        </a:p>
      </dsp:txBody>
      <dsp:txXfrm>
        <a:off x="7666423" y="2203775"/>
        <a:ext cx="3466783" cy="1470756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327191-2806-46F8-B7A9-6A1000E5D53F}">
      <dsp:nvSpPr>
        <dsp:cNvPr id="0" name=""/>
        <dsp:cNvSpPr/>
      </dsp:nvSpPr>
      <dsp:spPr>
        <a:xfrm>
          <a:off x="0" y="721904"/>
          <a:ext cx="3137535" cy="199233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38D86A-EA91-40AD-BF46-F5FA6F451A47}">
      <dsp:nvSpPr>
        <dsp:cNvPr id="0" name=""/>
        <dsp:cNvSpPr/>
      </dsp:nvSpPr>
      <dsp:spPr>
        <a:xfrm>
          <a:off x="348615" y="1053088"/>
          <a:ext cx="3137535" cy="19923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Have a look at your social media pages. </a:t>
          </a:r>
          <a:endParaRPr lang="en-US" sz="2400" kern="1200" dirty="0"/>
        </a:p>
      </dsp:txBody>
      <dsp:txXfrm>
        <a:off x="406968" y="1111441"/>
        <a:ext cx="3020829" cy="1875628"/>
      </dsp:txXfrm>
    </dsp:sp>
    <dsp:sp modelId="{6E22BEF6-0C2A-4979-B45E-0DB778ED56CB}">
      <dsp:nvSpPr>
        <dsp:cNvPr id="0" name=""/>
        <dsp:cNvSpPr/>
      </dsp:nvSpPr>
      <dsp:spPr>
        <a:xfrm>
          <a:off x="3834765" y="721904"/>
          <a:ext cx="3137535" cy="199233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B5B140-3A4F-4D62-A606-41A945F5EB78}">
      <dsp:nvSpPr>
        <dsp:cNvPr id="0" name=""/>
        <dsp:cNvSpPr/>
      </dsp:nvSpPr>
      <dsp:spPr>
        <a:xfrm>
          <a:off x="4183379" y="1053088"/>
          <a:ext cx="3137535" cy="19923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If you were an employer, would you employ you based on your social media? </a:t>
          </a:r>
          <a:endParaRPr lang="en-US" sz="2400" kern="1200" dirty="0"/>
        </a:p>
      </dsp:txBody>
      <dsp:txXfrm>
        <a:off x="4241732" y="1111441"/>
        <a:ext cx="3020829" cy="1875628"/>
      </dsp:txXfrm>
    </dsp:sp>
    <dsp:sp modelId="{312EE37D-DC06-40D8-9A49-CBFA43290993}">
      <dsp:nvSpPr>
        <dsp:cNvPr id="0" name=""/>
        <dsp:cNvSpPr/>
      </dsp:nvSpPr>
      <dsp:spPr>
        <a:xfrm>
          <a:off x="7669530" y="721904"/>
          <a:ext cx="3137535" cy="199233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BD2224-D69B-48A7-AA71-CD560DD7F8F7}">
      <dsp:nvSpPr>
        <dsp:cNvPr id="0" name=""/>
        <dsp:cNvSpPr/>
      </dsp:nvSpPr>
      <dsp:spPr>
        <a:xfrm>
          <a:off x="8018145" y="1053088"/>
          <a:ext cx="3137535" cy="19923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Considering pictures and statuses. </a:t>
          </a:r>
          <a:endParaRPr lang="en-US" sz="2400" kern="1200"/>
        </a:p>
      </dsp:txBody>
      <dsp:txXfrm>
        <a:off x="8076498" y="1111441"/>
        <a:ext cx="3020829" cy="1875628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3DF515-C176-49DF-AA52-A4D3E2D40574}">
      <dsp:nvSpPr>
        <dsp:cNvPr id="0" name=""/>
        <dsp:cNvSpPr/>
      </dsp:nvSpPr>
      <dsp:spPr>
        <a:xfrm>
          <a:off x="0" y="2231"/>
          <a:ext cx="6620255" cy="1130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62B432-DDB8-446F-B5F1-AB35AB154A3D}">
      <dsp:nvSpPr>
        <dsp:cNvPr id="0" name=""/>
        <dsp:cNvSpPr/>
      </dsp:nvSpPr>
      <dsp:spPr>
        <a:xfrm>
          <a:off x="342124" y="256704"/>
          <a:ext cx="622045" cy="6220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05F2F9-59BF-496A-BC33-414BA094C360}">
      <dsp:nvSpPr>
        <dsp:cNvPr id="0" name=""/>
        <dsp:cNvSpPr/>
      </dsp:nvSpPr>
      <dsp:spPr>
        <a:xfrm>
          <a:off x="1306295" y="2231"/>
          <a:ext cx="5313960" cy="1130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697" tIns="119697" rIns="119697" bIns="11969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 quick reminder about student support. </a:t>
          </a:r>
          <a:endParaRPr lang="en-US" sz="2100" kern="1200"/>
        </a:p>
      </dsp:txBody>
      <dsp:txXfrm>
        <a:off x="1306295" y="2231"/>
        <a:ext cx="5313960" cy="1130991"/>
      </dsp:txXfrm>
    </dsp:sp>
    <dsp:sp modelId="{71ADC6DF-0930-46C7-B809-AB667FFE864B}">
      <dsp:nvSpPr>
        <dsp:cNvPr id="0" name=""/>
        <dsp:cNvSpPr/>
      </dsp:nvSpPr>
      <dsp:spPr>
        <a:xfrm>
          <a:off x="0" y="1415970"/>
          <a:ext cx="6620255" cy="1130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7ABEE2-6867-4C2D-A26B-4391281CA30F}">
      <dsp:nvSpPr>
        <dsp:cNvPr id="0" name=""/>
        <dsp:cNvSpPr/>
      </dsp:nvSpPr>
      <dsp:spPr>
        <a:xfrm>
          <a:off x="342124" y="1670443"/>
          <a:ext cx="622045" cy="6220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7702A1-18D7-4A55-B98B-252F8D029121}">
      <dsp:nvSpPr>
        <dsp:cNvPr id="0" name=""/>
        <dsp:cNvSpPr/>
      </dsp:nvSpPr>
      <dsp:spPr>
        <a:xfrm>
          <a:off x="1306295" y="1415970"/>
          <a:ext cx="5313960" cy="1130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697" tIns="119697" rIns="119697" bIns="11969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Note the student support request form, which is available on the hwb for you. </a:t>
          </a:r>
          <a:endParaRPr lang="en-US" sz="2100" kern="1200"/>
        </a:p>
      </dsp:txBody>
      <dsp:txXfrm>
        <a:off x="1306295" y="1415970"/>
        <a:ext cx="5313960" cy="1130991"/>
      </dsp:txXfrm>
    </dsp:sp>
    <dsp:sp modelId="{7045637F-2BCF-4FB3-8B73-35DF57DF19C4}">
      <dsp:nvSpPr>
        <dsp:cNvPr id="0" name=""/>
        <dsp:cNvSpPr/>
      </dsp:nvSpPr>
      <dsp:spPr>
        <a:xfrm>
          <a:off x="0" y="2829709"/>
          <a:ext cx="6620255" cy="1130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5060E8-DC0A-4280-BD24-A49EA81769DF}">
      <dsp:nvSpPr>
        <dsp:cNvPr id="0" name=""/>
        <dsp:cNvSpPr/>
      </dsp:nvSpPr>
      <dsp:spPr>
        <a:xfrm>
          <a:off x="342124" y="3084182"/>
          <a:ext cx="622045" cy="6220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38788-DC6D-4713-9737-C29AE5E0A692}">
      <dsp:nvSpPr>
        <dsp:cNvPr id="0" name=""/>
        <dsp:cNvSpPr/>
      </dsp:nvSpPr>
      <dsp:spPr>
        <a:xfrm>
          <a:off x="1306295" y="2829709"/>
          <a:ext cx="5313960" cy="1130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697" tIns="119697" rIns="119697" bIns="11969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However, if you have concerns about another student, you can also put in what is known as a cause for concern form. </a:t>
          </a:r>
          <a:endParaRPr lang="en-US" sz="2100" kern="1200"/>
        </a:p>
      </dsp:txBody>
      <dsp:txXfrm>
        <a:off x="1306295" y="2829709"/>
        <a:ext cx="5313960" cy="1130991"/>
      </dsp:txXfrm>
    </dsp:sp>
    <dsp:sp modelId="{F43ECFF9-8DF3-417B-B74C-70846FA87B91}">
      <dsp:nvSpPr>
        <dsp:cNvPr id="0" name=""/>
        <dsp:cNvSpPr/>
      </dsp:nvSpPr>
      <dsp:spPr>
        <a:xfrm>
          <a:off x="0" y="4243449"/>
          <a:ext cx="6620255" cy="1130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67652D-6ADE-49A8-8419-40CFD0A0D5CB}">
      <dsp:nvSpPr>
        <dsp:cNvPr id="0" name=""/>
        <dsp:cNvSpPr/>
      </dsp:nvSpPr>
      <dsp:spPr>
        <a:xfrm>
          <a:off x="342124" y="4497922"/>
          <a:ext cx="622045" cy="6220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A2DFED-4B3B-46CD-8026-D08C58AF4CB7}">
      <dsp:nvSpPr>
        <dsp:cNvPr id="0" name=""/>
        <dsp:cNvSpPr/>
      </dsp:nvSpPr>
      <dsp:spPr>
        <a:xfrm>
          <a:off x="1306295" y="4243449"/>
          <a:ext cx="5313960" cy="1130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697" tIns="119697" rIns="119697" bIns="11969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Let’s take a look……</a:t>
          </a:r>
          <a:endParaRPr lang="en-US" sz="2100" kern="1200"/>
        </a:p>
      </dsp:txBody>
      <dsp:txXfrm>
        <a:off x="1306295" y="4243449"/>
        <a:ext cx="5313960" cy="1130991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5CC1B1-A2A7-492F-B34A-04EF8B55EF1B}">
      <dsp:nvSpPr>
        <dsp:cNvPr id="0" name=""/>
        <dsp:cNvSpPr/>
      </dsp:nvSpPr>
      <dsp:spPr>
        <a:xfrm>
          <a:off x="0" y="721904"/>
          <a:ext cx="3137535" cy="19923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8364DE-CF05-4633-AC5E-23050F12CE1D}">
      <dsp:nvSpPr>
        <dsp:cNvPr id="0" name=""/>
        <dsp:cNvSpPr/>
      </dsp:nvSpPr>
      <dsp:spPr>
        <a:xfrm>
          <a:off x="348615" y="1053088"/>
          <a:ext cx="3137535" cy="19923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These services are here for you to use, so if you need them, please use them. </a:t>
          </a:r>
          <a:endParaRPr lang="en-US" sz="2500" kern="1200" dirty="0"/>
        </a:p>
      </dsp:txBody>
      <dsp:txXfrm>
        <a:off x="406968" y="1111441"/>
        <a:ext cx="3020829" cy="1875628"/>
      </dsp:txXfrm>
    </dsp:sp>
    <dsp:sp modelId="{4C6EEF78-E45A-4A90-AE02-A831AD184971}">
      <dsp:nvSpPr>
        <dsp:cNvPr id="0" name=""/>
        <dsp:cNvSpPr/>
      </dsp:nvSpPr>
      <dsp:spPr>
        <a:xfrm>
          <a:off x="3834765" y="721904"/>
          <a:ext cx="3137535" cy="19923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538286-4499-4E37-B9AA-51E8FD3A9CD6}">
      <dsp:nvSpPr>
        <dsp:cNvPr id="0" name=""/>
        <dsp:cNvSpPr/>
      </dsp:nvSpPr>
      <dsp:spPr>
        <a:xfrm>
          <a:off x="4183379" y="1053088"/>
          <a:ext cx="3137535" cy="19923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There is no issues they would not have come across, there is no judgement. </a:t>
          </a:r>
          <a:endParaRPr lang="en-US" sz="2500" kern="1200"/>
        </a:p>
      </dsp:txBody>
      <dsp:txXfrm>
        <a:off x="4241732" y="1111441"/>
        <a:ext cx="3020829" cy="1875628"/>
      </dsp:txXfrm>
    </dsp:sp>
    <dsp:sp modelId="{04EA3F79-1382-405C-9323-62748D3C3EC5}">
      <dsp:nvSpPr>
        <dsp:cNvPr id="0" name=""/>
        <dsp:cNvSpPr/>
      </dsp:nvSpPr>
      <dsp:spPr>
        <a:xfrm>
          <a:off x="7669530" y="721904"/>
          <a:ext cx="3137535" cy="19923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79C51B-1230-44F7-8E32-363A15E079DE}">
      <dsp:nvSpPr>
        <dsp:cNvPr id="0" name=""/>
        <dsp:cNvSpPr/>
      </dsp:nvSpPr>
      <dsp:spPr>
        <a:xfrm>
          <a:off x="8018145" y="1053088"/>
          <a:ext cx="3137535" cy="19923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There is no shame in asking for help, it is one of the bravest things you can do. </a:t>
          </a:r>
          <a:endParaRPr lang="en-US" sz="2500" kern="1200"/>
        </a:p>
      </dsp:txBody>
      <dsp:txXfrm>
        <a:off x="8076498" y="1111441"/>
        <a:ext cx="3020829" cy="1875628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B675EB-E1C6-44D7-9041-B28FD42E4B45}">
      <dsp:nvSpPr>
        <dsp:cNvPr id="0" name=""/>
        <dsp:cNvSpPr/>
      </dsp:nvSpPr>
      <dsp:spPr>
        <a:xfrm>
          <a:off x="0" y="2227"/>
          <a:ext cx="6153912" cy="11290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2FFA1E-DB21-40FA-9326-C8C80CE589E8}">
      <dsp:nvSpPr>
        <dsp:cNvPr id="0" name=""/>
        <dsp:cNvSpPr/>
      </dsp:nvSpPr>
      <dsp:spPr>
        <a:xfrm>
          <a:off x="341543" y="256268"/>
          <a:ext cx="620987" cy="6209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5779EB-67F1-44DF-91E3-AB6BB241CC34}">
      <dsp:nvSpPr>
        <dsp:cNvPr id="0" name=""/>
        <dsp:cNvSpPr/>
      </dsp:nvSpPr>
      <dsp:spPr>
        <a:xfrm>
          <a:off x="1304073" y="2227"/>
          <a:ext cx="4849838" cy="1129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493" tIns="119493" rIns="119493" bIns="11949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Work Etiquette is important. </a:t>
          </a:r>
          <a:endParaRPr lang="en-US" sz="2200" kern="1200"/>
        </a:p>
      </dsp:txBody>
      <dsp:txXfrm>
        <a:off x="1304073" y="2227"/>
        <a:ext cx="4849838" cy="1129067"/>
      </dsp:txXfrm>
    </dsp:sp>
    <dsp:sp modelId="{CB3E5468-77D9-495E-9954-D27BA16E501C}">
      <dsp:nvSpPr>
        <dsp:cNvPr id="0" name=""/>
        <dsp:cNvSpPr/>
      </dsp:nvSpPr>
      <dsp:spPr>
        <a:xfrm>
          <a:off x="0" y="1413562"/>
          <a:ext cx="6153912" cy="11290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2204CD-1CD9-4AF9-8829-5F2366281382}">
      <dsp:nvSpPr>
        <dsp:cNvPr id="0" name=""/>
        <dsp:cNvSpPr/>
      </dsp:nvSpPr>
      <dsp:spPr>
        <a:xfrm>
          <a:off x="341543" y="1667602"/>
          <a:ext cx="620987" cy="6209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8124F5-3F57-4112-8785-43806F9451DA}">
      <dsp:nvSpPr>
        <dsp:cNvPr id="0" name=""/>
        <dsp:cNvSpPr/>
      </dsp:nvSpPr>
      <dsp:spPr>
        <a:xfrm>
          <a:off x="1304073" y="1413562"/>
          <a:ext cx="4849838" cy="1129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493" tIns="119493" rIns="119493" bIns="11949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Communication and respect. </a:t>
          </a:r>
          <a:endParaRPr lang="en-US" sz="2200" kern="1200"/>
        </a:p>
      </dsp:txBody>
      <dsp:txXfrm>
        <a:off x="1304073" y="1413562"/>
        <a:ext cx="4849838" cy="1129067"/>
      </dsp:txXfrm>
    </dsp:sp>
    <dsp:sp modelId="{2A1F14BA-CC5D-4BAF-968B-F60DB519659E}">
      <dsp:nvSpPr>
        <dsp:cNvPr id="0" name=""/>
        <dsp:cNvSpPr/>
      </dsp:nvSpPr>
      <dsp:spPr>
        <a:xfrm>
          <a:off x="0" y="2824897"/>
          <a:ext cx="6153912" cy="11290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6995D7-E379-424A-85D7-80EF65C2CE91}">
      <dsp:nvSpPr>
        <dsp:cNvPr id="0" name=""/>
        <dsp:cNvSpPr/>
      </dsp:nvSpPr>
      <dsp:spPr>
        <a:xfrm>
          <a:off x="341543" y="3078937"/>
          <a:ext cx="620987" cy="6209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4A2460-426E-4205-B716-CF07B99A3E5D}">
      <dsp:nvSpPr>
        <dsp:cNvPr id="0" name=""/>
        <dsp:cNvSpPr/>
      </dsp:nvSpPr>
      <dsp:spPr>
        <a:xfrm>
          <a:off x="1304073" y="2824897"/>
          <a:ext cx="4849838" cy="1129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493" tIns="119493" rIns="119493" bIns="11949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Impact of social media. </a:t>
          </a:r>
          <a:endParaRPr lang="en-US" sz="2200" kern="1200"/>
        </a:p>
      </dsp:txBody>
      <dsp:txXfrm>
        <a:off x="1304073" y="2824897"/>
        <a:ext cx="4849838" cy="1129067"/>
      </dsp:txXfrm>
    </dsp:sp>
    <dsp:sp modelId="{69123158-A8BC-4447-924D-ACC6985AA324}">
      <dsp:nvSpPr>
        <dsp:cNvPr id="0" name=""/>
        <dsp:cNvSpPr/>
      </dsp:nvSpPr>
      <dsp:spPr>
        <a:xfrm>
          <a:off x="0" y="4236232"/>
          <a:ext cx="6153912" cy="11290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43F290-5CAB-44A8-9418-2924A1A57F3E}">
      <dsp:nvSpPr>
        <dsp:cNvPr id="0" name=""/>
        <dsp:cNvSpPr/>
      </dsp:nvSpPr>
      <dsp:spPr>
        <a:xfrm>
          <a:off x="341543" y="4490272"/>
          <a:ext cx="620987" cy="6209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50475B-2FAD-41D3-A89D-B925871F0213}">
      <dsp:nvSpPr>
        <dsp:cNvPr id="0" name=""/>
        <dsp:cNvSpPr/>
      </dsp:nvSpPr>
      <dsp:spPr>
        <a:xfrm>
          <a:off x="1304073" y="4236232"/>
          <a:ext cx="4849838" cy="1129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493" tIns="119493" rIns="119493" bIns="11949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LinkedIn.</a:t>
          </a:r>
          <a:endParaRPr lang="en-US" sz="2200" kern="1200"/>
        </a:p>
      </dsp:txBody>
      <dsp:txXfrm>
        <a:off x="1304073" y="4236232"/>
        <a:ext cx="4849838" cy="11290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7754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089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4186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414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808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993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1607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6846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38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063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216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5604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Video 3" descr="3D Person Working In A Home Office">
            <a:extLst>
              <a:ext uri="{FF2B5EF4-FFF2-40B4-BE49-F238E27FC236}">
                <a16:creationId xmlns:a16="http://schemas.microsoft.com/office/drawing/2014/main" id="{E2BAFE00-D4A7-592B-3E0C-3ABCBDBC13F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59" r="-1" b="-1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CF0998E-D577-43EA-A7B8-E3EC67F75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7DC364D-882B-4786-89FB-1703C1A5C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524" y="3205874"/>
            <a:ext cx="12188952" cy="365212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14DC95-5747-7F72-76B8-90838CABC1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62067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6000" u="sng" dirty="0">
                <a:solidFill>
                  <a:srgbClr val="FFFFFF"/>
                </a:solidFill>
              </a:rPr>
              <a:t>The Workplace Part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76193-7C15-37EF-E203-8B27CF926D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2366" y="4108182"/>
            <a:ext cx="5040785" cy="1828799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By Zita Draper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300289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2014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98AD6B-C9FB-5EDE-D459-13BBBBAC3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714" y="2746248"/>
            <a:ext cx="4032504" cy="1133025"/>
          </a:xfrm>
        </p:spPr>
        <p:txBody>
          <a:bodyPr>
            <a:normAutofit/>
          </a:bodyPr>
          <a:lstStyle/>
          <a:p>
            <a:r>
              <a:rPr lang="en-GB" sz="6600" i="1" u="sng" dirty="0"/>
              <a:t>Content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300216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0F12A5-148C-4543-ADC8-613DBEEB87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4098889"/>
              </p:ext>
            </p:extLst>
          </p:nvPr>
        </p:nvGraphicFramePr>
        <p:xfrm>
          <a:off x="5065776" y="978408"/>
          <a:ext cx="6620256" cy="4965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285216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499A9-D221-1D48-BA59-D6612C8AE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/>
              <a:t>Aims and Learning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36F06C-60F3-6C8F-41C4-1D679576387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1208" y="2578608"/>
          <a:ext cx="11155680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91952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CA7D30DA-18C6-1598-BFC0-ADAE0336A4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87" r="6304" b="2339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AAB476BF-4EE2-5243-CABB-6CC72C39B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507179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2B4FA7-95DD-8704-6112-D131C82DC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6780" y="978409"/>
            <a:ext cx="4496529" cy="36782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 i="1" u="sng"/>
              <a:t>What is work etiquette?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22C93-5E07-D202-069D-4ACC8AAF03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03288" y="4729138"/>
            <a:ext cx="4488812" cy="1150453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2200" i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How would you answer this questions?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0D28EA4-6F96-F7C6-1D07-5BA5C27387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6781" y="508090"/>
            <a:ext cx="449275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DFF93C5-0576-D227-80A7-4CFBA8791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0119" y="6209925"/>
            <a:ext cx="449275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84967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9F6862-959E-D0A8-4219-B2BF703FF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12" y="2538152"/>
            <a:ext cx="4133238" cy="2233897"/>
          </a:xfrm>
        </p:spPr>
        <p:txBody>
          <a:bodyPr>
            <a:normAutofit/>
          </a:bodyPr>
          <a:lstStyle/>
          <a:p>
            <a:pPr algn="ctr"/>
            <a:r>
              <a:rPr lang="en-GB" sz="4000" i="1" u="sng" dirty="0"/>
              <a:t>Work Etiquette is………….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4E511C3-750B-AA87-AE51-0FA2069EA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0FCC8587-09D0-EAC4-AA88-D0EF5BD4EA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5088504"/>
              </p:ext>
            </p:extLst>
          </p:nvPr>
        </p:nvGraphicFramePr>
        <p:xfrm>
          <a:off x="4187952" y="978408"/>
          <a:ext cx="7488936" cy="5239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972241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477959-425E-7E86-BE56-28BC3814A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Skills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84AA16-295A-93C0-1FBE-C8760BDCCE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8416522"/>
              </p:ext>
            </p:extLst>
          </p:nvPr>
        </p:nvGraphicFramePr>
        <p:xfrm>
          <a:off x="520700" y="2578100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9941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7A3ABB9-59C0-1142-8AAC-D96F48C2E6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D38A51C-2C92-89D9-0299-02DD557E5F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69" y="978407"/>
            <a:ext cx="6195545" cy="3848117"/>
          </a:xfrm>
        </p:spPr>
        <p:txBody>
          <a:bodyPr anchor="t">
            <a:normAutofit/>
          </a:bodyPr>
          <a:lstStyle/>
          <a:p>
            <a:r>
              <a:rPr lang="en-GB" sz="6100"/>
              <a:t>What behaviours make someone good to work with and why?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3B38143-9D9C-76EC-CD4D-6726AB9C98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4680" y="4017818"/>
            <a:ext cx="4078471" cy="1828799"/>
          </a:xfrm>
        </p:spPr>
        <p:txBody>
          <a:bodyPr anchor="b">
            <a:normAutofit/>
          </a:bodyPr>
          <a:lstStyle/>
          <a:p>
            <a:r>
              <a:rPr lang="en-GB" dirty="0"/>
              <a:t>Take 5 minutes to discuss in pairs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1EC199B-6D39-40A5-60B2-64079102B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F3DE491-0822-E06F-2F96-DF7B05EEE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1264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ED10D71-F754-F9AD-E5A1-D5563707D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14680" y="6209925"/>
            <a:ext cx="4068671" cy="45719"/>
          </a:xfrm>
          <a:custGeom>
            <a:avLst/>
            <a:gdLst>
              <a:gd name="connsiteX0" fmla="*/ 0 w 4068671"/>
              <a:gd name="connsiteY0" fmla="*/ 0 h 45719"/>
              <a:gd name="connsiteX1" fmla="*/ 4068671 w 4068671"/>
              <a:gd name="connsiteY1" fmla="*/ 0 h 45719"/>
              <a:gd name="connsiteX2" fmla="*/ 4068671 w 4068671"/>
              <a:gd name="connsiteY2" fmla="*/ 45719 h 45719"/>
              <a:gd name="connsiteX3" fmla="*/ 0 w 4068671"/>
              <a:gd name="connsiteY3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68671" h="45719">
                <a:moveTo>
                  <a:pt x="0" y="0"/>
                </a:moveTo>
                <a:lnTo>
                  <a:pt x="4068671" y="0"/>
                </a:lnTo>
                <a:lnTo>
                  <a:pt x="4068671" y="45719"/>
                </a:lnTo>
                <a:lnTo>
                  <a:pt x="0" y="45719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868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39E3D-36B4-BF71-8FBD-B2DF037FB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Communication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6B77FD-3299-2E0E-EB29-3CC56282E8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7017571"/>
              </p:ext>
            </p:extLst>
          </p:nvPr>
        </p:nvGraphicFramePr>
        <p:xfrm>
          <a:off x="521208" y="2578608"/>
          <a:ext cx="11155680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38474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82FA5-C39D-8116-9979-13E40D7395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Communication in emails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99A3C7-2F31-3287-6899-666A3FFFB4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1258560"/>
              </p:ext>
            </p:extLst>
          </p:nvPr>
        </p:nvGraphicFramePr>
        <p:xfrm>
          <a:off x="521208" y="2578608"/>
          <a:ext cx="11155680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70517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639815-FEA9-5D5F-5D72-3755E1C8C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2533822"/>
            <a:ext cx="4770320" cy="1809577"/>
          </a:xfrm>
        </p:spPr>
        <p:txBody>
          <a:bodyPr>
            <a:normAutofit/>
          </a:bodyPr>
          <a:lstStyle/>
          <a:p>
            <a:r>
              <a:rPr lang="en-GB" i="1" u="sng" dirty="0"/>
              <a:t>Communication in person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91E908F-EF1E-2FDB-BE4D-3F4C56B2F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7A2980E-8F82-6B7D-A838-277407403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B8EE56-CE78-0C74-6DE6-5A83993C5F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7765313"/>
              </p:ext>
            </p:extLst>
          </p:nvPr>
        </p:nvGraphicFramePr>
        <p:xfrm>
          <a:off x="5532120" y="978408"/>
          <a:ext cx="6144768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133996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52FA8B-84EB-1C92-B984-FB4EE229E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286" y="2589850"/>
            <a:ext cx="4320616" cy="1832248"/>
          </a:xfrm>
        </p:spPr>
        <p:txBody>
          <a:bodyPr>
            <a:normAutofit/>
          </a:bodyPr>
          <a:lstStyle/>
          <a:p>
            <a:r>
              <a:rPr lang="en-GB" i="1" u="sng" dirty="0"/>
              <a:t>Digital Communication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E511C3-750B-AA87-AE51-0FA2069EA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856BF0-5E99-7401-986B-74E4EAF539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1584498"/>
              </p:ext>
            </p:extLst>
          </p:nvPr>
        </p:nvGraphicFramePr>
        <p:xfrm>
          <a:off x="4187952" y="978408"/>
          <a:ext cx="7488936" cy="5239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61081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65619-8BF4-816E-4064-7982CBA3B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2903791"/>
            <a:ext cx="4288536" cy="1149322"/>
          </a:xfrm>
        </p:spPr>
        <p:txBody>
          <a:bodyPr>
            <a:normAutofit fontScale="90000"/>
          </a:bodyPr>
          <a:lstStyle/>
          <a:p>
            <a:r>
              <a:rPr lang="en-GB" sz="7200" i="1" u="sng" dirty="0"/>
              <a:t>Activity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91E908F-EF1E-2FDB-BE4D-3F4C56B2F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7A2980E-8F82-6B7D-A838-277407403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893837-0BF0-8D3B-9DE3-4762DF0EE0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7296273"/>
              </p:ext>
            </p:extLst>
          </p:nvPr>
        </p:nvGraphicFramePr>
        <p:xfrm>
          <a:off x="5532120" y="978408"/>
          <a:ext cx="6144768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42555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lion resting in his throne">
            <a:extLst>
              <a:ext uri="{FF2B5EF4-FFF2-40B4-BE49-F238E27FC236}">
                <a16:creationId xmlns:a16="http://schemas.microsoft.com/office/drawing/2014/main" id="{D3818583-913A-6D46-3135-0801D4DCE0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53" r="-1" b="11847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637992A9-1E8C-4E57-B4F4-EE2D38E50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B4D6F3-E2C3-A944-3AC4-3E999EECD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7"/>
            <a:ext cx="5021182" cy="330951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>
                <a:solidFill>
                  <a:srgbClr val="FFFFFF"/>
                </a:solidFill>
              </a:rPr>
              <a:t>Behaviour and attitude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66895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25FF89-9807-C598-A088-09CC30AF4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288" y="2832338"/>
            <a:ext cx="3593592" cy="925343"/>
          </a:xfrm>
        </p:spPr>
        <p:txBody>
          <a:bodyPr>
            <a:normAutofit/>
          </a:bodyPr>
          <a:lstStyle/>
          <a:p>
            <a:r>
              <a:rPr lang="en-GB" sz="5400" i="1" u="sng" dirty="0"/>
              <a:t>Continued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CD571B-5E90-27FF-D41F-E139E42D02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3711277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104985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B5DA4D-C85C-A12A-A9E6-7BE63B505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2857085"/>
            <a:ext cx="3154680" cy="98374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i="1" u="sng" dirty="0"/>
              <a:t>Activity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CD64BFC-5288-53D6-82E0-D73CB39B1B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8687898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00847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1E21C-7CA7-DDA5-A836-20534BDC2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Boundaries and culture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7BEDF7-8E01-71BD-C5F8-1CB7F989D7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6301418"/>
              </p:ext>
            </p:extLst>
          </p:nvPr>
        </p:nvGraphicFramePr>
        <p:xfrm>
          <a:off x="521208" y="2578608"/>
          <a:ext cx="11155680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38020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7E2F724-2FB3-4D1D-A730-739B8654C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Different colored question marks">
            <a:extLst>
              <a:ext uri="{FF2B5EF4-FFF2-40B4-BE49-F238E27FC236}">
                <a16:creationId xmlns:a16="http://schemas.microsoft.com/office/drawing/2014/main" id="{ACE58C03-48A3-BFA4-E99E-214C2800A94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/>
          <a:stretch>
            <a:fillRect/>
          </a:stretch>
        </p:blipFill>
        <p:spPr>
          <a:xfrm>
            <a:off x="-2" y="-2"/>
            <a:ext cx="12192001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DA485E-6BDF-E9A9-CFC7-1AEEBC838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7"/>
            <a:ext cx="5021182" cy="329010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835D7-C5D9-7A77-4BBC-834D6CECDA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0" y="4482450"/>
            <a:ext cx="5040785" cy="17240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i="1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Question: What is the difference between being friendly and unprofessional?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0438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037891-853A-81C4-5433-9B32652CE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GB" i="1" u="sng"/>
              <a:t>Diversity, inclusion and respect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300216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CF0F5E4-0E00-268A-8E48-0C6BCA8041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106997"/>
              </p:ext>
            </p:extLst>
          </p:nvPr>
        </p:nvGraphicFramePr>
        <p:xfrm>
          <a:off x="5065776" y="978408"/>
          <a:ext cx="6620256" cy="4965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80763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714ED0-3CF1-72FD-A559-909215DC8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281928" cy="1463040"/>
          </a:xfrm>
        </p:spPr>
        <p:txBody>
          <a:bodyPr>
            <a:normAutofit/>
          </a:bodyPr>
          <a:lstStyle/>
          <a:p>
            <a:r>
              <a:rPr lang="en-GB" i="1" u="sng"/>
              <a:t>Activity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2F9887-3F1C-E1AB-FFF4-FE52C251E6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6281928" cy="3767328"/>
          </a:xfrm>
        </p:spPr>
        <p:txBody>
          <a:bodyPr>
            <a:normAutofit/>
          </a:bodyPr>
          <a:lstStyle/>
          <a:p>
            <a:r>
              <a:rPr lang="en-GB" dirty="0"/>
              <a:t>What does an inclusive team look like? And provide an example. </a:t>
            </a:r>
          </a:p>
          <a:p>
            <a:endParaRPr lang="en-GB" dirty="0"/>
          </a:p>
          <a:p>
            <a:r>
              <a:rPr lang="en-GB" dirty="0"/>
              <a:t>10 minutes to come up with an answer in groups.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Graphic 6" descr="Board Room">
            <a:extLst>
              <a:ext uri="{FF2B5EF4-FFF2-40B4-BE49-F238E27FC236}">
                <a16:creationId xmlns:a16="http://schemas.microsoft.com/office/drawing/2014/main" id="{A93E049E-94EE-DC41-80FB-9C05DBE403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17668" y="1994644"/>
            <a:ext cx="4356461" cy="4356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661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5EE95-4CE6-5F00-2181-7E7087D68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C456C3-556D-EC03-DF1A-C0C9A53C50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4133424"/>
              </p:ext>
            </p:extLst>
          </p:nvPr>
        </p:nvGraphicFramePr>
        <p:xfrm>
          <a:off x="521208" y="2578608"/>
          <a:ext cx="11155680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09264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6856F3-B204-9DAE-9E7C-E094B5D1C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824" y="2979595"/>
            <a:ext cx="3154680" cy="1134329"/>
          </a:xfrm>
        </p:spPr>
        <p:txBody>
          <a:bodyPr>
            <a:normAutofit/>
          </a:bodyPr>
          <a:lstStyle/>
          <a:p>
            <a:r>
              <a:rPr lang="en-GB" sz="4800" i="1" u="sng" dirty="0"/>
              <a:t>Continued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EAEEB0-6248-3C27-3116-601E6B2BA4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4231709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262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63727B-D874-CF39-E28E-2E8692A0D0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Social Media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437820F-1C72-4D96-22C7-F357E1A958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6528482"/>
              </p:ext>
            </p:extLst>
          </p:nvPr>
        </p:nvGraphicFramePr>
        <p:xfrm>
          <a:off x="520700" y="2578100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91551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7F7E5-C68E-8DDF-726F-B20E0153E3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Activity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8F053E-AF6F-5788-D0CC-ED79B7D4BC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3730435"/>
              </p:ext>
            </p:extLst>
          </p:nvPr>
        </p:nvGraphicFramePr>
        <p:xfrm>
          <a:off x="521208" y="2578608"/>
          <a:ext cx="11155680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45512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82DA14-7118-5A05-8272-A9C6716927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968" y="1900304"/>
            <a:ext cx="4032504" cy="3364992"/>
          </a:xfrm>
        </p:spPr>
        <p:txBody>
          <a:bodyPr>
            <a:normAutofit/>
          </a:bodyPr>
          <a:lstStyle/>
          <a:p>
            <a:r>
              <a:rPr lang="en-GB" sz="6000" i="1" u="sng" dirty="0"/>
              <a:t>Student support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3AC4FE1-D370-43A6-96C5-076716BB1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11650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A6C599-6FC3-1AF6-0870-E38B357A23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6581330"/>
              </p:ext>
            </p:extLst>
          </p:nvPr>
        </p:nvGraphicFramePr>
        <p:xfrm>
          <a:off x="5065776" y="978408"/>
          <a:ext cx="6620256" cy="5376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4493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DD873-C888-53EF-8776-3F1E21FD2B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u="sng" dirty="0"/>
              <a:t>Student support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B7D040-257C-ECA4-BCF3-22851D3084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1808115"/>
              </p:ext>
            </p:extLst>
          </p:nvPr>
        </p:nvGraphicFramePr>
        <p:xfrm>
          <a:off x="521208" y="2578608"/>
          <a:ext cx="11155680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87836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D2CE34-7AF8-4A6C-34EF-BB7153285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968" y="2710550"/>
            <a:ext cx="4288536" cy="1047132"/>
          </a:xfrm>
        </p:spPr>
        <p:txBody>
          <a:bodyPr>
            <a:normAutofit/>
          </a:bodyPr>
          <a:lstStyle/>
          <a:p>
            <a:r>
              <a:rPr lang="en-GB" sz="6000" u="sng" dirty="0"/>
              <a:t>Summary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28853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5A9E25-9608-2BCF-377A-37B0AB3ACA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6537295"/>
              </p:ext>
            </p:extLst>
          </p:nvPr>
        </p:nvGraphicFramePr>
        <p:xfrm>
          <a:off x="5532120" y="978408"/>
          <a:ext cx="6153912" cy="5367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013993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Daisy heads on blue">
            <a:extLst>
              <a:ext uri="{FF2B5EF4-FFF2-40B4-BE49-F238E27FC236}">
                <a16:creationId xmlns:a16="http://schemas.microsoft.com/office/drawing/2014/main" id="{D04FB95B-1978-48E7-2A42-FB0F3FC0B2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17" r="-1" b="12291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4D71E64B-9F70-4956-A351-D707CAB0A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524" y="3205875"/>
            <a:ext cx="12188952" cy="365212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745F7D8-15AB-59C0-9665-4FF737CADF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3753532"/>
            <a:ext cx="5021182" cy="2333778"/>
          </a:xfrm>
        </p:spPr>
        <p:txBody>
          <a:bodyPr anchor="b">
            <a:normAutofit/>
          </a:bodyPr>
          <a:lstStyle/>
          <a:p>
            <a:r>
              <a:rPr lang="en-GB" sz="6000">
                <a:solidFill>
                  <a:srgbClr val="FFFFFF"/>
                </a:solidFill>
              </a:rPr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B1D57AB-777B-F261-0F35-5C5E3A00C7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2366" y="3753532"/>
            <a:ext cx="5040785" cy="2333778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Any Questions?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19498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EFD1BA4-3BB3-4E55-9216-2F958BB3BA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98540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8477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863</Words>
  <Application>Microsoft Office PowerPoint</Application>
  <PresentationFormat>Widescreen</PresentationFormat>
  <Paragraphs>118</Paragraphs>
  <Slides>27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Bierstadt</vt:lpstr>
      <vt:lpstr>Neue Haas Grotesk Text Pro</vt:lpstr>
      <vt:lpstr>GestaltVTI</vt:lpstr>
      <vt:lpstr>The Workplace Part 2</vt:lpstr>
      <vt:lpstr>Content </vt:lpstr>
      <vt:lpstr>Aims and Learning Objectives </vt:lpstr>
      <vt:lpstr>What is work etiquette?</vt:lpstr>
      <vt:lpstr>Work Etiquette is………….</vt:lpstr>
      <vt:lpstr>Skills </vt:lpstr>
      <vt:lpstr>What behaviours make someone good to work with and why?</vt:lpstr>
      <vt:lpstr>Communication</vt:lpstr>
      <vt:lpstr>Communication in emails </vt:lpstr>
      <vt:lpstr>Communication in person</vt:lpstr>
      <vt:lpstr>Digital Communication</vt:lpstr>
      <vt:lpstr>Activity </vt:lpstr>
      <vt:lpstr>Behaviour and attitude </vt:lpstr>
      <vt:lpstr>Continued</vt:lpstr>
      <vt:lpstr>Activity </vt:lpstr>
      <vt:lpstr>Boundaries and culture </vt:lpstr>
      <vt:lpstr>Continued </vt:lpstr>
      <vt:lpstr>Diversity, inclusion and respect </vt:lpstr>
      <vt:lpstr>Activity </vt:lpstr>
      <vt:lpstr>Continued</vt:lpstr>
      <vt:lpstr>Continued</vt:lpstr>
      <vt:lpstr>Social Media</vt:lpstr>
      <vt:lpstr>Activity </vt:lpstr>
      <vt:lpstr>Student support</vt:lpstr>
      <vt:lpstr>Student support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2026-02-04T14:23:51Z</dcterms:created>
  <dcterms:modified xsi:type="dcterms:W3CDTF">2026-02-06T12:22:38Z</dcterms:modified>
</cp:coreProperties>
</file>