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3"/>
  </p:notesMasterIdLst>
  <p:sldIdLst>
    <p:sldId id="256" r:id="rId2"/>
  </p:sldIdLst>
  <p:sldSz cx="15113000" cy="21374100"/>
  <p:notesSz cx="6858000" cy="9144000"/>
  <p:embeddedFontLst>
    <p:embeddedFont>
      <p:font typeface="Chewy" panose="020B0604020202020204" charset="0"/>
      <p:regular r:id="rId4"/>
    </p:embeddedFont>
    <p:embeddedFont>
      <p:font typeface="Cy Grotesk Key"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4" d="100"/>
          <a:sy n="24" d="100"/>
        </p:scale>
        <p:origin x="2717" y="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26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96A45F-F187-4F87-A82B-E1810A94BF99}" type="datetimeFigureOut">
              <a:rPr lang="en-IN" smtClean="0"/>
              <a:t>21-11-2025</a:t>
            </a:fld>
            <a:endParaRPr lang="en-IN"/>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0C16AB-8D1E-4682-8064-3D170B21287F}" type="slidenum">
              <a:rPr lang="en-IN" smtClean="0"/>
              <a:t>‹#›</a:t>
            </a:fld>
            <a:endParaRPr lang="en-IN"/>
          </a:p>
        </p:txBody>
      </p:sp>
    </p:spTree>
    <p:extLst>
      <p:ext uri="{BB962C8B-B14F-4D97-AF65-F5344CB8AC3E}">
        <p14:creationId xmlns:p14="http://schemas.microsoft.com/office/powerpoint/2010/main" val="3283666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initial step is to select the text or object you desire to be a hyperlink, e.g. a word, phrase, image or icon. Once it has been selected, open the menu of hyperlink by clicking the right-click and select the link or alternatively, opening the insert tab and clicking the link or hyperlink. When the hyperlink window comes up, select the destination of your link, it may be an Internet Web page, a different slide in your PowerPoint, an email address, or some other document. Once the destination has been chosen, type the correct URL, file path, email, or slide number and then the hyperlink will be applied by clicking OK. Lastly, test the link, start the slideshow then click it up to make sure it is functioning properly.</a:t>
            </a:r>
            <a:endParaRPr lang="en-IN" dirty="0"/>
          </a:p>
        </p:txBody>
      </p:sp>
      <p:sp>
        <p:nvSpPr>
          <p:cNvPr id="4" name="Slide Number Placeholder 3"/>
          <p:cNvSpPr>
            <a:spLocks noGrp="1"/>
          </p:cNvSpPr>
          <p:nvPr>
            <p:ph type="sldNum" sz="quarter" idx="5"/>
          </p:nvPr>
        </p:nvSpPr>
        <p:spPr/>
        <p:txBody>
          <a:bodyPr/>
          <a:lstStyle/>
          <a:p>
            <a:fld id="{C90C16AB-8D1E-4682-8064-3D170B21287F}" type="slidenum">
              <a:rPr lang="en-IN" smtClean="0"/>
              <a:t>1</a:t>
            </a:fld>
            <a:endParaRPr lang="en-IN"/>
          </a:p>
        </p:txBody>
      </p:sp>
    </p:spTree>
    <p:extLst>
      <p:ext uri="{BB962C8B-B14F-4D97-AF65-F5344CB8AC3E}">
        <p14:creationId xmlns:p14="http://schemas.microsoft.com/office/powerpoint/2010/main" val="3414717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sv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svg"/><Relationship Id="rId10" Type="http://schemas.openxmlformats.org/officeDocument/2006/relationships/image" Target="../media/image8.png"/><Relationship Id="rId4" Type="http://schemas.openxmlformats.org/officeDocument/2006/relationships/image" Target="../media/image2.svg"/><Relationship Id="rId9" Type="http://schemas.openxmlformats.org/officeDocument/2006/relationships/image" Target="../media/image7.png"/><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D7579"/>
        </a:solidFill>
        <a:effectLst/>
      </p:bgPr>
    </p:bg>
    <p:spTree>
      <p:nvGrpSpPr>
        <p:cNvPr id="1" name=""/>
        <p:cNvGrpSpPr/>
        <p:nvPr/>
      </p:nvGrpSpPr>
      <p:grpSpPr>
        <a:xfrm>
          <a:off x="0" y="0"/>
          <a:ext cx="0" cy="0"/>
          <a:chOff x="0" y="0"/>
          <a:chExt cx="0" cy="0"/>
        </a:xfrm>
      </p:grpSpPr>
      <p:sp>
        <p:nvSpPr>
          <p:cNvPr id="2" name="Freeform 2"/>
          <p:cNvSpPr/>
          <p:nvPr/>
        </p:nvSpPr>
        <p:spPr>
          <a:xfrm rot="962341">
            <a:off x="-6986190" y="5670559"/>
            <a:ext cx="16948118" cy="14999084"/>
          </a:xfrm>
          <a:custGeom>
            <a:avLst/>
            <a:gdLst/>
            <a:ahLst/>
            <a:cxnLst/>
            <a:rect l="l" t="t" r="r" b="b"/>
            <a:pathLst>
              <a:path w="16948118" h="14999084">
                <a:moveTo>
                  <a:pt x="0" y="0"/>
                </a:moveTo>
                <a:lnTo>
                  <a:pt x="16948117" y="0"/>
                </a:lnTo>
                <a:lnTo>
                  <a:pt x="16948117" y="14999085"/>
                </a:lnTo>
                <a:lnTo>
                  <a:pt x="0" y="14999085"/>
                </a:lnTo>
                <a:lnTo>
                  <a:pt x="0" y="0"/>
                </a:lnTo>
                <a:close/>
              </a:path>
            </a:pathLst>
          </a:custGeom>
          <a:blipFill>
            <a:blip r:embed="rId3">
              <a:alphaModFix amt="47000"/>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2700000">
            <a:off x="9136734" y="13805190"/>
            <a:ext cx="9472822" cy="8383447"/>
          </a:xfrm>
          <a:custGeom>
            <a:avLst/>
            <a:gdLst/>
            <a:ahLst/>
            <a:cxnLst/>
            <a:rect l="l" t="t" r="r" b="b"/>
            <a:pathLst>
              <a:path w="9472822" h="8383447">
                <a:moveTo>
                  <a:pt x="0" y="0"/>
                </a:moveTo>
                <a:lnTo>
                  <a:pt x="9472821" y="0"/>
                </a:lnTo>
                <a:lnTo>
                  <a:pt x="9472821" y="8383447"/>
                </a:lnTo>
                <a:lnTo>
                  <a:pt x="0" y="8383447"/>
                </a:lnTo>
                <a:lnTo>
                  <a:pt x="0" y="0"/>
                </a:lnTo>
                <a:close/>
              </a:path>
            </a:pathLst>
          </a:custGeom>
          <a:blipFill>
            <a:blip r:embed="rId3">
              <a:alphaModFix amt="47000"/>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4" name="Freeform 4"/>
          <p:cNvSpPr/>
          <p:nvPr/>
        </p:nvSpPr>
        <p:spPr>
          <a:xfrm>
            <a:off x="2596729" y="14965508"/>
            <a:ext cx="9387167" cy="9543331"/>
          </a:xfrm>
          <a:custGeom>
            <a:avLst/>
            <a:gdLst/>
            <a:ahLst/>
            <a:cxnLst/>
            <a:rect l="l" t="t" r="r" b="b"/>
            <a:pathLst>
              <a:path w="9387167" h="9543331">
                <a:moveTo>
                  <a:pt x="0" y="0"/>
                </a:moveTo>
                <a:lnTo>
                  <a:pt x="9387167" y="0"/>
                </a:lnTo>
                <a:lnTo>
                  <a:pt x="9387167" y="9543331"/>
                </a:lnTo>
                <a:lnTo>
                  <a:pt x="0" y="95433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a:off x="710739" y="6705387"/>
            <a:ext cx="3414726" cy="3424185"/>
          </a:xfrm>
          <a:custGeom>
            <a:avLst/>
            <a:gdLst/>
            <a:ahLst/>
            <a:cxnLst/>
            <a:rect l="l" t="t" r="r" b="b"/>
            <a:pathLst>
              <a:path w="3414726" h="3424185">
                <a:moveTo>
                  <a:pt x="0" y="0"/>
                </a:moveTo>
                <a:lnTo>
                  <a:pt x="3414726" y="0"/>
                </a:lnTo>
                <a:lnTo>
                  <a:pt x="3414726" y="3424185"/>
                </a:lnTo>
                <a:lnTo>
                  <a:pt x="0" y="3424185"/>
                </a:lnTo>
                <a:lnTo>
                  <a:pt x="0" y="0"/>
                </a:lnTo>
                <a:close/>
              </a:path>
            </a:pathLst>
          </a:custGeom>
          <a:blipFill>
            <a:blip r:embed="rId7"/>
            <a:stretch>
              <a:fillRect/>
            </a:stretch>
          </a:blipFill>
        </p:spPr>
        <p:txBody>
          <a:bodyPr/>
          <a:lstStyle/>
          <a:p>
            <a:endParaRPr lang="en-IN"/>
          </a:p>
        </p:txBody>
      </p:sp>
      <p:sp>
        <p:nvSpPr>
          <p:cNvPr id="6" name="Freeform 6"/>
          <p:cNvSpPr/>
          <p:nvPr/>
        </p:nvSpPr>
        <p:spPr>
          <a:xfrm>
            <a:off x="471612" y="13531043"/>
            <a:ext cx="3854983" cy="3407769"/>
          </a:xfrm>
          <a:custGeom>
            <a:avLst/>
            <a:gdLst/>
            <a:ahLst/>
            <a:cxnLst/>
            <a:rect l="l" t="t" r="r" b="b"/>
            <a:pathLst>
              <a:path w="3854983" h="3407769">
                <a:moveTo>
                  <a:pt x="0" y="0"/>
                </a:moveTo>
                <a:lnTo>
                  <a:pt x="3854983" y="0"/>
                </a:lnTo>
                <a:lnTo>
                  <a:pt x="3854983" y="3407769"/>
                </a:lnTo>
                <a:lnTo>
                  <a:pt x="0" y="3407769"/>
                </a:lnTo>
                <a:lnTo>
                  <a:pt x="0" y="0"/>
                </a:lnTo>
                <a:close/>
              </a:path>
            </a:pathLst>
          </a:custGeom>
          <a:blipFill>
            <a:blip r:embed="rId8"/>
            <a:stretch>
              <a:fillRect/>
            </a:stretch>
          </a:blipFill>
        </p:spPr>
        <p:txBody>
          <a:bodyPr/>
          <a:lstStyle/>
          <a:p>
            <a:endParaRPr lang="en-IN"/>
          </a:p>
        </p:txBody>
      </p:sp>
      <p:sp>
        <p:nvSpPr>
          <p:cNvPr id="7" name="Freeform 7"/>
          <p:cNvSpPr/>
          <p:nvPr/>
        </p:nvSpPr>
        <p:spPr>
          <a:xfrm>
            <a:off x="5129486" y="10129572"/>
            <a:ext cx="4751357" cy="3851674"/>
          </a:xfrm>
          <a:custGeom>
            <a:avLst/>
            <a:gdLst/>
            <a:ahLst/>
            <a:cxnLst/>
            <a:rect l="l" t="t" r="r" b="b"/>
            <a:pathLst>
              <a:path w="4751357" h="3851674">
                <a:moveTo>
                  <a:pt x="0" y="0"/>
                </a:moveTo>
                <a:lnTo>
                  <a:pt x="4751357" y="0"/>
                </a:lnTo>
                <a:lnTo>
                  <a:pt x="4751357" y="3851674"/>
                </a:lnTo>
                <a:lnTo>
                  <a:pt x="0" y="3851674"/>
                </a:lnTo>
                <a:lnTo>
                  <a:pt x="0" y="0"/>
                </a:lnTo>
                <a:close/>
              </a:path>
            </a:pathLst>
          </a:custGeom>
          <a:blipFill>
            <a:blip r:embed="rId9"/>
            <a:stretch>
              <a:fillRect b="-7150"/>
            </a:stretch>
          </a:blipFill>
        </p:spPr>
        <p:txBody>
          <a:bodyPr/>
          <a:lstStyle/>
          <a:p>
            <a:endParaRPr lang="en-IN"/>
          </a:p>
        </p:txBody>
      </p:sp>
      <p:sp>
        <p:nvSpPr>
          <p:cNvPr id="8" name="Freeform 8"/>
          <p:cNvSpPr/>
          <p:nvPr/>
        </p:nvSpPr>
        <p:spPr>
          <a:xfrm>
            <a:off x="10147543" y="7518673"/>
            <a:ext cx="4756488" cy="3173327"/>
          </a:xfrm>
          <a:custGeom>
            <a:avLst/>
            <a:gdLst/>
            <a:ahLst/>
            <a:cxnLst/>
            <a:rect l="l" t="t" r="r" b="b"/>
            <a:pathLst>
              <a:path w="4756488" h="3173327">
                <a:moveTo>
                  <a:pt x="0" y="0"/>
                </a:moveTo>
                <a:lnTo>
                  <a:pt x="4756488" y="0"/>
                </a:lnTo>
                <a:lnTo>
                  <a:pt x="4756488" y="3173327"/>
                </a:lnTo>
                <a:lnTo>
                  <a:pt x="0" y="3173327"/>
                </a:lnTo>
                <a:lnTo>
                  <a:pt x="0" y="0"/>
                </a:lnTo>
                <a:close/>
              </a:path>
            </a:pathLst>
          </a:custGeom>
          <a:blipFill>
            <a:blip r:embed="rId10"/>
            <a:stretch>
              <a:fillRect/>
            </a:stretch>
          </a:blipFill>
        </p:spPr>
        <p:txBody>
          <a:bodyPr/>
          <a:lstStyle/>
          <a:p>
            <a:endParaRPr lang="en-IN"/>
          </a:p>
        </p:txBody>
      </p:sp>
      <p:sp>
        <p:nvSpPr>
          <p:cNvPr id="9" name="Freeform 9"/>
          <p:cNvSpPr/>
          <p:nvPr/>
        </p:nvSpPr>
        <p:spPr>
          <a:xfrm>
            <a:off x="10147543" y="14152696"/>
            <a:ext cx="4819730" cy="3133905"/>
          </a:xfrm>
          <a:custGeom>
            <a:avLst/>
            <a:gdLst/>
            <a:ahLst/>
            <a:cxnLst/>
            <a:rect l="l" t="t" r="r" b="b"/>
            <a:pathLst>
              <a:path w="4819730" h="3133905">
                <a:moveTo>
                  <a:pt x="0" y="0"/>
                </a:moveTo>
                <a:lnTo>
                  <a:pt x="4819730" y="0"/>
                </a:lnTo>
                <a:lnTo>
                  <a:pt x="4819730" y="3133905"/>
                </a:lnTo>
                <a:lnTo>
                  <a:pt x="0" y="3133905"/>
                </a:lnTo>
                <a:lnTo>
                  <a:pt x="0" y="0"/>
                </a:lnTo>
                <a:close/>
              </a:path>
            </a:pathLst>
          </a:custGeom>
          <a:blipFill>
            <a:blip r:embed="rId11"/>
            <a:stretch>
              <a:fillRect/>
            </a:stretch>
          </a:blipFill>
        </p:spPr>
        <p:txBody>
          <a:bodyPr/>
          <a:lstStyle/>
          <a:p>
            <a:endParaRPr lang="en-IN"/>
          </a:p>
        </p:txBody>
      </p:sp>
      <p:sp>
        <p:nvSpPr>
          <p:cNvPr id="10" name="Freeform 10"/>
          <p:cNvSpPr/>
          <p:nvPr/>
        </p:nvSpPr>
        <p:spPr>
          <a:xfrm>
            <a:off x="12399287" y="319582"/>
            <a:ext cx="2417427" cy="3021784"/>
          </a:xfrm>
          <a:custGeom>
            <a:avLst/>
            <a:gdLst/>
            <a:ahLst/>
            <a:cxnLst/>
            <a:rect l="l" t="t" r="r" b="b"/>
            <a:pathLst>
              <a:path w="2417427" h="3021784">
                <a:moveTo>
                  <a:pt x="0" y="0"/>
                </a:moveTo>
                <a:lnTo>
                  <a:pt x="2417426" y="0"/>
                </a:lnTo>
                <a:lnTo>
                  <a:pt x="2417426" y="3021783"/>
                </a:lnTo>
                <a:lnTo>
                  <a:pt x="0" y="302178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11" name="Freeform 11"/>
          <p:cNvSpPr/>
          <p:nvPr/>
        </p:nvSpPr>
        <p:spPr>
          <a:xfrm>
            <a:off x="343459" y="436341"/>
            <a:ext cx="2074643" cy="2298773"/>
          </a:xfrm>
          <a:custGeom>
            <a:avLst/>
            <a:gdLst/>
            <a:ahLst/>
            <a:cxnLst/>
            <a:rect l="l" t="t" r="r" b="b"/>
            <a:pathLst>
              <a:path w="2074643" h="2298773">
                <a:moveTo>
                  <a:pt x="0" y="0"/>
                </a:moveTo>
                <a:lnTo>
                  <a:pt x="2074643" y="0"/>
                </a:lnTo>
                <a:lnTo>
                  <a:pt x="2074643" y="2298773"/>
                </a:lnTo>
                <a:lnTo>
                  <a:pt x="0" y="229877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IN"/>
          </a:p>
        </p:txBody>
      </p:sp>
      <p:sp>
        <p:nvSpPr>
          <p:cNvPr id="12" name="TextBox 12"/>
          <p:cNvSpPr txBox="1"/>
          <p:nvPr/>
        </p:nvSpPr>
        <p:spPr>
          <a:xfrm>
            <a:off x="824595" y="3817014"/>
            <a:ext cx="4526139" cy="1844519"/>
          </a:xfrm>
          <a:prstGeom prst="rect">
            <a:avLst/>
          </a:prstGeom>
        </p:spPr>
        <p:txBody>
          <a:bodyPr lIns="0" tIns="0" rIns="0" bIns="0" rtlCol="0" anchor="t">
            <a:spAutoFit/>
          </a:bodyPr>
          <a:lstStyle/>
          <a:p>
            <a:pPr algn="l">
              <a:lnSpc>
                <a:spcPts val="4743"/>
              </a:lnSpc>
            </a:pPr>
            <a:r>
              <a:rPr lang="en-US" sz="4743">
                <a:solidFill>
                  <a:srgbClr val="FFF3E1"/>
                </a:solidFill>
                <a:latin typeface="Chewy"/>
                <a:ea typeface="Chewy"/>
                <a:cs typeface="Chewy"/>
                <a:sym typeface="Chewy"/>
              </a:rPr>
              <a:t>1. Select the Text or Object</a:t>
            </a:r>
          </a:p>
          <a:p>
            <a:pPr algn="l">
              <a:lnSpc>
                <a:spcPts val="4743"/>
              </a:lnSpc>
            </a:pPr>
            <a:endParaRPr lang="en-US" sz="4743">
              <a:solidFill>
                <a:srgbClr val="FFF3E1"/>
              </a:solidFill>
              <a:latin typeface="Chewy"/>
              <a:ea typeface="Chewy"/>
              <a:cs typeface="Chewy"/>
              <a:sym typeface="Chewy"/>
            </a:endParaRPr>
          </a:p>
        </p:txBody>
      </p:sp>
      <p:sp>
        <p:nvSpPr>
          <p:cNvPr id="13" name="TextBox 13"/>
          <p:cNvSpPr txBox="1"/>
          <p:nvPr/>
        </p:nvSpPr>
        <p:spPr>
          <a:xfrm>
            <a:off x="710739" y="5268194"/>
            <a:ext cx="4298257" cy="1735568"/>
          </a:xfrm>
          <a:prstGeom prst="rect">
            <a:avLst/>
          </a:prstGeom>
        </p:spPr>
        <p:txBody>
          <a:bodyPr lIns="0" tIns="0" rIns="0" bIns="0" rtlCol="0" anchor="t">
            <a:spAutoFit/>
          </a:bodyPr>
          <a:lstStyle/>
          <a:p>
            <a:pPr algn="l">
              <a:lnSpc>
                <a:spcPts val="2704"/>
              </a:lnSpc>
            </a:pPr>
            <a:r>
              <a:rPr lang="en-US" sz="2704">
                <a:solidFill>
                  <a:srgbClr val="FFF3E1"/>
                </a:solidFill>
                <a:latin typeface="Cy Grotesk Key"/>
                <a:ea typeface="Cy Grotesk Key"/>
                <a:cs typeface="Cy Grotesk Key"/>
                <a:sym typeface="Cy Grotesk Key"/>
              </a:rPr>
              <a:t>Highlight the word, phrase, shape, image, or icon that you want to turn into a hyperlink.</a:t>
            </a:r>
          </a:p>
          <a:p>
            <a:pPr algn="l">
              <a:lnSpc>
                <a:spcPts val="2704"/>
              </a:lnSpc>
            </a:pPr>
            <a:endParaRPr lang="en-US" sz="2704">
              <a:solidFill>
                <a:srgbClr val="FFF3E1"/>
              </a:solidFill>
              <a:latin typeface="Cy Grotesk Key"/>
              <a:ea typeface="Cy Grotesk Key"/>
              <a:cs typeface="Cy Grotesk Key"/>
              <a:sym typeface="Cy Grotesk Key"/>
            </a:endParaRPr>
          </a:p>
        </p:txBody>
      </p:sp>
      <p:sp>
        <p:nvSpPr>
          <p:cNvPr id="14" name="TextBox 14"/>
          <p:cNvSpPr txBox="1"/>
          <p:nvPr/>
        </p:nvSpPr>
        <p:spPr>
          <a:xfrm>
            <a:off x="9881769" y="5258782"/>
            <a:ext cx="4204255" cy="2087880"/>
          </a:xfrm>
          <a:prstGeom prst="rect">
            <a:avLst/>
          </a:prstGeom>
        </p:spPr>
        <p:txBody>
          <a:bodyPr lIns="0" tIns="0" rIns="0" bIns="0" rtlCol="0" anchor="t">
            <a:spAutoFit/>
          </a:bodyPr>
          <a:lstStyle/>
          <a:p>
            <a:pPr marL="582930" lvl="1" indent="-291465" algn="just">
              <a:lnSpc>
                <a:spcPts val="2700"/>
              </a:lnSpc>
              <a:buFont typeface="Arial"/>
              <a:buChar char="•"/>
            </a:pPr>
            <a:r>
              <a:rPr lang="en-US" sz="2700">
                <a:solidFill>
                  <a:srgbClr val="FFF3E1"/>
                </a:solidFill>
                <a:latin typeface="Cy Grotesk Key"/>
                <a:ea typeface="Cy Grotesk Key"/>
                <a:cs typeface="Cy Grotesk Key"/>
                <a:sym typeface="Cy Grotesk Key"/>
              </a:rPr>
              <a:t>Enter the URL, email, file path, or choose the slide you want to link to.</a:t>
            </a:r>
          </a:p>
          <a:p>
            <a:pPr marL="582930" lvl="1" indent="-291465" algn="just">
              <a:lnSpc>
                <a:spcPts val="2700"/>
              </a:lnSpc>
              <a:buFont typeface="Arial"/>
              <a:buChar char="•"/>
            </a:pPr>
            <a:r>
              <a:rPr lang="en-US" sz="2700">
                <a:solidFill>
                  <a:srgbClr val="FFF3E1"/>
                </a:solidFill>
                <a:latin typeface="Cy Grotesk Key"/>
                <a:ea typeface="Cy Grotesk Key"/>
                <a:cs typeface="Cy Grotesk Key"/>
                <a:sym typeface="Cy Grotesk Key"/>
              </a:rPr>
              <a:t>Click OK to apply.</a:t>
            </a:r>
          </a:p>
          <a:p>
            <a:pPr algn="just">
              <a:lnSpc>
                <a:spcPts val="2700"/>
              </a:lnSpc>
            </a:pPr>
            <a:endParaRPr lang="en-US" sz="2700">
              <a:solidFill>
                <a:srgbClr val="FFF3E1"/>
              </a:solidFill>
              <a:latin typeface="Cy Grotesk Key"/>
              <a:ea typeface="Cy Grotesk Key"/>
              <a:cs typeface="Cy Grotesk Key"/>
              <a:sym typeface="Cy Grotesk Key"/>
            </a:endParaRPr>
          </a:p>
        </p:txBody>
      </p:sp>
      <p:sp>
        <p:nvSpPr>
          <p:cNvPr id="15" name="TextBox 15"/>
          <p:cNvSpPr txBox="1"/>
          <p:nvPr/>
        </p:nvSpPr>
        <p:spPr>
          <a:xfrm>
            <a:off x="10445378" y="12163253"/>
            <a:ext cx="4458653" cy="2087880"/>
          </a:xfrm>
          <a:prstGeom prst="rect">
            <a:avLst/>
          </a:prstGeom>
        </p:spPr>
        <p:txBody>
          <a:bodyPr lIns="0" tIns="0" rIns="0" bIns="0" rtlCol="0" anchor="t">
            <a:spAutoFit/>
          </a:bodyPr>
          <a:lstStyle/>
          <a:p>
            <a:pPr marL="582930" lvl="1" indent="-291465" algn="just">
              <a:lnSpc>
                <a:spcPts val="2700"/>
              </a:lnSpc>
              <a:spcBef>
                <a:spcPct val="0"/>
              </a:spcBef>
              <a:buFont typeface="Arial"/>
              <a:buChar char="•"/>
            </a:pPr>
            <a:r>
              <a:rPr lang="en-US" sz="2700">
                <a:solidFill>
                  <a:srgbClr val="FFF3E1"/>
                </a:solidFill>
                <a:latin typeface="Cy Grotesk Key"/>
                <a:ea typeface="Cy Grotesk Key"/>
                <a:cs typeface="Cy Grotesk Key"/>
                <a:sym typeface="Cy Grotesk Key"/>
              </a:rPr>
              <a:t>St</a:t>
            </a:r>
            <a:r>
              <a:rPr lang="en-US" sz="2700" u="none" strike="noStrike">
                <a:solidFill>
                  <a:srgbClr val="FFF3E1"/>
                </a:solidFill>
                <a:latin typeface="Cy Grotesk Key"/>
                <a:ea typeface="Cy Grotesk Key"/>
                <a:cs typeface="Cy Grotesk Key"/>
                <a:sym typeface="Cy Grotesk Key"/>
              </a:rPr>
              <a:t>art the slideshow (Slide Show Mode)</a:t>
            </a:r>
          </a:p>
          <a:p>
            <a:pPr marL="582930" lvl="1" indent="-291465" algn="just">
              <a:lnSpc>
                <a:spcPts val="2700"/>
              </a:lnSpc>
              <a:spcBef>
                <a:spcPct val="0"/>
              </a:spcBef>
              <a:buFont typeface="Arial"/>
              <a:buChar char="•"/>
            </a:pPr>
            <a:r>
              <a:rPr lang="en-US" sz="2700" u="none" strike="noStrike">
                <a:solidFill>
                  <a:srgbClr val="FFF3E1"/>
                </a:solidFill>
                <a:latin typeface="Cy Grotesk Key"/>
                <a:ea typeface="Cy Grotesk Key"/>
                <a:cs typeface="Cy Grotesk Key"/>
                <a:sym typeface="Cy Grotesk Key"/>
              </a:rPr>
              <a:t>Click the link to make sure it works correctly.</a:t>
            </a:r>
          </a:p>
          <a:p>
            <a:pPr algn="just">
              <a:lnSpc>
                <a:spcPts val="2700"/>
              </a:lnSpc>
              <a:spcBef>
                <a:spcPct val="0"/>
              </a:spcBef>
            </a:pPr>
            <a:endParaRPr lang="en-US" sz="2700" u="none" strike="noStrike">
              <a:solidFill>
                <a:srgbClr val="FFF3E1"/>
              </a:solidFill>
              <a:latin typeface="Cy Grotesk Key"/>
              <a:ea typeface="Cy Grotesk Key"/>
              <a:cs typeface="Cy Grotesk Key"/>
              <a:sym typeface="Cy Grotesk Key"/>
            </a:endParaRPr>
          </a:p>
        </p:txBody>
      </p:sp>
      <p:sp>
        <p:nvSpPr>
          <p:cNvPr id="16" name="TextBox 16"/>
          <p:cNvSpPr txBox="1"/>
          <p:nvPr/>
        </p:nvSpPr>
        <p:spPr>
          <a:xfrm>
            <a:off x="2773262" y="2315228"/>
            <a:ext cx="9626025" cy="1607045"/>
          </a:xfrm>
          <a:prstGeom prst="rect">
            <a:avLst/>
          </a:prstGeom>
        </p:spPr>
        <p:txBody>
          <a:bodyPr lIns="0" tIns="0" rIns="0" bIns="0" rtlCol="0" anchor="t">
            <a:spAutoFit/>
          </a:bodyPr>
          <a:lstStyle/>
          <a:p>
            <a:pPr algn="ctr">
              <a:lnSpc>
                <a:spcPts val="6107"/>
              </a:lnSpc>
            </a:pPr>
            <a:r>
              <a:rPr lang="en-US" sz="6107">
                <a:solidFill>
                  <a:srgbClr val="FFF3E1"/>
                </a:solidFill>
                <a:latin typeface="Chewy"/>
                <a:ea typeface="Chewy"/>
                <a:cs typeface="Chewy"/>
                <a:sym typeface="Chewy"/>
              </a:rPr>
              <a:t>How to Insert Hyperlinks in PowerPoint</a:t>
            </a:r>
          </a:p>
        </p:txBody>
      </p:sp>
      <p:sp>
        <p:nvSpPr>
          <p:cNvPr id="17" name="TextBox 17"/>
          <p:cNvSpPr txBox="1"/>
          <p:nvPr/>
        </p:nvSpPr>
        <p:spPr>
          <a:xfrm>
            <a:off x="603347" y="10205772"/>
            <a:ext cx="4526139" cy="1244444"/>
          </a:xfrm>
          <a:prstGeom prst="rect">
            <a:avLst/>
          </a:prstGeom>
        </p:spPr>
        <p:txBody>
          <a:bodyPr lIns="0" tIns="0" rIns="0" bIns="0" rtlCol="0" anchor="t">
            <a:spAutoFit/>
          </a:bodyPr>
          <a:lstStyle/>
          <a:p>
            <a:pPr algn="l">
              <a:lnSpc>
                <a:spcPts val="4743"/>
              </a:lnSpc>
            </a:pPr>
            <a:r>
              <a:rPr lang="en-US" sz="4743">
                <a:solidFill>
                  <a:srgbClr val="FFF3E1"/>
                </a:solidFill>
                <a:latin typeface="Chewy"/>
                <a:ea typeface="Chewy"/>
                <a:cs typeface="Chewy"/>
                <a:sym typeface="Chewy"/>
              </a:rPr>
              <a:t>2. Open the Hyperlink Menu</a:t>
            </a:r>
          </a:p>
        </p:txBody>
      </p:sp>
      <p:sp>
        <p:nvSpPr>
          <p:cNvPr id="18" name="TextBox 18"/>
          <p:cNvSpPr txBox="1"/>
          <p:nvPr/>
        </p:nvSpPr>
        <p:spPr>
          <a:xfrm>
            <a:off x="471612" y="11677499"/>
            <a:ext cx="4298257" cy="2020683"/>
          </a:xfrm>
          <a:prstGeom prst="rect">
            <a:avLst/>
          </a:prstGeom>
        </p:spPr>
        <p:txBody>
          <a:bodyPr lIns="0" tIns="0" rIns="0" bIns="0" rtlCol="0" anchor="t">
            <a:spAutoFit/>
          </a:bodyPr>
          <a:lstStyle/>
          <a:p>
            <a:pPr marL="497534" lvl="1" indent="-248767" algn="l">
              <a:lnSpc>
                <a:spcPts val="2304"/>
              </a:lnSpc>
              <a:buFont typeface="Arial"/>
              <a:buChar char="•"/>
            </a:pPr>
            <a:r>
              <a:rPr lang="en-US" sz="2304">
                <a:solidFill>
                  <a:srgbClr val="FFF3E1"/>
                </a:solidFill>
                <a:latin typeface="Cy Grotesk Key"/>
                <a:ea typeface="Cy Grotesk Key"/>
                <a:cs typeface="Cy Grotesk Key"/>
                <a:sym typeface="Cy Grotesk Key"/>
              </a:rPr>
              <a:t>Right–click the selected item and choose “Link…”</a:t>
            </a:r>
          </a:p>
          <a:p>
            <a:pPr marL="497534" lvl="1" indent="-248767" algn="l">
              <a:lnSpc>
                <a:spcPts val="2304"/>
              </a:lnSpc>
              <a:buFont typeface="Arial"/>
              <a:buChar char="•"/>
            </a:pPr>
            <a:r>
              <a:rPr lang="en-US" sz="2304">
                <a:solidFill>
                  <a:srgbClr val="FFF3E1"/>
                </a:solidFill>
                <a:latin typeface="Cy Grotesk Key"/>
                <a:ea typeface="Cy Grotesk Key"/>
                <a:cs typeface="Cy Grotesk Key"/>
                <a:sym typeface="Cy Grotesk Key"/>
              </a:rPr>
              <a:t>OR</a:t>
            </a:r>
          </a:p>
          <a:p>
            <a:pPr marL="497534" lvl="1" indent="-248767" algn="l">
              <a:lnSpc>
                <a:spcPts val="2304"/>
              </a:lnSpc>
              <a:buFont typeface="Arial"/>
              <a:buChar char="•"/>
            </a:pPr>
            <a:r>
              <a:rPr lang="en-US" sz="2304">
                <a:solidFill>
                  <a:srgbClr val="FFF3E1"/>
                </a:solidFill>
                <a:latin typeface="Cy Grotesk Key"/>
                <a:ea typeface="Cy Grotesk Key"/>
                <a:cs typeface="Cy Grotesk Key"/>
                <a:sym typeface="Cy Grotesk Key"/>
              </a:rPr>
              <a:t>Go to the Insert tab and click “Hyperlink” or “Link.”</a:t>
            </a:r>
          </a:p>
          <a:p>
            <a:pPr algn="l">
              <a:lnSpc>
                <a:spcPts val="2304"/>
              </a:lnSpc>
            </a:pPr>
            <a:endParaRPr lang="en-US" sz="2304">
              <a:solidFill>
                <a:srgbClr val="FFF3E1"/>
              </a:solidFill>
              <a:latin typeface="Cy Grotesk Key"/>
              <a:ea typeface="Cy Grotesk Key"/>
              <a:cs typeface="Cy Grotesk Key"/>
              <a:sym typeface="Cy Grotesk Key"/>
            </a:endParaRPr>
          </a:p>
        </p:txBody>
      </p:sp>
      <p:sp>
        <p:nvSpPr>
          <p:cNvPr id="19" name="TextBox 19"/>
          <p:cNvSpPr txBox="1"/>
          <p:nvPr/>
        </p:nvSpPr>
        <p:spPr>
          <a:xfrm>
            <a:off x="5033745" y="3998473"/>
            <a:ext cx="4526139" cy="1844519"/>
          </a:xfrm>
          <a:prstGeom prst="rect">
            <a:avLst/>
          </a:prstGeom>
        </p:spPr>
        <p:txBody>
          <a:bodyPr lIns="0" tIns="0" rIns="0" bIns="0" rtlCol="0" anchor="t">
            <a:spAutoFit/>
          </a:bodyPr>
          <a:lstStyle/>
          <a:p>
            <a:pPr algn="l">
              <a:lnSpc>
                <a:spcPts val="4743"/>
              </a:lnSpc>
            </a:pPr>
            <a:r>
              <a:rPr lang="en-US" sz="4743">
                <a:solidFill>
                  <a:srgbClr val="FFF3E1"/>
                </a:solidFill>
                <a:latin typeface="Chewy"/>
                <a:ea typeface="Chewy"/>
                <a:cs typeface="Chewy"/>
                <a:sym typeface="Chewy"/>
              </a:rPr>
              <a:t>3. Choose the Link Type</a:t>
            </a:r>
          </a:p>
          <a:p>
            <a:pPr algn="l">
              <a:lnSpc>
                <a:spcPts val="4743"/>
              </a:lnSpc>
            </a:pPr>
            <a:endParaRPr lang="en-US" sz="4743">
              <a:solidFill>
                <a:srgbClr val="FFF3E1"/>
              </a:solidFill>
              <a:latin typeface="Chewy"/>
              <a:ea typeface="Chewy"/>
              <a:cs typeface="Chewy"/>
              <a:sym typeface="Chewy"/>
            </a:endParaRPr>
          </a:p>
        </p:txBody>
      </p:sp>
      <p:sp>
        <p:nvSpPr>
          <p:cNvPr id="20" name="TextBox 20"/>
          <p:cNvSpPr txBox="1"/>
          <p:nvPr/>
        </p:nvSpPr>
        <p:spPr>
          <a:xfrm>
            <a:off x="5033745" y="5610232"/>
            <a:ext cx="4298257" cy="4821668"/>
          </a:xfrm>
          <a:prstGeom prst="rect">
            <a:avLst/>
          </a:prstGeom>
        </p:spPr>
        <p:txBody>
          <a:bodyPr lIns="0" tIns="0" rIns="0" bIns="0" rtlCol="0" anchor="t">
            <a:spAutoFit/>
          </a:bodyPr>
          <a:lstStyle/>
          <a:p>
            <a:pPr algn="l">
              <a:lnSpc>
                <a:spcPts val="2704"/>
              </a:lnSpc>
            </a:pPr>
            <a:r>
              <a:rPr lang="en-US" sz="2704">
                <a:solidFill>
                  <a:srgbClr val="FFF3E1"/>
                </a:solidFill>
                <a:latin typeface="Cy Grotesk Key"/>
                <a:ea typeface="Cy Grotesk Key"/>
                <a:cs typeface="Cy Grotesk Key"/>
                <a:sym typeface="Cy Grotesk Key"/>
              </a:rPr>
              <a:t>You can link to:</a:t>
            </a:r>
          </a:p>
          <a:p>
            <a:pPr marL="583892" lvl="1" indent="-291946" algn="l">
              <a:lnSpc>
                <a:spcPts val="2704"/>
              </a:lnSpc>
              <a:buFont typeface="Arial"/>
              <a:buChar char="•"/>
            </a:pPr>
            <a:r>
              <a:rPr lang="en-US" sz="2704">
                <a:solidFill>
                  <a:srgbClr val="FFF3E1"/>
                </a:solidFill>
                <a:latin typeface="Cy Grotesk Key"/>
                <a:ea typeface="Cy Grotesk Key"/>
                <a:cs typeface="Cy Grotesk Key"/>
                <a:sym typeface="Cy Grotesk Key"/>
              </a:rPr>
              <a:t>Webpage – paste a website URL</a:t>
            </a:r>
          </a:p>
          <a:p>
            <a:pPr marL="583892" lvl="1" indent="-291946" algn="l">
              <a:lnSpc>
                <a:spcPts val="2704"/>
              </a:lnSpc>
              <a:buFont typeface="Arial"/>
              <a:buChar char="•"/>
            </a:pPr>
            <a:r>
              <a:rPr lang="en-US" sz="2704">
                <a:solidFill>
                  <a:srgbClr val="FFF3E1"/>
                </a:solidFill>
                <a:latin typeface="Cy Grotesk Key"/>
                <a:ea typeface="Cy Grotesk Key"/>
                <a:cs typeface="Cy Grotesk Key"/>
                <a:sym typeface="Cy Grotesk Key"/>
              </a:rPr>
              <a:t>Another Slide – navigate to a different slide within the presentation</a:t>
            </a:r>
          </a:p>
          <a:p>
            <a:pPr marL="583892" lvl="1" indent="-291946" algn="l">
              <a:lnSpc>
                <a:spcPts val="2704"/>
              </a:lnSpc>
              <a:buFont typeface="Arial"/>
              <a:buChar char="•"/>
            </a:pPr>
            <a:r>
              <a:rPr lang="en-US" sz="2704">
                <a:solidFill>
                  <a:srgbClr val="FFF3E1"/>
                </a:solidFill>
                <a:latin typeface="Cy Grotesk Key"/>
                <a:ea typeface="Cy Grotesk Key"/>
                <a:cs typeface="Cy Grotesk Key"/>
                <a:sym typeface="Cy Grotesk Key"/>
              </a:rPr>
              <a:t>Email Address – open a new email message</a:t>
            </a:r>
          </a:p>
          <a:p>
            <a:pPr marL="583892" lvl="1" indent="-291946" algn="l">
              <a:lnSpc>
                <a:spcPts val="2704"/>
              </a:lnSpc>
              <a:buFont typeface="Arial"/>
              <a:buChar char="•"/>
            </a:pPr>
            <a:r>
              <a:rPr lang="en-US" sz="2704">
                <a:solidFill>
                  <a:srgbClr val="FFF3E1"/>
                </a:solidFill>
                <a:latin typeface="Cy Grotesk Key"/>
                <a:ea typeface="Cy Grotesk Key"/>
                <a:cs typeface="Cy Grotesk Key"/>
                <a:sym typeface="Cy Grotesk Key"/>
              </a:rPr>
              <a:t>Existing File – link to a document, PDF, or image</a:t>
            </a:r>
          </a:p>
          <a:p>
            <a:pPr algn="l">
              <a:lnSpc>
                <a:spcPts val="2704"/>
              </a:lnSpc>
            </a:pPr>
            <a:endParaRPr lang="en-US" sz="2704">
              <a:solidFill>
                <a:srgbClr val="FFF3E1"/>
              </a:solidFill>
              <a:latin typeface="Cy Grotesk Key"/>
              <a:ea typeface="Cy Grotesk Key"/>
              <a:cs typeface="Cy Grotesk Key"/>
              <a:sym typeface="Cy Grotesk Key"/>
            </a:endParaRPr>
          </a:p>
        </p:txBody>
      </p:sp>
      <p:sp>
        <p:nvSpPr>
          <p:cNvPr id="21" name="TextBox 21"/>
          <p:cNvSpPr txBox="1"/>
          <p:nvPr/>
        </p:nvSpPr>
        <p:spPr>
          <a:xfrm>
            <a:off x="9849865" y="4336409"/>
            <a:ext cx="4526139" cy="1244444"/>
          </a:xfrm>
          <a:prstGeom prst="rect">
            <a:avLst/>
          </a:prstGeom>
        </p:spPr>
        <p:txBody>
          <a:bodyPr lIns="0" tIns="0" rIns="0" bIns="0" rtlCol="0" anchor="t">
            <a:spAutoFit/>
          </a:bodyPr>
          <a:lstStyle/>
          <a:p>
            <a:pPr algn="l">
              <a:lnSpc>
                <a:spcPts val="4743"/>
              </a:lnSpc>
            </a:pPr>
            <a:r>
              <a:rPr lang="en-US" sz="4743">
                <a:solidFill>
                  <a:srgbClr val="FFF3E1"/>
                </a:solidFill>
                <a:latin typeface="Chewy"/>
                <a:ea typeface="Chewy"/>
                <a:cs typeface="Chewy"/>
                <a:sym typeface="Chewy"/>
              </a:rPr>
              <a:t>4. Insert the Link</a:t>
            </a:r>
          </a:p>
          <a:p>
            <a:pPr algn="l">
              <a:lnSpc>
                <a:spcPts val="4743"/>
              </a:lnSpc>
            </a:pPr>
            <a:endParaRPr lang="en-US" sz="4743">
              <a:solidFill>
                <a:srgbClr val="FFF3E1"/>
              </a:solidFill>
              <a:latin typeface="Chewy"/>
              <a:ea typeface="Chewy"/>
              <a:cs typeface="Chewy"/>
              <a:sym typeface="Chewy"/>
            </a:endParaRPr>
          </a:p>
        </p:txBody>
      </p:sp>
      <p:sp>
        <p:nvSpPr>
          <p:cNvPr id="22" name="TextBox 22"/>
          <p:cNvSpPr txBox="1"/>
          <p:nvPr/>
        </p:nvSpPr>
        <p:spPr>
          <a:xfrm>
            <a:off x="10242793" y="11218560"/>
            <a:ext cx="5836344" cy="1160625"/>
          </a:xfrm>
          <a:prstGeom prst="rect">
            <a:avLst/>
          </a:prstGeom>
        </p:spPr>
        <p:txBody>
          <a:bodyPr lIns="0" tIns="0" rIns="0" bIns="0" rtlCol="0" anchor="t">
            <a:spAutoFit/>
          </a:bodyPr>
          <a:lstStyle/>
          <a:p>
            <a:pPr algn="l">
              <a:lnSpc>
                <a:spcPts val="4443"/>
              </a:lnSpc>
            </a:pPr>
            <a:r>
              <a:rPr lang="en-US" sz="4443">
                <a:solidFill>
                  <a:srgbClr val="FFF3E1"/>
                </a:solidFill>
                <a:latin typeface="Chewy"/>
                <a:ea typeface="Chewy"/>
                <a:cs typeface="Chewy"/>
                <a:sym typeface="Chewy"/>
              </a:rPr>
              <a:t>5. Test the Hyperlink</a:t>
            </a:r>
          </a:p>
          <a:p>
            <a:pPr algn="l">
              <a:lnSpc>
                <a:spcPts val="4443"/>
              </a:lnSpc>
            </a:pPr>
            <a:endParaRPr lang="en-US" sz="4443">
              <a:solidFill>
                <a:srgbClr val="FFF3E1"/>
              </a:solidFill>
              <a:latin typeface="Chewy"/>
              <a:ea typeface="Chewy"/>
              <a:cs typeface="Chewy"/>
              <a:sym typeface="Chewy"/>
            </a:endParaRPr>
          </a:p>
        </p:txBody>
      </p:sp>
      <p:sp>
        <p:nvSpPr>
          <p:cNvPr id="23" name="TextBox 23"/>
          <p:cNvSpPr txBox="1"/>
          <p:nvPr/>
        </p:nvSpPr>
        <p:spPr>
          <a:xfrm>
            <a:off x="2866416" y="531591"/>
            <a:ext cx="9626025" cy="1602933"/>
          </a:xfrm>
          <a:prstGeom prst="rect">
            <a:avLst/>
          </a:prstGeom>
        </p:spPr>
        <p:txBody>
          <a:bodyPr lIns="0" tIns="0" rIns="0" bIns="0" rtlCol="0" anchor="t">
            <a:spAutoFit/>
          </a:bodyPr>
          <a:lstStyle/>
          <a:p>
            <a:pPr algn="ctr">
              <a:lnSpc>
                <a:spcPts val="6107"/>
              </a:lnSpc>
            </a:pPr>
            <a:r>
              <a:rPr lang="en-US" sz="6107">
                <a:solidFill>
                  <a:srgbClr val="000000"/>
                </a:solidFill>
                <a:latin typeface="Chewy"/>
                <a:ea typeface="Chewy"/>
                <a:cs typeface="Chewy"/>
                <a:sym typeface="Chewy"/>
              </a:rPr>
              <a:t>Name:Abbey Kausar</a:t>
            </a:r>
          </a:p>
          <a:p>
            <a:pPr algn="ctr">
              <a:lnSpc>
                <a:spcPts val="6107"/>
              </a:lnSpc>
            </a:pPr>
            <a:r>
              <a:rPr lang="en-US" sz="6107">
                <a:solidFill>
                  <a:srgbClr val="000000"/>
                </a:solidFill>
                <a:latin typeface="Chewy"/>
                <a:ea typeface="Chewy"/>
                <a:cs typeface="Chewy"/>
                <a:sym typeface="Chewy"/>
              </a:rPr>
              <a:t>ID:2508510</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327</Words>
  <Application>Microsoft Office PowerPoint</Application>
  <PresentationFormat>Custom</PresentationFormat>
  <Paragraphs>23</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Cy Grotesk Key</vt:lpstr>
      <vt:lpstr>Calibri</vt:lpstr>
      <vt:lpstr>Aptos</vt:lpstr>
      <vt:lpstr>Arial</vt:lpstr>
      <vt:lpstr>Chewy</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2025-11-21T10:20:58Z</dcterms:created>
  <dcterms:modified xsi:type="dcterms:W3CDTF">2025-11-21T10:21:00Z</dcterms:modified>
  <dc:identifier/>
</cp:coreProperties>
</file>