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7772400" cy="10058400"/>
  <p:notesSz cx="6858000" cy="9144000"/>
  <p:embeddedFontLst>
    <p:embeddedFont>
      <p:font typeface="Arial Nova Cond" panose="020B0506020202020204" pitchFamily="34" charset="0"/>
      <p:regular r:id="rId5"/>
      <p:bold r:id="rId6"/>
      <p:italic r:id="rId7"/>
      <p:boldItalic r:id="rId8"/>
    </p:embeddedFont>
    <p:embeddedFont>
      <p:font typeface="Inter" panose="020B0604020202020204" charset="0"/>
      <p:regular r:id="rId9"/>
      <p:bold r:id="rId10"/>
    </p:embeddedFont>
    <p:embeddedFont>
      <p:font typeface="Poppins" panose="00000500000000000000" pitchFamily="2" charset="0"/>
      <p:regular r:id="rId11"/>
      <p:bold r:id="rId12"/>
      <p:italic r:id="rId13"/>
      <p:boldItalic r:id="rId14"/>
    </p:embeddedFont>
    <p:embeddedFont>
      <p:font typeface="Poppins SemiBold" panose="00000700000000000000" pitchFamily="2" charset="0"/>
      <p:regular r:id="rId15"/>
      <p:bold r:id="rId16"/>
      <p:italic r:id="rId17"/>
      <p:boldItalic r:id="rId1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22" roundtripDataSignature="AMtx7mh/fuAb4SSTpw0TrArUQqjWcGmxV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052403-863A-487B-807A-7F1A27A06C73}" v="18" dt="2021-11-05T00:34:26.7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 snapToObjects="1">
      <p:cViewPr varScale="1">
        <p:scale>
          <a:sx n="43" d="100"/>
          <a:sy n="43" d="100"/>
        </p:scale>
        <p:origin x="142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font" Target="fonts/font9.fntdata"/><Relationship Id="rId18" Type="http://schemas.openxmlformats.org/officeDocument/2006/relationships/font" Target="fonts/font14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font" Target="fonts/font8.fntdata"/><Relationship Id="rId17" Type="http://schemas.openxmlformats.org/officeDocument/2006/relationships/font" Target="fonts/font13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font" Target="fonts/font7.fntdata"/><Relationship Id="rId24" Type="http://schemas.openxmlformats.org/officeDocument/2006/relationships/viewProps" Target="viewProps.xml"/><Relationship Id="rId5" Type="http://schemas.openxmlformats.org/officeDocument/2006/relationships/font" Target="fonts/font1.fntdata"/><Relationship Id="rId15" Type="http://schemas.openxmlformats.org/officeDocument/2006/relationships/font" Target="fonts/font11.fntdata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font" Target="fonts/font6.fntdata"/><Relationship Id="rId4" Type="http://schemas.openxmlformats.org/officeDocument/2006/relationships/notesMaster" Target="notesMasters/notesMaster1.xml"/><Relationship Id="rId9" Type="http://schemas.openxmlformats.org/officeDocument/2006/relationships/font" Target="fonts/font5.fntdata"/><Relationship Id="rId14" Type="http://schemas.openxmlformats.org/officeDocument/2006/relationships/font" Target="fonts/font10.fntdata"/><Relationship Id="rId22" Type="http://customschemas.google.com/relationships/presentationmetadata" Target="metadata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patrascu" userId="789ccd91a9e06bfe" providerId="LiveId" clId="{66052403-863A-487B-807A-7F1A27A06C73}"/>
    <pc:docChg chg="undo custSel delSld modSld">
      <pc:chgData name="alexandra patrascu" userId="789ccd91a9e06bfe" providerId="LiveId" clId="{66052403-863A-487B-807A-7F1A27A06C73}" dt="2021-11-05T00:38:43.836" v="2606" actId="14100"/>
      <pc:docMkLst>
        <pc:docMk/>
      </pc:docMkLst>
      <pc:sldChg chg="addSp delSp modSp mod modNotesTx">
        <pc:chgData name="alexandra patrascu" userId="789ccd91a9e06bfe" providerId="LiveId" clId="{66052403-863A-487B-807A-7F1A27A06C73}" dt="2021-11-05T00:38:43.836" v="2606" actId="14100"/>
        <pc:sldMkLst>
          <pc:docMk/>
          <pc:sldMk cId="0" sldId="256"/>
        </pc:sldMkLst>
        <pc:spChg chg="add del mod">
          <ac:chgData name="alexandra patrascu" userId="789ccd91a9e06bfe" providerId="LiveId" clId="{66052403-863A-487B-807A-7F1A27A06C73}" dt="2021-11-04T22:33:54.326" v="3" actId="21"/>
          <ac:spMkLst>
            <pc:docMk/>
            <pc:sldMk cId="0" sldId="256"/>
            <ac:spMk id="4" creationId="{47313FCA-4FA6-49F9-B7E5-7F641D08F4FF}"/>
          </ac:spMkLst>
        </pc:spChg>
        <pc:spChg chg="add mod">
          <ac:chgData name="alexandra patrascu" userId="789ccd91a9e06bfe" providerId="LiveId" clId="{66052403-863A-487B-807A-7F1A27A06C73}" dt="2021-11-05T00:19:03.152" v="2503" actId="1076"/>
          <ac:spMkLst>
            <pc:docMk/>
            <pc:sldMk cId="0" sldId="256"/>
            <ac:spMk id="7" creationId="{C19302AE-FBF6-4B1D-8B38-C4C0D23E37A7}"/>
          </ac:spMkLst>
        </pc:spChg>
        <pc:spChg chg="add del mod">
          <ac:chgData name="alexandra patrascu" userId="789ccd91a9e06bfe" providerId="LiveId" clId="{66052403-863A-487B-807A-7F1A27A06C73}" dt="2021-11-05T00:33:47.361" v="2545" actId="21"/>
          <ac:spMkLst>
            <pc:docMk/>
            <pc:sldMk cId="0" sldId="256"/>
            <ac:spMk id="8" creationId="{BAF8EF63-0CE7-47D7-A94D-5C0DB8B4CA8F}"/>
          </ac:spMkLst>
        </pc:spChg>
        <pc:spChg chg="add mod">
          <ac:chgData name="alexandra patrascu" userId="789ccd91a9e06bfe" providerId="LiveId" clId="{66052403-863A-487B-807A-7F1A27A06C73}" dt="2021-11-05T00:34:39.808" v="2556" actId="1076"/>
          <ac:spMkLst>
            <pc:docMk/>
            <pc:sldMk cId="0" sldId="256"/>
            <ac:spMk id="11" creationId="{BADC39A6-AEB6-4773-BA01-763A7CB68A8E}"/>
          </ac:spMkLst>
        </pc:spChg>
        <pc:spChg chg="mod">
          <ac:chgData name="alexandra patrascu" userId="789ccd91a9e06bfe" providerId="LiveId" clId="{66052403-863A-487B-807A-7F1A27A06C73}" dt="2021-11-05T00:08:57.593" v="2215" actId="1076"/>
          <ac:spMkLst>
            <pc:docMk/>
            <pc:sldMk cId="0" sldId="256"/>
            <ac:spMk id="308" creationId="{00000000-0000-0000-0000-000000000000}"/>
          </ac:spMkLst>
        </pc:spChg>
        <pc:spChg chg="mod">
          <ac:chgData name="alexandra patrascu" userId="789ccd91a9e06bfe" providerId="LiveId" clId="{66052403-863A-487B-807A-7F1A27A06C73}" dt="2021-11-05T00:08:49.036" v="2214" actId="1076"/>
          <ac:spMkLst>
            <pc:docMk/>
            <pc:sldMk cId="0" sldId="256"/>
            <ac:spMk id="312" creationId="{00000000-0000-0000-0000-000000000000}"/>
          </ac:spMkLst>
        </pc:spChg>
        <pc:spChg chg="mod ord">
          <ac:chgData name="alexandra patrascu" userId="789ccd91a9e06bfe" providerId="LiveId" clId="{66052403-863A-487B-807A-7F1A27A06C73}" dt="2021-11-05T00:37:33.474" v="2561" actId="207"/>
          <ac:spMkLst>
            <pc:docMk/>
            <pc:sldMk cId="0" sldId="256"/>
            <ac:spMk id="313" creationId="{00000000-0000-0000-0000-000000000000}"/>
          </ac:spMkLst>
        </pc:spChg>
        <pc:spChg chg="mod">
          <ac:chgData name="alexandra patrascu" userId="789ccd91a9e06bfe" providerId="LiveId" clId="{66052403-863A-487B-807A-7F1A27A06C73}" dt="2021-11-05T00:38:43.836" v="2606" actId="14100"/>
          <ac:spMkLst>
            <pc:docMk/>
            <pc:sldMk cId="0" sldId="256"/>
            <ac:spMk id="314" creationId="{00000000-0000-0000-0000-000000000000}"/>
          </ac:spMkLst>
        </pc:spChg>
        <pc:spChg chg="del mod">
          <ac:chgData name="alexandra patrascu" userId="789ccd91a9e06bfe" providerId="LiveId" clId="{66052403-863A-487B-807A-7F1A27A06C73}" dt="2021-11-04T22:35:35.364" v="24"/>
          <ac:spMkLst>
            <pc:docMk/>
            <pc:sldMk cId="0" sldId="256"/>
            <ac:spMk id="315" creationId="{00000000-0000-0000-0000-000000000000}"/>
          </ac:spMkLst>
        </pc:spChg>
        <pc:spChg chg="mod">
          <ac:chgData name="alexandra patrascu" userId="789ccd91a9e06bfe" providerId="LiveId" clId="{66052403-863A-487B-807A-7F1A27A06C73}" dt="2021-11-05T00:16:56.439" v="2492" actId="20577"/>
          <ac:spMkLst>
            <pc:docMk/>
            <pc:sldMk cId="0" sldId="256"/>
            <ac:spMk id="317" creationId="{00000000-0000-0000-0000-000000000000}"/>
          </ac:spMkLst>
        </pc:spChg>
        <pc:spChg chg="mod">
          <ac:chgData name="alexandra patrascu" userId="789ccd91a9e06bfe" providerId="LiveId" clId="{66052403-863A-487B-807A-7F1A27A06C73}" dt="2021-11-05T00:18:55.318" v="2502" actId="20577"/>
          <ac:spMkLst>
            <pc:docMk/>
            <pc:sldMk cId="0" sldId="256"/>
            <ac:spMk id="318" creationId="{00000000-0000-0000-0000-000000000000}"/>
          </ac:spMkLst>
        </pc:spChg>
        <pc:grpChg chg="mod">
          <ac:chgData name="alexandra patrascu" userId="789ccd91a9e06bfe" providerId="LiveId" clId="{66052403-863A-487B-807A-7F1A27A06C73}" dt="2021-11-05T00:18:35.767" v="2494" actId="1076"/>
          <ac:grpSpMkLst>
            <pc:docMk/>
            <pc:sldMk cId="0" sldId="256"/>
            <ac:grpSpMk id="309" creationId="{00000000-0000-0000-0000-000000000000}"/>
          </ac:grpSpMkLst>
        </pc:grpChg>
        <pc:picChg chg="add mod">
          <ac:chgData name="alexandra patrascu" userId="789ccd91a9e06bfe" providerId="LiveId" clId="{66052403-863A-487B-807A-7F1A27A06C73}" dt="2021-11-05T00:09:33.204" v="2218" actId="1076"/>
          <ac:picMkLst>
            <pc:docMk/>
            <pc:sldMk cId="0" sldId="256"/>
            <ac:picMk id="3" creationId="{50B7699E-1367-4C67-8BCF-4EDF9D1EFB74}"/>
          </ac:picMkLst>
        </pc:picChg>
        <pc:picChg chg="add del mod">
          <ac:chgData name="alexandra patrascu" userId="789ccd91a9e06bfe" providerId="LiveId" clId="{66052403-863A-487B-807A-7F1A27A06C73}" dt="2021-11-05T00:34:05.443" v="2550" actId="21"/>
          <ac:picMkLst>
            <pc:docMk/>
            <pc:sldMk cId="0" sldId="256"/>
            <ac:picMk id="4" creationId="{DA2E7A6A-BF63-40FA-8F46-7262F76558E2}"/>
          </ac:picMkLst>
        </pc:picChg>
        <pc:picChg chg="add mod">
          <ac:chgData name="alexandra patrascu" userId="789ccd91a9e06bfe" providerId="LiveId" clId="{66052403-863A-487B-807A-7F1A27A06C73}" dt="2021-11-05T00:19:20.817" v="2507" actId="1076"/>
          <ac:picMkLst>
            <pc:docMk/>
            <pc:sldMk cId="0" sldId="256"/>
            <ac:picMk id="5" creationId="{4E3FBA31-D66D-475A-8DF1-79E0B42449EE}"/>
          </ac:picMkLst>
        </pc:picChg>
        <pc:picChg chg="add mod">
          <ac:chgData name="alexandra patrascu" userId="789ccd91a9e06bfe" providerId="LiveId" clId="{66052403-863A-487B-807A-7F1A27A06C73}" dt="2021-11-05T00:19:24.276" v="2508" actId="1076"/>
          <ac:picMkLst>
            <pc:docMk/>
            <pc:sldMk cId="0" sldId="256"/>
            <ac:picMk id="6" creationId="{98FCD417-8754-45B2-AA39-754A24CD5C18}"/>
          </ac:picMkLst>
        </pc:picChg>
        <pc:picChg chg="add mod">
          <ac:chgData name="alexandra patrascu" userId="789ccd91a9e06bfe" providerId="LiveId" clId="{66052403-863A-487B-807A-7F1A27A06C73}" dt="2021-11-05T00:35:30.508" v="2557" actId="1076"/>
          <ac:picMkLst>
            <pc:docMk/>
            <pc:sldMk cId="0" sldId="256"/>
            <ac:picMk id="10" creationId="{32D3929C-53F4-47BF-A90C-0C025641C20E}"/>
          </ac:picMkLst>
        </pc:picChg>
      </pc:sldChg>
      <pc:sldChg chg="addSp delSp modSp mod setBg modNotesTx">
        <pc:chgData name="alexandra patrascu" userId="789ccd91a9e06bfe" providerId="LiveId" clId="{66052403-863A-487B-807A-7F1A27A06C73}" dt="2021-11-05T00:08:03.903" v="2213" actId="20577"/>
        <pc:sldMkLst>
          <pc:docMk/>
          <pc:sldMk cId="0" sldId="257"/>
        </pc:sldMkLst>
        <pc:spChg chg="add mod">
          <ac:chgData name="alexandra patrascu" userId="789ccd91a9e06bfe" providerId="LiveId" clId="{66052403-863A-487B-807A-7F1A27A06C73}" dt="2021-11-05T00:08:03.903" v="2213" actId="20577"/>
          <ac:spMkLst>
            <pc:docMk/>
            <pc:sldMk cId="0" sldId="257"/>
            <ac:spMk id="2" creationId="{78ABBDC3-2DB3-4FA2-9514-44C99689AD94}"/>
          </ac:spMkLst>
        </pc:spChg>
        <pc:spChg chg="add mod">
          <ac:chgData name="alexandra patrascu" userId="789ccd91a9e06bfe" providerId="LiveId" clId="{66052403-863A-487B-807A-7F1A27A06C73}" dt="2021-11-05T00:04:50.643" v="2200" actId="207"/>
          <ac:spMkLst>
            <pc:docMk/>
            <pc:sldMk cId="0" sldId="257"/>
            <ac:spMk id="3" creationId="{C762415E-ACDF-4AAF-9A32-78A39A90ADED}"/>
          </ac:spMkLst>
        </pc:spChg>
        <pc:spChg chg="add del mod">
          <ac:chgData name="alexandra patrascu" userId="789ccd91a9e06bfe" providerId="LiveId" clId="{66052403-863A-487B-807A-7F1A27A06C73}" dt="2021-11-04T23:03:04.839" v="1052"/>
          <ac:spMkLst>
            <pc:docMk/>
            <pc:sldMk cId="0" sldId="257"/>
            <ac:spMk id="4" creationId="{6367EA05-D6ED-412D-93D2-E4E3289108D9}"/>
          </ac:spMkLst>
        </pc:spChg>
        <pc:spChg chg="add del mod">
          <ac:chgData name="alexandra patrascu" userId="789ccd91a9e06bfe" providerId="LiveId" clId="{66052403-863A-487B-807A-7F1A27A06C73}" dt="2021-11-04T23:04:07.114" v="1063"/>
          <ac:spMkLst>
            <pc:docMk/>
            <pc:sldMk cId="0" sldId="257"/>
            <ac:spMk id="5" creationId="{59CEC424-408F-4932-B930-2C8CC00EB369}"/>
          </ac:spMkLst>
        </pc:spChg>
        <pc:spChg chg="add mod">
          <ac:chgData name="alexandra patrascu" userId="789ccd91a9e06bfe" providerId="LiveId" clId="{66052403-863A-487B-807A-7F1A27A06C73}" dt="2021-11-05T00:05:28.711" v="2202" actId="14100"/>
          <ac:spMkLst>
            <pc:docMk/>
            <pc:sldMk cId="0" sldId="257"/>
            <ac:spMk id="6" creationId="{0862269E-9089-4E9B-9036-3476DDAD17C2}"/>
          </ac:spMkLst>
        </pc:spChg>
        <pc:spChg chg="add mod">
          <ac:chgData name="alexandra patrascu" userId="789ccd91a9e06bfe" providerId="LiveId" clId="{66052403-863A-487B-807A-7F1A27A06C73}" dt="2021-11-05T00:00:35.111" v="2166" actId="1076"/>
          <ac:spMkLst>
            <pc:docMk/>
            <pc:sldMk cId="0" sldId="257"/>
            <ac:spMk id="7" creationId="{FE883D25-D214-472D-803F-6E1C03486EEC}"/>
          </ac:spMkLst>
        </pc:spChg>
        <pc:spChg chg="del mod">
          <ac:chgData name="alexandra patrascu" userId="789ccd91a9e06bfe" providerId="LiveId" clId="{66052403-863A-487B-807A-7F1A27A06C73}" dt="2021-11-04T22:41:50.934" v="119" actId="21"/>
          <ac:spMkLst>
            <pc:docMk/>
            <pc:sldMk cId="0" sldId="257"/>
            <ac:spMk id="326" creationId="{00000000-0000-0000-0000-000000000000}"/>
          </ac:spMkLst>
        </pc:spChg>
        <pc:spChg chg="del">
          <ac:chgData name="alexandra patrascu" userId="789ccd91a9e06bfe" providerId="LiveId" clId="{66052403-863A-487B-807A-7F1A27A06C73}" dt="2021-11-04T22:41:59.657" v="120" actId="21"/>
          <ac:spMkLst>
            <pc:docMk/>
            <pc:sldMk cId="0" sldId="257"/>
            <ac:spMk id="327" creationId="{00000000-0000-0000-0000-000000000000}"/>
          </ac:spMkLst>
        </pc:spChg>
        <pc:spChg chg="del">
          <ac:chgData name="alexandra patrascu" userId="789ccd91a9e06bfe" providerId="LiveId" clId="{66052403-863A-487B-807A-7F1A27A06C73}" dt="2021-11-04T22:42:06.859" v="121" actId="21"/>
          <ac:spMkLst>
            <pc:docMk/>
            <pc:sldMk cId="0" sldId="257"/>
            <ac:spMk id="328" creationId="{00000000-0000-0000-0000-000000000000}"/>
          </ac:spMkLst>
        </pc:spChg>
        <pc:spChg chg="del">
          <ac:chgData name="alexandra patrascu" userId="789ccd91a9e06bfe" providerId="LiveId" clId="{66052403-863A-487B-807A-7F1A27A06C73}" dt="2021-11-04T22:42:14.124" v="122" actId="21"/>
          <ac:spMkLst>
            <pc:docMk/>
            <pc:sldMk cId="0" sldId="257"/>
            <ac:spMk id="329" creationId="{00000000-0000-0000-0000-000000000000}"/>
          </ac:spMkLst>
        </pc:spChg>
        <pc:spChg chg="del">
          <ac:chgData name="alexandra patrascu" userId="789ccd91a9e06bfe" providerId="LiveId" clId="{66052403-863A-487B-807A-7F1A27A06C73}" dt="2021-11-04T22:42:18.736" v="123" actId="21"/>
          <ac:spMkLst>
            <pc:docMk/>
            <pc:sldMk cId="0" sldId="257"/>
            <ac:spMk id="330" creationId="{00000000-0000-0000-0000-000000000000}"/>
          </ac:spMkLst>
        </pc:spChg>
        <pc:spChg chg="del mod">
          <ac:chgData name="alexandra patrascu" userId="789ccd91a9e06bfe" providerId="LiveId" clId="{66052403-863A-487B-807A-7F1A27A06C73}" dt="2021-11-04T22:42:25.921" v="125" actId="21"/>
          <ac:spMkLst>
            <pc:docMk/>
            <pc:sldMk cId="0" sldId="257"/>
            <ac:spMk id="331" creationId="{00000000-0000-0000-0000-000000000000}"/>
          </ac:spMkLst>
        </pc:spChg>
        <pc:spChg chg="del">
          <ac:chgData name="alexandra patrascu" userId="789ccd91a9e06bfe" providerId="LiveId" clId="{66052403-863A-487B-807A-7F1A27A06C73}" dt="2021-11-04T22:42:30.248" v="126" actId="21"/>
          <ac:spMkLst>
            <pc:docMk/>
            <pc:sldMk cId="0" sldId="257"/>
            <ac:spMk id="332" creationId="{00000000-0000-0000-0000-000000000000}"/>
          </ac:spMkLst>
        </pc:spChg>
        <pc:spChg chg="del mod">
          <ac:chgData name="alexandra patrascu" userId="789ccd91a9e06bfe" providerId="LiveId" clId="{66052403-863A-487B-807A-7F1A27A06C73}" dt="2021-11-04T22:42:37.498" v="128" actId="21"/>
          <ac:spMkLst>
            <pc:docMk/>
            <pc:sldMk cId="0" sldId="257"/>
            <ac:spMk id="333" creationId="{00000000-0000-0000-0000-000000000000}"/>
          </ac:spMkLst>
        </pc:spChg>
        <pc:spChg chg="del mod">
          <ac:chgData name="alexandra patrascu" userId="789ccd91a9e06bfe" providerId="LiveId" clId="{66052403-863A-487B-807A-7F1A27A06C73}" dt="2021-11-04T22:42:42.799" v="130" actId="21"/>
          <ac:spMkLst>
            <pc:docMk/>
            <pc:sldMk cId="0" sldId="257"/>
            <ac:spMk id="334" creationId="{00000000-0000-0000-0000-000000000000}"/>
          </ac:spMkLst>
        </pc:spChg>
        <pc:spChg chg="del">
          <ac:chgData name="alexandra patrascu" userId="789ccd91a9e06bfe" providerId="LiveId" clId="{66052403-863A-487B-807A-7F1A27A06C73}" dt="2021-11-04T22:42:48.128" v="131" actId="21"/>
          <ac:spMkLst>
            <pc:docMk/>
            <pc:sldMk cId="0" sldId="257"/>
            <ac:spMk id="335" creationId="{00000000-0000-0000-0000-000000000000}"/>
          </ac:spMkLst>
        </pc:spChg>
        <pc:spChg chg="del mod">
          <ac:chgData name="alexandra patrascu" userId="789ccd91a9e06bfe" providerId="LiveId" clId="{66052403-863A-487B-807A-7F1A27A06C73}" dt="2021-11-04T22:42:56.720" v="133" actId="21"/>
          <ac:spMkLst>
            <pc:docMk/>
            <pc:sldMk cId="0" sldId="257"/>
            <ac:spMk id="336" creationId="{00000000-0000-0000-0000-000000000000}"/>
          </ac:spMkLst>
        </pc:spChg>
        <pc:spChg chg="del">
          <ac:chgData name="alexandra patrascu" userId="789ccd91a9e06bfe" providerId="LiveId" clId="{66052403-863A-487B-807A-7F1A27A06C73}" dt="2021-11-04T22:43:00.545" v="134" actId="21"/>
          <ac:spMkLst>
            <pc:docMk/>
            <pc:sldMk cId="0" sldId="257"/>
            <ac:spMk id="337" creationId="{00000000-0000-0000-0000-000000000000}"/>
          </ac:spMkLst>
        </pc:spChg>
        <pc:spChg chg="del mod">
          <ac:chgData name="alexandra patrascu" userId="789ccd91a9e06bfe" providerId="LiveId" clId="{66052403-863A-487B-807A-7F1A27A06C73}" dt="2021-11-04T22:43:06.074" v="136" actId="21"/>
          <ac:spMkLst>
            <pc:docMk/>
            <pc:sldMk cId="0" sldId="257"/>
            <ac:spMk id="338" creationId="{00000000-0000-0000-0000-000000000000}"/>
          </ac:spMkLst>
        </pc:spChg>
        <pc:spChg chg="del">
          <ac:chgData name="alexandra patrascu" userId="789ccd91a9e06bfe" providerId="LiveId" clId="{66052403-863A-487B-807A-7F1A27A06C73}" dt="2021-11-04T22:43:10.785" v="137" actId="21"/>
          <ac:spMkLst>
            <pc:docMk/>
            <pc:sldMk cId="0" sldId="257"/>
            <ac:spMk id="339" creationId="{00000000-0000-0000-0000-000000000000}"/>
          </ac:spMkLst>
        </pc:spChg>
        <pc:spChg chg="del">
          <ac:chgData name="alexandra patrascu" userId="789ccd91a9e06bfe" providerId="LiveId" clId="{66052403-863A-487B-807A-7F1A27A06C73}" dt="2021-11-04T22:43:17.906" v="138" actId="21"/>
          <ac:spMkLst>
            <pc:docMk/>
            <pc:sldMk cId="0" sldId="257"/>
            <ac:spMk id="340" creationId="{00000000-0000-0000-0000-000000000000}"/>
          </ac:spMkLst>
        </pc:spChg>
        <pc:spChg chg="del mod">
          <ac:chgData name="alexandra patrascu" userId="789ccd91a9e06bfe" providerId="LiveId" clId="{66052403-863A-487B-807A-7F1A27A06C73}" dt="2021-11-04T22:43:27.500" v="140" actId="21"/>
          <ac:spMkLst>
            <pc:docMk/>
            <pc:sldMk cId="0" sldId="257"/>
            <ac:spMk id="341" creationId="{00000000-0000-0000-0000-000000000000}"/>
          </ac:spMkLst>
        </pc:spChg>
        <pc:spChg chg="del">
          <ac:chgData name="alexandra patrascu" userId="789ccd91a9e06bfe" providerId="LiveId" clId="{66052403-863A-487B-807A-7F1A27A06C73}" dt="2021-11-04T22:43:32.197" v="141" actId="21"/>
          <ac:spMkLst>
            <pc:docMk/>
            <pc:sldMk cId="0" sldId="257"/>
            <ac:spMk id="342" creationId="{00000000-0000-0000-0000-000000000000}"/>
          </ac:spMkLst>
        </pc:spChg>
        <pc:spChg chg="del mod">
          <ac:chgData name="alexandra patrascu" userId="789ccd91a9e06bfe" providerId="LiveId" clId="{66052403-863A-487B-807A-7F1A27A06C73}" dt="2021-11-04T22:43:37.409" v="143" actId="21"/>
          <ac:spMkLst>
            <pc:docMk/>
            <pc:sldMk cId="0" sldId="257"/>
            <ac:spMk id="343" creationId="{00000000-0000-0000-0000-000000000000}"/>
          </ac:spMkLst>
        </pc:spChg>
        <pc:spChg chg="del mod">
          <ac:chgData name="alexandra patrascu" userId="789ccd91a9e06bfe" providerId="LiveId" clId="{66052403-863A-487B-807A-7F1A27A06C73}" dt="2021-11-04T22:43:44.073" v="145" actId="21"/>
          <ac:spMkLst>
            <pc:docMk/>
            <pc:sldMk cId="0" sldId="257"/>
            <ac:spMk id="344" creationId="{00000000-0000-0000-0000-000000000000}"/>
          </ac:spMkLst>
        </pc:spChg>
        <pc:grpChg chg="mod">
          <ac:chgData name="alexandra patrascu" userId="789ccd91a9e06bfe" providerId="LiveId" clId="{66052403-863A-487B-807A-7F1A27A06C73}" dt="2021-11-04T23:50:42.284" v="2027" actId="14100"/>
          <ac:grpSpMkLst>
            <pc:docMk/>
            <pc:sldMk cId="0" sldId="257"/>
            <ac:grpSpMk id="323" creationId="{00000000-0000-0000-0000-000000000000}"/>
          </ac:grpSpMkLst>
        </pc:grpChg>
      </pc:sldChg>
      <pc:sldChg chg="del">
        <pc:chgData name="alexandra patrascu" userId="789ccd91a9e06bfe" providerId="LiveId" clId="{66052403-863A-487B-807A-7F1A27A06C73}" dt="2021-11-04T23:56:02.503" v="2118" actId="2696"/>
        <pc:sldMkLst>
          <pc:docMk/>
          <pc:sldMk cId="0" sldId="25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03438" y="685800"/>
            <a:ext cx="26511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06" name="Google Shape;306;p2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b="1" dirty="0"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1" dirty="0">
                <a:latin typeface="Inter"/>
                <a:ea typeface="Inter"/>
                <a:cs typeface="Inter"/>
                <a:sym typeface="Inter"/>
              </a:rPr>
              <a:t>…Replace Pictures: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Right-click on the picture to be replaced.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Select “Change Picture” from the dropdown menu.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Make a selection from the sub-menu to navigate to the location of the new picture.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You can also copy and paste pictures directly into placeholders (from somewhere in the present file, from another open file, from a desktop folder, or from the web).</a:t>
            </a:r>
            <a:endParaRPr dirty="0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200" dirty="0"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1" dirty="0">
                <a:latin typeface="Inter"/>
                <a:ea typeface="Inter"/>
                <a:cs typeface="Inter"/>
                <a:sym typeface="Inter"/>
              </a:rPr>
              <a:t>…Move pictures behind text, other pictures, or objects: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Right-click on the picture placeholder.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Select “Send to Back” from the dropdown menu.</a:t>
            </a:r>
            <a:endParaRPr dirty="0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200" dirty="0"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1" dirty="0">
                <a:latin typeface="Inter"/>
                <a:ea typeface="Inter"/>
                <a:cs typeface="Inter"/>
                <a:sym typeface="Inter"/>
              </a:rPr>
              <a:t>…Apply a different layout to a slide: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Go to the “Home” tab (top left).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Click the “Layout” button and select the desired layout.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If necessary, delete any extra/leftover images and text.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Note: make sure that the cursor is in the slide area and not the notes area, or the “Layout” button will be greyed out.</a:t>
            </a:r>
            <a:endParaRPr dirty="0"/>
          </a:p>
          <a:p>
            <a:pPr marL="685800" lvl="1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To do this, simply left-click on or next to the slide.</a:t>
            </a:r>
            <a:endParaRPr dirty="0"/>
          </a:p>
          <a:p>
            <a:pPr marL="152400" lvl="0" indent="-76200" algn="l" rtl="0">
              <a:spcBef>
                <a:spcPts val="600"/>
              </a:spcBef>
              <a:spcAft>
                <a:spcPts val="0"/>
              </a:spcAft>
              <a:buNone/>
            </a:pPr>
            <a:endParaRPr sz="1200" dirty="0"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1" dirty="0">
                <a:latin typeface="Inter"/>
                <a:ea typeface="Inter"/>
                <a:cs typeface="Inter"/>
                <a:sym typeface="Inter"/>
              </a:rPr>
              <a:t>…Reset fonts, colors, and layouts to their original settings: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Go to the “Home” tab (top left).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In the “Slides” section, click the “Reset” button.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Certain items might still need to be reset manually.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Note: make sure that the cursor is in the slide area and not the notes area, or the “Layout” button will be greyed out.</a:t>
            </a:r>
            <a:endParaRPr dirty="0"/>
          </a:p>
          <a:p>
            <a:pPr marL="685800" lvl="1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To do this, simply left-click on or next to the slide.</a:t>
            </a: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03438" y="685800"/>
            <a:ext cx="26511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21" name="Google Shape;321;p3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b="1" dirty="0"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1" dirty="0">
                <a:latin typeface="Inter"/>
                <a:ea typeface="Inter"/>
                <a:cs typeface="Inter"/>
                <a:sym typeface="Inter"/>
              </a:rPr>
              <a:t>…Replace Pictures: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Right-click on the picture to be replaced.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Select “Change Picture” from the dropdown menu.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Make a selection from the sub-menu to navigate to the location of the new picture.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You can also copy and paste pictures directly into placeholders (from somewhere in the present file, from another open file, from a desktop folder, or from the web).</a:t>
            </a:r>
            <a:endParaRPr dirty="0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200" dirty="0"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1" dirty="0">
                <a:latin typeface="Inter"/>
                <a:ea typeface="Inter"/>
                <a:cs typeface="Inter"/>
                <a:sym typeface="Inter"/>
              </a:rPr>
              <a:t>…Move pictures behind text, other pictures, or objects: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Right-click on the picture placeholder.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Select “Send to Back” from the dropdown menu.</a:t>
            </a:r>
            <a:endParaRPr dirty="0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200" dirty="0"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1" dirty="0">
                <a:latin typeface="Inter"/>
                <a:ea typeface="Inter"/>
                <a:cs typeface="Inter"/>
                <a:sym typeface="Inter"/>
              </a:rPr>
              <a:t>…Apply a different layout to a slide: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Go to the “Home” tab (top left).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Click the “Layout” button and select the desired layout.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If necessary, delete any extra/leftover images and text.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Note: make sure that the cursor is in the slide area and not the notes area, or the “Layout” button will be greyed out.</a:t>
            </a:r>
            <a:endParaRPr dirty="0"/>
          </a:p>
          <a:p>
            <a:pPr marL="685800" lvl="1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To do this, simply left-click on or next to the slide.</a:t>
            </a:r>
            <a:endParaRPr dirty="0"/>
          </a:p>
          <a:p>
            <a:pPr marL="152400" lvl="0" indent="-76200" algn="l" rtl="0">
              <a:spcBef>
                <a:spcPts val="600"/>
              </a:spcBef>
              <a:spcAft>
                <a:spcPts val="0"/>
              </a:spcAft>
              <a:buNone/>
            </a:pPr>
            <a:endParaRPr sz="1200" dirty="0"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1" dirty="0">
                <a:latin typeface="Inter"/>
                <a:ea typeface="Inter"/>
                <a:cs typeface="Inter"/>
                <a:sym typeface="Inter"/>
              </a:rPr>
              <a:t>…Reset fonts, colors, and layouts to their original settings: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Go to the “Home” tab (top left).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In the “Slides” section, click the “Reset” button.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Certain items might still need to be reset manually.</a:t>
            </a:r>
            <a:endParaRPr dirty="0"/>
          </a:p>
          <a:p>
            <a:pPr marL="228600" lvl="0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AutoNum type="arabicPeriod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Note: make sure that the cursor is in the slide area and not the notes area, or the “Layout” button will be greyed out.</a:t>
            </a:r>
            <a:endParaRPr dirty="0"/>
          </a:p>
          <a:p>
            <a:pPr marL="685800" lvl="1" indent="-228600" algn="l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lang="en-US" sz="1200" dirty="0">
                <a:latin typeface="Inter"/>
                <a:ea typeface="Inter"/>
                <a:cs typeface="Inter"/>
                <a:sym typeface="Inter"/>
              </a:rPr>
              <a:t>To do this, simply left-click on or next to the slide.</a:t>
            </a: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6"/>
          <p:cNvSpPr>
            <a:spLocks noGrp="1"/>
          </p:cNvSpPr>
          <p:nvPr>
            <p:ph type="pic" idx="2"/>
          </p:nvPr>
        </p:nvSpPr>
        <p:spPr>
          <a:xfrm>
            <a:off x="130629" y="152400"/>
            <a:ext cx="7511143" cy="9753600"/>
          </a:xfrm>
          <a:prstGeom prst="rect">
            <a:avLst/>
          </a:prstGeom>
          <a:noFill/>
          <a:ln>
            <a:noFill/>
          </a:ln>
          <a:effectLst>
            <a:outerShdw blurRad="101600" rotWithShape="0">
              <a:srgbClr val="000000">
                <a:alpha val="40000"/>
              </a:srgbClr>
            </a:outerShdw>
          </a:effectLst>
        </p:spPr>
      </p:sp>
      <p:sp>
        <p:nvSpPr>
          <p:cNvPr id="11" name="Google Shape;11;p6"/>
          <p:cNvSpPr txBox="1">
            <a:spLocks noGrp="1"/>
          </p:cNvSpPr>
          <p:nvPr>
            <p:ph type="title"/>
          </p:nvPr>
        </p:nvSpPr>
        <p:spPr>
          <a:xfrm>
            <a:off x="6529" y="6112395"/>
            <a:ext cx="6016754" cy="1940148"/>
          </a:xfrm>
          <a:prstGeom prst="rect">
            <a:avLst/>
          </a:prstGeom>
          <a:solidFill>
            <a:srgbClr val="363565">
              <a:alpha val="80000"/>
            </a:srgbClr>
          </a:solidFill>
          <a:ln>
            <a:noFill/>
          </a:ln>
        </p:spPr>
        <p:txBody>
          <a:bodyPr spcFirstLastPara="1" wrap="square" lIns="91400" tIns="91400" rIns="91400" bIns="914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100"/>
              <a:buFont typeface="Poppins SemiBold"/>
              <a:buNone/>
              <a:defRPr sz="5100">
                <a:solidFill>
                  <a:srgbClr val="FFFFFF"/>
                </a:solidFill>
              </a:defRPr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2" name="Google Shape;12;p6"/>
          <p:cNvSpPr txBox="1">
            <a:spLocks noGrp="1"/>
          </p:cNvSpPr>
          <p:nvPr>
            <p:ph type="sldNum" idx="12"/>
          </p:nvPr>
        </p:nvSpPr>
        <p:spPr>
          <a:xfrm>
            <a:off x="3756660" y="8787129"/>
            <a:ext cx="1813561" cy="5355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tx">
  <p:cSld name="TITLE_AND_BODY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7"/>
          <p:cNvSpPr>
            <a:spLocks noGrp="1"/>
          </p:cNvSpPr>
          <p:nvPr>
            <p:ph type="pic" idx="2"/>
          </p:nvPr>
        </p:nvSpPr>
        <p:spPr>
          <a:xfrm>
            <a:off x="248194" y="235130"/>
            <a:ext cx="7276012" cy="9588140"/>
          </a:xfrm>
          <a:prstGeom prst="rect">
            <a:avLst/>
          </a:prstGeom>
          <a:noFill/>
          <a:ln>
            <a:noFill/>
          </a:ln>
        </p:spPr>
      </p:sp>
      <p:sp>
        <p:nvSpPr>
          <p:cNvPr id="15" name="Google Shape;15;p7"/>
          <p:cNvSpPr txBox="1">
            <a:spLocks noGrp="1"/>
          </p:cNvSpPr>
          <p:nvPr>
            <p:ph type="title"/>
          </p:nvPr>
        </p:nvSpPr>
        <p:spPr>
          <a:xfrm>
            <a:off x="3048000" y="6488381"/>
            <a:ext cx="4476206" cy="2646495"/>
          </a:xfrm>
          <a:prstGeom prst="rect">
            <a:avLst/>
          </a:prstGeom>
          <a:solidFill>
            <a:srgbClr val="363565">
              <a:alpha val="80000"/>
            </a:srgbClr>
          </a:solidFill>
          <a:ln>
            <a:noFill/>
          </a:ln>
        </p:spPr>
        <p:txBody>
          <a:bodyPr spcFirstLastPara="1" wrap="square" lIns="91400" tIns="91400" rIns="91400" bIns="914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100"/>
              <a:buFont typeface="Poppins SemiBold"/>
              <a:buNone/>
              <a:defRPr sz="5100">
                <a:solidFill>
                  <a:srgbClr val="FFFFFF"/>
                </a:solidFill>
              </a:defRPr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7"/>
          <p:cNvSpPr txBox="1">
            <a:spLocks noGrp="1"/>
          </p:cNvSpPr>
          <p:nvPr>
            <p:ph type="sldNum" idx="12"/>
          </p:nvPr>
        </p:nvSpPr>
        <p:spPr>
          <a:xfrm>
            <a:off x="3756660" y="8787129"/>
            <a:ext cx="1813561" cy="5355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No Title, Picture Left, Text Right">
  <p:cSld name="1_No Title, Picture Left, Text Righ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8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19" name="Google Shape;19;p8"/>
          <p:cNvSpPr txBox="1">
            <a:spLocks noGrp="1"/>
          </p:cNvSpPr>
          <p:nvPr>
            <p:ph type="body" idx="1"/>
          </p:nvPr>
        </p:nvSpPr>
        <p:spPr>
          <a:xfrm>
            <a:off x="1143000" y="5477255"/>
            <a:ext cx="5486400" cy="277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1pPr>
            <a:lvl2pPr marL="914400" lvl="1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3pPr>
            <a:lvl4pPr marL="1828800" lvl="3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4pPr>
            <a:lvl5pPr marL="2286000" lvl="4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8"/>
          <p:cNvSpPr>
            <a:spLocks noGrp="1"/>
          </p:cNvSpPr>
          <p:nvPr>
            <p:ph type="pic" idx="2"/>
          </p:nvPr>
        </p:nvSpPr>
        <p:spPr>
          <a:xfrm>
            <a:off x="0" y="0"/>
            <a:ext cx="2587752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21" name="Google Shape;21;p8"/>
          <p:cNvSpPr>
            <a:spLocks noGrp="1"/>
          </p:cNvSpPr>
          <p:nvPr>
            <p:ph type="pic" idx="3"/>
          </p:nvPr>
        </p:nvSpPr>
        <p:spPr>
          <a:xfrm>
            <a:off x="2587751" y="0"/>
            <a:ext cx="2596897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22" name="Google Shape;22;p8"/>
          <p:cNvSpPr>
            <a:spLocks noGrp="1"/>
          </p:cNvSpPr>
          <p:nvPr>
            <p:ph type="pic" idx="4"/>
          </p:nvPr>
        </p:nvSpPr>
        <p:spPr>
          <a:xfrm>
            <a:off x="5184647" y="0"/>
            <a:ext cx="2587753" cy="50292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Title Slide">
  <p:cSld name="3_Title Slide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9"/>
          <p:cNvSpPr/>
          <p:nvPr/>
        </p:nvSpPr>
        <p:spPr>
          <a:xfrm>
            <a:off x="304800" y="314325"/>
            <a:ext cx="7162800" cy="94297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Inter"/>
              <a:buNone/>
            </a:pPr>
            <a:endParaRPr sz="1800" b="0" i="0" u="none" strike="noStrike" cap="non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5" name="Google Shape;25;p9"/>
          <p:cNvSpPr>
            <a:spLocks noGrp="1"/>
          </p:cNvSpPr>
          <p:nvPr>
            <p:ph type="pic" idx="2"/>
          </p:nvPr>
        </p:nvSpPr>
        <p:spPr>
          <a:xfrm>
            <a:off x="2895600" y="314325"/>
            <a:ext cx="4572000" cy="9429750"/>
          </a:xfrm>
          <a:prstGeom prst="rect">
            <a:avLst/>
          </a:prstGeom>
          <a:noFill/>
          <a:ln>
            <a:noFill/>
          </a:ln>
        </p:spPr>
      </p:sp>
      <p:sp>
        <p:nvSpPr>
          <p:cNvPr id="26" name="Google Shape;26;p9"/>
          <p:cNvSpPr txBox="1">
            <a:spLocks noGrp="1"/>
          </p:cNvSpPr>
          <p:nvPr>
            <p:ph type="title"/>
          </p:nvPr>
        </p:nvSpPr>
        <p:spPr>
          <a:xfrm>
            <a:off x="1219200" y="6493131"/>
            <a:ext cx="3886200" cy="1977465"/>
          </a:xfrm>
          <a:prstGeom prst="rect">
            <a:avLst/>
          </a:prstGeom>
          <a:solidFill>
            <a:schemeClr val="accent4">
              <a:alpha val="76470"/>
            </a:schemeClr>
          </a:solidFill>
          <a:ln>
            <a:noFill/>
          </a:ln>
        </p:spPr>
        <p:txBody>
          <a:bodyPr spcFirstLastPara="1" wrap="square" lIns="91400" tIns="91400" rIns="91400" bIns="914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Poppins SemiBold"/>
              <a:buNone/>
              <a:defRPr sz="4000"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9"/>
          <p:cNvSpPr txBox="1">
            <a:spLocks noGrp="1"/>
          </p:cNvSpPr>
          <p:nvPr>
            <p:ph type="body" idx="1"/>
          </p:nvPr>
        </p:nvSpPr>
        <p:spPr>
          <a:xfrm rot="-5400000">
            <a:off x="-973674" y="2396876"/>
            <a:ext cx="5857878" cy="16927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00" tIns="91400" rIns="91400" bIns="914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8000"/>
              <a:buFont typeface="Poppins SemiBold"/>
              <a:buNone/>
              <a:defRPr sz="8000" b="1">
                <a:solidFill>
                  <a:srgbClr val="FFFFFF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8000"/>
              <a:buFont typeface="Poppins SemiBold"/>
              <a:buNone/>
              <a:defRPr sz="8000" b="1">
                <a:solidFill>
                  <a:srgbClr val="FFFFFF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8000"/>
              <a:buFont typeface="Poppins SemiBold"/>
              <a:buNone/>
              <a:defRPr sz="8000" b="1">
                <a:solidFill>
                  <a:srgbClr val="FFFFFF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8000"/>
              <a:buFont typeface="Poppins SemiBold"/>
              <a:buNone/>
              <a:defRPr sz="8000" b="1">
                <a:solidFill>
                  <a:srgbClr val="FFFFFF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8000"/>
              <a:buFont typeface="Poppins SemiBold"/>
              <a:buNone/>
              <a:defRPr sz="8000" b="1">
                <a:solidFill>
                  <a:srgbClr val="FFFFFF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28" name="Google Shape;28;p9"/>
          <p:cNvSpPr txBox="1">
            <a:spLocks noGrp="1"/>
          </p:cNvSpPr>
          <p:nvPr>
            <p:ph type="sldNum" idx="12"/>
          </p:nvPr>
        </p:nvSpPr>
        <p:spPr>
          <a:xfrm>
            <a:off x="3756660" y="8787129"/>
            <a:ext cx="1813561" cy="5355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Title Slide">
  <p:cSld name="4_Title Slide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0"/>
          <p:cNvSpPr/>
          <p:nvPr/>
        </p:nvSpPr>
        <p:spPr>
          <a:xfrm>
            <a:off x="304800" y="314325"/>
            <a:ext cx="7162800" cy="9429750"/>
          </a:xfrm>
          <a:prstGeom prst="rect">
            <a:avLst/>
          </a:prstGeom>
          <a:solidFill>
            <a:srgbClr val="363565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Inter"/>
              <a:buNone/>
            </a:pPr>
            <a:endParaRPr sz="1800" b="0" i="0" u="none" strike="noStrike" cap="non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31" name="Google Shape;31;p10"/>
          <p:cNvSpPr>
            <a:spLocks noGrp="1"/>
          </p:cNvSpPr>
          <p:nvPr>
            <p:ph type="pic" idx="2"/>
          </p:nvPr>
        </p:nvSpPr>
        <p:spPr>
          <a:xfrm>
            <a:off x="2895600" y="314325"/>
            <a:ext cx="4572000" cy="9429750"/>
          </a:xfrm>
          <a:prstGeom prst="rect">
            <a:avLst/>
          </a:prstGeom>
          <a:noFill/>
          <a:ln>
            <a:noFill/>
          </a:ln>
        </p:spPr>
      </p:sp>
      <p:sp>
        <p:nvSpPr>
          <p:cNvPr id="32" name="Google Shape;32;p10"/>
          <p:cNvSpPr>
            <a:spLocks noGrp="1"/>
          </p:cNvSpPr>
          <p:nvPr>
            <p:ph type="pic" idx="3"/>
          </p:nvPr>
        </p:nvSpPr>
        <p:spPr>
          <a:xfrm>
            <a:off x="595334" y="4924469"/>
            <a:ext cx="2009732" cy="2009731"/>
          </a:xfrm>
          <a:prstGeom prst="rect">
            <a:avLst/>
          </a:prstGeom>
          <a:noFill/>
          <a:ln>
            <a:noFill/>
          </a:ln>
        </p:spPr>
      </p:sp>
      <p:sp>
        <p:nvSpPr>
          <p:cNvPr id="33" name="Google Shape;33;p10"/>
          <p:cNvSpPr>
            <a:spLocks noGrp="1"/>
          </p:cNvSpPr>
          <p:nvPr>
            <p:ph type="pic" idx="4"/>
          </p:nvPr>
        </p:nvSpPr>
        <p:spPr>
          <a:xfrm>
            <a:off x="595334" y="561929"/>
            <a:ext cx="2009732" cy="2009732"/>
          </a:xfrm>
          <a:prstGeom prst="rect">
            <a:avLst/>
          </a:prstGeom>
          <a:noFill/>
          <a:ln>
            <a:noFill/>
          </a:ln>
        </p:spPr>
      </p:sp>
      <p:sp>
        <p:nvSpPr>
          <p:cNvPr id="34" name="Google Shape;34;p10"/>
          <p:cNvSpPr>
            <a:spLocks noGrp="1"/>
          </p:cNvSpPr>
          <p:nvPr>
            <p:ph type="pic" idx="5"/>
          </p:nvPr>
        </p:nvSpPr>
        <p:spPr>
          <a:xfrm>
            <a:off x="595334" y="2743200"/>
            <a:ext cx="2009732" cy="2009731"/>
          </a:xfrm>
          <a:prstGeom prst="rect">
            <a:avLst/>
          </a:prstGeom>
          <a:noFill/>
          <a:ln>
            <a:noFill/>
          </a:ln>
        </p:spPr>
      </p:sp>
      <p:sp>
        <p:nvSpPr>
          <p:cNvPr id="35" name="Google Shape;35;p10"/>
          <p:cNvSpPr/>
          <p:nvPr/>
        </p:nvSpPr>
        <p:spPr>
          <a:xfrm>
            <a:off x="595334" y="7105739"/>
            <a:ext cx="2009732" cy="29526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Inter"/>
              <a:buNone/>
            </a:pPr>
            <a:endParaRPr sz="1800" b="0" i="0" u="none" strike="noStrike" cap="non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36" name="Google Shape;36;p10"/>
          <p:cNvSpPr txBox="1">
            <a:spLocks noGrp="1"/>
          </p:cNvSpPr>
          <p:nvPr>
            <p:ph type="title"/>
          </p:nvPr>
        </p:nvSpPr>
        <p:spPr>
          <a:xfrm>
            <a:off x="1219200" y="6493133"/>
            <a:ext cx="3886200" cy="1977465"/>
          </a:xfrm>
          <a:prstGeom prst="rect">
            <a:avLst/>
          </a:prstGeom>
          <a:solidFill>
            <a:schemeClr val="accent4">
              <a:alpha val="76470"/>
            </a:schemeClr>
          </a:solidFill>
          <a:ln>
            <a:noFill/>
          </a:ln>
        </p:spPr>
        <p:txBody>
          <a:bodyPr spcFirstLastPara="1" wrap="square" lIns="91400" tIns="91400" rIns="91400" bIns="914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Poppins SemiBold"/>
              <a:buNone/>
              <a:defRPr sz="4000"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10"/>
          <p:cNvSpPr txBox="1">
            <a:spLocks noGrp="1"/>
          </p:cNvSpPr>
          <p:nvPr>
            <p:ph type="sldNum" idx="12"/>
          </p:nvPr>
        </p:nvSpPr>
        <p:spPr>
          <a:xfrm>
            <a:off x="3756660" y="8787129"/>
            <a:ext cx="1813561" cy="5355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Picture Left, Text Right">
  <p:cSld name="Title, Picture Left, Text Righ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11"/>
          <p:cNvSpPr>
            <a:spLocks noGrp="1"/>
          </p:cNvSpPr>
          <p:nvPr>
            <p:ph type="pic" idx="2"/>
          </p:nvPr>
        </p:nvSpPr>
        <p:spPr>
          <a:xfrm>
            <a:off x="0" y="0"/>
            <a:ext cx="3886200" cy="10058400"/>
          </a:xfrm>
          <a:prstGeom prst="rect">
            <a:avLst/>
          </a:prstGeom>
          <a:noFill/>
          <a:ln>
            <a:noFill/>
          </a:ln>
        </p:spPr>
      </p:sp>
      <p:sp>
        <p:nvSpPr>
          <p:cNvPr id="40" name="Google Shape;40;p11"/>
          <p:cNvSpPr txBox="1">
            <a:spLocks noGrp="1"/>
          </p:cNvSpPr>
          <p:nvPr>
            <p:ph type="sldNum" idx="12"/>
          </p:nvPr>
        </p:nvSpPr>
        <p:spPr>
          <a:xfrm>
            <a:off x="7182515" y="9656277"/>
            <a:ext cx="244919" cy="29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1" name="Google Shape;41;p11"/>
          <p:cNvSpPr txBox="1">
            <a:spLocks noGrp="1"/>
          </p:cNvSpPr>
          <p:nvPr>
            <p:ph type="body" idx="1"/>
          </p:nvPr>
        </p:nvSpPr>
        <p:spPr>
          <a:xfrm>
            <a:off x="4476205" y="4890701"/>
            <a:ext cx="2757488" cy="277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1pPr>
            <a:lvl2pPr marL="914400" lvl="1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3pPr>
            <a:lvl4pPr marL="1828800" lvl="3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4pPr>
            <a:lvl5pPr marL="2286000" lvl="4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body" idx="3"/>
          </p:nvPr>
        </p:nvSpPr>
        <p:spPr>
          <a:xfrm>
            <a:off x="4086378" y="990600"/>
            <a:ext cx="3147314" cy="6694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Picture Right, Text Left">
  <p:cSld name="Title, Picture Right, Text Lef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2"/>
          <p:cNvSpPr>
            <a:spLocks noGrp="1"/>
          </p:cNvSpPr>
          <p:nvPr>
            <p:ph type="pic" idx="2"/>
          </p:nvPr>
        </p:nvSpPr>
        <p:spPr>
          <a:xfrm>
            <a:off x="3886200" y="0"/>
            <a:ext cx="3886200" cy="10058400"/>
          </a:xfrm>
          <a:prstGeom prst="rect">
            <a:avLst/>
          </a:prstGeom>
          <a:noFill/>
          <a:ln>
            <a:noFill/>
          </a:ln>
        </p:spPr>
      </p:sp>
      <p:sp>
        <p:nvSpPr>
          <p:cNvPr id="45" name="Google Shape;45;p12"/>
          <p:cNvSpPr txBox="1">
            <a:spLocks noGrp="1"/>
          </p:cNvSpPr>
          <p:nvPr>
            <p:ph type="sldNum" idx="12"/>
          </p:nvPr>
        </p:nvSpPr>
        <p:spPr>
          <a:xfrm>
            <a:off x="152400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46" name="Google Shape;46;p12"/>
          <p:cNvSpPr txBox="1">
            <a:spLocks noGrp="1"/>
          </p:cNvSpPr>
          <p:nvPr>
            <p:ph type="body" idx="1"/>
          </p:nvPr>
        </p:nvSpPr>
        <p:spPr>
          <a:xfrm>
            <a:off x="591944" y="4890699"/>
            <a:ext cx="2757487" cy="277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1pPr>
            <a:lvl2pPr marL="914400" lvl="1" indent="-228600" algn="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2pPr>
            <a:lvl3pPr marL="1371600" lvl="2" indent="-228600" algn="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3pPr>
            <a:lvl4pPr marL="1828800" lvl="3" indent="-228600" algn="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4pPr>
            <a:lvl5pPr marL="2286000" lvl="4" indent="-228600" algn="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47" name="Google Shape;47;p12"/>
          <p:cNvSpPr txBox="1">
            <a:spLocks noGrp="1"/>
          </p:cNvSpPr>
          <p:nvPr>
            <p:ph type="body" idx="3"/>
          </p:nvPr>
        </p:nvSpPr>
        <p:spPr>
          <a:xfrm>
            <a:off x="540766" y="990600"/>
            <a:ext cx="3147315" cy="6694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o Title, Picture Left, Text Right">
  <p:cSld name="No Title, Picture Left, Text Right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3"/>
          <p:cNvSpPr>
            <a:spLocks noGrp="1"/>
          </p:cNvSpPr>
          <p:nvPr>
            <p:ph type="pic" idx="2"/>
          </p:nvPr>
        </p:nvSpPr>
        <p:spPr>
          <a:xfrm>
            <a:off x="0" y="0"/>
            <a:ext cx="3886200" cy="10058400"/>
          </a:xfrm>
          <a:prstGeom prst="rect">
            <a:avLst/>
          </a:prstGeom>
          <a:noFill/>
          <a:ln>
            <a:noFill/>
          </a:ln>
        </p:spPr>
      </p:sp>
      <p:sp>
        <p:nvSpPr>
          <p:cNvPr id="50" name="Google Shape;50;p13"/>
          <p:cNvSpPr txBox="1">
            <a:spLocks noGrp="1"/>
          </p:cNvSpPr>
          <p:nvPr>
            <p:ph type="sldNum" idx="12"/>
          </p:nvPr>
        </p:nvSpPr>
        <p:spPr>
          <a:xfrm>
            <a:off x="7325682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51" name="Google Shape;51;p13"/>
          <p:cNvSpPr txBox="1">
            <a:spLocks noGrp="1"/>
          </p:cNvSpPr>
          <p:nvPr>
            <p:ph type="body" idx="1"/>
          </p:nvPr>
        </p:nvSpPr>
        <p:spPr>
          <a:xfrm>
            <a:off x="4267200" y="4890699"/>
            <a:ext cx="2757487" cy="277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1pPr>
            <a:lvl2pPr marL="914400" lvl="1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3pPr>
            <a:lvl4pPr marL="1828800" lvl="3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4pPr>
            <a:lvl5pPr marL="2286000" lvl="4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No Title, Picture Left, Text Right">
  <p:cSld name="2_No Title, Picture Left, Text Right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4"/>
          <p:cNvSpPr>
            <a:spLocks noGrp="1"/>
          </p:cNvSpPr>
          <p:nvPr>
            <p:ph type="pic" idx="2"/>
          </p:nvPr>
        </p:nvSpPr>
        <p:spPr>
          <a:xfrm>
            <a:off x="0" y="0"/>
            <a:ext cx="2587752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54" name="Google Shape;54;p14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55" name="Google Shape;55;p14"/>
          <p:cNvSpPr txBox="1">
            <a:spLocks noGrp="1"/>
          </p:cNvSpPr>
          <p:nvPr>
            <p:ph type="body" idx="1"/>
          </p:nvPr>
        </p:nvSpPr>
        <p:spPr>
          <a:xfrm>
            <a:off x="838200" y="7010400"/>
            <a:ext cx="1905000" cy="46166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457200" lvl="0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1pPr>
            <a:lvl2pPr marL="914400" lvl="1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2pPr>
            <a:lvl3pPr marL="1371600" lvl="2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3pPr>
            <a:lvl4pPr marL="1828800" lvl="3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4pPr>
            <a:lvl5pPr marL="2286000" lvl="4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56" name="Google Shape;56;p14"/>
          <p:cNvSpPr>
            <a:spLocks noGrp="1"/>
          </p:cNvSpPr>
          <p:nvPr>
            <p:ph type="pic" idx="3"/>
          </p:nvPr>
        </p:nvSpPr>
        <p:spPr>
          <a:xfrm>
            <a:off x="2587751" y="0"/>
            <a:ext cx="2596897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57" name="Google Shape;57;p14"/>
          <p:cNvSpPr>
            <a:spLocks noGrp="1"/>
          </p:cNvSpPr>
          <p:nvPr>
            <p:ph type="pic" idx="4"/>
          </p:nvPr>
        </p:nvSpPr>
        <p:spPr>
          <a:xfrm>
            <a:off x="5184647" y="0"/>
            <a:ext cx="2587753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58" name="Google Shape;58;p14"/>
          <p:cNvSpPr txBox="1">
            <a:spLocks noGrp="1"/>
          </p:cNvSpPr>
          <p:nvPr>
            <p:ph type="body" idx="5"/>
          </p:nvPr>
        </p:nvSpPr>
        <p:spPr>
          <a:xfrm>
            <a:off x="2933700" y="7010400"/>
            <a:ext cx="1905000" cy="46166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59" name="Google Shape;59;p14"/>
          <p:cNvSpPr txBox="1">
            <a:spLocks noGrp="1"/>
          </p:cNvSpPr>
          <p:nvPr>
            <p:ph type="body" idx="6"/>
          </p:nvPr>
        </p:nvSpPr>
        <p:spPr>
          <a:xfrm>
            <a:off x="5029200" y="7010400"/>
            <a:ext cx="1905000" cy="46166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o Title, Picture Right, Text Left">
  <p:cSld name="No Title, Picture Right, Text Left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5"/>
          <p:cNvSpPr>
            <a:spLocks noGrp="1"/>
          </p:cNvSpPr>
          <p:nvPr>
            <p:ph type="pic" idx="2"/>
          </p:nvPr>
        </p:nvSpPr>
        <p:spPr>
          <a:xfrm>
            <a:off x="0" y="0"/>
            <a:ext cx="7772400" cy="10058400"/>
          </a:xfrm>
          <a:prstGeom prst="rect">
            <a:avLst/>
          </a:prstGeom>
          <a:noFill/>
          <a:ln>
            <a:noFill/>
          </a:ln>
        </p:spPr>
      </p:sp>
      <p:sp>
        <p:nvSpPr>
          <p:cNvPr id="62" name="Google Shape;62;p15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>
              <a:solidFill>
                <a:srgbClr val="888888"/>
              </a:solidFill>
            </a:endParaRPr>
          </a:p>
        </p:txBody>
      </p:sp>
      <p:sp>
        <p:nvSpPr>
          <p:cNvPr id="63" name="Google Shape;63;p15"/>
          <p:cNvSpPr txBox="1">
            <a:spLocks noGrp="1"/>
          </p:cNvSpPr>
          <p:nvPr>
            <p:ph type="body" idx="1"/>
          </p:nvPr>
        </p:nvSpPr>
        <p:spPr>
          <a:xfrm>
            <a:off x="1" y="5638800"/>
            <a:ext cx="7772401" cy="1537901"/>
          </a:xfrm>
          <a:prstGeom prst="rect">
            <a:avLst/>
          </a:prstGeom>
          <a:solidFill>
            <a:srgbClr val="363565">
              <a:alpha val="77254"/>
            </a:srgbClr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Inter"/>
              <a:buNone/>
              <a:defRPr sz="1600">
                <a:solidFill>
                  <a:srgbClr val="FFFFFF"/>
                </a:solidFill>
              </a:defRPr>
            </a:lvl1pPr>
            <a:lvl2pPr marL="914400" lvl="1" indent="-228600" algn="ct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Inter"/>
              <a:buNone/>
              <a:defRPr sz="1600">
                <a:solidFill>
                  <a:srgbClr val="FFFFFF"/>
                </a:solidFill>
              </a:defRPr>
            </a:lvl2pPr>
            <a:lvl3pPr marL="1371600" lvl="2" indent="-228600" algn="ct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Inter"/>
              <a:buNone/>
              <a:defRPr sz="1600">
                <a:solidFill>
                  <a:srgbClr val="FFFFFF"/>
                </a:solidFill>
              </a:defRPr>
            </a:lvl3pPr>
            <a:lvl4pPr marL="1828800" lvl="3" indent="-228600" algn="ct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Inter"/>
              <a:buNone/>
              <a:defRPr sz="1600">
                <a:solidFill>
                  <a:srgbClr val="FFFFFF"/>
                </a:solidFill>
              </a:defRPr>
            </a:lvl4pPr>
            <a:lvl5pPr marL="2286000" lvl="4" indent="-228600" algn="ct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Inter"/>
              <a:buNone/>
              <a:defRPr sz="1600">
                <a:solidFill>
                  <a:srgbClr val="FFFFFF"/>
                </a:solidFill>
              </a:defRPr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gonal Layout 1">
  <p:cSld name="Diagonal Layout 1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6"/>
          <p:cNvSpPr>
            <a:spLocks noGrp="1"/>
          </p:cNvSpPr>
          <p:nvPr>
            <p:ph type="pic" idx="2"/>
          </p:nvPr>
        </p:nvSpPr>
        <p:spPr>
          <a:xfrm>
            <a:off x="0" y="0"/>
            <a:ext cx="3886200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66" name="Google Shape;66;p16"/>
          <p:cNvSpPr txBox="1">
            <a:spLocks noGrp="1"/>
          </p:cNvSpPr>
          <p:nvPr>
            <p:ph type="sldNum" idx="12"/>
          </p:nvPr>
        </p:nvSpPr>
        <p:spPr>
          <a:xfrm>
            <a:off x="111153" y="9680406"/>
            <a:ext cx="256303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67" name="Google Shape;67;p16"/>
          <p:cNvSpPr txBox="1">
            <a:spLocks noGrp="1"/>
          </p:cNvSpPr>
          <p:nvPr>
            <p:ph type="body" idx="1"/>
          </p:nvPr>
        </p:nvSpPr>
        <p:spPr>
          <a:xfrm>
            <a:off x="4114800" y="2376099"/>
            <a:ext cx="2757487" cy="277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1pPr>
            <a:lvl2pPr marL="914400" lvl="1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3pPr>
            <a:lvl4pPr marL="1828800" lvl="3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4pPr>
            <a:lvl5pPr marL="2286000" lvl="4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68" name="Google Shape;68;p16"/>
          <p:cNvSpPr>
            <a:spLocks noGrp="1"/>
          </p:cNvSpPr>
          <p:nvPr>
            <p:ph type="pic" idx="3"/>
          </p:nvPr>
        </p:nvSpPr>
        <p:spPr>
          <a:xfrm>
            <a:off x="3886200" y="5029200"/>
            <a:ext cx="3886200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69" name="Google Shape;69;p16"/>
          <p:cNvSpPr txBox="1">
            <a:spLocks noGrp="1"/>
          </p:cNvSpPr>
          <p:nvPr>
            <p:ph type="body" idx="4"/>
          </p:nvPr>
        </p:nvSpPr>
        <p:spPr>
          <a:xfrm>
            <a:off x="850410" y="7405300"/>
            <a:ext cx="2757488" cy="277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gonal Layout 2">
  <p:cSld name="Diagonal Layout 2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7"/>
          <p:cNvSpPr>
            <a:spLocks noGrp="1"/>
          </p:cNvSpPr>
          <p:nvPr>
            <p:ph type="pic" idx="2"/>
          </p:nvPr>
        </p:nvSpPr>
        <p:spPr>
          <a:xfrm>
            <a:off x="3886200" y="0"/>
            <a:ext cx="3886200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72" name="Google Shape;72;p17"/>
          <p:cNvSpPr txBox="1">
            <a:spLocks noGrp="1"/>
          </p:cNvSpPr>
          <p:nvPr>
            <p:ph type="sldNum" idx="12"/>
          </p:nvPr>
        </p:nvSpPr>
        <p:spPr>
          <a:xfrm>
            <a:off x="111153" y="9656277"/>
            <a:ext cx="244919" cy="29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Poppins SemiBold"/>
              <a:buNone/>
              <a:defRPr sz="1100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73" name="Google Shape;73;p17"/>
          <p:cNvSpPr txBox="1">
            <a:spLocks noGrp="1"/>
          </p:cNvSpPr>
          <p:nvPr>
            <p:ph type="body" idx="1"/>
          </p:nvPr>
        </p:nvSpPr>
        <p:spPr>
          <a:xfrm>
            <a:off x="914400" y="2376099"/>
            <a:ext cx="2757487" cy="277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1pPr>
            <a:lvl2pPr marL="914400" lvl="1" indent="-228600" algn="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2pPr>
            <a:lvl3pPr marL="1371600" lvl="2" indent="-228600" algn="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3pPr>
            <a:lvl4pPr marL="1828800" lvl="3" indent="-228600" algn="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4pPr>
            <a:lvl5pPr marL="2286000" lvl="4" indent="-228600" algn="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74" name="Google Shape;74;p17"/>
          <p:cNvSpPr>
            <a:spLocks noGrp="1"/>
          </p:cNvSpPr>
          <p:nvPr>
            <p:ph type="pic" idx="3"/>
          </p:nvPr>
        </p:nvSpPr>
        <p:spPr>
          <a:xfrm>
            <a:off x="0" y="5029200"/>
            <a:ext cx="3886200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75" name="Google Shape;75;p17"/>
          <p:cNvSpPr txBox="1">
            <a:spLocks noGrp="1"/>
          </p:cNvSpPr>
          <p:nvPr>
            <p:ph type="body" idx="4"/>
          </p:nvPr>
        </p:nvSpPr>
        <p:spPr>
          <a:xfrm>
            <a:off x="4114800" y="7405300"/>
            <a:ext cx="2757488" cy="277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Highlight Layout 123fws">
  <p:cSld name="3_Highlight Layout 123fws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8"/>
          <p:cNvSpPr>
            <a:spLocks noGrp="1"/>
          </p:cNvSpPr>
          <p:nvPr>
            <p:ph type="pic" idx="2"/>
          </p:nvPr>
        </p:nvSpPr>
        <p:spPr>
          <a:xfrm>
            <a:off x="0" y="0"/>
            <a:ext cx="3886200" cy="10058400"/>
          </a:xfrm>
          <a:prstGeom prst="rect">
            <a:avLst/>
          </a:prstGeom>
          <a:noFill/>
          <a:ln>
            <a:noFill/>
          </a:ln>
        </p:spPr>
      </p:sp>
      <p:sp>
        <p:nvSpPr>
          <p:cNvPr id="78" name="Google Shape;78;p18"/>
          <p:cNvSpPr txBox="1">
            <a:spLocks noGrp="1"/>
          </p:cNvSpPr>
          <p:nvPr>
            <p:ph type="body" idx="1"/>
          </p:nvPr>
        </p:nvSpPr>
        <p:spPr>
          <a:xfrm>
            <a:off x="0" y="6705600"/>
            <a:ext cx="3886200" cy="3352800"/>
          </a:xfrm>
          <a:prstGeom prst="rect">
            <a:avLst/>
          </a:prstGeom>
          <a:solidFill>
            <a:srgbClr val="363565">
              <a:alpha val="87450"/>
            </a:srgbClr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Inter"/>
              <a:buNone/>
              <a:defRPr sz="2400">
                <a:solidFill>
                  <a:srgbClr val="FFFFFF"/>
                </a:solidFill>
              </a:defRPr>
            </a:lvl1pPr>
            <a:lvl2pPr marL="914400" lvl="1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Inter"/>
              <a:buNone/>
              <a:defRPr sz="2400">
                <a:solidFill>
                  <a:srgbClr val="FFFFFF"/>
                </a:solidFill>
              </a:defRPr>
            </a:lvl2pPr>
            <a:lvl3pPr marL="1371600" lvl="2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Inter"/>
              <a:buNone/>
              <a:defRPr sz="2400">
                <a:solidFill>
                  <a:srgbClr val="FFFFFF"/>
                </a:solidFill>
              </a:defRPr>
            </a:lvl3pPr>
            <a:lvl4pPr marL="1828800" lvl="3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Inter"/>
              <a:buNone/>
              <a:defRPr sz="2400">
                <a:solidFill>
                  <a:srgbClr val="FFFFFF"/>
                </a:solidFill>
              </a:defRPr>
            </a:lvl4pPr>
            <a:lvl5pPr marL="2286000" lvl="4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Inter"/>
              <a:buNone/>
              <a:defRPr sz="2400">
                <a:solidFill>
                  <a:srgbClr val="FFFFFF"/>
                </a:solidFill>
              </a:defRPr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79" name="Google Shape;79;p18"/>
          <p:cNvSpPr>
            <a:spLocks noGrp="1"/>
          </p:cNvSpPr>
          <p:nvPr>
            <p:ph type="pic" idx="3"/>
          </p:nvPr>
        </p:nvSpPr>
        <p:spPr>
          <a:xfrm>
            <a:off x="3886200" y="4572001"/>
            <a:ext cx="3886200" cy="5486399"/>
          </a:xfrm>
          <a:prstGeom prst="rect">
            <a:avLst/>
          </a:prstGeom>
          <a:noFill/>
          <a:ln>
            <a:noFill/>
          </a:ln>
        </p:spPr>
      </p:sp>
      <p:sp>
        <p:nvSpPr>
          <p:cNvPr id="80" name="Google Shape;80;p18"/>
          <p:cNvSpPr txBox="1">
            <a:spLocks noGrp="1"/>
          </p:cNvSpPr>
          <p:nvPr>
            <p:ph type="body" idx="4"/>
          </p:nvPr>
        </p:nvSpPr>
        <p:spPr>
          <a:xfrm>
            <a:off x="4478382" y="1652750"/>
            <a:ext cx="2667001" cy="12665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81" name="Google Shape;81;p18"/>
          <p:cNvSpPr txBox="1">
            <a:spLocks noGrp="1"/>
          </p:cNvSpPr>
          <p:nvPr>
            <p:ph type="sldNum" idx="12"/>
          </p:nvPr>
        </p:nvSpPr>
        <p:spPr>
          <a:xfrm>
            <a:off x="93856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>
              <a:solidFill>
                <a:srgbClr val="888888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Highlight Layout 123fws">
  <p:cSld name="4_Highlight Layout 123fws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9"/>
          <p:cNvSpPr>
            <a:spLocks noGrp="1"/>
          </p:cNvSpPr>
          <p:nvPr>
            <p:ph type="pic" idx="2"/>
          </p:nvPr>
        </p:nvSpPr>
        <p:spPr>
          <a:xfrm>
            <a:off x="0" y="3886200"/>
            <a:ext cx="3886200" cy="6172200"/>
          </a:xfrm>
          <a:prstGeom prst="rect">
            <a:avLst/>
          </a:prstGeom>
          <a:noFill/>
          <a:ln>
            <a:noFill/>
          </a:ln>
        </p:spPr>
      </p:sp>
      <p:sp>
        <p:nvSpPr>
          <p:cNvPr id="84" name="Google Shape;84;p19"/>
          <p:cNvSpPr>
            <a:spLocks noGrp="1"/>
          </p:cNvSpPr>
          <p:nvPr>
            <p:ph type="pic" idx="3"/>
          </p:nvPr>
        </p:nvSpPr>
        <p:spPr>
          <a:xfrm>
            <a:off x="3886200" y="0"/>
            <a:ext cx="3886200" cy="10058400"/>
          </a:xfrm>
          <a:prstGeom prst="rect">
            <a:avLst/>
          </a:prstGeom>
          <a:noFill/>
          <a:ln>
            <a:noFill/>
          </a:ln>
        </p:spPr>
      </p:sp>
      <p:sp>
        <p:nvSpPr>
          <p:cNvPr id="85" name="Google Shape;85;p19"/>
          <p:cNvSpPr txBox="1">
            <a:spLocks noGrp="1"/>
          </p:cNvSpPr>
          <p:nvPr>
            <p:ph type="body" idx="1"/>
          </p:nvPr>
        </p:nvSpPr>
        <p:spPr>
          <a:xfrm>
            <a:off x="3886200" y="6705600"/>
            <a:ext cx="3886200" cy="3352800"/>
          </a:xfrm>
          <a:prstGeom prst="rect">
            <a:avLst/>
          </a:prstGeom>
          <a:solidFill>
            <a:srgbClr val="363565">
              <a:alpha val="87450"/>
            </a:srgbClr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1pPr>
            <a:lvl2pPr marL="914400" lvl="1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2pPr>
            <a:lvl3pPr marL="1371600" lvl="2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3pPr>
            <a:lvl4pPr marL="1828800" lvl="3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4pPr>
            <a:lvl5pPr marL="2286000" lvl="4" indent="-2286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86" name="Google Shape;86;p19"/>
          <p:cNvSpPr txBox="1">
            <a:spLocks noGrp="1"/>
          </p:cNvSpPr>
          <p:nvPr>
            <p:ph type="body" idx="4"/>
          </p:nvPr>
        </p:nvSpPr>
        <p:spPr>
          <a:xfrm>
            <a:off x="609600" y="1533843"/>
            <a:ext cx="2667000" cy="12665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87" name="Google Shape;87;p19"/>
          <p:cNvSpPr txBox="1">
            <a:spLocks noGrp="1"/>
          </p:cNvSpPr>
          <p:nvPr>
            <p:ph type="sldNum" idx="12"/>
          </p:nvPr>
        </p:nvSpPr>
        <p:spPr>
          <a:xfrm>
            <a:off x="7313585" y="9680406"/>
            <a:ext cx="256303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>
              <a:solidFill>
                <a:srgbClr val="888888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1_Highlight Layout 5">
  <p:cSld name="11_Highlight Layout 5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0"/>
          <p:cNvSpPr>
            <a:spLocks noGrp="1"/>
          </p:cNvSpPr>
          <p:nvPr>
            <p:ph type="pic" idx="2"/>
          </p:nvPr>
        </p:nvSpPr>
        <p:spPr>
          <a:xfrm>
            <a:off x="730298" y="8925087"/>
            <a:ext cx="3155902" cy="1133313"/>
          </a:xfrm>
          <a:prstGeom prst="rect">
            <a:avLst/>
          </a:prstGeom>
          <a:noFill/>
          <a:ln>
            <a:noFill/>
          </a:ln>
        </p:spPr>
      </p:sp>
      <p:sp>
        <p:nvSpPr>
          <p:cNvPr id="90" name="Google Shape;90;p20"/>
          <p:cNvSpPr>
            <a:spLocks noGrp="1"/>
          </p:cNvSpPr>
          <p:nvPr>
            <p:ph type="pic" idx="3"/>
          </p:nvPr>
        </p:nvSpPr>
        <p:spPr>
          <a:xfrm>
            <a:off x="730298" y="2420984"/>
            <a:ext cx="3155902" cy="3058889"/>
          </a:xfrm>
          <a:prstGeom prst="rect">
            <a:avLst/>
          </a:prstGeom>
          <a:noFill/>
          <a:ln>
            <a:noFill/>
          </a:ln>
        </p:spPr>
      </p:sp>
      <p:sp>
        <p:nvSpPr>
          <p:cNvPr id="91" name="Google Shape;91;p20"/>
          <p:cNvSpPr txBox="1">
            <a:spLocks noGrp="1"/>
          </p:cNvSpPr>
          <p:nvPr>
            <p:ph type="sldNum" idx="12"/>
          </p:nvPr>
        </p:nvSpPr>
        <p:spPr>
          <a:xfrm>
            <a:off x="91976" y="9680406"/>
            <a:ext cx="256303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92" name="Google Shape;92;p20"/>
          <p:cNvSpPr txBox="1">
            <a:spLocks noGrp="1"/>
          </p:cNvSpPr>
          <p:nvPr>
            <p:ph type="title"/>
          </p:nvPr>
        </p:nvSpPr>
        <p:spPr>
          <a:xfrm>
            <a:off x="730296" y="1874520"/>
            <a:ext cx="3689305" cy="492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rmAutofit/>
          </a:bodyPr>
          <a:lstStyle>
            <a:lvl1pPr lvl="0" algn="l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20"/>
          <p:cNvSpPr>
            <a:spLocks noGrp="1"/>
          </p:cNvSpPr>
          <p:nvPr>
            <p:ph type="pic" idx="4"/>
          </p:nvPr>
        </p:nvSpPr>
        <p:spPr>
          <a:xfrm>
            <a:off x="730298" y="5673035"/>
            <a:ext cx="3155902" cy="3058889"/>
          </a:xfrm>
          <a:prstGeom prst="rect">
            <a:avLst/>
          </a:prstGeom>
          <a:noFill/>
          <a:ln>
            <a:noFill/>
          </a:ln>
        </p:spPr>
      </p:sp>
      <p:sp>
        <p:nvSpPr>
          <p:cNvPr id="94" name="Google Shape;94;p20"/>
          <p:cNvSpPr txBox="1">
            <a:spLocks noGrp="1"/>
          </p:cNvSpPr>
          <p:nvPr>
            <p:ph type="body" idx="1"/>
          </p:nvPr>
        </p:nvSpPr>
        <p:spPr>
          <a:xfrm>
            <a:off x="4616498" y="1"/>
            <a:ext cx="3155902" cy="10058401"/>
          </a:xfrm>
          <a:prstGeom prst="rect">
            <a:avLst/>
          </a:prstGeom>
          <a:solidFill>
            <a:srgbClr val="363565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4_Highlight Layout 5">
  <p:cSld name="14_Highlight Layout 5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1"/>
          <p:cNvSpPr>
            <a:spLocks noGrp="1"/>
          </p:cNvSpPr>
          <p:nvPr>
            <p:ph type="pic" idx="2"/>
          </p:nvPr>
        </p:nvSpPr>
        <p:spPr>
          <a:xfrm>
            <a:off x="3886201" y="8925087"/>
            <a:ext cx="3155903" cy="1133313"/>
          </a:xfrm>
          <a:prstGeom prst="rect">
            <a:avLst/>
          </a:prstGeom>
          <a:noFill/>
          <a:ln>
            <a:noFill/>
          </a:ln>
        </p:spPr>
      </p:sp>
      <p:sp>
        <p:nvSpPr>
          <p:cNvPr id="97" name="Google Shape;97;p21"/>
          <p:cNvSpPr>
            <a:spLocks noGrp="1"/>
          </p:cNvSpPr>
          <p:nvPr>
            <p:ph type="pic" idx="3"/>
          </p:nvPr>
        </p:nvSpPr>
        <p:spPr>
          <a:xfrm>
            <a:off x="3886201" y="2420984"/>
            <a:ext cx="3155903" cy="3058889"/>
          </a:xfrm>
          <a:prstGeom prst="rect">
            <a:avLst/>
          </a:prstGeom>
          <a:noFill/>
          <a:ln>
            <a:noFill/>
          </a:ln>
        </p:spPr>
      </p:sp>
      <p:sp>
        <p:nvSpPr>
          <p:cNvPr id="98" name="Google Shape;98;p21"/>
          <p:cNvSpPr txBox="1">
            <a:spLocks noGrp="1"/>
          </p:cNvSpPr>
          <p:nvPr>
            <p:ph type="title"/>
          </p:nvPr>
        </p:nvSpPr>
        <p:spPr>
          <a:xfrm>
            <a:off x="3886200" y="1874520"/>
            <a:ext cx="3689304" cy="492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rmAutofit/>
          </a:bodyPr>
          <a:lstStyle>
            <a:lvl1pPr lvl="0" algn="l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21"/>
          <p:cNvSpPr>
            <a:spLocks noGrp="1"/>
          </p:cNvSpPr>
          <p:nvPr>
            <p:ph type="pic" idx="4"/>
          </p:nvPr>
        </p:nvSpPr>
        <p:spPr>
          <a:xfrm>
            <a:off x="3886201" y="5673035"/>
            <a:ext cx="3155903" cy="3058889"/>
          </a:xfrm>
          <a:prstGeom prst="rect">
            <a:avLst/>
          </a:prstGeom>
          <a:noFill/>
          <a:ln>
            <a:noFill/>
          </a:ln>
        </p:spPr>
      </p:sp>
      <p:sp>
        <p:nvSpPr>
          <p:cNvPr id="100" name="Google Shape;100;p21"/>
          <p:cNvSpPr txBox="1">
            <a:spLocks noGrp="1"/>
          </p:cNvSpPr>
          <p:nvPr>
            <p:ph type="body" idx="1"/>
          </p:nvPr>
        </p:nvSpPr>
        <p:spPr>
          <a:xfrm>
            <a:off x="0" y="1"/>
            <a:ext cx="3155902" cy="10058401"/>
          </a:xfrm>
          <a:prstGeom prst="rect">
            <a:avLst/>
          </a:prstGeom>
          <a:solidFill>
            <a:srgbClr val="363565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01" name="Google Shape;101;p21"/>
          <p:cNvSpPr txBox="1">
            <a:spLocks noGrp="1"/>
          </p:cNvSpPr>
          <p:nvPr>
            <p:ph type="sldNum" idx="12"/>
          </p:nvPr>
        </p:nvSpPr>
        <p:spPr>
          <a:xfrm>
            <a:off x="183598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Inter"/>
              <a:buNone/>
              <a:defRPr sz="1100">
                <a:solidFill>
                  <a:srgbClr val="FFFFFF"/>
                </a:solidFill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>
              <a:solidFill>
                <a:srgbClr val="888888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 Pictures (2x2, No Border)">
  <p:cSld name="4 Pictures (2x2, No Border)"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2"/>
          <p:cNvSpPr>
            <a:spLocks noGrp="1"/>
          </p:cNvSpPr>
          <p:nvPr>
            <p:ph type="pic" idx="2"/>
          </p:nvPr>
        </p:nvSpPr>
        <p:spPr>
          <a:xfrm>
            <a:off x="3886200" y="5029200"/>
            <a:ext cx="3886200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104" name="Google Shape;104;p22"/>
          <p:cNvSpPr>
            <a:spLocks noGrp="1"/>
          </p:cNvSpPr>
          <p:nvPr>
            <p:ph type="pic" idx="3"/>
          </p:nvPr>
        </p:nvSpPr>
        <p:spPr>
          <a:xfrm>
            <a:off x="0" y="5029200"/>
            <a:ext cx="3886200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105" name="Google Shape;105;p22"/>
          <p:cNvSpPr>
            <a:spLocks noGrp="1"/>
          </p:cNvSpPr>
          <p:nvPr>
            <p:ph type="pic" idx="4"/>
          </p:nvPr>
        </p:nvSpPr>
        <p:spPr>
          <a:xfrm>
            <a:off x="3886200" y="0"/>
            <a:ext cx="3886200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106" name="Google Shape;106;p22"/>
          <p:cNvSpPr>
            <a:spLocks noGrp="1"/>
          </p:cNvSpPr>
          <p:nvPr>
            <p:ph type="pic" idx="5"/>
          </p:nvPr>
        </p:nvSpPr>
        <p:spPr>
          <a:xfrm>
            <a:off x="0" y="0"/>
            <a:ext cx="3886200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107" name="Google Shape;107;p22"/>
          <p:cNvSpPr txBox="1">
            <a:spLocks noGrp="1"/>
          </p:cNvSpPr>
          <p:nvPr>
            <p:ph type="sldNum" idx="12"/>
          </p:nvPr>
        </p:nvSpPr>
        <p:spPr>
          <a:xfrm>
            <a:off x="3756660" y="8787129"/>
            <a:ext cx="1813561" cy="5355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Highlight Layout 123fws">
  <p:cSld name="Highlight Layout 123fws"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23"/>
          <p:cNvSpPr>
            <a:spLocks noGrp="1"/>
          </p:cNvSpPr>
          <p:nvPr>
            <p:ph type="pic" idx="2"/>
          </p:nvPr>
        </p:nvSpPr>
        <p:spPr>
          <a:xfrm>
            <a:off x="0" y="2590800"/>
            <a:ext cx="7772400" cy="7467600"/>
          </a:xfrm>
          <a:prstGeom prst="rect">
            <a:avLst/>
          </a:prstGeom>
          <a:noFill/>
          <a:ln>
            <a:noFill/>
          </a:ln>
        </p:spPr>
      </p:sp>
      <p:sp>
        <p:nvSpPr>
          <p:cNvPr id="110" name="Google Shape;110;p23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111" name="Google Shape;111;p23"/>
          <p:cNvSpPr txBox="1">
            <a:spLocks noGrp="1"/>
          </p:cNvSpPr>
          <p:nvPr>
            <p:ph type="body" idx="1"/>
          </p:nvPr>
        </p:nvSpPr>
        <p:spPr>
          <a:xfrm>
            <a:off x="533400" y="1667167"/>
            <a:ext cx="6705600" cy="286233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dist="63500" dir="10800000" rotWithShape="0">
              <a:srgbClr val="2422CE"/>
            </a:outerShdw>
          </a:effectLst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Inter"/>
              <a:buNone/>
              <a:defRPr sz="1400" b="1">
                <a:latin typeface="Inter"/>
                <a:ea typeface="Inter"/>
                <a:cs typeface="Inter"/>
                <a:sym typeface="Inter"/>
              </a:defRPr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Inter"/>
              <a:buNone/>
              <a:defRPr sz="1400" b="1">
                <a:latin typeface="Inter"/>
                <a:ea typeface="Inter"/>
                <a:cs typeface="Inter"/>
                <a:sym typeface="Inter"/>
              </a:defRPr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Inter"/>
              <a:buNone/>
              <a:defRPr sz="1400" b="1">
                <a:latin typeface="Inter"/>
                <a:ea typeface="Inter"/>
                <a:cs typeface="Inter"/>
                <a:sym typeface="Inter"/>
              </a:defRPr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Inter"/>
              <a:buNone/>
              <a:defRPr sz="1400" b="1">
                <a:latin typeface="Inter"/>
                <a:ea typeface="Inter"/>
                <a:cs typeface="Inter"/>
                <a:sym typeface="Inter"/>
              </a:defRPr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Inter"/>
              <a:buNone/>
              <a:defRPr sz="1400" b="1">
                <a:latin typeface="Inter"/>
                <a:ea typeface="Inter"/>
                <a:cs typeface="Inter"/>
                <a:sym typeface="Inter"/>
              </a:defRPr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Highlight Layout 123fws">
  <p:cSld name="1_Highlight Layout 123fws"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4"/>
          <p:cNvSpPr>
            <a:spLocks noGrp="1"/>
          </p:cNvSpPr>
          <p:nvPr>
            <p:ph type="pic" idx="2"/>
          </p:nvPr>
        </p:nvSpPr>
        <p:spPr>
          <a:xfrm>
            <a:off x="0" y="0"/>
            <a:ext cx="7772400" cy="7467600"/>
          </a:xfrm>
          <a:prstGeom prst="rect">
            <a:avLst/>
          </a:prstGeom>
          <a:noFill/>
          <a:ln>
            <a:noFill/>
          </a:ln>
        </p:spPr>
      </p:sp>
      <p:sp>
        <p:nvSpPr>
          <p:cNvPr id="114" name="Google Shape;114;p24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115" name="Google Shape;115;p24"/>
          <p:cNvSpPr txBox="1">
            <a:spLocks noGrp="1"/>
          </p:cNvSpPr>
          <p:nvPr>
            <p:ph type="body" idx="1"/>
          </p:nvPr>
        </p:nvSpPr>
        <p:spPr>
          <a:xfrm>
            <a:off x="533400" y="7725026"/>
            <a:ext cx="6705600" cy="286233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dist="63500" dir="10800000" rotWithShape="0">
              <a:srgbClr val="2422CE"/>
            </a:outerShdw>
          </a:effectLst>
        </p:spPr>
        <p:txBody>
          <a:bodyPr spcFirstLastPara="1" wrap="square" lIns="45675" tIns="45675" rIns="45675" bIns="456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Inter"/>
              <a:buNone/>
              <a:defRPr sz="1400" b="1">
                <a:latin typeface="Inter"/>
                <a:ea typeface="Inter"/>
                <a:cs typeface="Inter"/>
                <a:sym typeface="Inter"/>
              </a:defRPr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Inter"/>
              <a:buNone/>
              <a:defRPr sz="1400" b="1">
                <a:latin typeface="Inter"/>
                <a:ea typeface="Inter"/>
                <a:cs typeface="Inter"/>
                <a:sym typeface="Inter"/>
              </a:defRPr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Inter"/>
              <a:buNone/>
              <a:defRPr sz="1400" b="1">
                <a:latin typeface="Inter"/>
                <a:ea typeface="Inter"/>
                <a:cs typeface="Inter"/>
                <a:sym typeface="Inter"/>
              </a:defRPr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Inter"/>
              <a:buNone/>
              <a:defRPr sz="1400" b="1">
                <a:latin typeface="Inter"/>
                <a:ea typeface="Inter"/>
                <a:cs typeface="Inter"/>
                <a:sym typeface="Inter"/>
              </a:defRPr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Inter"/>
              <a:buNone/>
              <a:defRPr sz="1400" b="1">
                <a:latin typeface="Inter"/>
                <a:ea typeface="Inter"/>
                <a:cs typeface="Inter"/>
                <a:sym typeface="Inter"/>
              </a:defRPr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Highlight Layout 123fws">
  <p:cSld name="2_Highlight Layout 123fws"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5"/>
          <p:cNvSpPr>
            <a:spLocks noGrp="1"/>
          </p:cNvSpPr>
          <p:nvPr>
            <p:ph type="pic" idx="2"/>
          </p:nvPr>
        </p:nvSpPr>
        <p:spPr>
          <a:xfrm>
            <a:off x="0" y="0"/>
            <a:ext cx="7772400" cy="10058400"/>
          </a:xfrm>
          <a:prstGeom prst="rect">
            <a:avLst/>
          </a:prstGeom>
          <a:noFill/>
          <a:ln>
            <a:noFill/>
          </a:ln>
        </p:spPr>
      </p:sp>
      <p:sp>
        <p:nvSpPr>
          <p:cNvPr id="118" name="Google Shape;118;p25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119" name="Google Shape;119;p25"/>
          <p:cNvSpPr txBox="1">
            <a:spLocks noGrp="1"/>
          </p:cNvSpPr>
          <p:nvPr>
            <p:ph type="body" idx="1"/>
          </p:nvPr>
        </p:nvSpPr>
        <p:spPr>
          <a:xfrm>
            <a:off x="3666428" y="6250040"/>
            <a:ext cx="3593593" cy="867931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Inter"/>
              <a:buNone/>
              <a:defRPr sz="1800"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Inter"/>
              <a:buNone/>
              <a:defRPr sz="1800"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Inter"/>
              <a:buNone/>
              <a:defRPr sz="1800"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Inter"/>
              <a:buNone/>
              <a:defRPr sz="1800"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Inter"/>
              <a:buNone/>
              <a:defRPr sz="18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 Image + Title + Callout Text">
  <p:cSld name="1 Image + Title + Callout Text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6"/>
          <p:cNvSpPr>
            <a:spLocks noGrp="1"/>
          </p:cNvSpPr>
          <p:nvPr>
            <p:ph type="pic" idx="2"/>
          </p:nvPr>
        </p:nvSpPr>
        <p:spPr>
          <a:xfrm>
            <a:off x="501698" y="2067039"/>
            <a:ext cx="6311804" cy="6314961"/>
          </a:xfrm>
          <a:prstGeom prst="rect">
            <a:avLst/>
          </a:prstGeom>
          <a:noFill/>
          <a:ln>
            <a:noFill/>
          </a:ln>
        </p:spPr>
      </p:sp>
      <p:sp>
        <p:nvSpPr>
          <p:cNvPr id="122" name="Google Shape;122;p26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123" name="Google Shape;123;p26"/>
          <p:cNvSpPr txBox="1">
            <a:spLocks noGrp="1"/>
          </p:cNvSpPr>
          <p:nvPr>
            <p:ph type="body" idx="1"/>
          </p:nvPr>
        </p:nvSpPr>
        <p:spPr>
          <a:xfrm>
            <a:off x="2057400" y="7543800"/>
            <a:ext cx="4572000" cy="1676400"/>
          </a:xfrm>
          <a:prstGeom prst="rect">
            <a:avLst/>
          </a:prstGeom>
          <a:solidFill>
            <a:srgbClr val="363565">
              <a:alpha val="80000"/>
            </a:srgbClr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Inter"/>
              <a:buNone/>
              <a:defRPr>
                <a:solidFill>
                  <a:srgbClr val="FFFFFF"/>
                </a:solidFill>
              </a:defRPr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24" name="Google Shape;124;p26"/>
          <p:cNvSpPr txBox="1">
            <a:spLocks noGrp="1"/>
          </p:cNvSpPr>
          <p:nvPr>
            <p:ph type="title"/>
          </p:nvPr>
        </p:nvSpPr>
        <p:spPr>
          <a:xfrm>
            <a:off x="501698" y="1563547"/>
            <a:ext cx="5791201" cy="492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rmAutofit/>
          </a:bodyPr>
          <a:lstStyle>
            <a:lvl1pPr lvl="0" algn="l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Highlight Layout 2">
  <p:cSld name="Highlight Layout 2"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7"/>
          <p:cNvSpPr>
            <a:spLocks noGrp="1"/>
          </p:cNvSpPr>
          <p:nvPr>
            <p:ph type="pic" idx="2"/>
          </p:nvPr>
        </p:nvSpPr>
        <p:spPr>
          <a:xfrm>
            <a:off x="550698" y="782097"/>
            <a:ext cx="6671004" cy="2677383"/>
          </a:xfrm>
          <a:prstGeom prst="rect">
            <a:avLst/>
          </a:prstGeom>
          <a:noFill/>
          <a:ln>
            <a:noFill/>
          </a:ln>
        </p:spPr>
      </p:sp>
      <p:sp>
        <p:nvSpPr>
          <p:cNvPr id="127" name="Google Shape;127;p27"/>
          <p:cNvSpPr txBox="1">
            <a:spLocks noGrp="1"/>
          </p:cNvSpPr>
          <p:nvPr>
            <p:ph type="sldNum" idx="12"/>
          </p:nvPr>
        </p:nvSpPr>
        <p:spPr>
          <a:xfrm>
            <a:off x="3697687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128" name="Google Shape;128;p27"/>
          <p:cNvSpPr txBox="1">
            <a:spLocks noGrp="1"/>
          </p:cNvSpPr>
          <p:nvPr>
            <p:ph type="body" idx="1"/>
          </p:nvPr>
        </p:nvSpPr>
        <p:spPr>
          <a:xfrm>
            <a:off x="550698" y="3657600"/>
            <a:ext cx="6671004" cy="231648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29" name="Google Shape;129;p27"/>
          <p:cNvSpPr>
            <a:spLocks noGrp="1"/>
          </p:cNvSpPr>
          <p:nvPr>
            <p:ph type="pic" idx="3"/>
          </p:nvPr>
        </p:nvSpPr>
        <p:spPr>
          <a:xfrm>
            <a:off x="550698" y="6172200"/>
            <a:ext cx="3200401" cy="3182112"/>
          </a:xfrm>
          <a:prstGeom prst="rect">
            <a:avLst/>
          </a:prstGeom>
          <a:noFill/>
          <a:ln>
            <a:noFill/>
          </a:ln>
        </p:spPr>
      </p:sp>
      <p:sp>
        <p:nvSpPr>
          <p:cNvPr id="130" name="Google Shape;130;p27"/>
          <p:cNvSpPr>
            <a:spLocks noGrp="1"/>
          </p:cNvSpPr>
          <p:nvPr>
            <p:ph type="pic" idx="4"/>
          </p:nvPr>
        </p:nvSpPr>
        <p:spPr>
          <a:xfrm>
            <a:off x="4021301" y="6172200"/>
            <a:ext cx="3200401" cy="3182112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Highlight Layout 3">
  <p:cSld name="Highlight Layout 3"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8"/>
          <p:cNvSpPr>
            <a:spLocks noGrp="1"/>
          </p:cNvSpPr>
          <p:nvPr>
            <p:ph type="pic" idx="2"/>
          </p:nvPr>
        </p:nvSpPr>
        <p:spPr>
          <a:xfrm>
            <a:off x="4021301" y="782096"/>
            <a:ext cx="3200401" cy="5161505"/>
          </a:xfrm>
          <a:prstGeom prst="rect">
            <a:avLst/>
          </a:prstGeom>
          <a:noFill/>
          <a:ln>
            <a:noFill/>
          </a:ln>
        </p:spPr>
      </p:sp>
      <p:sp>
        <p:nvSpPr>
          <p:cNvPr id="133" name="Google Shape;133;p28"/>
          <p:cNvSpPr txBox="1">
            <a:spLocks noGrp="1"/>
          </p:cNvSpPr>
          <p:nvPr>
            <p:ph type="sldNum" idx="12"/>
          </p:nvPr>
        </p:nvSpPr>
        <p:spPr>
          <a:xfrm>
            <a:off x="3697687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134" name="Google Shape;134;p28"/>
          <p:cNvSpPr txBox="1">
            <a:spLocks noGrp="1"/>
          </p:cNvSpPr>
          <p:nvPr>
            <p:ph type="body" idx="1"/>
          </p:nvPr>
        </p:nvSpPr>
        <p:spPr>
          <a:xfrm>
            <a:off x="550697" y="782097"/>
            <a:ext cx="3302845" cy="857221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35" name="Google Shape;135;p28"/>
          <p:cNvSpPr>
            <a:spLocks noGrp="1"/>
          </p:cNvSpPr>
          <p:nvPr>
            <p:ph type="pic" idx="3"/>
          </p:nvPr>
        </p:nvSpPr>
        <p:spPr>
          <a:xfrm>
            <a:off x="4021301" y="6096000"/>
            <a:ext cx="3200401" cy="3258312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Highlight Layout 4">
  <p:cSld name="Highlight Layout 4"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9"/>
          <p:cNvSpPr>
            <a:spLocks noGrp="1"/>
          </p:cNvSpPr>
          <p:nvPr>
            <p:ph type="pic" idx="2"/>
          </p:nvPr>
        </p:nvSpPr>
        <p:spPr>
          <a:xfrm>
            <a:off x="4023359" y="782097"/>
            <a:ext cx="3200401" cy="2743201"/>
          </a:xfrm>
          <a:prstGeom prst="rect">
            <a:avLst/>
          </a:prstGeom>
          <a:noFill/>
          <a:ln>
            <a:noFill/>
          </a:ln>
        </p:spPr>
      </p:sp>
      <p:sp>
        <p:nvSpPr>
          <p:cNvPr id="138" name="Google Shape;138;p29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139" name="Google Shape;139;p29"/>
          <p:cNvSpPr txBox="1">
            <a:spLocks noGrp="1"/>
          </p:cNvSpPr>
          <p:nvPr>
            <p:ph type="body" idx="1"/>
          </p:nvPr>
        </p:nvSpPr>
        <p:spPr>
          <a:xfrm>
            <a:off x="550697" y="782097"/>
            <a:ext cx="3302845" cy="857707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40" name="Google Shape;140;p29"/>
          <p:cNvSpPr>
            <a:spLocks noGrp="1"/>
          </p:cNvSpPr>
          <p:nvPr>
            <p:ph type="pic" idx="3"/>
          </p:nvPr>
        </p:nvSpPr>
        <p:spPr>
          <a:xfrm>
            <a:off x="4023359" y="6615969"/>
            <a:ext cx="3200401" cy="2743201"/>
          </a:xfrm>
          <a:prstGeom prst="rect">
            <a:avLst/>
          </a:prstGeom>
          <a:noFill/>
          <a:ln>
            <a:noFill/>
          </a:ln>
        </p:spPr>
      </p:sp>
      <p:sp>
        <p:nvSpPr>
          <p:cNvPr id="141" name="Google Shape;141;p29"/>
          <p:cNvSpPr>
            <a:spLocks noGrp="1"/>
          </p:cNvSpPr>
          <p:nvPr>
            <p:ph type="pic" idx="4"/>
          </p:nvPr>
        </p:nvSpPr>
        <p:spPr>
          <a:xfrm>
            <a:off x="4023359" y="3709484"/>
            <a:ext cx="3200401" cy="2743201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Highlight Layout 1cew87">
  <p:cSld name="Highlight Layout 1cew87"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30"/>
          <p:cNvSpPr>
            <a:spLocks noGrp="1"/>
          </p:cNvSpPr>
          <p:nvPr>
            <p:ph type="pic" idx="2"/>
          </p:nvPr>
        </p:nvSpPr>
        <p:spPr>
          <a:xfrm>
            <a:off x="0" y="0"/>
            <a:ext cx="7772400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144" name="Google Shape;144;p30"/>
          <p:cNvSpPr>
            <a:spLocks noGrp="1"/>
          </p:cNvSpPr>
          <p:nvPr>
            <p:ph type="pic" idx="3"/>
          </p:nvPr>
        </p:nvSpPr>
        <p:spPr>
          <a:xfrm>
            <a:off x="0" y="5029200"/>
            <a:ext cx="7772400" cy="5029200"/>
          </a:xfrm>
          <a:prstGeom prst="rect">
            <a:avLst/>
          </a:prstGeom>
          <a:noFill/>
          <a:ln>
            <a:noFill/>
          </a:ln>
        </p:spPr>
      </p:sp>
      <p:sp>
        <p:nvSpPr>
          <p:cNvPr id="145" name="Google Shape;145;p30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146" name="Google Shape;146;p30"/>
          <p:cNvSpPr txBox="1">
            <a:spLocks noGrp="1"/>
          </p:cNvSpPr>
          <p:nvPr>
            <p:ph type="body" idx="1"/>
          </p:nvPr>
        </p:nvSpPr>
        <p:spPr>
          <a:xfrm>
            <a:off x="0" y="4191000"/>
            <a:ext cx="7772400" cy="1676400"/>
          </a:xfrm>
          <a:prstGeom prst="rect">
            <a:avLst/>
          </a:prstGeom>
          <a:solidFill>
            <a:srgbClr val="363565">
              <a:alpha val="80000"/>
            </a:srgbClr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Inter"/>
              <a:buNone/>
              <a:defRPr sz="2400">
                <a:solidFill>
                  <a:srgbClr val="FFFFFF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Inter"/>
              <a:buNone/>
              <a:defRPr sz="2400">
                <a:solidFill>
                  <a:srgbClr val="FFFFFF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Inter"/>
              <a:buNone/>
              <a:defRPr sz="2400">
                <a:solidFill>
                  <a:srgbClr val="FFFFFF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Inter"/>
              <a:buNone/>
              <a:defRPr sz="2400">
                <a:solidFill>
                  <a:srgbClr val="FFFFFF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Inter"/>
              <a:buNone/>
              <a:defRPr sz="2400">
                <a:solidFill>
                  <a:srgbClr val="FFFFFF"/>
                </a:solidFill>
              </a:defRPr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Highlight Layout 1">
  <p:cSld name="Highlight Layout 1"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31"/>
          <p:cNvSpPr>
            <a:spLocks noGrp="1"/>
          </p:cNvSpPr>
          <p:nvPr>
            <p:ph type="pic" idx="2"/>
          </p:nvPr>
        </p:nvSpPr>
        <p:spPr>
          <a:xfrm>
            <a:off x="550698" y="1600200"/>
            <a:ext cx="6671004" cy="2677382"/>
          </a:xfrm>
          <a:prstGeom prst="rect">
            <a:avLst/>
          </a:prstGeom>
          <a:noFill/>
          <a:ln>
            <a:noFill/>
          </a:ln>
        </p:spPr>
      </p:sp>
      <p:sp>
        <p:nvSpPr>
          <p:cNvPr id="149" name="Google Shape;149;p31"/>
          <p:cNvSpPr txBox="1">
            <a:spLocks noGrp="1"/>
          </p:cNvSpPr>
          <p:nvPr>
            <p:ph type="sldNum" idx="12"/>
          </p:nvPr>
        </p:nvSpPr>
        <p:spPr>
          <a:xfrm>
            <a:off x="3697687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150" name="Google Shape;150;p31"/>
          <p:cNvSpPr txBox="1">
            <a:spLocks noGrp="1"/>
          </p:cNvSpPr>
          <p:nvPr>
            <p:ph type="body" idx="1"/>
          </p:nvPr>
        </p:nvSpPr>
        <p:spPr>
          <a:xfrm>
            <a:off x="550698" y="7853549"/>
            <a:ext cx="3794760" cy="17476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51" name="Google Shape;151;p31"/>
          <p:cNvSpPr>
            <a:spLocks noGrp="1"/>
          </p:cNvSpPr>
          <p:nvPr>
            <p:ph type="pic" idx="3"/>
          </p:nvPr>
        </p:nvSpPr>
        <p:spPr>
          <a:xfrm>
            <a:off x="550698" y="4481040"/>
            <a:ext cx="4173702" cy="3182113"/>
          </a:xfrm>
          <a:prstGeom prst="rect">
            <a:avLst/>
          </a:prstGeom>
          <a:noFill/>
          <a:ln>
            <a:noFill/>
          </a:ln>
        </p:spPr>
      </p:sp>
      <p:sp>
        <p:nvSpPr>
          <p:cNvPr id="152" name="Google Shape;152;p31"/>
          <p:cNvSpPr>
            <a:spLocks noGrp="1"/>
          </p:cNvSpPr>
          <p:nvPr>
            <p:ph type="pic" idx="4"/>
          </p:nvPr>
        </p:nvSpPr>
        <p:spPr>
          <a:xfrm>
            <a:off x="4953000" y="4481040"/>
            <a:ext cx="2268703" cy="3182113"/>
          </a:xfrm>
          <a:prstGeom prst="rect">
            <a:avLst/>
          </a:prstGeom>
          <a:noFill/>
          <a:ln>
            <a:noFill/>
          </a:ln>
        </p:spPr>
      </p:sp>
      <p:sp>
        <p:nvSpPr>
          <p:cNvPr id="153" name="Google Shape;153;p31"/>
          <p:cNvSpPr txBox="1">
            <a:spLocks noGrp="1"/>
          </p:cNvSpPr>
          <p:nvPr>
            <p:ph type="body" idx="5"/>
          </p:nvPr>
        </p:nvSpPr>
        <p:spPr>
          <a:xfrm>
            <a:off x="4953000" y="7853549"/>
            <a:ext cx="2268703" cy="17476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54" name="Google Shape;154;p31"/>
          <p:cNvSpPr txBox="1">
            <a:spLocks noGrp="1"/>
          </p:cNvSpPr>
          <p:nvPr>
            <p:ph type="body" idx="6"/>
          </p:nvPr>
        </p:nvSpPr>
        <p:spPr>
          <a:xfrm>
            <a:off x="540767" y="1131584"/>
            <a:ext cx="6680935" cy="3924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Highlight Layout 87ss">
  <p:cSld name="1_Highlight Layout 87ss"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32"/>
          <p:cNvSpPr>
            <a:spLocks noGrp="1"/>
          </p:cNvSpPr>
          <p:nvPr>
            <p:ph type="pic" idx="2"/>
          </p:nvPr>
        </p:nvSpPr>
        <p:spPr>
          <a:xfrm>
            <a:off x="4966760" y="1752600"/>
            <a:ext cx="2387651" cy="1194681"/>
          </a:xfrm>
          <a:prstGeom prst="rect">
            <a:avLst/>
          </a:prstGeom>
          <a:noFill/>
          <a:ln>
            <a:noFill/>
          </a:ln>
        </p:spPr>
      </p:sp>
      <p:sp>
        <p:nvSpPr>
          <p:cNvPr id="157" name="Google Shape;157;p32"/>
          <p:cNvSpPr>
            <a:spLocks noGrp="1"/>
          </p:cNvSpPr>
          <p:nvPr>
            <p:ph type="pic" idx="3"/>
          </p:nvPr>
        </p:nvSpPr>
        <p:spPr>
          <a:xfrm>
            <a:off x="4966760" y="3026568"/>
            <a:ext cx="2387651" cy="3682627"/>
          </a:xfrm>
          <a:prstGeom prst="rect">
            <a:avLst/>
          </a:prstGeom>
          <a:noFill/>
          <a:ln>
            <a:noFill/>
          </a:ln>
        </p:spPr>
      </p:sp>
      <p:sp>
        <p:nvSpPr>
          <p:cNvPr id="158" name="Google Shape;158;p32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159" name="Google Shape;159;p32"/>
          <p:cNvSpPr txBox="1">
            <a:spLocks noGrp="1"/>
          </p:cNvSpPr>
          <p:nvPr>
            <p:ph type="body" idx="1"/>
          </p:nvPr>
        </p:nvSpPr>
        <p:spPr>
          <a:xfrm>
            <a:off x="612648" y="8457758"/>
            <a:ext cx="3810001" cy="9910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60" name="Google Shape;160;p32"/>
          <p:cNvSpPr>
            <a:spLocks noGrp="1"/>
          </p:cNvSpPr>
          <p:nvPr>
            <p:ph type="pic" idx="4"/>
          </p:nvPr>
        </p:nvSpPr>
        <p:spPr>
          <a:xfrm>
            <a:off x="4975197" y="6793497"/>
            <a:ext cx="2379214" cy="2655302"/>
          </a:xfrm>
          <a:prstGeom prst="rect">
            <a:avLst/>
          </a:prstGeom>
          <a:noFill/>
          <a:ln>
            <a:noFill/>
          </a:ln>
        </p:spPr>
      </p:sp>
      <p:sp>
        <p:nvSpPr>
          <p:cNvPr id="161" name="Google Shape;161;p32"/>
          <p:cNvSpPr>
            <a:spLocks noGrp="1"/>
          </p:cNvSpPr>
          <p:nvPr>
            <p:ph type="pic" idx="5"/>
          </p:nvPr>
        </p:nvSpPr>
        <p:spPr>
          <a:xfrm>
            <a:off x="2501900" y="745922"/>
            <a:ext cx="2384569" cy="3350177"/>
          </a:xfrm>
          <a:prstGeom prst="rect">
            <a:avLst/>
          </a:prstGeom>
          <a:noFill/>
          <a:ln>
            <a:noFill/>
          </a:ln>
        </p:spPr>
      </p:sp>
      <p:sp>
        <p:nvSpPr>
          <p:cNvPr id="162" name="Google Shape;162;p32"/>
          <p:cNvSpPr>
            <a:spLocks noGrp="1"/>
          </p:cNvSpPr>
          <p:nvPr>
            <p:ph type="pic" idx="6"/>
          </p:nvPr>
        </p:nvSpPr>
        <p:spPr>
          <a:xfrm>
            <a:off x="2501900" y="4180402"/>
            <a:ext cx="2384569" cy="2528792"/>
          </a:xfrm>
          <a:prstGeom prst="rect">
            <a:avLst/>
          </a:prstGeom>
          <a:noFill/>
          <a:ln>
            <a:noFill/>
          </a:ln>
        </p:spPr>
      </p:sp>
      <p:sp>
        <p:nvSpPr>
          <p:cNvPr id="163" name="Google Shape;163;p32"/>
          <p:cNvSpPr>
            <a:spLocks noGrp="1"/>
          </p:cNvSpPr>
          <p:nvPr>
            <p:ph type="pic" idx="7"/>
          </p:nvPr>
        </p:nvSpPr>
        <p:spPr>
          <a:xfrm>
            <a:off x="2501900" y="6793499"/>
            <a:ext cx="2384569" cy="1349201"/>
          </a:xfrm>
          <a:prstGeom prst="rect">
            <a:avLst/>
          </a:prstGeom>
          <a:noFill/>
          <a:ln>
            <a:noFill/>
          </a:ln>
        </p:spPr>
      </p:sp>
      <p:sp>
        <p:nvSpPr>
          <p:cNvPr id="164" name="Google Shape;164;p32"/>
          <p:cNvSpPr>
            <a:spLocks noGrp="1"/>
          </p:cNvSpPr>
          <p:nvPr>
            <p:ph type="pic" idx="8"/>
          </p:nvPr>
        </p:nvSpPr>
        <p:spPr>
          <a:xfrm>
            <a:off x="288060" y="2349940"/>
            <a:ext cx="2126392" cy="3682627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Highlight Layout 87ss">
  <p:cSld name="3_Highlight Layout 87ss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33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167" name="Google Shape;167;p33"/>
          <p:cNvSpPr txBox="1">
            <a:spLocks noGrp="1"/>
          </p:cNvSpPr>
          <p:nvPr>
            <p:ph type="body" idx="1"/>
          </p:nvPr>
        </p:nvSpPr>
        <p:spPr>
          <a:xfrm>
            <a:off x="215058" y="1454991"/>
            <a:ext cx="2384570" cy="12203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Poppins SemiBold"/>
              <a:buNone/>
              <a:defRPr sz="2800" b="1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Poppins SemiBold"/>
              <a:buNone/>
              <a:defRPr sz="2800" b="1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Poppins SemiBold"/>
              <a:buNone/>
              <a:defRPr sz="2800" b="1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Poppins SemiBold"/>
              <a:buNone/>
              <a:defRPr sz="2800" b="1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Poppins SemiBold"/>
              <a:buNone/>
              <a:defRPr sz="2800" b="1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68" name="Google Shape;168;p33"/>
          <p:cNvSpPr>
            <a:spLocks noGrp="1"/>
          </p:cNvSpPr>
          <p:nvPr>
            <p:ph type="pic" idx="2"/>
          </p:nvPr>
        </p:nvSpPr>
        <p:spPr>
          <a:xfrm>
            <a:off x="2945674" y="2197719"/>
            <a:ext cx="2125255" cy="2125255"/>
          </a:xfrm>
          <a:prstGeom prst="rect">
            <a:avLst/>
          </a:prstGeom>
          <a:noFill/>
          <a:ln>
            <a:noFill/>
          </a:ln>
        </p:spPr>
      </p:sp>
      <p:sp>
        <p:nvSpPr>
          <p:cNvPr id="169" name="Google Shape;169;p33"/>
          <p:cNvSpPr>
            <a:spLocks noGrp="1"/>
          </p:cNvSpPr>
          <p:nvPr>
            <p:ph type="pic" idx="3"/>
          </p:nvPr>
        </p:nvSpPr>
        <p:spPr>
          <a:xfrm>
            <a:off x="215058" y="3504450"/>
            <a:ext cx="2384570" cy="5077719"/>
          </a:xfrm>
          <a:prstGeom prst="rect">
            <a:avLst/>
          </a:prstGeom>
          <a:noFill/>
          <a:ln>
            <a:noFill/>
          </a:ln>
        </p:spPr>
      </p:sp>
      <p:sp>
        <p:nvSpPr>
          <p:cNvPr id="170" name="Google Shape;170;p33"/>
          <p:cNvSpPr>
            <a:spLocks noGrp="1"/>
          </p:cNvSpPr>
          <p:nvPr>
            <p:ph type="pic" idx="4"/>
          </p:nvPr>
        </p:nvSpPr>
        <p:spPr>
          <a:xfrm>
            <a:off x="5294872" y="2197719"/>
            <a:ext cx="2125255" cy="2125255"/>
          </a:xfrm>
          <a:prstGeom prst="rect">
            <a:avLst/>
          </a:prstGeom>
          <a:noFill/>
          <a:ln>
            <a:noFill/>
          </a:ln>
        </p:spPr>
      </p:sp>
      <p:sp>
        <p:nvSpPr>
          <p:cNvPr id="171" name="Google Shape;171;p33"/>
          <p:cNvSpPr>
            <a:spLocks noGrp="1"/>
          </p:cNvSpPr>
          <p:nvPr>
            <p:ph type="pic" idx="5"/>
          </p:nvPr>
        </p:nvSpPr>
        <p:spPr>
          <a:xfrm>
            <a:off x="2945674" y="4534820"/>
            <a:ext cx="2125255" cy="2125255"/>
          </a:xfrm>
          <a:prstGeom prst="rect">
            <a:avLst/>
          </a:prstGeom>
          <a:noFill/>
          <a:ln>
            <a:noFill/>
          </a:ln>
        </p:spPr>
      </p:sp>
      <p:sp>
        <p:nvSpPr>
          <p:cNvPr id="172" name="Google Shape;172;p33"/>
          <p:cNvSpPr>
            <a:spLocks noGrp="1"/>
          </p:cNvSpPr>
          <p:nvPr>
            <p:ph type="pic" idx="6"/>
          </p:nvPr>
        </p:nvSpPr>
        <p:spPr>
          <a:xfrm>
            <a:off x="5294872" y="4534820"/>
            <a:ext cx="2125255" cy="2125255"/>
          </a:xfrm>
          <a:prstGeom prst="rect">
            <a:avLst/>
          </a:prstGeom>
          <a:noFill/>
          <a:ln>
            <a:noFill/>
          </a:ln>
        </p:spPr>
      </p:sp>
      <p:sp>
        <p:nvSpPr>
          <p:cNvPr id="173" name="Google Shape;173;p33"/>
          <p:cNvSpPr txBox="1">
            <a:spLocks noGrp="1"/>
          </p:cNvSpPr>
          <p:nvPr>
            <p:ph type="body" idx="7"/>
          </p:nvPr>
        </p:nvSpPr>
        <p:spPr>
          <a:xfrm>
            <a:off x="2945674" y="1259261"/>
            <a:ext cx="4474453" cy="8325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74" name="Google Shape;174;p33"/>
          <p:cNvSpPr txBox="1">
            <a:spLocks noGrp="1"/>
          </p:cNvSpPr>
          <p:nvPr>
            <p:ph type="body" idx="8"/>
          </p:nvPr>
        </p:nvSpPr>
        <p:spPr>
          <a:xfrm>
            <a:off x="2945522" y="6871921"/>
            <a:ext cx="4474453" cy="313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Highlight Layout 87ss">
  <p:cSld name="2_Highlight Layout 87ss"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34"/>
          <p:cNvSpPr>
            <a:spLocks noGrp="1"/>
          </p:cNvSpPr>
          <p:nvPr>
            <p:ph type="pic" idx="2"/>
          </p:nvPr>
        </p:nvSpPr>
        <p:spPr>
          <a:xfrm>
            <a:off x="5681471" y="1371600"/>
            <a:ext cx="1522918" cy="5362022"/>
          </a:xfrm>
          <a:prstGeom prst="rect">
            <a:avLst/>
          </a:prstGeom>
          <a:noFill/>
          <a:ln>
            <a:noFill/>
          </a:ln>
        </p:spPr>
      </p:sp>
      <p:sp>
        <p:nvSpPr>
          <p:cNvPr id="177" name="Google Shape;177;p34"/>
          <p:cNvSpPr>
            <a:spLocks noGrp="1"/>
          </p:cNvSpPr>
          <p:nvPr>
            <p:ph type="pic" idx="3"/>
          </p:nvPr>
        </p:nvSpPr>
        <p:spPr>
          <a:xfrm>
            <a:off x="3990552" y="2349905"/>
            <a:ext cx="1522918" cy="5957163"/>
          </a:xfrm>
          <a:prstGeom prst="rect">
            <a:avLst/>
          </a:prstGeom>
          <a:noFill/>
          <a:ln>
            <a:noFill/>
          </a:ln>
        </p:spPr>
      </p:sp>
      <p:sp>
        <p:nvSpPr>
          <p:cNvPr id="178" name="Google Shape;178;p34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179" name="Google Shape;179;p34"/>
          <p:cNvSpPr txBox="1">
            <a:spLocks noGrp="1"/>
          </p:cNvSpPr>
          <p:nvPr>
            <p:ph type="body" idx="1"/>
          </p:nvPr>
        </p:nvSpPr>
        <p:spPr>
          <a:xfrm>
            <a:off x="612648" y="9039797"/>
            <a:ext cx="6591740" cy="5478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80" name="Google Shape;180;p34"/>
          <p:cNvSpPr>
            <a:spLocks noGrp="1"/>
          </p:cNvSpPr>
          <p:nvPr>
            <p:ph type="pic" idx="4"/>
          </p:nvPr>
        </p:nvSpPr>
        <p:spPr>
          <a:xfrm>
            <a:off x="612648" y="2668266"/>
            <a:ext cx="1520952" cy="5638801"/>
          </a:xfrm>
          <a:prstGeom prst="rect">
            <a:avLst/>
          </a:prstGeom>
          <a:noFill/>
          <a:ln>
            <a:noFill/>
          </a:ln>
        </p:spPr>
      </p:sp>
      <p:sp>
        <p:nvSpPr>
          <p:cNvPr id="181" name="Google Shape;181;p34"/>
          <p:cNvSpPr>
            <a:spLocks noGrp="1"/>
          </p:cNvSpPr>
          <p:nvPr>
            <p:ph type="pic" idx="5"/>
          </p:nvPr>
        </p:nvSpPr>
        <p:spPr>
          <a:xfrm>
            <a:off x="2301600" y="974540"/>
            <a:ext cx="1520952" cy="618826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Highlight Layout 5">
  <p:cSld name="5_Highlight Layout 5"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3" name="Google Shape;183;p35"/>
          <p:cNvGrpSpPr/>
          <p:nvPr/>
        </p:nvGrpSpPr>
        <p:grpSpPr>
          <a:xfrm>
            <a:off x="295677" y="2833779"/>
            <a:ext cx="7181132" cy="4619226"/>
            <a:chOff x="0" y="0"/>
            <a:chExt cx="7181131" cy="4619224"/>
          </a:xfrm>
        </p:grpSpPr>
        <p:sp>
          <p:nvSpPr>
            <p:cNvPr id="184" name="Google Shape;184;p35"/>
            <p:cNvSpPr/>
            <p:nvPr/>
          </p:nvSpPr>
          <p:spPr>
            <a:xfrm>
              <a:off x="647598" y="20138"/>
              <a:ext cx="5847817" cy="3960824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0" y="21077"/>
                  </a:moveTo>
                  <a:lnTo>
                    <a:pt x="0" y="869"/>
                  </a:lnTo>
                  <a:cubicBezTo>
                    <a:pt x="0" y="388"/>
                    <a:pt x="263" y="0"/>
                    <a:pt x="589" y="0"/>
                  </a:cubicBezTo>
                  <a:lnTo>
                    <a:pt x="21013" y="0"/>
                  </a:lnTo>
                  <a:cubicBezTo>
                    <a:pt x="21335" y="0"/>
                    <a:pt x="21600" y="388"/>
                    <a:pt x="21600" y="869"/>
                  </a:cubicBezTo>
                  <a:lnTo>
                    <a:pt x="21600" y="21077"/>
                  </a:lnTo>
                  <a:cubicBezTo>
                    <a:pt x="21600" y="21363"/>
                    <a:pt x="21441" y="21600"/>
                    <a:pt x="21247" y="21600"/>
                  </a:cubicBezTo>
                  <a:lnTo>
                    <a:pt x="354" y="21600"/>
                  </a:lnTo>
                  <a:cubicBezTo>
                    <a:pt x="157" y="21600"/>
                    <a:pt x="0" y="21371"/>
                    <a:pt x="0" y="21077"/>
                  </a:cubicBezTo>
                </a:path>
              </a:pathLst>
            </a:custGeom>
            <a:solidFill>
              <a:srgbClr val="333333"/>
            </a:solidFill>
            <a:ln>
              <a:noFill/>
            </a:ln>
            <a:effectLst>
              <a:outerShdw blurRad="88900" dist="38100" dir="5400000" rotWithShape="0">
                <a:srgbClr val="000000">
                  <a:alpha val="37254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85" name="Google Shape;185;p35"/>
            <p:cNvSpPr/>
            <p:nvPr/>
          </p:nvSpPr>
          <p:spPr>
            <a:xfrm>
              <a:off x="635515" y="0"/>
              <a:ext cx="5871984" cy="3995059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21212" y="21600"/>
                  </a:moveTo>
                  <a:lnTo>
                    <a:pt x="388" y="21600"/>
                  </a:lnTo>
                  <a:cubicBezTo>
                    <a:pt x="193" y="21600"/>
                    <a:pt x="0" y="21316"/>
                    <a:pt x="0" y="21030"/>
                  </a:cubicBezTo>
                  <a:lnTo>
                    <a:pt x="0" y="872"/>
                  </a:lnTo>
                  <a:cubicBezTo>
                    <a:pt x="0" y="390"/>
                    <a:pt x="299" y="0"/>
                    <a:pt x="627" y="0"/>
                  </a:cubicBezTo>
                  <a:lnTo>
                    <a:pt x="20972" y="0"/>
                  </a:lnTo>
                  <a:cubicBezTo>
                    <a:pt x="21299" y="0"/>
                    <a:pt x="21600" y="390"/>
                    <a:pt x="21600" y="872"/>
                  </a:cubicBezTo>
                  <a:lnTo>
                    <a:pt x="21600" y="21030"/>
                  </a:lnTo>
                  <a:cubicBezTo>
                    <a:pt x="21600" y="21316"/>
                    <a:pt x="21409" y="21600"/>
                    <a:pt x="21212" y="21600"/>
                  </a:cubicBezTo>
                  <a:close/>
                  <a:moveTo>
                    <a:pt x="405" y="21523"/>
                  </a:moveTo>
                  <a:lnTo>
                    <a:pt x="21193" y="21523"/>
                  </a:lnTo>
                  <a:cubicBezTo>
                    <a:pt x="21388" y="21523"/>
                    <a:pt x="21546" y="21289"/>
                    <a:pt x="21546" y="21005"/>
                  </a:cubicBezTo>
                  <a:lnTo>
                    <a:pt x="21546" y="975"/>
                  </a:lnTo>
                  <a:cubicBezTo>
                    <a:pt x="21546" y="509"/>
                    <a:pt x="21289" y="131"/>
                    <a:pt x="20972" y="131"/>
                  </a:cubicBezTo>
                  <a:lnTo>
                    <a:pt x="627" y="131"/>
                  </a:lnTo>
                  <a:cubicBezTo>
                    <a:pt x="311" y="131"/>
                    <a:pt x="54" y="509"/>
                    <a:pt x="54" y="975"/>
                  </a:cubicBezTo>
                  <a:lnTo>
                    <a:pt x="54" y="21005"/>
                  </a:lnTo>
                  <a:cubicBezTo>
                    <a:pt x="54" y="21289"/>
                    <a:pt x="212" y="21523"/>
                    <a:pt x="405" y="21523"/>
                  </a:cubicBezTo>
                  <a:close/>
                </a:path>
              </a:pathLst>
            </a:custGeom>
            <a:solidFill>
              <a:srgbClr val="696A6D"/>
            </a:solidFill>
            <a:ln>
              <a:noFill/>
            </a:ln>
            <a:effectLst>
              <a:outerShdw blurRad="88900" dist="38100" dir="5400000" rotWithShape="0">
                <a:srgbClr val="000000">
                  <a:alpha val="37254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grpSp>
          <p:nvGrpSpPr>
            <p:cNvPr id="186" name="Google Shape;186;p35"/>
            <p:cNvGrpSpPr/>
            <p:nvPr/>
          </p:nvGrpSpPr>
          <p:grpSpPr>
            <a:xfrm>
              <a:off x="0" y="3403570"/>
              <a:ext cx="7181049" cy="1215654"/>
              <a:chOff x="0" y="-2"/>
              <a:chExt cx="7181048" cy="1215653"/>
            </a:xfrm>
          </p:grpSpPr>
          <p:grpSp>
            <p:nvGrpSpPr>
              <p:cNvPr id="187" name="Google Shape;187;p35"/>
              <p:cNvGrpSpPr/>
              <p:nvPr/>
            </p:nvGrpSpPr>
            <p:grpSpPr>
              <a:xfrm>
                <a:off x="0" y="-2"/>
                <a:ext cx="3592514" cy="1215653"/>
                <a:chOff x="0" y="-1"/>
                <a:chExt cx="3592513" cy="1215651"/>
              </a:xfrm>
            </p:grpSpPr>
            <p:sp>
              <p:nvSpPr>
                <p:cNvPr id="188" name="Google Shape;188;p35"/>
                <p:cNvSpPr/>
                <p:nvPr/>
              </p:nvSpPr>
              <p:spPr>
                <a:xfrm>
                  <a:off x="0" y="561329"/>
                  <a:ext cx="3592513" cy="92992"/>
                </a:xfrm>
                <a:prstGeom prst="rect">
                  <a:avLst/>
                </a:prstGeom>
                <a:gradFill>
                  <a:gsLst>
                    <a:gs pos="0">
                      <a:srgbClr val="464847"/>
                    </a:gs>
                    <a:gs pos="1078">
                      <a:srgbClr val="3B4142"/>
                    </a:gs>
                    <a:gs pos="1415">
                      <a:srgbClr val="727679"/>
                    </a:gs>
                    <a:gs pos="1675">
                      <a:srgbClr val="A9ACB0"/>
                    </a:gs>
                    <a:gs pos="3441">
                      <a:srgbClr val="787B80"/>
                    </a:gs>
                    <a:gs pos="5318">
                      <a:srgbClr val="484B4F"/>
                    </a:gs>
                    <a:gs pos="13483">
                      <a:srgbClr val="5C5E63"/>
                    </a:gs>
                    <a:gs pos="20452">
                      <a:srgbClr val="717276"/>
                    </a:gs>
                    <a:gs pos="38329">
                      <a:srgbClr val="818287"/>
                    </a:gs>
                    <a:gs pos="62243">
                      <a:srgbClr val="929397"/>
                    </a:gs>
                    <a:gs pos="100000">
                      <a:srgbClr val="929397"/>
                    </a:gs>
                  </a:gsLst>
                  <a:lin ang="0" scaled="0"/>
                </a:gradFill>
                <a:ln>
                  <a:noFill/>
                </a:ln>
              </p:spPr>
              <p:txBody>
                <a:bodyPr spcFirstLastPara="1" wrap="square" lIns="0" tIns="0" rIns="0" bIns="0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89" name="Google Shape;189;p35"/>
                <p:cNvSpPr txBox="1"/>
                <p:nvPr/>
              </p:nvSpPr>
              <p:spPr>
                <a:xfrm>
                  <a:off x="0" y="-1"/>
                  <a:ext cx="3592513" cy="121565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61700" tIns="61700" rIns="61700" bIns="61700" anchor="ctr" anchorCtr="0">
                  <a:sp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FFFFFF"/>
                    </a:buClr>
                    <a:buSzPts val="7100"/>
                    <a:buFont typeface="Inter"/>
                    <a:buNone/>
                  </a:pPr>
                  <a:r>
                    <a:rPr lang="en-US" sz="7100" b="0" i="0" u="none" strike="noStrike" cap="none">
                      <a:solidFill>
                        <a:srgbClr val="FFFFFF"/>
                      </a:solidFill>
                      <a:latin typeface="Inter"/>
                      <a:ea typeface="Inter"/>
                      <a:cs typeface="Inter"/>
                      <a:sym typeface="Inter"/>
                    </a:rPr>
                    <a:t> </a:t>
                  </a:r>
                  <a:endParaRPr/>
                </a:p>
              </p:txBody>
            </p:sp>
          </p:grpSp>
          <p:grpSp>
            <p:nvGrpSpPr>
              <p:cNvPr id="190" name="Google Shape;190;p35"/>
              <p:cNvGrpSpPr/>
              <p:nvPr/>
            </p:nvGrpSpPr>
            <p:grpSpPr>
              <a:xfrm>
                <a:off x="3588533" y="-2"/>
                <a:ext cx="3592515" cy="1215653"/>
                <a:chOff x="0" y="-1"/>
                <a:chExt cx="3592513" cy="1215651"/>
              </a:xfrm>
            </p:grpSpPr>
            <p:sp>
              <p:nvSpPr>
                <p:cNvPr id="191" name="Google Shape;191;p35"/>
                <p:cNvSpPr/>
                <p:nvPr/>
              </p:nvSpPr>
              <p:spPr>
                <a:xfrm>
                  <a:off x="0" y="561329"/>
                  <a:ext cx="3592513" cy="92992"/>
                </a:xfrm>
                <a:prstGeom prst="rect">
                  <a:avLst/>
                </a:prstGeom>
                <a:gradFill>
                  <a:gsLst>
                    <a:gs pos="0">
                      <a:srgbClr val="464847"/>
                    </a:gs>
                    <a:gs pos="1078">
                      <a:srgbClr val="3B4142"/>
                    </a:gs>
                    <a:gs pos="1415">
                      <a:srgbClr val="727679"/>
                    </a:gs>
                    <a:gs pos="1675">
                      <a:srgbClr val="A9ACB0"/>
                    </a:gs>
                    <a:gs pos="3441">
                      <a:srgbClr val="787B80"/>
                    </a:gs>
                    <a:gs pos="5318">
                      <a:srgbClr val="484B4F"/>
                    </a:gs>
                    <a:gs pos="13483">
                      <a:srgbClr val="5C5E63"/>
                    </a:gs>
                    <a:gs pos="20452">
                      <a:srgbClr val="717276"/>
                    </a:gs>
                    <a:gs pos="38329">
                      <a:srgbClr val="818287"/>
                    </a:gs>
                    <a:gs pos="62243">
                      <a:srgbClr val="929397"/>
                    </a:gs>
                    <a:gs pos="100000">
                      <a:srgbClr val="929397"/>
                    </a:gs>
                  </a:gsLst>
                  <a:lin ang="10800000" scaled="0"/>
                </a:gradFill>
                <a:ln>
                  <a:noFill/>
                </a:ln>
              </p:spPr>
              <p:txBody>
                <a:bodyPr spcFirstLastPara="1" wrap="square" lIns="0" tIns="0" rIns="0" bIns="0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92" name="Google Shape;192;p35"/>
                <p:cNvSpPr txBox="1"/>
                <p:nvPr/>
              </p:nvSpPr>
              <p:spPr>
                <a:xfrm>
                  <a:off x="0" y="-1"/>
                  <a:ext cx="3592513" cy="121565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61700" tIns="61700" rIns="61700" bIns="61700" anchor="ctr" anchorCtr="0">
                  <a:sp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FFFFFF"/>
                    </a:buClr>
                    <a:buSzPts val="7100"/>
                    <a:buFont typeface="Inter"/>
                    <a:buNone/>
                  </a:pPr>
                  <a:r>
                    <a:rPr lang="en-US" sz="7100" b="0" i="0" u="none" strike="noStrike" cap="none">
                      <a:solidFill>
                        <a:srgbClr val="FFFFFF"/>
                      </a:solidFill>
                      <a:latin typeface="Inter"/>
                      <a:ea typeface="Inter"/>
                      <a:cs typeface="Inter"/>
                      <a:sym typeface="Inter"/>
                    </a:rPr>
                    <a:t> </a:t>
                  </a:r>
                  <a:endParaRPr/>
                </a:p>
              </p:txBody>
            </p:sp>
          </p:grpSp>
        </p:grpSp>
        <p:sp>
          <p:nvSpPr>
            <p:cNvPr id="193" name="Google Shape;193;p35"/>
            <p:cNvSpPr/>
            <p:nvPr/>
          </p:nvSpPr>
          <p:spPr>
            <a:xfrm>
              <a:off x="3097237" y="3966086"/>
              <a:ext cx="976271" cy="57943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0" y="0"/>
                  </a:moveTo>
                  <a:lnTo>
                    <a:pt x="0" y="10800"/>
                  </a:lnTo>
                  <a:cubicBezTo>
                    <a:pt x="0" y="16971"/>
                    <a:pt x="384" y="21600"/>
                    <a:pt x="828" y="21600"/>
                  </a:cubicBezTo>
                  <a:lnTo>
                    <a:pt x="20772" y="21600"/>
                  </a:lnTo>
                  <a:cubicBezTo>
                    <a:pt x="21236" y="21600"/>
                    <a:pt x="21600" y="16971"/>
                    <a:pt x="21600" y="10800"/>
                  </a:cubicBezTo>
                  <a:lnTo>
                    <a:pt x="21600" y="0"/>
                  </a:lnTo>
                  <a:lnTo>
                    <a:pt x="0" y="0"/>
                  </a:lnTo>
                </a:path>
              </a:pathLst>
            </a:custGeom>
            <a:gradFill>
              <a:gsLst>
                <a:gs pos="0">
                  <a:srgbClr val="24282B"/>
                </a:gs>
                <a:gs pos="3819">
                  <a:srgbClr val="46494C"/>
                </a:gs>
                <a:gs pos="9344">
                  <a:srgbClr val="696A6D"/>
                </a:gs>
                <a:gs pos="49865">
                  <a:srgbClr val="727376"/>
                </a:gs>
                <a:gs pos="92717">
                  <a:srgbClr val="696A6D"/>
                </a:gs>
                <a:gs pos="100000">
                  <a:srgbClr val="24282B"/>
                </a:gs>
              </a:gsLst>
              <a:lin ang="0" scaled="0"/>
            </a:gradFill>
            <a:ln>
              <a:noFill/>
            </a:ln>
            <a:effectLst>
              <a:outerShdw blurRad="88900" dist="38100" dir="5400000" rotWithShape="0">
                <a:srgbClr val="000000">
                  <a:alpha val="37254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grpSp>
          <p:nvGrpSpPr>
            <p:cNvPr id="194" name="Google Shape;194;p35"/>
            <p:cNvGrpSpPr/>
            <p:nvPr/>
          </p:nvGrpSpPr>
          <p:grpSpPr>
            <a:xfrm>
              <a:off x="3215" y="3609519"/>
              <a:ext cx="7177916" cy="936602"/>
              <a:chOff x="0" y="0"/>
              <a:chExt cx="7177915" cy="936601"/>
            </a:xfrm>
          </p:grpSpPr>
          <p:sp>
            <p:nvSpPr>
              <p:cNvPr id="195" name="Google Shape;195;p35"/>
              <p:cNvSpPr/>
              <p:nvPr/>
            </p:nvSpPr>
            <p:spPr>
              <a:xfrm>
                <a:off x="0" y="445699"/>
                <a:ext cx="7177915" cy="45202"/>
              </a:xfrm>
              <a:custGeom>
                <a:avLst/>
                <a:gdLst/>
                <a:ahLst/>
                <a:cxnLst/>
                <a:rect l="l" t="t" r="r" b="b"/>
                <a:pathLst>
                  <a:path w="21598" h="21600" extrusionOk="0">
                    <a:moveTo>
                      <a:pt x="20352" y="21600"/>
                    </a:moveTo>
                    <a:cubicBezTo>
                      <a:pt x="13789" y="21600"/>
                      <a:pt x="7801" y="21600"/>
                      <a:pt x="1239" y="21600"/>
                    </a:cubicBezTo>
                    <a:cubicBezTo>
                      <a:pt x="815" y="17280"/>
                      <a:pt x="193" y="5451"/>
                      <a:pt x="3" y="720"/>
                    </a:cubicBezTo>
                    <a:cubicBezTo>
                      <a:pt x="-1" y="720"/>
                      <a:pt x="-1" y="0"/>
                      <a:pt x="3" y="0"/>
                    </a:cubicBezTo>
                    <a:cubicBezTo>
                      <a:pt x="7200" y="0"/>
                      <a:pt x="14398" y="0"/>
                      <a:pt x="21596" y="0"/>
                    </a:cubicBezTo>
                    <a:cubicBezTo>
                      <a:pt x="21599" y="0"/>
                      <a:pt x="21599" y="411"/>
                      <a:pt x="21596" y="720"/>
                    </a:cubicBezTo>
                    <a:cubicBezTo>
                      <a:pt x="21510" y="4114"/>
                      <a:pt x="20891" y="19851"/>
                      <a:pt x="20352" y="21600"/>
                    </a:cubicBezTo>
                  </a:path>
                </a:pathLst>
              </a:custGeom>
              <a:gradFill>
                <a:gsLst>
                  <a:gs pos="0">
                    <a:srgbClr val="3B4142"/>
                  </a:gs>
                  <a:gs pos="18807">
                    <a:srgbClr val="63686B"/>
                  </a:gs>
                  <a:gs pos="35319">
                    <a:srgbClr val="8B8F93"/>
                  </a:gs>
                  <a:gs pos="54082">
                    <a:srgbClr val="9A9DA2"/>
                  </a:gs>
                  <a:gs pos="83486">
                    <a:srgbClr val="A9ACB0"/>
                  </a:gs>
                  <a:gs pos="100000">
                    <a:srgbClr val="464847"/>
                  </a:gs>
                </a:gsLst>
                <a:lin ang="16200000" scaled="0"/>
              </a:gradFill>
              <a:ln>
                <a:noFill/>
              </a:ln>
              <a:effectLst>
                <a:outerShdw blurRad="88900" dist="38100" dir="5400000" rotWithShape="0">
                  <a:srgbClr val="000000">
                    <a:alpha val="37254"/>
                  </a:srgbClr>
                </a:outerShdw>
              </a:effectLst>
            </p:spPr>
            <p:txBody>
              <a:bodyPr spcFirstLastPara="1" wrap="square" lIns="0" tIns="0" rIns="0" bIns="0" anchor="ctr" anchorCtr="0">
                <a:noAutofit/>
              </a:bodyPr>
              <a:lstStyle/>
              <a:p>
                <a:pPr marL="0" marR="0" lvl="0" indent="0" algn="l" rtl="0">
                  <a:lnSpc>
                    <a:spcPct val="93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96" name="Google Shape;196;p35"/>
              <p:cNvSpPr txBox="1"/>
              <p:nvPr/>
            </p:nvSpPr>
            <p:spPr>
              <a:xfrm>
                <a:off x="0" y="0"/>
                <a:ext cx="7177831" cy="93660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5550" tIns="55550" rIns="55550" bIns="55550" anchor="ctr" anchorCtr="0">
                <a:spAutoFit/>
              </a:bodyPr>
              <a:lstStyle/>
              <a:p>
                <a:pPr marL="0" marR="0" lvl="0" indent="0" algn="l" rtl="0">
                  <a:lnSpc>
                    <a:spcPct val="93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400"/>
                  <a:buFont typeface="Inter"/>
                  <a:buNone/>
                </a:pPr>
                <a:r>
                  <a:rPr lang="en-US" sz="5400" b="0" i="0" u="none" strike="noStrike" cap="none">
                    <a:solidFill>
                      <a:srgbClr val="000000"/>
                    </a:solidFill>
                    <a:latin typeface="Inter"/>
                    <a:ea typeface="Inter"/>
                    <a:cs typeface="Inter"/>
                    <a:sym typeface="Inter"/>
                  </a:rPr>
                  <a:t> </a:t>
                </a:r>
                <a:endParaRPr/>
              </a:p>
            </p:txBody>
          </p:sp>
        </p:grpSp>
        <p:sp>
          <p:nvSpPr>
            <p:cNvPr id="197" name="Google Shape;197;p35"/>
            <p:cNvSpPr/>
            <p:nvPr/>
          </p:nvSpPr>
          <p:spPr>
            <a:xfrm>
              <a:off x="665722" y="40277"/>
              <a:ext cx="5810672" cy="3846033"/>
            </a:xfrm>
            <a:custGeom>
              <a:avLst/>
              <a:gdLst/>
              <a:ahLst/>
              <a:cxnLst/>
              <a:rect l="l" t="t" r="r" b="b"/>
              <a:pathLst>
                <a:path w="21597" h="21600" extrusionOk="0">
                  <a:moveTo>
                    <a:pt x="21081" y="0"/>
                  </a:moveTo>
                  <a:lnTo>
                    <a:pt x="519" y="0"/>
                  </a:lnTo>
                  <a:cubicBezTo>
                    <a:pt x="236" y="0"/>
                    <a:pt x="0" y="351"/>
                    <a:pt x="0" y="787"/>
                  </a:cubicBezTo>
                  <a:lnTo>
                    <a:pt x="0" y="21061"/>
                  </a:lnTo>
                  <a:cubicBezTo>
                    <a:pt x="0" y="21359"/>
                    <a:pt x="161" y="21600"/>
                    <a:pt x="356" y="21600"/>
                  </a:cubicBezTo>
                  <a:lnTo>
                    <a:pt x="21242" y="21600"/>
                  </a:lnTo>
                  <a:cubicBezTo>
                    <a:pt x="21437" y="21600"/>
                    <a:pt x="21597" y="21359"/>
                    <a:pt x="21597" y="21061"/>
                  </a:cubicBezTo>
                  <a:lnTo>
                    <a:pt x="21597" y="782"/>
                  </a:lnTo>
                  <a:cubicBezTo>
                    <a:pt x="21600" y="351"/>
                    <a:pt x="21366" y="0"/>
                    <a:pt x="21081" y="0"/>
                  </a:cubicBezTo>
                </a:path>
              </a:pathLst>
            </a:custGeom>
            <a:solidFill>
              <a:srgbClr val="181A19"/>
            </a:solidFill>
            <a:ln>
              <a:noFill/>
            </a:ln>
            <a:effectLst>
              <a:outerShdw blurRad="88900" dist="38100" dir="5400000" rotWithShape="0">
                <a:srgbClr val="000000">
                  <a:alpha val="37254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98" name="Google Shape;198;p35"/>
            <p:cNvSpPr/>
            <p:nvPr/>
          </p:nvSpPr>
          <p:spPr>
            <a:xfrm>
              <a:off x="841305" y="285902"/>
              <a:ext cx="5458389" cy="3439365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10802" y="21600"/>
                  </a:moveTo>
                  <a:lnTo>
                    <a:pt x="0" y="21600"/>
                  </a:lnTo>
                  <a:lnTo>
                    <a:pt x="0" y="0"/>
                  </a:lnTo>
                  <a:lnTo>
                    <a:pt x="21600" y="0"/>
                  </a:lnTo>
                  <a:lnTo>
                    <a:pt x="21600" y="21600"/>
                  </a:lnTo>
                  <a:lnTo>
                    <a:pt x="10802" y="21600"/>
                  </a:lnTo>
                </a:path>
              </a:pathLst>
            </a:custGeom>
            <a:solidFill>
              <a:srgbClr val="3D3D3F"/>
            </a:solidFill>
            <a:ln>
              <a:noFill/>
            </a:ln>
            <a:effectLst>
              <a:outerShdw blurRad="88900" dist="38100" dir="5400000" rotWithShape="0">
                <a:srgbClr val="000000">
                  <a:alpha val="37254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99" name="Google Shape;199;p35"/>
            <p:cNvSpPr/>
            <p:nvPr/>
          </p:nvSpPr>
          <p:spPr>
            <a:xfrm>
              <a:off x="3549581" y="139795"/>
              <a:ext cx="45862" cy="45867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21600" y="10693"/>
                  </a:moveTo>
                  <a:cubicBezTo>
                    <a:pt x="21600" y="12618"/>
                    <a:pt x="21168" y="14329"/>
                    <a:pt x="20088" y="16040"/>
                  </a:cubicBezTo>
                  <a:cubicBezTo>
                    <a:pt x="19224" y="17750"/>
                    <a:pt x="18144" y="19034"/>
                    <a:pt x="16416" y="20103"/>
                  </a:cubicBezTo>
                  <a:cubicBezTo>
                    <a:pt x="14472" y="20958"/>
                    <a:pt x="12960" y="21600"/>
                    <a:pt x="11016" y="21600"/>
                  </a:cubicBezTo>
                  <a:cubicBezTo>
                    <a:pt x="9072" y="21600"/>
                    <a:pt x="7344" y="20958"/>
                    <a:pt x="5616" y="20103"/>
                  </a:cubicBezTo>
                  <a:cubicBezTo>
                    <a:pt x="3672" y="19034"/>
                    <a:pt x="2376" y="17750"/>
                    <a:pt x="1512" y="16040"/>
                  </a:cubicBezTo>
                  <a:cubicBezTo>
                    <a:pt x="432" y="14329"/>
                    <a:pt x="0" y="12618"/>
                    <a:pt x="0" y="10693"/>
                  </a:cubicBezTo>
                  <a:cubicBezTo>
                    <a:pt x="0" y="8768"/>
                    <a:pt x="432" y="7057"/>
                    <a:pt x="1512" y="5347"/>
                  </a:cubicBezTo>
                  <a:cubicBezTo>
                    <a:pt x="2376" y="3636"/>
                    <a:pt x="3672" y="2352"/>
                    <a:pt x="5616" y="1497"/>
                  </a:cubicBezTo>
                  <a:cubicBezTo>
                    <a:pt x="7344" y="428"/>
                    <a:pt x="9072" y="0"/>
                    <a:pt x="11016" y="0"/>
                  </a:cubicBezTo>
                  <a:cubicBezTo>
                    <a:pt x="12960" y="0"/>
                    <a:pt x="14472" y="428"/>
                    <a:pt x="16416" y="1497"/>
                  </a:cubicBezTo>
                  <a:cubicBezTo>
                    <a:pt x="18144" y="2352"/>
                    <a:pt x="19224" y="3636"/>
                    <a:pt x="20088" y="5347"/>
                  </a:cubicBezTo>
                  <a:cubicBezTo>
                    <a:pt x="21168" y="7057"/>
                    <a:pt x="21600" y="8768"/>
                    <a:pt x="21600" y="10693"/>
                  </a:cubicBezTo>
                </a:path>
              </a:pathLst>
            </a:custGeom>
            <a:solidFill>
              <a:srgbClr val="4C4D4B"/>
            </a:solidFill>
            <a:ln>
              <a:noFill/>
            </a:ln>
            <a:effectLst>
              <a:outerShdw blurRad="88900" dist="38100" dir="5400000" rotWithShape="0">
                <a:srgbClr val="000000">
                  <a:alpha val="37254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00" name="Google Shape;200;p35"/>
            <p:cNvSpPr/>
            <p:nvPr/>
          </p:nvSpPr>
          <p:spPr>
            <a:xfrm>
              <a:off x="3549581" y="147572"/>
              <a:ext cx="35792" cy="34918"/>
            </a:xfrm>
            <a:custGeom>
              <a:avLst/>
              <a:gdLst/>
              <a:ahLst/>
              <a:cxnLst/>
              <a:rect l="l" t="t" r="r" b="b"/>
              <a:pathLst>
                <a:path w="21600" h="21076" extrusionOk="0">
                  <a:moveTo>
                    <a:pt x="0" y="12380"/>
                  </a:moveTo>
                  <a:cubicBezTo>
                    <a:pt x="0" y="13502"/>
                    <a:pt x="0" y="14624"/>
                    <a:pt x="831" y="16588"/>
                  </a:cubicBezTo>
                  <a:cubicBezTo>
                    <a:pt x="3046" y="19393"/>
                    <a:pt x="6646" y="21076"/>
                    <a:pt x="9969" y="21076"/>
                  </a:cubicBezTo>
                  <a:cubicBezTo>
                    <a:pt x="16338" y="21076"/>
                    <a:pt x="21600" y="16027"/>
                    <a:pt x="21600" y="10136"/>
                  </a:cubicBezTo>
                  <a:cubicBezTo>
                    <a:pt x="21600" y="5928"/>
                    <a:pt x="19385" y="1720"/>
                    <a:pt x="15785" y="37"/>
                  </a:cubicBezTo>
                  <a:cubicBezTo>
                    <a:pt x="15231" y="37"/>
                    <a:pt x="14123" y="37"/>
                    <a:pt x="13569" y="37"/>
                  </a:cubicBezTo>
                  <a:cubicBezTo>
                    <a:pt x="5815" y="-524"/>
                    <a:pt x="0" y="5367"/>
                    <a:pt x="0" y="12380"/>
                  </a:cubicBezTo>
                </a:path>
              </a:pathLst>
            </a:custGeom>
            <a:solidFill>
              <a:srgbClr val="0E0D0C"/>
            </a:solidFill>
            <a:ln>
              <a:noFill/>
            </a:ln>
            <a:effectLst>
              <a:outerShdw blurRad="88900" dist="38100" dir="5400000" rotWithShape="0">
                <a:srgbClr val="000000">
                  <a:alpha val="37254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sp>
        <p:nvSpPr>
          <p:cNvPr id="201" name="Google Shape;201;p35"/>
          <p:cNvSpPr>
            <a:spLocks noGrp="1"/>
          </p:cNvSpPr>
          <p:nvPr>
            <p:ph type="pic" idx="2"/>
          </p:nvPr>
        </p:nvSpPr>
        <p:spPr>
          <a:xfrm>
            <a:off x="1136981" y="3118960"/>
            <a:ext cx="5498438" cy="3439365"/>
          </a:xfrm>
          <a:prstGeom prst="rect">
            <a:avLst/>
          </a:prstGeom>
          <a:noFill/>
          <a:ln>
            <a:noFill/>
          </a:ln>
        </p:spPr>
      </p:sp>
      <p:sp>
        <p:nvSpPr>
          <p:cNvPr id="202" name="Google Shape;202;p35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203" name="Google Shape;203;p35"/>
          <p:cNvSpPr txBox="1">
            <a:spLocks noGrp="1"/>
          </p:cNvSpPr>
          <p:nvPr>
            <p:ph type="title"/>
          </p:nvPr>
        </p:nvSpPr>
        <p:spPr>
          <a:xfrm>
            <a:off x="931191" y="2220075"/>
            <a:ext cx="6109682" cy="492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rmAutofit/>
          </a:bodyPr>
          <a:lstStyle>
            <a:lvl1pPr lvl="0" algn="l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04" name="Google Shape;204;p35"/>
          <p:cNvSpPr txBox="1">
            <a:spLocks noGrp="1"/>
          </p:cNvSpPr>
          <p:nvPr>
            <p:ph type="body" idx="1"/>
          </p:nvPr>
        </p:nvSpPr>
        <p:spPr>
          <a:xfrm>
            <a:off x="931862" y="7242047"/>
            <a:ext cx="5870576" cy="2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Highlight Layout 5">
  <p:cSld name="6_Highlight Layout 5"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36"/>
          <p:cNvSpPr/>
          <p:nvPr/>
        </p:nvSpPr>
        <p:spPr>
          <a:xfrm>
            <a:off x="0" y="6019800"/>
            <a:ext cx="7772400" cy="4038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Inter"/>
              <a:buNone/>
            </a:pPr>
            <a:endParaRPr sz="1800" b="0" i="0" u="none" strike="noStrike" cap="none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grpSp>
        <p:nvGrpSpPr>
          <p:cNvPr id="207" name="Google Shape;207;p36"/>
          <p:cNvGrpSpPr/>
          <p:nvPr/>
        </p:nvGrpSpPr>
        <p:grpSpPr>
          <a:xfrm>
            <a:off x="295677" y="2833779"/>
            <a:ext cx="7181132" cy="4619226"/>
            <a:chOff x="0" y="0"/>
            <a:chExt cx="7181131" cy="4619224"/>
          </a:xfrm>
        </p:grpSpPr>
        <p:sp>
          <p:nvSpPr>
            <p:cNvPr id="208" name="Google Shape;208;p36"/>
            <p:cNvSpPr/>
            <p:nvPr/>
          </p:nvSpPr>
          <p:spPr>
            <a:xfrm>
              <a:off x="647598" y="20138"/>
              <a:ext cx="5847817" cy="3960824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0" y="21077"/>
                  </a:moveTo>
                  <a:lnTo>
                    <a:pt x="0" y="869"/>
                  </a:lnTo>
                  <a:cubicBezTo>
                    <a:pt x="0" y="388"/>
                    <a:pt x="263" y="0"/>
                    <a:pt x="589" y="0"/>
                  </a:cubicBezTo>
                  <a:lnTo>
                    <a:pt x="21013" y="0"/>
                  </a:lnTo>
                  <a:cubicBezTo>
                    <a:pt x="21335" y="0"/>
                    <a:pt x="21600" y="388"/>
                    <a:pt x="21600" y="869"/>
                  </a:cubicBezTo>
                  <a:lnTo>
                    <a:pt x="21600" y="21077"/>
                  </a:lnTo>
                  <a:cubicBezTo>
                    <a:pt x="21600" y="21363"/>
                    <a:pt x="21441" y="21600"/>
                    <a:pt x="21247" y="21600"/>
                  </a:cubicBezTo>
                  <a:lnTo>
                    <a:pt x="354" y="21600"/>
                  </a:lnTo>
                  <a:cubicBezTo>
                    <a:pt x="157" y="21600"/>
                    <a:pt x="0" y="21371"/>
                    <a:pt x="0" y="21077"/>
                  </a:cubicBezTo>
                </a:path>
              </a:pathLst>
            </a:custGeom>
            <a:solidFill>
              <a:srgbClr val="333333"/>
            </a:solidFill>
            <a:ln>
              <a:noFill/>
            </a:ln>
            <a:effectLst>
              <a:outerShdw blurRad="50800" dist="63500" dir="5400000" rotWithShape="0">
                <a:srgbClr val="000000">
                  <a:alpha val="32549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09" name="Google Shape;209;p36"/>
            <p:cNvSpPr/>
            <p:nvPr/>
          </p:nvSpPr>
          <p:spPr>
            <a:xfrm>
              <a:off x="635515" y="0"/>
              <a:ext cx="5871984" cy="3995059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21212" y="21600"/>
                  </a:moveTo>
                  <a:lnTo>
                    <a:pt x="388" y="21600"/>
                  </a:lnTo>
                  <a:cubicBezTo>
                    <a:pt x="193" y="21600"/>
                    <a:pt x="0" y="21316"/>
                    <a:pt x="0" y="21030"/>
                  </a:cubicBezTo>
                  <a:lnTo>
                    <a:pt x="0" y="872"/>
                  </a:lnTo>
                  <a:cubicBezTo>
                    <a:pt x="0" y="390"/>
                    <a:pt x="299" y="0"/>
                    <a:pt x="627" y="0"/>
                  </a:cubicBezTo>
                  <a:lnTo>
                    <a:pt x="20972" y="0"/>
                  </a:lnTo>
                  <a:cubicBezTo>
                    <a:pt x="21299" y="0"/>
                    <a:pt x="21600" y="390"/>
                    <a:pt x="21600" y="872"/>
                  </a:cubicBezTo>
                  <a:lnTo>
                    <a:pt x="21600" y="21030"/>
                  </a:lnTo>
                  <a:cubicBezTo>
                    <a:pt x="21600" y="21316"/>
                    <a:pt x="21409" y="21600"/>
                    <a:pt x="21212" y="21600"/>
                  </a:cubicBezTo>
                  <a:close/>
                  <a:moveTo>
                    <a:pt x="405" y="21523"/>
                  </a:moveTo>
                  <a:lnTo>
                    <a:pt x="21193" y="21523"/>
                  </a:lnTo>
                  <a:cubicBezTo>
                    <a:pt x="21388" y="21523"/>
                    <a:pt x="21546" y="21289"/>
                    <a:pt x="21546" y="21005"/>
                  </a:cubicBezTo>
                  <a:lnTo>
                    <a:pt x="21546" y="975"/>
                  </a:lnTo>
                  <a:cubicBezTo>
                    <a:pt x="21546" y="509"/>
                    <a:pt x="21289" y="131"/>
                    <a:pt x="20972" y="131"/>
                  </a:cubicBezTo>
                  <a:lnTo>
                    <a:pt x="627" y="131"/>
                  </a:lnTo>
                  <a:cubicBezTo>
                    <a:pt x="311" y="131"/>
                    <a:pt x="54" y="509"/>
                    <a:pt x="54" y="975"/>
                  </a:cubicBezTo>
                  <a:lnTo>
                    <a:pt x="54" y="21005"/>
                  </a:lnTo>
                  <a:cubicBezTo>
                    <a:pt x="54" y="21289"/>
                    <a:pt x="212" y="21523"/>
                    <a:pt x="405" y="21523"/>
                  </a:cubicBezTo>
                  <a:close/>
                </a:path>
              </a:pathLst>
            </a:custGeom>
            <a:solidFill>
              <a:srgbClr val="696A6D"/>
            </a:solidFill>
            <a:ln>
              <a:noFill/>
            </a:ln>
            <a:effectLst>
              <a:outerShdw blurRad="50800" dist="63500" dir="5400000" rotWithShape="0">
                <a:srgbClr val="000000">
                  <a:alpha val="32549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grpSp>
          <p:nvGrpSpPr>
            <p:cNvPr id="210" name="Google Shape;210;p36"/>
            <p:cNvGrpSpPr/>
            <p:nvPr/>
          </p:nvGrpSpPr>
          <p:grpSpPr>
            <a:xfrm>
              <a:off x="0" y="3403570"/>
              <a:ext cx="7181049" cy="1215654"/>
              <a:chOff x="0" y="-2"/>
              <a:chExt cx="7181048" cy="1215653"/>
            </a:xfrm>
          </p:grpSpPr>
          <p:grpSp>
            <p:nvGrpSpPr>
              <p:cNvPr id="211" name="Google Shape;211;p36"/>
              <p:cNvGrpSpPr/>
              <p:nvPr/>
            </p:nvGrpSpPr>
            <p:grpSpPr>
              <a:xfrm>
                <a:off x="0" y="-2"/>
                <a:ext cx="3592514" cy="1215653"/>
                <a:chOff x="0" y="-1"/>
                <a:chExt cx="3592513" cy="1215651"/>
              </a:xfrm>
            </p:grpSpPr>
            <p:sp>
              <p:nvSpPr>
                <p:cNvPr id="212" name="Google Shape;212;p36"/>
                <p:cNvSpPr/>
                <p:nvPr/>
              </p:nvSpPr>
              <p:spPr>
                <a:xfrm>
                  <a:off x="0" y="561329"/>
                  <a:ext cx="3592513" cy="92992"/>
                </a:xfrm>
                <a:prstGeom prst="rect">
                  <a:avLst/>
                </a:prstGeom>
                <a:gradFill>
                  <a:gsLst>
                    <a:gs pos="0">
                      <a:srgbClr val="464847"/>
                    </a:gs>
                    <a:gs pos="1078">
                      <a:srgbClr val="3B4142"/>
                    </a:gs>
                    <a:gs pos="1415">
                      <a:srgbClr val="727679"/>
                    </a:gs>
                    <a:gs pos="1675">
                      <a:srgbClr val="A9ACB0"/>
                    </a:gs>
                    <a:gs pos="3441">
                      <a:srgbClr val="787B80"/>
                    </a:gs>
                    <a:gs pos="5318">
                      <a:srgbClr val="484B4F"/>
                    </a:gs>
                    <a:gs pos="13483">
                      <a:srgbClr val="5C5E63"/>
                    </a:gs>
                    <a:gs pos="20452">
                      <a:srgbClr val="717276"/>
                    </a:gs>
                    <a:gs pos="38329">
                      <a:srgbClr val="818287"/>
                    </a:gs>
                    <a:gs pos="62243">
                      <a:srgbClr val="929397"/>
                    </a:gs>
                    <a:gs pos="100000">
                      <a:srgbClr val="929397"/>
                    </a:gs>
                  </a:gsLst>
                  <a:lin ang="0" scaled="0"/>
                </a:gradFill>
                <a:ln>
                  <a:noFill/>
                </a:ln>
              </p:spPr>
              <p:txBody>
                <a:bodyPr spcFirstLastPara="1" wrap="square" lIns="0" tIns="0" rIns="0" bIns="0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213" name="Google Shape;213;p36"/>
                <p:cNvSpPr txBox="1"/>
                <p:nvPr/>
              </p:nvSpPr>
              <p:spPr>
                <a:xfrm>
                  <a:off x="0" y="-1"/>
                  <a:ext cx="3592513" cy="121565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61700" tIns="61700" rIns="61700" bIns="61700" anchor="ctr" anchorCtr="0">
                  <a:sp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FFFFFF"/>
                    </a:buClr>
                    <a:buSzPts val="7100"/>
                    <a:buFont typeface="Inter"/>
                    <a:buNone/>
                  </a:pPr>
                  <a:r>
                    <a:rPr lang="en-US" sz="7100" b="0" i="0" u="none" strike="noStrike" cap="none">
                      <a:solidFill>
                        <a:srgbClr val="FFFFFF"/>
                      </a:solidFill>
                      <a:latin typeface="Inter"/>
                      <a:ea typeface="Inter"/>
                      <a:cs typeface="Inter"/>
                      <a:sym typeface="Inter"/>
                    </a:rPr>
                    <a:t> </a:t>
                  </a:r>
                  <a:endParaRPr/>
                </a:p>
              </p:txBody>
            </p:sp>
          </p:grpSp>
          <p:grpSp>
            <p:nvGrpSpPr>
              <p:cNvPr id="214" name="Google Shape;214;p36"/>
              <p:cNvGrpSpPr/>
              <p:nvPr/>
            </p:nvGrpSpPr>
            <p:grpSpPr>
              <a:xfrm>
                <a:off x="3588533" y="-2"/>
                <a:ext cx="3592515" cy="1215653"/>
                <a:chOff x="0" y="-1"/>
                <a:chExt cx="3592513" cy="1215651"/>
              </a:xfrm>
            </p:grpSpPr>
            <p:sp>
              <p:nvSpPr>
                <p:cNvPr id="215" name="Google Shape;215;p36"/>
                <p:cNvSpPr/>
                <p:nvPr/>
              </p:nvSpPr>
              <p:spPr>
                <a:xfrm>
                  <a:off x="0" y="561329"/>
                  <a:ext cx="3592513" cy="92992"/>
                </a:xfrm>
                <a:prstGeom prst="rect">
                  <a:avLst/>
                </a:prstGeom>
                <a:gradFill>
                  <a:gsLst>
                    <a:gs pos="0">
                      <a:srgbClr val="464847"/>
                    </a:gs>
                    <a:gs pos="1078">
                      <a:srgbClr val="3B4142"/>
                    </a:gs>
                    <a:gs pos="1415">
                      <a:srgbClr val="727679"/>
                    </a:gs>
                    <a:gs pos="1675">
                      <a:srgbClr val="A9ACB0"/>
                    </a:gs>
                    <a:gs pos="3441">
                      <a:srgbClr val="787B80"/>
                    </a:gs>
                    <a:gs pos="5318">
                      <a:srgbClr val="484B4F"/>
                    </a:gs>
                    <a:gs pos="13483">
                      <a:srgbClr val="5C5E63"/>
                    </a:gs>
                    <a:gs pos="20452">
                      <a:srgbClr val="717276"/>
                    </a:gs>
                    <a:gs pos="38329">
                      <a:srgbClr val="818287"/>
                    </a:gs>
                    <a:gs pos="62243">
                      <a:srgbClr val="929397"/>
                    </a:gs>
                    <a:gs pos="100000">
                      <a:srgbClr val="929397"/>
                    </a:gs>
                  </a:gsLst>
                  <a:lin ang="10800000" scaled="0"/>
                </a:gradFill>
                <a:ln>
                  <a:noFill/>
                </a:ln>
              </p:spPr>
              <p:txBody>
                <a:bodyPr spcFirstLastPara="1" wrap="square" lIns="0" tIns="0" rIns="0" bIns="0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216" name="Google Shape;216;p36"/>
                <p:cNvSpPr txBox="1"/>
                <p:nvPr/>
              </p:nvSpPr>
              <p:spPr>
                <a:xfrm>
                  <a:off x="0" y="-1"/>
                  <a:ext cx="3592513" cy="121565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61700" tIns="61700" rIns="61700" bIns="61700" anchor="ctr" anchorCtr="0">
                  <a:sp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FFFFFF"/>
                    </a:buClr>
                    <a:buSzPts val="7100"/>
                    <a:buFont typeface="Inter"/>
                    <a:buNone/>
                  </a:pPr>
                  <a:r>
                    <a:rPr lang="en-US" sz="7100" b="0" i="0" u="none" strike="noStrike" cap="none">
                      <a:solidFill>
                        <a:srgbClr val="FFFFFF"/>
                      </a:solidFill>
                      <a:latin typeface="Inter"/>
                      <a:ea typeface="Inter"/>
                      <a:cs typeface="Inter"/>
                      <a:sym typeface="Inter"/>
                    </a:rPr>
                    <a:t> </a:t>
                  </a:r>
                  <a:endParaRPr/>
                </a:p>
              </p:txBody>
            </p:sp>
          </p:grpSp>
        </p:grpSp>
        <p:sp>
          <p:nvSpPr>
            <p:cNvPr id="217" name="Google Shape;217;p36"/>
            <p:cNvSpPr/>
            <p:nvPr/>
          </p:nvSpPr>
          <p:spPr>
            <a:xfrm>
              <a:off x="3097237" y="3966086"/>
              <a:ext cx="976271" cy="57943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0" y="0"/>
                  </a:moveTo>
                  <a:lnTo>
                    <a:pt x="0" y="10800"/>
                  </a:lnTo>
                  <a:cubicBezTo>
                    <a:pt x="0" y="16971"/>
                    <a:pt x="384" y="21600"/>
                    <a:pt x="828" y="21600"/>
                  </a:cubicBezTo>
                  <a:lnTo>
                    <a:pt x="20772" y="21600"/>
                  </a:lnTo>
                  <a:cubicBezTo>
                    <a:pt x="21236" y="21600"/>
                    <a:pt x="21600" y="16971"/>
                    <a:pt x="21600" y="10800"/>
                  </a:cubicBezTo>
                  <a:lnTo>
                    <a:pt x="21600" y="0"/>
                  </a:lnTo>
                  <a:lnTo>
                    <a:pt x="0" y="0"/>
                  </a:lnTo>
                </a:path>
              </a:pathLst>
            </a:custGeom>
            <a:gradFill>
              <a:gsLst>
                <a:gs pos="0">
                  <a:srgbClr val="24282B"/>
                </a:gs>
                <a:gs pos="3819">
                  <a:srgbClr val="46494C"/>
                </a:gs>
                <a:gs pos="9344">
                  <a:srgbClr val="696A6D"/>
                </a:gs>
                <a:gs pos="49865">
                  <a:srgbClr val="727376"/>
                </a:gs>
                <a:gs pos="92717">
                  <a:srgbClr val="696A6D"/>
                </a:gs>
                <a:gs pos="100000">
                  <a:srgbClr val="24282B"/>
                </a:gs>
              </a:gsLst>
              <a:lin ang="0" scaled="0"/>
            </a:gradFill>
            <a:ln>
              <a:noFill/>
            </a:ln>
            <a:effectLst>
              <a:outerShdw blurRad="50800" dist="63500" dir="5400000" rotWithShape="0">
                <a:srgbClr val="000000">
                  <a:alpha val="32549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grpSp>
          <p:nvGrpSpPr>
            <p:cNvPr id="218" name="Google Shape;218;p36"/>
            <p:cNvGrpSpPr/>
            <p:nvPr/>
          </p:nvGrpSpPr>
          <p:grpSpPr>
            <a:xfrm>
              <a:off x="3215" y="3609519"/>
              <a:ext cx="7177916" cy="936602"/>
              <a:chOff x="0" y="0"/>
              <a:chExt cx="7177915" cy="936601"/>
            </a:xfrm>
          </p:grpSpPr>
          <p:sp>
            <p:nvSpPr>
              <p:cNvPr id="219" name="Google Shape;219;p36"/>
              <p:cNvSpPr/>
              <p:nvPr/>
            </p:nvSpPr>
            <p:spPr>
              <a:xfrm>
                <a:off x="0" y="445699"/>
                <a:ext cx="7177915" cy="45202"/>
              </a:xfrm>
              <a:custGeom>
                <a:avLst/>
                <a:gdLst/>
                <a:ahLst/>
                <a:cxnLst/>
                <a:rect l="l" t="t" r="r" b="b"/>
                <a:pathLst>
                  <a:path w="21598" h="21600" extrusionOk="0">
                    <a:moveTo>
                      <a:pt x="20352" y="21600"/>
                    </a:moveTo>
                    <a:cubicBezTo>
                      <a:pt x="13789" y="21600"/>
                      <a:pt x="7801" y="21600"/>
                      <a:pt x="1239" y="21600"/>
                    </a:cubicBezTo>
                    <a:cubicBezTo>
                      <a:pt x="815" y="17280"/>
                      <a:pt x="193" y="5451"/>
                      <a:pt x="3" y="720"/>
                    </a:cubicBezTo>
                    <a:cubicBezTo>
                      <a:pt x="-1" y="720"/>
                      <a:pt x="-1" y="0"/>
                      <a:pt x="3" y="0"/>
                    </a:cubicBezTo>
                    <a:cubicBezTo>
                      <a:pt x="7200" y="0"/>
                      <a:pt x="14398" y="0"/>
                      <a:pt x="21596" y="0"/>
                    </a:cubicBezTo>
                    <a:cubicBezTo>
                      <a:pt x="21599" y="0"/>
                      <a:pt x="21599" y="411"/>
                      <a:pt x="21596" y="720"/>
                    </a:cubicBezTo>
                    <a:cubicBezTo>
                      <a:pt x="21510" y="4114"/>
                      <a:pt x="20891" y="19851"/>
                      <a:pt x="20352" y="21600"/>
                    </a:cubicBezTo>
                  </a:path>
                </a:pathLst>
              </a:custGeom>
              <a:gradFill>
                <a:gsLst>
                  <a:gs pos="0">
                    <a:srgbClr val="3B4142"/>
                  </a:gs>
                  <a:gs pos="18807">
                    <a:srgbClr val="63686B"/>
                  </a:gs>
                  <a:gs pos="35319">
                    <a:srgbClr val="8B8F93"/>
                  </a:gs>
                  <a:gs pos="54082">
                    <a:srgbClr val="9A9DA2"/>
                  </a:gs>
                  <a:gs pos="83486">
                    <a:srgbClr val="A9ACB0"/>
                  </a:gs>
                  <a:gs pos="100000">
                    <a:srgbClr val="464847"/>
                  </a:gs>
                </a:gsLst>
                <a:lin ang="16200000" scaled="0"/>
              </a:gradFill>
              <a:ln>
                <a:noFill/>
              </a:ln>
              <a:effectLst>
                <a:outerShdw blurRad="50800" dist="63500" dir="5400000" rotWithShape="0">
                  <a:srgbClr val="000000">
                    <a:alpha val="32549"/>
                  </a:srgbClr>
                </a:outerShdw>
              </a:effectLst>
            </p:spPr>
            <p:txBody>
              <a:bodyPr spcFirstLastPara="1" wrap="square" lIns="0" tIns="0" rIns="0" bIns="0" anchor="ctr" anchorCtr="0">
                <a:noAutofit/>
              </a:bodyPr>
              <a:lstStyle/>
              <a:p>
                <a:pPr marL="0" marR="0" lvl="0" indent="0" algn="l" rtl="0">
                  <a:lnSpc>
                    <a:spcPct val="93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20" name="Google Shape;220;p36"/>
              <p:cNvSpPr txBox="1"/>
              <p:nvPr/>
            </p:nvSpPr>
            <p:spPr>
              <a:xfrm>
                <a:off x="0" y="0"/>
                <a:ext cx="7177831" cy="93660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5550" tIns="55550" rIns="55550" bIns="55550" anchor="ctr" anchorCtr="0">
                <a:spAutoFit/>
              </a:bodyPr>
              <a:lstStyle/>
              <a:p>
                <a:pPr marL="0" marR="0" lvl="0" indent="0" algn="l" rtl="0">
                  <a:lnSpc>
                    <a:spcPct val="93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5400"/>
                  <a:buFont typeface="Inter"/>
                  <a:buNone/>
                </a:pPr>
                <a:r>
                  <a:rPr lang="en-US" sz="5400" b="0" i="0" u="none" strike="noStrike" cap="none">
                    <a:solidFill>
                      <a:srgbClr val="000000"/>
                    </a:solidFill>
                    <a:latin typeface="Inter"/>
                    <a:ea typeface="Inter"/>
                    <a:cs typeface="Inter"/>
                    <a:sym typeface="Inter"/>
                  </a:rPr>
                  <a:t> </a:t>
                </a:r>
                <a:endParaRPr/>
              </a:p>
            </p:txBody>
          </p:sp>
        </p:grpSp>
        <p:sp>
          <p:nvSpPr>
            <p:cNvPr id="221" name="Google Shape;221;p36"/>
            <p:cNvSpPr/>
            <p:nvPr/>
          </p:nvSpPr>
          <p:spPr>
            <a:xfrm>
              <a:off x="665722" y="40277"/>
              <a:ext cx="5810672" cy="3846033"/>
            </a:xfrm>
            <a:custGeom>
              <a:avLst/>
              <a:gdLst/>
              <a:ahLst/>
              <a:cxnLst/>
              <a:rect l="l" t="t" r="r" b="b"/>
              <a:pathLst>
                <a:path w="21597" h="21600" extrusionOk="0">
                  <a:moveTo>
                    <a:pt x="21081" y="0"/>
                  </a:moveTo>
                  <a:lnTo>
                    <a:pt x="519" y="0"/>
                  </a:lnTo>
                  <a:cubicBezTo>
                    <a:pt x="236" y="0"/>
                    <a:pt x="0" y="351"/>
                    <a:pt x="0" y="787"/>
                  </a:cubicBezTo>
                  <a:lnTo>
                    <a:pt x="0" y="21061"/>
                  </a:lnTo>
                  <a:cubicBezTo>
                    <a:pt x="0" y="21359"/>
                    <a:pt x="161" y="21600"/>
                    <a:pt x="356" y="21600"/>
                  </a:cubicBezTo>
                  <a:lnTo>
                    <a:pt x="21242" y="21600"/>
                  </a:lnTo>
                  <a:cubicBezTo>
                    <a:pt x="21437" y="21600"/>
                    <a:pt x="21597" y="21359"/>
                    <a:pt x="21597" y="21061"/>
                  </a:cubicBezTo>
                  <a:lnTo>
                    <a:pt x="21597" y="782"/>
                  </a:lnTo>
                  <a:cubicBezTo>
                    <a:pt x="21600" y="351"/>
                    <a:pt x="21366" y="0"/>
                    <a:pt x="21081" y="0"/>
                  </a:cubicBezTo>
                </a:path>
              </a:pathLst>
            </a:custGeom>
            <a:solidFill>
              <a:srgbClr val="181A19"/>
            </a:solidFill>
            <a:ln>
              <a:noFill/>
            </a:ln>
            <a:effectLst>
              <a:outerShdw blurRad="50800" dist="63500" dir="5400000" rotWithShape="0">
                <a:srgbClr val="000000">
                  <a:alpha val="32549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22" name="Google Shape;222;p36"/>
            <p:cNvSpPr/>
            <p:nvPr/>
          </p:nvSpPr>
          <p:spPr>
            <a:xfrm>
              <a:off x="841305" y="285902"/>
              <a:ext cx="5458389" cy="3439365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10802" y="21600"/>
                  </a:moveTo>
                  <a:lnTo>
                    <a:pt x="0" y="21600"/>
                  </a:lnTo>
                  <a:lnTo>
                    <a:pt x="0" y="0"/>
                  </a:lnTo>
                  <a:lnTo>
                    <a:pt x="21600" y="0"/>
                  </a:lnTo>
                  <a:lnTo>
                    <a:pt x="21600" y="21600"/>
                  </a:lnTo>
                  <a:lnTo>
                    <a:pt x="10802" y="21600"/>
                  </a:lnTo>
                </a:path>
              </a:pathLst>
            </a:custGeom>
            <a:solidFill>
              <a:srgbClr val="3D3D3F"/>
            </a:solidFill>
            <a:ln>
              <a:noFill/>
            </a:ln>
            <a:effectLst>
              <a:outerShdw blurRad="50800" dist="63500" dir="5400000" rotWithShape="0">
                <a:srgbClr val="000000">
                  <a:alpha val="32549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23" name="Google Shape;223;p36"/>
            <p:cNvSpPr/>
            <p:nvPr/>
          </p:nvSpPr>
          <p:spPr>
            <a:xfrm>
              <a:off x="3549581" y="139795"/>
              <a:ext cx="45862" cy="45867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21600" y="10693"/>
                  </a:moveTo>
                  <a:cubicBezTo>
                    <a:pt x="21600" y="12618"/>
                    <a:pt x="21168" y="14329"/>
                    <a:pt x="20088" y="16040"/>
                  </a:cubicBezTo>
                  <a:cubicBezTo>
                    <a:pt x="19224" y="17750"/>
                    <a:pt x="18144" y="19034"/>
                    <a:pt x="16416" y="20103"/>
                  </a:cubicBezTo>
                  <a:cubicBezTo>
                    <a:pt x="14472" y="20958"/>
                    <a:pt x="12960" y="21600"/>
                    <a:pt x="11016" y="21600"/>
                  </a:cubicBezTo>
                  <a:cubicBezTo>
                    <a:pt x="9072" y="21600"/>
                    <a:pt x="7344" y="20958"/>
                    <a:pt x="5616" y="20103"/>
                  </a:cubicBezTo>
                  <a:cubicBezTo>
                    <a:pt x="3672" y="19034"/>
                    <a:pt x="2376" y="17750"/>
                    <a:pt x="1512" y="16040"/>
                  </a:cubicBezTo>
                  <a:cubicBezTo>
                    <a:pt x="432" y="14329"/>
                    <a:pt x="0" y="12618"/>
                    <a:pt x="0" y="10693"/>
                  </a:cubicBezTo>
                  <a:cubicBezTo>
                    <a:pt x="0" y="8768"/>
                    <a:pt x="432" y="7057"/>
                    <a:pt x="1512" y="5347"/>
                  </a:cubicBezTo>
                  <a:cubicBezTo>
                    <a:pt x="2376" y="3636"/>
                    <a:pt x="3672" y="2352"/>
                    <a:pt x="5616" y="1497"/>
                  </a:cubicBezTo>
                  <a:cubicBezTo>
                    <a:pt x="7344" y="428"/>
                    <a:pt x="9072" y="0"/>
                    <a:pt x="11016" y="0"/>
                  </a:cubicBezTo>
                  <a:cubicBezTo>
                    <a:pt x="12960" y="0"/>
                    <a:pt x="14472" y="428"/>
                    <a:pt x="16416" y="1497"/>
                  </a:cubicBezTo>
                  <a:cubicBezTo>
                    <a:pt x="18144" y="2352"/>
                    <a:pt x="19224" y="3636"/>
                    <a:pt x="20088" y="5347"/>
                  </a:cubicBezTo>
                  <a:cubicBezTo>
                    <a:pt x="21168" y="7057"/>
                    <a:pt x="21600" y="8768"/>
                    <a:pt x="21600" y="10693"/>
                  </a:cubicBezTo>
                </a:path>
              </a:pathLst>
            </a:custGeom>
            <a:solidFill>
              <a:srgbClr val="4C4D4B"/>
            </a:solidFill>
            <a:ln>
              <a:noFill/>
            </a:ln>
            <a:effectLst>
              <a:outerShdw blurRad="50800" dist="63500" dir="5400000" rotWithShape="0">
                <a:srgbClr val="000000">
                  <a:alpha val="32549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24" name="Google Shape;224;p36"/>
            <p:cNvSpPr/>
            <p:nvPr/>
          </p:nvSpPr>
          <p:spPr>
            <a:xfrm>
              <a:off x="3549581" y="147572"/>
              <a:ext cx="35792" cy="34918"/>
            </a:xfrm>
            <a:custGeom>
              <a:avLst/>
              <a:gdLst/>
              <a:ahLst/>
              <a:cxnLst/>
              <a:rect l="l" t="t" r="r" b="b"/>
              <a:pathLst>
                <a:path w="21600" h="21076" extrusionOk="0">
                  <a:moveTo>
                    <a:pt x="0" y="12380"/>
                  </a:moveTo>
                  <a:cubicBezTo>
                    <a:pt x="0" y="13502"/>
                    <a:pt x="0" y="14624"/>
                    <a:pt x="831" y="16588"/>
                  </a:cubicBezTo>
                  <a:cubicBezTo>
                    <a:pt x="3046" y="19393"/>
                    <a:pt x="6646" y="21076"/>
                    <a:pt x="9969" y="21076"/>
                  </a:cubicBezTo>
                  <a:cubicBezTo>
                    <a:pt x="16338" y="21076"/>
                    <a:pt x="21600" y="16027"/>
                    <a:pt x="21600" y="10136"/>
                  </a:cubicBezTo>
                  <a:cubicBezTo>
                    <a:pt x="21600" y="5928"/>
                    <a:pt x="19385" y="1720"/>
                    <a:pt x="15785" y="37"/>
                  </a:cubicBezTo>
                  <a:cubicBezTo>
                    <a:pt x="15231" y="37"/>
                    <a:pt x="14123" y="37"/>
                    <a:pt x="13569" y="37"/>
                  </a:cubicBezTo>
                  <a:cubicBezTo>
                    <a:pt x="5815" y="-524"/>
                    <a:pt x="0" y="5367"/>
                    <a:pt x="0" y="12380"/>
                  </a:cubicBezTo>
                </a:path>
              </a:pathLst>
            </a:custGeom>
            <a:solidFill>
              <a:srgbClr val="0E0D0C"/>
            </a:solidFill>
            <a:ln>
              <a:noFill/>
            </a:ln>
            <a:effectLst>
              <a:outerShdw blurRad="50800" dist="63500" dir="5400000" rotWithShape="0">
                <a:srgbClr val="000000">
                  <a:alpha val="32549"/>
                </a:srgbClr>
              </a:outerShdw>
            </a:effectLst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93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5400"/>
                <a:buFont typeface="Inter"/>
                <a:buNone/>
              </a:pPr>
              <a:endParaRPr sz="5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sp>
        <p:nvSpPr>
          <p:cNvPr id="225" name="Google Shape;225;p36"/>
          <p:cNvSpPr>
            <a:spLocks noGrp="1"/>
          </p:cNvSpPr>
          <p:nvPr>
            <p:ph type="pic" idx="2"/>
          </p:nvPr>
        </p:nvSpPr>
        <p:spPr>
          <a:xfrm>
            <a:off x="1136981" y="3118960"/>
            <a:ext cx="5498438" cy="3439365"/>
          </a:xfrm>
          <a:prstGeom prst="rect">
            <a:avLst/>
          </a:prstGeom>
          <a:noFill/>
          <a:ln>
            <a:noFill/>
          </a:ln>
        </p:spPr>
      </p:sp>
      <p:sp>
        <p:nvSpPr>
          <p:cNvPr id="226" name="Google Shape;226;p36"/>
          <p:cNvSpPr txBox="1">
            <a:spLocks noGrp="1"/>
          </p:cNvSpPr>
          <p:nvPr>
            <p:ph type="sldNum" idx="12"/>
          </p:nvPr>
        </p:nvSpPr>
        <p:spPr>
          <a:xfrm>
            <a:off x="3758049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227" name="Google Shape;227;p36"/>
          <p:cNvSpPr txBox="1">
            <a:spLocks noGrp="1"/>
          </p:cNvSpPr>
          <p:nvPr>
            <p:ph type="title"/>
          </p:nvPr>
        </p:nvSpPr>
        <p:spPr>
          <a:xfrm>
            <a:off x="931191" y="2220075"/>
            <a:ext cx="6109682" cy="492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rmAutofit/>
          </a:bodyPr>
          <a:lstStyle>
            <a:lvl1pPr lvl="0" algn="l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28" name="Google Shape;228;p36"/>
          <p:cNvSpPr txBox="1">
            <a:spLocks noGrp="1"/>
          </p:cNvSpPr>
          <p:nvPr>
            <p:ph type="body" idx="1"/>
          </p:nvPr>
        </p:nvSpPr>
        <p:spPr>
          <a:xfrm>
            <a:off x="931862" y="7242047"/>
            <a:ext cx="5870576" cy="2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3_Highlight Layout 5">
  <p:cSld name="13_Highlight Layout 5"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37"/>
          <p:cNvSpPr txBox="1">
            <a:spLocks noGrp="1"/>
          </p:cNvSpPr>
          <p:nvPr>
            <p:ph type="sldNum" idx="12"/>
          </p:nvPr>
        </p:nvSpPr>
        <p:spPr>
          <a:xfrm>
            <a:off x="152400" y="9680406"/>
            <a:ext cx="256302" cy="26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1pPr>
            <a:lvl2pPr marL="0" marR="0" lvl="1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2pPr>
            <a:lvl3pPr marL="0" marR="0" lvl="2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3pPr>
            <a:lvl4pPr marL="0" marR="0" lvl="3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4pPr>
            <a:lvl5pPr marL="0" marR="0" lvl="4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5pPr>
            <a:lvl6pPr marL="0" marR="0" lvl="5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6pPr>
            <a:lvl7pPr marL="0" marR="0" lvl="6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7pPr>
            <a:lvl8pPr marL="0" marR="0" lvl="7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8pPr>
            <a:lvl9pPr marL="0" marR="0" lvl="8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100"/>
              <a:buFont typeface="Inter"/>
              <a:buNone/>
              <a:defRPr sz="1100"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000"/>
          </a:p>
        </p:txBody>
      </p:sp>
      <p:sp>
        <p:nvSpPr>
          <p:cNvPr id="231" name="Google Shape;231;p37"/>
          <p:cNvSpPr txBox="1">
            <a:spLocks noGrp="1"/>
          </p:cNvSpPr>
          <p:nvPr>
            <p:ph type="title"/>
          </p:nvPr>
        </p:nvSpPr>
        <p:spPr>
          <a:xfrm>
            <a:off x="459707" y="1698263"/>
            <a:ext cx="6852986" cy="492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rmAutofit/>
          </a:bodyPr>
          <a:lstStyle>
            <a:lvl1pPr lvl="0" algn="l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32" name="Google Shape;232;p37"/>
          <p:cNvSpPr>
            <a:spLocks noGrp="1"/>
          </p:cNvSpPr>
          <p:nvPr>
            <p:ph type="pic" idx="2"/>
          </p:nvPr>
        </p:nvSpPr>
        <p:spPr>
          <a:xfrm>
            <a:off x="3384612" y="2549211"/>
            <a:ext cx="4054758" cy="7509189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233" name="Google Shape;233;p37"/>
          <p:cNvGrpSpPr/>
          <p:nvPr/>
        </p:nvGrpSpPr>
        <p:grpSpPr>
          <a:xfrm>
            <a:off x="3204346" y="2441448"/>
            <a:ext cx="4417833" cy="7616954"/>
            <a:chOff x="0" y="0"/>
            <a:chExt cx="4417831" cy="7616953"/>
          </a:xfrm>
        </p:grpSpPr>
        <p:sp>
          <p:nvSpPr>
            <p:cNvPr id="234" name="Google Shape;234;p37"/>
            <p:cNvSpPr/>
            <p:nvPr/>
          </p:nvSpPr>
          <p:spPr>
            <a:xfrm>
              <a:off x="0" y="1148890"/>
              <a:ext cx="40625" cy="328799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14175" y="0"/>
                  </a:moveTo>
                  <a:cubicBezTo>
                    <a:pt x="6075" y="0"/>
                    <a:pt x="0" y="667"/>
                    <a:pt x="0" y="1668"/>
                  </a:cubicBezTo>
                  <a:lnTo>
                    <a:pt x="0" y="19932"/>
                  </a:lnTo>
                  <a:cubicBezTo>
                    <a:pt x="0" y="20933"/>
                    <a:pt x="6075" y="21600"/>
                    <a:pt x="14175" y="21600"/>
                  </a:cubicBezTo>
                  <a:lnTo>
                    <a:pt x="21600" y="21600"/>
                  </a:lnTo>
                  <a:lnTo>
                    <a:pt x="21600" y="0"/>
                  </a:lnTo>
                  <a:lnTo>
                    <a:pt x="14175" y="0"/>
                  </a:lnTo>
                  <a:close/>
                </a:path>
              </a:pathLst>
            </a:custGeom>
            <a:solidFill>
              <a:srgbClr val="24282B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35" name="Google Shape;235;p37"/>
            <p:cNvSpPr/>
            <p:nvPr/>
          </p:nvSpPr>
          <p:spPr>
            <a:xfrm>
              <a:off x="0" y="1878848"/>
              <a:ext cx="39355" cy="623322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14632" y="44"/>
                  </a:moveTo>
                  <a:cubicBezTo>
                    <a:pt x="6271" y="44"/>
                    <a:pt x="0" y="440"/>
                    <a:pt x="0" y="924"/>
                  </a:cubicBezTo>
                  <a:lnTo>
                    <a:pt x="0" y="20720"/>
                  </a:lnTo>
                  <a:cubicBezTo>
                    <a:pt x="0" y="21292"/>
                    <a:pt x="6271" y="21600"/>
                    <a:pt x="14632" y="21600"/>
                  </a:cubicBezTo>
                  <a:lnTo>
                    <a:pt x="21600" y="21600"/>
                  </a:lnTo>
                  <a:lnTo>
                    <a:pt x="21600" y="0"/>
                  </a:lnTo>
                  <a:lnTo>
                    <a:pt x="14632" y="0"/>
                  </a:lnTo>
                  <a:close/>
                </a:path>
              </a:pathLst>
            </a:custGeom>
            <a:solidFill>
              <a:srgbClr val="24282B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36" name="Google Shape;236;p37"/>
            <p:cNvSpPr/>
            <p:nvPr/>
          </p:nvSpPr>
          <p:spPr>
            <a:xfrm>
              <a:off x="0" y="2671011"/>
              <a:ext cx="40625" cy="606818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14175" y="45"/>
                  </a:moveTo>
                  <a:cubicBezTo>
                    <a:pt x="6075" y="45"/>
                    <a:pt x="0" y="452"/>
                    <a:pt x="0" y="949"/>
                  </a:cubicBezTo>
                  <a:lnTo>
                    <a:pt x="0" y="20696"/>
                  </a:lnTo>
                  <a:cubicBezTo>
                    <a:pt x="0" y="21284"/>
                    <a:pt x="6075" y="21600"/>
                    <a:pt x="14175" y="21600"/>
                  </a:cubicBezTo>
                  <a:lnTo>
                    <a:pt x="21600" y="21600"/>
                  </a:lnTo>
                  <a:lnTo>
                    <a:pt x="21600" y="0"/>
                  </a:lnTo>
                  <a:lnTo>
                    <a:pt x="14175" y="0"/>
                  </a:lnTo>
                  <a:close/>
                </a:path>
              </a:pathLst>
            </a:custGeom>
            <a:solidFill>
              <a:srgbClr val="24282B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37" name="Google Shape;237;p37"/>
            <p:cNvSpPr/>
            <p:nvPr/>
          </p:nvSpPr>
          <p:spPr>
            <a:xfrm>
              <a:off x="4365781" y="2007066"/>
              <a:ext cx="52050" cy="1079069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10537" y="21575"/>
                  </a:moveTo>
                  <a:cubicBezTo>
                    <a:pt x="16332" y="21575"/>
                    <a:pt x="21600" y="21117"/>
                    <a:pt x="21600" y="20711"/>
                  </a:cubicBezTo>
                  <a:lnTo>
                    <a:pt x="21600" y="864"/>
                  </a:lnTo>
                  <a:cubicBezTo>
                    <a:pt x="21600" y="381"/>
                    <a:pt x="17385" y="0"/>
                    <a:pt x="10537" y="0"/>
                  </a:cubicBezTo>
                  <a:lnTo>
                    <a:pt x="0" y="0"/>
                  </a:lnTo>
                  <a:lnTo>
                    <a:pt x="0" y="21600"/>
                  </a:lnTo>
                  <a:lnTo>
                    <a:pt x="10537" y="21600"/>
                  </a:lnTo>
                  <a:close/>
                </a:path>
              </a:pathLst>
            </a:custGeom>
            <a:solidFill>
              <a:srgbClr val="24282B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38" name="Google Shape;238;p37"/>
            <p:cNvSpPr/>
            <p:nvPr/>
          </p:nvSpPr>
          <p:spPr>
            <a:xfrm>
              <a:off x="4332776" y="3084865"/>
              <a:ext cx="33008" cy="4532088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39" name="Google Shape;239;p37"/>
            <p:cNvSpPr/>
            <p:nvPr/>
          </p:nvSpPr>
          <p:spPr>
            <a:xfrm>
              <a:off x="39354" y="3277828"/>
              <a:ext cx="33008" cy="4339125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40" name="Google Shape;240;p37"/>
            <p:cNvSpPr/>
            <p:nvPr/>
          </p:nvSpPr>
          <p:spPr>
            <a:xfrm>
              <a:off x="39354" y="2503438"/>
              <a:ext cx="33008" cy="168843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41" name="Google Shape;241;p37"/>
            <p:cNvSpPr/>
            <p:nvPr/>
          </p:nvSpPr>
          <p:spPr>
            <a:xfrm>
              <a:off x="39354" y="1477688"/>
              <a:ext cx="33008" cy="402430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42" name="Google Shape;242;p37"/>
            <p:cNvSpPr/>
            <p:nvPr/>
          </p:nvSpPr>
          <p:spPr>
            <a:xfrm>
              <a:off x="39354" y="0"/>
              <a:ext cx="4326429" cy="2005798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171" y="7519"/>
                  </a:moveTo>
                  <a:cubicBezTo>
                    <a:pt x="171" y="5550"/>
                    <a:pt x="564" y="3787"/>
                    <a:pt x="1185" y="2543"/>
                  </a:cubicBezTo>
                  <a:cubicBezTo>
                    <a:pt x="1756" y="1189"/>
                    <a:pt x="2586" y="328"/>
                    <a:pt x="3499" y="328"/>
                  </a:cubicBezTo>
                  <a:lnTo>
                    <a:pt x="18108" y="328"/>
                  </a:lnTo>
                  <a:cubicBezTo>
                    <a:pt x="19027" y="328"/>
                    <a:pt x="19851" y="1176"/>
                    <a:pt x="20421" y="2543"/>
                  </a:cubicBezTo>
                  <a:cubicBezTo>
                    <a:pt x="21042" y="3773"/>
                    <a:pt x="21435" y="5550"/>
                    <a:pt x="21435" y="7519"/>
                  </a:cubicBezTo>
                  <a:lnTo>
                    <a:pt x="21435" y="21600"/>
                  </a:lnTo>
                  <a:lnTo>
                    <a:pt x="21600" y="21600"/>
                  </a:lnTo>
                  <a:lnTo>
                    <a:pt x="21600" y="6753"/>
                  </a:lnTo>
                  <a:cubicBezTo>
                    <a:pt x="21600" y="3021"/>
                    <a:pt x="20199" y="0"/>
                    <a:pt x="18469" y="0"/>
                  </a:cubicBezTo>
                  <a:lnTo>
                    <a:pt x="3131" y="0"/>
                  </a:lnTo>
                  <a:cubicBezTo>
                    <a:pt x="1401" y="0"/>
                    <a:pt x="0" y="3021"/>
                    <a:pt x="0" y="6753"/>
                  </a:cubicBezTo>
                  <a:lnTo>
                    <a:pt x="0" y="12372"/>
                  </a:lnTo>
                  <a:lnTo>
                    <a:pt x="165" y="12372"/>
                  </a:lnTo>
                  <a:lnTo>
                    <a:pt x="165" y="7519"/>
                  </a:lnTo>
                  <a:close/>
                </a:path>
              </a:pathLst>
            </a:cu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43" name="Google Shape;243;p37"/>
            <p:cNvSpPr/>
            <p:nvPr/>
          </p:nvSpPr>
          <p:spPr>
            <a:xfrm>
              <a:off x="39354" y="1148890"/>
              <a:ext cx="33008" cy="328799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44" name="Google Shape;244;p37"/>
            <p:cNvSpPr/>
            <p:nvPr/>
          </p:nvSpPr>
          <p:spPr>
            <a:xfrm>
              <a:off x="39354" y="1880117"/>
              <a:ext cx="33008" cy="623322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45" name="Google Shape;245;p37"/>
            <p:cNvSpPr/>
            <p:nvPr/>
          </p:nvSpPr>
          <p:spPr>
            <a:xfrm>
              <a:off x="39354" y="2672280"/>
              <a:ext cx="33008" cy="606818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46" name="Google Shape;246;p37"/>
            <p:cNvSpPr/>
            <p:nvPr/>
          </p:nvSpPr>
          <p:spPr>
            <a:xfrm>
              <a:off x="4332776" y="2005797"/>
              <a:ext cx="33008" cy="1079069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47" name="Google Shape;247;p37"/>
            <p:cNvSpPr/>
            <p:nvPr/>
          </p:nvSpPr>
          <p:spPr>
            <a:xfrm>
              <a:off x="276748" y="30467"/>
              <a:ext cx="3852910" cy="205659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19223" y="4267"/>
                  </a:moveTo>
                  <a:cubicBezTo>
                    <a:pt x="20141" y="4267"/>
                    <a:pt x="20974" y="10800"/>
                    <a:pt x="21600" y="21600"/>
                  </a:cubicBezTo>
                  <a:cubicBezTo>
                    <a:pt x="20959" y="8400"/>
                    <a:pt x="20027" y="0"/>
                    <a:pt x="19002" y="0"/>
                  </a:cubicBezTo>
                  <a:lnTo>
                    <a:pt x="2598" y="0"/>
                  </a:lnTo>
                  <a:cubicBezTo>
                    <a:pt x="1566" y="0"/>
                    <a:pt x="641" y="8267"/>
                    <a:pt x="0" y="21600"/>
                  </a:cubicBezTo>
                  <a:cubicBezTo>
                    <a:pt x="626" y="10800"/>
                    <a:pt x="1459" y="4267"/>
                    <a:pt x="2377" y="4267"/>
                  </a:cubicBezTo>
                  <a:lnTo>
                    <a:pt x="19223" y="4267"/>
                  </a:lnTo>
                  <a:close/>
                </a:path>
              </a:pathLst>
            </a:custGeom>
            <a:solidFill>
              <a:srgbClr val="A6AAA8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48" name="Google Shape;248;p37"/>
            <p:cNvSpPr/>
            <p:nvPr/>
          </p:nvSpPr>
          <p:spPr>
            <a:xfrm>
              <a:off x="4129657" y="236125"/>
              <a:ext cx="203120" cy="7380828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20925" y="5179"/>
                  </a:moveTo>
                  <a:lnTo>
                    <a:pt x="21600" y="5179"/>
                  </a:lnTo>
                  <a:lnTo>
                    <a:pt x="21600" y="1352"/>
                  </a:lnTo>
                  <a:cubicBezTo>
                    <a:pt x="21600" y="817"/>
                    <a:pt x="13230" y="338"/>
                    <a:pt x="0" y="0"/>
                  </a:cubicBezTo>
                  <a:cubicBezTo>
                    <a:pt x="10800" y="327"/>
                    <a:pt x="17280" y="758"/>
                    <a:pt x="17280" y="1233"/>
                  </a:cubicBezTo>
                  <a:lnTo>
                    <a:pt x="17280" y="21600"/>
                  </a:lnTo>
                  <a:lnTo>
                    <a:pt x="21465" y="21600"/>
                  </a:lnTo>
                  <a:lnTo>
                    <a:pt x="21465" y="8337"/>
                  </a:lnTo>
                  <a:lnTo>
                    <a:pt x="20790" y="8337"/>
                  </a:lnTo>
                  <a:lnTo>
                    <a:pt x="20790" y="5179"/>
                  </a:lnTo>
                  <a:close/>
                </a:path>
              </a:pathLst>
            </a:cu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49" name="Google Shape;249;p37"/>
            <p:cNvSpPr/>
            <p:nvPr/>
          </p:nvSpPr>
          <p:spPr>
            <a:xfrm>
              <a:off x="72361" y="237395"/>
              <a:ext cx="203120" cy="1642724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4320" y="5542"/>
                  </a:moveTo>
                  <a:cubicBezTo>
                    <a:pt x="4320" y="3405"/>
                    <a:pt x="10935" y="1469"/>
                    <a:pt x="21600" y="0"/>
                  </a:cubicBezTo>
                  <a:cubicBezTo>
                    <a:pt x="8370" y="1502"/>
                    <a:pt x="0" y="3672"/>
                    <a:pt x="0" y="6076"/>
                  </a:cubicBezTo>
                  <a:lnTo>
                    <a:pt x="0" y="11985"/>
                  </a:lnTo>
                  <a:lnTo>
                    <a:pt x="3510" y="11985"/>
                  </a:lnTo>
                  <a:lnTo>
                    <a:pt x="3510" y="16309"/>
                  </a:lnTo>
                  <a:lnTo>
                    <a:pt x="135" y="16309"/>
                  </a:lnTo>
                  <a:lnTo>
                    <a:pt x="135" y="21600"/>
                  </a:lnTo>
                  <a:lnTo>
                    <a:pt x="4320" y="21600"/>
                  </a:lnTo>
                  <a:lnTo>
                    <a:pt x="4320" y="5542"/>
                  </a:lnTo>
                  <a:close/>
                </a:path>
              </a:pathLst>
            </a:cu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50" name="Google Shape;250;p37"/>
            <p:cNvSpPr/>
            <p:nvPr/>
          </p:nvSpPr>
          <p:spPr>
            <a:xfrm>
              <a:off x="73630" y="2503438"/>
              <a:ext cx="39355" cy="5113515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21600" y="0"/>
                  </a:moveTo>
                  <a:lnTo>
                    <a:pt x="0" y="0"/>
                  </a:lnTo>
                  <a:lnTo>
                    <a:pt x="0" y="713"/>
                  </a:lnTo>
                  <a:lnTo>
                    <a:pt x="18116" y="713"/>
                  </a:lnTo>
                  <a:lnTo>
                    <a:pt x="18116" y="3271"/>
                  </a:lnTo>
                  <a:lnTo>
                    <a:pt x="0" y="3271"/>
                  </a:lnTo>
                  <a:lnTo>
                    <a:pt x="0" y="21600"/>
                  </a:lnTo>
                  <a:lnTo>
                    <a:pt x="21600" y="21600"/>
                  </a:lnTo>
                  <a:close/>
                </a:path>
              </a:pathLst>
            </a:cu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51" name="Google Shape;251;p37"/>
            <p:cNvSpPr/>
            <p:nvPr/>
          </p:nvSpPr>
          <p:spPr>
            <a:xfrm>
              <a:off x="73630" y="1148890"/>
              <a:ext cx="33008" cy="328799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52" name="Google Shape;252;p37"/>
            <p:cNvSpPr/>
            <p:nvPr/>
          </p:nvSpPr>
          <p:spPr>
            <a:xfrm>
              <a:off x="73630" y="1880117"/>
              <a:ext cx="39355" cy="623322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53" name="Google Shape;253;p37"/>
            <p:cNvSpPr/>
            <p:nvPr/>
          </p:nvSpPr>
          <p:spPr>
            <a:xfrm>
              <a:off x="73630" y="2672280"/>
              <a:ext cx="33008" cy="606818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54" name="Google Shape;254;p37"/>
            <p:cNvSpPr/>
            <p:nvPr/>
          </p:nvSpPr>
          <p:spPr>
            <a:xfrm>
              <a:off x="4323251" y="2005797"/>
              <a:ext cx="12701" cy="1079069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55" name="Google Shape;255;p37"/>
            <p:cNvSpPr/>
            <p:nvPr/>
          </p:nvSpPr>
          <p:spPr>
            <a:xfrm>
              <a:off x="112983" y="72361"/>
              <a:ext cx="4180439" cy="7544592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0" y="5176"/>
                  </a:moveTo>
                  <a:lnTo>
                    <a:pt x="33" y="5176"/>
                  </a:lnTo>
                  <a:lnTo>
                    <a:pt x="33" y="1857"/>
                  </a:lnTo>
                  <a:cubicBezTo>
                    <a:pt x="33" y="1359"/>
                    <a:pt x="420" y="909"/>
                    <a:pt x="1030" y="596"/>
                  </a:cubicBezTo>
                  <a:cubicBezTo>
                    <a:pt x="1541" y="265"/>
                    <a:pt x="2302" y="58"/>
                    <a:pt x="3148" y="58"/>
                  </a:cubicBezTo>
                  <a:lnTo>
                    <a:pt x="18452" y="58"/>
                  </a:lnTo>
                  <a:cubicBezTo>
                    <a:pt x="19304" y="58"/>
                    <a:pt x="20072" y="269"/>
                    <a:pt x="20583" y="603"/>
                  </a:cubicBezTo>
                  <a:cubicBezTo>
                    <a:pt x="21187" y="916"/>
                    <a:pt x="21567" y="1363"/>
                    <a:pt x="21567" y="1857"/>
                  </a:cubicBezTo>
                  <a:lnTo>
                    <a:pt x="21567" y="21600"/>
                  </a:lnTo>
                  <a:lnTo>
                    <a:pt x="21600" y="21600"/>
                  </a:lnTo>
                  <a:lnTo>
                    <a:pt x="21600" y="1679"/>
                  </a:lnTo>
                  <a:cubicBezTo>
                    <a:pt x="21600" y="1214"/>
                    <a:pt x="21279" y="792"/>
                    <a:pt x="20760" y="472"/>
                  </a:cubicBezTo>
                  <a:cubicBezTo>
                    <a:pt x="20183" y="178"/>
                    <a:pt x="19416" y="0"/>
                    <a:pt x="18570" y="0"/>
                  </a:cubicBezTo>
                  <a:lnTo>
                    <a:pt x="3037" y="0"/>
                  </a:lnTo>
                  <a:cubicBezTo>
                    <a:pt x="2191" y="0"/>
                    <a:pt x="1423" y="178"/>
                    <a:pt x="846" y="472"/>
                  </a:cubicBezTo>
                  <a:cubicBezTo>
                    <a:pt x="321" y="792"/>
                    <a:pt x="7" y="1214"/>
                    <a:pt x="7" y="1679"/>
                  </a:cubicBezTo>
                  <a:lnTo>
                    <a:pt x="7" y="5176"/>
                  </a:lnTo>
                  <a:close/>
                </a:path>
              </a:pathLst>
            </a:cu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56" name="Google Shape;256;p37"/>
            <p:cNvSpPr/>
            <p:nvPr/>
          </p:nvSpPr>
          <p:spPr>
            <a:xfrm>
              <a:off x="109807" y="2503438"/>
              <a:ext cx="12701" cy="5113515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57" name="Google Shape;257;p37"/>
            <p:cNvSpPr/>
            <p:nvPr/>
          </p:nvSpPr>
          <p:spPr>
            <a:xfrm>
              <a:off x="109807" y="1880117"/>
              <a:ext cx="12701" cy="623322"/>
            </a:xfrm>
            <a:prstGeom prst="rect">
              <a:avLst/>
            </a:pr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58" name="Google Shape;258;p37"/>
            <p:cNvSpPr/>
            <p:nvPr/>
          </p:nvSpPr>
          <p:spPr>
            <a:xfrm>
              <a:off x="119332" y="280557"/>
              <a:ext cx="192964" cy="7336396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6821" y="1047"/>
                  </a:moveTo>
                  <a:cubicBezTo>
                    <a:pt x="6821" y="647"/>
                    <a:pt x="12363" y="280"/>
                    <a:pt x="21600" y="0"/>
                  </a:cubicBezTo>
                  <a:cubicBezTo>
                    <a:pt x="8242" y="321"/>
                    <a:pt x="0" y="785"/>
                    <a:pt x="0" y="1297"/>
                  </a:cubicBezTo>
                  <a:lnTo>
                    <a:pt x="0" y="4706"/>
                  </a:lnTo>
                  <a:lnTo>
                    <a:pt x="1137" y="4706"/>
                  </a:lnTo>
                  <a:lnTo>
                    <a:pt x="1137" y="6541"/>
                  </a:lnTo>
                  <a:lnTo>
                    <a:pt x="0" y="6541"/>
                  </a:lnTo>
                  <a:lnTo>
                    <a:pt x="0" y="21600"/>
                  </a:lnTo>
                  <a:lnTo>
                    <a:pt x="6821" y="21600"/>
                  </a:lnTo>
                  <a:lnTo>
                    <a:pt x="6821" y="1047"/>
                  </a:lnTo>
                  <a:close/>
                </a:path>
              </a:pathLst>
            </a:custGeom>
            <a:solidFill>
              <a:srgbClr val="A6AAA8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59" name="Google Shape;259;p37"/>
            <p:cNvSpPr/>
            <p:nvPr/>
          </p:nvSpPr>
          <p:spPr>
            <a:xfrm>
              <a:off x="4096649" y="283095"/>
              <a:ext cx="191694" cy="7333858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0" y="0"/>
                  </a:moveTo>
                  <a:cubicBezTo>
                    <a:pt x="9155" y="280"/>
                    <a:pt x="14734" y="643"/>
                    <a:pt x="14734" y="1039"/>
                  </a:cubicBezTo>
                  <a:lnTo>
                    <a:pt x="14734" y="21600"/>
                  </a:lnTo>
                  <a:lnTo>
                    <a:pt x="21600" y="21600"/>
                  </a:lnTo>
                  <a:lnTo>
                    <a:pt x="21600" y="1290"/>
                  </a:lnTo>
                  <a:cubicBezTo>
                    <a:pt x="21457" y="781"/>
                    <a:pt x="13160" y="322"/>
                    <a:pt x="0" y="0"/>
                  </a:cubicBezTo>
                  <a:close/>
                </a:path>
              </a:pathLst>
            </a:custGeom>
            <a:solidFill>
              <a:srgbClr val="A6AAA8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60" name="Google Shape;260;p37"/>
            <p:cNvSpPr/>
            <p:nvPr/>
          </p:nvSpPr>
          <p:spPr>
            <a:xfrm>
              <a:off x="118060" y="1880117"/>
              <a:ext cx="12701" cy="623322"/>
            </a:xfrm>
            <a:prstGeom prst="rect">
              <a:avLst/>
            </a:prstGeom>
            <a:solidFill>
              <a:srgbClr val="A6AAA8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61" name="Google Shape;261;p37"/>
            <p:cNvSpPr/>
            <p:nvPr/>
          </p:nvSpPr>
          <p:spPr>
            <a:xfrm>
              <a:off x="312294" y="92672"/>
              <a:ext cx="3783088" cy="190425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19266" y="3312"/>
                  </a:moveTo>
                  <a:cubicBezTo>
                    <a:pt x="20172" y="3312"/>
                    <a:pt x="20991" y="10224"/>
                    <a:pt x="21600" y="21600"/>
                  </a:cubicBezTo>
                  <a:cubicBezTo>
                    <a:pt x="21035" y="8352"/>
                    <a:pt x="20187" y="0"/>
                    <a:pt x="19244" y="0"/>
                  </a:cubicBezTo>
                  <a:lnTo>
                    <a:pt x="2341" y="0"/>
                  </a:lnTo>
                  <a:cubicBezTo>
                    <a:pt x="1406" y="0"/>
                    <a:pt x="565" y="8208"/>
                    <a:pt x="0" y="21312"/>
                  </a:cubicBezTo>
                  <a:cubicBezTo>
                    <a:pt x="609" y="10080"/>
                    <a:pt x="1421" y="3312"/>
                    <a:pt x="2319" y="3312"/>
                  </a:cubicBezTo>
                  <a:lnTo>
                    <a:pt x="19266" y="3312"/>
                  </a:lnTo>
                  <a:close/>
                </a:path>
              </a:pathLst>
            </a:cu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62" name="Google Shape;262;p37"/>
            <p:cNvSpPr/>
            <p:nvPr/>
          </p:nvSpPr>
          <p:spPr>
            <a:xfrm>
              <a:off x="1044791" y="212005"/>
              <a:ext cx="91404" cy="62206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21600" y="21600"/>
                  </a:moveTo>
                  <a:cubicBezTo>
                    <a:pt x="21300" y="14988"/>
                    <a:pt x="21300" y="7494"/>
                    <a:pt x="21300" y="0"/>
                  </a:cubicBezTo>
                  <a:lnTo>
                    <a:pt x="0" y="0"/>
                  </a:lnTo>
                  <a:cubicBezTo>
                    <a:pt x="6000" y="0"/>
                    <a:pt x="11700" y="3086"/>
                    <a:pt x="16200" y="9698"/>
                  </a:cubicBezTo>
                  <a:cubicBezTo>
                    <a:pt x="18900" y="13225"/>
                    <a:pt x="20400" y="17192"/>
                    <a:pt x="21600" y="21600"/>
                  </a:cubicBezTo>
                  <a:close/>
                </a:path>
              </a:pathLst>
            </a:cu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63" name="Google Shape;263;p37"/>
            <p:cNvSpPr/>
            <p:nvPr/>
          </p:nvSpPr>
          <p:spPr>
            <a:xfrm>
              <a:off x="1136194" y="212005"/>
              <a:ext cx="2131479" cy="300871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21549" y="0"/>
                  </a:moveTo>
                  <a:lnTo>
                    <a:pt x="13740" y="0"/>
                  </a:lnTo>
                  <a:cubicBezTo>
                    <a:pt x="13740" y="0"/>
                    <a:pt x="13740" y="0"/>
                    <a:pt x="13740" y="91"/>
                  </a:cubicBezTo>
                  <a:cubicBezTo>
                    <a:pt x="13740" y="1276"/>
                    <a:pt x="13611" y="2370"/>
                    <a:pt x="13457" y="2370"/>
                  </a:cubicBezTo>
                  <a:lnTo>
                    <a:pt x="8259" y="2370"/>
                  </a:lnTo>
                  <a:cubicBezTo>
                    <a:pt x="8092" y="2370"/>
                    <a:pt x="7963" y="1458"/>
                    <a:pt x="7963" y="91"/>
                  </a:cubicBezTo>
                  <a:cubicBezTo>
                    <a:pt x="7963" y="91"/>
                    <a:pt x="7963" y="91"/>
                    <a:pt x="7963" y="0"/>
                  </a:cubicBezTo>
                  <a:lnTo>
                    <a:pt x="64" y="0"/>
                  </a:lnTo>
                  <a:lnTo>
                    <a:pt x="64" y="6927"/>
                  </a:lnTo>
                  <a:cubicBezTo>
                    <a:pt x="64" y="6106"/>
                    <a:pt x="39" y="5286"/>
                    <a:pt x="0" y="4557"/>
                  </a:cubicBezTo>
                  <a:cubicBezTo>
                    <a:pt x="13" y="6653"/>
                    <a:pt x="51" y="8567"/>
                    <a:pt x="116" y="10390"/>
                  </a:cubicBezTo>
                  <a:cubicBezTo>
                    <a:pt x="334" y="15220"/>
                    <a:pt x="875" y="19048"/>
                    <a:pt x="1557" y="20597"/>
                  </a:cubicBezTo>
                  <a:cubicBezTo>
                    <a:pt x="2046" y="21600"/>
                    <a:pt x="2573" y="21600"/>
                    <a:pt x="3371" y="21600"/>
                  </a:cubicBezTo>
                  <a:lnTo>
                    <a:pt x="18229" y="21600"/>
                  </a:lnTo>
                  <a:cubicBezTo>
                    <a:pt x="19027" y="21600"/>
                    <a:pt x="19542" y="21600"/>
                    <a:pt x="20043" y="20597"/>
                  </a:cubicBezTo>
                  <a:cubicBezTo>
                    <a:pt x="20725" y="19048"/>
                    <a:pt x="21266" y="15220"/>
                    <a:pt x="21484" y="10390"/>
                  </a:cubicBezTo>
                  <a:cubicBezTo>
                    <a:pt x="21561" y="8658"/>
                    <a:pt x="21587" y="6744"/>
                    <a:pt x="21600" y="4557"/>
                  </a:cubicBezTo>
                  <a:cubicBezTo>
                    <a:pt x="21561" y="5286"/>
                    <a:pt x="21536" y="6106"/>
                    <a:pt x="21536" y="6927"/>
                  </a:cubicBezTo>
                  <a:lnTo>
                    <a:pt x="21536" y="0"/>
                  </a:lnTo>
                  <a:close/>
                  <a:moveTo>
                    <a:pt x="3268" y="10025"/>
                  </a:moveTo>
                  <a:cubicBezTo>
                    <a:pt x="3255" y="10846"/>
                    <a:pt x="3229" y="11392"/>
                    <a:pt x="3165" y="12030"/>
                  </a:cubicBezTo>
                  <a:cubicBezTo>
                    <a:pt x="3100" y="12668"/>
                    <a:pt x="3023" y="13124"/>
                    <a:pt x="2933" y="13489"/>
                  </a:cubicBezTo>
                  <a:cubicBezTo>
                    <a:pt x="2830" y="13853"/>
                    <a:pt x="2727" y="13944"/>
                    <a:pt x="2637" y="13944"/>
                  </a:cubicBezTo>
                  <a:cubicBezTo>
                    <a:pt x="2521" y="13853"/>
                    <a:pt x="2444" y="13671"/>
                    <a:pt x="2354" y="13215"/>
                  </a:cubicBezTo>
                  <a:cubicBezTo>
                    <a:pt x="2264" y="12759"/>
                    <a:pt x="2200" y="12304"/>
                    <a:pt x="2148" y="11575"/>
                  </a:cubicBezTo>
                  <a:cubicBezTo>
                    <a:pt x="2097" y="10846"/>
                    <a:pt x="2084" y="10208"/>
                    <a:pt x="2084" y="9478"/>
                  </a:cubicBezTo>
                  <a:cubicBezTo>
                    <a:pt x="2097" y="8749"/>
                    <a:pt x="2123" y="8111"/>
                    <a:pt x="2187" y="7473"/>
                  </a:cubicBezTo>
                  <a:cubicBezTo>
                    <a:pt x="2251" y="6835"/>
                    <a:pt x="2316" y="6380"/>
                    <a:pt x="2419" y="6015"/>
                  </a:cubicBezTo>
                  <a:cubicBezTo>
                    <a:pt x="2521" y="5742"/>
                    <a:pt x="2612" y="5559"/>
                    <a:pt x="2714" y="5559"/>
                  </a:cubicBezTo>
                  <a:cubicBezTo>
                    <a:pt x="2830" y="5651"/>
                    <a:pt x="2907" y="5833"/>
                    <a:pt x="2998" y="6289"/>
                  </a:cubicBezTo>
                  <a:cubicBezTo>
                    <a:pt x="3075" y="6744"/>
                    <a:pt x="3152" y="7200"/>
                    <a:pt x="3203" y="7929"/>
                  </a:cubicBezTo>
                  <a:cubicBezTo>
                    <a:pt x="3255" y="8658"/>
                    <a:pt x="3281" y="9296"/>
                    <a:pt x="3268" y="10025"/>
                  </a:cubicBezTo>
                  <a:close/>
                  <a:moveTo>
                    <a:pt x="6394" y="10116"/>
                  </a:moveTo>
                  <a:cubicBezTo>
                    <a:pt x="6381" y="11119"/>
                    <a:pt x="6342" y="11939"/>
                    <a:pt x="6265" y="12759"/>
                  </a:cubicBezTo>
                  <a:cubicBezTo>
                    <a:pt x="6188" y="13580"/>
                    <a:pt x="6085" y="14309"/>
                    <a:pt x="5956" y="14673"/>
                  </a:cubicBezTo>
                  <a:cubicBezTo>
                    <a:pt x="5828" y="15129"/>
                    <a:pt x="5686" y="15311"/>
                    <a:pt x="5558" y="15220"/>
                  </a:cubicBezTo>
                  <a:cubicBezTo>
                    <a:pt x="5416" y="15129"/>
                    <a:pt x="5300" y="14856"/>
                    <a:pt x="5185" y="14309"/>
                  </a:cubicBezTo>
                  <a:cubicBezTo>
                    <a:pt x="5069" y="13762"/>
                    <a:pt x="4966" y="13124"/>
                    <a:pt x="4914" y="12121"/>
                  </a:cubicBezTo>
                  <a:cubicBezTo>
                    <a:pt x="4850" y="11210"/>
                    <a:pt x="4824" y="10299"/>
                    <a:pt x="4837" y="9296"/>
                  </a:cubicBezTo>
                  <a:cubicBezTo>
                    <a:pt x="4850" y="8385"/>
                    <a:pt x="4889" y="7473"/>
                    <a:pt x="4966" y="6653"/>
                  </a:cubicBezTo>
                  <a:cubicBezTo>
                    <a:pt x="5043" y="5833"/>
                    <a:pt x="5133" y="5286"/>
                    <a:pt x="5275" y="4739"/>
                  </a:cubicBezTo>
                  <a:cubicBezTo>
                    <a:pt x="5403" y="4375"/>
                    <a:pt x="5532" y="4101"/>
                    <a:pt x="5673" y="4192"/>
                  </a:cubicBezTo>
                  <a:cubicBezTo>
                    <a:pt x="5815" y="4284"/>
                    <a:pt x="5931" y="4557"/>
                    <a:pt x="6046" y="5104"/>
                  </a:cubicBezTo>
                  <a:cubicBezTo>
                    <a:pt x="6149" y="5651"/>
                    <a:pt x="6239" y="6289"/>
                    <a:pt x="6317" y="7291"/>
                  </a:cubicBezTo>
                  <a:cubicBezTo>
                    <a:pt x="6368" y="8203"/>
                    <a:pt x="6407" y="9114"/>
                    <a:pt x="6394" y="10116"/>
                  </a:cubicBezTo>
                  <a:close/>
                  <a:moveTo>
                    <a:pt x="13457" y="10025"/>
                  </a:moveTo>
                  <a:lnTo>
                    <a:pt x="8259" y="10025"/>
                  </a:lnTo>
                  <a:cubicBezTo>
                    <a:pt x="8092" y="10025"/>
                    <a:pt x="7963" y="9387"/>
                    <a:pt x="7963" y="8476"/>
                  </a:cubicBezTo>
                  <a:cubicBezTo>
                    <a:pt x="7963" y="7565"/>
                    <a:pt x="8092" y="6927"/>
                    <a:pt x="8259" y="6927"/>
                  </a:cubicBezTo>
                  <a:lnTo>
                    <a:pt x="13457" y="6927"/>
                  </a:lnTo>
                  <a:cubicBezTo>
                    <a:pt x="13624" y="6927"/>
                    <a:pt x="13740" y="7565"/>
                    <a:pt x="13740" y="8476"/>
                  </a:cubicBezTo>
                  <a:cubicBezTo>
                    <a:pt x="13740" y="9296"/>
                    <a:pt x="13611" y="10025"/>
                    <a:pt x="13457" y="10025"/>
                  </a:cubicBezTo>
                  <a:close/>
                  <a:moveTo>
                    <a:pt x="16454" y="8567"/>
                  </a:moveTo>
                  <a:cubicBezTo>
                    <a:pt x="16441" y="9387"/>
                    <a:pt x="16415" y="9934"/>
                    <a:pt x="16351" y="10572"/>
                  </a:cubicBezTo>
                  <a:cubicBezTo>
                    <a:pt x="16287" y="11210"/>
                    <a:pt x="16210" y="11666"/>
                    <a:pt x="16120" y="12030"/>
                  </a:cubicBezTo>
                  <a:cubicBezTo>
                    <a:pt x="16017" y="12395"/>
                    <a:pt x="15927" y="12486"/>
                    <a:pt x="15824" y="12486"/>
                  </a:cubicBezTo>
                  <a:cubicBezTo>
                    <a:pt x="15721" y="12395"/>
                    <a:pt x="15631" y="12213"/>
                    <a:pt x="15554" y="11757"/>
                  </a:cubicBezTo>
                  <a:cubicBezTo>
                    <a:pt x="15463" y="11301"/>
                    <a:pt x="15399" y="10846"/>
                    <a:pt x="15361" y="10116"/>
                  </a:cubicBezTo>
                  <a:cubicBezTo>
                    <a:pt x="15309" y="9387"/>
                    <a:pt x="15296" y="8749"/>
                    <a:pt x="15296" y="8020"/>
                  </a:cubicBezTo>
                  <a:cubicBezTo>
                    <a:pt x="15309" y="7291"/>
                    <a:pt x="15335" y="6653"/>
                    <a:pt x="15399" y="6015"/>
                  </a:cubicBezTo>
                  <a:cubicBezTo>
                    <a:pt x="15463" y="5377"/>
                    <a:pt x="15528" y="4922"/>
                    <a:pt x="15631" y="4557"/>
                  </a:cubicBezTo>
                  <a:cubicBezTo>
                    <a:pt x="15734" y="4284"/>
                    <a:pt x="15824" y="4101"/>
                    <a:pt x="15927" y="4101"/>
                  </a:cubicBezTo>
                  <a:cubicBezTo>
                    <a:pt x="16030" y="4192"/>
                    <a:pt x="16120" y="4375"/>
                    <a:pt x="16197" y="4830"/>
                  </a:cubicBezTo>
                  <a:cubicBezTo>
                    <a:pt x="16274" y="5286"/>
                    <a:pt x="16338" y="5742"/>
                    <a:pt x="16390" y="6471"/>
                  </a:cubicBezTo>
                  <a:cubicBezTo>
                    <a:pt x="16441" y="7200"/>
                    <a:pt x="16467" y="7929"/>
                    <a:pt x="16454" y="8567"/>
                  </a:cubicBezTo>
                  <a:close/>
                  <a:moveTo>
                    <a:pt x="19516" y="8749"/>
                  </a:moveTo>
                  <a:cubicBezTo>
                    <a:pt x="19503" y="9752"/>
                    <a:pt x="19464" y="10572"/>
                    <a:pt x="19387" y="11392"/>
                  </a:cubicBezTo>
                  <a:cubicBezTo>
                    <a:pt x="19310" y="12213"/>
                    <a:pt x="19207" y="12942"/>
                    <a:pt x="19079" y="13306"/>
                  </a:cubicBezTo>
                  <a:cubicBezTo>
                    <a:pt x="18950" y="13762"/>
                    <a:pt x="18808" y="13944"/>
                    <a:pt x="18680" y="13853"/>
                  </a:cubicBezTo>
                  <a:cubicBezTo>
                    <a:pt x="18538" y="13762"/>
                    <a:pt x="18422" y="13489"/>
                    <a:pt x="18307" y="12942"/>
                  </a:cubicBezTo>
                  <a:cubicBezTo>
                    <a:pt x="18191" y="12395"/>
                    <a:pt x="18088" y="11666"/>
                    <a:pt x="18036" y="10754"/>
                  </a:cubicBezTo>
                  <a:cubicBezTo>
                    <a:pt x="17972" y="9843"/>
                    <a:pt x="17946" y="8932"/>
                    <a:pt x="17959" y="7929"/>
                  </a:cubicBezTo>
                  <a:cubicBezTo>
                    <a:pt x="17972" y="7018"/>
                    <a:pt x="18011" y="6106"/>
                    <a:pt x="18088" y="5286"/>
                  </a:cubicBezTo>
                  <a:cubicBezTo>
                    <a:pt x="18165" y="4466"/>
                    <a:pt x="18255" y="3828"/>
                    <a:pt x="18397" y="3372"/>
                  </a:cubicBezTo>
                  <a:cubicBezTo>
                    <a:pt x="18525" y="3008"/>
                    <a:pt x="18654" y="2734"/>
                    <a:pt x="18795" y="2825"/>
                  </a:cubicBezTo>
                  <a:cubicBezTo>
                    <a:pt x="18937" y="2916"/>
                    <a:pt x="19053" y="3190"/>
                    <a:pt x="19169" y="3737"/>
                  </a:cubicBezTo>
                  <a:cubicBezTo>
                    <a:pt x="19271" y="4284"/>
                    <a:pt x="19362" y="5013"/>
                    <a:pt x="19439" y="5924"/>
                  </a:cubicBezTo>
                  <a:cubicBezTo>
                    <a:pt x="19490" y="6835"/>
                    <a:pt x="19529" y="7747"/>
                    <a:pt x="19516" y="8749"/>
                  </a:cubicBezTo>
                  <a:close/>
                </a:path>
              </a:pathLst>
            </a:cu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64" name="Google Shape;264;p37"/>
            <p:cNvSpPr/>
            <p:nvPr/>
          </p:nvSpPr>
          <p:spPr>
            <a:xfrm>
              <a:off x="1132383" y="212005"/>
              <a:ext cx="12701" cy="95213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21600" y="0"/>
                  </a:moveTo>
                  <a:lnTo>
                    <a:pt x="0" y="0"/>
                  </a:lnTo>
                  <a:cubicBezTo>
                    <a:pt x="0" y="5184"/>
                    <a:pt x="0" y="9792"/>
                    <a:pt x="3599" y="14112"/>
                  </a:cubicBezTo>
                  <a:cubicBezTo>
                    <a:pt x="14400" y="16416"/>
                    <a:pt x="21600" y="19008"/>
                    <a:pt x="21600" y="21600"/>
                  </a:cubicBezTo>
                  <a:lnTo>
                    <a:pt x="21600" y="0"/>
                  </a:lnTo>
                  <a:close/>
                </a:path>
              </a:pathLst>
            </a:cu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65" name="Google Shape;265;p37"/>
            <p:cNvSpPr/>
            <p:nvPr/>
          </p:nvSpPr>
          <p:spPr>
            <a:xfrm>
              <a:off x="3268941" y="212005"/>
              <a:ext cx="91405" cy="62206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0" y="21600"/>
                  </a:moveTo>
                  <a:cubicBezTo>
                    <a:pt x="1200" y="17192"/>
                    <a:pt x="3000" y="13225"/>
                    <a:pt x="5400" y="9698"/>
                  </a:cubicBezTo>
                  <a:cubicBezTo>
                    <a:pt x="9900" y="3086"/>
                    <a:pt x="15900" y="0"/>
                    <a:pt x="21600" y="0"/>
                  </a:cubicBezTo>
                  <a:lnTo>
                    <a:pt x="600" y="0"/>
                  </a:lnTo>
                  <a:cubicBezTo>
                    <a:pt x="300" y="7935"/>
                    <a:pt x="300" y="14988"/>
                    <a:pt x="0" y="21600"/>
                  </a:cubicBezTo>
                  <a:close/>
                </a:path>
              </a:pathLst>
            </a:cu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66" name="Google Shape;266;p37"/>
            <p:cNvSpPr/>
            <p:nvPr/>
          </p:nvSpPr>
          <p:spPr>
            <a:xfrm>
              <a:off x="3260052" y="212005"/>
              <a:ext cx="12701" cy="96482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0" y="0"/>
                  </a:moveTo>
                  <a:lnTo>
                    <a:pt x="0" y="21600"/>
                  </a:lnTo>
                  <a:cubicBezTo>
                    <a:pt x="0" y="19042"/>
                    <a:pt x="7200" y="16484"/>
                    <a:pt x="17999" y="14211"/>
                  </a:cubicBezTo>
                  <a:cubicBezTo>
                    <a:pt x="21600" y="9947"/>
                    <a:pt x="21600" y="5116"/>
                    <a:pt x="21600" y="284"/>
                  </a:cubicBezTo>
                  <a:lnTo>
                    <a:pt x="0" y="284"/>
                  </a:lnTo>
                  <a:close/>
                </a:path>
              </a:pathLst>
            </a:cu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67" name="Google Shape;267;p37"/>
            <p:cNvSpPr/>
            <p:nvPr/>
          </p:nvSpPr>
          <p:spPr>
            <a:xfrm>
              <a:off x="1049869" y="134566"/>
              <a:ext cx="2306668" cy="77440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868" y="21600"/>
                  </a:moveTo>
                  <a:lnTo>
                    <a:pt x="8155" y="21600"/>
                  </a:lnTo>
                  <a:cubicBezTo>
                    <a:pt x="8155" y="16643"/>
                    <a:pt x="8274" y="13102"/>
                    <a:pt x="8428" y="13102"/>
                  </a:cubicBezTo>
                  <a:lnTo>
                    <a:pt x="13231" y="13102"/>
                  </a:lnTo>
                  <a:cubicBezTo>
                    <a:pt x="13374" y="13102"/>
                    <a:pt x="13493" y="16643"/>
                    <a:pt x="13493" y="21600"/>
                  </a:cubicBezTo>
                  <a:lnTo>
                    <a:pt x="21600" y="21600"/>
                  </a:lnTo>
                  <a:lnTo>
                    <a:pt x="21600" y="0"/>
                  </a:lnTo>
                  <a:lnTo>
                    <a:pt x="0" y="0"/>
                  </a:lnTo>
                  <a:lnTo>
                    <a:pt x="0" y="21600"/>
                  </a:lnTo>
                  <a:lnTo>
                    <a:pt x="868" y="21600"/>
                  </a:lnTo>
                  <a:close/>
                </a:path>
              </a:pathLst>
            </a:custGeom>
            <a:solidFill>
              <a:srgbClr val="151314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68" name="Google Shape;268;p37"/>
            <p:cNvSpPr/>
            <p:nvPr/>
          </p:nvSpPr>
          <p:spPr>
            <a:xfrm>
              <a:off x="1922010" y="307217"/>
              <a:ext cx="570003" cy="43164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20542" y="0"/>
                  </a:moveTo>
                  <a:lnTo>
                    <a:pt x="1106" y="0"/>
                  </a:lnTo>
                  <a:cubicBezTo>
                    <a:pt x="481" y="0"/>
                    <a:pt x="0" y="4447"/>
                    <a:pt x="0" y="10800"/>
                  </a:cubicBezTo>
                  <a:cubicBezTo>
                    <a:pt x="0" y="17153"/>
                    <a:pt x="481" y="21600"/>
                    <a:pt x="1106" y="21600"/>
                  </a:cubicBezTo>
                  <a:lnTo>
                    <a:pt x="20542" y="21600"/>
                  </a:lnTo>
                  <a:cubicBezTo>
                    <a:pt x="21167" y="21600"/>
                    <a:pt x="21600" y="16518"/>
                    <a:pt x="21600" y="10800"/>
                  </a:cubicBezTo>
                  <a:cubicBezTo>
                    <a:pt x="21600" y="4447"/>
                    <a:pt x="21119" y="0"/>
                    <a:pt x="20542" y="0"/>
                  </a:cubicBezTo>
                  <a:close/>
                </a:path>
              </a:pathLst>
            </a:custGeom>
            <a:solidFill>
              <a:srgbClr val="212121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69" name="Google Shape;269;p37"/>
            <p:cNvSpPr/>
            <p:nvPr/>
          </p:nvSpPr>
          <p:spPr>
            <a:xfrm>
              <a:off x="2645296" y="268883"/>
              <a:ext cx="114828" cy="117366"/>
            </a:xfrm>
            <a:custGeom>
              <a:avLst/>
              <a:gdLst/>
              <a:ahLst/>
              <a:cxnLst/>
              <a:rect l="l" t="t" r="r" b="b"/>
              <a:pathLst>
                <a:path w="21236" h="21244" extrusionOk="0">
                  <a:moveTo>
                    <a:pt x="16495" y="1883"/>
                  </a:moveTo>
                  <a:cubicBezTo>
                    <a:pt x="14851" y="734"/>
                    <a:pt x="13443" y="274"/>
                    <a:pt x="11564" y="45"/>
                  </a:cubicBezTo>
                  <a:cubicBezTo>
                    <a:pt x="9686" y="-185"/>
                    <a:pt x="8042" y="504"/>
                    <a:pt x="6164" y="1194"/>
                  </a:cubicBezTo>
                  <a:cubicBezTo>
                    <a:pt x="4286" y="2113"/>
                    <a:pt x="3112" y="3262"/>
                    <a:pt x="1938" y="4870"/>
                  </a:cubicBezTo>
                  <a:cubicBezTo>
                    <a:pt x="764" y="6479"/>
                    <a:pt x="295" y="8087"/>
                    <a:pt x="60" y="9926"/>
                  </a:cubicBezTo>
                  <a:cubicBezTo>
                    <a:pt x="-175" y="11994"/>
                    <a:pt x="295" y="13602"/>
                    <a:pt x="1234" y="15211"/>
                  </a:cubicBezTo>
                  <a:cubicBezTo>
                    <a:pt x="1938" y="17049"/>
                    <a:pt x="3112" y="18198"/>
                    <a:pt x="4755" y="19347"/>
                  </a:cubicBezTo>
                  <a:cubicBezTo>
                    <a:pt x="6399" y="20496"/>
                    <a:pt x="7808" y="20955"/>
                    <a:pt x="9686" y="21185"/>
                  </a:cubicBezTo>
                  <a:cubicBezTo>
                    <a:pt x="11564" y="21415"/>
                    <a:pt x="13208" y="20955"/>
                    <a:pt x="15086" y="20036"/>
                  </a:cubicBezTo>
                  <a:cubicBezTo>
                    <a:pt x="16729" y="19347"/>
                    <a:pt x="18138" y="17968"/>
                    <a:pt x="19312" y="16360"/>
                  </a:cubicBezTo>
                  <a:cubicBezTo>
                    <a:pt x="20486" y="14751"/>
                    <a:pt x="20955" y="13372"/>
                    <a:pt x="21190" y="11304"/>
                  </a:cubicBezTo>
                  <a:cubicBezTo>
                    <a:pt x="21425" y="9466"/>
                    <a:pt x="20721" y="7628"/>
                    <a:pt x="20016" y="6019"/>
                  </a:cubicBezTo>
                  <a:cubicBezTo>
                    <a:pt x="19312" y="4181"/>
                    <a:pt x="17903" y="3032"/>
                    <a:pt x="16495" y="1883"/>
                  </a:cubicBezTo>
                  <a:close/>
                  <a:moveTo>
                    <a:pt x="18842" y="11764"/>
                  </a:moveTo>
                  <a:cubicBezTo>
                    <a:pt x="18842" y="12683"/>
                    <a:pt x="18608" y="13372"/>
                    <a:pt x="18138" y="14062"/>
                  </a:cubicBezTo>
                  <a:cubicBezTo>
                    <a:pt x="18138" y="14292"/>
                    <a:pt x="17903" y="14751"/>
                    <a:pt x="17668" y="14981"/>
                  </a:cubicBezTo>
                  <a:cubicBezTo>
                    <a:pt x="17199" y="15900"/>
                    <a:pt x="16260" y="16819"/>
                    <a:pt x="15555" y="17279"/>
                  </a:cubicBezTo>
                  <a:cubicBezTo>
                    <a:pt x="15555" y="17279"/>
                    <a:pt x="15321" y="17279"/>
                    <a:pt x="15321" y="17279"/>
                  </a:cubicBezTo>
                  <a:cubicBezTo>
                    <a:pt x="14851" y="17508"/>
                    <a:pt x="14616" y="17738"/>
                    <a:pt x="13912" y="17968"/>
                  </a:cubicBezTo>
                  <a:cubicBezTo>
                    <a:pt x="12503" y="18428"/>
                    <a:pt x="11329" y="18658"/>
                    <a:pt x="9686" y="18428"/>
                  </a:cubicBezTo>
                  <a:cubicBezTo>
                    <a:pt x="8277" y="18198"/>
                    <a:pt x="7103" y="17968"/>
                    <a:pt x="5929" y="17049"/>
                  </a:cubicBezTo>
                  <a:cubicBezTo>
                    <a:pt x="4755" y="16360"/>
                    <a:pt x="4051" y="15211"/>
                    <a:pt x="3582" y="13832"/>
                  </a:cubicBezTo>
                  <a:cubicBezTo>
                    <a:pt x="3112" y="12453"/>
                    <a:pt x="2877" y="11534"/>
                    <a:pt x="3112" y="9926"/>
                  </a:cubicBezTo>
                  <a:cubicBezTo>
                    <a:pt x="3347" y="8317"/>
                    <a:pt x="3582" y="7398"/>
                    <a:pt x="4521" y="6249"/>
                  </a:cubicBezTo>
                  <a:cubicBezTo>
                    <a:pt x="5460" y="5100"/>
                    <a:pt x="6399" y="4181"/>
                    <a:pt x="7808" y="3721"/>
                  </a:cubicBezTo>
                  <a:cubicBezTo>
                    <a:pt x="9216" y="3262"/>
                    <a:pt x="10390" y="3262"/>
                    <a:pt x="12034" y="3262"/>
                  </a:cubicBezTo>
                  <a:cubicBezTo>
                    <a:pt x="13443" y="3262"/>
                    <a:pt x="14616" y="3721"/>
                    <a:pt x="15790" y="4640"/>
                  </a:cubicBezTo>
                  <a:cubicBezTo>
                    <a:pt x="16964" y="5330"/>
                    <a:pt x="17668" y="6479"/>
                    <a:pt x="18138" y="7858"/>
                  </a:cubicBezTo>
                  <a:cubicBezTo>
                    <a:pt x="18842" y="9236"/>
                    <a:pt x="19077" y="10385"/>
                    <a:pt x="18842" y="11764"/>
                  </a:cubicBezTo>
                  <a:close/>
                </a:path>
              </a:pathLst>
            </a:custGeom>
            <a:solidFill>
              <a:srgbClr val="24282B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70" name="Google Shape;270;p37"/>
            <p:cNvSpPr/>
            <p:nvPr/>
          </p:nvSpPr>
          <p:spPr>
            <a:xfrm>
              <a:off x="2663394" y="286145"/>
              <a:ext cx="85554" cy="85044"/>
            </a:xfrm>
            <a:custGeom>
              <a:avLst/>
              <a:gdLst/>
              <a:ahLst/>
              <a:cxnLst/>
              <a:rect l="l" t="t" r="r" b="b"/>
              <a:pathLst>
                <a:path w="21407" h="21279" extrusionOk="0">
                  <a:moveTo>
                    <a:pt x="17153" y="2095"/>
                  </a:moveTo>
                  <a:cubicBezTo>
                    <a:pt x="15565" y="825"/>
                    <a:pt x="13977" y="190"/>
                    <a:pt x="12071" y="190"/>
                  </a:cubicBezTo>
                  <a:cubicBezTo>
                    <a:pt x="10165" y="-128"/>
                    <a:pt x="8259" y="-128"/>
                    <a:pt x="6353" y="825"/>
                  </a:cubicBezTo>
                  <a:cubicBezTo>
                    <a:pt x="4447" y="1460"/>
                    <a:pt x="3177" y="2731"/>
                    <a:pt x="1906" y="4319"/>
                  </a:cubicBezTo>
                  <a:cubicBezTo>
                    <a:pt x="635" y="5907"/>
                    <a:pt x="0" y="7496"/>
                    <a:pt x="0" y="9402"/>
                  </a:cubicBezTo>
                  <a:cubicBezTo>
                    <a:pt x="0" y="11307"/>
                    <a:pt x="0" y="12896"/>
                    <a:pt x="635" y="14801"/>
                  </a:cubicBezTo>
                  <a:cubicBezTo>
                    <a:pt x="1271" y="16707"/>
                    <a:pt x="2541" y="18295"/>
                    <a:pt x="3812" y="19249"/>
                  </a:cubicBezTo>
                  <a:cubicBezTo>
                    <a:pt x="5400" y="20519"/>
                    <a:pt x="6988" y="21154"/>
                    <a:pt x="8894" y="21154"/>
                  </a:cubicBezTo>
                  <a:cubicBezTo>
                    <a:pt x="10800" y="21472"/>
                    <a:pt x="12706" y="21154"/>
                    <a:pt x="14612" y="20519"/>
                  </a:cubicBezTo>
                  <a:cubicBezTo>
                    <a:pt x="15247" y="20201"/>
                    <a:pt x="15883" y="19884"/>
                    <a:pt x="16518" y="19566"/>
                  </a:cubicBezTo>
                  <a:cubicBezTo>
                    <a:pt x="15247" y="20201"/>
                    <a:pt x="14294" y="20519"/>
                    <a:pt x="12706" y="20519"/>
                  </a:cubicBezTo>
                  <a:cubicBezTo>
                    <a:pt x="11118" y="20837"/>
                    <a:pt x="9847" y="20519"/>
                    <a:pt x="8259" y="19884"/>
                  </a:cubicBezTo>
                  <a:cubicBezTo>
                    <a:pt x="6671" y="19249"/>
                    <a:pt x="5718" y="18613"/>
                    <a:pt x="5082" y="17025"/>
                  </a:cubicBezTo>
                  <a:cubicBezTo>
                    <a:pt x="4129" y="16072"/>
                    <a:pt x="4129" y="14484"/>
                    <a:pt x="4129" y="12896"/>
                  </a:cubicBezTo>
                  <a:cubicBezTo>
                    <a:pt x="4129" y="11625"/>
                    <a:pt x="4129" y="10037"/>
                    <a:pt x="4765" y="9084"/>
                  </a:cubicBezTo>
                  <a:cubicBezTo>
                    <a:pt x="5400" y="7813"/>
                    <a:pt x="6353" y="6543"/>
                    <a:pt x="7624" y="5907"/>
                  </a:cubicBezTo>
                  <a:cubicBezTo>
                    <a:pt x="8576" y="5272"/>
                    <a:pt x="10482" y="4637"/>
                    <a:pt x="12071" y="4637"/>
                  </a:cubicBezTo>
                  <a:cubicBezTo>
                    <a:pt x="13659" y="4637"/>
                    <a:pt x="14929" y="4954"/>
                    <a:pt x="16518" y="5590"/>
                  </a:cubicBezTo>
                  <a:cubicBezTo>
                    <a:pt x="17471" y="6225"/>
                    <a:pt x="18741" y="6860"/>
                    <a:pt x="19377" y="8448"/>
                  </a:cubicBezTo>
                  <a:cubicBezTo>
                    <a:pt x="20329" y="9719"/>
                    <a:pt x="20965" y="10990"/>
                    <a:pt x="20965" y="12260"/>
                  </a:cubicBezTo>
                  <a:cubicBezTo>
                    <a:pt x="20965" y="13531"/>
                    <a:pt x="20647" y="14484"/>
                    <a:pt x="20329" y="15119"/>
                  </a:cubicBezTo>
                  <a:cubicBezTo>
                    <a:pt x="20647" y="14166"/>
                    <a:pt x="20965" y="13213"/>
                    <a:pt x="21282" y="11942"/>
                  </a:cubicBezTo>
                  <a:cubicBezTo>
                    <a:pt x="21600" y="10037"/>
                    <a:pt x="21282" y="8448"/>
                    <a:pt x="20647" y="6543"/>
                  </a:cubicBezTo>
                  <a:cubicBezTo>
                    <a:pt x="19694" y="4637"/>
                    <a:pt x="18424" y="3366"/>
                    <a:pt x="17153" y="2095"/>
                  </a:cubicBezTo>
                  <a:close/>
                </a:path>
              </a:pathLst>
            </a:custGeom>
            <a:solidFill>
              <a:srgbClr val="223975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71" name="Google Shape;271;p37"/>
            <p:cNvSpPr/>
            <p:nvPr/>
          </p:nvSpPr>
          <p:spPr>
            <a:xfrm>
              <a:off x="2729407" y="346571"/>
              <a:ext cx="15235" cy="17774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0" y="21600"/>
                  </a:moveTo>
                  <a:cubicBezTo>
                    <a:pt x="0" y="21600"/>
                    <a:pt x="1801" y="21600"/>
                    <a:pt x="1801" y="21600"/>
                  </a:cubicBezTo>
                  <a:cubicBezTo>
                    <a:pt x="7200" y="18514"/>
                    <a:pt x="14400" y="12343"/>
                    <a:pt x="18000" y="6171"/>
                  </a:cubicBezTo>
                  <a:cubicBezTo>
                    <a:pt x="19799" y="4628"/>
                    <a:pt x="19799" y="1542"/>
                    <a:pt x="21600" y="0"/>
                  </a:cubicBezTo>
                  <a:cubicBezTo>
                    <a:pt x="19799" y="3086"/>
                    <a:pt x="18000" y="6171"/>
                    <a:pt x="14400" y="9257"/>
                  </a:cubicBezTo>
                  <a:cubicBezTo>
                    <a:pt x="10800" y="13885"/>
                    <a:pt x="5401" y="18514"/>
                    <a:pt x="0" y="21600"/>
                  </a:cubicBezTo>
                  <a:close/>
                </a:path>
              </a:pathLst>
            </a:custGeom>
            <a:solidFill>
              <a:srgbClr val="24282B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72" name="Google Shape;272;p37"/>
            <p:cNvSpPr/>
            <p:nvPr/>
          </p:nvSpPr>
          <p:spPr>
            <a:xfrm>
              <a:off x="2679897" y="303408"/>
              <a:ext cx="67284" cy="63973"/>
            </a:xfrm>
            <a:custGeom>
              <a:avLst/>
              <a:gdLst/>
              <a:ahLst/>
              <a:cxnLst/>
              <a:rect l="l" t="t" r="r" b="b"/>
              <a:pathLst>
                <a:path w="21600" h="21343" extrusionOk="0">
                  <a:moveTo>
                    <a:pt x="19562" y="5082"/>
                  </a:moveTo>
                  <a:cubicBezTo>
                    <a:pt x="18747" y="3388"/>
                    <a:pt x="17117" y="2117"/>
                    <a:pt x="15894" y="1270"/>
                  </a:cubicBezTo>
                  <a:cubicBezTo>
                    <a:pt x="13857" y="423"/>
                    <a:pt x="12227" y="0"/>
                    <a:pt x="10189" y="0"/>
                  </a:cubicBezTo>
                  <a:cubicBezTo>
                    <a:pt x="8151" y="0"/>
                    <a:pt x="6113" y="847"/>
                    <a:pt x="4483" y="1694"/>
                  </a:cubicBezTo>
                  <a:cubicBezTo>
                    <a:pt x="2445" y="2541"/>
                    <a:pt x="1630" y="4235"/>
                    <a:pt x="815" y="5929"/>
                  </a:cubicBezTo>
                  <a:cubicBezTo>
                    <a:pt x="0" y="7200"/>
                    <a:pt x="0" y="9318"/>
                    <a:pt x="0" y="11012"/>
                  </a:cubicBezTo>
                  <a:cubicBezTo>
                    <a:pt x="0" y="13553"/>
                    <a:pt x="0" y="15247"/>
                    <a:pt x="1222" y="16518"/>
                  </a:cubicBezTo>
                  <a:cubicBezTo>
                    <a:pt x="2038" y="18212"/>
                    <a:pt x="3668" y="19483"/>
                    <a:pt x="5298" y="20330"/>
                  </a:cubicBezTo>
                  <a:cubicBezTo>
                    <a:pt x="7336" y="21177"/>
                    <a:pt x="8966" y="21600"/>
                    <a:pt x="11004" y="21177"/>
                  </a:cubicBezTo>
                  <a:cubicBezTo>
                    <a:pt x="12634" y="21177"/>
                    <a:pt x="14264" y="20753"/>
                    <a:pt x="15894" y="19906"/>
                  </a:cubicBezTo>
                  <a:cubicBezTo>
                    <a:pt x="17117" y="19059"/>
                    <a:pt x="18340" y="17788"/>
                    <a:pt x="19155" y="16518"/>
                  </a:cubicBezTo>
                  <a:cubicBezTo>
                    <a:pt x="19970" y="15671"/>
                    <a:pt x="20378" y="14823"/>
                    <a:pt x="20785" y="13976"/>
                  </a:cubicBezTo>
                  <a:cubicBezTo>
                    <a:pt x="21193" y="12706"/>
                    <a:pt x="21600" y="11435"/>
                    <a:pt x="21600" y="10165"/>
                  </a:cubicBezTo>
                  <a:cubicBezTo>
                    <a:pt x="21600" y="8471"/>
                    <a:pt x="20785" y="6777"/>
                    <a:pt x="19562" y="5082"/>
                  </a:cubicBezTo>
                  <a:close/>
                </a:path>
              </a:pathLst>
            </a:custGeom>
            <a:solidFill>
              <a:srgbClr val="24282B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73" name="Google Shape;273;p37"/>
            <p:cNvSpPr/>
            <p:nvPr/>
          </p:nvSpPr>
          <p:spPr>
            <a:xfrm>
              <a:off x="1342798" y="289195"/>
              <a:ext cx="117366" cy="117366"/>
            </a:xfrm>
            <a:custGeom>
              <a:avLst/>
              <a:gdLst/>
              <a:ahLst/>
              <a:cxnLst/>
              <a:rect l="l" t="t" r="r" b="b"/>
              <a:pathLst>
                <a:path w="21244" h="21244" extrusionOk="0">
                  <a:moveTo>
                    <a:pt x="16374" y="1883"/>
                  </a:moveTo>
                  <a:cubicBezTo>
                    <a:pt x="14765" y="734"/>
                    <a:pt x="13386" y="275"/>
                    <a:pt x="11318" y="45"/>
                  </a:cubicBezTo>
                  <a:cubicBezTo>
                    <a:pt x="9250" y="-185"/>
                    <a:pt x="7642" y="504"/>
                    <a:pt x="6033" y="1194"/>
                  </a:cubicBezTo>
                  <a:cubicBezTo>
                    <a:pt x="4195" y="2113"/>
                    <a:pt x="3046" y="3262"/>
                    <a:pt x="1897" y="4870"/>
                  </a:cubicBezTo>
                  <a:cubicBezTo>
                    <a:pt x="748" y="6479"/>
                    <a:pt x="289" y="8087"/>
                    <a:pt x="59" y="9926"/>
                  </a:cubicBezTo>
                  <a:cubicBezTo>
                    <a:pt x="-171" y="11994"/>
                    <a:pt x="289" y="13602"/>
                    <a:pt x="1208" y="15211"/>
                  </a:cubicBezTo>
                  <a:cubicBezTo>
                    <a:pt x="1897" y="17049"/>
                    <a:pt x="3276" y="18198"/>
                    <a:pt x="4884" y="19347"/>
                  </a:cubicBezTo>
                  <a:cubicBezTo>
                    <a:pt x="6493" y="20496"/>
                    <a:pt x="7872" y="20955"/>
                    <a:pt x="9940" y="21185"/>
                  </a:cubicBezTo>
                  <a:cubicBezTo>
                    <a:pt x="11778" y="21415"/>
                    <a:pt x="13616" y="20955"/>
                    <a:pt x="15225" y="20036"/>
                  </a:cubicBezTo>
                  <a:cubicBezTo>
                    <a:pt x="16833" y="19347"/>
                    <a:pt x="18212" y="17968"/>
                    <a:pt x="19361" y="16360"/>
                  </a:cubicBezTo>
                  <a:cubicBezTo>
                    <a:pt x="20510" y="14751"/>
                    <a:pt x="20969" y="13372"/>
                    <a:pt x="21199" y="11304"/>
                  </a:cubicBezTo>
                  <a:cubicBezTo>
                    <a:pt x="21429" y="9466"/>
                    <a:pt x="20740" y="7628"/>
                    <a:pt x="20050" y="6019"/>
                  </a:cubicBezTo>
                  <a:cubicBezTo>
                    <a:pt x="19131" y="4181"/>
                    <a:pt x="17752" y="3032"/>
                    <a:pt x="16374" y="1883"/>
                  </a:cubicBezTo>
                  <a:close/>
                  <a:moveTo>
                    <a:pt x="18672" y="11534"/>
                  </a:moveTo>
                  <a:cubicBezTo>
                    <a:pt x="18672" y="12453"/>
                    <a:pt x="18442" y="13143"/>
                    <a:pt x="17982" y="13832"/>
                  </a:cubicBezTo>
                  <a:cubicBezTo>
                    <a:pt x="17982" y="14062"/>
                    <a:pt x="17752" y="14521"/>
                    <a:pt x="17523" y="14751"/>
                  </a:cubicBezTo>
                  <a:cubicBezTo>
                    <a:pt x="17063" y="15670"/>
                    <a:pt x="16144" y="16589"/>
                    <a:pt x="15454" y="17049"/>
                  </a:cubicBezTo>
                  <a:cubicBezTo>
                    <a:pt x="15454" y="17049"/>
                    <a:pt x="15225" y="17049"/>
                    <a:pt x="15225" y="17049"/>
                  </a:cubicBezTo>
                  <a:cubicBezTo>
                    <a:pt x="14765" y="17279"/>
                    <a:pt x="14535" y="17508"/>
                    <a:pt x="14076" y="17738"/>
                  </a:cubicBezTo>
                  <a:cubicBezTo>
                    <a:pt x="12697" y="18198"/>
                    <a:pt x="11548" y="18428"/>
                    <a:pt x="10169" y="18198"/>
                  </a:cubicBezTo>
                  <a:cubicBezTo>
                    <a:pt x="8791" y="17968"/>
                    <a:pt x="7642" y="17738"/>
                    <a:pt x="6493" y="16819"/>
                  </a:cubicBezTo>
                  <a:cubicBezTo>
                    <a:pt x="5344" y="16130"/>
                    <a:pt x="4654" y="14981"/>
                    <a:pt x="4195" y="13602"/>
                  </a:cubicBezTo>
                  <a:cubicBezTo>
                    <a:pt x="3735" y="12223"/>
                    <a:pt x="3506" y="11304"/>
                    <a:pt x="3735" y="9696"/>
                  </a:cubicBezTo>
                  <a:cubicBezTo>
                    <a:pt x="3965" y="8087"/>
                    <a:pt x="4195" y="7168"/>
                    <a:pt x="5114" y="6019"/>
                  </a:cubicBezTo>
                  <a:cubicBezTo>
                    <a:pt x="6033" y="4870"/>
                    <a:pt x="6952" y="3951"/>
                    <a:pt x="8101" y="3491"/>
                  </a:cubicBezTo>
                  <a:cubicBezTo>
                    <a:pt x="9250" y="3032"/>
                    <a:pt x="10629" y="3032"/>
                    <a:pt x="12008" y="3032"/>
                  </a:cubicBezTo>
                  <a:cubicBezTo>
                    <a:pt x="13386" y="3032"/>
                    <a:pt x="14535" y="3491"/>
                    <a:pt x="15684" y="4411"/>
                  </a:cubicBezTo>
                  <a:cubicBezTo>
                    <a:pt x="16833" y="5100"/>
                    <a:pt x="17523" y="6249"/>
                    <a:pt x="17982" y="7628"/>
                  </a:cubicBezTo>
                  <a:cubicBezTo>
                    <a:pt x="18672" y="9006"/>
                    <a:pt x="18672" y="10385"/>
                    <a:pt x="18672" y="11534"/>
                  </a:cubicBezTo>
                  <a:close/>
                </a:path>
              </a:pathLst>
            </a:custGeom>
            <a:solidFill>
              <a:srgbClr val="24282B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74" name="Google Shape;274;p37"/>
            <p:cNvSpPr/>
            <p:nvPr/>
          </p:nvSpPr>
          <p:spPr>
            <a:xfrm>
              <a:off x="1363434" y="306457"/>
              <a:ext cx="81746" cy="85044"/>
            </a:xfrm>
            <a:custGeom>
              <a:avLst/>
              <a:gdLst/>
              <a:ahLst/>
              <a:cxnLst/>
              <a:rect l="l" t="t" r="r" b="b"/>
              <a:pathLst>
                <a:path w="21398" h="21279" extrusionOk="0">
                  <a:moveTo>
                    <a:pt x="17280" y="2095"/>
                  </a:moveTo>
                  <a:cubicBezTo>
                    <a:pt x="15618" y="825"/>
                    <a:pt x="13957" y="190"/>
                    <a:pt x="11963" y="190"/>
                  </a:cubicBezTo>
                  <a:cubicBezTo>
                    <a:pt x="9969" y="-128"/>
                    <a:pt x="7975" y="-128"/>
                    <a:pt x="6314" y="825"/>
                  </a:cubicBezTo>
                  <a:cubicBezTo>
                    <a:pt x="4652" y="1778"/>
                    <a:pt x="3323" y="2731"/>
                    <a:pt x="1994" y="4319"/>
                  </a:cubicBezTo>
                  <a:cubicBezTo>
                    <a:pt x="665" y="5907"/>
                    <a:pt x="0" y="7496"/>
                    <a:pt x="0" y="9402"/>
                  </a:cubicBezTo>
                  <a:cubicBezTo>
                    <a:pt x="0" y="11307"/>
                    <a:pt x="0" y="12896"/>
                    <a:pt x="665" y="14801"/>
                  </a:cubicBezTo>
                  <a:cubicBezTo>
                    <a:pt x="1329" y="16707"/>
                    <a:pt x="2658" y="18295"/>
                    <a:pt x="3988" y="19249"/>
                  </a:cubicBezTo>
                  <a:cubicBezTo>
                    <a:pt x="5649" y="20519"/>
                    <a:pt x="7311" y="21154"/>
                    <a:pt x="9305" y="21154"/>
                  </a:cubicBezTo>
                  <a:cubicBezTo>
                    <a:pt x="11299" y="21472"/>
                    <a:pt x="13292" y="21154"/>
                    <a:pt x="14954" y="20519"/>
                  </a:cubicBezTo>
                  <a:cubicBezTo>
                    <a:pt x="15618" y="20201"/>
                    <a:pt x="16283" y="19884"/>
                    <a:pt x="16615" y="19566"/>
                  </a:cubicBezTo>
                  <a:cubicBezTo>
                    <a:pt x="15286" y="20201"/>
                    <a:pt x="14289" y="20519"/>
                    <a:pt x="12960" y="20519"/>
                  </a:cubicBezTo>
                  <a:cubicBezTo>
                    <a:pt x="11631" y="20837"/>
                    <a:pt x="9969" y="20519"/>
                    <a:pt x="8640" y="19884"/>
                  </a:cubicBezTo>
                  <a:cubicBezTo>
                    <a:pt x="7311" y="19249"/>
                    <a:pt x="5982" y="18613"/>
                    <a:pt x="5317" y="17025"/>
                  </a:cubicBezTo>
                  <a:cubicBezTo>
                    <a:pt x="4320" y="16072"/>
                    <a:pt x="4320" y="14484"/>
                    <a:pt x="4320" y="12896"/>
                  </a:cubicBezTo>
                  <a:cubicBezTo>
                    <a:pt x="4320" y="11625"/>
                    <a:pt x="4320" y="10037"/>
                    <a:pt x="4985" y="9084"/>
                  </a:cubicBezTo>
                  <a:cubicBezTo>
                    <a:pt x="5649" y="7813"/>
                    <a:pt x="6314" y="6543"/>
                    <a:pt x="7975" y="5907"/>
                  </a:cubicBezTo>
                  <a:cubicBezTo>
                    <a:pt x="8972" y="5272"/>
                    <a:pt x="10966" y="4637"/>
                    <a:pt x="12295" y="4637"/>
                  </a:cubicBezTo>
                  <a:cubicBezTo>
                    <a:pt x="13625" y="4637"/>
                    <a:pt x="15286" y="4954"/>
                    <a:pt x="16615" y="5590"/>
                  </a:cubicBezTo>
                  <a:cubicBezTo>
                    <a:pt x="17612" y="6225"/>
                    <a:pt x="18942" y="6860"/>
                    <a:pt x="19606" y="8448"/>
                  </a:cubicBezTo>
                  <a:cubicBezTo>
                    <a:pt x="20603" y="9719"/>
                    <a:pt x="20935" y="10990"/>
                    <a:pt x="20935" y="12260"/>
                  </a:cubicBezTo>
                  <a:cubicBezTo>
                    <a:pt x="20935" y="13531"/>
                    <a:pt x="20603" y="14484"/>
                    <a:pt x="20271" y="15119"/>
                  </a:cubicBezTo>
                  <a:cubicBezTo>
                    <a:pt x="20603" y="14166"/>
                    <a:pt x="20935" y="13213"/>
                    <a:pt x="21268" y="11942"/>
                  </a:cubicBezTo>
                  <a:cubicBezTo>
                    <a:pt x="21600" y="10037"/>
                    <a:pt x="21268" y="8448"/>
                    <a:pt x="20603" y="6543"/>
                  </a:cubicBezTo>
                  <a:cubicBezTo>
                    <a:pt x="19939" y="4637"/>
                    <a:pt x="18942" y="3049"/>
                    <a:pt x="17280" y="2095"/>
                  </a:cubicBezTo>
                  <a:close/>
                </a:path>
              </a:pathLst>
            </a:custGeom>
            <a:solidFill>
              <a:srgbClr val="223975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75" name="Google Shape;275;p37"/>
            <p:cNvSpPr/>
            <p:nvPr/>
          </p:nvSpPr>
          <p:spPr>
            <a:xfrm>
              <a:off x="1426908" y="366883"/>
              <a:ext cx="15235" cy="17774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0" y="21600"/>
                  </a:moveTo>
                  <a:cubicBezTo>
                    <a:pt x="0" y="21600"/>
                    <a:pt x="1799" y="21600"/>
                    <a:pt x="1799" y="21600"/>
                  </a:cubicBezTo>
                  <a:cubicBezTo>
                    <a:pt x="7200" y="18514"/>
                    <a:pt x="14400" y="12343"/>
                    <a:pt x="18000" y="6171"/>
                  </a:cubicBezTo>
                  <a:cubicBezTo>
                    <a:pt x="19799" y="4628"/>
                    <a:pt x="19799" y="1542"/>
                    <a:pt x="21600" y="0"/>
                  </a:cubicBezTo>
                  <a:cubicBezTo>
                    <a:pt x="19799" y="3086"/>
                    <a:pt x="18000" y="6171"/>
                    <a:pt x="14400" y="9257"/>
                  </a:cubicBezTo>
                  <a:cubicBezTo>
                    <a:pt x="10800" y="13885"/>
                    <a:pt x="5399" y="18514"/>
                    <a:pt x="0" y="21600"/>
                  </a:cubicBezTo>
                  <a:close/>
                </a:path>
              </a:pathLst>
            </a:custGeom>
            <a:solidFill>
              <a:srgbClr val="24282B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76" name="Google Shape;276;p37"/>
            <p:cNvSpPr/>
            <p:nvPr/>
          </p:nvSpPr>
          <p:spPr>
            <a:xfrm>
              <a:off x="1379937" y="323720"/>
              <a:ext cx="64745" cy="63973"/>
            </a:xfrm>
            <a:custGeom>
              <a:avLst/>
              <a:gdLst/>
              <a:ahLst/>
              <a:cxnLst/>
              <a:rect l="l" t="t" r="r" b="b"/>
              <a:pathLst>
                <a:path w="21600" h="21343" extrusionOk="0">
                  <a:moveTo>
                    <a:pt x="19483" y="5082"/>
                  </a:moveTo>
                  <a:cubicBezTo>
                    <a:pt x="18635" y="3388"/>
                    <a:pt x="16941" y="2117"/>
                    <a:pt x="15671" y="1270"/>
                  </a:cubicBezTo>
                  <a:cubicBezTo>
                    <a:pt x="13976" y="423"/>
                    <a:pt x="11859" y="0"/>
                    <a:pt x="10165" y="0"/>
                  </a:cubicBezTo>
                  <a:cubicBezTo>
                    <a:pt x="8471" y="0"/>
                    <a:pt x="5929" y="847"/>
                    <a:pt x="4659" y="1694"/>
                  </a:cubicBezTo>
                  <a:cubicBezTo>
                    <a:pt x="2965" y="2541"/>
                    <a:pt x="1694" y="4235"/>
                    <a:pt x="847" y="5929"/>
                  </a:cubicBezTo>
                  <a:cubicBezTo>
                    <a:pt x="0" y="7200"/>
                    <a:pt x="0" y="9318"/>
                    <a:pt x="0" y="11012"/>
                  </a:cubicBezTo>
                  <a:cubicBezTo>
                    <a:pt x="0" y="13553"/>
                    <a:pt x="0" y="15247"/>
                    <a:pt x="1271" y="16518"/>
                  </a:cubicBezTo>
                  <a:cubicBezTo>
                    <a:pt x="2117" y="18212"/>
                    <a:pt x="3812" y="19483"/>
                    <a:pt x="5506" y="20330"/>
                  </a:cubicBezTo>
                  <a:cubicBezTo>
                    <a:pt x="7200" y="21177"/>
                    <a:pt x="9318" y="21600"/>
                    <a:pt x="11012" y="21177"/>
                  </a:cubicBezTo>
                  <a:cubicBezTo>
                    <a:pt x="12706" y="21177"/>
                    <a:pt x="13976" y="20753"/>
                    <a:pt x="15671" y="19906"/>
                  </a:cubicBezTo>
                  <a:cubicBezTo>
                    <a:pt x="16941" y="19059"/>
                    <a:pt x="18212" y="17788"/>
                    <a:pt x="19059" y="16518"/>
                  </a:cubicBezTo>
                  <a:cubicBezTo>
                    <a:pt x="19906" y="15671"/>
                    <a:pt x="20330" y="14823"/>
                    <a:pt x="20753" y="13976"/>
                  </a:cubicBezTo>
                  <a:cubicBezTo>
                    <a:pt x="21177" y="12706"/>
                    <a:pt x="21600" y="11435"/>
                    <a:pt x="21600" y="10165"/>
                  </a:cubicBezTo>
                  <a:cubicBezTo>
                    <a:pt x="21600" y="8047"/>
                    <a:pt x="20753" y="6777"/>
                    <a:pt x="19483" y="5082"/>
                  </a:cubicBezTo>
                  <a:close/>
                </a:path>
              </a:pathLst>
            </a:custGeom>
            <a:solidFill>
              <a:srgbClr val="24282B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77" name="Google Shape;277;p37"/>
            <p:cNvSpPr/>
            <p:nvPr/>
          </p:nvSpPr>
          <p:spPr>
            <a:xfrm>
              <a:off x="2908087" y="249843"/>
              <a:ext cx="154173" cy="154173"/>
            </a:xfrm>
            <a:custGeom>
              <a:avLst/>
              <a:gdLst/>
              <a:ahLst/>
              <a:cxnLst/>
              <a:rect l="l" t="t" r="r" b="b"/>
              <a:pathLst>
                <a:path w="21327" h="21327" extrusionOk="0">
                  <a:moveTo>
                    <a:pt x="16551" y="1790"/>
                  </a:moveTo>
                  <a:cubicBezTo>
                    <a:pt x="14970" y="736"/>
                    <a:pt x="13390" y="209"/>
                    <a:pt x="11458" y="34"/>
                  </a:cubicBezTo>
                  <a:cubicBezTo>
                    <a:pt x="9527" y="-142"/>
                    <a:pt x="7770" y="385"/>
                    <a:pt x="6014" y="1087"/>
                  </a:cubicBezTo>
                  <a:cubicBezTo>
                    <a:pt x="4258" y="1965"/>
                    <a:pt x="2853" y="3019"/>
                    <a:pt x="1800" y="4775"/>
                  </a:cubicBezTo>
                  <a:cubicBezTo>
                    <a:pt x="746" y="6531"/>
                    <a:pt x="219" y="8112"/>
                    <a:pt x="44" y="9868"/>
                  </a:cubicBezTo>
                  <a:cubicBezTo>
                    <a:pt x="-132" y="11799"/>
                    <a:pt x="219" y="13556"/>
                    <a:pt x="1097" y="15312"/>
                  </a:cubicBezTo>
                  <a:cubicBezTo>
                    <a:pt x="1800" y="17068"/>
                    <a:pt x="3029" y="18473"/>
                    <a:pt x="4785" y="19526"/>
                  </a:cubicBezTo>
                  <a:cubicBezTo>
                    <a:pt x="6366" y="20580"/>
                    <a:pt x="7946" y="21107"/>
                    <a:pt x="9878" y="21282"/>
                  </a:cubicBezTo>
                  <a:cubicBezTo>
                    <a:pt x="11634" y="21458"/>
                    <a:pt x="13566" y="21107"/>
                    <a:pt x="15322" y="20229"/>
                  </a:cubicBezTo>
                  <a:cubicBezTo>
                    <a:pt x="16902" y="19526"/>
                    <a:pt x="18483" y="18297"/>
                    <a:pt x="19536" y="16541"/>
                  </a:cubicBezTo>
                  <a:cubicBezTo>
                    <a:pt x="20590" y="14960"/>
                    <a:pt x="21117" y="13380"/>
                    <a:pt x="21292" y="11448"/>
                  </a:cubicBezTo>
                  <a:cubicBezTo>
                    <a:pt x="21468" y="9692"/>
                    <a:pt x="20941" y="7760"/>
                    <a:pt x="20239" y="6004"/>
                  </a:cubicBezTo>
                  <a:cubicBezTo>
                    <a:pt x="19185" y="4248"/>
                    <a:pt x="17956" y="3019"/>
                    <a:pt x="16551" y="1790"/>
                  </a:cubicBezTo>
                  <a:close/>
                  <a:moveTo>
                    <a:pt x="18834" y="11975"/>
                  </a:moveTo>
                  <a:cubicBezTo>
                    <a:pt x="18658" y="13556"/>
                    <a:pt x="18307" y="14609"/>
                    <a:pt x="17253" y="15663"/>
                  </a:cubicBezTo>
                  <a:cubicBezTo>
                    <a:pt x="16375" y="17068"/>
                    <a:pt x="15322" y="17770"/>
                    <a:pt x="14092" y="18297"/>
                  </a:cubicBezTo>
                  <a:cubicBezTo>
                    <a:pt x="12688" y="18824"/>
                    <a:pt x="11458" y="18999"/>
                    <a:pt x="9878" y="18824"/>
                  </a:cubicBezTo>
                  <a:cubicBezTo>
                    <a:pt x="8473" y="18648"/>
                    <a:pt x="7244" y="18297"/>
                    <a:pt x="6190" y="17243"/>
                  </a:cubicBezTo>
                  <a:cubicBezTo>
                    <a:pt x="5136" y="16541"/>
                    <a:pt x="4258" y="15312"/>
                    <a:pt x="3731" y="13907"/>
                  </a:cubicBezTo>
                  <a:cubicBezTo>
                    <a:pt x="3205" y="12502"/>
                    <a:pt x="3029" y="11448"/>
                    <a:pt x="3205" y="9868"/>
                  </a:cubicBezTo>
                  <a:cubicBezTo>
                    <a:pt x="3380" y="8287"/>
                    <a:pt x="3731" y="7234"/>
                    <a:pt x="4785" y="6180"/>
                  </a:cubicBezTo>
                  <a:cubicBezTo>
                    <a:pt x="5663" y="5126"/>
                    <a:pt x="6717" y="4073"/>
                    <a:pt x="7946" y="3546"/>
                  </a:cubicBezTo>
                  <a:cubicBezTo>
                    <a:pt x="9351" y="3019"/>
                    <a:pt x="10580" y="3019"/>
                    <a:pt x="12161" y="3195"/>
                  </a:cubicBezTo>
                  <a:cubicBezTo>
                    <a:pt x="13566" y="3195"/>
                    <a:pt x="14795" y="3721"/>
                    <a:pt x="15849" y="4775"/>
                  </a:cubicBezTo>
                  <a:cubicBezTo>
                    <a:pt x="16902" y="5477"/>
                    <a:pt x="17780" y="6707"/>
                    <a:pt x="18307" y="7936"/>
                  </a:cubicBezTo>
                  <a:cubicBezTo>
                    <a:pt x="18834" y="9341"/>
                    <a:pt x="19009" y="10570"/>
                    <a:pt x="18834" y="11975"/>
                  </a:cubicBezTo>
                  <a:close/>
                </a:path>
              </a:pathLst>
            </a:custGeom>
            <a:solidFill>
              <a:srgbClr val="212121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78" name="Google Shape;278;p37"/>
            <p:cNvSpPr/>
            <p:nvPr/>
          </p:nvSpPr>
          <p:spPr>
            <a:xfrm>
              <a:off x="2930780" y="272181"/>
              <a:ext cx="113937" cy="114221"/>
            </a:xfrm>
            <a:custGeom>
              <a:avLst/>
              <a:gdLst/>
              <a:ahLst/>
              <a:cxnLst/>
              <a:rect l="l" t="t" r="r" b="b"/>
              <a:pathLst>
                <a:path w="21303" h="21356" extrusionOk="0">
                  <a:moveTo>
                    <a:pt x="17180" y="2279"/>
                  </a:moveTo>
                  <a:cubicBezTo>
                    <a:pt x="15755" y="1092"/>
                    <a:pt x="13856" y="142"/>
                    <a:pt x="12195" y="142"/>
                  </a:cubicBezTo>
                  <a:cubicBezTo>
                    <a:pt x="10059" y="-95"/>
                    <a:pt x="8397" y="-95"/>
                    <a:pt x="6498" y="617"/>
                  </a:cubicBezTo>
                  <a:cubicBezTo>
                    <a:pt x="4599" y="1329"/>
                    <a:pt x="3412" y="2753"/>
                    <a:pt x="2226" y="4178"/>
                  </a:cubicBezTo>
                  <a:cubicBezTo>
                    <a:pt x="1039" y="5602"/>
                    <a:pt x="327" y="7263"/>
                    <a:pt x="89" y="9162"/>
                  </a:cubicBezTo>
                  <a:cubicBezTo>
                    <a:pt x="-148" y="11298"/>
                    <a:pt x="89" y="12722"/>
                    <a:pt x="801" y="14621"/>
                  </a:cubicBezTo>
                  <a:cubicBezTo>
                    <a:pt x="1513" y="16758"/>
                    <a:pt x="2700" y="18182"/>
                    <a:pt x="4125" y="19131"/>
                  </a:cubicBezTo>
                  <a:cubicBezTo>
                    <a:pt x="5549" y="20318"/>
                    <a:pt x="7448" y="21030"/>
                    <a:pt x="9109" y="21268"/>
                  </a:cubicBezTo>
                  <a:cubicBezTo>
                    <a:pt x="11245" y="21505"/>
                    <a:pt x="12907" y="21268"/>
                    <a:pt x="14806" y="20556"/>
                  </a:cubicBezTo>
                  <a:cubicBezTo>
                    <a:pt x="16705" y="19843"/>
                    <a:pt x="17892" y="18657"/>
                    <a:pt x="19078" y="16995"/>
                  </a:cubicBezTo>
                  <a:cubicBezTo>
                    <a:pt x="20265" y="15571"/>
                    <a:pt x="20977" y="13909"/>
                    <a:pt x="21215" y="12010"/>
                  </a:cubicBezTo>
                  <a:cubicBezTo>
                    <a:pt x="21452" y="10112"/>
                    <a:pt x="21215" y="8450"/>
                    <a:pt x="20503" y="6551"/>
                  </a:cubicBezTo>
                  <a:cubicBezTo>
                    <a:pt x="19791" y="4890"/>
                    <a:pt x="18841" y="3228"/>
                    <a:pt x="17180" y="2279"/>
                  </a:cubicBezTo>
                  <a:close/>
                  <a:moveTo>
                    <a:pt x="17654" y="14859"/>
                  </a:moveTo>
                  <a:cubicBezTo>
                    <a:pt x="16942" y="16046"/>
                    <a:pt x="15993" y="16995"/>
                    <a:pt x="15281" y="17707"/>
                  </a:cubicBezTo>
                  <a:cubicBezTo>
                    <a:pt x="14094" y="18419"/>
                    <a:pt x="13144" y="18657"/>
                    <a:pt x="11958" y="18657"/>
                  </a:cubicBezTo>
                  <a:cubicBezTo>
                    <a:pt x="10771" y="18894"/>
                    <a:pt x="9584" y="18657"/>
                    <a:pt x="8160" y="17944"/>
                  </a:cubicBezTo>
                  <a:cubicBezTo>
                    <a:pt x="6736" y="17232"/>
                    <a:pt x="6023" y="16758"/>
                    <a:pt x="5311" y="15571"/>
                  </a:cubicBezTo>
                  <a:cubicBezTo>
                    <a:pt x="4362" y="14621"/>
                    <a:pt x="4362" y="13435"/>
                    <a:pt x="4362" y="11773"/>
                  </a:cubicBezTo>
                  <a:cubicBezTo>
                    <a:pt x="4362" y="10586"/>
                    <a:pt x="4362" y="9399"/>
                    <a:pt x="5074" y="8450"/>
                  </a:cubicBezTo>
                  <a:cubicBezTo>
                    <a:pt x="5786" y="7263"/>
                    <a:pt x="6261" y="6314"/>
                    <a:pt x="7448" y="5602"/>
                  </a:cubicBezTo>
                  <a:cubicBezTo>
                    <a:pt x="8397" y="4890"/>
                    <a:pt x="9821" y="4415"/>
                    <a:pt x="11245" y="4415"/>
                  </a:cubicBezTo>
                  <a:cubicBezTo>
                    <a:pt x="12432" y="4415"/>
                    <a:pt x="13619" y="4652"/>
                    <a:pt x="15043" y="5364"/>
                  </a:cubicBezTo>
                  <a:cubicBezTo>
                    <a:pt x="15993" y="6076"/>
                    <a:pt x="16942" y="6551"/>
                    <a:pt x="17417" y="7738"/>
                  </a:cubicBezTo>
                  <a:cubicBezTo>
                    <a:pt x="18366" y="8925"/>
                    <a:pt x="18604" y="9874"/>
                    <a:pt x="18604" y="11061"/>
                  </a:cubicBezTo>
                  <a:cubicBezTo>
                    <a:pt x="18604" y="12722"/>
                    <a:pt x="18129" y="13672"/>
                    <a:pt x="17654" y="14859"/>
                  </a:cubicBezTo>
                  <a:close/>
                </a:path>
              </a:pathLst>
            </a:custGeom>
            <a:solidFill>
              <a:srgbClr val="223975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79" name="Google Shape;279;p37"/>
            <p:cNvSpPr/>
            <p:nvPr/>
          </p:nvSpPr>
          <p:spPr>
            <a:xfrm>
              <a:off x="2952837" y="295791"/>
              <a:ext cx="76171" cy="76508"/>
            </a:xfrm>
            <a:custGeom>
              <a:avLst/>
              <a:gdLst/>
              <a:ahLst/>
              <a:cxnLst/>
              <a:rect l="l" t="t" r="r" b="b"/>
              <a:pathLst>
                <a:path w="21600" h="21340" extrusionOk="0">
                  <a:moveTo>
                    <a:pt x="16200" y="1416"/>
                  </a:moveTo>
                  <a:cubicBezTo>
                    <a:pt x="14400" y="354"/>
                    <a:pt x="12600" y="0"/>
                    <a:pt x="10440" y="0"/>
                  </a:cubicBezTo>
                  <a:cubicBezTo>
                    <a:pt x="8640" y="0"/>
                    <a:pt x="6120" y="1062"/>
                    <a:pt x="4680" y="1770"/>
                  </a:cubicBezTo>
                  <a:cubicBezTo>
                    <a:pt x="2880" y="2833"/>
                    <a:pt x="1800" y="3895"/>
                    <a:pt x="1080" y="6020"/>
                  </a:cubicBezTo>
                  <a:cubicBezTo>
                    <a:pt x="0" y="7436"/>
                    <a:pt x="0" y="9207"/>
                    <a:pt x="0" y="10977"/>
                  </a:cubicBezTo>
                  <a:cubicBezTo>
                    <a:pt x="0" y="13102"/>
                    <a:pt x="0" y="15226"/>
                    <a:pt x="1440" y="16643"/>
                  </a:cubicBezTo>
                  <a:cubicBezTo>
                    <a:pt x="2520" y="18413"/>
                    <a:pt x="3960" y="19475"/>
                    <a:pt x="5760" y="20184"/>
                  </a:cubicBezTo>
                  <a:cubicBezTo>
                    <a:pt x="7560" y="20892"/>
                    <a:pt x="9360" y="21600"/>
                    <a:pt x="11520" y="21246"/>
                  </a:cubicBezTo>
                  <a:cubicBezTo>
                    <a:pt x="13320" y="21246"/>
                    <a:pt x="14760" y="20892"/>
                    <a:pt x="16560" y="19830"/>
                  </a:cubicBezTo>
                  <a:cubicBezTo>
                    <a:pt x="18000" y="18767"/>
                    <a:pt x="19440" y="17705"/>
                    <a:pt x="20160" y="15580"/>
                  </a:cubicBezTo>
                  <a:cubicBezTo>
                    <a:pt x="21240" y="13810"/>
                    <a:pt x="21600" y="12393"/>
                    <a:pt x="21600" y="9915"/>
                  </a:cubicBezTo>
                  <a:cubicBezTo>
                    <a:pt x="21600" y="8144"/>
                    <a:pt x="21240" y="6728"/>
                    <a:pt x="19800" y="4957"/>
                  </a:cubicBezTo>
                  <a:cubicBezTo>
                    <a:pt x="19080" y="3187"/>
                    <a:pt x="17640" y="2125"/>
                    <a:pt x="16200" y="1416"/>
                  </a:cubicBezTo>
                  <a:close/>
                </a:path>
              </a:pathLst>
            </a:custGeom>
            <a:solidFill>
              <a:srgbClr val="24282B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80" name="Google Shape;280;p37"/>
            <p:cNvSpPr/>
            <p:nvPr/>
          </p:nvSpPr>
          <p:spPr>
            <a:xfrm>
              <a:off x="1613205" y="270155"/>
              <a:ext cx="154173" cy="154173"/>
            </a:xfrm>
            <a:custGeom>
              <a:avLst/>
              <a:gdLst/>
              <a:ahLst/>
              <a:cxnLst/>
              <a:rect l="l" t="t" r="r" b="b"/>
              <a:pathLst>
                <a:path w="21327" h="21327" extrusionOk="0">
                  <a:moveTo>
                    <a:pt x="16551" y="1790"/>
                  </a:moveTo>
                  <a:cubicBezTo>
                    <a:pt x="14970" y="736"/>
                    <a:pt x="13390" y="209"/>
                    <a:pt x="11458" y="34"/>
                  </a:cubicBezTo>
                  <a:cubicBezTo>
                    <a:pt x="9527" y="-142"/>
                    <a:pt x="7770" y="385"/>
                    <a:pt x="6014" y="1087"/>
                  </a:cubicBezTo>
                  <a:cubicBezTo>
                    <a:pt x="4258" y="1965"/>
                    <a:pt x="2853" y="3019"/>
                    <a:pt x="1800" y="4775"/>
                  </a:cubicBezTo>
                  <a:cubicBezTo>
                    <a:pt x="746" y="6356"/>
                    <a:pt x="219" y="8112"/>
                    <a:pt x="44" y="9868"/>
                  </a:cubicBezTo>
                  <a:cubicBezTo>
                    <a:pt x="-132" y="11799"/>
                    <a:pt x="219" y="13556"/>
                    <a:pt x="1097" y="15312"/>
                  </a:cubicBezTo>
                  <a:cubicBezTo>
                    <a:pt x="1800" y="17068"/>
                    <a:pt x="3029" y="18473"/>
                    <a:pt x="4785" y="19526"/>
                  </a:cubicBezTo>
                  <a:cubicBezTo>
                    <a:pt x="6366" y="20580"/>
                    <a:pt x="7946" y="21107"/>
                    <a:pt x="9878" y="21282"/>
                  </a:cubicBezTo>
                  <a:cubicBezTo>
                    <a:pt x="11634" y="21458"/>
                    <a:pt x="13566" y="21107"/>
                    <a:pt x="15322" y="20229"/>
                  </a:cubicBezTo>
                  <a:cubicBezTo>
                    <a:pt x="16902" y="19526"/>
                    <a:pt x="18483" y="18297"/>
                    <a:pt x="19536" y="16541"/>
                  </a:cubicBezTo>
                  <a:cubicBezTo>
                    <a:pt x="20590" y="14785"/>
                    <a:pt x="21117" y="13380"/>
                    <a:pt x="21292" y="11448"/>
                  </a:cubicBezTo>
                  <a:cubicBezTo>
                    <a:pt x="21468" y="9692"/>
                    <a:pt x="20941" y="7760"/>
                    <a:pt x="20239" y="6004"/>
                  </a:cubicBezTo>
                  <a:cubicBezTo>
                    <a:pt x="19185" y="4073"/>
                    <a:pt x="17956" y="2843"/>
                    <a:pt x="16551" y="1790"/>
                  </a:cubicBezTo>
                  <a:close/>
                  <a:moveTo>
                    <a:pt x="18834" y="11799"/>
                  </a:moveTo>
                  <a:cubicBezTo>
                    <a:pt x="18658" y="13380"/>
                    <a:pt x="18307" y="14434"/>
                    <a:pt x="17253" y="15487"/>
                  </a:cubicBezTo>
                  <a:cubicBezTo>
                    <a:pt x="16375" y="16892"/>
                    <a:pt x="15322" y="17595"/>
                    <a:pt x="14092" y="18121"/>
                  </a:cubicBezTo>
                  <a:cubicBezTo>
                    <a:pt x="12688" y="18648"/>
                    <a:pt x="11458" y="18824"/>
                    <a:pt x="9878" y="18648"/>
                  </a:cubicBezTo>
                  <a:cubicBezTo>
                    <a:pt x="8473" y="18473"/>
                    <a:pt x="7244" y="18121"/>
                    <a:pt x="6190" y="17068"/>
                  </a:cubicBezTo>
                  <a:cubicBezTo>
                    <a:pt x="5136" y="16365"/>
                    <a:pt x="4258" y="15136"/>
                    <a:pt x="3731" y="13731"/>
                  </a:cubicBezTo>
                  <a:cubicBezTo>
                    <a:pt x="3205" y="12326"/>
                    <a:pt x="3029" y="11273"/>
                    <a:pt x="3205" y="9692"/>
                  </a:cubicBezTo>
                  <a:cubicBezTo>
                    <a:pt x="3380" y="8112"/>
                    <a:pt x="3731" y="7058"/>
                    <a:pt x="4785" y="6004"/>
                  </a:cubicBezTo>
                  <a:cubicBezTo>
                    <a:pt x="5663" y="4951"/>
                    <a:pt x="6717" y="3897"/>
                    <a:pt x="7946" y="3370"/>
                  </a:cubicBezTo>
                  <a:cubicBezTo>
                    <a:pt x="9351" y="2843"/>
                    <a:pt x="10580" y="2843"/>
                    <a:pt x="12161" y="3019"/>
                  </a:cubicBezTo>
                  <a:cubicBezTo>
                    <a:pt x="13566" y="3019"/>
                    <a:pt x="14795" y="3546"/>
                    <a:pt x="15849" y="4599"/>
                  </a:cubicBezTo>
                  <a:cubicBezTo>
                    <a:pt x="16902" y="5302"/>
                    <a:pt x="17780" y="6531"/>
                    <a:pt x="18307" y="7760"/>
                  </a:cubicBezTo>
                  <a:cubicBezTo>
                    <a:pt x="18834" y="9165"/>
                    <a:pt x="19009" y="10570"/>
                    <a:pt x="18834" y="11799"/>
                  </a:cubicBezTo>
                  <a:close/>
                </a:path>
              </a:pathLst>
            </a:custGeom>
            <a:solidFill>
              <a:srgbClr val="212121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81" name="Google Shape;281;p37"/>
            <p:cNvSpPr/>
            <p:nvPr/>
          </p:nvSpPr>
          <p:spPr>
            <a:xfrm>
              <a:off x="1635899" y="292493"/>
              <a:ext cx="113937" cy="114221"/>
            </a:xfrm>
            <a:custGeom>
              <a:avLst/>
              <a:gdLst/>
              <a:ahLst/>
              <a:cxnLst/>
              <a:rect l="l" t="t" r="r" b="b"/>
              <a:pathLst>
                <a:path w="21303" h="21356" extrusionOk="0">
                  <a:moveTo>
                    <a:pt x="17180" y="2279"/>
                  </a:moveTo>
                  <a:cubicBezTo>
                    <a:pt x="15755" y="1092"/>
                    <a:pt x="13856" y="142"/>
                    <a:pt x="12195" y="142"/>
                  </a:cubicBezTo>
                  <a:cubicBezTo>
                    <a:pt x="10059" y="-95"/>
                    <a:pt x="8397" y="-95"/>
                    <a:pt x="6498" y="617"/>
                  </a:cubicBezTo>
                  <a:cubicBezTo>
                    <a:pt x="4599" y="1329"/>
                    <a:pt x="3412" y="2753"/>
                    <a:pt x="2226" y="4178"/>
                  </a:cubicBezTo>
                  <a:cubicBezTo>
                    <a:pt x="1039" y="5602"/>
                    <a:pt x="327" y="7263"/>
                    <a:pt x="89" y="9162"/>
                  </a:cubicBezTo>
                  <a:cubicBezTo>
                    <a:pt x="-148" y="11298"/>
                    <a:pt x="89" y="12722"/>
                    <a:pt x="801" y="14621"/>
                  </a:cubicBezTo>
                  <a:cubicBezTo>
                    <a:pt x="1513" y="16758"/>
                    <a:pt x="2700" y="18182"/>
                    <a:pt x="4125" y="19131"/>
                  </a:cubicBezTo>
                  <a:cubicBezTo>
                    <a:pt x="5549" y="20318"/>
                    <a:pt x="7448" y="21030"/>
                    <a:pt x="9109" y="21268"/>
                  </a:cubicBezTo>
                  <a:cubicBezTo>
                    <a:pt x="11245" y="21505"/>
                    <a:pt x="12907" y="21268"/>
                    <a:pt x="14806" y="20556"/>
                  </a:cubicBezTo>
                  <a:cubicBezTo>
                    <a:pt x="16705" y="19843"/>
                    <a:pt x="17892" y="18657"/>
                    <a:pt x="19078" y="16995"/>
                  </a:cubicBezTo>
                  <a:cubicBezTo>
                    <a:pt x="20265" y="15571"/>
                    <a:pt x="20977" y="13909"/>
                    <a:pt x="21215" y="12010"/>
                  </a:cubicBezTo>
                  <a:cubicBezTo>
                    <a:pt x="21452" y="10112"/>
                    <a:pt x="21215" y="8450"/>
                    <a:pt x="20503" y="6551"/>
                  </a:cubicBezTo>
                  <a:cubicBezTo>
                    <a:pt x="19791" y="4652"/>
                    <a:pt x="18841" y="3228"/>
                    <a:pt x="17180" y="2279"/>
                  </a:cubicBezTo>
                  <a:close/>
                  <a:moveTo>
                    <a:pt x="17654" y="14621"/>
                  </a:moveTo>
                  <a:cubicBezTo>
                    <a:pt x="16942" y="15808"/>
                    <a:pt x="15993" y="16758"/>
                    <a:pt x="15281" y="17470"/>
                  </a:cubicBezTo>
                  <a:cubicBezTo>
                    <a:pt x="14094" y="18182"/>
                    <a:pt x="13144" y="18419"/>
                    <a:pt x="11958" y="18419"/>
                  </a:cubicBezTo>
                  <a:cubicBezTo>
                    <a:pt x="10771" y="18657"/>
                    <a:pt x="9584" y="18419"/>
                    <a:pt x="8160" y="17707"/>
                  </a:cubicBezTo>
                  <a:cubicBezTo>
                    <a:pt x="6736" y="16995"/>
                    <a:pt x="6023" y="16520"/>
                    <a:pt x="5311" y="15334"/>
                  </a:cubicBezTo>
                  <a:cubicBezTo>
                    <a:pt x="4362" y="14384"/>
                    <a:pt x="4362" y="13197"/>
                    <a:pt x="4362" y="11536"/>
                  </a:cubicBezTo>
                  <a:cubicBezTo>
                    <a:pt x="4362" y="10349"/>
                    <a:pt x="4362" y="9162"/>
                    <a:pt x="5074" y="8213"/>
                  </a:cubicBezTo>
                  <a:cubicBezTo>
                    <a:pt x="5786" y="7026"/>
                    <a:pt x="6261" y="6076"/>
                    <a:pt x="7448" y="5364"/>
                  </a:cubicBezTo>
                  <a:cubicBezTo>
                    <a:pt x="8397" y="4652"/>
                    <a:pt x="9821" y="4178"/>
                    <a:pt x="11245" y="4178"/>
                  </a:cubicBezTo>
                  <a:cubicBezTo>
                    <a:pt x="12432" y="4178"/>
                    <a:pt x="13619" y="4415"/>
                    <a:pt x="15043" y="5127"/>
                  </a:cubicBezTo>
                  <a:cubicBezTo>
                    <a:pt x="15993" y="5839"/>
                    <a:pt x="16942" y="6314"/>
                    <a:pt x="17417" y="7501"/>
                  </a:cubicBezTo>
                  <a:cubicBezTo>
                    <a:pt x="18366" y="8687"/>
                    <a:pt x="18604" y="9637"/>
                    <a:pt x="18604" y="10824"/>
                  </a:cubicBezTo>
                  <a:cubicBezTo>
                    <a:pt x="18604" y="12485"/>
                    <a:pt x="18129" y="13435"/>
                    <a:pt x="17654" y="14621"/>
                  </a:cubicBezTo>
                  <a:close/>
                </a:path>
              </a:pathLst>
            </a:custGeom>
            <a:solidFill>
              <a:srgbClr val="223975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82" name="Google Shape;282;p37"/>
            <p:cNvSpPr/>
            <p:nvPr/>
          </p:nvSpPr>
          <p:spPr>
            <a:xfrm>
              <a:off x="1657955" y="314834"/>
              <a:ext cx="76171" cy="76508"/>
            </a:xfrm>
            <a:custGeom>
              <a:avLst/>
              <a:gdLst/>
              <a:ahLst/>
              <a:cxnLst/>
              <a:rect l="l" t="t" r="r" b="b"/>
              <a:pathLst>
                <a:path w="21600" h="21340" extrusionOk="0">
                  <a:moveTo>
                    <a:pt x="16200" y="1416"/>
                  </a:moveTo>
                  <a:cubicBezTo>
                    <a:pt x="14400" y="354"/>
                    <a:pt x="12600" y="0"/>
                    <a:pt x="10440" y="0"/>
                  </a:cubicBezTo>
                  <a:cubicBezTo>
                    <a:pt x="8640" y="0"/>
                    <a:pt x="6120" y="1062"/>
                    <a:pt x="4680" y="1770"/>
                  </a:cubicBezTo>
                  <a:cubicBezTo>
                    <a:pt x="2880" y="2833"/>
                    <a:pt x="1800" y="3895"/>
                    <a:pt x="1080" y="6020"/>
                  </a:cubicBezTo>
                  <a:cubicBezTo>
                    <a:pt x="0" y="7436"/>
                    <a:pt x="0" y="9207"/>
                    <a:pt x="0" y="10977"/>
                  </a:cubicBezTo>
                  <a:cubicBezTo>
                    <a:pt x="0" y="13102"/>
                    <a:pt x="0" y="15226"/>
                    <a:pt x="1440" y="16643"/>
                  </a:cubicBezTo>
                  <a:cubicBezTo>
                    <a:pt x="2520" y="18413"/>
                    <a:pt x="3960" y="19475"/>
                    <a:pt x="5760" y="20184"/>
                  </a:cubicBezTo>
                  <a:cubicBezTo>
                    <a:pt x="7560" y="20892"/>
                    <a:pt x="9360" y="21600"/>
                    <a:pt x="11520" y="21246"/>
                  </a:cubicBezTo>
                  <a:cubicBezTo>
                    <a:pt x="13320" y="21246"/>
                    <a:pt x="14760" y="20892"/>
                    <a:pt x="16560" y="19830"/>
                  </a:cubicBezTo>
                  <a:cubicBezTo>
                    <a:pt x="18000" y="18767"/>
                    <a:pt x="19440" y="17705"/>
                    <a:pt x="20160" y="15580"/>
                  </a:cubicBezTo>
                  <a:cubicBezTo>
                    <a:pt x="21240" y="13810"/>
                    <a:pt x="21600" y="12393"/>
                    <a:pt x="21600" y="9915"/>
                  </a:cubicBezTo>
                  <a:cubicBezTo>
                    <a:pt x="21600" y="8144"/>
                    <a:pt x="21240" y="6728"/>
                    <a:pt x="19800" y="4957"/>
                  </a:cubicBezTo>
                  <a:cubicBezTo>
                    <a:pt x="19080" y="3187"/>
                    <a:pt x="17640" y="2479"/>
                    <a:pt x="16200" y="1416"/>
                  </a:cubicBezTo>
                  <a:close/>
                </a:path>
              </a:pathLst>
            </a:custGeom>
            <a:solidFill>
              <a:srgbClr val="24282B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83" name="Google Shape;283;p37"/>
            <p:cNvSpPr/>
            <p:nvPr/>
          </p:nvSpPr>
          <p:spPr>
            <a:xfrm>
              <a:off x="1920741" y="210735"/>
              <a:ext cx="571272" cy="33008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1152" y="21600"/>
                  </a:moveTo>
                  <a:lnTo>
                    <a:pt x="20544" y="21600"/>
                  </a:lnTo>
                  <a:cubicBezTo>
                    <a:pt x="21168" y="21600"/>
                    <a:pt x="21600" y="11631"/>
                    <a:pt x="21600" y="830"/>
                  </a:cubicBezTo>
                  <a:cubicBezTo>
                    <a:pt x="21600" y="830"/>
                    <a:pt x="21600" y="830"/>
                    <a:pt x="2160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830"/>
                  </a:cubicBezTo>
                  <a:cubicBezTo>
                    <a:pt x="0" y="13292"/>
                    <a:pt x="480" y="21600"/>
                    <a:pt x="1152" y="21600"/>
                  </a:cubicBezTo>
                  <a:close/>
                </a:path>
              </a:pathLst>
            </a:custGeom>
            <a:solidFill>
              <a:srgbClr val="212121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84" name="Google Shape;284;p37"/>
            <p:cNvSpPr/>
            <p:nvPr/>
          </p:nvSpPr>
          <p:spPr>
            <a:xfrm>
              <a:off x="1922010" y="181537"/>
              <a:ext cx="571272" cy="30469"/>
            </a:xfrm>
            <a:custGeom>
              <a:avLst/>
              <a:gdLst/>
              <a:ahLst/>
              <a:cxnLst/>
              <a:rect l="l" t="t" r="r" b="b"/>
              <a:pathLst>
                <a:path w="21600" h="21600" extrusionOk="0">
                  <a:moveTo>
                    <a:pt x="20496" y="0"/>
                  </a:moveTo>
                  <a:lnTo>
                    <a:pt x="1104" y="0"/>
                  </a:lnTo>
                  <a:cubicBezTo>
                    <a:pt x="480" y="0"/>
                    <a:pt x="0" y="9000"/>
                    <a:pt x="0" y="21600"/>
                  </a:cubicBezTo>
                  <a:lnTo>
                    <a:pt x="21600" y="21600"/>
                  </a:lnTo>
                  <a:cubicBezTo>
                    <a:pt x="21552" y="8100"/>
                    <a:pt x="21072" y="0"/>
                    <a:pt x="20496" y="0"/>
                  </a:cubicBezTo>
                  <a:close/>
                </a:path>
              </a:pathLst>
            </a:custGeom>
            <a:solidFill>
              <a:srgbClr val="212121"/>
            </a:solidFill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Inter"/>
                <a:buNone/>
              </a:pPr>
              <a:endParaRPr sz="18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sp>
        <p:nvSpPr>
          <p:cNvPr id="285" name="Google Shape;285;p37"/>
          <p:cNvSpPr txBox="1">
            <a:spLocks noGrp="1"/>
          </p:cNvSpPr>
          <p:nvPr>
            <p:ph type="body" idx="1"/>
          </p:nvPr>
        </p:nvSpPr>
        <p:spPr>
          <a:xfrm>
            <a:off x="459707" y="4736812"/>
            <a:ext cx="2065081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Inter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Inter"/>
              <a:buNone/>
              <a:defRPr sz="1600"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Inter"/>
              <a:buNone/>
              <a:defRPr sz="1600"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Inter"/>
              <a:buNone/>
              <a:defRPr sz="1600"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Inter"/>
              <a:buNone/>
              <a:defRPr sz="16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Small Text (2 Columns, Middle Center)">
  <p:cSld name="Title + Small Text (2 Columns, Middle Center)"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38"/>
          <p:cNvSpPr txBox="1">
            <a:spLocks noGrp="1"/>
          </p:cNvSpPr>
          <p:nvPr>
            <p:ph type="title"/>
          </p:nvPr>
        </p:nvSpPr>
        <p:spPr>
          <a:xfrm>
            <a:off x="1065275" y="1682495"/>
            <a:ext cx="5641849" cy="9910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88" name="Google Shape;288;p38"/>
          <p:cNvSpPr txBox="1">
            <a:spLocks noGrp="1"/>
          </p:cNvSpPr>
          <p:nvPr>
            <p:ph type="sldNum" idx="12"/>
          </p:nvPr>
        </p:nvSpPr>
        <p:spPr>
          <a:xfrm>
            <a:off x="3813814" y="9698138"/>
            <a:ext cx="242466" cy="243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89" name="Google Shape;289;p38"/>
          <p:cNvSpPr txBox="1">
            <a:spLocks noGrp="1"/>
          </p:cNvSpPr>
          <p:nvPr>
            <p:ph type="body" idx="1"/>
          </p:nvPr>
        </p:nvSpPr>
        <p:spPr>
          <a:xfrm>
            <a:off x="987552" y="4890699"/>
            <a:ext cx="2898649" cy="277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1pPr>
            <a:lvl2pPr marL="914400" lvl="1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3pPr>
            <a:lvl4pPr marL="1828800" lvl="3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4pPr>
            <a:lvl5pPr marL="2286000" lvl="4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290" name="Google Shape;290;p38"/>
          <p:cNvSpPr txBox="1">
            <a:spLocks noGrp="1"/>
          </p:cNvSpPr>
          <p:nvPr>
            <p:ph type="body" idx="2"/>
          </p:nvPr>
        </p:nvSpPr>
        <p:spPr>
          <a:xfrm>
            <a:off x="4187952" y="4890699"/>
            <a:ext cx="2898649" cy="277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marL="914400" lvl="1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marL="1371600" lvl="2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marL="1828800" lvl="3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marL="2286000" lvl="4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Text">
  <p:cSld name="Title + Text"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39"/>
          <p:cNvSpPr txBox="1">
            <a:spLocks noGrp="1"/>
          </p:cNvSpPr>
          <p:nvPr>
            <p:ph type="title"/>
          </p:nvPr>
        </p:nvSpPr>
        <p:spPr>
          <a:xfrm>
            <a:off x="534352" y="761558"/>
            <a:ext cx="6703696" cy="9910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93" name="Google Shape;293;p39"/>
          <p:cNvSpPr txBox="1">
            <a:spLocks noGrp="1"/>
          </p:cNvSpPr>
          <p:nvPr>
            <p:ph type="sldNum" idx="12"/>
          </p:nvPr>
        </p:nvSpPr>
        <p:spPr>
          <a:xfrm>
            <a:off x="3813814" y="9698138"/>
            <a:ext cx="242466" cy="243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94" name="Google Shape;294;p39"/>
          <p:cNvSpPr txBox="1">
            <a:spLocks noGrp="1"/>
          </p:cNvSpPr>
          <p:nvPr>
            <p:ph type="body" idx="1"/>
          </p:nvPr>
        </p:nvSpPr>
        <p:spPr>
          <a:xfrm>
            <a:off x="534352" y="1901951"/>
            <a:ext cx="6703696" cy="277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1pPr>
            <a:lvl2pPr marL="914400" lvl="1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3pPr>
            <a:lvl4pPr marL="1828800" lvl="3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4pPr>
            <a:lvl5pPr marL="2286000" lvl="4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Text (2 Columns)">
  <p:cSld name="Title + Text (2 Columns)"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40"/>
          <p:cNvSpPr txBox="1">
            <a:spLocks noGrp="1"/>
          </p:cNvSpPr>
          <p:nvPr>
            <p:ph type="title"/>
          </p:nvPr>
        </p:nvSpPr>
        <p:spPr>
          <a:xfrm>
            <a:off x="534352" y="761558"/>
            <a:ext cx="6703696" cy="9910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97" name="Google Shape;297;p40"/>
          <p:cNvSpPr txBox="1">
            <a:spLocks noGrp="1"/>
          </p:cNvSpPr>
          <p:nvPr>
            <p:ph type="sldNum" idx="12"/>
          </p:nvPr>
        </p:nvSpPr>
        <p:spPr>
          <a:xfrm>
            <a:off x="3813814" y="9698138"/>
            <a:ext cx="242466" cy="243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98" name="Google Shape;298;p40"/>
          <p:cNvSpPr txBox="1">
            <a:spLocks noGrp="1"/>
          </p:cNvSpPr>
          <p:nvPr>
            <p:ph type="body" idx="1"/>
          </p:nvPr>
        </p:nvSpPr>
        <p:spPr>
          <a:xfrm>
            <a:off x="534352" y="1905000"/>
            <a:ext cx="6703696" cy="277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1pPr>
            <a:lvl2pPr marL="914400" lvl="1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3pPr>
            <a:lvl4pPr marL="1828800" lvl="3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4pPr>
            <a:lvl5pPr marL="2286000" lvl="4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Inter"/>
              <a:buNone/>
              <a:defRPr sz="1200"/>
            </a:lvl5pPr>
            <a:lvl6pPr marL="2743200" lvl="5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6pPr>
            <a:lvl7pPr marL="3200400" lvl="6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7pPr>
            <a:lvl8pPr marL="3657600" lvl="7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8pPr>
            <a:lvl9pPr marL="4114800" lvl="8" indent="-355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_ONLY" type="titleOnly">
  <p:cSld name="TITLE_ONLY"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41"/>
          <p:cNvSpPr txBox="1">
            <a:spLocks noGrp="1"/>
          </p:cNvSpPr>
          <p:nvPr>
            <p:ph type="title"/>
          </p:nvPr>
        </p:nvSpPr>
        <p:spPr>
          <a:xfrm>
            <a:off x="534352" y="535519"/>
            <a:ext cx="6703696" cy="5478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301" name="Google Shape;301;p41"/>
          <p:cNvSpPr txBox="1">
            <a:spLocks noGrp="1"/>
          </p:cNvSpPr>
          <p:nvPr>
            <p:ph type="sldNum" idx="12"/>
          </p:nvPr>
        </p:nvSpPr>
        <p:spPr>
          <a:xfrm>
            <a:off x="3813814" y="9698138"/>
            <a:ext cx="242466" cy="243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42"/>
          <p:cNvSpPr txBox="1">
            <a:spLocks noGrp="1"/>
          </p:cNvSpPr>
          <p:nvPr>
            <p:ph type="sldNum" idx="12"/>
          </p:nvPr>
        </p:nvSpPr>
        <p:spPr>
          <a:xfrm>
            <a:off x="3813814" y="9698138"/>
            <a:ext cx="242466" cy="243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5"/>
          <p:cNvSpPr txBox="1">
            <a:spLocks noGrp="1"/>
          </p:cNvSpPr>
          <p:nvPr>
            <p:ph type="title"/>
          </p:nvPr>
        </p:nvSpPr>
        <p:spPr>
          <a:xfrm>
            <a:off x="388620" y="402801"/>
            <a:ext cx="6995160" cy="1944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 i="0" u="none" strike="noStrike" cap="none">
                <a:solidFill>
                  <a:srgbClr val="000000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marR="0" lvl="1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 i="0" u="none" strike="noStrike" cap="none">
                <a:solidFill>
                  <a:srgbClr val="000000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marR="0" lvl="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 i="0" u="none" strike="noStrike" cap="none">
                <a:solidFill>
                  <a:srgbClr val="000000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marR="0" lvl="3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 i="0" u="none" strike="noStrike" cap="none">
                <a:solidFill>
                  <a:srgbClr val="000000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marR="0" lvl="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 i="0" u="none" strike="noStrike" cap="none">
                <a:solidFill>
                  <a:srgbClr val="000000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marR="0" lvl="5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 i="0" u="none" strike="noStrike" cap="none">
                <a:solidFill>
                  <a:srgbClr val="000000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marR="0" lvl="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 i="0" u="none" strike="noStrike" cap="none">
                <a:solidFill>
                  <a:srgbClr val="000000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marR="0" lvl="7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 i="0" u="none" strike="noStrike" cap="none">
                <a:solidFill>
                  <a:srgbClr val="000000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marR="0" lvl="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Poppins SemiBold"/>
              <a:buNone/>
              <a:defRPr sz="3200" b="1" i="0" u="none" strike="noStrike" cap="none">
                <a:solidFill>
                  <a:srgbClr val="000000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7" name="Google Shape;7;p5"/>
          <p:cNvSpPr txBox="1">
            <a:spLocks noGrp="1"/>
          </p:cNvSpPr>
          <p:nvPr>
            <p:ph type="body" idx="1"/>
          </p:nvPr>
        </p:nvSpPr>
        <p:spPr>
          <a:xfrm>
            <a:off x="388620" y="2346960"/>
            <a:ext cx="6995160" cy="7711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Inter"/>
              <a:buNone/>
              <a:defRPr sz="20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Inter"/>
              <a:buNone/>
              <a:defRPr sz="20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Inter"/>
              <a:buNone/>
              <a:defRPr sz="20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Inter"/>
              <a:buNone/>
              <a:defRPr sz="20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Inter"/>
              <a:buNone/>
              <a:defRPr sz="20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8" name="Google Shape;8;p5"/>
          <p:cNvSpPr txBox="1">
            <a:spLocks noGrp="1"/>
          </p:cNvSpPr>
          <p:nvPr>
            <p:ph type="sldNum" idx="12"/>
          </p:nvPr>
        </p:nvSpPr>
        <p:spPr>
          <a:xfrm>
            <a:off x="3756660" y="8787129"/>
            <a:ext cx="1813561" cy="5355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675" tIns="45675" rIns="45675" bIns="45675" anchor="b" anchorCtr="0">
            <a:sp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 b="0" i="0" u="none" strike="noStrike" cap="none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 b="0" i="0" u="none" strike="noStrike" cap="none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 b="0" i="0" u="none" strike="noStrike" cap="none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 b="0" i="0" u="none" strike="noStrike" cap="none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 b="0" i="0" u="none" strike="noStrike" cap="none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 b="0" i="0" u="none" strike="noStrike" cap="none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 b="0" i="0" u="none" strike="noStrike" cap="none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 b="0" i="0" u="none" strike="noStrike" cap="none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1000"/>
              <a:buFont typeface="Inter"/>
              <a:buNone/>
              <a:defRPr sz="1000" b="0" i="0" u="none" strike="noStrike" cap="none">
                <a:solidFill>
                  <a:srgbClr val="888888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4" r:id="rId36"/>
    <p:sldLayoutId id="2147483685" r:id="rId3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image" Target="../media/image1.jpg"/><Relationship Id="rId7" Type="http://schemas.openxmlformats.org/officeDocument/2006/relationships/hyperlink" Target="http://www.trinity.hotel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en.wikipedia.org/wiki/UberEATS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2"/>
          <p:cNvSpPr txBox="1"/>
          <p:nvPr/>
        </p:nvSpPr>
        <p:spPr>
          <a:xfrm>
            <a:off x="2583582" y="3881389"/>
            <a:ext cx="28941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200"/>
              <a:buFont typeface="Poppins SemiBold"/>
              <a:buNone/>
            </a:pPr>
            <a:r>
              <a:rPr lang="en-US" sz="7200" b="1" i="0" u="none" strike="noStrike" cap="none" dirty="0">
                <a:solidFill>
                  <a:srgbClr val="000000"/>
                </a:solidFill>
              </a:rPr>
              <a:t>MENU</a:t>
            </a:r>
            <a:endParaRPr b="1" dirty="0"/>
          </a:p>
        </p:txBody>
      </p:sp>
      <p:grpSp>
        <p:nvGrpSpPr>
          <p:cNvPr id="309" name="Google Shape;309;p2"/>
          <p:cNvGrpSpPr/>
          <p:nvPr/>
        </p:nvGrpSpPr>
        <p:grpSpPr>
          <a:xfrm>
            <a:off x="-4714" y="-110840"/>
            <a:ext cx="7775807" cy="3120793"/>
            <a:chOff x="0" y="-1"/>
            <a:chExt cx="7775806" cy="3120791"/>
          </a:xfrm>
        </p:grpSpPr>
        <p:sp>
          <p:nvSpPr>
            <p:cNvPr id="310" name="Google Shape;310;p2"/>
            <p:cNvSpPr/>
            <p:nvPr/>
          </p:nvSpPr>
          <p:spPr>
            <a:xfrm>
              <a:off x="0" y="0"/>
              <a:ext cx="7775806" cy="3120790"/>
            </a:xfrm>
            <a:prstGeom prst="rect">
              <a:avLst/>
            </a:prstGeom>
            <a:solidFill>
              <a:srgbClr val="A5A5A5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pic>
          <p:nvPicPr>
            <p:cNvPr id="311" name="Google Shape;311;p2" descr="image1.jpeg"/>
            <p:cNvPicPr preferRelativeResize="0"/>
            <p:nvPr/>
          </p:nvPicPr>
          <p:blipFill rotWithShape="1">
            <a:blip r:embed="rId3">
              <a:alphaModFix/>
            </a:blip>
            <a:srcRect t="19908" b="19909"/>
            <a:stretch/>
          </p:blipFill>
          <p:spPr>
            <a:xfrm>
              <a:off x="0" y="-1"/>
              <a:ext cx="7775806" cy="3120791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12" name="Google Shape;312;p2"/>
          <p:cNvSpPr txBox="1">
            <a:spLocks noGrp="1"/>
          </p:cNvSpPr>
          <p:nvPr>
            <p:ph type="title"/>
          </p:nvPr>
        </p:nvSpPr>
        <p:spPr>
          <a:xfrm>
            <a:off x="329784" y="3024532"/>
            <a:ext cx="6895475" cy="8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00" tIns="91400" rIns="91400" bIns="91400" anchor="ctr" anchorCtr="0">
            <a:normAutofit fontScale="90000"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70"/>
              <a:buFont typeface="Poppins SemiBold"/>
              <a:buNone/>
            </a:pPr>
            <a:r>
              <a:rPr lang="en-GB" dirty="0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Hotel Trinity Restaurant  </a:t>
            </a:r>
            <a:endParaRPr dirty="0">
              <a:solidFill>
                <a:schemeClr val="tx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4" name="Google Shape;314;p2"/>
          <p:cNvSpPr/>
          <p:nvPr/>
        </p:nvSpPr>
        <p:spPr>
          <a:xfrm>
            <a:off x="172673" y="0"/>
            <a:ext cx="5493609" cy="617340"/>
          </a:xfrm>
          <a:prstGeom prst="rect">
            <a:avLst/>
          </a:prstGeom>
          <a:solidFill>
            <a:srgbClr val="BD5F0E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2400" dirty="0"/>
              <a:t>Available every day from 11am to 22pm</a:t>
            </a:r>
            <a:endParaRPr sz="2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7" name="Google Shape;317;p2"/>
          <p:cNvSpPr/>
          <p:nvPr/>
        </p:nvSpPr>
        <p:spPr>
          <a:xfrm>
            <a:off x="-1703" y="9168532"/>
            <a:ext cx="7772796" cy="889868"/>
          </a:xfrm>
          <a:prstGeom prst="rect">
            <a:avLst/>
          </a:prstGeom>
          <a:solidFill>
            <a:srgbClr val="BD5F0E"/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 dirty="0"/>
              <a:t>Food allergies notice. Food prepared in our restaurant may contain allergens. If you suffer of any food allergies and intolerances please inform us.      Symbols: V –vegetarian   VE - vegan</a:t>
            </a:r>
            <a:endParaRPr sz="18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8" name="Google Shape;318;p2"/>
          <p:cNvSpPr txBox="1"/>
          <p:nvPr/>
        </p:nvSpPr>
        <p:spPr>
          <a:xfrm>
            <a:off x="1422363" y="7793921"/>
            <a:ext cx="6895475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Poppins"/>
              <a:buNone/>
            </a:pPr>
            <a:r>
              <a:rPr lang="en-US" sz="2000" dirty="0">
                <a:solidFill>
                  <a:schemeClr val="tx1"/>
                </a:solidFill>
                <a:latin typeface="Poppins"/>
                <a:ea typeface="Poppins"/>
                <a:cs typeface="Poppins"/>
                <a:sym typeface="Poppins"/>
              </a:rPr>
              <a:t>123 South Wales, Swansea</a:t>
            </a:r>
            <a:r>
              <a:rPr lang="en-US" sz="2000" b="0" i="0" u="none" strike="noStrike" cap="none" dirty="0">
                <a:solidFill>
                  <a:schemeClr val="tx1"/>
                </a:solidFill>
                <a:latin typeface="Poppins"/>
                <a:ea typeface="Poppins"/>
                <a:cs typeface="Poppins"/>
                <a:sym typeface="Poppins"/>
              </a:rPr>
              <a:t>           01782 345 345</a:t>
            </a:r>
            <a:endParaRPr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B7699E-1367-4C67-8BCF-4EDF9D1EFB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8744" y="63248"/>
            <a:ext cx="1475360" cy="792549"/>
          </a:xfrm>
          <a:prstGeom prst="rect">
            <a:avLst/>
          </a:prstGeom>
        </p:spPr>
      </p:pic>
      <p:sp>
        <p:nvSpPr>
          <p:cNvPr id="313" name="Google Shape;313;p2"/>
          <p:cNvSpPr txBox="1"/>
          <p:nvPr/>
        </p:nvSpPr>
        <p:spPr>
          <a:xfrm>
            <a:off x="2384658" y="5416376"/>
            <a:ext cx="3093024" cy="307777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DINE-IN / </a:t>
            </a:r>
            <a:r>
              <a:rPr lang="en-US" sz="2000" dirty="0"/>
              <a:t>DELIVERY</a:t>
            </a: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3FBA31-D66D-475A-8DF1-79E0B42449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9680" y="8086714"/>
            <a:ext cx="1033852" cy="10488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FCD417-8754-45B2-AA39-754A24CD5C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22363" y="8153644"/>
            <a:ext cx="1033853" cy="10338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9302AE-FBF6-4B1D-8B38-C4C0D23E37A7}"/>
              </a:ext>
            </a:extLst>
          </p:cNvPr>
          <p:cNvSpPr txBox="1"/>
          <p:nvPr/>
        </p:nvSpPr>
        <p:spPr>
          <a:xfrm>
            <a:off x="3883189" y="8281575"/>
            <a:ext cx="38551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0" u="none" strike="noStrike" cap="none" dirty="0">
                <a:solidFill>
                  <a:schemeClr val="tx1"/>
                </a:solidFill>
                <a:latin typeface="Poppins"/>
                <a:ea typeface="Poppins"/>
                <a:cs typeface="Poppins"/>
                <a:sym typeface="Poppin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</a:t>
            </a:r>
            <a:r>
              <a:rPr lang="en-US" sz="2400" dirty="0">
                <a:solidFill>
                  <a:schemeClr val="tx1"/>
                </a:solidFill>
                <a:latin typeface="Poppins"/>
                <a:ea typeface="Poppins"/>
                <a:cs typeface="Poppins"/>
                <a:sym typeface="Poppin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trinity.hotel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Poppins"/>
                <a:ea typeface="Poppins"/>
                <a:cs typeface="Poppins"/>
                <a:sym typeface="Poppin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.com</a:t>
            </a:r>
            <a:endParaRPr lang="en-GB" sz="2400" dirty="0"/>
          </a:p>
        </p:txBody>
      </p:sp>
      <p:pic>
        <p:nvPicPr>
          <p:cNvPr id="10" name="Picture 9" descr="A picture containing logo&#10;&#10;Description automatically generated">
            <a:extLst>
              <a:ext uri="{FF2B5EF4-FFF2-40B4-BE49-F238E27FC236}">
                <a16:creationId xmlns:a16="http://schemas.microsoft.com/office/drawing/2014/main" id="{32D3929C-53F4-47BF-A90C-0C025641C20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294939" y="5930244"/>
            <a:ext cx="965163" cy="9990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ADC39A6-AEB6-4773-BA01-763A7CB68A8E}"/>
              </a:ext>
            </a:extLst>
          </p:cNvPr>
          <p:cNvSpPr txBox="1"/>
          <p:nvPr/>
        </p:nvSpPr>
        <p:spPr>
          <a:xfrm>
            <a:off x="1772435" y="12775760"/>
            <a:ext cx="96516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s://en.wikipedia.org/wiki/UberEAT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sa/3.0/"/>
              </a:rPr>
              <a:t>CC BY-SA</a:t>
            </a:r>
            <a:endParaRPr lang="en-GB" sz="9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3" name="Google Shape;323;p3"/>
          <p:cNvGrpSpPr/>
          <p:nvPr/>
        </p:nvGrpSpPr>
        <p:grpSpPr>
          <a:xfrm>
            <a:off x="5294610" y="-6807"/>
            <a:ext cx="2474648" cy="3109771"/>
            <a:chOff x="0" y="-1"/>
            <a:chExt cx="2474648" cy="5378397"/>
          </a:xfrm>
        </p:grpSpPr>
        <p:sp>
          <p:nvSpPr>
            <p:cNvPr id="324" name="Google Shape;324;p3"/>
            <p:cNvSpPr/>
            <p:nvPr/>
          </p:nvSpPr>
          <p:spPr>
            <a:xfrm>
              <a:off x="751853" y="-1"/>
              <a:ext cx="1722795" cy="5378397"/>
            </a:xfrm>
            <a:prstGeom prst="rect">
              <a:avLst/>
            </a:prstGeom>
            <a:solidFill>
              <a:srgbClr val="A5A5A5"/>
            </a:solidFill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pic>
          <p:nvPicPr>
            <p:cNvPr id="325" name="Google Shape;325;p3" descr="image3.jpeg"/>
            <p:cNvPicPr preferRelativeResize="0"/>
            <p:nvPr/>
          </p:nvPicPr>
          <p:blipFill rotWithShape="1">
            <a:blip r:embed="rId3">
              <a:alphaModFix/>
            </a:blip>
            <a:srcRect l="24382" r="44985"/>
            <a:stretch/>
          </p:blipFill>
          <p:spPr>
            <a:xfrm>
              <a:off x="0" y="0"/>
              <a:ext cx="2471120" cy="537839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8ABBDC3-2DB3-4FA2-9514-44C99689AD94}"/>
              </a:ext>
            </a:extLst>
          </p:cNvPr>
          <p:cNvSpPr txBox="1"/>
          <p:nvPr/>
        </p:nvSpPr>
        <p:spPr>
          <a:xfrm>
            <a:off x="341692" y="194872"/>
            <a:ext cx="4949389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Starters</a:t>
            </a:r>
          </a:p>
          <a:p>
            <a:endParaRPr lang="en-GB" sz="2400" dirty="0"/>
          </a:p>
          <a:p>
            <a:r>
              <a:rPr lang="en-GB" sz="2000" dirty="0"/>
              <a:t>Asian </a:t>
            </a:r>
            <a:r>
              <a:rPr lang="en-GB" sz="2000" dirty="0">
                <a:latin typeface="Arial Nova Cond" panose="020B0506020202020204" pitchFamily="34" charset="0"/>
              </a:rPr>
              <a:t>Pear</a:t>
            </a:r>
            <a:r>
              <a:rPr lang="en-GB" sz="2000" dirty="0"/>
              <a:t> Salad  </a:t>
            </a:r>
            <a:r>
              <a:rPr lang="en-GB" sz="2000" dirty="0" err="1">
                <a:solidFill>
                  <a:srgbClr val="00B050"/>
                </a:solidFill>
              </a:rPr>
              <a:t>ve</a:t>
            </a:r>
            <a:endParaRPr lang="en-GB" sz="2000" dirty="0"/>
          </a:p>
          <a:p>
            <a:r>
              <a:rPr lang="en-GB" sz="1800" i="1" dirty="0">
                <a:latin typeface="+mn-lt"/>
                <a:cs typeface="Arabic Typesetting" panose="03020402040406030203" pitchFamily="66" charset="-78"/>
              </a:rPr>
              <a:t>Crisp pears and pecans with tender frisée and maple syrup.   3.95 </a:t>
            </a:r>
          </a:p>
          <a:p>
            <a:endParaRPr lang="en-GB" sz="2000" i="1" dirty="0">
              <a:latin typeface="+mn-lt"/>
              <a:cs typeface="Arabic Typesetting" panose="03020402040406030203" pitchFamily="66" charset="-78"/>
            </a:endParaRPr>
          </a:p>
          <a:p>
            <a:r>
              <a:rPr lang="en-GB" sz="2000" dirty="0">
                <a:latin typeface="+mn-lt"/>
                <a:cs typeface="Arabic Typesetting" panose="03020402040406030203" pitchFamily="66" charset="-78"/>
              </a:rPr>
              <a:t>Crab sliders </a:t>
            </a:r>
          </a:p>
          <a:p>
            <a:r>
              <a:rPr lang="en-GB" sz="1800" i="1" dirty="0">
                <a:latin typeface="+mn-lt"/>
                <a:cs typeface="Arabic Typesetting" panose="03020402040406030203" pitchFamily="66" charset="-78"/>
              </a:rPr>
              <a:t>Gulf crab, red peppers aioli, fried green tomatoes and bacon; all in a soft  bread roll.     5.45</a:t>
            </a:r>
          </a:p>
          <a:p>
            <a:endParaRPr lang="en-GB" sz="1800" i="1" dirty="0">
              <a:latin typeface="+mn-lt"/>
              <a:cs typeface="Arabic Typesetting" panose="03020402040406030203" pitchFamily="66" charset="-78"/>
            </a:endParaRPr>
          </a:p>
          <a:p>
            <a:endParaRPr lang="en-GB" sz="1800" dirty="0">
              <a:latin typeface="+mj-lt"/>
              <a:cs typeface="Arabic Typesetting" panose="03020402040406030203" pitchFamily="66" charset="-78"/>
            </a:endParaRPr>
          </a:p>
          <a:p>
            <a:endParaRPr lang="en-GB" sz="2000" i="1" dirty="0">
              <a:latin typeface="+mn-lt"/>
              <a:cs typeface="Arabic Typesetting" panose="03020402040406030203" pitchFamily="66" charset="-78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62415E-ACDF-4AAF-9A32-78A39A90ADED}"/>
              </a:ext>
            </a:extLst>
          </p:cNvPr>
          <p:cNvSpPr txBox="1"/>
          <p:nvPr/>
        </p:nvSpPr>
        <p:spPr>
          <a:xfrm>
            <a:off x="341692" y="3364653"/>
            <a:ext cx="4268667" cy="4247317"/>
          </a:xfrm>
          <a:prstGeom prst="rect">
            <a:avLst/>
          </a:prstGeom>
          <a:solidFill>
            <a:schemeClr val="accent4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Mains</a:t>
            </a:r>
          </a:p>
          <a:p>
            <a:endParaRPr lang="en-GB" sz="2400" dirty="0"/>
          </a:p>
          <a:p>
            <a:r>
              <a:rPr lang="en-GB" sz="2000" dirty="0"/>
              <a:t>Seared Salmon </a:t>
            </a:r>
          </a:p>
          <a:p>
            <a:r>
              <a:rPr lang="en-GB" sz="1800" i="1" dirty="0"/>
              <a:t>Grilled organic salmon, served with sauteed escarole, brussels sprouts and citrus emulsion.   9.75</a:t>
            </a:r>
          </a:p>
          <a:p>
            <a:endParaRPr lang="en-GB" sz="1800" i="1" dirty="0"/>
          </a:p>
          <a:p>
            <a:r>
              <a:rPr lang="en-GB" sz="2000" dirty="0"/>
              <a:t>Mussels and frites</a:t>
            </a:r>
          </a:p>
          <a:p>
            <a:r>
              <a:rPr lang="en-GB" sz="1800" i="1" dirty="0"/>
              <a:t>Mussels, local golden ale, garlic, shallot, fries and lemon aioli.      10.85</a:t>
            </a:r>
          </a:p>
          <a:p>
            <a:endParaRPr lang="en-GB" sz="1800" i="1" dirty="0"/>
          </a:p>
          <a:p>
            <a:r>
              <a:rPr lang="en-GB" sz="2000" dirty="0"/>
              <a:t>Trout</a:t>
            </a:r>
          </a:p>
          <a:p>
            <a:r>
              <a:rPr lang="en-GB" sz="1800" i="1" dirty="0"/>
              <a:t>Seasoned trout with caper-vinaigrette and served on a bed of rice.  8.95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62269E-9089-4E9B-9036-3476DDAD17C2}"/>
              </a:ext>
            </a:extLst>
          </p:cNvPr>
          <p:cNvSpPr txBox="1"/>
          <p:nvPr/>
        </p:nvSpPr>
        <p:spPr>
          <a:xfrm flipH="1">
            <a:off x="261083" y="7611970"/>
            <a:ext cx="7169624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Desserts</a:t>
            </a:r>
          </a:p>
          <a:p>
            <a:endParaRPr lang="en-GB" sz="2400" dirty="0"/>
          </a:p>
          <a:p>
            <a:r>
              <a:rPr lang="en-GB" sz="2000" dirty="0"/>
              <a:t>Caramel surprise </a:t>
            </a:r>
            <a:r>
              <a:rPr lang="en-GB" sz="2000" dirty="0">
                <a:solidFill>
                  <a:srgbClr val="00B050"/>
                </a:solidFill>
              </a:rPr>
              <a:t>v</a:t>
            </a:r>
            <a:endParaRPr lang="en-GB" sz="2000" dirty="0"/>
          </a:p>
          <a:p>
            <a:r>
              <a:rPr lang="en-GB" sz="1800" i="1" dirty="0"/>
              <a:t>Ice cream, whipped cream, nuts, cherry and more ice cream!   4.50</a:t>
            </a:r>
          </a:p>
          <a:p>
            <a:endParaRPr lang="en-GB" sz="1800" i="1" dirty="0"/>
          </a:p>
          <a:p>
            <a:r>
              <a:rPr lang="en-GB" sz="2000" dirty="0"/>
              <a:t>Tiramisu </a:t>
            </a:r>
            <a:r>
              <a:rPr lang="en-GB" sz="2000" dirty="0">
                <a:solidFill>
                  <a:srgbClr val="00B050"/>
                </a:solidFill>
              </a:rPr>
              <a:t>v</a:t>
            </a:r>
            <a:endParaRPr lang="en-GB" sz="2000" dirty="0"/>
          </a:p>
          <a:p>
            <a:r>
              <a:rPr lang="en-GB" sz="1800" i="1" dirty="0"/>
              <a:t>Espresso soaked lady fingers with a sweet cream.  3.95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883D25-D214-472D-803F-6E1C03486EEC}"/>
              </a:ext>
            </a:extLst>
          </p:cNvPr>
          <p:cNvSpPr txBox="1"/>
          <p:nvPr/>
        </p:nvSpPr>
        <p:spPr>
          <a:xfrm flipH="1">
            <a:off x="4613889" y="3102964"/>
            <a:ext cx="3183344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Drinks</a:t>
            </a:r>
          </a:p>
          <a:p>
            <a:endParaRPr lang="en-GB" sz="2400" dirty="0"/>
          </a:p>
          <a:p>
            <a:r>
              <a:rPr lang="en-GB" sz="2000" dirty="0"/>
              <a:t>Pinot Noir, New Zeeland 75cl</a:t>
            </a:r>
          </a:p>
          <a:p>
            <a:r>
              <a:rPr lang="en-GB" sz="1800" i="1" dirty="0"/>
              <a:t>The bright fruit tones and earthy nature makes it a perfect match for our fish dishes. 10.45</a:t>
            </a:r>
          </a:p>
          <a:p>
            <a:endParaRPr lang="en-GB" sz="1800" i="1" dirty="0"/>
          </a:p>
          <a:p>
            <a:r>
              <a:rPr lang="en-GB" sz="2000" dirty="0"/>
              <a:t>Bourgogne Chardonnay 75cl</a:t>
            </a:r>
          </a:p>
          <a:p>
            <a:r>
              <a:rPr lang="en-GB" sz="1800" i="1" dirty="0"/>
              <a:t>With floral and mineral notes.</a:t>
            </a:r>
          </a:p>
          <a:p>
            <a:r>
              <a:rPr lang="en-GB" sz="1800" i="1" dirty="0"/>
              <a:t>We recommend you try it with our mussels dish. 12.50</a:t>
            </a:r>
          </a:p>
          <a:p>
            <a:endParaRPr lang="en-GB" sz="1800" i="1" dirty="0"/>
          </a:p>
          <a:p>
            <a:r>
              <a:rPr lang="en-GB" sz="2000" dirty="0"/>
              <a:t>Orange juice 250 </a:t>
            </a:r>
            <a:r>
              <a:rPr lang="en-GB" sz="1800" dirty="0"/>
              <a:t>ml</a:t>
            </a:r>
            <a:r>
              <a:rPr lang="en-GB" sz="2000" dirty="0"/>
              <a:t>  </a:t>
            </a:r>
            <a:r>
              <a:rPr lang="en-GB" sz="1800" dirty="0"/>
              <a:t>2.75</a:t>
            </a:r>
          </a:p>
          <a:p>
            <a:r>
              <a:rPr lang="en-GB" sz="2000" dirty="0"/>
              <a:t>Pepsi 250 ml  </a:t>
            </a:r>
            <a:r>
              <a:rPr lang="en-GB" sz="1800" dirty="0"/>
              <a:t>2.50</a:t>
            </a:r>
            <a:endParaRPr lang="en-GB" sz="2000" dirty="0"/>
          </a:p>
          <a:p>
            <a:r>
              <a:rPr lang="en-GB" sz="2000" dirty="0"/>
              <a:t> </a:t>
            </a:r>
          </a:p>
          <a:p>
            <a:endParaRPr lang="en-GB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F5DE4"/>
      </a:accent1>
      <a:accent2>
        <a:srgbClr val="FF5A47"/>
      </a:accent2>
      <a:accent3>
        <a:srgbClr val="9B4CA8"/>
      </a:accent3>
      <a:accent4>
        <a:srgbClr val="FFF9ED"/>
      </a:accent4>
      <a:accent5>
        <a:srgbClr val="552C5C"/>
      </a:accent5>
      <a:accent6>
        <a:srgbClr val="E89FF5"/>
      </a:accent6>
      <a:hlink>
        <a:srgbClr val="0000FF"/>
      </a:hlink>
      <a:folHlink>
        <a:srgbClr val="FF00F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F5DE4"/>
      </a:accent1>
      <a:accent2>
        <a:srgbClr val="FF5A47"/>
      </a:accent2>
      <a:accent3>
        <a:srgbClr val="9B4CA8"/>
      </a:accent3>
      <a:accent4>
        <a:srgbClr val="FFF9ED"/>
      </a:accent4>
      <a:accent5>
        <a:srgbClr val="552C5C"/>
      </a:accent5>
      <a:accent6>
        <a:srgbClr val="E89FF5"/>
      </a:accent6>
      <a:hlink>
        <a:srgbClr val="0000FF"/>
      </a:hlink>
      <a:folHlink>
        <a:srgbClr val="FF00F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804</Words>
  <Application>Microsoft Office PowerPoint</Application>
  <PresentationFormat>Custom</PresentationFormat>
  <Paragraphs>95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 Nova Cond</vt:lpstr>
      <vt:lpstr>Inter</vt:lpstr>
      <vt:lpstr>Arial</vt:lpstr>
      <vt:lpstr>Poppins SemiBold</vt:lpstr>
      <vt:lpstr>Poppins</vt:lpstr>
      <vt:lpstr>Office Theme</vt:lpstr>
      <vt:lpstr>Hotel Trinity Restaurant  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Logo Name</dc:title>
  <dc:subject/>
  <dc:creator/>
  <cp:keywords/>
  <dc:description/>
  <cp:lastModifiedBy>alexandra patrascu</cp:lastModifiedBy>
  <cp:revision>3</cp:revision>
  <dcterms:modified xsi:type="dcterms:W3CDTF">2021-11-05T00:38:53Z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ource">
    <vt:lpwstr>issuu_templates_menu_v1</vt:lpwstr>
  </property>
</Properties>
</file>