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20263A-34A7-8235-78BA-F2906BA67FD0}" v="491" dt="2026-02-02T10:02:04.370"/>
    <p1510:client id="{D4B9840A-3FF4-6256-BB9D-D60F06A0181C}" v="1750" dt="2026-02-02T12:00:36.4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FE0544-6C64-4808-85B0-1B78A21CEFF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E2C56DC-8551-4D69-860C-E5C8BC9522D6}">
      <dgm:prSet/>
      <dgm:spPr/>
      <dgm:t>
        <a:bodyPr/>
        <a:lstStyle/>
        <a:p>
          <a:r>
            <a:rPr lang="en-US"/>
            <a:t>Introduction of EQUANS</a:t>
          </a:r>
        </a:p>
      </dgm:t>
    </dgm:pt>
    <dgm:pt modelId="{2B22CF5C-F76D-433F-AE4C-26E277FD1D6D}" type="parTrans" cxnId="{79C1A3D7-A8AB-491E-9116-81D545BA6EF6}">
      <dgm:prSet/>
      <dgm:spPr/>
      <dgm:t>
        <a:bodyPr/>
        <a:lstStyle/>
        <a:p>
          <a:endParaRPr lang="en-US"/>
        </a:p>
      </dgm:t>
    </dgm:pt>
    <dgm:pt modelId="{3A0DFF92-AC84-4FA9-8058-5929C724631E}" type="sibTrans" cxnId="{79C1A3D7-A8AB-491E-9116-81D545BA6EF6}">
      <dgm:prSet/>
      <dgm:spPr/>
      <dgm:t>
        <a:bodyPr/>
        <a:lstStyle/>
        <a:p>
          <a:endParaRPr lang="en-US"/>
        </a:p>
      </dgm:t>
    </dgm:pt>
    <dgm:pt modelId="{A6E9F3FA-C904-4CED-9620-ACAD24551E8C}">
      <dgm:prSet/>
      <dgm:spPr/>
      <dgm:t>
        <a:bodyPr/>
        <a:lstStyle/>
        <a:p>
          <a:r>
            <a:rPr lang="en-US"/>
            <a:t>Company background</a:t>
          </a:r>
        </a:p>
      </dgm:t>
    </dgm:pt>
    <dgm:pt modelId="{EF360545-4C68-45C1-A1FF-FF7970D24C20}" type="parTrans" cxnId="{95EFCC63-7893-4765-9C73-16888E370E3C}">
      <dgm:prSet/>
      <dgm:spPr/>
      <dgm:t>
        <a:bodyPr/>
        <a:lstStyle/>
        <a:p>
          <a:endParaRPr lang="en-US"/>
        </a:p>
      </dgm:t>
    </dgm:pt>
    <dgm:pt modelId="{7E27E4DD-D967-42CF-90B3-95205061F418}" type="sibTrans" cxnId="{95EFCC63-7893-4765-9C73-16888E370E3C}">
      <dgm:prSet/>
      <dgm:spPr/>
      <dgm:t>
        <a:bodyPr/>
        <a:lstStyle/>
        <a:p>
          <a:endParaRPr lang="en-US"/>
        </a:p>
      </dgm:t>
    </dgm:pt>
    <dgm:pt modelId="{93CB5DE8-FC87-44F7-93B7-5130A8FC2347}">
      <dgm:prSet/>
      <dgm:spPr/>
      <dgm:t>
        <a:bodyPr/>
        <a:lstStyle/>
        <a:p>
          <a:r>
            <a:rPr lang="en-US"/>
            <a:t>Job Analysis </a:t>
          </a:r>
        </a:p>
      </dgm:t>
    </dgm:pt>
    <dgm:pt modelId="{2A87AB46-5DD7-479C-94C7-AA8655EE7CF6}" type="parTrans" cxnId="{B7B9F6A5-3EDB-478D-BA3E-64651434DC8E}">
      <dgm:prSet/>
      <dgm:spPr/>
      <dgm:t>
        <a:bodyPr/>
        <a:lstStyle/>
        <a:p>
          <a:endParaRPr lang="en-US"/>
        </a:p>
      </dgm:t>
    </dgm:pt>
    <dgm:pt modelId="{782B626B-A1A7-485D-B8A6-119B1050311D}" type="sibTrans" cxnId="{B7B9F6A5-3EDB-478D-BA3E-64651434DC8E}">
      <dgm:prSet/>
      <dgm:spPr/>
      <dgm:t>
        <a:bodyPr/>
        <a:lstStyle/>
        <a:p>
          <a:endParaRPr lang="en-US"/>
        </a:p>
      </dgm:t>
    </dgm:pt>
    <dgm:pt modelId="{70F95682-9C6C-4153-B322-87B232604E92}">
      <dgm:prSet/>
      <dgm:spPr/>
      <dgm:t>
        <a:bodyPr/>
        <a:lstStyle/>
        <a:p>
          <a:r>
            <a:rPr lang="en-US"/>
            <a:t>Job description </a:t>
          </a:r>
        </a:p>
      </dgm:t>
    </dgm:pt>
    <dgm:pt modelId="{B051CE67-ABA3-4A8C-9914-EF3060D17AD9}" type="parTrans" cxnId="{2DB5633D-9C1A-4BFD-B171-A03F3FF02EFA}">
      <dgm:prSet/>
      <dgm:spPr/>
      <dgm:t>
        <a:bodyPr/>
        <a:lstStyle/>
        <a:p>
          <a:endParaRPr lang="en-US"/>
        </a:p>
      </dgm:t>
    </dgm:pt>
    <dgm:pt modelId="{175CBB09-AA45-40BA-9A4B-FB7B65D9DCB8}" type="sibTrans" cxnId="{2DB5633D-9C1A-4BFD-B171-A03F3FF02EFA}">
      <dgm:prSet/>
      <dgm:spPr/>
      <dgm:t>
        <a:bodyPr/>
        <a:lstStyle/>
        <a:p>
          <a:endParaRPr lang="en-US"/>
        </a:p>
      </dgm:t>
    </dgm:pt>
    <dgm:pt modelId="{ADF19C31-E996-4DFD-8BDA-3D8828EC9C61}">
      <dgm:prSet/>
      <dgm:spPr/>
      <dgm:t>
        <a:bodyPr/>
        <a:lstStyle/>
        <a:p>
          <a:r>
            <a:rPr lang="en-US"/>
            <a:t>Person Specification</a:t>
          </a:r>
        </a:p>
      </dgm:t>
    </dgm:pt>
    <dgm:pt modelId="{52A2BC8B-861B-4624-BD06-5BA6B9C37603}" type="parTrans" cxnId="{D3FFC530-4CAD-42A2-9C28-550924331481}">
      <dgm:prSet/>
      <dgm:spPr/>
      <dgm:t>
        <a:bodyPr/>
        <a:lstStyle/>
        <a:p>
          <a:endParaRPr lang="en-US"/>
        </a:p>
      </dgm:t>
    </dgm:pt>
    <dgm:pt modelId="{41A6B8C9-191F-4C60-8892-D08E8113A043}" type="sibTrans" cxnId="{D3FFC530-4CAD-42A2-9C28-550924331481}">
      <dgm:prSet/>
      <dgm:spPr/>
      <dgm:t>
        <a:bodyPr/>
        <a:lstStyle/>
        <a:p>
          <a:endParaRPr lang="en-US"/>
        </a:p>
      </dgm:t>
    </dgm:pt>
    <dgm:pt modelId="{7A06F240-D5DF-46EB-A7BF-C10DC841B169}">
      <dgm:prSet/>
      <dgm:spPr/>
      <dgm:t>
        <a:bodyPr/>
        <a:lstStyle/>
        <a:p>
          <a:r>
            <a:rPr lang="en-US"/>
            <a:t>Behaviorist Learning theory</a:t>
          </a:r>
        </a:p>
      </dgm:t>
    </dgm:pt>
    <dgm:pt modelId="{0C71E2EB-B67C-4E71-ACA9-FEA48B64E2B5}" type="parTrans" cxnId="{0B50E460-EC09-4D29-B863-77E81E64005B}">
      <dgm:prSet/>
      <dgm:spPr/>
      <dgm:t>
        <a:bodyPr/>
        <a:lstStyle/>
        <a:p>
          <a:endParaRPr lang="en-US"/>
        </a:p>
      </dgm:t>
    </dgm:pt>
    <dgm:pt modelId="{D749EC4C-1746-49A4-BCF5-B53679A94105}" type="sibTrans" cxnId="{0B50E460-EC09-4D29-B863-77E81E64005B}">
      <dgm:prSet/>
      <dgm:spPr/>
      <dgm:t>
        <a:bodyPr/>
        <a:lstStyle/>
        <a:p>
          <a:endParaRPr lang="en-US"/>
        </a:p>
      </dgm:t>
    </dgm:pt>
    <dgm:pt modelId="{0DBDE68A-5BE9-47E3-9047-FEB54169A786}">
      <dgm:prSet/>
      <dgm:spPr/>
      <dgm:t>
        <a:bodyPr/>
        <a:lstStyle/>
        <a:p>
          <a:r>
            <a:rPr lang="en-US"/>
            <a:t>Cognitivist Learning theory</a:t>
          </a:r>
        </a:p>
      </dgm:t>
    </dgm:pt>
    <dgm:pt modelId="{D110D654-D1F1-4C6E-950E-5C1433C3D3C9}" type="parTrans" cxnId="{650E1753-67B1-45AE-82CD-F29675ECE467}">
      <dgm:prSet/>
      <dgm:spPr/>
      <dgm:t>
        <a:bodyPr/>
        <a:lstStyle/>
        <a:p>
          <a:endParaRPr lang="en-US"/>
        </a:p>
      </dgm:t>
    </dgm:pt>
    <dgm:pt modelId="{3D74C168-7911-43B0-88EF-F3CF8FDEDBE3}" type="sibTrans" cxnId="{650E1753-67B1-45AE-82CD-F29675ECE467}">
      <dgm:prSet/>
      <dgm:spPr/>
      <dgm:t>
        <a:bodyPr/>
        <a:lstStyle/>
        <a:p>
          <a:endParaRPr lang="en-US"/>
        </a:p>
      </dgm:t>
    </dgm:pt>
    <dgm:pt modelId="{133D572D-7196-4A37-BD55-A2CF97B19212}">
      <dgm:prSet/>
      <dgm:spPr/>
      <dgm:t>
        <a:bodyPr/>
        <a:lstStyle/>
        <a:p>
          <a:r>
            <a:rPr lang="en-US"/>
            <a:t>Human/Experiential Learning theory</a:t>
          </a:r>
        </a:p>
      </dgm:t>
    </dgm:pt>
    <dgm:pt modelId="{BE2F7F5F-879F-4C52-A3A8-2A9401874442}" type="parTrans" cxnId="{33E9E3B9-C605-4BE8-8680-E0AF62B9EF4F}">
      <dgm:prSet/>
      <dgm:spPr/>
      <dgm:t>
        <a:bodyPr/>
        <a:lstStyle/>
        <a:p>
          <a:endParaRPr lang="en-US"/>
        </a:p>
      </dgm:t>
    </dgm:pt>
    <dgm:pt modelId="{FE91A4DF-A1E8-4D22-9C5B-080F72AC42FF}" type="sibTrans" cxnId="{33E9E3B9-C605-4BE8-8680-E0AF62B9EF4F}">
      <dgm:prSet/>
      <dgm:spPr/>
      <dgm:t>
        <a:bodyPr/>
        <a:lstStyle/>
        <a:p>
          <a:endParaRPr lang="en-US"/>
        </a:p>
      </dgm:t>
    </dgm:pt>
    <dgm:pt modelId="{CE05196F-437C-4A53-B5E2-37D55901AAB7}">
      <dgm:prSet/>
      <dgm:spPr/>
      <dgm:t>
        <a:bodyPr/>
        <a:lstStyle/>
        <a:p>
          <a:r>
            <a:rPr lang="en-US"/>
            <a:t>Conclusion</a:t>
          </a:r>
        </a:p>
      </dgm:t>
    </dgm:pt>
    <dgm:pt modelId="{E4AAF287-E844-422A-A9C5-855B1ED6F01B}" type="parTrans" cxnId="{1C31ED2A-89D3-4A49-A2BF-AE86A9130711}">
      <dgm:prSet/>
      <dgm:spPr/>
      <dgm:t>
        <a:bodyPr/>
        <a:lstStyle/>
        <a:p>
          <a:endParaRPr lang="en-US"/>
        </a:p>
      </dgm:t>
    </dgm:pt>
    <dgm:pt modelId="{EBB3D9AD-FBDF-45A4-A2E9-280B7C1AF2F1}" type="sibTrans" cxnId="{1C31ED2A-89D3-4A49-A2BF-AE86A9130711}">
      <dgm:prSet/>
      <dgm:spPr/>
      <dgm:t>
        <a:bodyPr/>
        <a:lstStyle/>
        <a:p>
          <a:endParaRPr lang="en-US"/>
        </a:p>
      </dgm:t>
    </dgm:pt>
    <dgm:pt modelId="{939CF05A-8565-4B0D-B533-75DFC66FDC9B}">
      <dgm:prSet/>
      <dgm:spPr/>
      <dgm:t>
        <a:bodyPr/>
        <a:lstStyle/>
        <a:p>
          <a:r>
            <a:rPr lang="en-US"/>
            <a:t>References </a:t>
          </a:r>
        </a:p>
      </dgm:t>
    </dgm:pt>
    <dgm:pt modelId="{3ED3A63D-7331-4662-BC29-C39CBA33CF63}" type="parTrans" cxnId="{DEA6370E-EF18-4197-BDC0-E62B172ACADD}">
      <dgm:prSet/>
      <dgm:spPr/>
      <dgm:t>
        <a:bodyPr/>
        <a:lstStyle/>
        <a:p>
          <a:endParaRPr lang="en-US"/>
        </a:p>
      </dgm:t>
    </dgm:pt>
    <dgm:pt modelId="{B3AA3C1D-99EE-4E9A-B14B-6897E01C74F7}" type="sibTrans" cxnId="{DEA6370E-EF18-4197-BDC0-E62B172ACADD}">
      <dgm:prSet/>
      <dgm:spPr/>
      <dgm:t>
        <a:bodyPr/>
        <a:lstStyle/>
        <a:p>
          <a:endParaRPr lang="en-US"/>
        </a:p>
      </dgm:t>
    </dgm:pt>
    <dgm:pt modelId="{C93BD027-1D50-4DD4-9950-4D71A5582EB2}" type="pres">
      <dgm:prSet presAssocID="{5AFE0544-6C64-4808-85B0-1B78A21CEFF2}" presName="vert0" presStyleCnt="0">
        <dgm:presLayoutVars>
          <dgm:dir/>
          <dgm:animOne val="branch"/>
          <dgm:animLvl val="lvl"/>
        </dgm:presLayoutVars>
      </dgm:prSet>
      <dgm:spPr/>
    </dgm:pt>
    <dgm:pt modelId="{92E39533-0CFA-4FBF-835A-57D5A66D02B0}" type="pres">
      <dgm:prSet presAssocID="{7E2C56DC-8551-4D69-860C-E5C8BC9522D6}" presName="thickLine" presStyleLbl="alignNode1" presStyleIdx="0" presStyleCnt="10"/>
      <dgm:spPr/>
    </dgm:pt>
    <dgm:pt modelId="{E6E9D756-EFA8-4113-AB97-AC4E22DE062C}" type="pres">
      <dgm:prSet presAssocID="{7E2C56DC-8551-4D69-860C-E5C8BC9522D6}" presName="horz1" presStyleCnt="0"/>
      <dgm:spPr/>
    </dgm:pt>
    <dgm:pt modelId="{6A7290FE-57B1-45EA-B41B-F946233F8093}" type="pres">
      <dgm:prSet presAssocID="{7E2C56DC-8551-4D69-860C-E5C8BC9522D6}" presName="tx1" presStyleLbl="revTx" presStyleIdx="0" presStyleCnt="10"/>
      <dgm:spPr/>
    </dgm:pt>
    <dgm:pt modelId="{27BF0A2D-991E-4A26-8A23-CBD0EE2ED103}" type="pres">
      <dgm:prSet presAssocID="{7E2C56DC-8551-4D69-860C-E5C8BC9522D6}" presName="vert1" presStyleCnt="0"/>
      <dgm:spPr/>
    </dgm:pt>
    <dgm:pt modelId="{39923ED4-AF5D-498E-B686-5B56DFD8C93E}" type="pres">
      <dgm:prSet presAssocID="{A6E9F3FA-C904-4CED-9620-ACAD24551E8C}" presName="thickLine" presStyleLbl="alignNode1" presStyleIdx="1" presStyleCnt="10"/>
      <dgm:spPr/>
    </dgm:pt>
    <dgm:pt modelId="{ABD26018-76FE-4D38-8234-467E220812A8}" type="pres">
      <dgm:prSet presAssocID="{A6E9F3FA-C904-4CED-9620-ACAD24551E8C}" presName="horz1" presStyleCnt="0"/>
      <dgm:spPr/>
    </dgm:pt>
    <dgm:pt modelId="{74934F10-1F72-4965-8731-B3D667B9B8C8}" type="pres">
      <dgm:prSet presAssocID="{A6E9F3FA-C904-4CED-9620-ACAD24551E8C}" presName="tx1" presStyleLbl="revTx" presStyleIdx="1" presStyleCnt="10"/>
      <dgm:spPr/>
    </dgm:pt>
    <dgm:pt modelId="{91EB1B34-88EE-40E3-BA59-42FB7478BDDB}" type="pres">
      <dgm:prSet presAssocID="{A6E9F3FA-C904-4CED-9620-ACAD24551E8C}" presName="vert1" presStyleCnt="0"/>
      <dgm:spPr/>
    </dgm:pt>
    <dgm:pt modelId="{91AFC34D-71FA-4A27-9980-7E7DEC8EAD0D}" type="pres">
      <dgm:prSet presAssocID="{93CB5DE8-FC87-44F7-93B7-5130A8FC2347}" presName="thickLine" presStyleLbl="alignNode1" presStyleIdx="2" presStyleCnt="10"/>
      <dgm:spPr/>
    </dgm:pt>
    <dgm:pt modelId="{88E9ACD9-2878-480C-9E43-FE78062FFEA4}" type="pres">
      <dgm:prSet presAssocID="{93CB5DE8-FC87-44F7-93B7-5130A8FC2347}" presName="horz1" presStyleCnt="0"/>
      <dgm:spPr/>
    </dgm:pt>
    <dgm:pt modelId="{918A5B1E-B2E2-4C49-A7BD-6CDA8B8EF325}" type="pres">
      <dgm:prSet presAssocID="{93CB5DE8-FC87-44F7-93B7-5130A8FC2347}" presName="tx1" presStyleLbl="revTx" presStyleIdx="2" presStyleCnt="10"/>
      <dgm:spPr/>
    </dgm:pt>
    <dgm:pt modelId="{ADAA3D9E-D919-4500-803A-DFE4680E0421}" type="pres">
      <dgm:prSet presAssocID="{93CB5DE8-FC87-44F7-93B7-5130A8FC2347}" presName="vert1" presStyleCnt="0"/>
      <dgm:spPr/>
    </dgm:pt>
    <dgm:pt modelId="{72C1963A-9535-4934-84C2-CE6C1DCD8DAC}" type="pres">
      <dgm:prSet presAssocID="{70F95682-9C6C-4153-B322-87B232604E92}" presName="thickLine" presStyleLbl="alignNode1" presStyleIdx="3" presStyleCnt="10"/>
      <dgm:spPr/>
    </dgm:pt>
    <dgm:pt modelId="{F601363E-1B12-4AE2-85B7-E6EE461F0B96}" type="pres">
      <dgm:prSet presAssocID="{70F95682-9C6C-4153-B322-87B232604E92}" presName="horz1" presStyleCnt="0"/>
      <dgm:spPr/>
    </dgm:pt>
    <dgm:pt modelId="{E0941130-227B-48CC-80E8-090B55B030E7}" type="pres">
      <dgm:prSet presAssocID="{70F95682-9C6C-4153-B322-87B232604E92}" presName="tx1" presStyleLbl="revTx" presStyleIdx="3" presStyleCnt="10"/>
      <dgm:spPr/>
    </dgm:pt>
    <dgm:pt modelId="{944083B9-9E5B-4253-BD49-4AF7A63470DD}" type="pres">
      <dgm:prSet presAssocID="{70F95682-9C6C-4153-B322-87B232604E92}" presName="vert1" presStyleCnt="0"/>
      <dgm:spPr/>
    </dgm:pt>
    <dgm:pt modelId="{E91EA217-6A65-4CD0-9167-69E2E22D524F}" type="pres">
      <dgm:prSet presAssocID="{ADF19C31-E996-4DFD-8BDA-3D8828EC9C61}" presName="thickLine" presStyleLbl="alignNode1" presStyleIdx="4" presStyleCnt="10"/>
      <dgm:spPr/>
    </dgm:pt>
    <dgm:pt modelId="{D42D010C-6ECE-4FE2-B6C4-CF4ED875C684}" type="pres">
      <dgm:prSet presAssocID="{ADF19C31-E996-4DFD-8BDA-3D8828EC9C61}" presName="horz1" presStyleCnt="0"/>
      <dgm:spPr/>
    </dgm:pt>
    <dgm:pt modelId="{02873D91-58EA-47C4-A557-83DE6ABF377C}" type="pres">
      <dgm:prSet presAssocID="{ADF19C31-E996-4DFD-8BDA-3D8828EC9C61}" presName="tx1" presStyleLbl="revTx" presStyleIdx="4" presStyleCnt="10"/>
      <dgm:spPr/>
    </dgm:pt>
    <dgm:pt modelId="{7DE3F68C-4D92-448A-93C1-639F61F3DE15}" type="pres">
      <dgm:prSet presAssocID="{ADF19C31-E996-4DFD-8BDA-3D8828EC9C61}" presName="vert1" presStyleCnt="0"/>
      <dgm:spPr/>
    </dgm:pt>
    <dgm:pt modelId="{F19A1F77-CABA-4CAF-94C1-C0865EA167F7}" type="pres">
      <dgm:prSet presAssocID="{7A06F240-D5DF-46EB-A7BF-C10DC841B169}" presName="thickLine" presStyleLbl="alignNode1" presStyleIdx="5" presStyleCnt="10"/>
      <dgm:spPr/>
    </dgm:pt>
    <dgm:pt modelId="{8F1894A2-F1EB-49C3-9FA8-0078FA3AEB0E}" type="pres">
      <dgm:prSet presAssocID="{7A06F240-D5DF-46EB-A7BF-C10DC841B169}" presName="horz1" presStyleCnt="0"/>
      <dgm:spPr/>
    </dgm:pt>
    <dgm:pt modelId="{C71B990F-D79E-402E-A0F1-BFC315B580C7}" type="pres">
      <dgm:prSet presAssocID="{7A06F240-D5DF-46EB-A7BF-C10DC841B169}" presName="tx1" presStyleLbl="revTx" presStyleIdx="5" presStyleCnt="10"/>
      <dgm:spPr/>
    </dgm:pt>
    <dgm:pt modelId="{DE192DF7-BF36-4BF7-A406-B7462771E930}" type="pres">
      <dgm:prSet presAssocID="{7A06F240-D5DF-46EB-A7BF-C10DC841B169}" presName="vert1" presStyleCnt="0"/>
      <dgm:spPr/>
    </dgm:pt>
    <dgm:pt modelId="{F5502273-A0F4-460C-8003-05C1151CAEBE}" type="pres">
      <dgm:prSet presAssocID="{0DBDE68A-5BE9-47E3-9047-FEB54169A786}" presName="thickLine" presStyleLbl="alignNode1" presStyleIdx="6" presStyleCnt="10"/>
      <dgm:spPr/>
    </dgm:pt>
    <dgm:pt modelId="{D7DA3CBC-0B53-4D44-87EA-6CE8782E1DCC}" type="pres">
      <dgm:prSet presAssocID="{0DBDE68A-5BE9-47E3-9047-FEB54169A786}" presName="horz1" presStyleCnt="0"/>
      <dgm:spPr/>
    </dgm:pt>
    <dgm:pt modelId="{926A3955-C81D-4CAE-8ED4-F25F4C43034B}" type="pres">
      <dgm:prSet presAssocID="{0DBDE68A-5BE9-47E3-9047-FEB54169A786}" presName="tx1" presStyleLbl="revTx" presStyleIdx="6" presStyleCnt="10"/>
      <dgm:spPr/>
    </dgm:pt>
    <dgm:pt modelId="{6DC365A4-1B35-437F-B316-CCE12953D0EA}" type="pres">
      <dgm:prSet presAssocID="{0DBDE68A-5BE9-47E3-9047-FEB54169A786}" presName="vert1" presStyleCnt="0"/>
      <dgm:spPr/>
    </dgm:pt>
    <dgm:pt modelId="{E79228CB-5160-4F79-B8FD-1B272628B217}" type="pres">
      <dgm:prSet presAssocID="{133D572D-7196-4A37-BD55-A2CF97B19212}" presName="thickLine" presStyleLbl="alignNode1" presStyleIdx="7" presStyleCnt="10"/>
      <dgm:spPr/>
    </dgm:pt>
    <dgm:pt modelId="{0483655A-64B6-4D16-B4BB-253AA00A3A33}" type="pres">
      <dgm:prSet presAssocID="{133D572D-7196-4A37-BD55-A2CF97B19212}" presName="horz1" presStyleCnt="0"/>
      <dgm:spPr/>
    </dgm:pt>
    <dgm:pt modelId="{311112FE-470B-47D5-9B09-B20E73431F92}" type="pres">
      <dgm:prSet presAssocID="{133D572D-7196-4A37-BD55-A2CF97B19212}" presName="tx1" presStyleLbl="revTx" presStyleIdx="7" presStyleCnt="10"/>
      <dgm:spPr/>
    </dgm:pt>
    <dgm:pt modelId="{7B834603-5931-4D9A-917A-FAD2CCD6B965}" type="pres">
      <dgm:prSet presAssocID="{133D572D-7196-4A37-BD55-A2CF97B19212}" presName="vert1" presStyleCnt="0"/>
      <dgm:spPr/>
    </dgm:pt>
    <dgm:pt modelId="{F859F091-59CA-4E83-836A-BA68287D407D}" type="pres">
      <dgm:prSet presAssocID="{CE05196F-437C-4A53-B5E2-37D55901AAB7}" presName="thickLine" presStyleLbl="alignNode1" presStyleIdx="8" presStyleCnt="10"/>
      <dgm:spPr/>
    </dgm:pt>
    <dgm:pt modelId="{B07265D5-458A-4C75-BC41-B4D33A96E6AD}" type="pres">
      <dgm:prSet presAssocID="{CE05196F-437C-4A53-B5E2-37D55901AAB7}" presName="horz1" presStyleCnt="0"/>
      <dgm:spPr/>
    </dgm:pt>
    <dgm:pt modelId="{9B11D9DE-FBDE-4B5A-9F0F-0C1313F82A4B}" type="pres">
      <dgm:prSet presAssocID="{CE05196F-437C-4A53-B5E2-37D55901AAB7}" presName="tx1" presStyleLbl="revTx" presStyleIdx="8" presStyleCnt="10"/>
      <dgm:spPr/>
    </dgm:pt>
    <dgm:pt modelId="{7854A0CC-A43E-410F-8E4B-F989C972AB89}" type="pres">
      <dgm:prSet presAssocID="{CE05196F-437C-4A53-B5E2-37D55901AAB7}" presName="vert1" presStyleCnt="0"/>
      <dgm:spPr/>
    </dgm:pt>
    <dgm:pt modelId="{961C1333-64CA-4414-A982-46A23F4CF3CF}" type="pres">
      <dgm:prSet presAssocID="{939CF05A-8565-4B0D-B533-75DFC66FDC9B}" presName="thickLine" presStyleLbl="alignNode1" presStyleIdx="9" presStyleCnt="10"/>
      <dgm:spPr/>
    </dgm:pt>
    <dgm:pt modelId="{8D0EE38F-9963-4792-B442-5D554D856705}" type="pres">
      <dgm:prSet presAssocID="{939CF05A-8565-4B0D-B533-75DFC66FDC9B}" presName="horz1" presStyleCnt="0"/>
      <dgm:spPr/>
    </dgm:pt>
    <dgm:pt modelId="{8A120A5B-739D-4E99-ACCE-991CA35DB4D8}" type="pres">
      <dgm:prSet presAssocID="{939CF05A-8565-4B0D-B533-75DFC66FDC9B}" presName="tx1" presStyleLbl="revTx" presStyleIdx="9" presStyleCnt="10"/>
      <dgm:spPr/>
    </dgm:pt>
    <dgm:pt modelId="{EB670A54-3D08-46A6-8ECA-989883B0A0A0}" type="pres">
      <dgm:prSet presAssocID="{939CF05A-8565-4B0D-B533-75DFC66FDC9B}" presName="vert1" presStyleCnt="0"/>
      <dgm:spPr/>
    </dgm:pt>
  </dgm:ptLst>
  <dgm:cxnLst>
    <dgm:cxn modelId="{DEA6370E-EF18-4197-BDC0-E62B172ACADD}" srcId="{5AFE0544-6C64-4808-85B0-1B78A21CEFF2}" destId="{939CF05A-8565-4B0D-B533-75DFC66FDC9B}" srcOrd="9" destOrd="0" parTransId="{3ED3A63D-7331-4662-BC29-C39CBA33CF63}" sibTransId="{B3AA3C1D-99EE-4E9A-B14B-6897E01C74F7}"/>
    <dgm:cxn modelId="{1C31ED2A-89D3-4A49-A2BF-AE86A9130711}" srcId="{5AFE0544-6C64-4808-85B0-1B78A21CEFF2}" destId="{CE05196F-437C-4A53-B5E2-37D55901AAB7}" srcOrd="8" destOrd="0" parTransId="{E4AAF287-E844-422A-A9C5-855B1ED6F01B}" sibTransId="{EBB3D9AD-FBDF-45A4-A2E9-280B7C1AF2F1}"/>
    <dgm:cxn modelId="{D3FFC530-4CAD-42A2-9C28-550924331481}" srcId="{5AFE0544-6C64-4808-85B0-1B78A21CEFF2}" destId="{ADF19C31-E996-4DFD-8BDA-3D8828EC9C61}" srcOrd="4" destOrd="0" parTransId="{52A2BC8B-861B-4624-BD06-5BA6B9C37603}" sibTransId="{41A6B8C9-191F-4C60-8892-D08E8113A043}"/>
    <dgm:cxn modelId="{A3387033-118A-45E5-B768-76816B3F5E16}" type="presOf" srcId="{7E2C56DC-8551-4D69-860C-E5C8BC9522D6}" destId="{6A7290FE-57B1-45EA-B41B-F946233F8093}" srcOrd="0" destOrd="0" presId="urn:microsoft.com/office/officeart/2008/layout/LinedList"/>
    <dgm:cxn modelId="{2DB5633D-9C1A-4BFD-B171-A03F3FF02EFA}" srcId="{5AFE0544-6C64-4808-85B0-1B78A21CEFF2}" destId="{70F95682-9C6C-4153-B322-87B232604E92}" srcOrd="3" destOrd="0" parTransId="{B051CE67-ABA3-4A8C-9914-EF3060D17AD9}" sibTransId="{175CBB09-AA45-40BA-9A4B-FB7B65D9DCB8}"/>
    <dgm:cxn modelId="{2AE5D15E-259B-4909-949B-644DFA469880}" type="presOf" srcId="{A6E9F3FA-C904-4CED-9620-ACAD24551E8C}" destId="{74934F10-1F72-4965-8731-B3D667B9B8C8}" srcOrd="0" destOrd="0" presId="urn:microsoft.com/office/officeart/2008/layout/LinedList"/>
    <dgm:cxn modelId="{FA7EBF60-7A61-4E5B-94BB-94D6FE4A24B3}" type="presOf" srcId="{ADF19C31-E996-4DFD-8BDA-3D8828EC9C61}" destId="{02873D91-58EA-47C4-A557-83DE6ABF377C}" srcOrd="0" destOrd="0" presId="urn:microsoft.com/office/officeart/2008/layout/LinedList"/>
    <dgm:cxn modelId="{0B50E460-EC09-4D29-B863-77E81E64005B}" srcId="{5AFE0544-6C64-4808-85B0-1B78A21CEFF2}" destId="{7A06F240-D5DF-46EB-A7BF-C10DC841B169}" srcOrd="5" destOrd="0" parTransId="{0C71E2EB-B67C-4E71-ACA9-FEA48B64E2B5}" sibTransId="{D749EC4C-1746-49A4-BCF5-B53679A94105}"/>
    <dgm:cxn modelId="{11A95361-32D3-4E26-A2CE-C7DE9575D827}" type="presOf" srcId="{93CB5DE8-FC87-44F7-93B7-5130A8FC2347}" destId="{918A5B1E-B2E2-4C49-A7BD-6CDA8B8EF325}" srcOrd="0" destOrd="0" presId="urn:microsoft.com/office/officeart/2008/layout/LinedList"/>
    <dgm:cxn modelId="{9A1C6242-CA3C-43E1-BAC9-C19EC48FCC35}" type="presOf" srcId="{133D572D-7196-4A37-BD55-A2CF97B19212}" destId="{311112FE-470B-47D5-9B09-B20E73431F92}" srcOrd="0" destOrd="0" presId="urn:microsoft.com/office/officeart/2008/layout/LinedList"/>
    <dgm:cxn modelId="{95EFCC63-7893-4765-9C73-16888E370E3C}" srcId="{5AFE0544-6C64-4808-85B0-1B78A21CEFF2}" destId="{A6E9F3FA-C904-4CED-9620-ACAD24551E8C}" srcOrd="1" destOrd="0" parTransId="{EF360545-4C68-45C1-A1FF-FF7970D24C20}" sibTransId="{7E27E4DD-D967-42CF-90B3-95205061F418}"/>
    <dgm:cxn modelId="{4F5A4B6C-9A27-4CAF-AD23-63C04D2B3BC0}" type="presOf" srcId="{5AFE0544-6C64-4808-85B0-1B78A21CEFF2}" destId="{C93BD027-1D50-4DD4-9950-4D71A5582EB2}" srcOrd="0" destOrd="0" presId="urn:microsoft.com/office/officeart/2008/layout/LinedList"/>
    <dgm:cxn modelId="{7C1E3651-E4D1-4B37-9079-33692728B305}" type="presOf" srcId="{7A06F240-D5DF-46EB-A7BF-C10DC841B169}" destId="{C71B990F-D79E-402E-A0F1-BFC315B580C7}" srcOrd="0" destOrd="0" presId="urn:microsoft.com/office/officeart/2008/layout/LinedList"/>
    <dgm:cxn modelId="{650E1753-67B1-45AE-82CD-F29675ECE467}" srcId="{5AFE0544-6C64-4808-85B0-1B78A21CEFF2}" destId="{0DBDE68A-5BE9-47E3-9047-FEB54169A786}" srcOrd="6" destOrd="0" parTransId="{D110D654-D1F1-4C6E-950E-5C1433C3D3C9}" sibTransId="{3D74C168-7911-43B0-88EF-F3CF8FDEDBE3}"/>
    <dgm:cxn modelId="{C0E5FF84-378B-4739-935C-C4172C5C8BAD}" type="presOf" srcId="{70F95682-9C6C-4153-B322-87B232604E92}" destId="{E0941130-227B-48CC-80E8-090B55B030E7}" srcOrd="0" destOrd="0" presId="urn:microsoft.com/office/officeart/2008/layout/LinedList"/>
    <dgm:cxn modelId="{D9DE7FA3-6521-47E1-B265-29103086826D}" type="presOf" srcId="{0DBDE68A-5BE9-47E3-9047-FEB54169A786}" destId="{926A3955-C81D-4CAE-8ED4-F25F4C43034B}" srcOrd="0" destOrd="0" presId="urn:microsoft.com/office/officeart/2008/layout/LinedList"/>
    <dgm:cxn modelId="{B7B9F6A5-3EDB-478D-BA3E-64651434DC8E}" srcId="{5AFE0544-6C64-4808-85B0-1B78A21CEFF2}" destId="{93CB5DE8-FC87-44F7-93B7-5130A8FC2347}" srcOrd="2" destOrd="0" parTransId="{2A87AB46-5DD7-479C-94C7-AA8655EE7CF6}" sibTransId="{782B626B-A1A7-485D-B8A6-119B1050311D}"/>
    <dgm:cxn modelId="{33E9E3B9-C605-4BE8-8680-E0AF62B9EF4F}" srcId="{5AFE0544-6C64-4808-85B0-1B78A21CEFF2}" destId="{133D572D-7196-4A37-BD55-A2CF97B19212}" srcOrd="7" destOrd="0" parTransId="{BE2F7F5F-879F-4C52-A3A8-2A9401874442}" sibTransId="{FE91A4DF-A1E8-4D22-9C5B-080F72AC42FF}"/>
    <dgm:cxn modelId="{40DA14CC-EA10-432B-B59C-43D9AC4261D6}" type="presOf" srcId="{CE05196F-437C-4A53-B5E2-37D55901AAB7}" destId="{9B11D9DE-FBDE-4B5A-9F0F-0C1313F82A4B}" srcOrd="0" destOrd="0" presId="urn:microsoft.com/office/officeart/2008/layout/LinedList"/>
    <dgm:cxn modelId="{79C1A3D7-A8AB-491E-9116-81D545BA6EF6}" srcId="{5AFE0544-6C64-4808-85B0-1B78A21CEFF2}" destId="{7E2C56DC-8551-4D69-860C-E5C8BC9522D6}" srcOrd="0" destOrd="0" parTransId="{2B22CF5C-F76D-433F-AE4C-26E277FD1D6D}" sibTransId="{3A0DFF92-AC84-4FA9-8058-5929C724631E}"/>
    <dgm:cxn modelId="{36673DED-2242-4858-986E-080452205231}" type="presOf" srcId="{939CF05A-8565-4B0D-B533-75DFC66FDC9B}" destId="{8A120A5B-739D-4E99-ACCE-991CA35DB4D8}" srcOrd="0" destOrd="0" presId="urn:microsoft.com/office/officeart/2008/layout/LinedList"/>
    <dgm:cxn modelId="{7CC49D75-8417-40ED-93C3-0796954DF470}" type="presParOf" srcId="{C93BD027-1D50-4DD4-9950-4D71A5582EB2}" destId="{92E39533-0CFA-4FBF-835A-57D5A66D02B0}" srcOrd="0" destOrd="0" presId="urn:microsoft.com/office/officeart/2008/layout/LinedList"/>
    <dgm:cxn modelId="{AE655624-1A17-4F1D-98AD-5C01095E0B67}" type="presParOf" srcId="{C93BD027-1D50-4DD4-9950-4D71A5582EB2}" destId="{E6E9D756-EFA8-4113-AB97-AC4E22DE062C}" srcOrd="1" destOrd="0" presId="urn:microsoft.com/office/officeart/2008/layout/LinedList"/>
    <dgm:cxn modelId="{F81E2D62-FA84-4BBB-83B2-DDA0A3EE0FC7}" type="presParOf" srcId="{E6E9D756-EFA8-4113-AB97-AC4E22DE062C}" destId="{6A7290FE-57B1-45EA-B41B-F946233F8093}" srcOrd="0" destOrd="0" presId="urn:microsoft.com/office/officeart/2008/layout/LinedList"/>
    <dgm:cxn modelId="{9BC204CF-6D75-4F82-BB4E-A300201499FA}" type="presParOf" srcId="{E6E9D756-EFA8-4113-AB97-AC4E22DE062C}" destId="{27BF0A2D-991E-4A26-8A23-CBD0EE2ED103}" srcOrd="1" destOrd="0" presId="urn:microsoft.com/office/officeart/2008/layout/LinedList"/>
    <dgm:cxn modelId="{34C4FAB2-AD37-417C-862A-6B0429D16900}" type="presParOf" srcId="{C93BD027-1D50-4DD4-9950-4D71A5582EB2}" destId="{39923ED4-AF5D-498E-B686-5B56DFD8C93E}" srcOrd="2" destOrd="0" presId="urn:microsoft.com/office/officeart/2008/layout/LinedList"/>
    <dgm:cxn modelId="{02BCEDEF-48A9-4AD6-9596-B3A30848E342}" type="presParOf" srcId="{C93BD027-1D50-4DD4-9950-4D71A5582EB2}" destId="{ABD26018-76FE-4D38-8234-467E220812A8}" srcOrd="3" destOrd="0" presId="urn:microsoft.com/office/officeart/2008/layout/LinedList"/>
    <dgm:cxn modelId="{CF3815B5-BCDE-491C-BE1E-B2C90289758F}" type="presParOf" srcId="{ABD26018-76FE-4D38-8234-467E220812A8}" destId="{74934F10-1F72-4965-8731-B3D667B9B8C8}" srcOrd="0" destOrd="0" presId="urn:microsoft.com/office/officeart/2008/layout/LinedList"/>
    <dgm:cxn modelId="{32CBDD25-D64D-40C8-8B5B-FF79FD8DC7FD}" type="presParOf" srcId="{ABD26018-76FE-4D38-8234-467E220812A8}" destId="{91EB1B34-88EE-40E3-BA59-42FB7478BDDB}" srcOrd="1" destOrd="0" presId="urn:microsoft.com/office/officeart/2008/layout/LinedList"/>
    <dgm:cxn modelId="{754E9525-DCE3-47F6-8F70-F70904EE1FB8}" type="presParOf" srcId="{C93BD027-1D50-4DD4-9950-4D71A5582EB2}" destId="{91AFC34D-71FA-4A27-9980-7E7DEC8EAD0D}" srcOrd="4" destOrd="0" presId="urn:microsoft.com/office/officeart/2008/layout/LinedList"/>
    <dgm:cxn modelId="{2078E433-677C-4301-B099-91E01FEEF20E}" type="presParOf" srcId="{C93BD027-1D50-4DD4-9950-4D71A5582EB2}" destId="{88E9ACD9-2878-480C-9E43-FE78062FFEA4}" srcOrd="5" destOrd="0" presId="urn:microsoft.com/office/officeart/2008/layout/LinedList"/>
    <dgm:cxn modelId="{443526A6-5099-4F3D-ACDA-7D120790E824}" type="presParOf" srcId="{88E9ACD9-2878-480C-9E43-FE78062FFEA4}" destId="{918A5B1E-B2E2-4C49-A7BD-6CDA8B8EF325}" srcOrd="0" destOrd="0" presId="urn:microsoft.com/office/officeart/2008/layout/LinedList"/>
    <dgm:cxn modelId="{27555D1F-C9C6-49F7-B79C-6D10D8BFFB57}" type="presParOf" srcId="{88E9ACD9-2878-480C-9E43-FE78062FFEA4}" destId="{ADAA3D9E-D919-4500-803A-DFE4680E0421}" srcOrd="1" destOrd="0" presId="urn:microsoft.com/office/officeart/2008/layout/LinedList"/>
    <dgm:cxn modelId="{298A7DEA-DFD4-4A60-B469-145A7E6F0C99}" type="presParOf" srcId="{C93BD027-1D50-4DD4-9950-4D71A5582EB2}" destId="{72C1963A-9535-4934-84C2-CE6C1DCD8DAC}" srcOrd="6" destOrd="0" presId="urn:microsoft.com/office/officeart/2008/layout/LinedList"/>
    <dgm:cxn modelId="{72702817-9BF6-408A-8BB4-33D8E4738315}" type="presParOf" srcId="{C93BD027-1D50-4DD4-9950-4D71A5582EB2}" destId="{F601363E-1B12-4AE2-85B7-E6EE461F0B96}" srcOrd="7" destOrd="0" presId="urn:microsoft.com/office/officeart/2008/layout/LinedList"/>
    <dgm:cxn modelId="{7738A44A-E502-4266-9D77-A044754E4DB5}" type="presParOf" srcId="{F601363E-1B12-4AE2-85B7-E6EE461F0B96}" destId="{E0941130-227B-48CC-80E8-090B55B030E7}" srcOrd="0" destOrd="0" presId="urn:microsoft.com/office/officeart/2008/layout/LinedList"/>
    <dgm:cxn modelId="{42E52850-4F12-4910-9619-6C4289DF90AE}" type="presParOf" srcId="{F601363E-1B12-4AE2-85B7-E6EE461F0B96}" destId="{944083B9-9E5B-4253-BD49-4AF7A63470DD}" srcOrd="1" destOrd="0" presId="urn:microsoft.com/office/officeart/2008/layout/LinedList"/>
    <dgm:cxn modelId="{5E934491-EBA6-4E62-9730-A151664A964C}" type="presParOf" srcId="{C93BD027-1D50-4DD4-9950-4D71A5582EB2}" destId="{E91EA217-6A65-4CD0-9167-69E2E22D524F}" srcOrd="8" destOrd="0" presId="urn:microsoft.com/office/officeart/2008/layout/LinedList"/>
    <dgm:cxn modelId="{8FF5BC57-9806-4EE7-8729-F69393C3DCB1}" type="presParOf" srcId="{C93BD027-1D50-4DD4-9950-4D71A5582EB2}" destId="{D42D010C-6ECE-4FE2-B6C4-CF4ED875C684}" srcOrd="9" destOrd="0" presId="urn:microsoft.com/office/officeart/2008/layout/LinedList"/>
    <dgm:cxn modelId="{4CE23837-51E2-449D-89D6-B859DE442828}" type="presParOf" srcId="{D42D010C-6ECE-4FE2-B6C4-CF4ED875C684}" destId="{02873D91-58EA-47C4-A557-83DE6ABF377C}" srcOrd="0" destOrd="0" presId="urn:microsoft.com/office/officeart/2008/layout/LinedList"/>
    <dgm:cxn modelId="{E7AB3FFD-D052-4B07-B10F-FBB841A1180E}" type="presParOf" srcId="{D42D010C-6ECE-4FE2-B6C4-CF4ED875C684}" destId="{7DE3F68C-4D92-448A-93C1-639F61F3DE15}" srcOrd="1" destOrd="0" presId="urn:microsoft.com/office/officeart/2008/layout/LinedList"/>
    <dgm:cxn modelId="{32686A2D-EFD5-4D05-895B-8B713A7BCAA0}" type="presParOf" srcId="{C93BD027-1D50-4DD4-9950-4D71A5582EB2}" destId="{F19A1F77-CABA-4CAF-94C1-C0865EA167F7}" srcOrd="10" destOrd="0" presId="urn:microsoft.com/office/officeart/2008/layout/LinedList"/>
    <dgm:cxn modelId="{72572198-0865-4EA1-8D98-D8F8277AB9B2}" type="presParOf" srcId="{C93BD027-1D50-4DD4-9950-4D71A5582EB2}" destId="{8F1894A2-F1EB-49C3-9FA8-0078FA3AEB0E}" srcOrd="11" destOrd="0" presId="urn:microsoft.com/office/officeart/2008/layout/LinedList"/>
    <dgm:cxn modelId="{995A5B22-4F76-465D-B176-A0E701F6BC6A}" type="presParOf" srcId="{8F1894A2-F1EB-49C3-9FA8-0078FA3AEB0E}" destId="{C71B990F-D79E-402E-A0F1-BFC315B580C7}" srcOrd="0" destOrd="0" presId="urn:microsoft.com/office/officeart/2008/layout/LinedList"/>
    <dgm:cxn modelId="{D7F5F368-8BB1-42F5-97B3-1671A7E08CC1}" type="presParOf" srcId="{8F1894A2-F1EB-49C3-9FA8-0078FA3AEB0E}" destId="{DE192DF7-BF36-4BF7-A406-B7462771E930}" srcOrd="1" destOrd="0" presId="urn:microsoft.com/office/officeart/2008/layout/LinedList"/>
    <dgm:cxn modelId="{22674831-10EF-4E80-90AE-3E13020A97E4}" type="presParOf" srcId="{C93BD027-1D50-4DD4-9950-4D71A5582EB2}" destId="{F5502273-A0F4-460C-8003-05C1151CAEBE}" srcOrd="12" destOrd="0" presId="urn:microsoft.com/office/officeart/2008/layout/LinedList"/>
    <dgm:cxn modelId="{C0ADC11F-3127-46EE-9155-64984A7C6944}" type="presParOf" srcId="{C93BD027-1D50-4DD4-9950-4D71A5582EB2}" destId="{D7DA3CBC-0B53-4D44-87EA-6CE8782E1DCC}" srcOrd="13" destOrd="0" presId="urn:microsoft.com/office/officeart/2008/layout/LinedList"/>
    <dgm:cxn modelId="{4276ADF6-5731-4A0B-822B-F76302AF1848}" type="presParOf" srcId="{D7DA3CBC-0B53-4D44-87EA-6CE8782E1DCC}" destId="{926A3955-C81D-4CAE-8ED4-F25F4C43034B}" srcOrd="0" destOrd="0" presId="urn:microsoft.com/office/officeart/2008/layout/LinedList"/>
    <dgm:cxn modelId="{99054B3A-EE04-41E1-9AFB-6DF6DAE3E61E}" type="presParOf" srcId="{D7DA3CBC-0B53-4D44-87EA-6CE8782E1DCC}" destId="{6DC365A4-1B35-437F-B316-CCE12953D0EA}" srcOrd="1" destOrd="0" presId="urn:microsoft.com/office/officeart/2008/layout/LinedList"/>
    <dgm:cxn modelId="{9190CB30-26EA-4E05-A0EA-59795AC9D5C6}" type="presParOf" srcId="{C93BD027-1D50-4DD4-9950-4D71A5582EB2}" destId="{E79228CB-5160-4F79-B8FD-1B272628B217}" srcOrd="14" destOrd="0" presId="urn:microsoft.com/office/officeart/2008/layout/LinedList"/>
    <dgm:cxn modelId="{2E7E339A-7F85-46F9-9A0D-17CAFB158DCC}" type="presParOf" srcId="{C93BD027-1D50-4DD4-9950-4D71A5582EB2}" destId="{0483655A-64B6-4D16-B4BB-253AA00A3A33}" srcOrd="15" destOrd="0" presId="urn:microsoft.com/office/officeart/2008/layout/LinedList"/>
    <dgm:cxn modelId="{B60DB3D5-62BF-4941-82A7-25337D2E768B}" type="presParOf" srcId="{0483655A-64B6-4D16-B4BB-253AA00A3A33}" destId="{311112FE-470B-47D5-9B09-B20E73431F92}" srcOrd="0" destOrd="0" presId="urn:microsoft.com/office/officeart/2008/layout/LinedList"/>
    <dgm:cxn modelId="{C428DDD2-9D96-4A26-B73C-6A98033C070A}" type="presParOf" srcId="{0483655A-64B6-4D16-B4BB-253AA00A3A33}" destId="{7B834603-5931-4D9A-917A-FAD2CCD6B965}" srcOrd="1" destOrd="0" presId="urn:microsoft.com/office/officeart/2008/layout/LinedList"/>
    <dgm:cxn modelId="{138A473B-AD31-49D2-941F-49C63BC36AD4}" type="presParOf" srcId="{C93BD027-1D50-4DD4-9950-4D71A5582EB2}" destId="{F859F091-59CA-4E83-836A-BA68287D407D}" srcOrd="16" destOrd="0" presId="urn:microsoft.com/office/officeart/2008/layout/LinedList"/>
    <dgm:cxn modelId="{61A034DF-45B1-4009-B971-3023C8B35502}" type="presParOf" srcId="{C93BD027-1D50-4DD4-9950-4D71A5582EB2}" destId="{B07265D5-458A-4C75-BC41-B4D33A96E6AD}" srcOrd="17" destOrd="0" presId="urn:microsoft.com/office/officeart/2008/layout/LinedList"/>
    <dgm:cxn modelId="{10A8FC63-37BC-4D00-A581-4BE811462C83}" type="presParOf" srcId="{B07265D5-458A-4C75-BC41-B4D33A96E6AD}" destId="{9B11D9DE-FBDE-4B5A-9F0F-0C1313F82A4B}" srcOrd="0" destOrd="0" presId="urn:microsoft.com/office/officeart/2008/layout/LinedList"/>
    <dgm:cxn modelId="{BA051A4F-0CD0-4A34-B95F-2F623CC79BB1}" type="presParOf" srcId="{B07265D5-458A-4C75-BC41-B4D33A96E6AD}" destId="{7854A0CC-A43E-410F-8E4B-F989C972AB89}" srcOrd="1" destOrd="0" presId="urn:microsoft.com/office/officeart/2008/layout/LinedList"/>
    <dgm:cxn modelId="{A0B7F965-68F2-404D-AD65-F3ED92BA9D6B}" type="presParOf" srcId="{C93BD027-1D50-4DD4-9950-4D71A5582EB2}" destId="{961C1333-64CA-4414-A982-46A23F4CF3CF}" srcOrd="18" destOrd="0" presId="urn:microsoft.com/office/officeart/2008/layout/LinedList"/>
    <dgm:cxn modelId="{D3610F26-603A-40F0-BF42-4E4036C49568}" type="presParOf" srcId="{C93BD027-1D50-4DD4-9950-4D71A5582EB2}" destId="{8D0EE38F-9963-4792-B442-5D554D856705}" srcOrd="19" destOrd="0" presId="urn:microsoft.com/office/officeart/2008/layout/LinedList"/>
    <dgm:cxn modelId="{3DF00D85-E1E0-496E-9884-3D1A9F89D321}" type="presParOf" srcId="{8D0EE38F-9963-4792-B442-5D554D856705}" destId="{8A120A5B-739D-4E99-ACCE-991CA35DB4D8}" srcOrd="0" destOrd="0" presId="urn:microsoft.com/office/officeart/2008/layout/LinedList"/>
    <dgm:cxn modelId="{4045FB18-2F49-420E-A043-A22D1B0A29EF}" type="presParOf" srcId="{8D0EE38F-9963-4792-B442-5D554D856705}" destId="{EB670A54-3D08-46A6-8ECA-989883B0A0A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E39533-0CFA-4FBF-835A-57D5A66D02B0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7290FE-57B1-45EA-B41B-F946233F8093}">
      <dsp:nvSpPr>
        <dsp:cNvPr id="0" name=""/>
        <dsp:cNvSpPr/>
      </dsp:nvSpPr>
      <dsp:spPr>
        <a:xfrm>
          <a:off x="0" y="531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Introduction of EQUANS</a:t>
          </a:r>
        </a:p>
      </dsp:txBody>
      <dsp:txXfrm>
        <a:off x="0" y="531"/>
        <a:ext cx="10515600" cy="435027"/>
      </dsp:txXfrm>
    </dsp:sp>
    <dsp:sp modelId="{39923ED4-AF5D-498E-B686-5B56DFD8C93E}">
      <dsp:nvSpPr>
        <dsp:cNvPr id="0" name=""/>
        <dsp:cNvSpPr/>
      </dsp:nvSpPr>
      <dsp:spPr>
        <a:xfrm>
          <a:off x="0" y="43555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34F10-1F72-4965-8731-B3D667B9B8C8}">
      <dsp:nvSpPr>
        <dsp:cNvPr id="0" name=""/>
        <dsp:cNvSpPr/>
      </dsp:nvSpPr>
      <dsp:spPr>
        <a:xfrm>
          <a:off x="0" y="435558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Company background</a:t>
          </a:r>
        </a:p>
      </dsp:txBody>
      <dsp:txXfrm>
        <a:off x="0" y="435558"/>
        <a:ext cx="10515600" cy="435027"/>
      </dsp:txXfrm>
    </dsp:sp>
    <dsp:sp modelId="{91AFC34D-71FA-4A27-9980-7E7DEC8EAD0D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8A5B1E-B2E2-4C49-A7BD-6CDA8B8EF325}">
      <dsp:nvSpPr>
        <dsp:cNvPr id="0" name=""/>
        <dsp:cNvSpPr/>
      </dsp:nvSpPr>
      <dsp:spPr>
        <a:xfrm>
          <a:off x="0" y="870586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Job Analysis </a:t>
          </a:r>
        </a:p>
      </dsp:txBody>
      <dsp:txXfrm>
        <a:off x="0" y="870586"/>
        <a:ext cx="10515600" cy="435027"/>
      </dsp:txXfrm>
    </dsp:sp>
    <dsp:sp modelId="{72C1963A-9535-4934-84C2-CE6C1DCD8DAC}">
      <dsp:nvSpPr>
        <dsp:cNvPr id="0" name=""/>
        <dsp:cNvSpPr/>
      </dsp:nvSpPr>
      <dsp:spPr>
        <a:xfrm>
          <a:off x="0" y="130561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41130-227B-48CC-80E8-090B55B030E7}">
      <dsp:nvSpPr>
        <dsp:cNvPr id="0" name=""/>
        <dsp:cNvSpPr/>
      </dsp:nvSpPr>
      <dsp:spPr>
        <a:xfrm>
          <a:off x="0" y="1305613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Job description </a:t>
          </a:r>
        </a:p>
      </dsp:txBody>
      <dsp:txXfrm>
        <a:off x="0" y="1305613"/>
        <a:ext cx="10515600" cy="435027"/>
      </dsp:txXfrm>
    </dsp:sp>
    <dsp:sp modelId="{E91EA217-6A65-4CD0-9167-69E2E22D524F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873D91-58EA-47C4-A557-83DE6ABF377C}">
      <dsp:nvSpPr>
        <dsp:cNvPr id="0" name=""/>
        <dsp:cNvSpPr/>
      </dsp:nvSpPr>
      <dsp:spPr>
        <a:xfrm>
          <a:off x="0" y="1740641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Person Specification</a:t>
          </a:r>
        </a:p>
      </dsp:txBody>
      <dsp:txXfrm>
        <a:off x="0" y="1740641"/>
        <a:ext cx="10515600" cy="435027"/>
      </dsp:txXfrm>
    </dsp:sp>
    <dsp:sp modelId="{F19A1F77-CABA-4CAF-94C1-C0865EA167F7}">
      <dsp:nvSpPr>
        <dsp:cNvPr id="0" name=""/>
        <dsp:cNvSpPr/>
      </dsp:nvSpPr>
      <dsp:spPr>
        <a:xfrm>
          <a:off x="0" y="217566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1B990F-D79E-402E-A0F1-BFC315B580C7}">
      <dsp:nvSpPr>
        <dsp:cNvPr id="0" name=""/>
        <dsp:cNvSpPr/>
      </dsp:nvSpPr>
      <dsp:spPr>
        <a:xfrm>
          <a:off x="0" y="2175669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Behaviorist Learning theory</a:t>
          </a:r>
        </a:p>
      </dsp:txBody>
      <dsp:txXfrm>
        <a:off x="0" y="2175669"/>
        <a:ext cx="10515600" cy="435027"/>
      </dsp:txXfrm>
    </dsp:sp>
    <dsp:sp modelId="{F5502273-A0F4-460C-8003-05C1151CAEBE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A3955-C81D-4CAE-8ED4-F25F4C43034B}">
      <dsp:nvSpPr>
        <dsp:cNvPr id="0" name=""/>
        <dsp:cNvSpPr/>
      </dsp:nvSpPr>
      <dsp:spPr>
        <a:xfrm>
          <a:off x="0" y="2610696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Cognitivist Learning theory</a:t>
          </a:r>
        </a:p>
      </dsp:txBody>
      <dsp:txXfrm>
        <a:off x="0" y="2610696"/>
        <a:ext cx="10515600" cy="435027"/>
      </dsp:txXfrm>
    </dsp:sp>
    <dsp:sp modelId="{E79228CB-5160-4F79-B8FD-1B272628B217}">
      <dsp:nvSpPr>
        <dsp:cNvPr id="0" name=""/>
        <dsp:cNvSpPr/>
      </dsp:nvSpPr>
      <dsp:spPr>
        <a:xfrm>
          <a:off x="0" y="30457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1112FE-470B-47D5-9B09-B20E73431F92}">
      <dsp:nvSpPr>
        <dsp:cNvPr id="0" name=""/>
        <dsp:cNvSpPr/>
      </dsp:nvSpPr>
      <dsp:spPr>
        <a:xfrm>
          <a:off x="0" y="3045724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Human/Experiential Learning theory</a:t>
          </a:r>
        </a:p>
      </dsp:txBody>
      <dsp:txXfrm>
        <a:off x="0" y="3045724"/>
        <a:ext cx="10515600" cy="435027"/>
      </dsp:txXfrm>
    </dsp:sp>
    <dsp:sp modelId="{F859F091-59CA-4E83-836A-BA68287D407D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11D9DE-FBDE-4B5A-9F0F-0C1313F82A4B}">
      <dsp:nvSpPr>
        <dsp:cNvPr id="0" name=""/>
        <dsp:cNvSpPr/>
      </dsp:nvSpPr>
      <dsp:spPr>
        <a:xfrm>
          <a:off x="0" y="3480751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Conclusion</a:t>
          </a:r>
        </a:p>
      </dsp:txBody>
      <dsp:txXfrm>
        <a:off x="0" y="3480751"/>
        <a:ext cx="10515600" cy="435027"/>
      </dsp:txXfrm>
    </dsp:sp>
    <dsp:sp modelId="{961C1333-64CA-4414-A982-46A23F4CF3CF}">
      <dsp:nvSpPr>
        <dsp:cNvPr id="0" name=""/>
        <dsp:cNvSpPr/>
      </dsp:nvSpPr>
      <dsp:spPr>
        <a:xfrm>
          <a:off x="0" y="391577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120A5B-739D-4E99-ACCE-991CA35DB4D8}">
      <dsp:nvSpPr>
        <dsp:cNvPr id="0" name=""/>
        <dsp:cNvSpPr/>
      </dsp:nvSpPr>
      <dsp:spPr>
        <a:xfrm>
          <a:off x="0" y="3915779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References </a:t>
          </a:r>
        </a:p>
      </dsp:txBody>
      <dsp:txXfrm>
        <a:off x="0" y="3915779"/>
        <a:ext cx="10515600" cy="435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uygues.com" TargetMode="External"/><Relationship Id="rId2" Type="http://schemas.openxmlformats.org/officeDocument/2006/relationships/hyperlink" Target="http://www.equans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800" b="1">
                <a:solidFill>
                  <a:schemeClr val="bg1">
                    <a:lumMod val="95000"/>
                    <a:lumOff val="5000"/>
                  </a:schemeClr>
                </a:solidFill>
              </a:rPr>
              <a:t>Shoaib Amjad</a:t>
            </a:r>
            <a:br>
              <a:rPr lang="en-US" sz="3800" b="1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3800" u="sng">
                <a:solidFill>
                  <a:schemeClr val="bg1">
                    <a:lumMod val="95000"/>
                    <a:lumOff val="5000"/>
                  </a:schemeClr>
                </a:solidFill>
              </a:rPr>
              <a:t>Student number</a:t>
            </a:r>
            <a:r>
              <a:rPr lang="en-US" sz="3800">
                <a:solidFill>
                  <a:schemeClr val="bg1">
                    <a:lumMod val="95000"/>
                    <a:lumOff val="5000"/>
                  </a:schemeClr>
                </a:solidFill>
              </a:rPr>
              <a:t>: 2423005</a:t>
            </a:r>
            <a:br>
              <a:rPr lang="en-US" sz="380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3800" u="sng">
                <a:solidFill>
                  <a:schemeClr val="bg1">
                    <a:lumMod val="95000"/>
                    <a:lumOff val="5000"/>
                  </a:schemeClr>
                </a:solidFill>
              </a:rPr>
              <a:t>Module:</a:t>
            </a:r>
            <a:r>
              <a:rPr lang="en-US" sz="3800">
                <a:solidFill>
                  <a:schemeClr val="bg1">
                    <a:lumMod val="95000"/>
                    <a:lumOff val="5000"/>
                  </a:schemeClr>
                </a:solidFill>
              </a:rPr>
              <a:t> Developing and Managing Individuals and teams</a:t>
            </a:r>
            <a:br>
              <a:rPr lang="en-US" sz="3800" u="sng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3800" u="sng">
                <a:solidFill>
                  <a:schemeClr val="bg1">
                    <a:lumMod val="95000"/>
                    <a:lumOff val="5000"/>
                  </a:schemeClr>
                </a:solidFill>
              </a:rPr>
              <a:t>Module Code</a:t>
            </a:r>
            <a:r>
              <a:rPr lang="en-US" sz="3800">
                <a:solidFill>
                  <a:schemeClr val="bg1">
                    <a:lumMod val="95000"/>
                    <a:lumOff val="5000"/>
                  </a:schemeClr>
                </a:solidFill>
              </a:rPr>
              <a:t>: LCLM5002</a:t>
            </a:r>
            <a:br>
              <a:rPr lang="en-US" sz="380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3800" u="sng">
                <a:solidFill>
                  <a:schemeClr val="bg1">
                    <a:lumMod val="95000"/>
                    <a:lumOff val="5000"/>
                  </a:schemeClr>
                </a:solidFill>
              </a:rPr>
              <a:t>Lecture Name</a:t>
            </a:r>
            <a:r>
              <a:rPr lang="en-US" sz="3800">
                <a:solidFill>
                  <a:schemeClr val="bg1">
                    <a:lumMod val="95000"/>
                    <a:lumOff val="5000"/>
                  </a:schemeClr>
                </a:solidFill>
              </a:rPr>
              <a:t>: Doreen Nyaa Amundam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2A9D4-865E-D4C1-DB57-0309083F5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Table of Content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0977012-25C8-0B99-A71A-E3FE31FBA6D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81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E6F36-93D2-6EB0-F956-DCB3B01CC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Introduction of </a:t>
            </a:r>
            <a:r>
              <a:rPr lang="en-US" u="sng" err="1"/>
              <a:t>Equans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855D49-3F47-584B-5A69-78C641BF7FE1}"/>
              </a:ext>
            </a:extLst>
          </p:cNvPr>
          <p:cNvSpPr txBox="1"/>
          <p:nvPr/>
        </p:nvSpPr>
        <p:spPr>
          <a:xfrm>
            <a:off x="425823" y="1580029"/>
            <a:ext cx="11071411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err="1">
                <a:ea typeface="+mn-lt"/>
                <a:cs typeface="+mn-lt"/>
              </a:rPr>
              <a:t>Equans</a:t>
            </a:r>
            <a:r>
              <a:rPr lang="en-US" sz="2400" dirty="0">
                <a:ea typeface="+mn-lt"/>
                <a:cs typeface="+mn-lt"/>
              </a:rPr>
              <a:t> is a leading UK-based multinational company specializing in engineering, facilities management, and technical services. Part of the Bouygues Energies &amp; Services group.</a:t>
            </a:r>
            <a:r>
              <a:rPr lang="en-US" sz="2400" dirty="0">
                <a:solidFill>
                  <a:srgbClr val="000000"/>
                </a:solidFill>
                <a:latin typeface="Aptos"/>
                <a:ea typeface="+mn-lt"/>
                <a:cs typeface="+mn-lt"/>
              </a:rPr>
              <a:t> </a:t>
            </a:r>
            <a:r>
              <a:rPr lang="en-US" sz="2400" err="1">
                <a:solidFill>
                  <a:srgbClr val="000000"/>
                </a:solidFill>
                <a:latin typeface="Aptos"/>
                <a:ea typeface="+mn-lt"/>
                <a:cs typeface="+mn-lt"/>
              </a:rPr>
              <a:t>Equans</a:t>
            </a:r>
            <a:r>
              <a:rPr lang="en-US" sz="2400" dirty="0">
                <a:solidFill>
                  <a:srgbClr val="000000"/>
                </a:solidFill>
                <a:latin typeface="Aptos"/>
                <a:ea typeface="+mn-lt"/>
                <a:cs typeface="+mn-lt"/>
              </a:rPr>
              <a:t> </a:t>
            </a:r>
            <a:r>
              <a:rPr lang="en-US" sz="2400" dirty="0">
                <a:ea typeface="+mn-lt"/>
                <a:cs typeface="+mn-lt"/>
              </a:rPr>
              <a:t>aims to deliver efficient, reliable, and sustainable services to enhance the operational performance of its clients. The company prides itself on its expertise, customer-centric approach, and commitment to building a greener, smarter future.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/>
              <a:t>Operates across public and private sectors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/>
              <a:t>Focuses on </a:t>
            </a:r>
            <a:r>
              <a:rPr lang="en-US" sz="2400" dirty="0" err="1"/>
              <a:t>sustainble</a:t>
            </a:r>
            <a:r>
              <a:rPr lang="en-US" sz="2400" dirty="0"/>
              <a:t>, technical and digital solutions </a:t>
            </a:r>
          </a:p>
        </p:txBody>
      </p:sp>
    </p:spTree>
    <p:extLst>
      <p:ext uri="{BB962C8B-B14F-4D97-AF65-F5344CB8AC3E}">
        <p14:creationId xmlns:p14="http://schemas.microsoft.com/office/powerpoint/2010/main" val="27993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0EA57-8A1A-A3AB-1137-7F9CF6256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75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u="sng" dirty="0">
                <a:latin typeface="Aptos Display"/>
                <a:cs typeface="Arial"/>
              </a:rPr>
              <a:t>Company Background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33319-D694-FF7D-FA0F-5FAF351C17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Established in 2021 following Engie service separation</a:t>
            </a:r>
          </a:p>
          <a:p>
            <a:r>
              <a:rPr lang="en-US" dirty="0"/>
              <a:t>Operates in over 17 countries </a:t>
            </a:r>
          </a:p>
          <a:p>
            <a:r>
              <a:rPr lang="en-US" dirty="0"/>
              <a:t>Employs 90,000+ employees globally </a:t>
            </a:r>
          </a:p>
          <a:p>
            <a:r>
              <a:rPr lang="en-US" dirty="0"/>
              <a:t>UK </a:t>
            </a:r>
            <a:r>
              <a:rPr lang="en-US"/>
              <a:t>headquarters</a:t>
            </a:r>
            <a:r>
              <a:rPr lang="en-US" dirty="0"/>
              <a:t> based in London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7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80865-439E-6054-7DD6-569E64E3C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Job Analysis(Facilities Engineer – Example role)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332CF-6E5A-77EB-DD97-4CD63CF829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Purpose of job:</a:t>
            </a:r>
          </a:p>
          <a:p>
            <a:r>
              <a:rPr lang="en-US" dirty="0"/>
              <a:t>Maintain and repair building systems</a:t>
            </a:r>
          </a:p>
          <a:p>
            <a:r>
              <a:rPr lang="en-US" dirty="0"/>
              <a:t>Ensure safety, compliance and service continuity</a:t>
            </a:r>
          </a:p>
          <a:p>
            <a:pPr marL="0" indent="0">
              <a:buNone/>
            </a:pPr>
            <a:r>
              <a:rPr lang="en-US" dirty="0"/>
              <a:t>Key Tasks:</a:t>
            </a:r>
          </a:p>
          <a:p>
            <a:pPr marL="457200" indent="-457200"/>
            <a:r>
              <a:rPr lang="en-US" dirty="0"/>
              <a:t>Electrical and mechanical maintenance</a:t>
            </a:r>
          </a:p>
          <a:p>
            <a:pPr marL="457200" indent="-457200"/>
            <a:r>
              <a:rPr lang="en-US" dirty="0"/>
              <a:t>Fault diagnosis</a:t>
            </a:r>
          </a:p>
          <a:p>
            <a:pPr marL="457200" indent="-457200"/>
            <a:r>
              <a:rPr lang="en-US" dirty="0"/>
              <a:t>Compliance reporting </a:t>
            </a:r>
          </a:p>
          <a:p>
            <a:pPr marL="457200" indent="-457200"/>
            <a:r>
              <a:rPr lang="en-US" dirty="0"/>
              <a:t>Customer interaction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2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03C9A-F1BC-5434-FA7E-B933A99CF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Job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6C1F3-9A69-A6A4-D6EB-314B231A30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Job Title: Facilities Engineer</a:t>
            </a:r>
          </a:p>
          <a:p>
            <a:pPr marL="0" indent="0">
              <a:buNone/>
            </a:pPr>
            <a:r>
              <a:rPr lang="en-US" dirty="0"/>
              <a:t>Location: UK-based sites </a:t>
            </a:r>
          </a:p>
          <a:p>
            <a:pPr marL="0" indent="0">
              <a:buNone/>
            </a:pPr>
            <a:r>
              <a:rPr lang="en-US" dirty="0"/>
              <a:t>Responsibilities:</a:t>
            </a:r>
          </a:p>
          <a:p>
            <a:pPr marL="457200" indent="-457200"/>
            <a:r>
              <a:rPr lang="en-US" dirty="0"/>
              <a:t>Planned &amp; reactive maintenance</a:t>
            </a:r>
          </a:p>
          <a:p>
            <a:pPr marL="457200" indent="-457200"/>
            <a:r>
              <a:rPr lang="en-US" dirty="0"/>
              <a:t>Health &amp; safety compliance</a:t>
            </a:r>
          </a:p>
          <a:p>
            <a:pPr marL="457200" indent="-457200"/>
            <a:r>
              <a:rPr lang="en-US" dirty="0"/>
              <a:t>Equipment inspection </a:t>
            </a:r>
          </a:p>
          <a:p>
            <a:pPr marL="457200" indent="-457200"/>
            <a:r>
              <a:rPr lang="en-US" dirty="0"/>
              <a:t>Record keeping and reporting </a:t>
            </a:r>
          </a:p>
        </p:txBody>
      </p:sp>
    </p:spTree>
    <p:extLst>
      <p:ext uri="{BB962C8B-B14F-4D97-AF65-F5344CB8AC3E}">
        <p14:creationId xmlns:p14="http://schemas.microsoft.com/office/powerpoint/2010/main" val="208829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2F204-858B-BF58-E3CC-8EC1A3872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Person Specification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90B4F-5E2C-BBFE-0C99-E097BDD175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Essential:</a:t>
            </a:r>
          </a:p>
          <a:p>
            <a:pPr marL="457200" indent="-457200"/>
            <a:r>
              <a:rPr lang="en-US" dirty="0"/>
              <a:t>NVQ Level 3/ Technical qualification </a:t>
            </a:r>
          </a:p>
          <a:p>
            <a:pPr marL="457200" indent="-457200"/>
            <a:r>
              <a:rPr lang="en-US" dirty="0"/>
              <a:t>Relevant experience in facilities management </a:t>
            </a:r>
          </a:p>
          <a:p>
            <a:pPr marL="457200" indent="-457200"/>
            <a:r>
              <a:rPr lang="en-US" dirty="0"/>
              <a:t>Strong communication skills </a:t>
            </a:r>
          </a:p>
          <a:p>
            <a:pPr marL="0" indent="0">
              <a:buNone/>
            </a:pPr>
            <a:r>
              <a:rPr lang="en-US" dirty="0"/>
              <a:t>Desirable:</a:t>
            </a:r>
          </a:p>
          <a:p>
            <a:pPr marL="457200" indent="-457200"/>
            <a:r>
              <a:rPr lang="en-US" dirty="0"/>
              <a:t>Knowledge of sustainability systems</a:t>
            </a:r>
          </a:p>
          <a:p>
            <a:pPr marL="457200" indent="-457200"/>
            <a:r>
              <a:rPr lang="en-US" dirty="0"/>
              <a:t>IT literacy</a:t>
            </a:r>
          </a:p>
          <a:p>
            <a:pPr marL="457200" indent="-457200"/>
            <a:r>
              <a:rPr lang="en-US" dirty="0"/>
              <a:t>Team working ability </a:t>
            </a:r>
          </a:p>
        </p:txBody>
      </p:sp>
    </p:spTree>
    <p:extLst>
      <p:ext uri="{BB962C8B-B14F-4D97-AF65-F5344CB8AC3E}">
        <p14:creationId xmlns:p14="http://schemas.microsoft.com/office/powerpoint/2010/main" val="190038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DFDB9-EC86-C271-EAAC-D0B2A6FBB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Behaviorist Learning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46C46-6B2F-67BC-DD34-87CC46D88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Application at </a:t>
            </a:r>
            <a:r>
              <a:rPr lang="en-US" dirty="0" err="1"/>
              <a:t>equans</a:t>
            </a:r>
            <a:r>
              <a:rPr lang="en-US" dirty="0"/>
              <a:t>:</a:t>
            </a:r>
          </a:p>
          <a:p>
            <a:pPr marL="457200" indent="-457200"/>
            <a:r>
              <a:rPr lang="en-US" dirty="0"/>
              <a:t>On the job training </a:t>
            </a:r>
          </a:p>
          <a:p>
            <a:pPr marL="457200" indent="-457200"/>
            <a:r>
              <a:rPr lang="en-US" dirty="0"/>
              <a:t>Performance feedback</a:t>
            </a:r>
          </a:p>
          <a:p>
            <a:pPr marL="457200" indent="-457200"/>
            <a:r>
              <a:rPr lang="en-US" dirty="0"/>
              <a:t>Reward for compliance &amp; targets </a:t>
            </a:r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pPr marL="457200" indent="-457200"/>
            <a:r>
              <a:rPr lang="en-US" dirty="0"/>
              <a:t>Improve consistency </a:t>
            </a:r>
          </a:p>
          <a:p>
            <a:pPr marL="457200" indent="-457200"/>
            <a:r>
              <a:rPr lang="en-US" dirty="0"/>
              <a:t>Encourage correct behavior </a:t>
            </a:r>
          </a:p>
        </p:txBody>
      </p:sp>
    </p:spTree>
    <p:extLst>
      <p:ext uri="{BB962C8B-B14F-4D97-AF65-F5344CB8AC3E}">
        <p14:creationId xmlns:p14="http://schemas.microsoft.com/office/powerpoint/2010/main" val="18720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61CDF-A966-8984-5387-259FC759E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Cognitivist Learning theory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F16EA-220E-BE71-7794-C05936AF1D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Application at </a:t>
            </a:r>
            <a:r>
              <a:rPr lang="en-US" dirty="0" err="1"/>
              <a:t>equans</a:t>
            </a:r>
            <a:r>
              <a:rPr lang="en-US" dirty="0"/>
              <a:t>:</a:t>
            </a:r>
          </a:p>
          <a:p>
            <a:pPr marL="457200" indent="-457200"/>
            <a:r>
              <a:rPr lang="en-US" dirty="0"/>
              <a:t>Technical workshops</a:t>
            </a:r>
          </a:p>
          <a:p>
            <a:pPr marL="457200" indent="-457200"/>
            <a:r>
              <a:rPr lang="en-US" dirty="0"/>
              <a:t>Problem solving exercises</a:t>
            </a:r>
          </a:p>
          <a:p>
            <a:pPr marL="457200" indent="-457200"/>
            <a:r>
              <a:rPr lang="en-US" dirty="0"/>
              <a:t>E-learning modules </a:t>
            </a:r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pPr marL="457200" indent="-457200"/>
            <a:r>
              <a:rPr lang="en-US" dirty="0"/>
              <a:t>Enhances understanding </a:t>
            </a:r>
          </a:p>
          <a:p>
            <a:pPr marL="457200" indent="-457200"/>
            <a:r>
              <a:rPr lang="en-US" dirty="0"/>
              <a:t>Develops decisions making skills </a:t>
            </a:r>
          </a:p>
        </p:txBody>
      </p:sp>
    </p:spTree>
    <p:extLst>
      <p:ext uri="{BB962C8B-B14F-4D97-AF65-F5344CB8AC3E}">
        <p14:creationId xmlns:p14="http://schemas.microsoft.com/office/powerpoint/2010/main" val="69650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000DC-C870-6F8C-F3E7-BB3BFE6E2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AEDAA-B937-9643-A0A5-8C7D11C29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Equans</a:t>
            </a:r>
            <a:r>
              <a:rPr lang="en-US" dirty="0"/>
              <a:t> uses structured recruitment processes </a:t>
            </a:r>
          </a:p>
          <a:p>
            <a:r>
              <a:rPr lang="en-US" dirty="0"/>
              <a:t>Job analysis ensures the right candidates</a:t>
            </a:r>
          </a:p>
          <a:p>
            <a:r>
              <a:rPr lang="en-US" dirty="0"/>
              <a:t>Learning theories support effective training </a:t>
            </a:r>
          </a:p>
          <a:p>
            <a:r>
              <a:rPr lang="en-US" dirty="0"/>
              <a:t>Continuous development improves performance and sustainability </a:t>
            </a:r>
          </a:p>
        </p:txBody>
      </p:sp>
    </p:spTree>
    <p:extLst>
      <p:ext uri="{BB962C8B-B14F-4D97-AF65-F5344CB8AC3E}">
        <p14:creationId xmlns:p14="http://schemas.microsoft.com/office/powerpoint/2010/main" val="171650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7A62D-09D3-F819-803F-17BA5D844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Humanist/Experimental learning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7C6D1-0B55-D2E3-B4B7-3C0689A53F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Application at </a:t>
            </a:r>
            <a:r>
              <a:rPr lang="en-US" dirty="0" err="1"/>
              <a:t>equans</a:t>
            </a:r>
            <a:r>
              <a:rPr lang="en-US" dirty="0"/>
              <a:t>:</a:t>
            </a:r>
          </a:p>
          <a:p>
            <a:pPr marL="457200" indent="-457200"/>
            <a:r>
              <a:rPr lang="en-US" dirty="0"/>
              <a:t>Mentoring and coaching </a:t>
            </a:r>
          </a:p>
          <a:p>
            <a:pPr marL="457200" indent="-457200"/>
            <a:r>
              <a:rPr lang="en-US" dirty="0"/>
              <a:t>Apprenticeships</a:t>
            </a:r>
          </a:p>
          <a:p>
            <a:pPr marL="457200" indent="-457200"/>
            <a:r>
              <a:rPr lang="en-US" dirty="0"/>
              <a:t>Learning through real work experience </a:t>
            </a:r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pPr marL="457200" indent="-457200"/>
            <a:r>
              <a:rPr lang="en-US" dirty="0"/>
              <a:t>Boosts motivation </a:t>
            </a:r>
          </a:p>
          <a:p>
            <a:pPr marL="457200" indent="-457200"/>
            <a:r>
              <a:rPr lang="en-US" dirty="0"/>
              <a:t>Support career development </a:t>
            </a:r>
          </a:p>
        </p:txBody>
      </p:sp>
    </p:spTree>
    <p:extLst>
      <p:ext uri="{BB962C8B-B14F-4D97-AF65-F5344CB8AC3E}">
        <p14:creationId xmlns:p14="http://schemas.microsoft.com/office/powerpoint/2010/main" val="244296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D601C-6826-EE62-EAE7-3AE030CEE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D6336-52C4-2BE4-3793-38FACED5A8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000" dirty="0" err="1"/>
              <a:t>Equans</a:t>
            </a:r>
            <a:r>
              <a:rPr lang="en-US" sz="2000" dirty="0"/>
              <a:t>(2024) </a:t>
            </a:r>
            <a:r>
              <a:rPr lang="en-US" sz="2000" i="1" dirty="0"/>
              <a:t>About us. Available at: </a:t>
            </a:r>
            <a:r>
              <a:rPr lang="en-US" sz="2000" i="1" dirty="0">
                <a:hlinkClick r:id="rId2"/>
              </a:rPr>
              <a:t>www.equans.com</a:t>
            </a:r>
            <a:r>
              <a:rPr lang="en-US" sz="2000" i="1" dirty="0"/>
              <a:t> (accessed: 25 January 2026)</a:t>
            </a:r>
          </a:p>
          <a:p>
            <a:r>
              <a:rPr lang="en-US" sz="2000" dirty="0"/>
              <a:t>Chartered institute of personnel and Development(CIPD) (2023) -</a:t>
            </a:r>
            <a:r>
              <a:rPr lang="en-US" sz="2000" i="1" dirty="0"/>
              <a:t> Learning and development practice</a:t>
            </a:r>
          </a:p>
          <a:p>
            <a:r>
              <a:rPr lang="en-US" sz="2000" dirty="0"/>
              <a:t>Kolb, D.A(1984) </a:t>
            </a:r>
            <a:r>
              <a:rPr lang="en-US" sz="2000" i="1" dirty="0"/>
              <a:t>Experiential Learning: experience as the source of learning and development. Englewood Cliffs, NJ: Prentice Hall. </a:t>
            </a:r>
          </a:p>
          <a:p>
            <a:r>
              <a:rPr lang="en-US" sz="2000" dirty="0"/>
              <a:t>Skinner, B.F. (1953) </a:t>
            </a:r>
            <a:r>
              <a:rPr lang="en-US" sz="2000" i="1" dirty="0"/>
              <a:t>Science and Human </a:t>
            </a:r>
            <a:r>
              <a:rPr lang="en-US" sz="2000" i="1" dirty="0" err="1"/>
              <a:t>Behaviour</a:t>
            </a:r>
            <a:r>
              <a:rPr lang="en-US" sz="2000" i="1" dirty="0"/>
              <a:t>. New York: Macmillan.</a:t>
            </a:r>
          </a:p>
          <a:p>
            <a:r>
              <a:rPr lang="en-US" sz="2000" dirty="0"/>
              <a:t>Piaget, J.(1972) </a:t>
            </a:r>
            <a:r>
              <a:rPr lang="en-US" sz="2000" i="1" dirty="0"/>
              <a:t>The psychology of the child. New York: Basic Books.</a:t>
            </a:r>
          </a:p>
          <a:p>
            <a:r>
              <a:rPr lang="en-US" sz="2000" dirty="0"/>
              <a:t>Bouygues Group(2024)</a:t>
            </a:r>
            <a:r>
              <a:rPr lang="en-US" sz="2000" i="1" dirty="0"/>
              <a:t> EQUANS</a:t>
            </a:r>
            <a:r>
              <a:rPr lang="en-US" sz="2000" dirty="0"/>
              <a:t> overview. </a:t>
            </a:r>
            <a:r>
              <a:rPr lang="en-US" sz="2000" dirty="0" err="1"/>
              <a:t>Availble</a:t>
            </a:r>
            <a:r>
              <a:rPr lang="en-US" sz="2000" dirty="0"/>
              <a:t> at </a:t>
            </a:r>
            <a:r>
              <a:rPr lang="en-US" sz="2000" dirty="0">
                <a:hlinkClick r:id="rId3"/>
              </a:rPr>
              <a:t>www.bouygues.com</a:t>
            </a:r>
            <a:r>
              <a:rPr lang="en-US" sz="2000" dirty="0"/>
              <a:t> (accessed: 25 </a:t>
            </a:r>
            <a:r>
              <a:rPr lang="en-US" sz="2000" dirty="0" err="1"/>
              <a:t>january</a:t>
            </a:r>
            <a:r>
              <a:rPr lang="en-US" sz="2000" dirty="0"/>
              <a:t> 2026)</a:t>
            </a:r>
          </a:p>
          <a:p>
            <a:r>
              <a:rPr lang="en-US" sz="2000" dirty="0"/>
              <a:t>Armstrong, M.(2020) </a:t>
            </a:r>
            <a:r>
              <a:rPr lang="en-US" sz="2000" i="1" dirty="0"/>
              <a:t>Armstrong's handbook of human resource management practice.</a:t>
            </a:r>
            <a:r>
              <a:rPr lang="en-US" sz="2000" dirty="0"/>
              <a:t> 15th </a:t>
            </a:r>
            <a:r>
              <a:rPr lang="en-US" sz="2000" dirty="0" err="1"/>
              <a:t>edn</a:t>
            </a:r>
            <a:r>
              <a:rPr lang="en-US" sz="2000" dirty="0"/>
              <a:t>. London: Kogan page.</a:t>
            </a:r>
          </a:p>
          <a:p>
            <a:r>
              <a:rPr lang="en-US" sz="2000" dirty="0"/>
              <a:t>Honey, P. and Mumford, A.(1992) </a:t>
            </a:r>
            <a:r>
              <a:rPr lang="en-US" sz="2000" i="1" dirty="0"/>
              <a:t>The manual of learning styes.</a:t>
            </a:r>
            <a:r>
              <a:rPr lang="en-US" sz="2000" dirty="0"/>
              <a:t> </a:t>
            </a:r>
            <a:r>
              <a:rPr lang="en-US" sz="2000" err="1"/>
              <a:t>Maindenhead</a:t>
            </a:r>
            <a:r>
              <a:rPr lang="en-US" sz="2000" dirty="0"/>
              <a:t>: Peter Honey Publications.</a:t>
            </a:r>
          </a:p>
        </p:txBody>
      </p:sp>
    </p:spTree>
    <p:extLst>
      <p:ext uri="{BB962C8B-B14F-4D97-AF65-F5344CB8AC3E}">
        <p14:creationId xmlns:p14="http://schemas.microsoft.com/office/powerpoint/2010/main" val="377203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Shoaib Amjad Student number: 2423005 Module: Developing and Managing Individuals and teams Module Code: LCLM5002 Lecture Name: Doreen Nyaa Amundam</vt:lpstr>
      <vt:lpstr>Table of Content</vt:lpstr>
      <vt:lpstr>Introduction of Equans</vt:lpstr>
      <vt:lpstr>Company Background</vt:lpstr>
      <vt:lpstr>Job Analysis(Facilities Engineer – Example role) </vt:lpstr>
      <vt:lpstr>Job Description</vt:lpstr>
      <vt:lpstr>Person Specification</vt:lpstr>
      <vt:lpstr>Behaviorist Learning theory</vt:lpstr>
      <vt:lpstr>Cognitivist Learning theory </vt:lpstr>
      <vt:lpstr>Conclusion</vt:lpstr>
      <vt:lpstr>Humanist/Experimental learning theory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631</cp:revision>
  <dcterms:created xsi:type="dcterms:W3CDTF">2026-02-02T09:21:32Z</dcterms:created>
  <dcterms:modified xsi:type="dcterms:W3CDTF">2026-02-02T12:08:07Z</dcterms:modified>
</cp:coreProperties>
</file>