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58" r:id="rId3"/>
    <p:sldId id="270" r:id="rId4"/>
    <p:sldId id="274" r:id="rId5"/>
    <p:sldId id="276" r:id="rId6"/>
    <p:sldId id="292" r:id="rId7"/>
    <p:sldId id="293" r:id="rId8"/>
    <p:sldId id="260" r:id="rId9"/>
    <p:sldId id="277" r:id="rId10"/>
    <p:sldId id="278" r:id="rId11"/>
    <p:sldId id="279" r:id="rId12"/>
    <p:sldId id="280" r:id="rId13"/>
    <p:sldId id="298" r:id="rId14"/>
    <p:sldId id="281" r:id="rId15"/>
    <p:sldId id="282" r:id="rId16"/>
    <p:sldId id="283" r:id="rId17"/>
    <p:sldId id="294" r:id="rId18"/>
    <p:sldId id="284" r:id="rId19"/>
    <p:sldId id="285" r:id="rId20"/>
    <p:sldId id="286" r:id="rId21"/>
    <p:sldId id="295" r:id="rId22"/>
    <p:sldId id="287" r:id="rId23"/>
    <p:sldId id="288" r:id="rId24"/>
    <p:sldId id="289" r:id="rId25"/>
    <p:sldId id="296" r:id="rId26"/>
    <p:sldId id="291" r:id="rId27"/>
    <p:sldId id="297" r:id="rId28"/>
    <p:sldId id="266" r:id="rId29"/>
    <p:sldId id="26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9" autoAdjust="0"/>
    <p:restoredTop sz="94628" autoAdjust="0"/>
  </p:normalViewPr>
  <p:slideViewPr>
    <p:cSldViewPr snapToGrid="0">
      <p:cViewPr>
        <p:scale>
          <a:sx n="139" d="100"/>
          <a:sy n="139" d="100"/>
        </p:scale>
        <p:origin x="136" y="14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 Id="rId9" Type="http://schemas.openxmlformats.org/officeDocument/2006/relationships/image" Target="../media/image33.jpg"/></Relationships>
</file>

<file path=ppt/diagrams/_rels/data6.xml.rels><?xml version="1.0" encoding="UTF-8" standalone="yes"?>
<Relationships xmlns="http://schemas.openxmlformats.org/package/2006/relationships"><Relationship Id="rId8" Type="http://schemas.openxmlformats.org/officeDocument/2006/relationships/image" Target="../media/image42.svg"/><Relationship Id="rId13" Type="http://schemas.openxmlformats.org/officeDocument/2006/relationships/image" Target="../media/image47.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svg"/><Relationship Id="rId2" Type="http://schemas.openxmlformats.org/officeDocument/2006/relationships/image" Target="../media/image36.svg"/><Relationship Id="rId16" Type="http://schemas.openxmlformats.org/officeDocument/2006/relationships/image" Target="../media/image50.svg"/><Relationship Id="rId1" Type="http://schemas.openxmlformats.org/officeDocument/2006/relationships/image" Target="../media/image35.png"/><Relationship Id="rId6" Type="http://schemas.openxmlformats.org/officeDocument/2006/relationships/image" Target="../media/image40.sv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4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 Id="rId14" Type="http://schemas.openxmlformats.org/officeDocument/2006/relationships/image" Target="../media/image48.svg"/></Relationships>
</file>

<file path=ppt/diagrams/_rels/data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27.png"/><Relationship Id="rId7" Type="http://schemas.openxmlformats.org/officeDocument/2006/relationships/image" Target="../media/image57.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6.sv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28.svg"/><Relationship Id="rId9" Type="http://schemas.openxmlformats.org/officeDocument/2006/relationships/image" Target="../media/image5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 Id="rId9" Type="http://schemas.openxmlformats.org/officeDocument/2006/relationships/image" Target="../media/image33.jpg"/></Relationships>
</file>

<file path=ppt/diagrams/_rels/drawing6.xml.rels><?xml version="1.0" encoding="UTF-8" standalone="yes"?>
<Relationships xmlns="http://schemas.openxmlformats.org/package/2006/relationships"><Relationship Id="rId8" Type="http://schemas.openxmlformats.org/officeDocument/2006/relationships/image" Target="../media/image42.svg"/><Relationship Id="rId13" Type="http://schemas.openxmlformats.org/officeDocument/2006/relationships/image" Target="../media/image47.pn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svg"/><Relationship Id="rId2" Type="http://schemas.openxmlformats.org/officeDocument/2006/relationships/image" Target="../media/image36.svg"/><Relationship Id="rId16" Type="http://schemas.openxmlformats.org/officeDocument/2006/relationships/image" Target="../media/image50.svg"/><Relationship Id="rId1" Type="http://schemas.openxmlformats.org/officeDocument/2006/relationships/image" Target="../media/image35.png"/><Relationship Id="rId6" Type="http://schemas.openxmlformats.org/officeDocument/2006/relationships/image" Target="../media/image40.sv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4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 Id="rId14" Type="http://schemas.openxmlformats.org/officeDocument/2006/relationships/image" Target="../media/image4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27.png"/><Relationship Id="rId7" Type="http://schemas.openxmlformats.org/officeDocument/2006/relationships/image" Target="../media/image57.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6.sv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28.svg"/><Relationship Id="rId9" Type="http://schemas.openxmlformats.org/officeDocument/2006/relationships/image" Target="../media/image5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ED7CFD-84B2-4C9B-8B69-921AAE31C56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BBF10CE-1BA1-43C2-A0D5-6BAC1AC02820}">
      <dgm:prSet custT="1"/>
      <dgm:spPr/>
      <dgm:t>
        <a:bodyPr/>
        <a:lstStyle/>
        <a:p>
          <a:r>
            <a:rPr lang="en-IN" sz="2000">
              <a:latin typeface="Arial" panose="020B0604020202020204" pitchFamily="34" charset="0"/>
              <a:cs typeface="Arial" panose="020B0604020202020204" pitchFamily="34" charset="0"/>
            </a:rPr>
            <a:t>Data Center</a:t>
          </a:r>
          <a:endParaRPr lang="en-US" sz="2000">
            <a:latin typeface="Arial" panose="020B0604020202020204" pitchFamily="34" charset="0"/>
            <a:cs typeface="Arial" panose="020B0604020202020204" pitchFamily="34" charset="0"/>
          </a:endParaRPr>
        </a:p>
      </dgm:t>
    </dgm:pt>
    <dgm:pt modelId="{B66B84F3-8BF8-4F35-BC77-DBEA3DC5B6A6}" type="parTrans" cxnId="{48F28F75-0DC2-4C48-9A16-212EDB44EF6F}">
      <dgm:prSet/>
      <dgm:spPr/>
      <dgm:t>
        <a:bodyPr/>
        <a:lstStyle/>
        <a:p>
          <a:endParaRPr lang="en-US"/>
        </a:p>
      </dgm:t>
    </dgm:pt>
    <dgm:pt modelId="{C11F61E7-5C21-4969-9314-B5F9C71404A0}" type="sibTrans" cxnId="{48F28F75-0DC2-4C48-9A16-212EDB44EF6F}">
      <dgm:prSet/>
      <dgm:spPr/>
      <dgm:t>
        <a:bodyPr/>
        <a:lstStyle/>
        <a:p>
          <a:endParaRPr lang="en-US"/>
        </a:p>
      </dgm:t>
    </dgm:pt>
    <dgm:pt modelId="{5F26F25E-3DE9-4519-BEBD-C2383E8C25E7}">
      <dgm:prSet custT="1"/>
      <dgm:spPr/>
      <dgm:t>
        <a:bodyPr/>
        <a:lstStyle/>
        <a:p>
          <a:r>
            <a:rPr lang="en-IN" sz="2000" dirty="0">
              <a:latin typeface="Arial" panose="020B0604020202020204" pitchFamily="34" charset="0"/>
              <a:cs typeface="Arial" panose="020B0604020202020204" pitchFamily="34" charset="0"/>
            </a:rPr>
            <a:t>Data Center Virtualization</a:t>
          </a:r>
          <a:endParaRPr lang="en-US" sz="2000" dirty="0">
            <a:latin typeface="Arial" panose="020B0604020202020204" pitchFamily="34" charset="0"/>
            <a:cs typeface="Arial" panose="020B0604020202020204" pitchFamily="34" charset="0"/>
          </a:endParaRPr>
        </a:p>
      </dgm:t>
    </dgm:pt>
    <dgm:pt modelId="{9DB4B2EA-8BAC-4FB5-92F0-E60CE1C0121E}" type="parTrans" cxnId="{3F22D745-22EA-42A9-BEEA-87618920B1A7}">
      <dgm:prSet/>
      <dgm:spPr/>
      <dgm:t>
        <a:bodyPr/>
        <a:lstStyle/>
        <a:p>
          <a:endParaRPr lang="en-US"/>
        </a:p>
      </dgm:t>
    </dgm:pt>
    <dgm:pt modelId="{E153D59C-6D26-4E86-9C4F-356E07211CE7}" type="sibTrans" cxnId="{3F22D745-22EA-42A9-BEEA-87618920B1A7}">
      <dgm:prSet/>
      <dgm:spPr/>
      <dgm:t>
        <a:bodyPr/>
        <a:lstStyle/>
        <a:p>
          <a:endParaRPr lang="en-US"/>
        </a:p>
      </dgm:t>
    </dgm:pt>
    <dgm:pt modelId="{C4E1C8AF-3A1F-4CCA-85BF-8A8886A7D6F7}">
      <dgm:prSet custT="1"/>
      <dgm:spPr/>
      <dgm:t>
        <a:bodyPr/>
        <a:lstStyle/>
        <a:p>
          <a:r>
            <a:rPr lang="en-IN" sz="2000">
              <a:latin typeface="Arial" panose="020B0604020202020204" pitchFamily="34" charset="0"/>
              <a:cs typeface="Arial" panose="020B0604020202020204" pitchFamily="34" charset="0"/>
            </a:rPr>
            <a:t>Hypervisor</a:t>
          </a:r>
          <a:endParaRPr lang="en-US" sz="2000">
            <a:latin typeface="Arial" panose="020B0604020202020204" pitchFamily="34" charset="0"/>
            <a:cs typeface="Arial" panose="020B0604020202020204" pitchFamily="34" charset="0"/>
          </a:endParaRPr>
        </a:p>
      </dgm:t>
    </dgm:pt>
    <dgm:pt modelId="{3DACD2A9-937F-4C9E-BD2A-1DF81F2DA2AB}" type="parTrans" cxnId="{D3986421-5612-4681-9118-2ECA073A7F0D}">
      <dgm:prSet/>
      <dgm:spPr/>
      <dgm:t>
        <a:bodyPr/>
        <a:lstStyle/>
        <a:p>
          <a:endParaRPr lang="en-US"/>
        </a:p>
      </dgm:t>
    </dgm:pt>
    <dgm:pt modelId="{67351C4E-F047-43D4-90EC-FE23D17423E3}" type="sibTrans" cxnId="{D3986421-5612-4681-9118-2ECA073A7F0D}">
      <dgm:prSet/>
      <dgm:spPr/>
      <dgm:t>
        <a:bodyPr/>
        <a:lstStyle/>
        <a:p>
          <a:endParaRPr lang="en-US"/>
        </a:p>
      </dgm:t>
    </dgm:pt>
    <dgm:pt modelId="{AFE739E1-63E6-4339-B2A7-E0E081E91D0F}">
      <dgm:prSet custT="1"/>
      <dgm:spPr/>
      <dgm:t>
        <a:bodyPr/>
        <a:lstStyle/>
        <a:p>
          <a:r>
            <a:rPr lang="en-IN" sz="2000">
              <a:latin typeface="Arial" panose="020B0604020202020204" pitchFamily="34" charset="0"/>
              <a:cs typeface="Arial" panose="020B0604020202020204" pitchFamily="34" charset="0"/>
            </a:rPr>
            <a:t>VMware</a:t>
          </a:r>
          <a:endParaRPr lang="en-US" sz="2000">
            <a:latin typeface="Arial" panose="020B0604020202020204" pitchFamily="34" charset="0"/>
            <a:cs typeface="Arial" panose="020B0604020202020204" pitchFamily="34" charset="0"/>
          </a:endParaRPr>
        </a:p>
      </dgm:t>
    </dgm:pt>
    <dgm:pt modelId="{9F2A3CF2-75BF-4D73-93BF-3BA1E7DCF21E}" type="parTrans" cxnId="{E212A96D-507B-4509-B624-11D2404A8EFF}">
      <dgm:prSet/>
      <dgm:spPr/>
      <dgm:t>
        <a:bodyPr/>
        <a:lstStyle/>
        <a:p>
          <a:endParaRPr lang="en-US"/>
        </a:p>
      </dgm:t>
    </dgm:pt>
    <dgm:pt modelId="{44D21145-470A-4AC1-A820-5F4A137F243C}" type="sibTrans" cxnId="{E212A96D-507B-4509-B624-11D2404A8EFF}">
      <dgm:prSet/>
      <dgm:spPr/>
      <dgm:t>
        <a:bodyPr/>
        <a:lstStyle/>
        <a:p>
          <a:endParaRPr lang="en-US"/>
        </a:p>
      </dgm:t>
    </dgm:pt>
    <dgm:pt modelId="{C007CEBE-9504-4216-81C1-FC09E16541B3}">
      <dgm:prSet custT="1"/>
      <dgm:spPr/>
      <dgm:t>
        <a:bodyPr/>
        <a:lstStyle/>
        <a:p>
          <a:r>
            <a:rPr lang="en-IN" sz="2000">
              <a:latin typeface="Arial" panose="020B0604020202020204" pitchFamily="34" charset="0"/>
              <a:cs typeface="Arial" panose="020B0604020202020204" pitchFamily="34" charset="0"/>
            </a:rPr>
            <a:t>Microsoft Azure</a:t>
          </a:r>
          <a:endParaRPr lang="en-US" sz="2000">
            <a:latin typeface="Arial" panose="020B0604020202020204" pitchFamily="34" charset="0"/>
            <a:cs typeface="Arial" panose="020B0604020202020204" pitchFamily="34" charset="0"/>
          </a:endParaRPr>
        </a:p>
      </dgm:t>
    </dgm:pt>
    <dgm:pt modelId="{F85C63E3-644A-4BC7-80DE-77EEBFF906D0}" type="parTrans" cxnId="{545063AF-A584-42CD-B57F-A44040EC2CBA}">
      <dgm:prSet/>
      <dgm:spPr/>
      <dgm:t>
        <a:bodyPr/>
        <a:lstStyle/>
        <a:p>
          <a:endParaRPr lang="en-US"/>
        </a:p>
      </dgm:t>
    </dgm:pt>
    <dgm:pt modelId="{91589DEE-511B-4F69-A0DD-46CA44BF1266}" type="sibTrans" cxnId="{545063AF-A584-42CD-B57F-A44040EC2CBA}">
      <dgm:prSet/>
      <dgm:spPr/>
      <dgm:t>
        <a:bodyPr/>
        <a:lstStyle/>
        <a:p>
          <a:endParaRPr lang="en-US"/>
        </a:p>
      </dgm:t>
    </dgm:pt>
    <dgm:pt modelId="{2826EC9E-1282-4B32-B14E-8BD3C966D87C}">
      <dgm:prSet custT="1"/>
      <dgm:spPr/>
      <dgm:t>
        <a:bodyPr/>
        <a:lstStyle/>
        <a:p>
          <a:r>
            <a:rPr lang="en-IN" sz="2000">
              <a:latin typeface="Arial" panose="020B0604020202020204" pitchFamily="34" charset="0"/>
              <a:cs typeface="Arial" panose="020B0604020202020204" pitchFamily="34" charset="0"/>
            </a:rPr>
            <a:t>Citrix</a:t>
          </a:r>
          <a:endParaRPr lang="en-US" sz="2000">
            <a:latin typeface="Arial" panose="020B0604020202020204" pitchFamily="34" charset="0"/>
            <a:cs typeface="Arial" panose="020B0604020202020204" pitchFamily="34" charset="0"/>
          </a:endParaRPr>
        </a:p>
      </dgm:t>
    </dgm:pt>
    <dgm:pt modelId="{7BFB448B-A496-4F53-954D-350FFD149731}" type="parTrans" cxnId="{689FFD5B-A73D-4DC1-8C41-B22A9FA8A6CC}">
      <dgm:prSet/>
      <dgm:spPr/>
      <dgm:t>
        <a:bodyPr/>
        <a:lstStyle/>
        <a:p>
          <a:endParaRPr lang="en-US"/>
        </a:p>
      </dgm:t>
    </dgm:pt>
    <dgm:pt modelId="{FFC7F6F4-0C97-41C9-80E7-8A62C8EE7E06}" type="sibTrans" cxnId="{689FFD5B-A73D-4DC1-8C41-B22A9FA8A6CC}">
      <dgm:prSet/>
      <dgm:spPr/>
      <dgm:t>
        <a:bodyPr/>
        <a:lstStyle/>
        <a:p>
          <a:endParaRPr lang="en-US"/>
        </a:p>
      </dgm:t>
    </dgm:pt>
    <dgm:pt modelId="{9183A96E-4D1B-4699-86F3-78AF0B2C97F6}">
      <dgm:prSet custT="1"/>
      <dgm:spPr/>
      <dgm:t>
        <a:bodyPr/>
        <a:lstStyle/>
        <a:p>
          <a:r>
            <a:rPr lang="en-IN" sz="2000">
              <a:latin typeface="Arial" panose="020B0604020202020204" pitchFamily="34" charset="0"/>
              <a:cs typeface="Arial" panose="020B0604020202020204" pitchFamily="34" charset="0"/>
            </a:rPr>
            <a:t>vSphere v.7.0</a:t>
          </a:r>
          <a:endParaRPr lang="en-US" sz="2000">
            <a:latin typeface="Arial" panose="020B0604020202020204" pitchFamily="34" charset="0"/>
            <a:cs typeface="Arial" panose="020B0604020202020204" pitchFamily="34" charset="0"/>
          </a:endParaRPr>
        </a:p>
      </dgm:t>
    </dgm:pt>
    <dgm:pt modelId="{F40A1E67-04E3-4D12-BF06-E29F79B1E116}" type="parTrans" cxnId="{AA6FB29B-3F59-4696-B7CA-EC0E64AE3436}">
      <dgm:prSet/>
      <dgm:spPr/>
      <dgm:t>
        <a:bodyPr/>
        <a:lstStyle/>
        <a:p>
          <a:endParaRPr lang="en-US"/>
        </a:p>
      </dgm:t>
    </dgm:pt>
    <dgm:pt modelId="{6ACF3A1B-9572-4CD7-A85E-00BC439324ED}" type="sibTrans" cxnId="{AA6FB29B-3F59-4696-B7CA-EC0E64AE3436}">
      <dgm:prSet/>
      <dgm:spPr/>
      <dgm:t>
        <a:bodyPr/>
        <a:lstStyle/>
        <a:p>
          <a:endParaRPr lang="en-US"/>
        </a:p>
      </dgm:t>
    </dgm:pt>
    <dgm:pt modelId="{69EA234C-9854-4231-A5EF-9A3E24940C3C}">
      <dgm:prSet custT="1"/>
      <dgm:spPr/>
      <dgm:t>
        <a:bodyPr/>
        <a:lstStyle/>
        <a:p>
          <a:r>
            <a:rPr lang="en-IN" sz="2000" dirty="0">
              <a:latin typeface="Arial" panose="020B0604020202020204" pitchFamily="34" charset="0"/>
              <a:cs typeface="Arial" panose="020B0604020202020204" pitchFamily="34" charset="0"/>
            </a:rPr>
            <a:t>Microsoft Hyper-V</a:t>
          </a:r>
          <a:endParaRPr lang="en-US" sz="2000" dirty="0">
            <a:latin typeface="Arial" panose="020B0604020202020204" pitchFamily="34" charset="0"/>
            <a:cs typeface="Arial" panose="020B0604020202020204" pitchFamily="34" charset="0"/>
          </a:endParaRPr>
        </a:p>
      </dgm:t>
    </dgm:pt>
    <dgm:pt modelId="{2632876A-9783-4033-8497-B4A99841A15C}" type="parTrans" cxnId="{7BE1730E-1437-4CE2-9151-B88A8EE55D24}">
      <dgm:prSet/>
      <dgm:spPr/>
      <dgm:t>
        <a:bodyPr/>
        <a:lstStyle/>
        <a:p>
          <a:endParaRPr lang="en-US"/>
        </a:p>
      </dgm:t>
    </dgm:pt>
    <dgm:pt modelId="{252148BF-6B96-464D-AA28-8598157A0E0F}" type="sibTrans" cxnId="{7BE1730E-1437-4CE2-9151-B88A8EE55D24}">
      <dgm:prSet/>
      <dgm:spPr/>
      <dgm:t>
        <a:bodyPr/>
        <a:lstStyle/>
        <a:p>
          <a:endParaRPr lang="en-US"/>
        </a:p>
      </dgm:t>
    </dgm:pt>
    <dgm:pt modelId="{68E8A897-F4A3-48AD-BE06-3888ADC61C27}">
      <dgm:prSet custT="1"/>
      <dgm:spPr/>
      <dgm:t>
        <a:bodyPr/>
        <a:lstStyle/>
        <a:p>
          <a:r>
            <a:rPr lang="en-IN" sz="2000" dirty="0">
              <a:latin typeface="Arial" panose="020B0604020202020204" pitchFamily="34" charset="0"/>
              <a:cs typeface="Arial" panose="020B0604020202020204" pitchFamily="34" charset="0"/>
            </a:rPr>
            <a:t>References</a:t>
          </a:r>
          <a:endParaRPr lang="en-US" sz="2000" dirty="0">
            <a:latin typeface="Arial" panose="020B0604020202020204" pitchFamily="34" charset="0"/>
            <a:cs typeface="Arial" panose="020B0604020202020204" pitchFamily="34" charset="0"/>
          </a:endParaRPr>
        </a:p>
      </dgm:t>
    </dgm:pt>
    <dgm:pt modelId="{6339AB99-6CC4-49F3-AB4A-0CF332BA7D8F}" type="parTrans" cxnId="{88973598-31EE-4A01-902E-B310F12B8199}">
      <dgm:prSet/>
      <dgm:spPr/>
      <dgm:t>
        <a:bodyPr/>
        <a:lstStyle/>
        <a:p>
          <a:endParaRPr lang="en-US"/>
        </a:p>
      </dgm:t>
    </dgm:pt>
    <dgm:pt modelId="{E4C225CF-DC2D-4ABA-9678-2E61B40BE923}" type="sibTrans" cxnId="{88973598-31EE-4A01-902E-B310F12B8199}">
      <dgm:prSet/>
      <dgm:spPr/>
      <dgm:t>
        <a:bodyPr/>
        <a:lstStyle/>
        <a:p>
          <a:endParaRPr lang="en-US"/>
        </a:p>
      </dgm:t>
    </dgm:pt>
    <dgm:pt modelId="{C4658D70-24B0-1F43-BC14-25B9667891E0}">
      <dgm:prSet/>
      <dgm:spPr/>
      <dgm:t>
        <a:bodyPr/>
        <a:lstStyle/>
        <a:p>
          <a:r>
            <a:rPr lang="en-GB" dirty="0">
              <a:latin typeface="Arial" panose="020B0604020202020204" pitchFamily="34" charset="0"/>
              <a:cs typeface="Arial" panose="020B0604020202020204" pitchFamily="34" charset="0"/>
            </a:rPr>
            <a:t>Conclusion</a:t>
          </a:r>
        </a:p>
      </dgm:t>
    </dgm:pt>
    <dgm:pt modelId="{14E48F56-7C45-BA45-BE6F-0E2436E18667}" type="parTrans" cxnId="{69016233-119E-974B-8BC6-2B47F70DB60D}">
      <dgm:prSet/>
      <dgm:spPr/>
      <dgm:t>
        <a:bodyPr/>
        <a:lstStyle/>
        <a:p>
          <a:endParaRPr lang="en-GB"/>
        </a:p>
      </dgm:t>
    </dgm:pt>
    <dgm:pt modelId="{3E57A0DD-9073-6B4C-8E13-CE51BCC2341C}" type="sibTrans" cxnId="{69016233-119E-974B-8BC6-2B47F70DB60D}">
      <dgm:prSet/>
      <dgm:spPr/>
      <dgm:t>
        <a:bodyPr/>
        <a:lstStyle/>
        <a:p>
          <a:endParaRPr lang="en-GB"/>
        </a:p>
      </dgm:t>
    </dgm:pt>
    <dgm:pt modelId="{7FB58E7D-AD1B-364B-8BF9-D14B3E204259}" type="pres">
      <dgm:prSet presAssocID="{76ED7CFD-84B2-4C9B-8B69-921AAE31C56F}" presName="vert0" presStyleCnt="0">
        <dgm:presLayoutVars>
          <dgm:dir/>
          <dgm:animOne val="branch"/>
          <dgm:animLvl val="lvl"/>
        </dgm:presLayoutVars>
      </dgm:prSet>
      <dgm:spPr/>
    </dgm:pt>
    <dgm:pt modelId="{7CF43893-B4F8-254E-B77E-1667A9468783}" type="pres">
      <dgm:prSet presAssocID="{3BBF10CE-1BA1-43C2-A0D5-6BAC1AC02820}" presName="thickLine" presStyleLbl="alignNode1" presStyleIdx="0" presStyleCnt="10"/>
      <dgm:spPr/>
    </dgm:pt>
    <dgm:pt modelId="{D8A285FD-BE5A-FB42-B12C-2119C9D5DF8F}" type="pres">
      <dgm:prSet presAssocID="{3BBF10CE-1BA1-43C2-A0D5-6BAC1AC02820}" presName="horz1" presStyleCnt="0"/>
      <dgm:spPr/>
    </dgm:pt>
    <dgm:pt modelId="{C0E2E4F7-4E93-1F46-82E2-8149C09A1448}" type="pres">
      <dgm:prSet presAssocID="{3BBF10CE-1BA1-43C2-A0D5-6BAC1AC02820}" presName="tx1" presStyleLbl="revTx" presStyleIdx="0" presStyleCnt="10"/>
      <dgm:spPr/>
    </dgm:pt>
    <dgm:pt modelId="{E823E712-5CC3-714E-A04B-BB1739BD781D}" type="pres">
      <dgm:prSet presAssocID="{3BBF10CE-1BA1-43C2-A0D5-6BAC1AC02820}" presName="vert1" presStyleCnt="0"/>
      <dgm:spPr/>
    </dgm:pt>
    <dgm:pt modelId="{93517DCD-19D0-8146-ACA6-9546E31216E8}" type="pres">
      <dgm:prSet presAssocID="{5F26F25E-3DE9-4519-BEBD-C2383E8C25E7}" presName="thickLine" presStyleLbl="alignNode1" presStyleIdx="1" presStyleCnt="10"/>
      <dgm:spPr/>
    </dgm:pt>
    <dgm:pt modelId="{AA671E0B-B5F2-C24B-8E4D-17AA14977155}" type="pres">
      <dgm:prSet presAssocID="{5F26F25E-3DE9-4519-BEBD-C2383E8C25E7}" presName="horz1" presStyleCnt="0"/>
      <dgm:spPr/>
    </dgm:pt>
    <dgm:pt modelId="{69B99085-E1CA-A94B-8B40-9C031266F946}" type="pres">
      <dgm:prSet presAssocID="{5F26F25E-3DE9-4519-BEBD-C2383E8C25E7}" presName="tx1" presStyleLbl="revTx" presStyleIdx="1" presStyleCnt="10"/>
      <dgm:spPr/>
    </dgm:pt>
    <dgm:pt modelId="{6DB2A54A-BCF3-AF47-ACEF-7BA711FB1C89}" type="pres">
      <dgm:prSet presAssocID="{5F26F25E-3DE9-4519-BEBD-C2383E8C25E7}" presName="vert1" presStyleCnt="0"/>
      <dgm:spPr/>
    </dgm:pt>
    <dgm:pt modelId="{57168F04-7B3B-0649-8384-837F457B07B6}" type="pres">
      <dgm:prSet presAssocID="{C4E1C8AF-3A1F-4CCA-85BF-8A8886A7D6F7}" presName="thickLine" presStyleLbl="alignNode1" presStyleIdx="2" presStyleCnt="10"/>
      <dgm:spPr/>
    </dgm:pt>
    <dgm:pt modelId="{6BAA2BC2-D589-5749-9253-D037C3ECC654}" type="pres">
      <dgm:prSet presAssocID="{C4E1C8AF-3A1F-4CCA-85BF-8A8886A7D6F7}" presName="horz1" presStyleCnt="0"/>
      <dgm:spPr/>
    </dgm:pt>
    <dgm:pt modelId="{FDC5DAB6-BCD5-B04A-AE28-1AEB2BD6873C}" type="pres">
      <dgm:prSet presAssocID="{C4E1C8AF-3A1F-4CCA-85BF-8A8886A7D6F7}" presName="tx1" presStyleLbl="revTx" presStyleIdx="2" presStyleCnt="10"/>
      <dgm:spPr/>
    </dgm:pt>
    <dgm:pt modelId="{AD2A93FB-B32C-BE4A-A6D1-D17A4774DB2D}" type="pres">
      <dgm:prSet presAssocID="{C4E1C8AF-3A1F-4CCA-85BF-8A8886A7D6F7}" presName="vert1" presStyleCnt="0"/>
      <dgm:spPr/>
    </dgm:pt>
    <dgm:pt modelId="{49D8038C-288C-6043-9F90-BA0E4FA55473}" type="pres">
      <dgm:prSet presAssocID="{AFE739E1-63E6-4339-B2A7-E0E081E91D0F}" presName="thickLine" presStyleLbl="alignNode1" presStyleIdx="3" presStyleCnt="10"/>
      <dgm:spPr/>
    </dgm:pt>
    <dgm:pt modelId="{FF5B4AB8-4775-334E-AC82-8C4D19B8FA6A}" type="pres">
      <dgm:prSet presAssocID="{AFE739E1-63E6-4339-B2A7-E0E081E91D0F}" presName="horz1" presStyleCnt="0"/>
      <dgm:spPr/>
    </dgm:pt>
    <dgm:pt modelId="{E0B32AFA-4AB4-0B41-93EB-D36136C415EE}" type="pres">
      <dgm:prSet presAssocID="{AFE739E1-63E6-4339-B2A7-E0E081E91D0F}" presName="tx1" presStyleLbl="revTx" presStyleIdx="3" presStyleCnt="10"/>
      <dgm:spPr/>
    </dgm:pt>
    <dgm:pt modelId="{B22F91AE-BF0E-2842-B74A-8C06EB598593}" type="pres">
      <dgm:prSet presAssocID="{AFE739E1-63E6-4339-B2A7-E0E081E91D0F}" presName="vert1" presStyleCnt="0"/>
      <dgm:spPr/>
    </dgm:pt>
    <dgm:pt modelId="{CCD89986-88D5-9540-A3E7-B37DAFFC267B}" type="pres">
      <dgm:prSet presAssocID="{C007CEBE-9504-4216-81C1-FC09E16541B3}" presName="thickLine" presStyleLbl="alignNode1" presStyleIdx="4" presStyleCnt="10"/>
      <dgm:spPr/>
    </dgm:pt>
    <dgm:pt modelId="{9822F950-F8F2-A145-99C8-DBEDD6E43745}" type="pres">
      <dgm:prSet presAssocID="{C007CEBE-9504-4216-81C1-FC09E16541B3}" presName="horz1" presStyleCnt="0"/>
      <dgm:spPr/>
    </dgm:pt>
    <dgm:pt modelId="{949918FF-4E6D-A848-8169-772082B6ED41}" type="pres">
      <dgm:prSet presAssocID="{C007CEBE-9504-4216-81C1-FC09E16541B3}" presName="tx1" presStyleLbl="revTx" presStyleIdx="4" presStyleCnt="10"/>
      <dgm:spPr/>
    </dgm:pt>
    <dgm:pt modelId="{10C92A57-C41C-C342-93E3-4FDF09129D82}" type="pres">
      <dgm:prSet presAssocID="{C007CEBE-9504-4216-81C1-FC09E16541B3}" presName="vert1" presStyleCnt="0"/>
      <dgm:spPr/>
    </dgm:pt>
    <dgm:pt modelId="{888AA1DE-78AD-2E4D-994C-601FED17BE40}" type="pres">
      <dgm:prSet presAssocID="{2826EC9E-1282-4B32-B14E-8BD3C966D87C}" presName="thickLine" presStyleLbl="alignNode1" presStyleIdx="5" presStyleCnt="10"/>
      <dgm:spPr/>
    </dgm:pt>
    <dgm:pt modelId="{908C5A2A-15EC-B44A-8114-125E4BC75CBC}" type="pres">
      <dgm:prSet presAssocID="{2826EC9E-1282-4B32-B14E-8BD3C966D87C}" presName="horz1" presStyleCnt="0"/>
      <dgm:spPr/>
    </dgm:pt>
    <dgm:pt modelId="{41A3114B-17F7-2142-BAB6-42CE13AAAB31}" type="pres">
      <dgm:prSet presAssocID="{2826EC9E-1282-4B32-B14E-8BD3C966D87C}" presName="tx1" presStyleLbl="revTx" presStyleIdx="5" presStyleCnt="10"/>
      <dgm:spPr/>
    </dgm:pt>
    <dgm:pt modelId="{D07DF778-88AD-7643-9DE2-6411FDFDA934}" type="pres">
      <dgm:prSet presAssocID="{2826EC9E-1282-4B32-B14E-8BD3C966D87C}" presName="vert1" presStyleCnt="0"/>
      <dgm:spPr/>
    </dgm:pt>
    <dgm:pt modelId="{5DB41902-046F-7C48-AAB4-6B62D276CD06}" type="pres">
      <dgm:prSet presAssocID="{9183A96E-4D1B-4699-86F3-78AF0B2C97F6}" presName="thickLine" presStyleLbl="alignNode1" presStyleIdx="6" presStyleCnt="10"/>
      <dgm:spPr/>
    </dgm:pt>
    <dgm:pt modelId="{A4763534-6D2D-8B42-8B7F-FEADEBA03B50}" type="pres">
      <dgm:prSet presAssocID="{9183A96E-4D1B-4699-86F3-78AF0B2C97F6}" presName="horz1" presStyleCnt="0"/>
      <dgm:spPr/>
    </dgm:pt>
    <dgm:pt modelId="{C4B468F8-315F-CB48-8C6F-1AF177DBDF5E}" type="pres">
      <dgm:prSet presAssocID="{9183A96E-4D1B-4699-86F3-78AF0B2C97F6}" presName="tx1" presStyleLbl="revTx" presStyleIdx="6" presStyleCnt="10"/>
      <dgm:spPr/>
    </dgm:pt>
    <dgm:pt modelId="{EF5A703A-37C4-364B-8CE7-E2F31DAC38FD}" type="pres">
      <dgm:prSet presAssocID="{9183A96E-4D1B-4699-86F3-78AF0B2C97F6}" presName="vert1" presStyleCnt="0"/>
      <dgm:spPr/>
    </dgm:pt>
    <dgm:pt modelId="{E3E27929-5A3B-F641-BE01-7749E6E7589D}" type="pres">
      <dgm:prSet presAssocID="{69EA234C-9854-4231-A5EF-9A3E24940C3C}" presName="thickLine" presStyleLbl="alignNode1" presStyleIdx="7" presStyleCnt="10"/>
      <dgm:spPr/>
    </dgm:pt>
    <dgm:pt modelId="{EB0FC7BF-57FC-1647-954F-C188C4150FDD}" type="pres">
      <dgm:prSet presAssocID="{69EA234C-9854-4231-A5EF-9A3E24940C3C}" presName="horz1" presStyleCnt="0"/>
      <dgm:spPr/>
    </dgm:pt>
    <dgm:pt modelId="{7F43DD8D-41CB-AD4F-8B81-65BEBB0C4A78}" type="pres">
      <dgm:prSet presAssocID="{69EA234C-9854-4231-A5EF-9A3E24940C3C}" presName="tx1" presStyleLbl="revTx" presStyleIdx="7" presStyleCnt="10"/>
      <dgm:spPr/>
    </dgm:pt>
    <dgm:pt modelId="{F6731A81-AF6F-0E44-81FF-96BC15E33ED0}" type="pres">
      <dgm:prSet presAssocID="{69EA234C-9854-4231-A5EF-9A3E24940C3C}" presName="vert1" presStyleCnt="0"/>
      <dgm:spPr/>
    </dgm:pt>
    <dgm:pt modelId="{AC3BA506-F779-F043-9D13-2D7E721B0FB2}" type="pres">
      <dgm:prSet presAssocID="{C4658D70-24B0-1F43-BC14-25B9667891E0}" presName="thickLine" presStyleLbl="alignNode1" presStyleIdx="8" presStyleCnt="10"/>
      <dgm:spPr/>
    </dgm:pt>
    <dgm:pt modelId="{7924C76D-143C-9647-B887-5BDB1F62E94D}" type="pres">
      <dgm:prSet presAssocID="{C4658D70-24B0-1F43-BC14-25B9667891E0}" presName="horz1" presStyleCnt="0"/>
      <dgm:spPr/>
    </dgm:pt>
    <dgm:pt modelId="{DABDC1EC-71A4-EF4C-A6FB-B9D89F45B7D8}" type="pres">
      <dgm:prSet presAssocID="{C4658D70-24B0-1F43-BC14-25B9667891E0}" presName="tx1" presStyleLbl="revTx" presStyleIdx="8" presStyleCnt="10"/>
      <dgm:spPr/>
    </dgm:pt>
    <dgm:pt modelId="{91348D72-7D0F-1644-A13E-93BE48AE8AEA}" type="pres">
      <dgm:prSet presAssocID="{C4658D70-24B0-1F43-BC14-25B9667891E0}" presName="vert1" presStyleCnt="0"/>
      <dgm:spPr/>
    </dgm:pt>
    <dgm:pt modelId="{F493129F-3980-9245-8188-83F473BC043C}" type="pres">
      <dgm:prSet presAssocID="{68E8A897-F4A3-48AD-BE06-3888ADC61C27}" presName="thickLine" presStyleLbl="alignNode1" presStyleIdx="9" presStyleCnt="10"/>
      <dgm:spPr/>
    </dgm:pt>
    <dgm:pt modelId="{CE5EC99D-FF2C-BA4C-B976-2CA4070DCE54}" type="pres">
      <dgm:prSet presAssocID="{68E8A897-F4A3-48AD-BE06-3888ADC61C27}" presName="horz1" presStyleCnt="0"/>
      <dgm:spPr/>
    </dgm:pt>
    <dgm:pt modelId="{C7A531F9-AD5C-9C47-9FF7-C410AC7C6B6D}" type="pres">
      <dgm:prSet presAssocID="{68E8A897-F4A3-48AD-BE06-3888ADC61C27}" presName="tx1" presStyleLbl="revTx" presStyleIdx="9" presStyleCnt="10"/>
      <dgm:spPr/>
    </dgm:pt>
    <dgm:pt modelId="{FACD8F30-9B19-6240-93F9-7C20005757FE}" type="pres">
      <dgm:prSet presAssocID="{68E8A897-F4A3-48AD-BE06-3888ADC61C27}" presName="vert1" presStyleCnt="0"/>
      <dgm:spPr/>
    </dgm:pt>
  </dgm:ptLst>
  <dgm:cxnLst>
    <dgm:cxn modelId="{CAA20403-AA3D-7445-ADD0-AAA67C1B3DB3}" type="presOf" srcId="{AFE739E1-63E6-4339-B2A7-E0E081E91D0F}" destId="{E0B32AFA-4AB4-0B41-93EB-D36136C415EE}" srcOrd="0" destOrd="0" presId="urn:microsoft.com/office/officeart/2008/layout/LinedList"/>
    <dgm:cxn modelId="{7BE1730E-1437-4CE2-9151-B88A8EE55D24}" srcId="{76ED7CFD-84B2-4C9B-8B69-921AAE31C56F}" destId="{69EA234C-9854-4231-A5EF-9A3E24940C3C}" srcOrd="7" destOrd="0" parTransId="{2632876A-9783-4033-8497-B4A99841A15C}" sibTransId="{252148BF-6B96-464D-AA28-8598157A0E0F}"/>
    <dgm:cxn modelId="{EA629C0F-90E4-6A40-81EB-27A69D2A042C}" type="presOf" srcId="{C007CEBE-9504-4216-81C1-FC09E16541B3}" destId="{949918FF-4E6D-A848-8169-772082B6ED41}" srcOrd="0" destOrd="0" presId="urn:microsoft.com/office/officeart/2008/layout/LinedList"/>
    <dgm:cxn modelId="{7B6CC117-5EEA-F14C-8884-331BE67EC9D2}" type="presOf" srcId="{68E8A897-F4A3-48AD-BE06-3888ADC61C27}" destId="{C7A531F9-AD5C-9C47-9FF7-C410AC7C6B6D}" srcOrd="0" destOrd="0" presId="urn:microsoft.com/office/officeart/2008/layout/LinedList"/>
    <dgm:cxn modelId="{D3986421-5612-4681-9118-2ECA073A7F0D}" srcId="{76ED7CFD-84B2-4C9B-8B69-921AAE31C56F}" destId="{C4E1C8AF-3A1F-4CCA-85BF-8A8886A7D6F7}" srcOrd="2" destOrd="0" parTransId="{3DACD2A9-937F-4C9E-BD2A-1DF81F2DA2AB}" sibTransId="{67351C4E-F047-43D4-90EC-FE23D17423E3}"/>
    <dgm:cxn modelId="{CD51392E-B6FE-BD41-B52D-8EF8CCB8BCC2}" type="presOf" srcId="{3BBF10CE-1BA1-43C2-A0D5-6BAC1AC02820}" destId="{C0E2E4F7-4E93-1F46-82E2-8149C09A1448}" srcOrd="0" destOrd="0" presId="urn:microsoft.com/office/officeart/2008/layout/LinedList"/>
    <dgm:cxn modelId="{69016233-119E-974B-8BC6-2B47F70DB60D}" srcId="{76ED7CFD-84B2-4C9B-8B69-921AAE31C56F}" destId="{C4658D70-24B0-1F43-BC14-25B9667891E0}" srcOrd="8" destOrd="0" parTransId="{14E48F56-7C45-BA45-BE6F-0E2436E18667}" sibTransId="{3E57A0DD-9073-6B4C-8E13-CE51BCC2341C}"/>
    <dgm:cxn modelId="{AA8DF43B-9C24-4D49-A9A1-FE443B08664D}" type="presOf" srcId="{5F26F25E-3DE9-4519-BEBD-C2383E8C25E7}" destId="{69B99085-E1CA-A94B-8B40-9C031266F946}" srcOrd="0" destOrd="0" presId="urn:microsoft.com/office/officeart/2008/layout/LinedList"/>
    <dgm:cxn modelId="{3F22D745-22EA-42A9-BEEA-87618920B1A7}" srcId="{76ED7CFD-84B2-4C9B-8B69-921AAE31C56F}" destId="{5F26F25E-3DE9-4519-BEBD-C2383E8C25E7}" srcOrd="1" destOrd="0" parTransId="{9DB4B2EA-8BAC-4FB5-92F0-E60CE1C0121E}" sibTransId="{E153D59C-6D26-4E86-9C4F-356E07211CE7}"/>
    <dgm:cxn modelId="{4100084F-210A-B54F-BBCB-DF265718A495}" type="presOf" srcId="{C4E1C8AF-3A1F-4CCA-85BF-8A8886A7D6F7}" destId="{FDC5DAB6-BCD5-B04A-AE28-1AEB2BD6873C}" srcOrd="0" destOrd="0" presId="urn:microsoft.com/office/officeart/2008/layout/LinedList"/>
    <dgm:cxn modelId="{689FFD5B-A73D-4DC1-8C41-B22A9FA8A6CC}" srcId="{76ED7CFD-84B2-4C9B-8B69-921AAE31C56F}" destId="{2826EC9E-1282-4B32-B14E-8BD3C966D87C}" srcOrd="5" destOrd="0" parTransId="{7BFB448B-A496-4F53-954D-350FFD149731}" sibTransId="{FFC7F6F4-0C97-41C9-80E7-8A62C8EE7E06}"/>
    <dgm:cxn modelId="{40098B69-01C2-9646-A5F8-83B204E54015}" type="presOf" srcId="{2826EC9E-1282-4B32-B14E-8BD3C966D87C}" destId="{41A3114B-17F7-2142-BAB6-42CE13AAAB31}" srcOrd="0" destOrd="0" presId="urn:microsoft.com/office/officeart/2008/layout/LinedList"/>
    <dgm:cxn modelId="{E212A96D-507B-4509-B624-11D2404A8EFF}" srcId="{76ED7CFD-84B2-4C9B-8B69-921AAE31C56F}" destId="{AFE739E1-63E6-4339-B2A7-E0E081E91D0F}" srcOrd="3" destOrd="0" parTransId="{9F2A3CF2-75BF-4D73-93BF-3BA1E7DCF21E}" sibTransId="{44D21145-470A-4AC1-A820-5F4A137F243C}"/>
    <dgm:cxn modelId="{48F28F75-0DC2-4C48-9A16-212EDB44EF6F}" srcId="{76ED7CFD-84B2-4C9B-8B69-921AAE31C56F}" destId="{3BBF10CE-1BA1-43C2-A0D5-6BAC1AC02820}" srcOrd="0" destOrd="0" parTransId="{B66B84F3-8BF8-4F35-BC77-DBEA3DC5B6A6}" sibTransId="{C11F61E7-5C21-4969-9314-B5F9C71404A0}"/>
    <dgm:cxn modelId="{C21EF779-9CC7-294E-838A-7459D172B773}" type="presOf" srcId="{76ED7CFD-84B2-4C9B-8B69-921AAE31C56F}" destId="{7FB58E7D-AD1B-364B-8BF9-D14B3E204259}" srcOrd="0" destOrd="0" presId="urn:microsoft.com/office/officeart/2008/layout/LinedList"/>
    <dgm:cxn modelId="{0D7BF790-0803-0C44-B27C-8F5AA1CD2ECE}" type="presOf" srcId="{69EA234C-9854-4231-A5EF-9A3E24940C3C}" destId="{7F43DD8D-41CB-AD4F-8B81-65BEBB0C4A78}" srcOrd="0" destOrd="0" presId="urn:microsoft.com/office/officeart/2008/layout/LinedList"/>
    <dgm:cxn modelId="{9C01B892-5B1E-D54A-A6FA-2AD7AEC82E54}" type="presOf" srcId="{9183A96E-4D1B-4699-86F3-78AF0B2C97F6}" destId="{C4B468F8-315F-CB48-8C6F-1AF177DBDF5E}" srcOrd="0" destOrd="0" presId="urn:microsoft.com/office/officeart/2008/layout/LinedList"/>
    <dgm:cxn modelId="{88973598-31EE-4A01-902E-B310F12B8199}" srcId="{76ED7CFD-84B2-4C9B-8B69-921AAE31C56F}" destId="{68E8A897-F4A3-48AD-BE06-3888ADC61C27}" srcOrd="9" destOrd="0" parTransId="{6339AB99-6CC4-49F3-AB4A-0CF332BA7D8F}" sibTransId="{E4C225CF-DC2D-4ABA-9678-2E61B40BE923}"/>
    <dgm:cxn modelId="{AA6FB29B-3F59-4696-B7CA-EC0E64AE3436}" srcId="{76ED7CFD-84B2-4C9B-8B69-921AAE31C56F}" destId="{9183A96E-4D1B-4699-86F3-78AF0B2C97F6}" srcOrd="6" destOrd="0" parTransId="{F40A1E67-04E3-4D12-BF06-E29F79B1E116}" sibTransId="{6ACF3A1B-9572-4CD7-A85E-00BC439324ED}"/>
    <dgm:cxn modelId="{55373DA7-5666-4D48-AF8E-B9F87B1D3602}" type="presOf" srcId="{C4658D70-24B0-1F43-BC14-25B9667891E0}" destId="{DABDC1EC-71A4-EF4C-A6FB-B9D89F45B7D8}" srcOrd="0" destOrd="0" presId="urn:microsoft.com/office/officeart/2008/layout/LinedList"/>
    <dgm:cxn modelId="{545063AF-A584-42CD-B57F-A44040EC2CBA}" srcId="{76ED7CFD-84B2-4C9B-8B69-921AAE31C56F}" destId="{C007CEBE-9504-4216-81C1-FC09E16541B3}" srcOrd="4" destOrd="0" parTransId="{F85C63E3-644A-4BC7-80DE-77EEBFF906D0}" sibTransId="{91589DEE-511B-4F69-A0DD-46CA44BF1266}"/>
    <dgm:cxn modelId="{74B66204-E753-EE44-9F65-A26323C37FC5}" type="presParOf" srcId="{7FB58E7D-AD1B-364B-8BF9-D14B3E204259}" destId="{7CF43893-B4F8-254E-B77E-1667A9468783}" srcOrd="0" destOrd="0" presId="urn:microsoft.com/office/officeart/2008/layout/LinedList"/>
    <dgm:cxn modelId="{0593102A-76F2-1649-B405-1B1BB402A60C}" type="presParOf" srcId="{7FB58E7D-AD1B-364B-8BF9-D14B3E204259}" destId="{D8A285FD-BE5A-FB42-B12C-2119C9D5DF8F}" srcOrd="1" destOrd="0" presId="urn:microsoft.com/office/officeart/2008/layout/LinedList"/>
    <dgm:cxn modelId="{77BC0611-AA77-224B-8C73-197D7199E199}" type="presParOf" srcId="{D8A285FD-BE5A-FB42-B12C-2119C9D5DF8F}" destId="{C0E2E4F7-4E93-1F46-82E2-8149C09A1448}" srcOrd="0" destOrd="0" presId="urn:microsoft.com/office/officeart/2008/layout/LinedList"/>
    <dgm:cxn modelId="{4529EF9B-949C-0A4E-A45C-D58457DA99A7}" type="presParOf" srcId="{D8A285FD-BE5A-FB42-B12C-2119C9D5DF8F}" destId="{E823E712-5CC3-714E-A04B-BB1739BD781D}" srcOrd="1" destOrd="0" presId="urn:microsoft.com/office/officeart/2008/layout/LinedList"/>
    <dgm:cxn modelId="{2CEC3E90-04C4-D942-A873-EEED35B9D39B}" type="presParOf" srcId="{7FB58E7D-AD1B-364B-8BF9-D14B3E204259}" destId="{93517DCD-19D0-8146-ACA6-9546E31216E8}" srcOrd="2" destOrd="0" presId="urn:microsoft.com/office/officeart/2008/layout/LinedList"/>
    <dgm:cxn modelId="{333AA60D-FC65-DC44-A2B2-088C1A8F4C87}" type="presParOf" srcId="{7FB58E7D-AD1B-364B-8BF9-D14B3E204259}" destId="{AA671E0B-B5F2-C24B-8E4D-17AA14977155}" srcOrd="3" destOrd="0" presId="urn:microsoft.com/office/officeart/2008/layout/LinedList"/>
    <dgm:cxn modelId="{925EC5F3-8EB8-B74C-ACE9-37CB8BB571BA}" type="presParOf" srcId="{AA671E0B-B5F2-C24B-8E4D-17AA14977155}" destId="{69B99085-E1CA-A94B-8B40-9C031266F946}" srcOrd="0" destOrd="0" presId="urn:microsoft.com/office/officeart/2008/layout/LinedList"/>
    <dgm:cxn modelId="{C36EB839-BBF2-8242-A436-18A8F510A3CF}" type="presParOf" srcId="{AA671E0B-B5F2-C24B-8E4D-17AA14977155}" destId="{6DB2A54A-BCF3-AF47-ACEF-7BA711FB1C89}" srcOrd="1" destOrd="0" presId="urn:microsoft.com/office/officeart/2008/layout/LinedList"/>
    <dgm:cxn modelId="{687BF60A-A503-7548-8E4B-223C5CC85C00}" type="presParOf" srcId="{7FB58E7D-AD1B-364B-8BF9-D14B3E204259}" destId="{57168F04-7B3B-0649-8384-837F457B07B6}" srcOrd="4" destOrd="0" presId="urn:microsoft.com/office/officeart/2008/layout/LinedList"/>
    <dgm:cxn modelId="{DC90D005-5F4F-DE41-9005-0259EDCDB6CA}" type="presParOf" srcId="{7FB58E7D-AD1B-364B-8BF9-D14B3E204259}" destId="{6BAA2BC2-D589-5749-9253-D037C3ECC654}" srcOrd="5" destOrd="0" presId="urn:microsoft.com/office/officeart/2008/layout/LinedList"/>
    <dgm:cxn modelId="{87EBEE02-4E71-7848-95DD-9F89CAD32EAB}" type="presParOf" srcId="{6BAA2BC2-D589-5749-9253-D037C3ECC654}" destId="{FDC5DAB6-BCD5-B04A-AE28-1AEB2BD6873C}" srcOrd="0" destOrd="0" presId="urn:microsoft.com/office/officeart/2008/layout/LinedList"/>
    <dgm:cxn modelId="{BD85466D-3115-0548-B89D-1D095011E441}" type="presParOf" srcId="{6BAA2BC2-D589-5749-9253-D037C3ECC654}" destId="{AD2A93FB-B32C-BE4A-A6D1-D17A4774DB2D}" srcOrd="1" destOrd="0" presId="urn:microsoft.com/office/officeart/2008/layout/LinedList"/>
    <dgm:cxn modelId="{EB1D4D70-08F2-624C-98ED-A56B76B0F316}" type="presParOf" srcId="{7FB58E7D-AD1B-364B-8BF9-D14B3E204259}" destId="{49D8038C-288C-6043-9F90-BA0E4FA55473}" srcOrd="6" destOrd="0" presId="urn:microsoft.com/office/officeart/2008/layout/LinedList"/>
    <dgm:cxn modelId="{B94F8349-ECC9-1444-ADA4-6F4A4A5A9A70}" type="presParOf" srcId="{7FB58E7D-AD1B-364B-8BF9-D14B3E204259}" destId="{FF5B4AB8-4775-334E-AC82-8C4D19B8FA6A}" srcOrd="7" destOrd="0" presId="urn:microsoft.com/office/officeart/2008/layout/LinedList"/>
    <dgm:cxn modelId="{50C794A2-E0B1-7244-9D02-093F649E2DCC}" type="presParOf" srcId="{FF5B4AB8-4775-334E-AC82-8C4D19B8FA6A}" destId="{E0B32AFA-4AB4-0B41-93EB-D36136C415EE}" srcOrd="0" destOrd="0" presId="urn:microsoft.com/office/officeart/2008/layout/LinedList"/>
    <dgm:cxn modelId="{CF98790A-9B43-A24B-A962-20F669EF637D}" type="presParOf" srcId="{FF5B4AB8-4775-334E-AC82-8C4D19B8FA6A}" destId="{B22F91AE-BF0E-2842-B74A-8C06EB598593}" srcOrd="1" destOrd="0" presId="urn:microsoft.com/office/officeart/2008/layout/LinedList"/>
    <dgm:cxn modelId="{A15ADB63-13ED-9146-8DAA-95A732D863DD}" type="presParOf" srcId="{7FB58E7D-AD1B-364B-8BF9-D14B3E204259}" destId="{CCD89986-88D5-9540-A3E7-B37DAFFC267B}" srcOrd="8" destOrd="0" presId="urn:microsoft.com/office/officeart/2008/layout/LinedList"/>
    <dgm:cxn modelId="{921D65B2-E6BF-1241-BA3D-E8DEF26497F2}" type="presParOf" srcId="{7FB58E7D-AD1B-364B-8BF9-D14B3E204259}" destId="{9822F950-F8F2-A145-99C8-DBEDD6E43745}" srcOrd="9" destOrd="0" presId="urn:microsoft.com/office/officeart/2008/layout/LinedList"/>
    <dgm:cxn modelId="{E7175E43-9231-314E-A331-F27FA81EBA39}" type="presParOf" srcId="{9822F950-F8F2-A145-99C8-DBEDD6E43745}" destId="{949918FF-4E6D-A848-8169-772082B6ED41}" srcOrd="0" destOrd="0" presId="urn:microsoft.com/office/officeart/2008/layout/LinedList"/>
    <dgm:cxn modelId="{B8E23E0C-19B9-0E4F-886D-223C877013D4}" type="presParOf" srcId="{9822F950-F8F2-A145-99C8-DBEDD6E43745}" destId="{10C92A57-C41C-C342-93E3-4FDF09129D82}" srcOrd="1" destOrd="0" presId="urn:microsoft.com/office/officeart/2008/layout/LinedList"/>
    <dgm:cxn modelId="{D6632ED1-0815-2643-B263-7CFC7696A699}" type="presParOf" srcId="{7FB58E7D-AD1B-364B-8BF9-D14B3E204259}" destId="{888AA1DE-78AD-2E4D-994C-601FED17BE40}" srcOrd="10" destOrd="0" presId="urn:microsoft.com/office/officeart/2008/layout/LinedList"/>
    <dgm:cxn modelId="{10B7FD07-D15A-044C-8C3C-D9C879F0B313}" type="presParOf" srcId="{7FB58E7D-AD1B-364B-8BF9-D14B3E204259}" destId="{908C5A2A-15EC-B44A-8114-125E4BC75CBC}" srcOrd="11" destOrd="0" presId="urn:microsoft.com/office/officeart/2008/layout/LinedList"/>
    <dgm:cxn modelId="{36CA4499-9ACD-C944-8CC5-23412EDDEFAB}" type="presParOf" srcId="{908C5A2A-15EC-B44A-8114-125E4BC75CBC}" destId="{41A3114B-17F7-2142-BAB6-42CE13AAAB31}" srcOrd="0" destOrd="0" presId="urn:microsoft.com/office/officeart/2008/layout/LinedList"/>
    <dgm:cxn modelId="{4AFC5033-28ED-A741-BA97-4B323DBA5535}" type="presParOf" srcId="{908C5A2A-15EC-B44A-8114-125E4BC75CBC}" destId="{D07DF778-88AD-7643-9DE2-6411FDFDA934}" srcOrd="1" destOrd="0" presId="urn:microsoft.com/office/officeart/2008/layout/LinedList"/>
    <dgm:cxn modelId="{42397FD9-C46F-774B-8C37-BEC1D39ADEB4}" type="presParOf" srcId="{7FB58E7D-AD1B-364B-8BF9-D14B3E204259}" destId="{5DB41902-046F-7C48-AAB4-6B62D276CD06}" srcOrd="12" destOrd="0" presId="urn:microsoft.com/office/officeart/2008/layout/LinedList"/>
    <dgm:cxn modelId="{8664E117-886B-CD40-9290-96D8644EDAD2}" type="presParOf" srcId="{7FB58E7D-AD1B-364B-8BF9-D14B3E204259}" destId="{A4763534-6D2D-8B42-8B7F-FEADEBA03B50}" srcOrd="13" destOrd="0" presId="urn:microsoft.com/office/officeart/2008/layout/LinedList"/>
    <dgm:cxn modelId="{66DD59E3-218C-1447-B6CF-1B0B312297EC}" type="presParOf" srcId="{A4763534-6D2D-8B42-8B7F-FEADEBA03B50}" destId="{C4B468F8-315F-CB48-8C6F-1AF177DBDF5E}" srcOrd="0" destOrd="0" presId="urn:microsoft.com/office/officeart/2008/layout/LinedList"/>
    <dgm:cxn modelId="{36E64C02-E4D3-C148-842E-436A938B93B7}" type="presParOf" srcId="{A4763534-6D2D-8B42-8B7F-FEADEBA03B50}" destId="{EF5A703A-37C4-364B-8CE7-E2F31DAC38FD}" srcOrd="1" destOrd="0" presId="urn:microsoft.com/office/officeart/2008/layout/LinedList"/>
    <dgm:cxn modelId="{CF26478C-680B-F64D-AEBC-8163AB85206C}" type="presParOf" srcId="{7FB58E7D-AD1B-364B-8BF9-D14B3E204259}" destId="{E3E27929-5A3B-F641-BE01-7749E6E7589D}" srcOrd="14" destOrd="0" presId="urn:microsoft.com/office/officeart/2008/layout/LinedList"/>
    <dgm:cxn modelId="{EFCBFB36-F8F1-C841-8510-77A183D7F4DA}" type="presParOf" srcId="{7FB58E7D-AD1B-364B-8BF9-D14B3E204259}" destId="{EB0FC7BF-57FC-1647-954F-C188C4150FDD}" srcOrd="15" destOrd="0" presId="urn:microsoft.com/office/officeart/2008/layout/LinedList"/>
    <dgm:cxn modelId="{0B2C4C96-B3CE-9549-A746-8C42DC0F8009}" type="presParOf" srcId="{EB0FC7BF-57FC-1647-954F-C188C4150FDD}" destId="{7F43DD8D-41CB-AD4F-8B81-65BEBB0C4A78}" srcOrd="0" destOrd="0" presId="urn:microsoft.com/office/officeart/2008/layout/LinedList"/>
    <dgm:cxn modelId="{D1E83950-5F64-D145-9C67-5300DC1033AD}" type="presParOf" srcId="{EB0FC7BF-57FC-1647-954F-C188C4150FDD}" destId="{F6731A81-AF6F-0E44-81FF-96BC15E33ED0}" srcOrd="1" destOrd="0" presId="urn:microsoft.com/office/officeart/2008/layout/LinedList"/>
    <dgm:cxn modelId="{1562C788-A595-084D-834A-6ECB98846DD2}" type="presParOf" srcId="{7FB58E7D-AD1B-364B-8BF9-D14B3E204259}" destId="{AC3BA506-F779-F043-9D13-2D7E721B0FB2}" srcOrd="16" destOrd="0" presId="urn:microsoft.com/office/officeart/2008/layout/LinedList"/>
    <dgm:cxn modelId="{A5796565-4C13-964C-BA56-7751863F5BCB}" type="presParOf" srcId="{7FB58E7D-AD1B-364B-8BF9-D14B3E204259}" destId="{7924C76D-143C-9647-B887-5BDB1F62E94D}" srcOrd="17" destOrd="0" presId="urn:microsoft.com/office/officeart/2008/layout/LinedList"/>
    <dgm:cxn modelId="{38549E3B-08E5-C349-98BE-1F70EB59BE7C}" type="presParOf" srcId="{7924C76D-143C-9647-B887-5BDB1F62E94D}" destId="{DABDC1EC-71A4-EF4C-A6FB-B9D89F45B7D8}" srcOrd="0" destOrd="0" presId="urn:microsoft.com/office/officeart/2008/layout/LinedList"/>
    <dgm:cxn modelId="{3CBF0D0A-75E5-7446-BB77-E3923049E3BB}" type="presParOf" srcId="{7924C76D-143C-9647-B887-5BDB1F62E94D}" destId="{91348D72-7D0F-1644-A13E-93BE48AE8AEA}" srcOrd="1" destOrd="0" presId="urn:microsoft.com/office/officeart/2008/layout/LinedList"/>
    <dgm:cxn modelId="{4D08484C-02CB-AF41-841C-77262AB58E32}" type="presParOf" srcId="{7FB58E7D-AD1B-364B-8BF9-D14B3E204259}" destId="{F493129F-3980-9245-8188-83F473BC043C}" srcOrd="18" destOrd="0" presId="urn:microsoft.com/office/officeart/2008/layout/LinedList"/>
    <dgm:cxn modelId="{7AE36F5F-B204-9343-81B7-3FF03C324412}" type="presParOf" srcId="{7FB58E7D-AD1B-364B-8BF9-D14B3E204259}" destId="{CE5EC99D-FF2C-BA4C-B976-2CA4070DCE54}" srcOrd="19" destOrd="0" presId="urn:microsoft.com/office/officeart/2008/layout/LinedList"/>
    <dgm:cxn modelId="{3884A343-0B4E-744C-B62E-F47B7A384127}" type="presParOf" srcId="{CE5EC99D-FF2C-BA4C-B976-2CA4070DCE54}" destId="{C7A531F9-AD5C-9C47-9FF7-C410AC7C6B6D}" srcOrd="0" destOrd="0" presId="urn:microsoft.com/office/officeart/2008/layout/LinedList"/>
    <dgm:cxn modelId="{4D83936D-4ADA-2F40-9A4C-3D4FB90851B9}" type="presParOf" srcId="{CE5EC99D-FF2C-BA4C-B976-2CA4070DCE54}" destId="{FACD8F30-9B19-6240-93F9-7C20005757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2515C4-9DF8-4309-B268-D4AAA59034E4}"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A139CDF-390B-4109-A367-D8606B24665E}">
      <dgm:prSet/>
      <dgm:spPr/>
      <dgm:t>
        <a:bodyPr/>
        <a:lstStyle/>
        <a:p>
          <a:r>
            <a:rPr lang="en-IN" dirty="0">
              <a:latin typeface="Arial" panose="020B0604020202020204" pitchFamily="34" charset="0"/>
              <a:cs typeface="Arial" panose="020B0604020202020204" pitchFamily="34" charset="0"/>
            </a:rPr>
            <a:t>Cost reduction - fewer physical computers and equipment required. </a:t>
          </a:r>
          <a:endParaRPr lang="en-US" dirty="0">
            <a:latin typeface="Arial" panose="020B0604020202020204" pitchFamily="34" charset="0"/>
            <a:cs typeface="Arial" panose="020B0604020202020204" pitchFamily="34" charset="0"/>
          </a:endParaRPr>
        </a:p>
      </dgm:t>
    </dgm:pt>
    <dgm:pt modelId="{5ADD7EF3-ACC8-41A3-B926-22574A588B8E}" type="parTrans" cxnId="{8B14EAB3-3466-46C3-A014-BC3620F5636B}">
      <dgm:prSet/>
      <dgm:spPr/>
      <dgm:t>
        <a:bodyPr/>
        <a:lstStyle/>
        <a:p>
          <a:endParaRPr lang="en-US">
            <a:latin typeface="Arial" panose="020B0604020202020204" pitchFamily="34" charset="0"/>
            <a:cs typeface="Arial" panose="020B0604020202020204" pitchFamily="34" charset="0"/>
          </a:endParaRPr>
        </a:p>
      </dgm:t>
    </dgm:pt>
    <dgm:pt modelId="{792600B3-1476-46B5-B1E8-D079A1B24448}" type="sibTrans" cxnId="{8B14EAB3-3466-46C3-A014-BC3620F5636B}">
      <dgm:prSet/>
      <dgm:spPr/>
      <dgm:t>
        <a:bodyPr/>
        <a:lstStyle/>
        <a:p>
          <a:endParaRPr lang="en-US">
            <a:latin typeface="Arial" panose="020B0604020202020204" pitchFamily="34" charset="0"/>
            <a:cs typeface="Arial" panose="020B0604020202020204" pitchFamily="34" charset="0"/>
          </a:endParaRPr>
        </a:p>
      </dgm:t>
    </dgm:pt>
    <dgm:pt modelId="{2238AABA-8A88-491D-9865-7A37872381D5}">
      <dgm:prSet/>
      <dgm:spPr/>
      <dgm:t>
        <a:bodyPr/>
        <a:lstStyle/>
        <a:p>
          <a:r>
            <a:rPr lang="en-IN">
              <a:latin typeface="Arial" panose="020B0604020202020204" pitchFamily="34" charset="0"/>
              <a:cs typeface="Arial" panose="020B0604020202020204" pitchFamily="34" charset="0"/>
            </a:rPr>
            <a:t>Scalability - it allows the customers to increase or decrease the specification used is seconds.</a:t>
          </a:r>
          <a:endParaRPr lang="en-US">
            <a:latin typeface="Arial" panose="020B0604020202020204" pitchFamily="34" charset="0"/>
            <a:cs typeface="Arial" panose="020B0604020202020204" pitchFamily="34" charset="0"/>
          </a:endParaRPr>
        </a:p>
      </dgm:t>
    </dgm:pt>
    <dgm:pt modelId="{FC9F9D8C-21F1-405B-ADDE-282DFD875D29}" type="parTrans" cxnId="{FE310CC9-C939-4E68-A4FD-3379A42B031E}">
      <dgm:prSet/>
      <dgm:spPr/>
      <dgm:t>
        <a:bodyPr/>
        <a:lstStyle/>
        <a:p>
          <a:endParaRPr lang="en-US">
            <a:latin typeface="Arial" panose="020B0604020202020204" pitchFamily="34" charset="0"/>
            <a:cs typeface="Arial" panose="020B0604020202020204" pitchFamily="34" charset="0"/>
          </a:endParaRPr>
        </a:p>
      </dgm:t>
    </dgm:pt>
    <dgm:pt modelId="{1EB2DBB7-03FC-437C-AF96-136CDAA8D484}" type="sibTrans" cxnId="{FE310CC9-C939-4E68-A4FD-3379A42B031E}">
      <dgm:prSet/>
      <dgm:spPr/>
      <dgm:t>
        <a:bodyPr/>
        <a:lstStyle/>
        <a:p>
          <a:endParaRPr lang="en-US">
            <a:latin typeface="Arial" panose="020B0604020202020204" pitchFamily="34" charset="0"/>
            <a:cs typeface="Arial" panose="020B0604020202020204" pitchFamily="34" charset="0"/>
          </a:endParaRPr>
        </a:p>
      </dgm:t>
    </dgm:pt>
    <dgm:pt modelId="{72DE4896-2444-4F53-B17D-C2132E14E347}">
      <dgm:prSet/>
      <dgm:spPr/>
      <dgm:t>
        <a:bodyPr/>
        <a:lstStyle/>
        <a:p>
          <a:r>
            <a:rPr lang="en-IN">
              <a:latin typeface="Arial" panose="020B0604020202020204" pitchFamily="34" charset="0"/>
              <a:cs typeface="Arial" panose="020B0604020202020204" pitchFamily="34" charset="0"/>
            </a:rPr>
            <a:t>Reduce dependency on a single hardware – a virtual machine can be moved from a computer to another computer. </a:t>
          </a:r>
          <a:endParaRPr lang="en-US">
            <a:latin typeface="Arial" panose="020B0604020202020204" pitchFamily="34" charset="0"/>
            <a:cs typeface="Arial" panose="020B0604020202020204" pitchFamily="34" charset="0"/>
          </a:endParaRPr>
        </a:p>
      </dgm:t>
    </dgm:pt>
    <dgm:pt modelId="{F3B40EA6-C3C5-47A5-BAE7-08F59C1A2285}" type="parTrans" cxnId="{4E61D1BF-3840-4981-ABA5-6C50B9351A5A}">
      <dgm:prSet/>
      <dgm:spPr/>
      <dgm:t>
        <a:bodyPr/>
        <a:lstStyle/>
        <a:p>
          <a:endParaRPr lang="en-US">
            <a:latin typeface="Arial" panose="020B0604020202020204" pitchFamily="34" charset="0"/>
            <a:cs typeface="Arial" panose="020B0604020202020204" pitchFamily="34" charset="0"/>
          </a:endParaRPr>
        </a:p>
      </dgm:t>
    </dgm:pt>
    <dgm:pt modelId="{58663660-FF66-43F2-94F4-1C1159FD3B93}" type="sibTrans" cxnId="{4E61D1BF-3840-4981-ABA5-6C50B9351A5A}">
      <dgm:prSet/>
      <dgm:spPr/>
      <dgm:t>
        <a:bodyPr/>
        <a:lstStyle/>
        <a:p>
          <a:endParaRPr lang="en-US">
            <a:latin typeface="Arial" panose="020B0604020202020204" pitchFamily="34" charset="0"/>
            <a:cs typeface="Arial" panose="020B0604020202020204" pitchFamily="34" charset="0"/>
          </a:endParaRPr>
        </a:p>
      </dgm:t>
    </dgm:pt>
    <dgm:pt modelId="{8DC55131-7185-4626-861D-FD6C7CB6BC16}">
      <dgm:prSet/>
      <dgm:spPr/>
      <dgm:t>
        <a:bodyPr/>
        <a:lstStyle/>
        <a:p>
          <a:r>
            <a:rPr lang="en-IN" dirty="0">
              <a:latin typeface="Arial" panose="020B0604020202020204" pitchFamily="34" charset="0"/>
              <a:cs typeface="Arial" panose="020B0604020202020204" pitchFamily="34" charset="0"/>
            </a:rPr>
            <a:t>Better Cooling – using less equipment it reduce the heating.</a:t>
          </a:r>
          <a:endParaRPr lang="en-US" dirty="0">
            <a:latin typeface="Arial" panose="020B0604020202020204" pitchFamily="34" charset="0"/>
            <a:cs typeface="Arial" panose="020B0604020202020204" pitchFamily="34" charset="0"/>
          </a:endParaRPr>
        </a:p>
      </dgm:t>
    </dgm:pt>
    <dgm:pt modelId="{98A0E013-B517-4DAD-ABC9-1FD9D62F7F6E}" type="parTrans" cxnId="{565DAC85-BE2D-48B6-AFF3-E9E732881CCF}">
      <dgm:prSet/>
      <dgm:spPr/>
      <dgm:t>
        <a:bodyPr/>
        <a:lstStyle/>
        <a:p>
          <a:endParaRPr lang="en-US">
            <a:latin typeface="Arial" panose="020B0604020202020204" pitchFamily="34" charset="0"/>
            <a:cs typeface="Arial" panose="020B0604020202020204" pitchFamily="34" charset="0"/>
          </a:endParaRPr>
        </a:p>
      </dgm:t>
    </dgm:pt>
    <dgm:pt modelId="{22CF7EC4-2299-4D71-BBF6-C7316425A2AA}" type="sibTrans" cxnId="{565DAC85-BE2D-48B6-AFF3-E9E732881CCF}">
      <dgm:prSet/>
      <dgm:spPr/>
      <dgm:t>
        <a:bodyPr/>
        <a:lstStyle/>
        <a:p>
          <a:endParaRPr lang="en-US">
            <a:latin typeface="Arial" panose="020B0604020202020204" pitchFamily="34" charset="0"/>
            <a:cs typeface="Arial" panose="020B0604020202020204" pitchFamily="34" charset="0"/>
          </a:endParaRPr>
        </a:p>
      </dgm:t>
    </dgm:pt>
    <dgm:pt modelId="{290A96B2-11A9-41A8-A223-94F275A01013}">
      <dgm:prSet/>
      <dgm:spPr/>
      <dgm:t>
        <a:bodyPr/>
        <a:lstStyle/>
        <a:p>
          <a:r>
            <a:rPr lang="en-IN" dirty="0">
              <a:latin typeface="Arial" panose="020B0604020202020204" pitchFamily="34" charset="0"/>
              <a:cs typeface="Arial" panose="020B0604020202020204" pitchFamily="34" charset="0"/>
            </a:rPr>
            <a:t>Reduce pollution – using a virtual server reduce the number of physical servers</a:t>
          </a:r>
          <a:endParaRPr lang="en-US" dirty="0">
            <a:latin typeface="Arial" panose="020B0604020202020204" pitchFamily="34" charset="0"/>
            <a:cs typeface="Arial" panose="020B0604020202020204" pitchFamily="34" charset="0"/>
          </a:endParaRPr>
        </a:p>
      </dgm:t>
    </dgm:pt>
    <dgm:pt modelId="{94A08A16-897D-470E-B397-AD4F8FC827E4}" type="parTrans" cxnId="{5EBA284C-EA0C-40A4-9452-0AD5071FEBF8}">
      <dgm:prSet/>
      <dgm:spPr/>
      <dgm:t>
        <a:bodyPr/>
        <a:lstStyle/>
        <a:p>
          <a:endParaRPr lang="en-US">
            <a:latin typeface="Arial" panose="020B0604020202020204" pitchFamily="34" charset="0"/>
            <a:cs typeface="Arial" panose="020B0604020202020204" pitchFamily="34" charset="0"/>
          </a:endParaRPr>
        </a:p>
      </dgm:t>
    </dgm:pt>
    <dgm:pt modelId="{A6B7F7CC-B555-46F8-96CF-B778EEA62D4D}" type="sibTrans" cxnId="{5EBA284C-EA0C-40A4-9452-0AD5071FEBF8}">
      <dgm:prSet/>
      <dgm:spPr/>
      <dgm:t>
        <a:bodyPr/>
        <a:lstStyle/>
        <a:p>
          <a:endParaRPr lang="en-US">
            <a:latin typeface="Arial" panose="020B0604020202020204" pitchFamily="34" charset="0"/>
            <a:cs typeface="Arial" panose="020B0604020202020204" pitchFamily="34" charset="0"/>
          </a:endParaRPr>
        </a:p>
      </dgm:t>
    </dgm:pt>
    <dgm:pt modelId="{E5B15A72-04F2-40DA-9C20-173F2580BF0D}">
      <dgm:prSet/>
      <dgm:spPr/>
      <dgm:t>
        <a:bodyPr/>
        <a:lstStyle/>
        <a:p>
          <a:r>
            <a:rPr lang="en-IN">
              <a:latin typeface="Arial" panose="020B0604020202020204" pitchFamily="34" charset="0"/>
              <a:cs typeface="Arial" panose="020B0604020202020204" pitchFamily="34" charset="0"/>
            </a:rPr>
            <a:t>Faster deployment of new resources – faster because it is not needed to set up a computer, configure it or create networks.</a:t>
          </a:r>
          <a:endParaRPr lang="en-US">
            <a:latin typeface="Arial" panose="020B0604020202020204" pitchFamily="34" charset="0"/>
            <a:cs typeface="Arial" panose="020B0604020202020204" pitchFamily="34" charset="0"/>
          </a:endParaRPr>
        </a:p>
      </dgm:t>
    </dgm:pt>
    <dgm:pt modelId="{96887187-C528-4289-8CB3-1B6B4B721B05}" type="parTrans" cxnId="{54A0C7F9-6C66-4635-A1A7-10521D80E0EA}">
      <dgm:prSet/>
      <dgm:spPr/>
      <dgm:t>
        <a:bodyPr/>
        <a:lstStyle/>
        <a:p>
          <a:endParaRPr lang="en-US">
            <a:latin typeface="Arial" panose="020B0604020202020204" pitchFamily="34" charset="0"/>
            <a:cs typeface="Arial" panose="020B0604020202020204" pitchFamily="34" charset="0"/>
          </a:endParaRPr>
        </a:p>
      </dgm:t>
    </dgm:pt>
    <dgm:pt modelId="{720FD762-E30C-4943-86A9-D57391CDCC4C}" type="sibTrans" cxnId="{54A0C7F9-6C66-4635-A1A7-10521D80E0EA}">
      <dgm:prSet/>
      <dgm:spPr/>
      <dgm:t>
        <a:bodyPr/>
        <a:lstStyle/>
        <a:p>
          <a:endParaRPr lang="en-US">
            <a:latin typeface="Arial" panose="020B0604020202020204" pitchFamily="34" charset="0"/>
            <a:cs typeface="Arial" panose="020B0604020202020204" pitchFamily="34" charset="0"/>
          </a:endParaRPr>
        </a:p>
      </dgm:t>
    </dgm:pt>
    <dgm:pt modelId="{D33BF30F-F33C-4135-AB43-64A84B2B1948}">
      <dgm:prSet/>
      <dgm:spPr/>
      <dgm:t>
        <a:bodyPr/>
        <a:lstStyle/>
        <a:p>
          <a:r>
            <a:rPr lang="en-IN" dirty="0">
              <a:latin typeface="Arial" panose="020B0604020202020204" pitchFamily="34" charset="0"/>
              <a:cs typeface="Arial" panose="020B0604020202020204" pitchFamily="34" charset="0"/>
            </a:rPr>
            <a:t>Better backups/recovery – if data center suffer a problem the operators can move the virtual machines to another virtual host or server</a:t>
          </a:r>
          <a:endParaRPr lang="en-US" dirty="0">
            <a:latin typeface="Arial" panose="020B0604020202020204" pitchFamily="34" charset="0"/>
            <a:cs typeface="Arial" panose="020B0604020202020204" pitchFamily="34" charset="0"/>
          </a:endParaRPr>
        </a:p>
      </dgm:t>
    </dgm:pt>
    <dgm:pt modelId="{A3CD7AE7-23C7-431E-B86F-8BC9157AA96D}" type="parTrans" cxnId="{A79D64CD-A69A-4D69-BA6E-B8D5BCBE9369}">
      <dgm:prSet/>
      <dgm:spPr/>
      <dgm:t>
        <a:bodyPr/>
        <a:lstStyle/>
        <a:p>
          <a:endParaRPr lang="en-US">
            <a:latin typeface="Arial" panose="020B0604020202020204" pitchFamily="34" charset="0"/>
            <a:cs typeface="Arial" panose="020B0604020202020204" pitchFamily="34" charset="0"/>
          </a:endParaRPr>
        </a:p>
      </dgm:t>
    </dgm:pt>
    <dgm:pt modelId="{40B85BCA-E2C9-4561-9EB8-126416579705}" type="sibTrans" cxnId="{A79D64CD-A69A-4D69-BA6E-B8D5BCBE9369}">
      <dgm:prSet/>
      <dgm:spPr/>
      <dgm:t>
        <a:bodyPr/>
        <a:lstStyle/>
        <a:p>
          <a:endParaRPr lang="en-US">
            <a:latin typeface="Arial" panose="020B0604020202020204" pitchFamily="34" charset="0"/>
            <a:cs typeface="Arial" panose="020B0604020202020204" pitchFamily="34" charset="0"/>
          </a:endParaRPr>
        </a:p>
      </dgm:t>
    </dgm:pt>
    <dgm:pt modelId="{7C82E884-9240-41A2-9E41-114F50A15C94}" type="pres">
      <dgm:prSet presAssocID="{CC2515C4-9DF8-4309-B268-D4AAA59034E4}" presName="root" presStyleCnt="0">
        <dgm:presLayoutVars>
          <dgm:dir/>
          <dgm:resizeHandles val="exact"/>
        </dgm:presLayoutVars>
      </dgm:prSet>
      <dgm:spPr/>
    </dgm:pt>
    <dgm:pt modelId="{0A2C3CCA-6F5C-42FD-B14C-1FB47D44D5AF}" type="pres">
      <dgm:prSet presAssocID="{CC2515C4-9DF8-4309-B268-D4AAA59034E4}" presName="container" presStyleCnt="0">
        <dgm:presLayoutVars>
          <dgm:dir/>
          <dgm:resizeHandles val="exact"/>
        </dgm:presLayoutVars>
      </dgm:prSet>
      <dgm:spPr/>
    </dgm:pt>
    <dgm:pt modelId="{ACD4D04B-550C-4279-B7DE-F2241FB08544}" type="pres">
      <dgm:prSet presAssocID="{CA139CDF-390B-4109-A367-D8606B24665E}" presName="compNode" presStyleCnt="0"/>
      <dgm:spPr/>
    </dgm:pt>
    <dgm:pt modelId="{05ABDB1B-E257-4F4E-AEDA-DC03321853CF}" type="pres">
      <dgm:prSet presAssocID="{CA139CDF-390B-4109-A367-D8606B24665E}" presName="iconBgRect" presStyleLbl="bgShp" presStyleIdx="0" presStyleCnt="7"/>
      <dgm:spPr/>
    </dgm:pt>
    <dgm:pt modelId="{1A3161C0-A203-4A61-834B-8F5AE94AC298}" type="pres">
      <dgm:prSet presAssocID="{CA139CDF-390B-4109-A367-D8606B24665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E7B4767D-67BA-460F-BC28-5127D7417A9D}" type="pres">
      <dgm:prSet presAssocID="{CA139CDF-390B-4109-A367-D8606B24665E}" presName="spaceRect" presStyleCnt="0"/>
      <dgm:spPr/>
    </dgm:pt>
    <dgm:pt modelId="{03A49F29-8D4F-425D-8E95-643C54E197EC}" type="pres">
      <dgm:prSet presAssocID="{CA139CDF-390B-4109-A367-D8606B24665E}" presName="textRect" presStyleLbl="revTx" presStyleIdx="0" presStyleCnt="7">
        <dgm:presLayoutVars>
          <dgm:chMax val="1"/>
          <dgm:chPref val="1"/>
        </dgm:presLayoutVars>
      </dgm:prSet>
      <dgm:spPr/>
    </dgm:pt>
    <dgm:pt modelId="{565FB463-F87E-4503-BD0D-950B2FDCB33C}" type="pres">
      <dgm:prSet presAssocID="{792600B3-1476-46B5-B1E8-D079A1B24448}" presName="sibTrans" presStyleLbl="sibTrans2D1" presStyleIdx="0" presStyleCnt="0"/>
      <dgm:spPr/>
    </dgm:pt>
    <dgm:pt modelId="{D99A0EC3-50D3-4C73-9F3D-E1C8C04C750F}" type="pres">
      <dgm:prSet presAssocID="{2238AABA-8A88-491D-9865-7A37872381D5}" presName="compNode" presStyleCnt="0"/>
      <dgm:spPr/>
    </dgm:pt>
    <dgm:pt modelId="{9E0FFB04-AFAF-4DF2-BF5D-0466C31B67FD}" type="pres">
      <dgm:prSet presAssocID="{2238AABA-8A88-491D-9865-7A37872381D5}" presName="iconBgRect" presStyleLbl="bgShp" presStyleIdx="1" presStyleCnt="7"/>
      <dgm:spPr/>
    </dgm:pt>
    <dgm:pt modelId="{6D0CF6F4-ABF9-46E8-92A5-B0BF39E5E4A9}" type="pres">
      <dgm:prSet presAssocID="{2238AABA-8A88-491D-9865-7A37872381D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5270CCA3-8015-4BB4-A13E-EEAC4A894B01}" type="pres">
      <dgm:prSet presAssocID="{2238AABA-8A88-491D-9865-7A37872381D5}" presName="spaceRect" presStyleCnt="0"/>
      <dgm:spPr/>
    </dgm:pt>
    <dgm:pt modelId="{3E01FE30-D789-4BF2-9BB6-92B62DB4B7D4}" type="pres">
      <dgm:prSet presAssocID="{2238AABA-8A88-491D-9865-7A37872381D5}" presName="textRect" presStyleLbl="revTx" presStyleIdx="1" presStyleCnt="7">
        <dgm:presLayoutVars>
          <dgm:chMax val="1"/>
          <dgm:chPref val="1"/>
        </dgm:presLayoutVars>
      </dgm:prSet>
      <dgm:spPr/>
    </dgm:pt>
    <dgm:pt modelId="{E36AD710-5AB1-49EE-A4C0-A9BE6344B5FB}" type="pres">
      <dgm:prSet presAssocID="{1EB2DBB7-03FC-437C-AF96-136CDAA8D484}" presName="sibTrans" presStyleLbl="sibTrans2D1" presStyleIdx="0" presStyleCnt="0"/>
      <dgm:spPr/>
    </dgm:pt>
    <dgm:pt modelId="{285487A8-7DBE-491C-968A-F4FE1627C682}" type="pres">
      <dgm:prSet presAssocID="{72DE4896-2444-4F53-B17D-C2132E14E347}" presName="compNode" presStyleCnt="0"/>
      <dgm:spPr/>
    </dgm:pt>
    <dgm:pt modelId="{87E8D123-7547-4656-B0B8-A3675D0BC54F}" type="pres">
      <dgm:prSet presAssocID="{72DE4896-2444-4F53-B17D-C2132E14E347}" presName="iconBgRect" presStyleLbl="bgShp" presStyleIdx="2" presStyleCnt="7"/>
      <dgm:spPr/>
    </dgm:pt>
    <dgm:pt modelId="{25FEDFEC-0D9A-4A95-8853-FC793612A37F}" type="pres">
      <dgm:prSet presAssocID="{72DE4896-2444-4F53-B17D-C2132E14E34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772583B4-688D-4435-A5AD-166FC83C135D}" type="pres">
      <dgm:prSet presAssocID="{72DE4896-2444-4F53-B17D-C2132E14E347}" presName="spaceRect" presStyleCnt="0"/>
      <dgm:spPr/>
    </dgm:pt>
    <dgm:pt modelId="{6C043AD8-2ED2-4EDB-B382-B313EC82409E}" type="pres">
      <dgm:prSet presAssocID="{72DE4896-2444-4F53-B17D-C2132E14E347}" presName="textRect" presStyleLbl="revTx" presStyleIdx="2" presStyleCnt="7">
        <dgm:presLayoutVars>
          <dgm:chMax val="1"/>
          <dgm:chPref val="1"/>
        </dgm:presLayoutVars>
      </dgm:prSet>
      <dgm:spPr/>
    </dgm:pt>
    <dgm:pt modelId="{2C222B0F-1605-44F3-ADDA-90ACA31EB8ED}" type="pres">
      <dgm:prSet presAssocID="{58663660-FF66-43F2-94F4-1C1159FD3B93}" presName="sibTrans" presStyleLbl="sibTrans2D1" presStyleIdx="0" presStyleCnt="0"/>
      <dgm:spPr/>
    </dgm:pt>
    <dgm:pt modelId="{01D89258-2AAD-4621-BDD2-C5513C733C90}" type="pres">
      <dgm:prSet presAssocID="{8DC55131-7185-4626-861D-FD6C7CB6BC16}" presName="compNode" presStyleCnt="0"/>
      <dgm:spPr/>
    </dgm:pt>
    <dgm:pt modelId="{7A9B70E1-A867-4EDB-8EB9-8EA3DE098E41}" type="pres">
      <dgm:prSet presAssocID="{8DC55131-7185-4626-861D-FD6C7CB6BC16}" presName="iconBgRect" presStyleLbl="bgShp" presStyleIdx="3" presStyleCnt="7"/>
      <dgm:spPr/>
    </dgm:pt>
    <dgm:pt modelId="{5C014D73-1FA5-4B94-BD7B-6EA7CD04ECF5}" type="pres">
      <dgm:prSet presAssocID="{8DC55131-7185-4626-861D-FD6C7CB6BC1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w Temperature"/>
        </a:ext>
      </dgm:extLst>
    </dgm:pt>
    <dgm:pt modelId="{81F9557B-EAE5-4A34-BFD9-D2E271564D81}" type="pres">
      <dgm:prSet presAssocID="{8DC55131-7185-4626-861D-FD6C7CB6BC16}" presName="spaceRect" presStyleCnt="0"/>
      <dgm:spPr/>
    </dgm:pt>
    <dgm:pt modelId="{CE192D4A-41D6-49DD-BB4E-FA60E3A92F53}" type="pres">
      <dgm:prSet presAssocID="{8DC55131-7185-4626-861D-FD6C7CB6BC16}" presName="textRect" presStyleLbl="revTx" presStyleIdx="3" presStyleCnt="7">
        <dgm:presLayoutVars>
          <dgm:chMax val="1"/>
          <dgm:chPref val="1"/>
        </dgm:presLayoutVars>
      </dgm:prSet>
      <dgm:spPr/>
    </dgm:pt>
    <dgm:pt modelId="{A6A6CE4A-67C1-40AF-ADFC-7D6145A71E5C}" type="pres">
      <dgm:prSet presAssocID="{22CF7EC4-2299-4D71-BBF6-C7316425A2AA}" presName="sibTrans" presStyleLbl="sibTrans2D1" presStyleIdx="0" presStyleCnt="0"/>
      <dgm:spPr/>
    </dgm:pt>
    <dgm:pt modelId="{CEAE7539-114E-47E9-A738-FF15AFD837F6}" type="pres">
      <dgm:prSet presAssocID="{290A96B2-11A9-41A8-A223-94F275A01013}" presName="compNode" presStyleCnt="0"/>
      <dgm:spPr/>
    </dgm:pt>
    <dgm:pt modelId="{708A7A16-A2FF-4581-B857-0E2B56CC30E6}" type="pres">
      <dgm:prSet presAssocID="{290A96B2-11A9-41A8-A223-94F275A01013}" presName="iconBgRect" presStyleLbl="bgShp" presStyleIdx="4" presStyleCnt="7"/>
      <dgm:spPr/>
    </dgm:pt>
    <dgm:pt modelId="{BF5188E3-2532-45BA-9B3C-D251F29F9E6F}" type="pres">
      <dgm:prSet presAssocID="{290A96B2-11A9-41A8-A223-94F275A0101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A584690B-9807-4754-959F-FC939C5830DA}" type="pres">
      <dgm:prSet presAssocID="{290A96B2-11A9-41A8-A223-94F275A01013}" presName="spaceRect" presStyleCnt="0"/>
      <dgm:spPr/>
    </dgm:pt>
    <dgm:pt modelId="{35F1751E-B508-4AD0-810C-193E3EB2BEF6}" type="pres">
      <dgm:prSet presAssocID="{290A96B2-11A9-41A8-A223-94F275A01013}" presName="textRect" presStyleLbl="revTx" presStyleIdx="4" presStyleCnt="7">
        <dgm:presLayoutVars>
          <dgm:chMax val="1"/>
          <dgm:chPref val="1"/>
        </dgm:presLayoutVars>
      </dgm:prSet>
      <dgm:spPr/>
    </dgm:pt>
    <dgm:pt modelId="{4ADCCF53-D800-4A78-9204-4853084A1469}" type="pres">
      <dgm:prSet presAssocID="{A6B7F7CC-B555-46F8-96CF-B778EEA62D4D}" presName="sibTrans" presStyleLbl="sibTrans2D1" presStyleIdx="0" presStyleCnt="0"/>
      <dgm:spPr/>
    </dgm:pt>
    <dgm:pt modelId="{BC12B87A-F257-4337-82C2-8DB497501BE9}" type="pres">
      <dgm:prSet presAssocID="{E5B15A72-04F2-40DA-9C20-173F2580BF0D}" presName="compNode" presStyleCnt="0"/>
      <dgm:spPr/>
    </dgm:pt>
    <dgm:pt modelId="{FC250109-892B-48E2-AA2B-2F0E0D730535}" type="pres">
      <dgm:prSet presAssocID="{E5B15A72-04F2-40DA-9C20-173F2580BF0D}" presName="iconBgRect" presStyleLbl="bgShp" presStyleIdx="5" presStyleCnt="7"/>
      <dgm:spPr/>
    </dgm:pt>
    <dgm:pt modelId="{B8485C18-7AB8-4D20-B83D-2C903D45F61D}" type="pres">
      <dgm:prSet presAssocID="{E5B15A72-04F2-40DA-9C20-173F2580BF0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ocessor"/>
        </a:ext>
      </dgm:extLst>
    </dgm:pt>
    <dgm:pt modelId="{3006CB58-DEF9-46A9-87BD-FD1A0DD4D499}" type="pres">
      <dgm:prSet presAssocID="{E5B15A72-04F2-40DA-9C20-173F2580BF0D}" presName="spaceRect" presStyleCnt="0"/>
      <dgm:spPr/>
    </dgm:pt>
    <dgm:pt modelId="{18D945CC-3501-458C-ACF7-BA12B2CC7B83}" type="pres">
      <dgm:prSet presAssocID="{E5B15A72-04F2-40DA-9C20-173F2580BF0D}" presName="textRect" presStyleLbl="revTx" presStyleIdx="5" presStyleCnt="7">
        <dgm:presLayoutVars>
          <dgm:chMax val="1"/>
          <dgm:chPref val="1"/>
        </dgm:presLayoutVars>
      </dgm:prSet>
      <dgm:spPr/>
    </dgm:pt>
    <dgm:pt modelId="{1ECBCE89-5B61-4DE8-AB71-008FC36F554D}" type="pres">
      <dgm:prSet presAssocID="{720FD762-E30C-4943-86A9-D57391CDCC4C}" presName="sibTrans" presStyleLbl="sibTrans2D1" presStyleIdx="0" presStyleCnt="0"/>
      <dgm:spPr/>
    </dgm:pt>
    <dgm:pt modelId="{3C96621F-A453-4701-B852-CD81DB30B4C4}" type="pres">
      <dgm:prSet presAssocID="{D33BF30F-F33C-4135-AB43-64A84B2B1948}" presName="compNode" presStyleCnt="0"/>
      <dgm:spPr/>
    </dgm:pt>
    <dgm:pt modelId="{60A08E5D-8936-4B05-9CC6-91891CD6009A}" type="pres">
      <dgm:prSet presAssocID="{D33BF30F-F33C-4135-AB43-64A84B2B1948}" presName="iconBgRect" presStyleLbl="bgShp" presStyleIdx="6" presStyleCnt="7" custLinFactX="99763" custLinFactNeighborX="100000" custLinFactNeighborY="-45323"/>
      <dgm:spPr/>
    </dgm:pt>
    <dgm:pt modelId="{D8FDD75D-EB5B-42B2-A941-B54F4FFB0D43}" type="pres">
      <dgm:prSet presAssocID="{D33BF30F-F33C-4135-AB43-64A84B2B1948}" presName="iconRect" presStyleLbl="node1" presStyleIdx="6" presStyleCnt="7" custLinFactX="144418" custLinFactNeighborX="200000" custLinFactNeighborY="-78143"/>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ud Computing"/>
        </a:ext>
      </dgm:extLst>
    </dgm:pt>
    <dgm:pt modelId="{B1C20030-0D5E-4938-BB1C-6D9F63FE9483}" type="pres">
      <dgm:prSet presAssocID="{D33BF30F-F33C-4135-AB43-64A84B2B1948}" presName="spaceRect" presStyleCnt="0"/>
      <dgm:spPr/>
    </dgm:pt>
    <dgm:pt modelId="{7B8861FF-A338-4280-B755-77118B0557AD}" type="pres">
      <dgm:prSet presAssocID="{D33BF30F-F33C-4135-AB43-64A84B2B1948}" presName="textRect" presStyleLbl="revTx" presStyleIdx="6" presStyleCnt="7" custLinFactNeighborX="84748" custLinFactNeighborY="-45323">
        <dgm:presLayoutVars>
          <dgm:chMax val="1"/>
          <dgm:chPref val="1"/>
        </dgm:presLayoutVars>
      </dgm:prSet>
      <dgm:spPr/>
    </dgm:pt>
  </dgm:ptLst>
  <dgm:cxnLst>
    <dgm:cxn modelId="{B2583908-5120-4566-9248-F5344FF64361}" type="presOf" srcId="{72DE4896-2444-4F53-B17D-C2132E14E347}" destId="{6C043AD8-2ED2-4EDB-B382-B313EC82409E}" srcOrd="0" destOrd="0" presId="urn:microsoft.com/office/officeart/2018/2/layout/IconCircleList"/>
    <dgm:cxn modelId="{790D912C-76BD-4A4E-BFD9-3320923A7500}" type="presOf" srcId="{22CF7EC4-2299-4D71-BBF6-C7316425A2AA}" destId="{A6A6CE4A-67C1-40AF-ADFC-7D6145A71E5C}" srcOrd="0" destOrd="0" presId="urn:microsoft.com/office/officeart/2018/2/layout/IconCircleList"/>
    <dgm:cxn modelId="{2EBBB630-54E9-4F03-B762-47A3BE9200D1}" type="presOf" srcId="{720FD762-E30C-4943-86A9-D57391CDCC4C}" destId="{1ECBCE89-5B61-4DE8-AB71-008FC36F554D}" srcOrd="0" destOrd="0" presId="urn:microsoft.com/office/officeart/2018/2/layout/IconCircleList"/>
    <dgm:cxn modelId="{BF79BB35-D41F-4029-8139-76908C2674DF}" type="presOf" srcId="{792600B3-1476-46B5-B1E8-D079A1B24448}" destId="{565FB463-F87E-4503-BD0D-950B2FDCB33C}" srcOrd="0" destOrd="0" presId="urn:microsoft.com/office/officeart/2018/2/layout/IconCircleList"/>
    <dgm:cxn modelId="{F6659E38-2708-4EC8-A006-18C418D637B3}" type="presOf" srcId="{290A96B2-11A9-41A8-A223-94F275A01013}" destId="{35F1751E-B508-4AD0-810C-193E3EB2BEF6}" srcOrd="0" destOrd="0" presId="urn:microsoft.com/office/officeart/2018/2/layout/IconCircleList"/>
    <dgm:cxn modelId="{71D83A3D-A152-4C82-B984-533FA3453E65}" type="presOf" srcId="{58663660-FF66-43F2-94F4-1C1159FD3B93}" destId="{2C222B0F-1605-44F3-ADDA-90ACA31EB8ED}" srcOrd="0" destOrd="0" presId="urn:microsoft.com/office/officeart/2018/2/layout/IconCircleList"/>
    <dgm:cxn modelId="{5EBA284C-EA0C-40A4-9452-0AD5071FEBF8}" srcId="{CC2515C4-9DF8-4309-B268-D4AAA59034E4}" destId="{290A96B2-11A9-41A8-A223-94F275A01013}" srcOrd="4" destOrd="0" parTransId="{94A08A16-897D-470E-B397-AD4F8FC827E4}" sibTransId="{A6B7F7CC-B555-46F8-96CF-B778EEA62D4D}"/>
    <dgm:cxn modelId="{FC81365B-7A91-4CC7-9A75-4DF181527D91}" type="presOf" srcId="{E5B15A72-04F2-40DA-9C20-173F2580BF0D}" destId="{18D945CC-3501-458C-ACF7-BA12B2CC7B83}" srcOrd="0" destOrd="0" presId="urn:microsoft.com/office/officeart/2018/2/layout/IconCircleList"/>
    <dgm:cxn modelId="{6AC3615C-804A-4CF2-923F-E7ED63178C61}" type="presOf" srcId="{8DC55131-7185-4626-861D-FD6C7CB6BC16}" destId="{CE192D4A-41D6-49DD-BB4E-FA60E3A92F53}" srcOrd="0" destOrd="0" presId="urn:microsoft.com/office/officeart/2018/2/layout/IconCircleList"/>
    <dgm:cxn modelId="{86672871-F41F-4F90-A62E-5D00571DFCD7}" type="presOf" srcId="{2238AABA-8A88-491D-9865-7A37872381D5}" destId="{3E01FE30-D789-4BF2-9BB6-92B62DB4B7D4}" srcOrd="0" destOrd="0" presId="urn:microsoft.com/office/officeart/2018/2/layout/IconCircleList"/>
    <dgm:cxn modelId="{565DAC85-BE2D-48B6-AFF3-E9E732881CCF}" srcId="{CC2515C4-9DF8-4309-B268-D4AAA59034E4}" destId="{8DC55131-7185-4626-861D-FD6C7CB6BC16}" srcOrd="3" destOrd="0" parTransId="{98A0E013-B517-4DAD-ABC9-1FD9D62F7F6E}" sibTransId="{22CF7EC4-2299-4D71-BBF6-C7316425A2AA}"/>
    <dgm:cxn modelId="{8B14EAB3-3466-46C3-A014-BC3620F5636B}" srcId="{CC2515C4-9DF8-4309-B268-D4AAA59034E4}" destId="{CA139CDF-390B-4109-A367-D8606B24665E}" srcOrd="0" destOrd="0" parTransId="{5ADD7EF3-ACC8-41A3-B926-22574A588B8E}" sibTransId="{792600B3-1476-46B5-B1E8-D079A1B24448}"/>
    <dgm:cxn modelId="{4E61D1BF-3840-4981-ABA5-6C50B9351A5A}" srcId="{CC2515C4-9DF8-4309-B268-D4AAA59034E4}" destId="{72DE4896-2444-4F53-B17D-C2132E14E347}" srcOrd="2" destOrd="0" parTransId="{F3B40EA6-C3C5-47A5-BAE7-08F59C1A2285}" sibTransId="{58663660-FF66-43F2-94F4-1C1159FD3B93}"/>
    <dgm:cxn modelId="{FE310CC9-C939-4E68-A4FD-3379A42B031E}" srcId="{CC2515C4-9DF8-4309-B268-D4AAA59034E4}" destId="{2238AABA-8A88-491D-9865-7A37872381D5}" srcOrd="1" destOrd="0" parTransId="{FC9F9D8C-21F1-405B-ADDE-282DFD875D29}" sibTransId="{1EB2DBB7-03FC-437C-AF96-136CDAA8D484}"/>
    <dgm:cxn modelId="{8717B9CA-7C4E-47B2-ACD1-B6CE08A31299}" type="presOf" srcId="{1EB2DBB7-03FC-437C-AF96-136CDAA8D484}" destId="{E36AD710-5AB1-49EE-A4C0-A9BE6344B5FB}" srcOrd="0" destOrd="0" presId="urn:microsoft.com/office/officeart/2018/2/layout/IconCircleList"/>
    <dgm:cxn modelId="{A79D64CD-A69A-4D69-BA6E-B8D5BCBE9369}" srcId="{CC2515C4-9DF8-4309-B268-D4AAA59034E4}" destId="{D33BF30F-F33C-4135-AB43-64A84B2B1948}" srcOrd="6" destOrd="0" parTransId="{A3CD7AE7-23C7-431E-B86F-8BC9157AA96D}" sibTransId="{40B85BCA-E2C9-4561-9EB8-126416579705}"/>
    <dgm:cxn modelId="{8A2B9BDE-24DE-421D-80B7-241E3EBAB576}" type="presOf" srcId="{CC2515C4-9DF8-4309-B268-D4AAA59034E4}" destId="{7C82E884-9240-41A2-9E41-114F50A15C94}" srcOrd="0" destOrd="0" presId="urn:microsoft.com/office/officeart/2018/2/layout/IconCircleList"/>
    <dgm:cxn modelId="{C06DC2E0-D523-4185-A6A3-AED200381640}" type="presOf" srcId="{CA139CDF-390B-4109-A367-D8606B24665E}" destId="{03A49F29-8D4F-425D-8E95-643C54E197EC}" srcOrd="0" destOrd="0" presId="urn:microsoft.com/office/officeart/2018/2/layout/IconCircleList"/>
    <dgm:cxn modelId="{33670CE3-0E59-4AAF-965F-41503A0AFAD5}" type="presOf" srcId="{D33BF30F-F33C-4135-AB43-64A84B2B1948}" destId="{7B8861FF-A338-4280-B755-77118B0557AD}" srcOrd="0" destOrd="0" presId="urn:microsoft.com/office/officeart/2018/2/layout/IconCircleList"/>
    <dgm:cxn modelId="{54A0C7F9-6C66-4635-A1A7-10521D80E0EA}" srcId="{CC2515C4-9DF8-4309-B268-D4AAA59034E4}" destId="{E5B15A72-04F2-40DA-9C20-173F2580BF0D}" srcOrd="5" destOrd="0" parTransId="{96887187-C528-4289-8CB3-1B6B4B721B05}" sibTransId="{720FD762-E30C-4943-86A9-D57391CDCC4C}"/>
    <dgm:cxn modelId="{2F88BCFC-1227-4BD5-A7B2-38BBCFC57D75}" type="presOf" srcId="{A6B7F7CC-B555-46F8-96CF-B778EEA62D4D}" destId="{4ADCCF53-D800-4A78-9204-4853084A1469}" srcOrd="0" destOrd="0" presId="urn:microsoft.com/office/officeart/2018/2/layout/IconCircleList"/>
    <dgm:cxn modelId="{C7887999-6589-49A9-B0C2-E204E2BA9B5E}" type="presParOf" srcId="{7C82E884-9240-41A2-9E41-114F50A15C94}" destId="{0A2C3CCA-6F5C-42FD-B14C-1FB47D44D5AF}" srcOrd="0" destOrd="0" presId="urn:microsoft.com/office/officeart/2018/2/layout/IconCircleList"/>
    <dgm:cxn modelId="{7F0A8E34-FCEE-4998-B5FD-EF099804E397}" type="presParOf" srcId="{0A2C3CCA-6F5C-42FD-B14C-1FB47D44D5AF}" destId="{ACD4D04B-550C-4279-B7DE-F2241FB08544}" srcOrd="0" destOrd="0" presId="urn:microsoft.com/office/officeart/2018/2/layout/IconCircleList"/>
    <dgm:cxn modelId="{5A358839-5D93-40ED-8540-4BAFFF2DB3B1}" type="presParOf" srcId="{ACD4D04B-550C-4279-B7DE-F2241FB08544}" destId="{05ABDB1B-E257-4F4E-AEDA-DC03321853CF}" srcOrd="0" destOrd="0" presId="urn:microsoft.com/office/officeart/2018/2/layout/IconCircleList"/>
    <dgm:cxn modelId="{4552C50F-DF09-4865-8DD2-4D6595A1A765}" type="presParOf" srcId="{ACD4D04B-550C-4279-B7DE-F2241FB08544}" destId="{1A3161C0-A203-4A61-834B-8F5AE94AC298}" srcOrd="1" destOrd="0" presId="urn:microsoft.com/office/officeart/2018/2/layout/IconCircleList"/>
    <dgm:cxn modelId="{5208597F-020E-49DD-8D8B-293384226E58}" type="presParOf" srcId="{ACD4D04B-550C-4279-B7DE-F2241FB08544}" destId="{E7B4767D-67BA-460F-BC28-5127D7417A9D}" srcOrd="2" destOrd="0" presId="urn:microsoft.com/office/officeart/2018/2/layout/IconCircleList"/>
    <dgm:cxn modelId="{E8821304-8B24-481F-B646-84CD263675BA}" type="presParOf" srcId="{ACD4D04B-550C-4279-B7DE-F2241FB08544}" destId="{03A49F29-8D4F-425D-8E95-643C54E197EC}" srcOrd="3" destOrd="0" presId="urn:microsoft.com/office/officeart/2018/2/layout/IconCircleList"/>
    <dgm:cxn modelId="{9DA23078-FBE6-482B-A913-FAECA647A6E1}" type="presParOf" srcId="{0A2C3CCA-6F5C-42FD-B14C-1FB47D44D5AF}" destId="{565FB463-F87E-4503-BD0D-950B2FDCB33C}" srcOrd="1" destOrd="0" presId="urn:microsoft.com/office/officeart/2018/2/layout/IconCircleList"/>
    <dgm:cxn modelId="{72B6D7FB-48E9-4FD4-A9E2-A8403885D415}" type="presParOf" srcId="{0A2C3CCA-6F5C-42FD-B14C-1FB47D44D5AF}" destId="{D99A0EC3-50D3-4C73-9F3D-E1C8C04C750F}" srcOrd="2" destOrd="0" presId="urn:microsoft.com/office/officeart/2018/2/layout/IconCircleList"/>
    <dgm:cxn modelId="{BBA65FAE-BAEF-487F-9821-C39477F77B30}" type="presParOf" srcId="{D99A0EC3-50D3-4C73-9F3D-E1C8C04C750F}" destId="{9E0FFB04-AFAF-4DF2-BF5D-0466C31B67FD}" srcOrd="0" destOrd="0" presId="urn:microsoft.com/office/officeart/2018/2/layout/IconCircleList"/>
    <dgm:cxn modelId="{C07BDD93-24C7-4560-B358-A1952997E52F}" type="presParOf" srcId="{D99A0EC3-50D3-4C73-9F3D-E1C8C04C750F}" destId="{6D0CF6F4-ABF9-46E8-92A5-B0BF39E5E4A9}" srcOrd="1" destOrd="0" presId="urn:microsoft.com/office/officeart/2018/2/layout/IconCircleList"/>
    <dgm:cxn modelId="{433A4228-680F-491E-ADDF-084BD32B58BC}" type="presParOf" srcId="{D99A0EC3-50D3-4C73-9F3D-E1C8C04C750F}" destId="{5270CCA3-8015-4BB4-A13E-EEAC4A894B01}" srcOrd="2" destOrd="0" presId="urn:microsoft.com/office/officeart/2018/2/layout/IconCircleList"/>
    <dgm:cxn modelId="{6ADF7AE1-D385-49DD-804C-7691BCAE666B}" type="presParOf" srcId="{D99A0EC3-50D3-4C73-9F3D-E1C8C04C750F}" destId="{3E01FE30-D789-4BF2-9BB6-92B62DB4B7D4}" srcOrd="3" destOrd="0" presId="urn:microsoft.com/office/officeart/2018/2/layout/IconCircleList"/>
    <dgm:cxn modelId="{E19B9B09-0D4A-4708-8AE9-61CA1815B327}" type="presParOf" srcId="{0A2C3CCA-6F5C-42FD-B14C-1FB47D44D5AF}" destId="{E36AD710-5AB1-49EE-A4C0-A9BE6344B5FB}" srcOrd="3" destOrd="0" presId="urn:microsoft.com/office/officeart/2018/2/layout/IconCircleList"/>
    <dgm:cxn modelId="{39976F3A-6D90-4430-8DFF-3DDED160E62C}" type="presParOf" srcId="{0A2C3CCA-6F5C-42FD-B14C-1FB47D44D5AF}" destId="{285487A8-7DBE-491C-968A-F4FE1627C682}" srcOrd="4" destOrd="0" presId="urn:microsoft.com/office/officeart/2018/2/layout/IconCircleList"/>
    <dgm:cxn modelId="{D7237D41-279F-4E55-B5AD-E8431BFDA043}" type="presParOf" srcId="{285487A8-7DBE-491C-968A-F4FE1627C682}" destId="{87E8D123-7547-4656-B0B8-A3675D0BC54F}" srcOrd="0" destOrd="0" presId="urn:microsoft.com/office/officeart/2018/2/layout/IconCircleList"/>
    <dgm:cxn modelId="{F8E66FCD-FD9D-43AC-8EAB-7BF3335826C5}" type="presParOf" srcId="{285487A8-7DBE-491C-968A-F4FE1627C682}" destId="{25FEDFEC-0D9A-4A95-8853-FC793612A37F}" srcOrd="1" destOrd="0" presId="urn:microsoft.com/office/officeart/2018/2/layout/IconCircleList"/>
    <dgm:cxn modelId="{2DF5E256-38B0-4CB0-B625-348BFE56A3D1}" type="presParOf" srcId="{285487A8-7DBE-491C-968A-F4FE1627C682}" destId="{772583B4-688D-4435-A5AD-166FC83C135D}" srcOrd="2" destOrd="0" presId="urn:microsoft.com/office/officeart/2018/2/layout/IconCircleList"/>
    <dgm:cxn modelId="{323492F8-5495-40F9-8435-D7BECAB133BF}" type="presParOf" srcId="{285487A8-7DBE-491C-968A-F4FE1627C682}" destId="{6C043AD8-2ED2-4EDB-B382-B313EC82409E}" srcOrd="3" destOrd="0" presId="urn:microsoft.com/office/officeart/2018/2/layout/IconCircleList"/>
    <dgm:cxn modelId="{E454EAE2-9029-4BF6-B1E8-1369BA3F0F18}" type="presParOf" srcId="{0A2C3CCA-6F5C-42FD-B14C-1FB47D44D5AF}" destId="{2C222B0F-1605-44F3-ADDA-90ACA31EB8ED}" srcOrd="5" destOrd="0" presId="urn:microsoft.com/office/officeart/2018/2/layout/IconCircleList"/>
    <dgm:cxn modelId="{482B8D8C-D366-4C25-98B5-9EF3A34ECCB3}" type="presParOf" srcId="{0A2C3CCA-6F5C-42FD-B14C-1FB47D44D5AF}" destId="{01D89258-2AAD-4621-BDD2-C5513C733C90}" srcOrd="6" destOrd="0" presId="urn:microsoft.com/office/officeart/2018/2/layout/IconCircleList"/>
    <dgm:cxn modelId="{E2F81891-B873-4CBA-957B-C3960F1C04B4}" type="presParOf" srcId="{01D89258-2AAD-4621-BDD2-C5513C733C90}" destId="{7A9B70E1-A867-4EDB-8EB9-8EA3DE098E41}" srcOrd="0" destOrd="0" presId="urn:microsoft.com/office/officeart/2018/2/layout/IconCircleList"/>
    <dgm:cxn modelId="{7944549D-C1D2-4AAF-A744-31B5662A40A7}" type="presParOf" srcId="{01D89258-2AAD-4621-BDD2-C5513C733C90}" destId="{5C014D73-1FA5-4B94-BD7B-6EA7CD04ECF5}" srcOrd="1" destOrd="0" presId="urn:microsoft.com/office/officeart/2018/2/layout/IconCircleList"/>
    <dgm:cxn modelId="{EEA94771-4136-408A-BB50-8E0847E9BCB2}" type="presParOf" srcId="{01D89258-2AAD-4621-BDD2-C5513C733C90}" destId="{81F9557B-EAE5-4A34-BFD9-D2E271564D81}" srcOrd="2" destOrd="0" presId="urn:microsoft.com/office/officeart/2018/2/layout/IconCircleList"/>
    <dgm:cxn modelId="{A5256492-9B24-462D-A65E-E2F261FC7E38}" type="presParOf" srcId="{01D89258-2AAD-4621-BDD2-C5513C733C90}" destId="{CE192D4A-41D6-49DD-BB4E-FA60E3A92F53}" srcOrd="3" destOrd="0" presId="urn:microsoft.com/office/officeart/2018/2/layout/IconCircleList"/>
    <dgm:cxn modelId="{5AD84D88-6E64-473A-AA96-920FC9F22AF2}" type="presParOf" srcId="{0A2C3CCA-6F5C-42FD-B14C-1FB47D44D5AF}" destId="{A6A6CE4A-67C1-40AF-ADFC-7D6145A71E5C}" srcOrd="7" destOrd="0" presId="urn:microsoft.com/office/officeart/2018/2/layout/IconCircleList"/>
    <dgm:cxn modelId="{29B3E692-B4F8-4C56-A7B5-98F34E54A2F1}" type="presParOf" srcId="{0A2C3CCA-6F5C-42FD-B14C-1FB47D44D5AF}" destId="{CEAE7539-114E-47E9-A738-FF15AFD837F6}" srcOrd="8" destOrd="0" presId="urn:microsoft.com/office/officeart/2018/2/layout/IconCircleList"/>
    <dgm:cxn modelId="{DE1FD05D-4369-44BE-86C4-40D3092699B3}" type="presParOf" srcId="{CEAE7539-114E-47E9-A738-FF15AFD837F6}" destId="{708A7A16-A2FF-4581-B857-0E2B56CC30E6}" srcOrd="0" destOrd="0" presId="urn:microsoft.com/office/officeart/2018/2/layout/IconCircleList"/>
    <dgm:cxn modelId="{906416E8-E993-4838-BE6D-67A6E472B148}" type="presParOf" srcId="{CEAE7539-114E-47E9-A738-FF15AFD837F6}" destId="{BF5188E3-2532-45BA-9B3C-D251F29F9E6F}" srcOrd="1" destOrd="0" presId="urn:microsoft.com/office/officeart/2018/2/layout/IconCircleList"/>
    <dgm:cxn modelId="{B16A048C-2375-4864-B2FA-567847886D5E}" type="presParOf" srcId="{CEAE7539-114E-47E9-A738-FF15AFD837F6}" destId="{A584690B-9807-4754-959F-FC939C5830DA}" srcOrd="2" destOrd="0" presId="urn:microsoft.com/office/officeart/2018/2/layout/IconCircleList"/>
    <dgm:cxn modelId="{36B1E024-73BF-4252-9036-F9E36222B851}" type="presParOf" srcId="{CEAE7539-114E-47E9-A738-FF15AFD837F6}" destId="{35F1751E-B508-4AD0-810C-193E3EB2BEF6}" srcOrd="3" destOrd="0" presId="urn:microsoft.com/office/officeart/2018/2/layout/IconCircleList"/>
    <dgm:cxn modelId="{5D103215-8593-4BE8-A4E2-15E50BDB5983}" type="presParOf" srcId="{0A2C3CCA-6F5C-42FD-B14C-1FB47D44D5AF}" destId="{4ADCCF53-D800-4A78-9204-4853084A1469}" srcOrd="9" destOrd="0" presId="urn:microsoft.com/office/officeart/2018/2/layout/IconCircleList"/>
    <dgm:cxn modelId="{C3BD2E71-02E3-4A5B-A7E6-E94AAE168FBA}" type="presParOf" srcId="{0A2C3CCA-6F5C-42FD-B14C-1FB47D44D5AF}" destId="{BC12B87A-F257-4337-82C2-8DB497501BE9}" srcOrd="10" destOrd="0" presId="urn:microsoft.com/office/officeart/2018/2/layout/IconCircleList"/>
    <dgm:cxn modelId="{82E72925-1E86-457F-950B-D2164067B0B2}" type="presParOf" srcId="{BC12B87A-F257-4337-82C2-8DB497501BE9}" destId="{FC250109-892B-48E2-AA2B-2F0E0D730535}" srcOrd="0" destOrd="0" presId="urn:microsoft.com/office/officeart/2018/2/layout/IconCircleList"/>
    <dgm:cxn modelId="{3DF2802D-2A01-4B1F-A4A1-F9C046D65333}" type="presParOf" srcId="{BC12B87A-F257-4337-82C2-8DB497501BE9}" destId="{B8485C18-7AB8-4D20-B83D-2C903D45F61D}" srcOrd="1" destOrd="0" presId="urn:microsoft.com/office/officeart/2018/2/layout/IconCircleList"/>
    <dgm:cxn modelId="{1DD05E97-AC7B-48B7-AB21-41E4D12F5A09}" type="presParOf" srcId="{BC12B87A-F257-4337-82C2-8DB497501BE9}" destId="{3006CB58-DEF9-46A9-87BD-FD1A0DD4D499}" srcOrd="2" destOrd="0" presId="urn:microsoft.com/office/officeart/2018/2/layout/IconCircleList"/>
    <dgm:cxn modelId="{61BA3838-EB47-4DC2-A2E2-BDD323FE43E3}" type="presParOf" srcId="{BC12B87A-F257-4337-82C2-8DB497501BE9}" destId="{18D945CC-3501-458C-ACF7-BA12B2CC7B83}" srcOrd="3" destOrd="0" presId="urn:microsoft.com/office/officeart/2018/2/layout/IconCircleList"/>
    <dgm:cxn modelId="{2BD309FE-0D27-4F8B-B31B-070DB2CE17CB}" type="presParOf" srcId="{0A2C3CCA-6F5C-42FD-B14C-1FB47D44D5AF}" destId="{1ECBCE89-5B61-4DE8-AB71-008FC36F554D}" srcOrd="11" destOrd="0" presId="urn:microsoft.com/office/officeart/2018/2/layout/IconCircleList"/>
    <dgm:cxn modelId="{8120F3CD-E0A2-49C9-8C99-E167B1D0F1D8}" type="presParOf" srcId="{0A2C3CCA-6F5C-42FD-B14C-1FB47D44D5AF}" destId="{3C96621F-A453-4701-B852-CD81DB30B4C4}" srcOrd="12" destOrd="0" presId="urn:microsoft.com/office/officeart/2018/2/layout/IconCircleList"/>
    <dgm:cxn modelId="{D64130CC-9448-4572-9C24-88DEB5E14D28}" type="presParOf" srcId="{3C96621F-A453-4701-B852-CD81DB30B4C4}" destId="{60A08E5D-8936-4B05-9CC6-91891CD6009A}" srcOrd="0" destOrd="0" presId="urn:microsoft.com/office/officeart/2018/2/layout/IconCircleList"/>
    <dgm:cxn modelId="{68020A5A-FCD5-4B81-8FD2-45AD239FF25D}" type="presParOf" srcId="{3C96621F-A453-4701-B852-CD81DB30B4C4}" destId="{D8FDD75D-EB5B-42B2-A941-B54F4FFB0D43}" srcOrd="1" destOrd="0" presId="urn:microsoft.com/office/officeart/2018/2/layout/IconCircleList"/>
    <dgm:cxn modelId="{FA3A31BF-5F74-4A91-9786-7D9FD96CD429}" type="presParOf" srcId="{3C96621F-A453-4701-B852-CD81DB30B4C4}" destId="{B1C20030-0D5E-4938-BB1C-6D9F63FE9483}" srcOrd="2" destOrd="0" presId="urn:microsoft.com/office/officeart/2018/2/layout/IconCircleList"/>
    <dgm:cxn modelId="{77B2EEA2-D07C-4097-B138-98B3A0B1F9A0}" type="presParOf" srcId="{3C96621F-A453-4701-B852-CD81DB30B4C4}" destId="{7B8861FF-A338-4280-B755-77118B0557A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CC36E6-C0C9-42AF-96F6-88145AEBCCC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3671B1-D884-413B-ADB6-BA1632AB34FA}">
      <dgm:prSet/>
      <dgm:spPr/>
      <dgm:t>
        <a:bodyPr/>
        <a:lstStyle/>
        <a:p>
          <a:pPr>
            <a:lnSpc>
              <a:spcPct val="100000"/>
            </a:lnSpc>
          </a:pPr>
          <a:r>
            <a:rPr lang="en-US" dirty="0">
              <a:latin typeface="Arial" panose="020B0604020202020204" pitchFamily="34" charset="0"/>
              <a:cs typeface="Arial" panose="020B0604020202020204" pitchFamily="34" charset="0"/>
            </a:rPr>
            <a:t>Security – because the data is stored not in your private network, different people can access it. </a:t>
          </a:r>
        </a:p>
      </dgm:t>
    </dgm:pt>
    <dgm:pt modelId="{6ADD197A-644D-47CB-8F09-C9D0B02DC600}" type="parTrans" cxnId="{674C909B-4716-432F-985B-6E7335F08922}">
      <dgm:prSet/>
      <dgm:spPr/>
      <dgm:t>
        <a:bodyPr/>
        <a:lstStyle/>
        <a:p>
          <a:endParaRPr lang="en-US">
            <a:latin typeface="Arial" panose="020B0604020202020204" pitchFamily="34" charset="0"/>
            <a:cs typeface="Arial" panose="020B0604020202020204" pitchFamily="34" charset="0"/>
          </a:endParaRPr>
        </a:p>
      </dgm:t>
    </dgm:pt>
    <dgm:pt modelId="{16462812-3488-477F-B486-42A626A78C9D}" type="sibTrans" cxnId="{674C909B-4716-432F-985B-6E7335F08922}">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8539DA41-BF1F-4ED6-8755-E802E4EBD3EF}">
      <dgm:prSet/>
      <dgm:spPr/>
      <dgm:t>
        <a:bodyPr/>
        <a:lstStyle/>
        <a:p>
          <a:pPr>
            <a:lnSpc>
              <a:spcPct val="100000"/>
            </a:lnSpc>
          </a:pPr>
          <a:r>
            <a:rPr lang="en-US">
              <a:latin typeface="Arial" panose="020B0604020202020204" pitchFamily="34" charset="0"/>
              <a:cs typeface="Arial" panose="020B0604020202020204" pitchFamily="34" charset="0"/>
            </a:rPr>
            <a:t>High cost of implementation – the implementation cost is high for providers of virtualization, hardware and software are required in same time which means a huge cost.</a:t>
          </a:r>
        </a:p>
      </dgm:t>
    </dgm:pt>
    <dgm:pt modelId="{F90045EF-7448-4B77-AC03-A6B623688D79}" type="parTrans" cxnId="{155BF725-7BC1-4C79-9ED7-6244A5223A01}">
      <dgm:prSet/>
      <dgm:spPr/>
      <dgm:t>
        <a:bodyPr/>
        <a:lstStyle/>
        <a:p>
          <a:endParaRPr lang="en-US">
            <a:latin typeface="Arial" panose="020B0604020202020204" pitchFamily="34" charset="0"/>
            <a:cs typeface="Arial" panose="020B0604020202020204" pitchFamily="34" charset="0"/>
          </a:endParaRPr>
        </a:p>
      </dgm:t>
    </dgm:pt>
    <dgm:pt modelId="{BB7996EA-31CA-4BFC-A6D0-0B9AFC1DD119}" type="sibTrans" cxnId="{155BF725-7BC1-4C79-9ED7-6244A5223A01}">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973B7D66-3753-4FAE-9211-A1B4FAFC8BBB}">
      <dgm:prSet/>
      <dgm:spPr/>
      <dgm:t>
        <a:bodyPr/>
        <a:lstStyle/>
        <a:p>
          <a:pPr>
            <a:lnSpc>
              <a:spcPct val="100000"/>
            </a:lnSpc>
          </a:pPr>
          <a:r>
            <a:rPr lang="en-US">
              <a:latin typeface="Arial" panose="020B0604020202020204" pitchFamily="34" charset="0"/>
              <a:cs typeface="Arial" panose="020B0604020202020204" pitchFamily="34" charset="0"/>
            </a:rPr>
            <a:t>Still has limitation – not all hardware or software can be virtualized</a:t>
          </a:r>
        </a:p>
      </dgm:t>
    </dgm:pt>
    <dgm:pt modelId="{60F14748-54A4-4BBB-A2DC-60A30333CC9F}" type="parTrans" cxnId="{389C9C78-E179-452B-8384-5B8571653921}">
      <dgm:prSet/>
      <dgm:spPr/>
      <dgm:t>
        <a:bodyPr/>
        <a:lstStyle/>
        <a:p>
          <a:endParaRPr lang="en-US">
            <a:latin typeface="Arial" panose="020B0604020202020204" pitchFamily="34" charset="0"/>
            <a:cs typeface="Arial" panose="020B0604020202020204" pitchFamily="34" charset="0"/>
          </a:endParaRPr>
        </a:p>
      </dgm:t>
    </dgm:pt>
    <dgm:pt modelId="{9B91E499-92CA-481C-9D3A-E4A48783DE3B}" type="sibTrans" cxnId="{389C9C78-E179-452B-8384-5B8571653921}">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DA86F754-8F5E-40F2-BB35-DF231D8B09FC}">
      <dgm:prSet/>
      <dgm:spPr/>
      <dgm:t>
        <a:bodyPr/>
        <a:lstStyle/>
        <a:p>
          <a:pPr>
            <a:lnSpc>
              <a:spcPct val="100000"/>
            </a:lnSpc>
          </a:pPr>
          <a:r>
            <a:rPr lang="en-US" dirty="0">
              <a:latin typeface="Arial" panose="020B0604020202020204" pitchFamily="34" charset="0"/>
              <a:cs typeface="Arial" panose="020B0604020202020204" pitchFamily="34" charset="0"/>
            </a:rPr>
            <a:t>Availability issue – if the provider face problem the businesses doesn’t has access to the servers. </a:t>
          </a:r>
        </a:p>
      </dgm:t>
    </dgm:pt>
    <dgm:pt modelId="{90B04120-F623-4A48-ADBE-E7F74635CD62}" type="parTrans" cxnId="{E98C4253-D0A0-482C-A7FB-EA3B6EDAEBC4}">
      <dgm:prSet/>
      <dgm:spPr/>
      <dgm:t>
        <a:bodyPr/>
        <a:lstStyle/>
        <a:p>
          <a:endParaRPr lang="en-US">
            <a:latin typeface="Arial" panose="020B0604020202020204" pitchFamily="34" charset="0"/>
            <a:cs typeface="Arial" panose="020B0604020202020204" pitchFamily="34" charset="0"/>
          </a:endParaRPr>
        </a:p>
      </dgm:t>
    </dgm:pt>
    <dgm:pt modelId="{4C066B4C-3962-40B9-B104-F78B51E88E89}" type="sibTrans" cxnId="{E98C4253-D0A0-482C-A7FB-EA3B6EDAEBC4}">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0466F988-6A0F-EA46-A0C8-7C07EBA4B7B0}">
      <dgm:prSet/>
      <dgm:spPr/>
      <dgm:t>
        <a:bodyPr/>
        <a:lstStyle/>
        <a:p>
          <a:pPr>
            <a:lnSpc>
              <a:spcPct val="100000"/>
            </a:lnSpc>
          </a:pPr>
          <a:r>
            <a:rPr lang="en-GB" dirty="0"/>
            <a:t>Redundancy - virtualization hardware platform is still a major problem</a:t>
          </a:r>
        </a:p>
      </dgm:t>
    </dgm:pt>
    <dgm:pt modelId="{350B22C1-6228-7B49-8F46-0E0833649520}" type="parTrans" cxnId="{932DEBF8-7E90-A841-81F3-0AE09D97220B}">
      <dgm:prSet/>
      <dgm:spPr/>
      <dgm:t>
        <a:bodyPr/>
        <a:lstStyle/>
        <a:p>
          <a:endParaRPr lang="en-GB"/>
        </a:p>
      </dgm:t>
    </dgm:pt>
    <dgm:pt modelId="{FF9B1F1E-427D-2448-99A0-24D9DA437BCD}" type="sibTrans" cxnId="{932DEBF8-7E90-A841-81F3-0AE09D97220B}">
      <dgm:prSet/>
      <dgm:spPr/>
      <dgm:t>
        <a:bodyPr/>
        <a:lstStyle/>
        <a:p>
          <a:endParaRPr lang="en-GB"/>
        </a:p>
      </dgm:t>
    </dgm:pt>
    <dgm:pt modelId="{41C8B3AA-5403-4D60-8764-080AF310A44E}" type="pres">
      <dgm:prSet presAssocID="{41CC36E6-C0C9-42AF-96F6-88145AEBCCC3}" presName="root" presStyleCnt="0">
        <dgm:presLayoutVars>
          <dgm:dir/>
          <dgm:resizeHandles val="exact"/>
        </dgm:presLayoutVars>
      </dgm:prSet>
      <dgm:spPr/>
    </dgm:pt>
    <dgm:pt modelId="{F666CAC3-0B56-40A2-9392-C2DECBB361B4}" type="pres">
      <dgm:prSet presAssocID="{41CC36E6-C0C9-42AF-96F6-88145AEBCCC3}" presName="container" presStyleCnt="0">
        <dgm:presLayoutVars>
          <dgm:dir/>
          <dgm:resizeHandles val="exact"/>
        </dgm:presLayoutVars>
      </dgm:prSet>
      <dgm:spPr/>
    </dgm:pt>
    <dgm:pt modelId="{528EAC9C-B1D4-4053-911B-6A80EDC5FF33}" type="pres">
      <dgm:prSet presAssocID="{1F3671B1-D884-413B-ADB6-BA1632AB34FA}" presName="compNode" presStyleCnt="0"/>
      <dgm:spPr/>
    </dgm:pt>
    <dgm:pt modelId="{0A2D32A3-7BD0-4990-BE28-84286BFDFA6E}" type="pres">
      <dgm:prSet presAssocID="{1F3671B1-D884-413B-ADB6-BA1632AB34FA}" presName="iconBgRect" presStyleLbl="bgShp" presStyleIdx="0" presStyleCnt="5"/>
      <dgm:spPr/>
    </dgm:pt>
    <dgm:pt modelId="{7A8971E1-0A3B-47C2-AAEC-33D4EECCAE90}" type="pres">
      <dgm:prSet presAssocID="{1F3671B1-D884-413B-ADB6-BA1632AB34F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97A8EDAB-3EA5-4C51-BB40-E4658CBD9245}" type="pres">
      <dgm:prSet presAssocID="{1F3671B1-D884-413B-ADB6-BA1632AB34FA}" presName="spaceRect" presStyleCnt="0"/>
      <dgm:spPr/>
    </dgm:pt>
    <dgm:pt modelId="{F62B4341-F9F1-4EB6-9F2B-412826B4563F}" type="pres">
      <dgm:prSet presAssocID="{1F3671B1-D884-413B-ADB6-BA1632AB34FA}" presName="textRect" presStyleLbl="revTx" presStyleIdx="0" presStyleCnt="5">
        <dgm:presLayoutVars>
          <dgm:chMax val="1"/>
          <dgm:chPref val="1"/>
        </dgm:presLayoutVars>
      </dgm:prSet>
      <dgm:spPr/>
    </dgm:pt>
    <dgm:pt modelId="{F31DEF33-33DC-4688-AEF8-4F30A01442C6}" type="pres">
      <dgm:prSet presAssocID="{16462812-3488-477F-B486-42A626A78C9D}" presName="sibTrans" presStyleLbl="sibTrans2D1" presStyleIdx="0" presStyleCnt="0"/>
      <dgm:spPr/>
    </dgm:pt>
    <dgm:pt modelId="{9F1F7F6A-3682-45C0-A430-4299A1318404}" type="pres">
      <dgm:prSet presAssocID="{8539DA41-BF1F-4ED6-8755-E802E4EBD3EF}" presName="compNode" presStyleCnt="0"/>
      <dgm:spPr/>
    </dgm:pt>
    <dgm:pt modelId="{2FAAA020-51BF-4B3C-9FB3-7782B341FE01}" type="pres">
      <dgm:prSet presAssocID="{8539DA41-BF1F-4ED6-8755-E802E4EBD3EF}" presName="iconBgRect" presStyleLbl="bgShp" presStyleIdx="1" presStyleCnt="5"/>
      <dgm:spPr/>
    </dgm:pt>
    <dgm:pt modelId="{2BBF2E7F-066A-4DA2-81BE-A069D7070BD9}" type="pres">
      <dgm:prSet presAssocID="{8539DA41-BF1F-4ED6-8755-E802E4EBD3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C153B737-0006-4676-8516-3CC32EDD0491}" type="pres">
      <dgm:prSet presAssocID="{8539DA41-BF1F-4ED6-8755-E802E4EBD3EF}" presName="spaceRect" presStyleCnt="0"/>
      <dgm:spPr/>
    </dgm:pt>
    <dgm:pt modelId="{14757E51-ECB7-43CB-8828-E84DD68FF21C}" type="pres">
      <dgm:prSet presAssocID="{8539DA41-BF1F-4ED6-8755-E802E4EBD3EF}" presName="textRect" presStyleLbl="revTx" presStyleIdx="1" presStyleCnt="5">
        <dgm:presLayoutVars>
          <dgm:chMax val="1"/>
          <dgm:chPref val="1"/>
        </dgm:presLayoutVars>
      </dgm:prSet>
      <dgm:spPr/>
    </dgm:pt>
    <dgm:pt modelId="{93AEADCB-E6B7-4BB3-B97F-C08A7F4E6035}" type="pres">
      <dgm:prSet presAssocID="{BB7996EA-31CA-4BFC-A6D0-0B9AFC1DD119}" presName="sibTrans" presStyleLbl="sibTrans2D1" presStyleIdx="0" presStyleCnt="0"/>
      <dgm:spPr/>
    </dgm:pt>
    <dgm:pt modelId="{72E49F0B-DF6D-4C28-9E32-B1935E1C63D1}" type="pres">
      <dgm:prSet presAssocID="{973B7D66-3753-4FAE-9211-A1B4FAFC8BBB}" presName="compNode" presStyleCnt="0"/>
      <dgm:spPr/>
    </dgm:pt>
    <dgm:pt modelId="{5A02EAF9-E6BB-438E-A182-58356A7C5FDE}" type="pres">
      <dgm:prSet presAssocID="{973B7D66-3753-4FAE-9211-A1B4FAFC8BBB}" presName="iconBgRect" presStyleLbl="bgShp" presStyleIdx="2" presStyleCnt="5"/>
      <dgm:spPr/>
    </dgm:pt>
    <dgm:pt modelId="{86D44639-A131-4FED-BCEA-3C4AFCF641D8}" type="pres">
      <dgm:prSet presAssocID="{973B7D66-3753-4FAE-9211-A1B4FAFC8B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Computing"/>
        </a:ext>
      </dgm:extLst>
    </dgm:pt>
    <dgm:pt modelId="{343EB38D-1369-403A-8252-61D7062F1832}" type="pres">
      <dgm:prSet presAssocID="{973B7D66-3753-4FAE-9211-A1B4FAFC8BBB}" presName="spaceRect" presStyleCnt="0"/>
      <dgm:spPr/>
    </dgm:pt>
    <dgm:pt modelId="{6A0406B9-E7EE-4D17-B627-D065C1EB9665}" type="pres">
      <dgm:prSet presAssocID="{973B7D66-3753-4FAE-9211-A1B4FAFC8BBB}" presName="textRect" presStyleLbl="revTx" presStyleIdx="2" presStyleCnt="5">
        <dgm:presLayoutVars>
          <dgm:chMax val="1"/>
          <dgm:chPref val="1"/>
        </dgm:presLayoutVars>
      </dgm:prSet>
      <dgm:spPr/>
    </dgm:pt>
    <dgm:pt modelId="{E1BDC53A-3FCC-46B2-9908-BABF9E5EBE21}" type="pres">
      <dgm:prSet presAssocID="{9B91E499-92CA-481C-9D3A-E4A48783DE3B}" presName="sibTrans" presStyleLbl="sibTrans2D1" presStyleIdx="0" presStyleCnt="0"/>
      <dgm:spPr/>
    </dgm:pt>
    <dgm:pt modelId="{9830314E-8948-42F9-BF6F-2CB860198D41}" type="pres">
      <dgm:prSet presAssocID="{DA86F754-8F5E-40F2-BB35-DF231D8B09FC}" presName="compNode" presStyleCnt="0"/>
      <dgm:spPr/>
    </dgm:pt>
    <dgm:pt modelId="{843B913F-E37A-4ABF-8971-1778B2CC65C8}" type="pres">
      <dgm:prSet presAssocID="{DA86F754-8F5E-40F2-BB35-DF231D8B09FC}" presName="iconBgRect" presStyleLbl="bgShp" presStyleIdx="3" presStyleCnt="5"/>
      <dgm:spPr/>
    </dgm:pt>
    <dgm:pt modelId="{DE37B2C6-28AA-4F80-8692-0E6D37CB2301}" type="pres">
      <dgm:prSet presAssocID="{DA86F754-8F5E-40F2-BB35-DF231D8B09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tabase"/>
        </a:ext>
      </dgm:extLst>
    </dgm:pt>
    <dgm:pt modelId="{F424EDE9-FA88-4273-8BA8-4457631E6012}" type="pres">
      <dgm:prSet presAssocID="{DA86F754-8F5E-40F2-BB35-DF231D8B09FC}" presName="spaceRect" presStyleCnt="0"/>
      <dgm:spPr/>
    </dgm:pt>
    <dgm:pt modelId="{C08FC97D-3737-4B9D-B08F-FA8E2AA73792}" type="pres">
      <dgm:prSet presAssocID="{DA86F754-8F5E-40F2-BB35-DF231D8B09FC}" presName="textRect" presStyleLbl="revTx" presStyleIdx="3" presStyleCnt="5">
        <dgm:presLayoutVars>
          <dgm:chMax val="1"/>
          <dgm:chPref val="1"/>
        </dgm:presLayoutVars>
      </dgm:prSet>
      <dgm:spPr/>
    </dgm:pt>
    <dgm:pt modelId="{7CE76C2B-C442-2E42-88AA-C83058495AC9}" type="pres">
      <dgm:prSet presAssocID="{4C066B4C-3962-40B9-B104-F78B51E88E89}" presName="sibTrans" presStyleLbl="sibTrans2D1" presStyleIdx="0" presStyleCnt="0"/>
      <dgm:spPr/>
    </dgm:pt>
    <dgm:pt modelId="{80B2D1F5-5178-9B44-97DF-EFAEB30CE4A4}" type="pres">
      <dgm:prSet presAssocID="{0466F988-6A0F-EA46-A0C8-7C07EBA4B7B0}" presName="compNode" presStyleCnt="0"/>
      <dgm:spPr/>
    </dgm:pt>
    <dgm:pt modelId="{119336DA-4BCD-484E-93AD-3C77DB43289C}" type="pres">
      <dgm:prSet presAssocID="{0466F988-6A0F-EA46-A0C8-7C07EBA4B7B0}" presName="iconBgRect" presStyleLbl="bgShp" presStyleIdx="4" presStyleCnt="5" custLinFactX="93374" custLinFactNeighborX="100000" custLinFactNeighborY="-23073"/>
      <dgm:spPr/>
    </dgm:pt>
    <dgm:pt modelId="{6E56C282-855E-394A-9989-D025C5ADF3DC}" type="pres">
      <dgm:prSet presAssocID="{0466F988-6A0F-EA46-A0C8-7C07EBA4B7B0}" presName="iconRect" presStyleLbl="node1" presStyleIdx="4" presStyleCnt="5" custLinFactX="133404" custLinFactNeighborX="200000" custLinFactNeighborY="-39782"/>
      <dgm:spPr>
        <a:blipFill>
          <a:blip xmlns:r="http://schemas.openxmlformats.org/officeDocument/2006/relationships" r:embed="rId9">
            <a:extLst>
              <a:ext uri="{28A0092B-C50C-407E-A947-70E740481C1C}">
                <a14:useLocalDpi xmlns:a14="http://schemas.microsoft.com/office/drawing/2010/main" val="0"/>
              </a:ext>
            </a:extLst>
          </a:blip>
          <a:srcRect/>
          <a:stretch>
            <a:fillRect l="-5000" r="-5000"/>
          </a:stretch>
        </a:blipFill>
      </dgm:spPr>
    </dgm:pt>
    <dgm:pt modelId="{F1ABC405-DF07-BF41-8D4A-2494EACED343}" type="pres">
      <dgm:prSet presAssocID="{0466F988-6A0F-EA46-A0C8-7C07EBA4B7B0}" presName="spaceRect" presStyleCnt="0"/>
      <dgm:spPr/>
    </dgm:pt>
    <dgm:pt modelId="{B25E55F7-0D2A-D246-83F6-94143DCA1A1B}" type="pres">
      <dgm:prSet presAssocID="{0466F988-6A0F-EA46-A0C8-7C07EBA4B7B0}" presName="textRect" presStyleLbl="revTx" presStyleIdx="4" presStyleCnt="5" custLinFactNeighborX="82038" custLinFactNeighborY="-23073">
        <dgm:presLayoutVars>
          <dgm:chMax val="1"/>
          <dgm:chPref val="1"/>
        </dgm:presLayoutVars>
      </dgm:prSet>
      <dgm:spPr/>
    </dgm:pt>
  </dgm:ptLst>
  <dgm:cxnLst>
    <dgm:cxn modelId="{ABC0BF0A-23EF-2F43-88A7-98E504B4261C}" type="presOf" srcId="{DA86F754-8F5E-40F2-BB35-DF231D8B09FC}" destId="{C08FC97D-3737-4B9D-B08F-FA8E2AA73792}" srcOrd="0" destOrd="0" presId="urn:microsoft.com/office/officeart/2018/2/layout/IconCircleList"/>
    <dgm:cxn modelId="{4F2F9410-38C2-4249-AB0D-CC68BA302B80}" type="presOf" srcId="{9B91E499-92CA-481C-9D3A-E4A48783DE3B}" destId="{E1BDC53A-3FCC-46B2-9908-BABF9E5EBE21}" srcOrd="0" destOrd="0" presId="urn:microsoft.com/office/officeart/2018/2/layout/IconCircleList"/>
    <dgm:cxn modelId="{B4AAE723-C265-2544-BB67-E6A77B3E6DC2}" type="presOf" srcId="{BB7996EA-31CA-4BFC-A6D0-0B9AFC1DD119}" destId="{93AEADCB-E6B7-4BB3-B97F-C08A7F4E6035}" srcOrd="0" destOrd="0" presId="urn:microsoft.com/office/officeart/2018/2/layout/IconCircleList"/>
    <dgm:cxn modelId="{155BF725-7BC1-4C79-9ED7-6244A5223A01}" srcId="{41CC36E6-C0C9-42AF-96F6-88145AEBCCC3}" destId="{8539DA41-BF1F-4ED6-8755-E802E4EBD3EF}" srcOrd="1" destOrd="0" parTransId="{F90045EF-7448-4B77-AC03-A6B623688D79}" sibTransId="{BB7996EA-31CA-4BFC-A6D0-0B9AFC1DD119}"/>
    <dgm:cxn modelId="{CD5A573C-850C-934B-A714-79B88F763915}" type="presOf" srcId="{4C066B4C-3962-40B9-B104-F78B51E88E89}" destId="{7CE76C2B-C442-2E42-88AA-C83058495AC9}" srcOrd="0" destOrd="0" presId="urn:microsoft.com/office/officeart/2018/2/layout/IconCircleList"/>
    <dgm:cxn modelId="{830B2248-CAC5-F547-8D5A-97C8D9CB4454}" type="presOf" srcId="{16462812-3488-477F-B486-42A626A78C9D}" destId="{F31DEF33-33DC-4688-AEF8-4F30A01442C6}" srcOrd="0" destOrd="0" presId="urn:microsoft.com/office/officeart/2018/2/layout/IconCircleList"/>
    <dgm:cxn modelId="{E98C4253-D0A0-482C-A7FB-EA3B6EDAEBC4}" srcId="{41CC36E6-C0C9-42AF-96F6-88145AEBCCC3}" destId="{DA86F754-8F5E-40F2-BB35-DF231D8B09FC}" srcOrd="3" destOrd="0" parTransId="{90B04120-F623-4A48-ADBE-E7F74635CD62}" sibTransId="{4C066B4C-3962-40B9-B104-F78B51E88E89}"/>
    <dgm:cxn modelId="{873E0F71-B454-1D43-BC9B-576D0FAA6C61}" type="presOf" srcId="{0466F988-6A0F-EA46-A0C8-7C07EBA4B7B0}" destId="{B25E55F7-0D2A-D246-83F6-94143DCA1A1B}" srcOrd="0" destOrd="0" presId="urn:microsoft.com/office/officeart/2018/2/layout/IconCircleList"/>
    <dgm:cxn modelId="{389C9C78-E179-452B-8384-5B8571653921}" srcId="{41CC36E6-C0C9-42AF-96F6-88145AEBCCC3}" destId="{973B7D66-3753-4FAE-9211-A1B4FAFC8BBB}" srcOrd="2" destOrd="0" parTransId="{60F14748-54A4-4BBB-A2DC-60A30333CC9F}" sibTransId="{9B91E499-92CA-481C-9D3A-E4A48783DE3B}"/>
    <dgm:cxn modelId="{86EFA08B-4659-4044-B434-78D3B343458E}" type="presOf" srcId="{1F3671B1-D884-413B-ADB6-BA1632AB34FA}" destId="{F62B4341-F9F1-4EB6-9F2B-412826B4563F}" srcOrd="0" destOrd="0" presId="urn:microsoft.com/office/officeart/2018/2/layout/IconCircleList"/>
    <dgm:cxn modelId="{674C909B-4716-432F-985B-6E7335F08922}" srcId="{41CC36E6-C0C9-42AF-96F6-88145AEBCCC3}" destId="{1F3671B1-D884-413B-ADB6-BA1632AB34FA}" srcOrd="0" destOrd="0" parTransId="{6ADD197A-644D-47CB-8F09-C9D0B02DC600}" sibTransId="{16462812-3488-477F-B486-42A626A78C9D}"/>
    <dgm:cxn modelId="{F5C39CBE-1652-C34C-8014-24C33BCE1E5E}" type="presOf" srcId="{8539DA41-BF1F-4ED6-8755-E802E4EBD3EF}" destId="{14757E51-ECB7-43CB-8828-E84DD68FF21C}" srcOrd="0" destOrd="0" presId="urn:microsoft.com/office/officeart/2018/2/layout/IconCircleList"/>
    <dgm:cxn modelId="{93FC40ED-78EE-7042-A418-C3BF9A662692}" type="presOf" srcId="{973B7D66-3753-4FAE-9211-A1B4FAFC8BBB}" destId="{6A0406B9-E7EE-4D17-B627-D065C1EB9665}" srcOrd="0" destOrd="0" presId="urn:microsoft.com/office/officeart/2018/2/layout/IconCircleList"/>
    <dgm:cxn modelId="{118A27F7-036C-446C-BFA3-6D8CB6874246}" type="presOf" srcId="{41CC36E6-C0C9-42AF-96F6-88145AEBCCC3}" destId="{41C8B3AA-5403-4D60-8764-080AF310A44E}" srcOrd="0" destOrd="0" presId="urn:microsoft.com/office/officeart/2018/2/layout/IconCircleList"/>
    <dgm:cxn modelId="{932DEBF8-7E90-A841-81F3-0AE09D97220B}" srcId="{41CC36E6-C0C9-42AF-96F6-88145AEBCCC3}" destId="{0466F988-6A0F-EA46-A0C8-7C07EBA4B7B0}" srcOrd="4" destOrd="0" parTransId="{350B22C1-6228-7B49-8F46-0E0833649520}" sibTransId="{FF9B1F1E-427D-2448-99A0-24D9DA437BCD}"/>
    <dgm:cxn modelId="{2C8EE311-F58C-274A-BE66-35B811A50771}" type="presParOf" srcId="{41C8B3AA-5403-4D60-8764-080AF310A44E}" destId="{F666CAC3-0B56-40A2-9392-C2DECBB361B4}" srcOrd="0" destOrd="0" presId="urn:microsoft.com/office/officeart/2018/2/layout/IconCircleList"/>
    <dgm:cxn modelId="{976BA139-9223-4A4B-A53C-07D659FFBC58}" type="presParOf" srcId="{F666CAC3-0B56-40A2-9392-C2DECBB361B4}" destId="{528EAC9C-B1D4-4053-911B-6A80EDC5FF33}" srcOrd="0" destOrd="0" presId="urn:microsoft.com/office/officeart/2018/2/layout/IconCircleList"/>
    <dgm:cxn modelId="{B090E770-34C8-1545-9CDB-CCB1E8014892}" type="presParOf" srcId="{528EAC9C-B1D4-4053-911B-6A80EDC5FF33}" destId="{0A2D32A3-7BD0-4990-BE28-84286BFDFA6E}" srcOrd="0" destOrd="0" presId="urn:microsoft.com/office/officeart/2018/2/layout/IconCircleList"/>
    <dgm:cxn modelId="{2E669002-3C4F-9340-B22D-D1F6F4D3B1E2}" type="presParOf" srcId="{528EAC9C-B1D4-4053-911B-6A80EDC5FF33}" destId="{7A8971E1-0A3B-47C2-AAEC-33D4EECCAE90}" srcOrd="1" destOrd="0" presId="urn:microsoft.com/office/officeart/2018/2/layout/IconCircleList"/>
    <dgm:cxn modelId="{09058A23-E221-F143-8759-A4F7BC67EC16}" type="presParOf" srcId="{528EAC9C-B1D4-4053-911B-6A80EDC5FF33}" destId="{97A8EDAB-3EA5-4C51-BB40-E4658CBD9245}" srcOrd="2" destOrd="0" presId="urn:microsoft.com/office/officeart/2018/2/layout/IconCircleList"/>
    <dgm:cxn modelId="{6DB2CCB1-2982-FA4E-B8ED-0B404FA1837B}" type="presParOf" srcId="{528EAC9C-B1D4-4053-911B-6A80EDC5FF33}" destId="{F62B4341-F9F1-4EB6-9F2B-412826B4563F}" srcOrd="3" destOrd="0" presId="urn:microsoft.com/office/officeart/2018/2/layout/IconCircleList"/>
    <dgm:cxn modelId="{FEC9D971-DD9F-724E-B482-44475EDB2000}" type="presParOf" srcId="{F666CAC3-0B56-40A2-9392-C2DECBB361B4}" destId="{F31DEF33-33DC-4688-AEF8-4F30A01442C6}" srcOrd="1" destOrd="0" presId="urn:microsoft.com/office/officeart/2018/2/layout/IconCircleList"/>
    <dgm:cxn modelId="{EEC3E704-4C6D-C944-A19B-1AAFD89E9852}" type="presParOf" srcId="{F666CAC3-0B56-40A2-9392-C2DECBB361B4}" destId="{9F1F7F6A-3682-45C0-A430-4299A1318404}" srcOrd="2" destOrd="0" presId="urn:microsoft.com/office/officeart/2018/2/layout/IconCircleList"/>
    <dgm:cxn modelId="{A0229E6D-C057-CA45-B071-13D6475ACAC3}" type="presParOf" srcId="{9F1F7F6A-3682-45C0-A430-4299A1318404}" destId="{2FAAA020-51BF-4B3C-9FB3-7782B341FE01}" srcOrd="0" destOrd="0" presId="urn:microsoft.com/office/officeart/2018/2/layout/IconCircleList"/>
    <dgm:cxn modelId="{9602AF12-3950-3C4C-BB6A-2589FEB40CEA}" type="presParOf" srcId="{9F1F7F6A-3682-45C0-A430-4299A1318404}" destId="{2BBF2E7F-066A-4DA2-81BE-A069D7070BD9}" srcOrd="1" destOrd="0" presId="urn:microsoft.com/office/officeart/2018/2/layout/IconCircleList"/>
    <dgm:cxn modelId="{E7E14ACC-174D-9944-97EA-ED434BD8B1E4}" type="presParOf" srcId="{9F1F7F6A-3682-45C0-A430-4299A1318404}" destId="{C153B737-0006-4676-8516-3CC32EDD0491}" srcOrd="2" destOrd="0" presId="urn:microsoft.com/office/officeart/2018/2/layout/IconCircleList"/>
    <dgm:cxn modelId="{1174BAB9-EDB6-1B4C-9427-9D84122A327F}" type="presParOf" srcId="{9F1F7F6A-3682-45C0-A430-4299A1318404}" destId="{14757E51-ECB7-43CB-8828-E84DD68FF21C}" srcOrd="3" destOrd="0" presId="urn:microsoft.com/office/officeart/2018/2/layout/IconCircleList"/>
    <dgm:cxn modelId="{7D62B0FB-5752-D34E-8431-3E96FCACEFA6}" type="presParOf" srcId="{F666CAC3-0B56-40A2-9392-C2DECBB361B4}" destId="{93AEADCB-E6B7-4BB3-B97F-C08A7F4E6035}" srcOrd="3" destOrd="0" presId="urn:microsoft.com/office/officeart/2018/2/layout/IconCircleList"/>
    <dgm:cxn modelId="{A6A72C39-A6AD-6E44-9CB0-0D98A6E47492}" type="presParOf" srcId="{F666CAC3-0B56-40A2-9392-C2DECBB361B4}" destId="{72E49F0B-DF6D-4C28-9E32-B1935E1C63D1}" srcOrd="4" destOrd="0" presId="urn:microsoft.com/office/officeart/2018/2/layout/IconCircleList"/>
    <dgm:cxn modelId="{A4835A72-2A22-4B49-9E55-0D3703AE703C}" type="presParOf" srcId="{72E49F0B-DF6D-4C28-9E32-B1935E1C63D1}" destId="{5A02EAF9-E6BB-438E-A182-58356A7C5FDE}" srcOrd="0" destOrd="0" presId="urn:microsoft.com/office/officeart/2018/2/layout/IconCircleList"/>
    <dgm:cxn modelId="{D5DDDF50-F764-4B40-876F-72069C8681DA}" type="presParOf" srcId="{72E49F0B-DF6D-4C28-9E32-B1935E1C63D1}" destId="{86D44639-A131-4FED-BCEA-3C4AFCF641D8}" srcOrd="1" destOrd="0" presId="urn:microsoft.com/office/officeart/2018/2/layout/IconCircleList"/>
    <dgm:cxn modelId="{282FF4C7-109D-B24D-84BD-218B13D41544}" type="presParOf" srcId="{72E49F0B-DF6D-4C28-9E32-B1935E1C63D1}" destId="{343EB38D-1369-403A-8252-61D7062F1832}" srcOrd="2" destOrd="0" presId="urn:microsoft.com/office/officeart/2018/2/layout/IconCircleList"/>
    <dgm:cxn modelId="{A0386163-CC17-A54C-BCC3-8BB724DB9EF6}" type="presParOf" srcId="{72E49F0B-DF6D-4C28-9E32-B1935E1C63D1}" destId="{6A0406B9-E7EE-4D17-B627-D065C1EB9665}" srcOrd="3" destOrd="0" presId="urn:microsoft.com/office/officeart/2018/2/layout/IconCircleList"/>
    <dgm:cxn modelId="{A3352772-9B5B-124C-BC7B-9FAF43718369}" type="presParOf" srcId="{F666CAC3-0B56-40A2-9392-C2DECBB361B4}" destId="{E1BDC53A-3FCC-46B2-9908-BABF9E5EBE21}" srcOrd="5" destOrd="0" presId="urn:microsoft.com/office/officeart/2018/2/layout/IconCircleList"/>
    <dgm:cxn modelId="{BA26D205-55A6-1E48-82A0-41F976421311}" type="presParOf" srcId="{F666CAC3-0B56-40A2-9392-C2DECBB361B4}" destId="{9830314E-8948-42F9-BF6F-2CB860198D41}" srcOrd="6" destOrd="0" presId="urn:microsoft.com/office/officeart/2018/2/layout/IconCircleList"/>
    <dgm:cxn modelId="{A5E276FC-5B87-DB47-BF2A-019308E70A56}" type="presParOf" srcId="{9830314E-8948-42F9-BF6F-2CB860198D41}" destId="{843B913F-E37A-4ABF-8971-1778B2CC65C8}" srcOrd="0" destOrd="0" presId="urn:microsoft.com/office/officeart/2018/2/layout/IconCircleList"/>
    <dgm:cxn modelId="{41E30088-F1D5-2E42-8840-47F051E9E0DA}" type="presParOf" srcId="{9830314E-8948-42F9-BF6F-2CB860198D41}" destId="{DE37B2C6-28AA-4F80-8692-0E6D37CB2301}" srcOrd="1" destOrd="0" presId="urn:microsoft.com/office/officeart/2018/2/layout/IconCircleList"/>
    <dgm:cxn modelId="{ACC74EE3-E743-254E-8868-12D086E22ED5}" type="presParOf" srcId="{9830314E-8948-42F9-BF6F-2CB860198D41}" destId="{F424EDE9-FA88-4273-8BA8-4457631E6012}" srcOrd="2" destOrd="0" presId="urn:microsoft.com/office/officeart/2018/2/layout/IconCircleList"/>
    <dgm:cxn modelId="{7438C980-355C-F742-B4CC-10DCE0461F2B}" type="presParOf" srcId="{9830314E-8948-42F9-BF6F-2CB860198D41}" destId="{C08FC97D-3737-4B9D-B08F-FA8E2AA73792}" srcOrd="3" destOrd="0" presId="urn:microsoft.com/office/officeart/2018/2/layout/IconCircleList"/>
    <dgm:cxn modelId="{B0608B28-57DB-DE4D-A429-7D9C666E0C57}" type="presParOf" srcId="{F666CAC3-0B56-40A2-9392-C2DECBB361B4}" destId="{7CE76C2B-C442-2E42-88AA-C83058495AC9}" srcOrd="7" destOrd="0" presId="urn:microsoft.com/office/officeart/2018/2/layout/IconCircleList"/>
    <dgm:cxn modelId="{E9CB748A-9365-3844-93AE-4F749E712CB3}" type="presParOf" srcId="{F666CAC3-0B56-40A2-9392-C2DECBB361B4}" destId="{80B2D1F5-5178-9B44-97DF-EFAEB30CE4A4}" srcOrd="8" destOrd="0" presId="urn:microsoft.com/office/officeart/2018/2/layout/IconCircleList"/>
    <dgm:cxn modelId="{B933CA39-EE52-DE4A-82A7-FC237046FF6D}" type="presParOf" srcId="{80B2D1F5-5178-9B44-97DF-EFAEB30CE4A4}" destId="{119336DA-4BCD-484E-93AD-3C77DB43289C}" srcOrd="0" destOrd="0" presId="urn:microsoft.com/office/officeart/2018/2/layout/IconCircleList"/>
    <dgm:cxn modelId="{D6FD0750-C72C-B744-877A-DC1529F528AE}" type="presParOf" srcId="{80B2D1F5-5178-9B44-97DF-EFAEB30CE4A4}" destId="{6E56C282-855E-394A-9989-D025C5ADF3DC}" srcOrd="1" destOrd="0" presId="urn:microsoft.com/office/officeart/2018/2/layout/IconCircleList"/>
    <dgm:cxn modelId="{1C727F8F-279C-C44E-8880-6A1197E9B632}" type="presParOf" srcId="{80B2D1F5-5178-9B44-97DF-EFAEB30CE4A4}" destId="{F1ABC405-DF07-BF41-8D4A-2494EACED343}" srcOrd="2" destOrd="0" presId="urn:microsoft.com/office/officeart/2018/2/layout/IconCircleList"/>
    <dgm:cxn modelId="{929725B6-D54E-5946-95BE-E028C796F28E}" type="presParOf" srcId="{80B2D1F5-5178-9B44-97DF-EFAEB30CE4A4}" destId="{B25E55F7-0D2A-D246-83F6-94143DCA1A1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EDDB3B-83E1-431F-A9B0-C3BB6095A2F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BFFAD34-D287-444F-B5CF-B56524D1E69C}">
      <dgm:prSet/>
      <dgm:spPr/>
      <dgm:t>
        <a:bodyPr/>
        <a:lstStyle/>
        <a:p>
          <a:pPr algn="ctr"/>
          <a:r>
            <a:rPr lang="en-GB" b="1" dirty="0">
              <a:latin typeface="Arial" panose="020B0604020202020204" pitchFamily="34" charset="0"/>
              <a:cs typeface="Arial" panose="020B0604020202020204" pitchFamily="34" charset="0"/>
            </a:rPr>
            <a:t>VMware</a:t>
          </a:r>
          <a:endParaRPr lang="en-US" dirty="0">
            <a:latin typeface="Arial" panose="020B0604020202020204" pitchFamily="34" charset="0"/>
            <a:cs typeface="Arial" panose="020B0604020202020204" pitchFamily="34" charset="0"/>
          </a:endParaRPr>
        </a:p>
      </dgm:t>
    </dgm:pt>
    <dgm:pt modelId="{622CB0ED-AFE6-4806-8535-4BC727953342}" type="parTrans" cxnId="{DC169952-A672-4821-9BF0-EA64AAAAB590}">
      <dgm:prSet/>
      <dgm:spPr/>
      <dgm:t>
        <a:bodyPr/>
        <a:lstStyle/>
        <a:p>
          <a:endParaRPr lang="en-US">
            <a:latin typeface="Arial" panose="020B0604020202020204" pitchFamily="34" charset="0"/>
            <a:cs typeface="Arial" panose="020B0604020202020204" pitchFamily="34" charset="0"/>
          </a:endParaRPr>
        </a:p>
      </dgm:t>
    </dgm:pt>
    <dgm:pt modelId="{4D2E9D7F-F903-455C-945D-DE62EFD5C017}" type="sibTrans" cxnId="{DC169952-A672-4821-9BF0-EA64AAAAB590}">
      <dgm:prSet/>
      <dgm:spPr/>
      <dgm:t>
        <a:bodyPr/>
        <a:lstStyle/>
        <a:p>
          <a:endParaRPr lang="en-US">
            <a:latin typeface="Arial" panose="020B0604020202020204" pitchFamily="34" charset="0"/>
            <a:cs typeface="Arial" panose="020B0604020202020204" pitchFamily="34" charset="0"/>
          </a:endParaRPr>
        </a:p>
      </dgm:t>
    </dgm:pt>
    <dgm:pt modelId="{59B12FFC-FFF5-4DB8-B049-EB1AC43DC890}">
      <dgm:prSet/>
      <dgm:spPr/>
      <dgm:t>
        <a:bodyPr/>
        <a:lstStyle/>
        <a:p>
          <a:pPr algn="ctr"/>
          <a:r>
            <a:rPr lang="en-GB" b="1" dirty="0">
              <a:latin typeface="Arial" panose="020B0604020202020204" pitchFamily="34" charset="0"/>
              <a:cs typeface="Arial" panose="020B0604020202020204" pitchFamily="34" charset="0"/>
            </a:rPr>
            <a:t>Microsoft Azure</a:t>
          </a:r>
          <a:endParaRPr lang="en-US" dirty="0">
            <a:latin typeface="Arial" panose="020B0604020202020204" pitchFamily="34" charset="0"/>
            <a:cs typeface="Arial" panose="020B0604020202020204" pitchFamily="34" charset="0"/>
          </a:endParaRPr>
        </a:p>
      </dgm:t>
    </dgm:pt>
    <dgm:pt modelId="{5DA7F725-64C7-4969-B3FA-25D90BD83F73}" type="parTrans" cxnId="{02670DCC-7B58-4695-A1E3-6E7A425B848A}">
      <dgm:prSet/>
      <dgm:spPr/>
      <dgm:t>
        <a:bodyPr/>
        <a:lstStyle/>
        <a:p>
          <a:endParaRPr lang="en-US">
            <a:latin typeface="Arial" panose="020B0604020202020204" pitchFamily="34" charset="0"/>
            <a:cs typeface="Arial" panose="020B0604020202020204" pitchFamily="34" charset="0"/>
          </a:endParaRPr>
        </a:p>
      </dgm:t>
    </dgm:pt>
    <dgm:pt modelId="{DA48C460-51C9-420E-888F-1B58D792D905}" type="sibTrans" cxnId="{02670DCC-7B58-4695-A1E3-6E7A425B848A}">
      <dgm:prSet/>
      <dgm:spPr/>
      <dgm:t>
        <a:bodyPr/>
        <a:lstStyle/>
        <a:p>
          <a:endParaRPr lang="en-US">
            <a:latin typeface="Arial" panose="020B0604020202020204" pitchFamily="34" charset="0"/>
            <a:cs typeface="Arial" panose="020B0604020202020204" pitchFamily="34" charset="0"/>
          </a:endParaRPr>
        </a:p>
      </dgm:t>
    </dgm:pt>
    <dgm:pt modelId="{B1E4286B-0147-46F2-822F-17EDE53D1DA7}">
      <dgm:prSet/>
      <dgm:spPr/>
      <dgm:t>
        <a:bodyPr/>
        <a:lstStyle/>
        <a:p>
          <a:pPr algn="ctr"/>
          <a:r>
            <a:rPr lang="en-GB" b="1" dirty="0">
              <a:latin typeface="Arial" panose="020B0604020202020204" pitchFamily="34" charset="0"/>
              <a:cs typeface="Arial" panose="020B0604020202020204" pitchFamily="34" charset="0"/>
            </a:rPr>
            <a:t>Citrix</a:t>
          </a:r>
          <a:endParaRPr lang="en-US" dirty="0">
            <a:latin typeface="Arial" panose="020B0604020202020204" pitchFamily="34" charset="0"/>
            <a:cs typeface="Arial" panose="020B0604020202020204" pitchFamily="34" charset="0"/>
          </a:endParaRPr>
        </a:p>
      </dgm:t>
    </dgm:pt>
    <dgm:pt modelId="{95588548-0826-4983-813F-4E29213F4DC5}" type="parTrans" cxnId="{64F2D637-6C13-4E06-9D33-1C622B11373A}">
      <dgm:prSet/>
      <dgm:spPr/>
      <dgm:t>
        <a:bodyPr/>
        <a:lstStyle/>
        <a:p>
          <a:endParaRPr lang="en-US">
            <a:latin typeface="Arial" panose="020B0604020202020204" pitchFamily="34" charset="0"/>
            <a:cs typeface="Arial" panose="020B0604020202020204" pitchFamily="34" charset="0"/>
          </a:endParaRPr>
        </a:p>
      </dgm:t>
    </dgm:pt>
    <dgm:pt modelId="{E5C57FF5-0175-4ECA-8074-82FB1CAE600C}" type="sibTrans" cxnId="{64F2D637-6C13-4E06-9D33-1C622B11373A}">
      <dgm:prSet/>
      <dgm:spPr/>
      <dgm:t>
        <a:bodyPr/>
        <a:lstStyle/>
        <a:p>
          <a:endParaRPr lang="en-US">
            <a:latin typeface="Arial" panose="020B0604020202020204" pitchFamily="34" charset="0"/>
            <a:cs typeface="Arial" panose="020B0604020202020204" pitchFamily="34" charset="0"/>
          </a:endParaRPr>
        </a:p>
      </dgm:t>
    </dgm:pt>
    <dgm:pt modelId="{7AFD9223-C372-9641-A63F-3F93B8D8C2EC}" type="pres">
      <dgm:prSet presAssocID="{FBEDDB3B-83E1-431F-A9B0-C3BB6095A2F4}" presName="linear" presStyleCnt="0">
        <dgm:presLayoutVars>
          <dgm:animLvl val="lvl"/>
          <dgm:resizeHandles val="exact"/>
        </dgm:presLayoutVars>
      </dgm:prSet>
      <dgm:spPr/>
    </dgm:pt>
    <dgm:pt modelId="{63AD0E85-DB4A-D44B-8D21-316D4F0B0016}" type="pres">
      <dgm:prSet presAssocID="{EBFFAD34-D287-444F-B5CF-B56524D1E69C}" presName="parentText" presStyleLbl="node1" presStyleIdx="0" presStyleCnt="3">
        <dgm:presLayoutVars>
          <dgm:chMax val="0"/>
          <dgm:bulletEnabled val="1"/>
        </dgm:presLayoutVars>
      </dgm:prSet>
      <dgm:spPr/>
    </dgm:pt>
    <dgm:pt modelId="{79A3B183-A401-1D43-ACE7-B1968E5C54A0}" type="pres">
      <dgm:prSet presAssocID="{4D2E9D7F-F903-455C-945D-DE62EFD5C017}" presName="spacer" presStyleCnt="0"/>
      <dgm:spPr/>
    </dgm:pt>
    <dgm:pt modelId="{4E1EDF36-01A8-014D-A579-F7C52B5C6C38}" type="pres">
      <dgm:prSet presAssocID="{59B12FFC-FFF5-4DB8-B049-EB1AC43DC890}" presName="parentText" presStyleLbl="node1" presStyleIdx="1" presStyleCnt="3">
        <dgm:presLayoutVars>
          <dgm:chMax val="0"/>
          <dgm:bulletEnabled val="1"/>
        </dgm:presLayoutVars>
      </dgm:prSet>
      <dgm:spPr/>
    </dgm:pt>
    <dgm:pt modelId="{AC133580-12F2-DC4A-B082-505A675CB9CD}" type="pres">
      <dgm:prSet presAssocID="{DA48C460-51C9-420E-888F-1B58D792D905}" presName="spacer" presStyleCnt="0"/>
      <dgm:spPr/>
    </dgm:pt>
    <dgm:pt modelId="{9A3A7A10-BDAD-304B-9CF5-804D0C0D7894}" type="pres">
      <dgm:prSet presAssocID="{B1E4286B-0147-46F2-822F-17EDE53D1DA7}" presName="parentText" presStyleLbl="node1" presStyleIdx="2" presStyleCnt="3">
        <dgm:presLayoutVars>
          <dgm:chMax val="0"/>
          <dgm:bulletEnabled val="1"/>
        </dgm:presLayoutVars>
      </dgm:prSet>
      <dgm:spPr/>
    </dgm:pt>
  </dgm:ptLst>
  <dgm:cxnLst>
    <dgm:cxn modelId="{813C6A19-215F-C146-A0B6-7CAA8E0184AD}" type="presOf" srcId="{59B12FFC-FFF5-4DB8-B049-EB1AC43DC890}" destId="{4E1EDF36-01A8-014D-A579-F7C52B5C6C38}" srcOrd="0" destOrd="0" presId="urn:microsoft.com/office/officeart/2005/8/layout/vList2"/>
    <dgm:cxn modelId="{64F2D637-6C13-4E06-9D33-1C622B11373A}" srcId="{FBEDDB3B-83E1-431F-A9B0-C3BB6095A2F4}" destId="{B1E4286B-0147-46F2-822F-17EDE53D1DA7}" srcOrd="2" destOrd="0" parTransId="{95588548-0826-4983-813F-4E29213F4DC5}" sibTransId="{E5C57FF5-0175-4ECA-8074-82FB1CAE600C}"/>
    <dgm:cxn modelId="{DC169952-A672-4821-9BF0-EA64AAAAB590}" srcId="{FBEDDB3B-83E1-431F-A9B0-C3BB6095A2F4}" destId="{EBFFAD34-D287-444F-B5CF-B56524D1E69C}" srcOrd="0" destOrd="0" parTransId="{622CB0ED-AFE6-4806-8535-4BC727953342}" sibTransId="{4D2E9D7F-F903-455C-945D-DE62EFD5C017}"/>
    <dgm:cxn modelId="{C592E66B-1A66-D74C-9DCD-8AB743F161FB}" type="presOf" srcId="{B1E4286B-0147-46F2-822F-17EDE53D1DA7}" destId="{9A3A7A10-BDAD-304B-9CF5-804D0C0D7894}" srcOrd="0" destOrd="0" presId="urn:microsoft.com/office/officeart/2005/8/layout/vList2"/>
    <dgm:cxn modelId="{D4E76A72-70EE-4E46-9EA7-517C140B4794}" type="presOf" srcId="{EBFFAD34-D287-444F-B5CF-B56524D1E69C}" destId="{63AD0E85-DB4A-D44B-8D21-316D4F0B0016}" srcOrd="0" destOrd="0" presId="urn:microsoft.com/office/officeart/2005/8/layout/vList2"/>
    <dgm:cxn modelId="{A10EC4B7-FAC8-0444-9AE7-DE1CC7866309}" type="presOf" srcId="{FBEDDB3B-83E1-431F-A9B0-C3BB6095A2F4}" destId="{7AFD9223-C372-9641-A63F-3F93B8D8C2EC}" srcOrd="0" destOrd="0" presId="urn:microsoft.com/office/officeart/2005/8/layout/vList2"/>
    <dgm:cxn modelId="{02670DCC-7B58-4695-A1E3-6E7A425B848A}" srcId="{FBEDDB3B-83E1-431F-A9B0-C3BB6095A2F4}" destId="{59B12FFC-FFF5-4DB8-B049-EB1AC43DC890}" srcOrd="1" destOrd="0" parTransId="{5DA7F725-64C7-4969-B3FA-25D90BD83F73}" sibTransId="{DA48C460-51C9-420E-888F-1B58D792D905}"/>
    <dgm:cxn modelId="{48CEA8B0-8A85-2147-9BDF-9B9A23F5BB08}" type="presParOf" srcId="{7AFD9223-C372-9641-A63F-3F93B8D8C2EC}" destId="{63AD0E85-DB4A-D44B-8D21-316D4F0B0016}" srcOrd="0" destOrd="0" presId="urn:microsoft.com/office/officeart/2005/8/layout/vList2"/>
    <dgm:cxn modelId="{00E5C01C-C15A-0141-8870-C3AD200B3CC6}" type="presParOf" srcId="{7AFD9223-C372-9641-A63F-3F93B8D8C2EC}" destId="{79A3B183-A401-1D43-ACE7-B1968E5C54A0}" srcOrd="1" destOrd="0" presId="urn:microsoft.com/office/officeart/2005/8/layout/vList2"/>
    <dgm:cxn modelId="{299B3E6B-3072-3548-8010-BC0E5F5BEE10}" type="presParOf" srcId="{7AFD9223-C372-9641-A63F-3F93B8D8C2EC}" destId="{4E1EDF36-01A8-014D-A579-F7C52B5C6C38}" srcOrd="2" destOrd="0" presId="urn:microsoft.com/office/officeart/2005/8/layout/vList2"/>
    <dgm:cxn modelId="{86988BCE-4383-6F48-AB69-D94296614B17}" type="presParOf" srcId="{7AFD9223-C372-9641-A63F-3F93B8D8C2EC}" destId="{AC133580-12F2-DC4A-B082-505A675CB9CD}" srcOrd="3" destOrd="0" presId="urn:microsoft.com/office/officeart/2005/8/layout/vList2"/>
    <dgm:cxn modelId="{6CFE1ACA-A997-4B43-9564-CFAEE01D1294}" type="presParOf" srcId="{7AFD9223-C372-9641-A63F-3F93B8D8C2EC}" destId="{9A3A7A10-BDAD-304B-9CF5-804D0C0D78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366A4E-31D9-47E8-B605-BA88FE43CE8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E7FAA15-3DE0-4799-8937-2489EF70D6D7}">
      <dgm:prSet custT="1"/>
      <dgm:spPr/>
      <dgm:t>
        <a:bodyPr/>
        <a:lstStyle/>
        <a:p>
          <a:r>
            <a:rPr lang="en-US" sz="2000">
              <a:latin typeface="Arial" panose="020B0604020202020204" pitchFamily="34" charset="0"/>
              <a:cs typeface="Arial" panose="020B0604020202020204" pitchFamily="34" charset="0"/>
            </a:rPr>
            <a:t>Founded in 1998</a:t>
          </a:r>
        </a:p>
      </dgm:t>
    </dgm:pt>
    <dgm:pt modelId="{06E791E5-994F-4945-850B-43680F6320D9}" type="parTrans" cxnId="{A14624AD-E1E4-4265-BD2F-F63721421CE9}">
      <dgm:prSet/>
      <dgm:spPr/>
      <dgm:t>
        <a:bodyPr/>
        <a:lstStyle/>
        <a:p>
          <a:endParaRPr lang="en-US"/>
        </a:p>
      </dgm:t>
    </dgm:pt>
    <dgm:pt modelId="{125FDAFC-BBAA-404E-8FA1-C95579F5D805}" type="sibTrans" cxnId="{A14624AD-E1E4-4265-BD2F-F63721421CE9}">
      <dgm:prSet/>
      <dgm:spPr/>
      <dgm:t>
        <a:bodyPr/>
        <a:lstStyle/>
        <a:p>
          <a:endParaRPr lang="en-US"/>
        </a:p>
      </dgm:t>
    </dgm:pt>
    <dgm:pt modelId="{C1C5CFCB-D4AD-4455-B451-216A36687EDF}">
      <dgm:prSet custT="1"/>
      <dgm:spPr/>
      <dgm:t>
        <a:bodyPr/>
        <a:lstStyle/>
        <a:p>
          <a:r>
            <a:rPr lang="en-US" sz="2000" dirty="0">
              <a:latin typeface="Arial" panose="020B0604020202020204" pitchFamily="34" charset="0"/>
              <a:cs typeface="Arial" panose="020B0604020202020204" pitchFamily="34" charset="0"/>
            </a:rPr>
            <a:t>Now is part of DELL</a:t>
          </a:r>
        </a:p>
      </dgm:t>
    </dgm:pt>
    <dgm:pt modelId="{6307BD64-7DDA-4C8C-9F88-C57B04C7B0FB}" type="parTrans" cxnId="{B8A83FEB-4EAC-41EA-9D3E-5986F18268F3}">
      <dgm:prSet/>
      <dgm:spPr/>
      <dgm:t>
        <a:bodyPr/>
        <a:lstStyle/>
        <a:p>
          <a:endParaRPr lang="en-US"/>
        </a:p>
      </dgm:t>
    </dgm:pt>
    <dgm:pt modelId="{C55DD262-EFBD-4AAF-8BBB-B509452AA895}" type="sibTrans" cxnId="{B8A83FEB-4EAC-41EA-9D3E-5986F18268F3}">
      <dgm:prSet/>
      <dgm:spPr/>
      <dgm:t>
        <a:bodyPr/>
        <a:lstStyle/>
        <a:p>
          <a:endParaRPr lang="en-US"/>
        </a:p>
      </dgm:t>
    </dgm:pt>
    <dgm:pt modelId="{126B487E-7DCF-4644-A765-2DDAF02B3A40}">
      <dgm:prSet custT="1"/>
      <dgm:spPr/>
      <dgm:t>
        <a:bodyPr/>
        <a:lstStyle/>
        <a:p>
          <a:r>
            <a:rPr lang="en-US" sz="2000" dirty="0">
              <a:latin typeface="Arial" panose="020B0604020202020204" pitchFamily="34" charset="0"/>
              <a:cs typeface="Arial" panose="020B0604020202020204" pitchFamily="34" charset="0"/>
            </a:rPr>
            <a:t>They developed a complete platform with different virtualization services</a:t>
          </a:r>
        </a:p>
      </dgm:t>
    </dgm:pt>
    <dgm:pt modelId="{F7F9E803-B1CC-48EA-A735-9FE97742D484}" type="parTrans" cxnId="{E9DB6DBA-AC51-41DB-9104-049035D5738D}">
      <dgm:prSet/>
      <dgm:spPr/>
      <dgm:t>
        <a:bodyPr/>
        <a:lstStyle/>
        <a:p>
          <a:endParaRPr lang="en-US"/>
        </a:p>
      </dgm:t>
    </dgm:pt>
    <dgm:pt modelId="{8C950BA0-D68C-4BC4-A4D9-24194D1A33CD}" type="sibTrans" cxnId="{E9DB6DBA-AC51-41DB-9104-049035D5738D}">
      <dgm:prSet/>
      <dgm:spPr/>
      <dgm:t>
        <a:bodyPr/>
        <a:lstStyle/>
        <a:p>
          <a:endParaRPr lang="en-US"/>
        </a:p>
      </dgm:t>
    </dgm:pt>
    <dgm:pt modelId="{2AE22D33-7CFD-436C-A41E-FD7AB1ABEB34}">
      <dgm:prSet custT="1"/>
      <dgm:spPr/>
      <dgm:t>
        <a:bodyPr/>
        <a:lstStyle/>
        <a:p>
          <a:r>
            <a:rPr lang="en-US" sz="2000" dirty="0">
              <a:latin typeface="Arial" panose="020B0604020202020204" pitchFamily="34" charset="0"/>
              <a:cs typeface="Arial" panose="020B0604020202020204" pitchFamily="34" charset="0"/>
            </a:rPr>
            <a:t>They provide all kind of services: IaaS, PaaS, SaaS</a:t>
          </a:r>
        </a:p>
      </dgm:t>
    </dgm:pt>
    <dgm:pt modelId="{EEBEC768-FB2C-43CB-9FA7-139D60DB7AEB}" type="parTrans" cxnId="{97F80D2C-6BFD-4996-AAF7-9C7A4C4AB2A4}">
      <dgm:prSet/>
      <dgm:spPr/>
      <dgm:t>
        <a:bodyPr/>
        <a:lstStyle/>
        <a:p>
          <a:endParaRPr lang="en-US"/>
        </a:p>
      </dgm:t>
    </dgm:pt>
    <dgm:pt modelId="{6FF022F8-2FAD-4B97-A2DB-FC83FA982243}" type="sibTrans" cxnId="{97F80D2C-6BFD-4996-AAF7-9C7A4C4AB2A4}">
      <dgm:prSet/>
      <dgm:spPr/>
      <dgm:t>
        <a:bodyPr/>
        <a:lstStyle/>
        <a:p>
          <a:endParaRPr lang="en-US"/>
        </a:p>
      </dgm:t>
    </dgm:pt>
    <dgm:pt modelId="{54E5A646-C6F5-427D-9784-5F764640166C}">
      <dgm:prSet custT="1"/>
      <dgm:spPr/>
      <dgm:t>
        <a:bodyPr/>
        <a:lstStyle/>
        <a:p>
          <a:r>
            <a:rPr lang="en-US" sz="2000" dirty="0">
              <a:latin typeface="Arial" panose="020B0604020202020204" pitchFamily="34" charset="0"/>
              <a:cs typeface="Arial" panose="020B0604020202020204" pitchFamily="34" charset="0"/>
            </a:rPr>
            <a:t>They have partnerships with another big companies in IT sector like: Amazon, Cisco , Yahoo, ClearSlide, etc.</a:t>
          </a:r>
        </a:p>
      </dgm:t>
    </dgm:pt>
    <dgm:pt modelId="{BE16850E-E8A5-4D22-B51C-17AF6C8C448D}" type="parTrans" cxnId="{39827FA4-661B-4CAF-8465-5473EB0FADC1}">
      <dgm:prSet/>
      <dgm:spPr/>
      <dgm:t>
        <a:bodyPr/>
        <a:lstStyle/>
        <a:p>
          <a:endParaRPr lang="en-US"/>
        </a:p>
      </dgm:t>
    </dgm:pt>
    <dgm:pt modelId="{3DE9B7F6-DECB-4E11-B646-8AF5A52A9BE8}" type="sibTrans" cxnId="{39827FA4-661B-4CAF-8465-5473EB0FADC1}">
      <dgm:prSet/>
      <dgm:spPr/>
      <dgm:t>
        <a:bodyPr/>
        <a:lstStyle/>
        <a:p>
          <a:endParaRPr lang="en-US"/>
        </a:p>
      </dgm:t>
    </dgm:pt>
    <dgm:pt modelId="{EC780906-49DB-9B47-B7E1-6A347158667C}" type="pres">
      <dgm:prSet presAssocID="{FC366A4E-31D9-47E8-B605-BA88FE43CE8F}" presName="vert0" presStyleCnt="0">
        <dgm:presLayoutVars>
          <dgm:dir/>
          <dgm:animOne val="branch"/>
          <dgm:animLvl val="lvl"/>
        </dgm:presLayoutVars>
      </dgm:prSet>
      <dgm:spPr/>
    </dgm:pt>
    <dgm:pt modelId="{9CE63D12-CA35-AD4B-9329-E121A30FFA44}" type="pres">
      <dgm:prSet presAssocID="{3E7FAA15-3DE0-4799-8937-2489EF70D6D7}" presName="thickLine" presStyleLbl="alignNode1" presStyleIdx="0" presStyleCnt="5"/>
      <dgm:spPr/>
    </dgm:pt>
    <dgm:pt modelId="{715CDA45-F45D-814F-B407-00031A4DEB6D}" type="pres">
      <dgm:prSet presAssocID="{3E7FAA15-3DE0-4799-8937-2489EF70D6D7}" presName="horz1" presStyleCnt="0"/>
      <dgm:spPr/>
    </dgm:pt>
    <dgm:pt modelId="{E4824E88-D024-594B-87BD-D1F23212D62B}" type="pres">
      <dgm:prSet presAssocID="{3E7FAA15-3DE0-4799-8937-2489EF70D6D7}" presName="tx1" presStyleLbl="revTx" presStyleIdx="0" presStyleCnt="5"/>
      <dgm:spPr/>
    </dgm:pt>
    <dgm:pt modelId="{DDC3C78B-DE6C-6D48-9FDB-CD1440B7E6EE}" type="pres">
      <dgm:prSet presAssocID="{3E7FAA15-3DE0-4799-8937-2489EF70D6D7}" presName="vert1" presStyleCnt="0"/>
      <dgm:spPr/>
    </dgm:pt>
    <dgm:pt modelId="{D4EEAB7D-3354-1540-ADC0-8D5A2F52E6E8}" type="pres">
      <dgm:prSet presAssocID="{C1C5CFCB-D4AD-4455-B451-216A36687EDF}" presName="thickLine" presStyleLbl="alignNode1" presStyleIdx="1" presStyleCnt="5"/>
      <dgm:spPr/>
    </dgm:pt>
    <dgm:pt modelId="{208C5D8E-CF05-E543-B614-2078801B0D32}" type="pres">
      <dgm:prSet presAssocID="{C1C5CFCB-D4AD-4455-B451-216A36687EDF}" presName="horz1" presStyleCnt="0"/>
      <dgm:spPr/>
    </dgm:pt>
    <dgm:pt modelId="{9E67A5BD-44FB-2B40-AAFA-112E5AC2D5BA}" type="pres">
      <dgm:prSet presAssocID="{C1C5CFCB-D4AD-4455-B451-216A36687EDF}" presName="tx1" presStyleLbl="revTx" presStyleIdx="1" presStyleCnt="5"/>
      <dgm:spPr/>
    </dgm:pt>
    <dgm:pt modelId="{7C55E0AF-FD26-2840-A1A4-DA4F80166D1F}" type="pres">
      <dgm:prSet presAssocID="{C1C5CFCB-D4AD-4455-B451-216A36687EDF}" presName="vert1" presStyleCnt="0"/>
      <dgm:spPr/>
    </dgm:pt>
    <dgm:pt modelId="{75B54CD0-B99A-9348-B5A0-4E30E9B2D79F}" type="pres">
      <dgm:prSet presAssocID="{126B487E-7DCF-4644-A765-2DDAF02B3A40}" presName="thickLine" presStyleLbl="alignNode1" presStyleIdx="2" presStyleCnt="5"/>
      <dgm:spPr/>
    </dgm:pt>
    <dgm:pt modelId="{A9DD687F-0BAA-914B-91F4-0029009BA741}" type="pres">
      <dgm:prSet presAssocID="{126B487E-7DCF-4644-A765-2DDAF02B3A40}" presName="horz1" presStyleCnt="0"/>
      <dgm:spPr/>
    </dgm:pt>
    <dgm:pt modelId="{F41F5DD6-B550-5D41-8246-CF28E16DB11D}" type="pres">
      <dgm:prSet presAssocID="{126B487E-7DCF-4644-A765-2DDAF02B3A40}" presName="tx1" presStyleLbl="revTx" presStyleIdx="2" presStyleCnt="5"/>
      <dgm:spPr/>
    </dgm:pt>
    <dgm:pt modelId="{ACE07893-4BC9-5B43-9F96-8D64BEEF98A5}" type="pres">
      <dgm:prSet presAssocID="{126B487E-7DCF-4644-A765-2DDAF02B3A40}" presName="vert1" presStyleCnt="0"/>
      <dgm:spPr/>
    </dgm:pt>
    <dgm:pt modelId="{72DF68FE-8A49-1741-9C68-048088295049}" type="pres">
      <dgm:prSet presAssocID="{2AE22D33-7CFD-436C-A41E-FD7AB1ABEB34}" presName="thickLine" presStyleLbl="alignNode1" presStyleIdx="3" presStyleCnt="5"/>
      <dgm:spPr/>
    </dgm:pt>
    <dgm:pt modelId="{18FFCA55-AC98-3844-9171-9EA798E0E217}" type="pres">
      <dgm:prSet presAssocID="{2AE22D33-7CFD-436C-A41E-FD7AB1ABEB34}" presName="horz1" presStyleCnt="0"/>
      <dgm:spPr/>
    </dgm:pt>
    <dgm:pt modelId="{B5A1EDD8-3ABA-9148-8E65-9657DAB5CC44}" type="pres">
      <dgm:prSet presAssocID="{2AE22D33-7CFD-436C-A41E-FD7AB1ABEB34}" presName="tx1" presStyleLbl="revTx" presStyleIdx="3" presStyleCnt="5"/>
      <dgm:spPr/>
    </dgm:pt>
    <dgm:pt modelId="{CFFC7C15-5ACC-6E4E-8AB0-D06B6F927B31}" type="pres">
      <dgm:prSet presAssocID="{2AE22D33-7CFD-436C-A41E-FD7AB1ABEB34}" presName="vert1" presStyleCnt="0"/>
      <dgm:spPr/>
    </dgm:pt>
    <dgm:pt modelId="{41B4914D-DA19-F946-80F4-603A85697EC6}" type="pres">
      <dgm:prSet presAssocID="{54E5A646-C6F5-427D-9784-5F764640166C}" presName="thickLine" presStyleLbl="alignNode1" presStyleIdx="4" presStyleCnt="5"/>
      <dgm:spPr/>
    </dgm:pt>
    <dgm:pt modelId="{46A7D793-066F-2B43-9D74-1538B59CE29F}" type="pres">
      <dgm:prSet presAssocID="{54E5A646-C6F5-427D-9784-5F764640166C}" presName="horz1" presStyleCnt="0"/>
      <dgm:spPr/>
    </dgm:pt>
    <dgm:pt modelId="{D5940DB0-D6B9-6641-AFC2-4D73F0EA61FD}" type="pres">
      <dgm:prSet presAssocID="{54E5A646-C6F5-427D-9784-5F764640166C}" presName="tx1" presStyleLbl="revTx" presStyleIdx="4" presStyleCnt="5"/>
      <dgm:spPr/>
    </dgm:pt>
    <dgm:pt modelId="{612E501B-369B-9545-B06A-1D3436E93E03}" type="pres">
      <dgm:prSet presAssocID="{54E5A646-C6F5-427D-9784-5F764640166C}" presName="vert1" presStyleCnt="0"/>
      <dgm:spPr/>
    </dgm:pt>
  </dgm:ptLst>
  <dgm:cxnLst>
    <dgm:cxn modelId="{3EC47919-5361-DD4E-A3E4-4FB45ECECA13}" type="presOf" srcId="{54E5A646-C6F5-427D-9784-5F764640166C}" destId="{D5940DB0-D6B9-6641-AFC2-4D73F0EA61FD}" srcOrd="0" destOrd="0" presId="urn:microsoft.com/office/officeart/2008/layout/LinedList"/>
    <dgm:cxn modelId="{97F80D2C-6BFD-4996-AAF7-9C7A4C4AB2A4}" srcId="{FC366A4E-31D9-47E8-B605-BA88FE43CE8F}" destId="{2AE22D33-7CFD-436C-A41E-FD7AB1ABEB34}" srcOrd="3" destOrd="0" parTransId="{EEBEC768-FB2C-43CB-9FA7-139D60DB7AEB}" sibTransId="{6FF022F8-2FAD-4B97-A2DB-FC83FA982243}"/>
    <dgm:cxn modelId="{E1C2055B-34F0-D947-8540-20C0C7F59AC0}" type="presOf" srcId="{C1C5CFCB-D4AD-4455-B451-216A36687EDF}" destId="{9E67A5BD-44FB-2B40-AAFA-112E5AC2D5BA}" srcOrd="0" destOrd="0" presId="urn:microsoft.com/office/officeart/2008/layout/LinedList"/>
    <dgm:cxn modelId="{011F7A88-6B5E-CA42-A5BB-EDEA249B7E89}" type="presOf" srcId="{3E7FAA15-3DE0-4799-8937-2489EF70D6D7}" destId="{E4824E88-D024-594B-87BD-D1F23212D62B}" srcOrd="0" destOrd="0" presId="urn:microsoft.com/office/officeart/2008/layout/LinedList"/>
    <dgm:cxn modelId="{39827FA4-661B-4CAF-8465-5473EB0FADC1}" srcId="{FC366A4E-31D9-47E8-B605-BA88FE43CE8F}" destId="{54E5A646-C6F5-427D-9784-5F764640166C}" srcOrd="4" destOrd="0" parTransId="{BE16850E-E8A5-4D22-B51C-17AF6C8C448D}" sibTransId="{3DE9B7F6-DECB-4E11-B646-8AF5A52A9BE8}"/>
    <dgm:cxn modelId="{25314FA5-4AC1-8F43-9B2C-A4D7AAA32E23}" type="presOf" srcId="{2AE22D33-7CFD-436C-A41E-FD7AB1ABEB34}" destId="{B5A1EDD8-3ABA-9148-8E65-9657DAB5CC44}" srcOrd="0" destOrd="0" presId="urn:microsoft.com/office/officeart/2008/layout/LinedList"/>
    <dgm:cxn modelId="{A14624AD-E1E4-4265-BD2F-F63721421CE9}" srcId="{FC366A4E-31D9-47E8-B605-BA88FE43CE8F}" destId="{3E7FAA15-3DE0-4799-8937-2489EF70D6D7}" srcOrd="0" destOrd="0" parTransId="{06E791E5-994F-4945-850B-43680F6320D9}" sibTransId="{125FDAFC-BBAA-404E-8FA1-C95579F5D805}"/>
    <dgm:cxn modelId="{DEC896B7-4A3F-7544-A94E-7E3E3C2ACC8F}" type="presOf" srcId="{FC366A4E-31D9-47E8-B605-BA88FE43CE8F}" destId="{EC780906-49DB-9B47-B7E1-6A347158667C}" srcOrd="0" destOrd="0" presId="urn:microsoft.com/office/officeart/2008/layout/LinedList"/>
    <dgm:cxn modelId="{E9DB6DBA-AC51-41DB-9104-049035D5738D}" srcId="{FC366A4E-31D9-47E8-B605-BA88FE43CE8F}" destId="{126B487E-7DCF-4644-A765-2DDAF02B3A40}" srcOrd="2" destOrd="0" parTransId="{F7F9E803-B1CC-48EA-A735-9FE97742D484}" sibTransId="{8C950BA0-D68C-4BC4-A4D9-24194D1A33CD}"/>
    <dgm:cxn modelId="{B8A83FEB-4EAC-41EA-9D3E-5986F18268F3}" srcId="{FC366A4E-31D9-47E8-B605-BA88FE43CE8F}" destId="{C1C5CFCB-D4AD-4455-B451-216A36687EDF}" srcOrd="1" destOrd="0" parTransId="{6307BD64-7DDA-4C8C-9F88-C57B04C7B0FB}" sibTransId="{C55DD262-EFBD-4AAF-8BBB-B509452AA895}"/>
    <dgm:cxn modelId="{C49DEBFC-527D-6A49-8CE2-D6A680DB3242}" type="presOf" srcId="{126B487E-7DCF-4644-A765-2DDAF02B3A40}" destId="{F41F5DD6-B550-5D41-8246-CF28E16DB11D}" srcOrd="0" destOrd="0" presId="urn:microsoft.com/office/officeart/2008/layout/LinedList"/>
    <dgm:cxn modelId="{BF7FF40F-8057-5547-8C91-82D863A5513D}" type="presParOf" srcId="{EC780906-49DB-9B47-B7E1-6A347158667C}" destId="{9CE63D12-CA35-AD4B-9329-E121A30FFA44}" srcOrd="0" destOrd="0" presId="urn:microsoft.com/office/officeart/2008/layout/LinedList"/>
    <dgm:cxn modelId="{4B8E224E-1CF6-B14D-9EC1-9B54FAE5C6E6}" type="presParOf" srcId="{EC780906-49DB-9B47-B7E1-6A347158667C}" destId="{715CDA45-F45D-814F-B407-00031A4DEB6D}" srcOrd="1" destOrd="0" presId="urn:microsoft.com/office/officeart/2008/layout/LinedList"/>
    <dgm:cxn modelId="{49E9EA92-AADB-A949-A329-E0C3203DFB83}" type="presParOf" srcId="{715CDA45-F45D-814F-B407-00031A4DEB6D}" destId="{E4824E88-D024-594B-87BD-D1F23212D62B}" srcOrd="0" destOrd="0" presId="urn:microsoft.com/office/officeart/2008/layout/LinedList"/>
    <dgm:cxn modelId="{F8F5F096-2E23-F34A-ADF7-89AB0F19B703}" type="presParOf" srcId="{715CDA45-F45D-814F-B407-00031A4DEB6D}" destId="{DDC3C78B-DE6C-6D48-9FDB-CD1440B7E6EE}" srcOrd="1" destOrd="0" presId="urn:microsoft.com/office/officeart/2008/layout/LinedList"/>
    <dgm:cxn modelId="{E5A2FC27-A3D0-AF47-A129-CFF3FF3CFF52}" type="presParOf" srcId="{EC780906-49DB-9B47-B7E1-6A347158667C}" destId="{D4EEAB7D-3354-1540-ADC0-8D5A2F52E6E8}" srcOrd="2" destOrd="0" presId="urn:microsoft.com/office/officeart/2008/layout/LinedList"/>
    <dgm:cxn modelId="{DB9BEB87-6F7B-D14F-B997-8000E61425ED}" type="presParOf" srcId="{EC780906-49DB-9B47-B7E1-6A347158667C}" destId="{208C5D8E-CF05-E543-B614-2078801B0D32}" srcOrd="3" destOrd="0" presId="urn:microsoft.com/office/officeart/2008/layout/LinedList"/>
    <dgm:cxn modelId="{32CB798A-E6A1-2648-B803-0724906A06BF}" type="presParOf" srcId="{208C5D8E-CF05-E543-B614-2078801B0D32}" destId="{9E67A5BD-44FB-2B40-AAFA-112E5AC2D5BA}" srcOrd="0" destOrd="0" presId="urn:microsoft.com/office/officeart/2008/layout/LinedList"/>
    <dgm:cxn modelId="{A30D9F9D-50FB-294D-A1B6-42335B229C03}" type="presParOf" srcId="{208C5D8E-CF05-E543-B614-2078801B0D32}" destId="{7C55E0AF-FD26-2840-A1A4-DA4F80166D1F}" srcOrd="1" destOrd="0" presId="urn:microsoft.com/office/officeart/2008/layout/LinedList"/>
    <dgm:cxn modelId="{CF7F8363-9882-9D49-8BA5-BC04F64103AE}" type="presParOf" srcId="{EC780906-49DB-9B47-B7E1-6A347158667C}" destId="{75B54CD0-B99A-9348-B5A0-4E30E9B2D79F}" srcOrd="4" destOrd="0" presId="urn:microsoft.com/office/officeart/2008/layout/LinedList"/>
    <dgm:cxn modelId="{C81687C7-F32C-1741-893E-A8AB0CBB34AE}" type="presParOf" srcId="{EC780906-49DB-9B47-B7E1-6A347158667C}" destId="{A9DD687F-0BAA-914B-91F4-0029009BA741}" srcOrd="5" destOrd="0" presId="urn:microsoft.com/office/officeart/2008/layout/LinedList"/>
    <dgm:cxn modelId="{E1A0BDDE-E10A-7442-A432-BFB31018B4BD}" type="presParOf" srcId="{A9DD687F-0BAA-914B-91F4-0029009BA741}" destId="{F41F5DD6-B550-5D41-8246-CF28E16DB11D}" srcOrd="0" destOrd="0" presId="urn:microsoft.com/office/officeart/2008/layout/LinedList"/>
    <dgm:cxn modelId="{DD02328D-FF7B-344A-B776-23A46FC76BFA}" type="presParOf" srcId="{A9DD687F-0BAA-914B-91F4-0029009BA741}" destId="{ACE07893-4BC9-5B43-9F96-8D64BEEF98A5}" srcOrd="1" destOrd="0" presId="urn:microsoft.com/office/officeart/2008/layout/LinedList"/>
    <dgm:cxn modelId="{56332048-748C-1442-B5AE-8A515B3AB6F0}" type="presParOf" srcId="{EC780906-49DB-9B47-B7E1-6A347158667C}" destId="{72DF68FE-8A49-1741-9C68-048088295049}" srcOrd="6" destOrd="0" presId="urn:microsoft.com/office/officeart/2008/layout/LinedList"/>
    <dgm:cxn modelId="{063DC6A3-55A3-ED41-B9C9-4F1A95A9C271}" type="presParOf" srcId="{EC780906-49DB-9B47-B7E1-6A347158667C}" destId="{18FFCA55-AC98-3844-9171-9EA798E0E217}" srcOrd="7" destOrd="0" presId="urn:microsoft.com/office/officeart/2008/layout/LinedList"/>
    <dgm:cxn modelId="{EE44F7AE-A16F-BD4D-B587-0520332F7F78}" type="presParOf" srcId="{18FFCA55-AC98-3844-9171-9EA798E0E217}" destId="{B5A1EDD8-3ABA-9148-8E65-9657DAB5CC44}" srcOrd="0" destOrd="0" presId="urn:microsoft.com/office/officeart/2008/layout/LinedList"/>
    <dgm:cxn modelId="{64C98DEF-9370-974E-9FFA-B38C2A880CF7}" type="presParOf" srcId="{18FFCA55-AC98-3844-9171-9EA798E0E217}" destId="{CFFC7C15-5ACC-6E4E-8AB0-D06B6F927B31}" srcOrd="1" destOrd="0" presId="urn:microsoft.com/office/officeart/2008/layout/LinedList"/>
    <dgm:cxn modelId="{7D1B4E7F-2CB5-954D-85A3-12515058C678}" type="presParOf" srcId="{EC780906-49DB-9B47-B7E1-6A347158667C}" destId="{41B4914D-DA19-F946-80F4-603A85697EC6}" srcOrd="8" destOrd="0" presId="urn:microsoft.com/office/officeart/2008/layout/LinedList"/>
    <dgm:cxn modelId="{AD96D21E-0DCC-B64C-BD70-642519A741A1}" type="presParOf" srcId="{EC780906-49DB-9B47-B7E1-6A347158667C}" destId="{46A7D793-066F-2B43-9D74-1538B59CE29F}" srcOrd="9" destOrd="0" presId="urn:microsoft.com/office/officeart/2008/layout/LinedList"/>
    <dgm:cxn modelId="{994D3D57-B1DA-4F43-89EE-F12B81EA8A64}" type="presParOf" srcId="{46A7D793-066F-2B43-9D74-1538B59CE29F}" destId="{D5940DB0-D6B9-6641-AFC2-4D73F0EA61FD}" srcOrd="0" destOrd="0" presId="urn:microsoft.com/office/officeart/2008/layout/LinedList"/>
    <dgm:cxn modelId="{5046EA30-820F-3942-B3A1-0684F2323D58}" type="presParOf" srcId="{46A7D793-066F-2B43-9D74-1538B59CE29F}" destId="{612E501B-369B-9545-B06A-1D3436E93E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770F4F-7F75-4392-9439-692B47995E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2BA3D7-ADCD-4A12-B2C6-A821304D3F3E}">
      <dgm:prSet custT="1"/>
      <dgm:spPr/>
      <dgm:t>
        <a:bodyPr/>
        <a:lstStyle/>
        <a:p>
          <a:r>
            <a:rPr lang="en-US" sz="1800" dirty="0">
              <a:latin typeface="Arial" panose="020B0604020202020204" pitchFamily="34" charset="0"/>
              <a:cs typeface="Arial" panose="020B0604020202020204" pitchFamily="34" charset="0"/>
            </a:rPr>
            <a:t>vSphere (data center and cloud infrastructure)</a:t>
          </a:r>
        </a:p>
      </dgm:t>
    </dgm:pt>
    <dgm:pt modelId="{07F97745-A487-42CB-8381-86EF5B4C423B}" type="parTrans" cxnId="{FE4F798C-8031-4A94-A3A7-B9FEFC61F5BD}">
      <dgm:prSet/>
      <dgm:spPr/>
      <dgm:t>
        <a:bodyPr/>
        <a:lstStyle/>
        <a:p>
          <a:endParaRPr lang="en-US"/>
        </a:p>
      </dgm:t>
    </dgm:pt>
    <dgm:pt modelId="{0E2008D9-49E9-4542-B597-A271967C9A3C}" type="sibTrans" cxnId="{FE4F798C-8031-4A94-A3A7-B9FEFC61F5BD}">
      <dgm:prSet/>
      <dgm:spPr/>
      <dgm:t>
        <a:bodyPr/>
        <a:lstStyle/>
        <a:p>
          <a:endParaRPr lang="en-US"/>
        </a:p>
      </dgm:t>
    </dgm:pt>
    <dgm:pt modelId="{899D1E44-5F6A-427E-BA41-413D503B8FC5}">
      <dgm:prSet custT="1"/>
      <dgm:spPr/>
      <dgm:t>
        <a:bodyPr/>
        <a:lstStyle/>
        <a:p>
          <a:r>
            <a:rPr lang="en-US" sz="1800">
              <a:latin typeface="Arial" panose="020B0604020202020204" pitchFamily="34" charset="0"/>
              <a:cs typeface="Arial" panose="020B0604020202020204" pitchFamily="34" charset="0"/>
            </a:rPr>
            <a:t>NSX (networking and security)</a:t>
          </a:r>
        </a:p>
      </dgm:t>
    </dgm:pt>
    <dgm:pt modelId="{4685D5ED-FEF0-474B-A31B-BCAEF8C87F56}" type="parTrans" cxnId="{F6E67143-EFB5-4828-9A0C-41BEDE02EC26}">
      <dgm:prSet/>
      <dgm:spPr/>
      <dgm:t>
        <a:bodyPr/>
        <a:lstStyle/>
        <a:p>
          <a:endParaRPr lang="en-US"/>
        </a:p>
      </dgm:t>
    </dgm:pt>
    <dgm:pt modelId="{93477701-801D-4334-8B88-8137E70CF501}" type="sibTrans" cxnId="{F6E67143-EFB5-4828-9A0C-41BEDE02EC26}">
      <dgm:prSet/>
      <dgm:spPr/>
      <dgm:t>
        <a:bodyPr/>
        <a:lstStyle/>
        <a:p>
          <a:endParaRPr lang="en-US"/>
        </a:p>
      </dgm:t>
    </dgm:pt>
    <dgm:pt modelId="{48A4C9F4-E891-439C-8444-F9A8AF0252C3}">
      <dgm:prSet custT="1"/>
      <dgm:spPr/>
      <dgm:t>
        <a:bodyPr/>
        <a:lstStyle/>
        <a:p>
          <a:r>
            <a:rPr lang="en-US" sz="1800">
              <a:latin typeface="Arial" panose="020B0604020202020204" pitchFamily="34" charset="0"/>
              <a:cs typeface="Arial" panose="020B0604020202020204" pitchFamily="34" charset="0"/>
            </a:rPr>
            <a:t>Cloud Foundation (Software-Defined Data Center)</a:t>
          </a:r>
        </a:p>
      </dgm:t>
    </dgm:pt>
    <dgm:pt modelId="{DAE7AC50-D6C7-489C-86DA-78979BBDB3E1}" type="parTrans" cxnId="{FECC058B-7D49-4518-ACB7-B32042044B43}">
      <dgm:prSet/>
      <dgm:spPr/>
      <dgm:t>
        <a:bodyPr/>
        <a:lstStyle/>
        <a:p>
          <a:endParaRPr lang="en-US"/>
        </a:p>
      </dgm:t>
    </dgm:pt>
    <dgm:pt modelId="{61AC4270-0188-4069-BE10-26084D85E5C1}" type="sibTrans" cxnId="{FECC058B-7D49-4518-ACB7-B32042044B43}">
      <dgm:prSet/>
      <dgm:spPr/>
      <dgm:t>
        <a:bodyPr/>
        <a:lstStyle/>
        <a:p>
          <a:endParaRPr lang="en-US"/>
        </a:p>
      </dgm:t>
    </dgm:pt>
    <dgm:pt modelId="{4024B94C-4D4B-476F-80F5-3C7F3DA212FD}">
      <dgm:prSet custT="1"/>
      <dgm:spPr/>
      <dgm:t>
        <a:bodyPr/>
        <a:lstStyle/>
        <a:p>
          <a:r>
            <a:rPr lang="en-US" sz="1800">
              <a:latin typeface="Arial" panose="020B0604020202020204" pitchFamily="34" charset="0"/>
              <a:cs typeface="Arial" panose="020B0604020202020204" pitchFamily="34" charset="0"/>
            </a:rPr>
            <a:t>vSAN and Site Recovery Manager (Storage and availability)</a:t>
          </a:r>
        </a:p>
      </dgm:t>
    </dgm:pt>
    <dgm:pt modelId="{D4506246-8C03-495C-86E6-6523A3058082}" type="parTrans" cxnId="{9E1FC20E-B445-430A-B7DD-652E4A12E2CE}">
      <dgm:prSet/>
      <dgm:spPr/>
      <dgm:t>
        <a:bodyPr/>
        <a:lstStyle/>
        <a:p>
          <a:endParaRPr lang="en-US"/>
        </a:p>
      </dgm:t>
    </dgm:pt>
    <dgm:pt modelId="{2178CE55-4753-4EF6-932C-62A19FBBE0C8}" type="sibTrans" cxnId="{9E1FC20E-B445-430A-B7DD-652E4A12E2CE}">
      <dgm:prSet/>
      <dgm:spPr/>
      <dgm:t>
        <a:bodyPr/>
        <a:lstStyle/>
        <a:p>
          <a:endParaRPr lang="en-US"/>
        </a:p>
      </dgm:t>
    </dgm:pt>
    <dgm:pt modelId="{1A1A353F-EE76-4172-A2C5-6772A520DC15}">
      <dgm:prSet custT="1"/>
      <dgm:spPr/>
      <dgm:t>
        <a:bodyPr/>
        <a:lstStyle/>
        <a:p>
          <a:r>
            <a:rPr lang="en-US" sz="1800">
              <a:latin typeface="Arial" panose="020B0604020202020204" pitchFamily="34" charset="0"/>
              <a:cs typeface="Arial" panose="020B0604020202020204" pitchFamily="34" charset="0"/>
            </a:rPr>
            <a:t>vRealize Suite (Cloud management platform)</a:t>
          </a:r>
        </a:p>
      </dgm:t>
    </dgm:pt>
    <dgm:pt modelId="{A72CF516-AEEC-487A-8987-D8BD2F1524C0}" type="parTrans" cxnId="{17AA1F0B-A2DA-487A-8995-CD8857588E5C}">
      <dgm:prSet/>
      <dgm:spPr/>
      <dgm:t>
        <a:bodyPr/>
        <a:lstStyle/>
        <a:p>
          <a:endParaRPr lang="en-US"/>
        </a:p>
      </dgm:t>
    </dgm:pt>
    <dgm:pt modelId="{F382C6A1-6D56-41E2-B256-8853758C6CA8}" type="sibTrans" cxnId="{17AA1F0B-A2DA-487A-8995-CD8857588E5C}">
      <dgm:prSet/>
      <dgm:spPr/>
      <dgm:t>
        <a:bodyPr/>
        <a:lstStyle/>
        <a:p>
          <a:endParaRPr lang="en-US"/>
        </a:p>
      </dgm:t>
    </dgm:pt>
    <dgm:pt modelId="{EC653A8B-0978-4B2A-A597-73B452A46A95}">
      <dgm:prSet custT="1"/>
      <dgm:spPr/>
      <dgm:t>
        <a:bodyPr/>
        <a:lstStyle/>
        <a:p>
          <a:r>
            <a:rPr lang="en-US" sz="1800">
              <a:latin typeface="Arial" panose="020B0604020202020204" pitchFamily="34" charset="0"/>
              <a:cs typeface="Arial" panose="020B0604020202020204" pitchFamily="34" charset="0"/>
            </a:rPr>
            <a:t>Horizon (Virtual Desktop)</a:t>
          </a:r>
        </a:p>
      </dgm:t>
    </dgm:pt>
    <dgm:pt modelId="{0C5750EC-8001-4573-B3DF-B5890412C8AD}" type="parTrans" cxnId="{16411388-F7AF-4A1A-9165-F0A5087DBC59}">
      <dgm:prSet/>
      <dgm:spPr/>
      <dgm:t>
        <a:bodyPr/>
        <a:lstStyle/>
        <a:p>
          <a:endParaRPr lang="en-US"/>
        </a:p>
      </dgm:t>
    </dgm:pt>
    <dgm:pt modelId="{8CC6C89B-46DC-48CA-BF01-6075DB6C93CC}" type="sibTrans" cxnId="{16411388-F7AF-4A1A-9165-F0A5087DBC59}">
      <dgm:prSet/>
      <dgm:spPr/>
      <dgm:t>
        <a:bodyPr/>
        <a:lstStyle/>
        <a:p>
          <a:endParaRPr lang="en-US"/>
        </a:p>
      </dgm:t>
    </dgm:pt>
    <dgm:pt modelId="{F11A2430-26E2-4F13-BD5C-B9134BB38380}">
      <dgm:prSet custT="1"/>
      <dgm:spPr/>
      <dgm:t>
        <a:bodyPr/>
        <a:lstStyle/>
        <a:p>
          <a:r>
            <a:rPr lang="en-US" sz="1800">
              <a:latin typeface="Arial" panose="020B0604020202020204" pitchFamily="34" charset="0"/>
              <a:cs typeface="Arial" panose="020B0604020202020204" pitchFamily="34" charset="0"/>
            </a:rPr>
            <a:t>ONE ,Identity Manager and AirWatch (Digital workspace)</a:t>
          </a:r>
        </a:p>
      </dgm:t>
    </dgm:pt>
    <dgm:pt modelId="{498AEEB2-4BB7-4182-85C8-66BEF4B514BC}" type="parTrans" cxnId="{8F1CA9D5-9F65-4DFA-98F3-B6BEF0881622}">
      <dgm:prSet/>
      <dgm:spPr/>
      <dgm:t>
        <a:bodyPr/>
        <a:lstStyle/>
        <a:p>
          <a:endParaRPr lang="en-US"/>
        </a:p>
      </dgm:t>
    </dgm:pt>
    <dgm:pt modelId="{C0E5100C-BA26-4298-B095-AA8E98657070}" type="sibTrans" cxnId="{8F1CA9D5-9F65-4DFA-98F3-B6BEF0881622}">
      <dgm:prSet/>
      <dgm:spPr/>
      <dgm:t>
        <a:bodyPr/>
        <a:lstStyle/>
        <a:p>
          <a:endParaRPr lang="en-US"/>
        </a:p>
      </dgm:t>
    </dgm:pt>
    <dgm:pt modelId="{FE88DF72-F503-43CC-B747-550A80CD6F3E}">
      <dgm:prSet custT="1"/>
      <dgm:spPr/>
      <dgm:t>
        <a:bodyPr/>
        <a:lstStyle/>
        <a:p>
          <a:r>
            <a:rPr lang="en-US" sz="1800">
              <a:latin typeface="Arial" panose="020B0604020202020204" pitchFamily="34" charset="0"/>
              <a:cs typeface="Arial" panose="020B0604020202020204" pitchFamily="34" charset="0"/>
            </a:rPr>
            <a:t>Workstation, Fusion (Personal Desktop)</a:t>
          </a:r>
        </a:p>
      </dgm:t>
    </dgm:pt>
    <dgm:pt modelId="{6E0A29D4-B882-4160-9521-EB78DEF66216}" type="parTrans" cxnId="{BA57E69D-01E5-425B-927E-0F0BF8D27138}">
      <dgm:prSet/>
      <dgm:spPr/>
      <dgm:t>
        <a:bodyPr/>
        <a:lstStyle/>
        <a:p>
          <a:endParaRPr lang="en-US"/>
        </a:p>
      </dgm:t>
    </dgm:pt>
    <dgm:pt modelId="{66A7313A-E5D2-446E-A7BD-0D4F3F4A17B3}" type="sibTrans" cxnId="{BA57E69D-01E5-425B-927E-0F0BF8D27138}">
      <dgm:prSet/>
      <dgm:spPr/>
      <dgm:t>
        <a:bodyPr/>
        <a:lstStyle/>
        <a:p>
          <a:endParaRPr lang="en-US"/>
        </a:p>
      </dgm:t>
    </dgm:pt>
    <dgm:pt modelId="{636FFFBA-73D6-43C3-90DC-D59EE380503C}" type="pres">
      <dgm:prSet presAssocID="{87770F4F-7F75-4392-9439-692B47995E0B}" presName="root" presStyleCnt="0">
        <dgm:presLayoutVars>
          <dgm:dir/>
          <dgm:resizeHandles val="exact"/>
        </dgm:presLayoutVars>
      </dgm:prSet>
      <dgm:spPr/>
    </dgm:pt>
    <dgm:pt modelId="{B3DEFC9B-0D2B-482E-83F8-193AFF0CDDBE}" type="pres">
      <dgm:prSet presAssocID="{8A2BA3D7-ADCD-4A12-B2C6-A821304D3F3E}" presName="compNode" presStyleCnt="0"/>
      <dgm:spPr/>
    </dgm:pt>
    <dgm:pt modelId="{F8F79633-5C60-4539-8072-745454D7D8E8}" type="pres">
      <dgm:prSet presAssocID="{8A2BA3D7-ADCD-4A12-B2C6-A821304D3F3E}" presName="bgRect" presStyleLbl="bgShp" presStyleIdx="0" presStyleCnt="8"/>
      <dgm:spPr/>
    </dgm:pt>
    <dgm:pt modelId="{8E3FBE32-33BB-48AB-80FF-A8FEA8229789}" type="pres">
      <dgm:prSet presAssocID="{8A2BA3D7-ADCD-4A12-B2C6-A821304D3F3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6316C366-EA1E-4C7A-BE53-3ED28C9CF7EC}" type="pres">
      <dgm:prSet presAssocID="{8A2BA3D7-ADCD-4A12-B2C6-A821304D3F3E}" presName="spaceRect" presStyleCnt="0"/>
      <dgm:spPr/>
    </dgm:pt>
    <dgm:pt modelId="{B652B96C-F11D-4E43-B408-43D44B93BF19}" type="pres">
      <dgm:prSet presAssocID="{8A2BA3D7-ADCD-4A12-B2C6-A821304D3F3E}" presName="parTx" presStyleLbl="revTx" presStyleIdx="0" presStyleCnt="8">
        <dgm:presLayoutVars>
          <dgm:chMax val="0"/>
          <dgm:chPref val="0"/>
        </dgm:presLayoutVars>
      </dgm:prSet>
      <dgm:spPr/>
    </dgm:pt>
    <dgm:pt modelId="{7FA25D17-1C3A-45D8-89CC-80F581D0FDBC}" type="pres">
      <dgm:prSet presAssocID="{0E2008D9-49E9-4542-B597-A271967C9A3C}" presName="sibTrans" presStyleCnt="0"/>
      <dgm:spPr/>
    </dgm:pt>
    <dgm:pt modelId="{2A4E576C-0F86-47EB-87E0-CB834DD56F07}" type="pres">
      <dgm:prSet presAssocID="{899D1E44-5F6A-427E-BA41-413D503B8FC5}" presName="compNode" presStyleCnt="0"/>
      <dgm:spPr/>
    </dgm:pt>
    <dgm:pt modelId="{605F7FD1-D377-435B-8F0D-83B4EEDF5EC2}" type="pres">
      <dgm:prSet presAssocID="{899D1E44-5F6A-427E-BA41-413D503B8FC5}" presName="bgRect" presStyleLbl="bgShp" presStyleIdx="1" presStyleCnt="8"/>
      <dgm:spPr/>
    </dgm:pt>
    <dgm:pt modelId="{9D6CD432-CE45-419E-A783-CCFD5443E991}" type="pres">
      <dgm:prSet presAssocID="{899D1E44-5F6A-427E-BA41-413D503B8FC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71BBB96A-FFC7-483B-8901-A11AC0084D1D}" type="pres">
      <dgm:prSet presAssocID="{899D1E44-5F6A-427E-BA41-413D503B8FC5}" presName="spaceRect" presStyleCnt="0"/>
      <dgm:spPr/>
    </dgm:pt>
    <dgm:pt modelId="{1A561C75-98E6-433F-97E4-60541B026BF5}" type="pres">
      <dgm:prSet presAssocID="{899D1E44-5F6A-427E-BA41-413D503B8FC5}" presName="parTx" presStyleLbl="revTx" presStyleIdx="1" presStyleCnt="8">
        <dgm:presLayoutVars>
          <dgm:chMax val="0"/>
          <dgm:chPref val="0"/>
        </dgm:presLayoutVars>
      </dgm:prSet>
      <dgm:spPr/>
    </dgm:pt>
    <dgm:pt modelId="{D65E5E85-DB13-4925-A618-D37FC38EF612}" type="pres">
      <dgm:prSet presAssocID="{93477701-801D-4334-8B88-8137E70CF501}" presName="sibTrans" presStyleCnt="0"/>
      <dgm:spPr/>
    </dgm:pt>
    <dgm:pt modelId="{B351F536-332A-4BBA-9591-EA377D2E18CF}" type="pres">
      <dgm:prSet presAssocID="{48A4C9F4-E891-439C-8444-F9A8AF0252C3}" presName="compNode" presStyleCnt="0"/>
      <dgm:spPr/>
    </dgm:pt>
    <dgm:pt modelId="{3CFFA79C-E814-4003-A915-B0E81EDE6820}" type="pres">
      <dgm:prSet presAssocID="{48A4C9F4-E891-439C-8444-F9A8AF0252C3}" presName="bgRect" presStyleLbl="bgShp" presStyleIdx="2" presStyleCnt="8"/>
      <dgm:spPr/>
    </dgm:pt>
    <dgm:pt modelId="{3DF8CA9E-E292-41E1-BC9E-1DB322C7673E}" type="pres">
      <dgm:prSet presAssocID="{48A4C9F4-E891-439C-8444-F9A8AF0252C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F547D33C-90B1-40D3-804A-83139F7459B3}" type="pres">
      <dgm:prSet presAssocID="{48A4C9F4-E891-439C-8444-F9A8AF0252C3}" presName="spaceRect" presStyleCnt="0"/>
      <dgm:spPr/>
    </dgm:pt>
    <dgm:pt modelId="{D3A8FD19-4F07-483D-8B9B-6CD1456C26E2}" type="pres">
      <dgm:prSet presAssocID="{48A4C9F4-E891-439C-8444-F9A8AF0252C3}" presName="parTx" presStyleLbl="revTx" presStyleIdx="2" presStyleCnt="8">
        <dgm:presLayoutVars>
          <dgm:chMax val="0"/>
          <dgm:chPref val="0"/>
        </dgm:presLayoutVars>
      </dgm:prSet>
      <dgm:spPr/>
    </dgm:pt>
    <dgm:pt modelId="{DEFCE96B-0161-4B68-B287-EA967A640C93}" type="pres">
      <dgm:prSet presAssocID="{61AC4270-0188-4069-BE10-26084D85E5C1}" presName="sibTrans" presStyleCnt="0"/>
      <dgm:spPr/>
    </dgm:pt>
    <dgm:pt modelId="{75F97C39-0814-47E4-AC2B-30C899E6F4A6}" type="pres">
      <dgm:prSet presAssocID="{4024B94C-4D4B-476F-80F5-3C7F3DA212FD}" presName="compNode" presStyleCnt="0"/>
      <dgm:spPr/>
    </dgm:pt>
    <dgm:pt modelId="{9BD40A4E-7534-46A7-8EBD-D7663D62E0D3}" type="pres">
      <dgm:prSet presAssocID="{4024B94C-4D4B-476F-80F5-3C7F3DA212FD}" presName="bgRect" presStyleLbl="bgShp" presStyleIdx="3" presStyleCnt="8"/>
      <dgm:spPr/>
    </dgm:pt>
    <dgm:pt modelId="{BDD1300E-8BCB-42F1-BC82-704F1ED3D863}" type="pres">
      <dgm:prSet presAssocID="{4024B94C-4D4B-476F-80F5-3C7F3DA212F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rver"/>
        </a:ext>
      </dgm:extLst>
    </dgm:pt>
    <dgm:pt modelId="{748FE307-9718-44E2-84C8-5F0EC5CCF5BA}" type="pres">
      <dgm:prSet presAssocID="{4024B94C-4D4B-476F-80F5-3C7F3DA212FD}" presName="spaceRect" presStyleCnt="0"/>
      <dgm:spPr/>
    </dgm:pt>
    <dgm:pt modelId="{DEDD850E-A7B0-4752-A806-BF7E19D5C5FD}" type="pres">
      <dgm:prSet presAssocID="{4024B94C-4D4B-476F-80F5-3C7F3DA212FD}" presName="parTx" presStyleLbl="revTx" presStyleIdx="3" presStyleCnt="8">
        <dgm:presLayoutVars>
          <dgm:chMax val="0"/>
          <dgm:chPref val="0"/>
        </dgm:presLayoutVars>
      </dgm:prSet>
      <dgm:spPr/>
    </dgm:pt>
    <dgm:pt modelId="{6F12FADA-3C99-4B62-BF2F-F1F344728159}" type="pres">
      <dgm:prSet presAssocID="{2178CE55-4753-4EF6-932C-62A19FBBE0C8}" presName="sibTrans" presStyleCnt="0"/>
      <dgm:spPr/>
    </dgm:pt>
    <dgm:pt modelId="{A121E9CD-ABC5-49CF-8DD2-1D4926399A75}" type="pres">
      <dgm:prSet presAssocID="{1A1A353F-EE76-4172-A2C5-6772A520DC15}" presName="compNode" presStyleCnt="0"/>
      <dgm:spPr/>
    </dgm:pt>
    <dgm:pt modelId="{A44E4570-7852-4D51-BD3B-1D87D267F330}" type="pres">
      <dgm:prSet presAssocID="{1A1A353F-EE76-4172-A2C5-6772A520DC15}" presName="bgRect" presStyleLbl="bgShp" presStyleIdx="4" presStyleCnt="8"/>
      <dgm:spPr/>
    </dgm:pt>
    <dgm:pt modelId="{39D80A9C-CFC3-49AC-BC51-0ECCBFB713AC}" type="pres">
      <dgm:prSet presAssocID="{1A1A353F-EE76-4172-A2C5-6772A520DC1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yncing Cloud"/>
        </a:ext>
      </dgm:extLst>
    </dgm:pt>
    <dgm:pt modelId="{87523888-610D-4A39-B93C-394D041AB578}" type="pres">
      <dgm:prSet presAssocID="{1A1A353F-EE76-4172-A2C5-6772A520DC15}" presName="spaceRect" presStyleCnt="0"/>
      <dgm:spPr/>
    </dgm:pt>
    <dgm:pt modelId="{F8DBE741-89AC-4CBA-B8FC-2122D9AF84F3}" type="pres">
      <dgm:prSet presAssocID="{1A1A353F-EE76-4172-A2C5-6772A520DC15}" presName="parTx" presStyleLbl="revTx" presStyleIdx="4" presStyleCnt="8">
        <dgm:presLayoutVars>
          <dgm:chMax val="0"/>
          <dgm:chPref val="0"/>
        </dgm:presLayoutVars>
      </dgm:prSet>
      <dgm:spPr/>
    </dgm:pt>
    <dgm:pt modelId="{15CDEE32-9731-4888-98DE-64C70EA6876F}" type="pres">
      <dgm:prSet presAssocID="{F382C6A1-6D56-41E2-B256-8853758C6CA8}" presName="sibTrans" presStyleCnt="0"/>
      <dgm:spPr/>
    </dgm:pt>
    <dgm:pt modelId="{29543413-B4DE-493A-B7DE-6CACA8166868}" type="pres">
      <dgm:prSet presAssocID="{EC653A8B-0978-4B2A-A597-73B452A46A95}" presName="compNode" presStyleCnt="0"/>
      <dgm:spPr/>
    </dgm:pt>
    <dgm:pt modelId="{0E28B0F6-645D-4542-B8D2-3ACB705A48F5}" type="pres">
      <dgm:prSet presAssocID="{EC653A8B-0978-4B2A-A597-73B452A46A95}" presName="bgRect" presStyleLbl="bgShp" presStyleIdx="5" presStyleCnt="8"/>
      <dgm:spPr/>
    </dgm:pt>
    <dgm:pt modelId="{4C5AF0F4-F2F9-4F4A-A287-8112FCD6E0BA}" type="pres">
      <dgm:prSet presAssocID="{EC653A8B-0978-4B2A-A597-73B452A46A9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mputer"/>
        </a:ext>
      </dgm:extLst>
    </dgm:pt>
    <dgm:pt modelId="{6AB116EB-0A12-4230-8374-C75F2925DC1D}" type="pres">
      <dgm:prSet presAssocID="{EC653A8B-0978-4B2A-A597-73B452A46A95}" presName="spaceRect" presStyleCnt="0"/>
      <dgm:spPr/>
    </dgm:pt>
    <dgm:pt modelId="{D345EF1E-DCBF-4BEF-A4F2-BE0BB5B08E6E}" type="pres">
      <dgm:prSet presAssocID="{EC653A8B-0978-4B2A-A597-73B452A46A95}" presName="parTx" presStyleLbl="revTx" presStyleIdx="5" presStyleCnt="8">
        <dgm:presLayoutVars>
          <dgm:chMax val="0"/>
          <dgm:chPref val="0"/>
        </dgm:presLayoutVars>
      </dgm:prSet>
      <dgm:spPr/>
    </dgm:pt>
    <dgm:pt modelId="{53B71ACC-187E-4C47-B0F2-93B49F6B63F0}" type="pres">
      <dgm:prSet presAssocID="{8CC6C89B-46DC-48CA-BF01-6075DB6C93CC}" presName="sibTrans" presStyleCnt="0"/>
      <dgm:spPr/>
    </dgm:pt>
    <dgm:pt modelId="{3A7E958E-1E57-421D-9E44-71AC93D21FF9}" type="pres">
      <dgm:prSet presAssocID="{F11A2430-26E2-4F13-BD5C-B9134BB38380}" presName="compNode" presStyleCnt="0"/>
      <dgm:spPr/>
    </dgm:pt>
    <dgm:pt modelId="{2917E79D-0C61-4BDB-BC7F-1EEDD3CF59A1}" type="pres">
      <dgm:prSet presAssocID="{F11A2430-26E2-4F13-BD5C-B9134BB38380}" presName="bgRect" presStyleLbl="bgShp" presStyleIdx="6" presStyleCnt="8"/>
      <dgm:spPr/>
    </dgm:pt>
    <dgm:pt modelId="{644BFBE1-CF70-4440-9C8C-2CBB42147501}" type="pres">
      <dgm:prSet presAssocID="{F11A2430-26E2-4F13-BD5C-B9134BB38380}"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mployee Badge"/>
        </a:ext>
      </dgm:extLst>
    </dgm:pt>
    <dgm:pt modelId="{1AB84BAC-AFAD-421E-9610-8F2CE3D2D697}" type="pres">
      <dgm:prSet presAssocID="{F11A2430-26E2-4F13-BD5C-B9134BB38380}" presName="spaceRect" presStyleCnt="0"/>
      <dgm:spPr/>
    </dgm:pt>
    <dgm:pt modelId="{24E3FE6E-EA40-4C28-9CE1-65BDEC7B7653}" type="pres">
      <dgm:prSet presAssocID="{F11A2430-26E2-4F13-BD5C-B9134BB38380}" presName="parTx" presStyleLbl="revTx" presStyleIdx="6" presStyleCnt="8">
        <dgm:presLayoutVars>
          <dgm:chMax val="0"/>
          <dgm:chPref val="0"/>
        </dgm:presLayoutVars>
      </dgm:prSet>
      <dgm:spPr/>
    </dgm:pt>
    <dgm:pt modelId="{4F128B1D-65A5-415B-9CC5-56A3D2143ED0}" type="pres">
      <dgm:prSet presAssocID="{C0E5100C-BA26-4298-B095-AA8E98657070}" presName="sibTrans" presStyleCnt="0"/>
      <dgm:spPr/>
    </dgm:pt>
    <dgm:pt modelId="{08F1A544-DF82-4FB1-86AF-73FF64337E68}" type="pres">
      <dgm:prSet presAssocID="{FE88DF72-F503-43CC-B747-550A80CD6F3E}" presName="compNode" presStyleCnt="0"/>
      <dgm:spPr/>
    </dgm:pt>
    <dgm:pt modelId="{61E1BF20-DABF-4A73-AB8A-C2E4246DF75C}" type="pres">
      <dgm:prSet presAssocID="{FE88DF72-F503-43CC-B747-550A80CD6F3E}" presName="bgRect" presStyleLbl="bgShp" presStyleIdx="7" presStyleCnt="8"/>
      <dgm:spPr/>
    </dgm:pt>
    <dgm:pt modelId="{29864721-E2EF-4CAD-BAD6-9F53EBDFC698}" type="pres">
      <dgm:prSet presAssocID="{FE88DF72-F503-43CC-B747-550A80CD6F3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rocessor"/>
        </a:ext>
      </dgm:extLst>
    </dgm:pt>
    <dgm:pt modelId="{E1931D9C-C07C-4910-944A-1C71BF266E77}" type="pres">
      <dgm:prSet presAssocID="{FE88DF72-F503-43CC-B747-550A80CD6F3E}" presName="spaceRect" presStyleCnt="0"/>
      <dgm:spPr/>
    </dgm:pt>
    <dgm:pt modelId="{36BBD851-FBA7-4E38-ADC9-41486323D5BD}" type="pres">
      <dgm:prSet presAssocID="{FE88DF72-F503-43CC-B747-550A80CD6F3E}" presName="parTx" presStyleLbl="revTx" presStyleIdx="7" presStyleCnt="8">
        <dgm:presLayoutVars>
          <dgm:chMax val="0"/>
          <dgm:chPref val="0"/>
        </dgm:presLayoutVars>
      </dgm:prSet>
      <dgm:spPr/>
    </dgm:pt>
  </dgm:ptLst>
  <dgm:cxnLst>
    <dgm:cxn modelId="{B6779202-E5B0-4BC0-A7F6-C577C16C07A7}" type="presOf" srcId="{1A1A353F-EE76-4172-A2C5-6772A520DC15}" destId="{F8DBE741-89AC-4CBA-B8FC-2122D9AF84F3}" srcOrd="0" destOrd="0" presId="urn:microsoft.com/office/officeart/2018/2/layout/IconVerticalSolidList"/>
    <dgm:cxn modelId="{D58C110A-6F74-48DD-AC79-1C40D7717E0F}" type="presOf" srcId="{F11A2430-26E2-4F13-BD5C-B9134BB38380}" destId="{24E3FE6E-EA40-4C28-9CE1-65BDEC7B7653}" srcOrd="0" destOrd="0" presId="urn:microsoft.com/office/officeart/2018/2/layout/IconVerticalSolidList"/>
    <dgm:cxn modelId="{17AA1F0B-A2DA-487A-8995-CD8857588E5C}" srcId="{87770F4F-7F75-4392-9439-692B47995E0B}" destId="{1A1A353F-EE76-4172-A2C5-6772A520DC15}" srcOrd="4" destOrd="0" parTransId="{A72CF516-AEEC-487A-8987-D8BD2F1524C0}" sibTransId="{F382C6A1-6D56-41E2-B256-8853758C6CA8}"/>
    <dgm:cxn modelId="{9E1FC20E-B445-430A-B7DD-652E4A12E2CE}" srcId="{87770F4F-7F75-4392-9439-692B47995E0B}" destId="{4024B94C-4D4B-476F-80F5-3C7F3DA212FD}" srcOrd="3" destOrd="0" parTransId="{D4506246-8C03-495C-86E6-6523A3058082}" sibTransId="{2178CE55-4753-4EF6-932C-62A19FBBE0C8}"/>
    <dgm:cxn modelId="{DD661C43-C825-4574-94B7-B17EDD2461DF}" type="presOf" srcId="{4024B94C-4D4B-476F-80F5-3C7F3DA212FD}" destId="{DEDD850E-A7B0-4752-A806-BF7E19D5C5FD}" srcOrd="0" destOrd="0" presId="urn:microsoft.com/office/officeart/2018/2/layout/IconVerticalSolidList"/>
    <dgm:cxn modelId="{F6E67143-EFB5-4828-9A0C-41BEDE02EC26}" srcId="{87770F4F-7F75-4392-9439-692B47995E0B}" destId="{899D1E44-5F6A-427E-BA41-413D503B8FC5}" srcOrd="1" destOrd="0" parTransId="{4685D5ED-FEF0-474B-A31B-BCAEF8C87F56}" sibTransId="{93477701-801D-4334-8B88-8137E70CF501}"/>
    <dgm:cxn modelId="{BAA2F17C-40F2-4E0D-BA52-E9849F8BB087}" type="presOf" srcId="{48A4C9F4-E891-439C-8444-F9A8AF0252C3}" destId="{D3A8FD19-4F07-483D-8B9B-6CD1456C26E2}" srcOrd="0" destOrd="0" presId="urn:microsoft.com/office/officeart/2018/2/layout/IconVerticalSolidList"/>
    <dgm:cxn modelId="{5BA74084-17FF-4F10-97FC-F717EB04CD98}" type="presOf" srcId="{EC653A8B-0978-4B2A-A597-73B452A46A95}" destId="{D345EF1E-DCBF-4BEF-A4F2-BE0BB5B08E6E}" srcOrd="0" destOrd="0" presId="urn:microsoft.com/office/officeart/2018/2/layout/IconVerticalSolidList"/>
    <dgm:cxn modelId="{16411388-F7AF-4A1A-9165-F0A5087DBC59}" srcId="{87770F4F-7F75-4392-9439-692B47995E0B}" destId="{EC653A8B-0978-4B2A-A597-73B452A46A95}" srcOrd="5" destOrd="0" parTransId="{0C5750EC-8001-4573-B3DF-B5890412C8AD}" sibTransId="{8CC6C89B-46DC-48CA-BF01-6075DB6C93CC}"/>
    <dgm:cxn modelId="{FECC058B-7D49-4518-ACB7-B32042044B43}" srcId="{87770F4F-7F75-4392-9439-692B47995E0B}" destId="{48A4C9F4-E891-439C-8444-F9A8AF0252C3}" srcOrd="2" destOrd="0" parTransId="{DAE7AC50-D6C7-489C-86DA-78979BBDB3E1}" sibTransId="{61AC4270-0188-4069-BE10-26084D85E5C1}"/>
    <dgm:cxn modelId="{FE4F798C-8031-4A94-A3A7-B9FEFC61F5BD}" srcId="{87770F4F-7F75-4392-9439-692B47995E0B}" destId="{8A2BA3D7-ADCD-4A12-B2C6-A821304D3F3E}" srcOrd="0" destOrd="0" parTransId="{07F97745-A487-42CB-8381-86EF5B4C423B}" sibTransId="{0E2008D9-49E9-4542-B597-A271967C9A3C}"/>
    <dgm:cxn modelId="{0817239C-A188-480B-B461-0EB9C1AE8E18}" type="presOf" srcId="{FE88DF72-F503-43CC-B747-550A80CD6F3E}" destId="{36BBD851-FBA7-4E38-ADC9-41486323D5BD}" srcOrd="0" destOrd="0" presId="urn:microsoft.com/office/officeart/2018/2/layout/IconVerticalSolidList"/>
    <dgm:cxn modelId="{BA57E69D-01E5-425B-927E-0F0BF8D27138}" srcId="{87770F4F-7F75-4392-9439-692B47995E0B}" destId="{FE88DF72-F503-43CC-B747-550A80CD6F3E}" srcOrd="7" destOrd="0" parTransId="{6E0A29D4-B882-4160-9521-EB78DEF66216}" sibTransId="{66A7313A-E5D2-446E-A7BD-0D4F3F4A17B3}"/>
    <dgm:cxn modelId="{13C2AFB3-03F9-4026-B739-2292A03E0EF7}" type="presOf" srcId="{899D1E44-5F6A-427E-BA41-413D503B8FC5}" destId="{1A561C75-98E6-433F-97E4-60541B026BF5}" srcOrd="0" destOrd="0" presId="urn:microsoft.com/office/officeart/2018/2/layout/IconVerticalSolidList"/>
    <dgm:cxn modelId="{A63689CA-4650-49E2-A52C-EEAED24EA53C}" type="presOf" srcId="{8A2BA3D7-ADCD-4A12-B2C6-A821304D3F3E}" destId="{B652B96C-F11D-4E43-B408-43D44B93BF19}" srcOrd="0" destOrd="0" presId="urn:microsoft.com/office/officeart/2018/2/layout/IconVerticalSolidList"/>
    <dgm:cxn modelId="{8F1CA9D5-9F65-4DFA-98F3-B6BEF0881622}" srcId="{87770F4F-7F75-4392-9439-692B47995E0B}" destId="{F11A2430-26E2-4F13-BD5C-B9134BB38380}" srcOrd="6" destOrd="0" parTransId="{498AEEB2-4BB7-4182-85C8-66BEF4B514BC}" sibTransId="{C0E5100C-BA26-4298-B095-AA8E98657070}"/>
    <dgm:cxn modelId="{1A701EFE-FB7A-4762-B8F8-A764EF209E77}" type="presOf" srcId="{87770F4F-7F75-4392-9439-692B47995E0B}" destId="{636FFFBA-73D6-43C3-90DC-D59EE380503C}" srcOrd="0" destOrd="0" presId="urn:microsoft.com/office/officeart/2018/2/layout/IconVerticalSolidList"/>
    <dgm:cxn modelId="{C6357219-082E-4F57-81BE-F0E4C943E1D6}" type="presParOf" srcId="{636FFFBA-73D6-43C3-90DC-D59EE380503C}" destId="{B3DEFC9B-0D2B-482E-83F8-193AFF0CDDBE}" srcOrd="0" destOrd="0" presId="urn:microsoft.com/office/officeart/2018/2/layout/IconVerticalSolidList"/>
    <dgm:cxn modelId="{A09B908D-8E33-45DB-B416-ACFD3E43E9FC}" type="presParOf" srcId="{B3DEFC9B-0D2B-482E-83F8-193AFF0CDDBE}" destId="{F8F79633-5C60-4539-8072-745454D7D8E8}" srcOrd="0" destOrd="0" presId="urn:microsoft.com/office/officeart/2018/2/layout/IconVerticalSolidList"/>
    <dgm:cxn modelId="{CDA0DA00-4410-420B-AE0C-3F7EC644D9E9}" type="presParOf" srcId="{B3DEFC9B-0D2B-482E-83F8-193AFF0CDDBE}" destId="{8E3FBE32-33BB-48AB-80FF-A8FEA8229789}" srcOrd="1" destOrd="0" presId="urn:microsoft.com/office/officeart/2018/2/layout/IconVerticalSolidList"/>
    <dgm:cxn modelId="{3752DC8B-909D-4B3D-94FB-2518D8EEC533}" type="presParOf" srcId="{B3DEFC9B-0D2B-482E-83F8-193AFF0CDDBE}" destId="{6316C366-EA1E-4C7A-BE53-3ED28C9CF7EC}" srcOrd="2" destOrd="0" presId="urn:microsoft.com/office/officeart/2018/2/layout/IconVerticalSolidList"/>
    <dgm:cxn modelId="{9AE37A39-E2B5-429E-A449-8A6ECD108449}" type="presParOf" srcId="{B3DEFC9B-0D2B-482E-83F8-193AFF0CDDBE}" destId="{B652B96C-F11D-4E43-B408-43D44B93BF19}" srcOrd="3" destOrd="0" presId="urn:microsoft.com/office/officeart/2018/2/layout/IconVerticalSolidList"/>
    <dgm:cxn modelId="{1E018465-FD4A-4842-B12F-B33D6FA9DFBF}" type="presParOf" srcId="{636FFFBA-73D6-43C3-90DC-D59EE380503C}" destId="{7FA25D17-1C3A-45D8-89CC-80F581D0FDBC}" srcOrd="1" destOrd="0" presId="urn:microsoft.com/office/officeart/2018/2/layout/IconVerticalSolidList"/>
    <dgm:cxn modelId="{67A9CE94-6D48-444D-8DA9-4751CF8B329C}" type="presParOf" srcId="{636FFFBA-73D6-43C3-90DC-D59EE380503C}" destId="{2A4E576C-0F86-47EB-87E0-CB834DD56F07}" srcOrd="2" destOrd="0" presId="urn:microsoft.com/office/officeart/2018/2/layout/IconVerticalSolidList"/>
    <dgm:cxn modelId="{4A8660CA-66BF-4BED-8955-9A5AD1DE4626}" type="presParOf" srcId="{2A4E576C-0F86-47EB-87E0-CB834DD56F07}" destId="{605F7FD1-D377-435B-8F0D-83B4EEDF5EC2}" srcOrd="0" destOrd="0" presId="urn:microsoft.com/office/officeart/2018/2/layout/IconVerticalSolidList"/>
    <dgm:cxn modelId="{340E644C-A356-4939-9837-2E68E1443934}" type="presParOf" srcId="{2A4E576C-0F86-47EB-87E0-CB834DD56F07}" destId="{9D6CD432-CE45-419E-A783-CCFD5443E991}" srcOrd="1" destOrd="0" presId="urn:microsoft.com/office/officeart/2018/2/layout/IconVerticalSolidList"/>
    <dgm:cxn modelId="{F4F28041-6356-4AAF-A896-0756C83DA3FE}" type="presParOf" srcId="{2A4E576C-0F86-47EB-87E0-CB834DD56F07}" destId="{71BBB96A-FFC7-483B-8901-A11AC0084D1D}" srcOrd="2" destOrd="0" presId="urn:microsoft.com/office/officeart/2018/2/layout/IconVerticalSolidList"/>
    <dgm:cxn modelId="{6F7A1D63-102B-495C-9907-D1389CBF45A1}" type="presParOf" srcId="{2A4E576C-0F86-47EB-87E0-CB834DD56F07}" destId="{1A561C75-98E6-433F-97E4-60541B026BF5}" srcOrd="3" destOrd="0" presId="urn:microsoft.com/office/officeart/2018/2/layout/IconVerticalSolidList"/>
    <dgm:cxn modelId="{C94DA71E-9566-4AED-BA7B-397EE2AE0920}" type="presParOf" srcId="{636FFFBA-73D6-43C3-90DC-D59EE380503C}" destId="{D65E5E85-DB13-4925-A618-D37FC38EF612}" srcOrd="3" destOrd="0" presId="urn:microsoft.com/office/officeart/2018/2/layout/IconVerticalSolidList"/>
    <dgm:cxn modelId="{75AC9A78-914D-4AD7-85D2-1E14FE4B7DE0}" type="presParOf" srcId="{636FFFBA-73D6-43C3-90DC-D59EE380503C}" destId="{B351F536-332A-4BBA-9591-EA377D2E18CF}" srcOrd="4" destOrd="0" presId="urn:microsoft.com/office/officeart/2018/2/layout/IconVerticalSolidList"/>
    <dgm:cxn modelId="{B8365C84-95B5-4E4C-8E2D-2B424362D4C5}" type="presParOf" srcId="{B351F536-332A-4BBA-9591-EA377D2E18CF}" destId="{3CFFA79C-E814-4003-A915-B0E81EDE6820}" srcOrd="0" destOrd="0" presId="urn:microsoft.com/office/officeart/2018/2/layout/IconVerticalSolidList"/>
    <dgm:cxn modelId="{6C312D3D-9455-4005-8F48-45923AD6C225}" type="presParOf" srcId="{B351F536-332A-4BBA-9591-EA377D2E18CF}" destId="{3DF8CA9E-E292-41E1-BC9E-1DB322C7673E}" srcOrd="1" destOrd="0" presId="urn:microsoft.com/office/officeart/2018/2/layout/IconVerticalSolidList"/>
    <dgm:cxn modelId="{886D3DA8-B8B9-410A-8BB7-DB8A97087F27}" type="presParOf" srcId="{B351F536-332A-4BBA-9591-EA377D2E18CF}" destId="{F547D33C-90B1-40D3-804A-83139F7459B3}" srcOrd="2" destOrd="0" presId="urn:microsoft.com/office/officeart/2018/2/layout/IconVerticalSolidList"/>
    <dgm:cxn modelId="{F9B26C40-DDBA-47ED-836F-0D5FE441CE7B}" type="presParOf" srcId="{B351F536-332A-4BBA-9591-EA377D2E18CF}" destId="{D3A8FD19-4F07-483D-8B9B-6CD1456C26E2}" srcOrd="3" destOrd="0" presId="urn:microsoft.com/office/officeart/2018/2/layout/IconVerticalSolidList"/>
    <dgm:cxn modelId="{DBCB1012-FFA6-4600-A97D-AFF5C06DB6DA}" type="presParOf" srcId="{636FFFBA-73D6-43C3-90DC-D59EE380503C}" destId="{DEFCE96B-0161-4B68-B287-EA967A640C93}" srcOrd="5" destOrd="0" presId="urn:microsoft.com/office/officeart/2018/2/layout/IconVerticalSolidList"/>
    <dgm:cxn modelId="{76CE7196-0638-46A0-83BD-1385700DE5B4}" type="presParOf" srcId="{636FFFBA-73D6-43C3-90DC-D59EE380503C}" destId="{75F97C39-0814-47E4-AC2B-30C899E6F4A6}" srcOrd="6" destOrd="0" presId="urn:microsoft.com/office/officeart/2018/2/layout/IconVerticalSolidList"/>
    <dgm:cxn modelId="{11BBC06D-C7DF-4D21-BBE5-F3C3E0BC1D22}" type="presParOf" srcId="{75F97C39-0814-47E4-AC2B-30C899E6F4A6}" destId="{9BD40A4E-7534-46A7-8EBD-D7663D62E0D3}" srcOrd="0" destOrd="0" presId="urn:microsoft.com/office/officeart/2018/2/layout/IconVerticalSolidList"/>
    <dgm:cxn modelId="{2E15F137-DB5C-4EB6-87A1-67BD25B28FEA}" type="presParOf" srcId="{75F97C39-0814-47E4-AC2B-30C899E6F4A6}" destId="{BDD1300E-8BCB-42F1-BC82-704F1ED3D863}" srcOrd="1" destOrd="0" presId="urn:microsoft.com/office/officeart/2018/2/layout/IconVerticalSolidList"/>
    <dgm:cxn modelId="{C524B81D-D132-4A34-9528-1AEBE46219E8}" type="presParOf" srcId="{75F97C39-0814-47E4-AC2B-30C899E6F4A6}" destId="{748FE307-9718-44E2-84C8-5F0EC5CCF5BA}" srcOrd="2" destOrd="0" presId="urn:microsoft.com/office/officeart/2018/2/layout/IconVerticalSolidList"/>
    <dgm:cxn modelId="{0FD4DACD-F4C8-451B-AE38-5FC3706AC3D2}" type="presParOf" srcId="{75F97C39-0814-47E4-AC2B-30C899E6F4A6}" destId="{DEDD850E-A7B0-4752-A806-BF7E19D5C5FD}" srcOrd="3" destOrd="0" presId="urn:microsoft.com/office/officeart/2018/2/layout/IconVerticalSolidList"/>
    <dgm:cxn modelId="{DB254416-3B31-4881-9FC7-3E5C87CCF18A}" type="presParOf" srcId="{636FFFBA-73D6-43C3-90DC-D59EE380503C}" destId="{6F12FADA-3C99-4B62-BF2F-F1F344728159}" srcOrd="7" destOrd="0" presId="urn:microsoft.com/office/officeart/2018/2/layout/IconVerticalSolidList"/>
    <dgm:cxn modelId="{C97BBE2C-1F23-40AC-BAE9-1BA0438EFB10}" type="presParOf" srcId="{636FFFBA-73D6-43C3-90DC-D59EE380503C}" destId="{A121E9CD-ABC5-49CF-8DD2-1D4926399A75}" srcOrd="8" destOrd="0" presId="urn:microsoft.com/office/officeart/2018/2/layout/IconVerticalSolidList"/>
    <dgm:cxn modelId="{D1501EFF-C80C-4440-84BA-AB01339E2000}" type="presParOf" srcId="{A121E9CD-ABC5-49CF-8DD2-1D4926399A75}" destId="{A44E4570-7852-4D51-BD3B-1D87D267F330}" srcOrd="0" destOrd="0" presId="urn:microsoft.com/office/officeart/2018/2/layout/IconVerticalSolidList"/>
    <dgm:cxn modelId="{F1880793-B2EB-483A-8848-B9C2F83338DB}" type="presParOf" srcId="{A121E9CD-ABC5-49CF-8DD2-1D4926399A75}" destId="{39D80A9C-CFC3-49AC-BC51-0ECCBFB713AC}" srcOrd="1" destOrd="0" presId="urn:microsoft.com/office/officeart/2018/2/layout/IconVerticalSolidList"/>
    <dgm:cxn modelId="{94BB90CA-0046-4AB2-8AEA-D256EBCECB22}" type="presParOf" srcId="{A121E9CD-ABC5-49CF-8DD2-1D4926399A75}" destId="{87523888-610D-4A39-B93C-394D041AB578}" srcOrd="2" destOrd="0" presId="urn:microsoft.com/office/officeart/2018/2/layout/IconVerticalSolidList"/>
    <dgm:cxn modelId="{F197B5B0-D27A-409E-AC5B-8D675CC747CF}" type="presParOf" srcId="{A121E9CD-ABC5-49CF-8DD2-1D4926399A75}" destId="{F8DBE741-89AC-4CBA-B8FC-2122D9AF84F3}" srcOrd="3" destOrd="0" presId="urn:microsoft.com/office/officeart/2018/2/layout/IconVerticalSolidList"/>
    <dgm:cxn modelId="{B451A930-BF0F-439A-AE60-526B608E4948}" type="presParOf" srcId="{636FFFBA-73D6-43C3-90DC-D59EE380503C}" destId="{15CDEE32-9731-4888-98DE-64C70EA6876F}" srcOrd="9" destOrd="0" presId="urn:microsoft.com/office/officeart/2018/2/layout/IconVerticalSolidList"/>
    <dgm:cxn modelId="{617B3735-5377-402E-9FCD-533DE88C2A55}" type="presParOf" srcId="{636FFFBA-73D6-43C3-90DC-D59EE380503C}" destId="{29543413-B4DE-493A-B7DE-6CACA8166868}" srcOrd="10" destOrd="0" presId="urn:microsoft.com/office/officeart/2018/2/layout/IconVerticalSolidList"/>
    <dgm:cxn modelId="{59FDAB86-D423-4830-AD9A-E99F4C082AB5}" type="presParOf" srcId="{29543413-B4DE-493A-B7DE-6CACA8166868}" destId="{0E28B0F6-645D-4542-B8D2-3ACB705A48F5}" srcOrd="0" destOrd="0" presId="urn:microsoft.com/office/officeart/2018/2/layout/IconVerticalSolidList"/>
    <dgm:cxn modelId="{5158AD83-4A12-480A-AD64-84DFB89B8A55}" type="presParOf" srcId="{29543413-B4DE-493A-B7DE-6CACA8166868}" destId="{4C5AF0F4-F2F9-4F4A-A287-8112FCD6E0BA}" srcOrd="1" destOrd="0" presId="urn:microsoft.com/office/officeart/2018/2/layout/IconVerticalSolidList"/>
    <dgm:cxn modelId="{7C876C56-2EEE-4FA3-90C2-489E7D0C6E81}" type="presParOf" srcId="{29543413-B4DE-493A-B7DE-6CACA8166868}" destId="{6AB116EB-0A12-4230-8374-C75F2925DC1D}" srcOrd="2" destOrd="0" presId="urn:microsoft.com/office/officeart/2018/2/layout/IconVerticalSolidList"/>
    <dgm:cxn modelId="{40A2448F-E73E-457F-A5A9-FA8845BDA858}" type="presParOf" srcId="{29543413-B4DE-493A-B7DE-6CACA8166868}" destId="{D345EF1E-DCBF-4BEF-A4F2-BE0BB5B08E6E}" srcOrd="3" destOrd="0" presId="urn:microsoft.com/office/officeart/2018/2/layout/IconVerticalSolidList"/>
    <dgm:cxn modelId="{DFE8B2CD-5291-4481-B42A-A4B7FF0AD1AF}" type="presParOf" srcId="{636FFFBA-73D6-43C3-90DC-D59EE380503C}" destId="{53B71ACC-187E-4C47-B0F2-93B49F6B63F0}" srcOrd="11" destOrd="0" presId="urn:microsoft.com/office/officeart/2018/2/layout/IconVerticalSolidList"/>
    <dgm:cxn modelId="{B9347A9F-600C-404D-8CDF-AE1DC377B6A3}" type="presParOf" srcId="{636FFFBA-73D6-43C3-90DC-D59EE380503C}" destId="{3A7E958E-1E57-421D-9E44-71AC93D21FF9}" srcOrd="12" destOrd="0" presId="urn:microsoft.com/office/officeart/2018/2/layout/IconVerticalSolidList"/>
    <dgm:cxn modelId="{2ABE0CDF-1C9E-4A82-A39A-56ED1B6B480B}" type="presParOf" srcId="{3A7E958E-1E57-421D-9E44-71AC93D21FF9}" destId="{2917E79D-0C61-4BDB-BC7F-1EEDD3CF59A1}" srcOrd="0" destOrd="0" presId="urn:microsoft.com/office/officeart/2018/2/layout/IconVerticalSolidList"/>
    <dgm:cxn modelId="{11329E0F-BE59-4B6E-AF46-AFC193337A22}" type="presParOf" srcId="{3A7E958E-1E57-421D-9E44-71AC93D21FF9}" destId="{644BFBE1-CF70-4440-9C8C-2CBB42147501}" srcOrd="1" destOrd="0" presId="urn:microsoft.com/office/officeart/2018/2/layout/IconVerticalSolidList"/>
    <dgm:cxn modelId="{A5EBFBAB-D2B1-4AF9-B8C2-8072E416299A}" type="presParOf" srcId="{3A7E958E-1E57-421D-9E44-71AC93D21FF9}" destId="{1AB84BAC-AFAD-421E-9610-8F2CE3D2D697}" srcOrd="2" destOrd="0" presId="urn:microsoft.com/office/officeart/2018/2/layout/IconVerticalSolidList"/>
    <dgm:cxn modelId="{762A6909-C7DB-49FD-A263-F6EB165FFF0E}" type="presParOf" srcId="{3A7E958E-1E57-421D-9E44-71AC93D21FF9}" destId="{24E3FE6E-EA40-4C28-9CE1-65BDEC7B7653}" srcOrd="3" destOrd="0" presId="urn:microsoft.com/office/officeart/2018/2/layout/IconVerticalSolidList"/>
    <dgm:cxn modelId="{CA69A920-6844-4A94-9317-578EF707BB53}" type="presParOf" srcId="{636FFFBA-73D6-43C3-90DC-D59EE380503C}" destId="{4F128B1D-65A5-415B-9CC5-56A3D2143ED0}" srcOrd="13" destOrd="0" presId="urn:microsoft.com/office/officeart/2018/2/layout/IconVerticalSolidList"/>
    <dgm:cxn modelId="{8DD06721-CCAC-430E-827D-E0C774E7F626}" type="presParOf" srcId="{636FFFBA-73D6-43C3-90DC-D59EE380503C}" destId="{08F1A544-DF82-4FB1-86AF-73FF64337E68}" srcOrd="14" destOrd="0" presId="urn:microsoft.com/office/officeart/2018/2/layout/IconVerticalSolidList"/>
    <dgm:cxn modelId="{0CE3EDDA-0AB3-405B-87BD-1CDE08E85AFE}" type="presParOf" srcId="{08F1A544-DF82-4FB1-86AF-73FF64337E68}" destId="{61E1BF20-DABF-4A73-AB8A-C2E4246DF75C}" srcOrd="0" destOrd="0" presId="urn:microsoft.com/office/officeart/2018/2/layout/IconVerticalSolidList"/>
    <dgm:cxn modelId="{AB0F3848-8CF8-4F8F-829D-02EF4721BFFF}" type="presParOf" srcId="{08F1A544-DF82-4FB1-86AF-73FF64337E68}" destId="{29864721-E2EF-4CAD-BAD6-9F53EBDFC698}" srcOrd="1" destOrd="0" presId="urn:microsoft.com/office/officeart/2018/2/layout/IconVerticalSolidList"/>
    <dgm:cxn modelId="{4AF51CE3-8FCE-4CE6-ADED-88D73918E966}" type="presParOf" srcId="{08F1A544-DF82-4FB1-86AF-73FF64337E68}" destId="{E1931D9C-C07C-4910-944A-1C71BF266E77}" srcOrd="2" destOrd="0" presId="urn:microsoft.com/office/officeart/2018/2/layout/IconVerticalSolidList"/>
    <dgm:cxn modelId="{18F18D0F-1C0F-4461-9E1B-3DAD92095C90}" type="presParOf" srcId="{08F1A544-DF82-4FB1-86AF-73FF64337E68}" destId="{36BBD851-FBA7-4E38-ADC9-41486323D5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CCF485-AAAE-4717-9F39-4A90174AB48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0971D0D-0BC4-40D0-89AE-DB20193EFBD7}">
      <dgm:prSet custT="1"/>
      <dgm:spPr/>
      <dgm:t>
        <a:bodyPr/>
        <a:lstStyle/>
        <a:p>
          <a:r>
            <a:rPr lang="en-GB" sz="2000">
              <a:latin typeface="Arial" panose="020B0604020202020204" pitchFamily="34" charset="0"/>
              <a:cs typeface="Arial" panose="020B0604020202020204" pitchFamily="34" charset="0"/>
            </a:rPr>
            <a:t>Security based on a zero-trust model. </a:t>
          </a:r>
          <a:endParaRPr lang="en-US" sz="2000">
            <a:latin typeface="Arial" panose="020B0604020202020204" pitchFamily="34" charset="0"/>
            <a:cs typeface="Arial" panose="020B0604020202020204" pitchFamily="34" charset="0"/>
          </a:endParaRPr>
        </a:p>
      </dgm:t>
    </dgm:pt>
    <dgm:pt modelId="{861A102E-55A7-4850-9581-6C34ED398B89}" type="parTrans" cxnId="{7D73F145-3FF5-49F4-85DF-43B68AC1CC89}">
      <dgm:prSet/>
      <dgm:spPr/>
      <dgm:t>
        <a:bodyPr/>
        <a:lstStyle/>
        <a:p>
          <a:endParaRPr lang="en-US"/>
        </a:p>
      </dgm:t>
    </dgm:pt>
    <dgm:pt modelId="{5B547AD4-5C70-4205-86C0-F4F9D6B4E443}" type="sibTrans" cxnId="{7D73F145-3FF5-49F4-85DF-43B68AC1CC89}">
      <dgm:prSet/>
      <dgm:spPr/>
      <dgm:t>
        <a:bodyPr/>
        <a:lstStyle/>
        <a:p>
          <a:endParaRPr lang="en-US"/>
        </a:p>
      </dgm:t>
    </dgm:pt>
    <dgm:pt modelId="{555D2621-FD09-4F90-87EA-EBC581DD9FA5}">
      <dgm:prSet custT="1"/>
      <dgm:spPr/>
      <dgm:t>
        <a:bodyPr/>
        <a:lstStyle/>
        <a:p>
          <a:r>
            <a:rPr lang="en-GB" sz="2000">
              <a:latin typeface="Arial" panose="020B0604020202020204" pitchFamily="34" charset="0"/>
              <a:cs typeface="Arial" panose="020B0604020202020204" pitchFamily="34" charset="0"/>
            </a:rPr>
            <a:t>Provide multiple service, so all software or features in same place</a:t>
          </a:r>
          <a:endParaRPr lang="en-US" sz="2000">
            <a:latin typeface="Arial" panose="020B0604020202020204" pitchFamily="34" charset="0"/>
            <a:cs typeface="Arial" panose="020B0604020202020204" pitchFamily="34" charset="0"/>
          </a:endParaRPr>
        </a:p>
      </dgm:t>
    </dgm:pt>
    <dgm:pt modelId="{B21CFA6E-F9E0-4444-A049-03C3FA390B7B}" type="parTrans" cxnId="{8BFF1AAA-989E-46C3-A5CB-271028263EFF}">
      <dgm:prSet/>
      <dgm:spPr/>
      <dgm:t>
        <a:bodyPr/>
        <a:lstStyle/>
        <a:p>
          <a:endParaRPr lang="en-US"/>
        </a:p>
      </dgm:t>
    </dgm:pt>
    <dgm:pt modelId="{AC375597-BBB7-4EE3-86BE-228369CF69CD}" type="sibTrans" cxnId="{8BFF1AAA-989E-46C3-A5CB-271028263EFF}">
      <dgm:prSet/>
      <dgm:spPr/>
      <dgm:t>
        <a:bodyPr/>
        <a:lstStyle/>
        <a:p>
          <a:endParaRPr lang="en-US"/>
        </a:p>
      </dgm:t>
    </dgm:pt>
    <dgm:pt modelId="{524DE7A1-3BDB-49B6-90B5-A597CB08FDBB}">
      <dgm:prSet custT="1"/>
      <dgm:spPr/>
      <dgm:t>
        <a:bodyPr/>
        <a:lstStyle/>
        <a:p>
          <a:r>
            <a:rPr lang="en-GB" sz="2000" dirty="0">
              <a:latin typeface="Arial" panose="020B0604020202020204" pitchFamily="34" charset="0"/>
              <a:cs typeface="Arial" panose="020B0604020202020204" pitchFamily="34" charset="0"/>
            </a:rPr>
            <a:t>Better provisioning of applications and resources. </a:t>
          </a:r>
          <a:endParaRPr lang="en-US" sz="2000" dirty="0">
            <a:latin typeface="Arial" panose="020B0604020202020204" pitchFamily="34" charset="0"/>
            <a:cs typeface="Arial" panose="020B0604020202020204" pitchFamily="34" charset="0"/>
          </a:endParaRPr>
        </a:p>
      </dgm:t>
    </dgm:pt>
    <dgm:pt modelId="{6FF8FE59-8550-4EF0-B751-2514389B3151}" type="parTrans" cxnId="{DBC61CDA-322F-471F-B1E7-B6938EECCE8B}">
      <dgm:prSet/>
      <dgm:spPr/>
      <dgm:t>
        <a:bodyPr/>
        <a:lstStyle/>
        <a:p>
          <a:endParaRPr lang="en-US"/>
        </a:p>
      </dgm:t>
    </dgm:pt>
    <dgm:pt modelId="{ECCA2F2B-9840-4D26-AF8B-AE7F4B6DD3D0}" type="sibTrans" cxnId="{DBC61CDA-322F-471F-B1E7-B6938EECCE8B}">
      <dgm:prSet/>
      <dgm:spPr/>
      <dgm:t>
        <a:bodyPr/>
        <a:lstStyle/>
        <a:p>
          <a:endParaRPr lang="en-US"/>
        </a:p>
      </dgm:t>
    </dgm:pt>
    <dgm:pt modelId="{D2AAAAF2-F91A-4D9E-A2EC-DB91E2673315}">
      <dgm:prSet custT="1"/>
      <dgm:spPr/>
      <dgm:t>
        <a:bodyPr/>
        <a:lstStyle/>
        <a:p>
          <a:r>
            <a:rPr lang="en-GB" sz="2000" dirty="0">
              <a:latin typeface="Arial" panose="020B0604020202020204" pitchFamily="34" charset="0"/>
              <a:cs typeface="Arial" panose="020B0604020202020204" pitchFamily="34" charset="0"/>
            </a:rPr>
            <a:t>Pay as you go system. </a:t>
          </a:r>
          <a:endParaRPr lang="en-US" sz="2000" dirty="0">
            <a:latin typeface="Arial" panose="020B0604020202020204" pitchFamily="34" charset="0"/>
            <a:cs typeface="Arial" panose="020B0604020202020204" pitchFamily="34" charset="0"/>
          </a:endParaRPr>
        </a:p>
      </dgm:t>
    </dgm:pt>
    <dgm:pt modelId="{2E73D2DD-375D-4C0A-821C-46FE76322930}" type="parTrans" cxnId="{B41A3290-F5CC-485A-83EC-23992F951EA5}">
      <dgm:prSet/>
      <dgm:spPr/>
      <dgm:t>
        <a:bodyPr/>
        <a:lstStyle/>
        <a:p>
          <a:endParaRPr lang="en-US"/>
        </a:p>
      </dgm:t>
    </dgm:pt>
    <dgm:pt modelId="{336F624F-4D98-433B-AB28-F21457080065}" type="sibTrans" cxnId="{B41A3290-F5CC-485A-83EC-23992F951EA5}">
      <dgm:prSet/>
      <dgm:spPr/>
      <dgm:t>
        <a:bodyPr/>
        <a:lstStyle/>
        <a:p>
          <a:endParaRPr lang="en-US"/>
        </a:p>
      </dgm:t>
    </dgm:pt>
    <dgm:pt modelId="{EAC2103B-575F-4354-AD27-24415B6A689E}">
      <dgm:prSet custT="1"/>
      <dgm:spPr/>
      <dgm:t>
        <a:bodyPr/>
        <a:lstStyle/>
        <a:p>
          <a:r>
            <a:rPr lang="en-GB" sz="2000">
              <a:latin typeface="Arial" panose="020B0604020202020204" pitchFamily="34" charset="0"/>
              <a:cs typeface="Arial" panose="020B0604020202020204" pitchFamily="34" charset="0"/>
            </a:rPr>
            <a:t>Simplified data center management.</a:t>
          </a:r>
          <a:endParaRPr lang="en-US" sz="2000">
            <a:latin typeface="Arial" panose="020B0604020202020204" pitchFamily="34" charset="0"/>
            <a:cs typeface="Arial" panose="020B0604020202020204" pitchFamily="34" charset="0"/>
          </a:endParaRPr>
        </a:p>
      </dgm:t>
    </dgm:pt>
    <dgm:pt modelId="{4BCFB6FE-A211-4953-94B0-A05CB1C57A96}" type="parTrans" cxnId="{CBCBFC30-0182-4905-A231-0206FA5AD9EB}">
      <dgm:prSet/>
      <dgm:spPr/>
      <dgm:t>
        <a:bodyPr/>
        <a:lstStyle/>
        <a:p>
          <a:endParaRPr lang="en-US"/>
        </a:p>
      </dgm:t>
    </dgm:pt>
    <dgm:pt modelId="{B6D76C3D-F63C-42C2-B4B8-8B46EDB2D1E5}" type="sibTrans" cxnId="{CBCBFC30-0182-4905-A231-0206FA5AD9EB}">
      <dgm:prSet/>
      <dgm:spPr/>
      <dgm:t>
        <a:bodyPr/>
        <a:lstStyle/>
        <a:p>
          <a:endParaRPr lang="en-US"/>
        </a:p>
      </dgm:t>
    </dgm:pt>
    <dgm:pt modelId="{4B30912D-1094-4E13-986D-7A1667B64B8F}">
      <dgm:prSet custT="1"/>
      <dgm:spPr/>
      <dgm:t>
        <a:bodyPr/>
        <a:lstStyle/>
        <a:p>
          <a:r>
            <a:rPr lang="en-GB" sz="2000" dirty="0">
              <a:latin typeface="Arial" panose="020B0604020202020204" pitchFamily="34" charset="0"/>
              <a:cs typeface="Arial" panose="020B0604020202020204" pitchFamily="34" charset="0"/>
            </a:rPr>
            <a:t>Provide training/guidance.   </a:t>
          </a:r>
          <a:endParaRPr lang="en-US" sz="2000" dirty="0">
            <a:latin typeface="Arial" panose="020B0604020202020204" pitchFamily="34" charset="0"/>
            <a:cs typeface="Arial" panose="020B0604020202020204" pitchFamily="34" charset="0"/>
          </a:endParaRPr>
        </a:p>
      </dgm:t>
    </dgm:pt>
    <dgm:pt modelId="{F64FCE36-6520-4FD4-9562-DB28CD9CAFC1}" type="parTrans" cxnId="{9C92CD74-A0E3-4ECD-83D0-EA33538258B0}">
      <dgm:prSet/>
      <dgm:spPr/>
      <dgm:t>
        <a:bodyPr/>
        <a:lstStyle/>
        <a:p>
          <a:endParaRPr lang="en-US"/>
        </a:p>
      </dgm:t>
    </dgm:pt>
    <dgm:pt modelId="{F265FBC5-4801-40B1-979E-411EF05C62EC}" type="sibTrans" cxnId="{9C92CD74-A0E3-4ECD-83D0-EA33538258B0}">
      <dgm:prSet/>
      <dgm:spPr/>
      <dgm:t>
        <a:bodyPr/>
        <a:lstStyle/>
        <a:p>
          <a:endParaRPr lang="en-US"/>
        </a:p>
      </dgm:t>
    </dgm:pt>
    <dgm:pt modelId="{B69D229B-D62B-4234-9EFD-4A9F3D6D3C70}">
      <dgm:prSet custT="1"/>
      <dgm:spPr/>
      <dgm:t>
        <a:bodyPr/>
        <a:lstStyle/>
        <a:p>
          <a:r>
            <a:rPr lang="en-GB" sz="2000">
              <a:latin typeface="Arial" panose="020B0604020202020204" pitchFamily="34" charset="0"/>
              <a:cs typeface="Arial" panose="020B0604020202020204" pitchFamily="34" charset="0"/>
            </a:rPr>
            <a:t>Increased efficiency and agility of data center systems.</a:t>
          </a:r>
          <a:endParaRPr lang="en-US" sz="2000">
            <a:latin typeface="Arial" panose="020B0604020202020204" pitchFamily="34" charset="0"/>
            <a:cs typeface="Arial" panose="020B0604020202020204" pitchFamily="34" charset="0"/>
          </a:endParaRPr>
        </a:p>
      </dgm:t>
    </dgm:pt>
    <dgm:pt modelId="{82DF718F-6C29-40C1-AA97-436249510237}" type="parTrans" cxnId="{C6D2CB0F-9AD7-417E-B91F-13D33020064B}">
      <dgm:prSet/>
      <dgm:spPr/>
      <dgm:t>
        <a:bodyPr/>
        <a:lstStyle/>
        <a:p>
          <a:endParaRPr lang="en-US"/>
        </a:p>
      </dgm:t>
    </dgm:pt>
    <dgm:pt modelId="{D9484C22-FF5F-4ED3-BA52-DD48325FB362}" type="sibTrans" cxnId="{C6D2CB0F-9AD7-417E-B91F-13D33020064B}">
      <dgm:prSet/>
      <dgm:spPr/>
      <dgm:t>
        <a:bodyPr/>
        <a:lstStyle/>
        <a:p>
          <a:endParaRPr lang="en-US"/>
        </a:p>
      </dgm:t>
    </dgm:pt>
    <dgm:pt modelId="{D372B955-8815-45F1-A882-D74B87C79747}">
      <dgm:prSet custT="1"/>
      <dgm:spPr/>
      <dgm:t>
        <a:bodyPr/>
        <a:lstStyle/>
        <a:p>
          <a:r>
            <a:rPr lang="en-GB" sz="2000" dirty="0">
              <a:latin typeface="Arial" panose="020B0604020202020204" pitchFamily="34" charset="0"/>
              <a:cs typeface="Arial" panose="020B0604020202020204" pitchFamily="34" charset="0"/>
            </a:rPr>
            <a:t>Provide support. </a:t>
          </a:r>
          <a:endParaRPr lang="en-US" sz="2000" dirty="0">
            <a:latin typeface="Arial" panose="020B0604020202020204" pitchFamily="34" charset="0"/>
            <a:cs typeface="Arial" panose="020B0604020202020204" pitchFamily="34" charset="0"/>
          </a:endParaRPr>
        </a:p>
      </dgm:t>
    </dgm:pt>
    <dgm:pt modelId="{2EB66123-BA44-4046-901A-16048D5A3DA1}" type="parTrans" cxnId="{7B0EB6FE-4C61-4686-9D75-6685C991B911}">
      <dgm:prSet/>
      <dgm:spPr/>
      <dgm:t>
        <a:bodyPr/>
        <a:lstStyle/>
        <a:p>
          <a:endParaRPr lang="en-US"/>
        </a:p>
      </dgm:t>
    </dgm:pt>
    <dgm:pt modelId="{22B7A578-B616-4E50-9845-0A81EE7B2FF8}" type="sibTrans" cxnId="{7B0EB6FE-4C61-4686-9D75-6685C991B911}">
      <dgm:prSet/>
      <dgm:spPr/>
      <dgm:t>
        <a:bodyPr/>
        <a:lstStyle/>
        <a:p>
          <a:endParaRPr lang="en-US"/>
        </a:p>
      </dgm:t>
    </dgm:pt>
    <dgm:pt modelId="{8F6B6DFD-20C0-864B-A51F-6CD7545C53E4}">
      <dgm:prSet custT="1"/>
      <dgm:spPr/>
      <dgm:t>
        <a:bodyPr/>
        <a:lstStyle/>
        <a:p>
          <a:r>
            <a:rPr lang="en-GB" sz="2000" dirty="0">
              <a:latin typeface="Arial" panose="020B0604020202020204" pitchFamily="34" charset="0"/>
              <a:cs typeface="Arial" panose="020B0604020202020204" pitchFamily="34" charset="0"/>
            </a:rPr>
            <a:t>Multiple OS allowed</a:t>
          </a:r>
        </a:p>
      </dgm:t>
    </dgm:pt>
    <dgm:pt modelId="{25DCF553-BD68-5D44-A4D8-E2BD67475B0C}" type="parTrans" cxnId="{055CFD25-B3FC-0248-AA21-7F6B32092887}">
      <dgm:prSet/>
      <dgm:spPr/>
      <dgm:t>
        <a:bodyPr/>
        <a:lstStyle/>
        <a:p>
          <a:endParaRPr lang="en-GB"/>
        </a:p>
      </dgm:t>
    </dgm:pt>
    <dgm:pt modelId="{9E31D855-0822-B84E-9253-B7E9C8551D79}" type="sibTrans" cxnId="{055CFD25-B3FC-0248-AA21-7F6B32092887}">
      <dgm:prSet/>
      <dgm:spPr/>
      <dgm:t>
        <a:bodyPr/>
        <a:lstStyle/>
        <a:p>
          <a:endParaRPr lang="en-GB"/>
        </a:p>
      </dgm:t>
    </dgm:pt>
    <dgm:pt modelId="{A9C8F0D9-1EB3-6E47-B15C-38DD1DF06329}" type="pres">
      <dgm:prSet presAssocID="{BBCCF485-AAAE-4717-9F39-4A90174AB48B}" presName="vert0" presStyleCnt="0">
        <dgm:presLayoutVars>
          <dgm:dir/>
          <dgm:animOne val="branch"/>
          <dgm:animLvl val="lvl"/>
        </dgm:presLayoutVars>
      </dgm:prSet>
      <dgm:spPr/>
    </dgm:pt>
    <dgm:pt modelId="{754443A3-6C85-0B4C-B7B0-E7EF48AB9447}" type="pres">
      <dgm:prSet presAssocID="{B0971D0D-0BC4-40D0-89AE-DB20193EFBD7}" presName="thickLine" presStyleLbl="alignNode1" presStyleIdx="0" presStyleCnt="9"/>
      <dgm:spPr/>
    </dgm:pt>
    <dgm:pt modelId="{22A7E6E4-1A39-5F40-AAE1-ABED5B950E27}" type="pres">
      <dgm:prSet presAssocID="{B0971D0D-0BC4-40D0-89AE-DB20193EFBD7}" presName="horz1" presStyleCnt="0"/>
      <dgm:spPr/>
    </dgm:pt>
    <dgm:pt modelId="{D1F447D9-D719-8D45-9FFD-4695061FC99D}" type="pres">
      <dgm:prSet presAssocID="{B0971D0D-0BC4-40D0-89AE-DB20193EFBD7}" presName="tx1" presStyleLbl="revTx" presStyleIdx="0" presStyleCnt="9" custScaleY="74376"/>
      <dgm:spPr/>
    </dgm:pt>
    <dgm:pt modelId="{77211BDD-3296-9A46-8AA6-587B28475D84}" type="pres">
      <dgm:prSet presAssocID="{B0971D0D-0BC4-40D0-89AE-DB20193EFBD7}" presName="vert1" presStyleCnt="0"/>
      <dgm:spPr/>
    </dgm:pt>
    <dgm:pt modelId="{70B81ECC-31F8-1D4E-816E-B965CE82EB0F}" type="pres">
      <dgm:prSet presAssocID="{555D2621-FD09-4F90-87EA-EBC581DD9FA5}" presName="thickLine" presStyleLbl="alignNode1" presStyleIdx="1" presStyleCnt="9"/>
      <dgm:spPr/>
    </dgm:pt>
    <dgm:pt modelId="{5C8EF4F0-E75B-D14B-AE82-9598EF93A9A5}" type="pres">
      <dgm:prSet presAssocID="{555D2621-FD09-4F90-87EA-EBC581DD9FA5}" presName="horz1" presStyleCnt="0"/>
      <dgm:spPr/>
    </dgm:pt>
    <dgm:pt modelId="{0BDEE848-8D6D-354B-B5FD-740D14C168DD}" type="pres">
      <dgm:prSet presAssocID="{555D2621-FD09-4F90-87EA-EBC581DD9FA5}" presName="tx1" presStyleLbl="revTx" presStyleIdx="1" presStyleCnt="9" custScaleY="74376"/>
      <dgm:spPr/>
    </dgm:pt>
    <dgm:pt modelId="{B3FD23BC-85C5-CE4A-A7BA-89E1DA7E7413}" type="pres">
      <dgm:prSet presAssocID="{555D2621-FD09-4F90-87EA-EBC581DD9FA5}" presName="vert1" presStyleCnt="0"/>
      <dgm:spPr/>
    </dgm:pt>
    <dgm:pt modelId="{D820520A-33ED-0543-8FE2-3482DE00A917}" type="pres">
      <dgm:prSet presAssocID="{524DE7A1-3BDB-49B6-90B5-A597CB08FDBB}" presName="thickLine" presStyleLbl="alignNode1" presStyleIdx="2" presStyleCnt="9"/>
      <dgm:spPr/>
    </dgm:pt>
    <dgm:pt modelId="{82EF1470-269D-BA45-A458-03FEBB712199}" type="pres">
      <dgm:prSet presAssocID="{524DE7A1-3BDB-49B6-90B5-A597CB08FDBB}" presName="horz1" presStyleCnt="0"/>
      <dgm:spPr/>
    </dgm:pt>
    <dgm:pt modelId="{C9F8DB09-EFEE-4B40-954F-953D14B781D3}" type="pres">
      <dgm:prSet presAssocID="{524DE7A1-3BDB-49B6-90B5-A597CB08FDBB}" presName="tx1" presStyleLbl="revTx" presStyleIdx="2" presStyleCnt="9" custScaleY="74376"/>
      <dgm:spPr/>
    </dgm:pt>
    <dgm:pt modelId="{21B07E05-3E06-1041-8F15-8383F7095ADB}" type="pres">
      <dgm:prSet presAssocID="{524DE7A1-3BDB-49B6-90B5-A597CB08FDBB}" presName="vert1" presStyleCnt="0"/>
      <dgm:spPr/>
    </dgm:pt>
    <dgm:pt modelId="{9B76A1AA-BDD1-DB41-8F11-C9B31B69A564}" type="pres">
      <dgm:prSet presAssocID="{D2AAAAF2-F91A-4D9E-A2EC-DB91E2673315}" presName="thickLine" presStyleLbl="alignNode1" presStyleIdx="3" presStyleCnt="9"/>
      <dgm:spPr/>
    </dgm:pt>
    <dgm:pt modelId="{D75123AD-38EF-7B4D-9048-11024917F7A3}" type="pres">
      <dgm:prSet presAssocID="{D2AAAAF2-F91A-4D9E-A2EC-DB91E2673315}" presName="horz1" presStyleCnt="0"/>
      <dgm:spPr/>
    </dgm:pt>
    <dgm:pt modelId="{BBBCD742-B502-3A4A-B72E-9B0B6590FBF1}" type="pres">
      <dgm:prSet presAssocID="{D2AAAAF2-F91A-4D9E-A2EC-DB91E2673315}" presName="tx1" presStyleLbl="revTx" presStyleIdx="3" presStyleCnt="9" custScaleY="74376"/>
      <dgm:spPr/>
    </dgm:pt>
    <dgm:pt modelId="{CF1BAD6A-214A-2842-A9EB-AEFC761D6B08}" type="pres">
      <dgm:prSet presAssocID="{D2AAAAF2-F91A-4D9E-A2EC-DB91E2673315}" presName="vert1" presStyleCnt="0"/>
      <dgm:spPr/>
    </dgm:pt>
    <dgm:pt modelId="{B2E63760-D2A1-C849-9EF7-916CC93ABFC8}" type="pres">
      <dgm:prSet presAssocID="{EAC2103B-575F-4354-AD27-24415B6A689E}" presName="thickLine" presStyleLbl="alignNode1" presStyleIdx="4" presStyleCnt="9"/>
      <dgm:spPr/>
    </dgm:pt>
    <dgm:pt modelId="{EDDD975B-307A-F048-AB1F-863F29308E31}" type="pres">
      <dgm:prSet presAssocID="{EAC2103B-575F-4354-AD27-24415B6A689E}" presName="horz1" presStyleCnt="0"/>
      <dgm:spPr/>
    </dgm:pt>
    <dgm:pt modelId="{C4FE554F-BABB-7040-AB91-E52B2E2FD7A7}" type="pres">
      <dgm:prSet presAssocID="{EAC2103B-575F-4354-AD27-24415B6A689E}" presName="tx1" presStyleLbl="revTx" presStyleIdx="4" presStyleCnt="9" custScaleY="74376"/>
      <dgm:spPr/>
    </dgm:pt>
    <dgm:pt modelId="{E4A1B83B-D07D-DC42-919D-3AA640892372}" type="pres">
      <dgm:prSet presAssocID="{EAC2103B-575F-4354-AD27-24415B6A689E}" presName="vert1" presStyleCnt="0"/>
      <dgm:spPr/>
    </dgm:pt>
    <dgm:pt modelId="{BB4E47DD-C40E-3B4A-845E-538F8BC90EC9}" type="pres">
      <dgm:prSet presAssocID="{4B30912D-1094-4E13-986D-7A1667B64B8F}" presName="thickLine" presStyleLbl="alignNode1" presStyleIdx="5" presStyleCnt="9"/>
      <dgm:spPr/>
    </dgm:pt>
    <dgm:pt modelId="{EE334D13-53FE-E44D-9F29-BD596C90DCCB}" type="pres">
      <dgm:prSet presAssocID="{4B30912D-1094-4E13-986D-7A1667B64B8F}" presName="horz1" presStyleCnt="0"/>
      <dgm:spPr/>
    </dgm:pt>
    <dgm:pt modelId="{6AD25BAD-6D14-0B43-B12B-CF121A492F19}" type="pres">
      <dgm:prSet presAssocID="{4B30912D-1094-4E13-986D-7A1667B64B8F}" presName="tx1" presStyleLbl="revTx" presStyleIdx="5" presStyleCnt="9" custScaleY="74376"/>
      <dgm:spPr/>
    </dgm:pt>
    <dgm:pt modelId="{4E0545FE-9F69-9240-BDFB-E47A6A277C01}" type="pres">
      <dgm:prSet presAssocID="{4B30912D-1094-4E13-986D-7A1667B64B8F}" presName="vert1" presStyleCnt="0"/>
      <dgm:spPr/>
    </dgm:pt>
    <dgm:pt modelId="{EAFEB49D-4E6B-9946-9DC9-3C232AA41FF8}" type="pres">
      <dgm:prSet presAssocID="{B69D229B-D62B-4234-9EFD-4A9F3D6D3C70}" presName="thickLine" presStyleLbl="alignNode1" presStyleIdx="6" presStyleCnt="9"/>
      <dgm:spPr/>
    </dgm:pt>
    <dgm:pt modelId="{EADF71FF-D1D5-B74A-AF6F-533DCA37127A}" type="pres">
      <dgm:prSet presAssocID="{B69D229B-D62B-4234-9EFD-4A9F3D6D3C70}" presName="horz1" presStyleCnt="0"/>
      <dgm:spPr/>
    </dgm:pt>
    <dgm:pt modelId="{4B7BAFB9-4286-AA40-8785-0BFCA7B83D50}" type="pres">
      <dgm:prSet presAssocID="{B69D229B-D62B-4234-9EFD-4A9F3D6D3C70}" presName="tx1" presStyleLbl="revTx" presStyleIdx="6" presStyleCnt="9" custScaleY="74376"/>
      <dgm:spPr/>
    </dgm:pt>
    <dgm:pt modelId="{3AE5EC19-9F6B-BA4F-AC5F-9169F6C74B0A}" type="pres">
      <dgm:prSet presAssocID="{B69D229B-D62B-4234-9EFD-4A9F3D6D3C70}" presName="vert1" presStyleCnt="0"/>
      <dgm:spPr/>
    </dgm:pt>
    <dgm:pt modelId="{90073735-C79B-424E-9F24-C93ABA2AC00D}" type="pres">
      <dgm:prSet presAssocID="{D372B955-8815-45F1-A882-D74B87C79747}" presName="thickLine" presStyleLbl="alignNode1" presStyleIdx="7" presStyleCnt="9"/>
      <dgm:spPr/>
    </dgm:pt>
    <dgm:pt modelId="{29FBE6AC-9391-A148-8721-F991C7AEB8D9}" type="pres">
      <dgm:prSet presAssocID="{D372B955-8815-45F1-A882-D74B87C79747}" presName="horz1" presStyleCnt="0"/>
      <dgm:spPr/>
    </dgm:pt>
    <dgm:pt modelId="{CA423AAB-8E29-EE4F-9B01-6AB6C3359FE6}" type="pres">
      <dgm:prSet presAssocID="{D372B955-8815-45F1-A882-D74B87C79747}" presName="tx1" presStyleLbl="revTx" presStyleIdx="7" presStyleCnt="9" custScaleY="74376"/>
      <dgm:spPr/>
    </dgm:pt>
    <dgm:pt modelId="{8F4A12CB-D93F-9C42-9140-F1AC4DAFC551}" type="pres">
      <dgm:prSet presAssocID="{D372B955-8815-45F1-A882-D74B87C79747}" presName="vert1" presStyleCnt="0"/>
      <dgm:spPr/>
    </dgm:pt>
    <dgm:pt modelId="{BB858B3E-7CC3-D640-A7DB-E9D8B4DC16F1}" type="pres">
      <dgm:prSet presAssocID="{8F6B6DFD-20C0-864B-A51F-6CD7545C53E4}" presName="thickLine" presStyleLbl="alignNode1" presStyleIdx="8" presStyleCnt="9"/>
      <dgm:spPr/>
    </dgm:pt>
    <dgm:pt modelId="{B569C4F1-318A-514F-8483-00B9C4470FF3}" type="pres">
      <dgm:prSet presAssocID="{8F6B6DFD-20C0-864B-A51F-6CD7545C53E4}" presName="horz1" presStyleCnt="0"/>
      <dgm:spPr/>
    </dgm:pt>
    <dgm:pt modelId="{ACA8FF2F-B8F3-FB45-9893-5531EC85EFA4}" type="pres">
      <dgm:prSet presAssocID="{8F6B6DFD-20C0-864B-A51F-6CD7545C53E4}" presName="tx1" presStyleLbl="revTx" presStyleIdx="8" presStyleCnt="9" custScaleY="74376"/>
      <dgm:spPr/>
    </dgm:pt>
    <dgm:pt modelId="{CA055956-64AB-9949-94CE-843DA1CF721B}" type="pres">
      <dgm:prSet presAssocID="{8F6B6DFD-20C0-864B-A51F-6CD7545C53E4}" presName="vert1" presStyleCnt="0"/>
      <dgm:spPr/>
    </dgm:pt>
  </dgm:ptLst>
  <dgm:cxnLst>
    <dgm:cxn modelId="{C6D2CB0F-9AD7-417E-B91F-13D33020064B}" srcId="{BBCCF485-AAAE-4717-9F39-4A90174AB48B}" destId="{B69D229B-D62B-4234-9EFD-4A9F3D6D3C70}" srcOrd="6" destOrd="0" parTransId="{82DF718F-6C29-40C1-AA97-436249510237}" sibTransId="{D9484C22-FF5F-4ED3-BA52-DD48325FB362}"/>
    <dgm:cxn modelId="{055CFD25-B3FC-0248-AA21-7F6B32092887}" srcId="{BBCCF485-AAAE-4717-9F39-4A90174AB48B}" destId="{8F6B6DFD-20C0-864B-A51F-6CD7545C53E4}" srcOrd="8" destOrd="0" parTransId="{25DCF553-BD68-5D44-A4D8-E2BD67475B0C}" sibTransId="{9E31D855-0822-B84E-9253-B7E9C8551D79}"/>
    <dgm:cxn modelId="{CBCBFC30-0182-4905-A231-0206FA5AD9EB}" srcId="{BBCCF485-AAAE-4717-9F39-4A90174AB48B}" destId="{EAC2103B-575F-4354-AD27-24415B6A689E}" srcOrd="4" destOrd="0" parTransId="{4BCFB6FE-A211-4953-94B0-A05CB1C57A96}" sibTransId="{B6D76C3D-F63C-42C2-B4B8-8B46EDB2D1E5}"/>
    <dgm:cxn modelId="{C3D28F34-9F11-AA46-9676-5BBD9505D4D0}" type="presOf" srcId="{EAC2103B-575F-4354-AD27-24415B6A689E}" destId="{C4FE554F-BABB-7040-AB91-E52B2E2FD7A7}" srcOrd="0" destOrd="0" presId="urn:microsoft.com/office/officeart/2008/layout/LinedList"/>
    <dgm:cxn modelId="{7D73F145-3FF5-49F4-85DF-43B68AC1CC89}" srcId="{BBCCF485-AAAE-4717-9F39-4A90174AB48B}" destId="{B0971D0D-0BC4-40D0-89AE-DB20193EFBD7}" srcOrd="0" destOrd="0" parTransId="{861A102E-55A7-4850-9581-6C34ED398B89}" sibTransId="{5B547AD4-5C70-4205-86C0-F4F9D6B4E443}"/>
    <dgm:cxn modelId="{72DCEA4C-2005-1E4F-886F-EBA1FA9B255D}" type="presOf" srcId="{524DE7A1-3BDB-49B6-90B5-A597CB08FDBB}" destId="{C9F8DB09-EFEE-4B40-954F-953D14B781D3}" srcOrd="0" destOrd="0" presId="urn:microsoft.com/office/officeart/2008/layout/LinedList"/>
    <dgm:cxn modelId="{C270F95B-A9F1-A84C-ACD3-7BAF0F053F87}" type="presOf" srcId="{D2AAAAF2-F91A-4D9E-A2EC-DB91E2673315}" destId="{BBBCD742-B502-3A4A-B72E-9B0B6590FBF1}" srcOrd="0" destOrd="0" presId="urn:microsoft.com/office/officeart/2008/layout/LinedList"/>
    <dgm:cxn modelId="{9C92CD74-A0E3-4ECD-83D0-EA33538258B0}" srcId="{BBCCF485-AAAE-4717-9F39-4A90174AB48B}" destId="{4B30912D-1094-4E13-986D-7A1667B64B8F}" srcOrd="5" destOrd="0" parTransId="{F64FCE36-6520-4FD4-9562-DB28CD9CAFC1}" sibTransId="{F265FBC5-4801-40B1-979E-411EF05C62EC}"/>
    <dgm:cxn modelId="{B41A3290-F5CC-485A-83EC-23992F951EA5}" srcId="{BBCCF485-AAAE-4717-9F39-4A90174AB48B}" destId="{D2AAAAF2-F91A-4D9E-A2EC-DB91E2673315}" srcOrd="3" destOrd="0" parTransId="{2E73D2DD-375D-4C0A-821C-46FE76322930}" sibTransId="{336F624F-4D98-433B-AB28-F21457080065}"/>
    <dgm:cxn modelId="{8BFF1AAA-989E-46C3-A5CB-271028263EFF}" srcId="{BBCCF485-AAAE-4717-9F39-4A90174AB48B}" destId="{555D2621-FD09-4F90-87EA-EBC581DD9FA5}" srcOrd="1" destOrd="0" parTransId="{B21CFA6E-F9E0-4444-A049-03C3FA390B7B}" sibTransId="{AC375597-BBB7-4EE3-86BE-228369CF69CD}"/>
    <dgm:cxn modelId="{053D48AA-96EF-4548-BF0B-982A81218BC2}" type="presOf" srcId="{B69D229B-D62B-4234-9EFD-4A9F3D6D3C70}" destId="{4B7BAFB9-4286-AA40-8785-0BFCA7B83D50}" srcOrd="0" destOrd="0" presId="urn:microsoft.com/office/officeart/2008/layout/LinedList"/>
    <dgm:cxn modelId="{86DBE5B3-1351-0B45-95C3-C916113399CD}" type="presOf" srcId="{4B30912D-1094-4E13-986D-7A1667B64B8F}" destId="{6AD25BAD-6D14-0B43-B12B-CF121A492F19}" srcOrd="0" destOrd="0" presId="urn:microsoft.com/office/officeart/2008/layout/LinedList"/>
    <dgm:cxn modelId="{7A0431CB-7F76-DC49-AC78-5276D2FBA51A}" type="presOf" srcId="{B0971D0D-0BC4-40D0-89AE-DB20193EFBD7}" destId="{D1F447D9-D719-8D45-9FFD-4695061FC99D}" srcOrd="0" destOrd="0" presId="urn:microsoft.com/office/officeart/2008/layout/LinedList"/>
    <dgm:cxn modelId="{DBC61CDA-322F-471F-B1E7-B6938EECCE8B}" srcId="{BBCCF485-AAAE-4717-9F39-4A90174AB48B}" destId="{524DE7A1-3BDB-49B6-90B5-A597CB08FDBB}" srcOrd="2" destOrd="0" parTransId="{6FF8FE59-8550-4EF0-B751-2514389B3151}" sibTransId="{ECCA2F2B-9840-4D26-AF8B-AE7F4B6DD3D0}"/>
    <dgm:cxn modelId="{AE4892DE-4628-BE45-B2E4-9BFB2041981D}" type="presOf" srcId="{D372B955-8815-45F1-A882-D74B87C79747}" destId="{CA423AAB-8E29-EE4F-9B01-6AB6C3359FE6}" srcOrd="0" destOrd="0" presId="urn:microsoft.com/office/officeart/2008/layout/LinedList"/>
    <dgm:cxn modelId="{4B8BDCE6-52FB-184C-A8C9-B74193BFC6E3}" type="presOf" srcId="{BBCCF485-AAAE-4717-9F39-4A90174AB48B}" destId="{A9C8F0D9-1EB3-6E47-B15C-38DD1DF06329}" srcOrd="0" destOrd="0" presId="urn:microsoft.com/office/officeart/2008/layout/LinedList"/>
    <dgm:cxn modelId="{0F5676F0-161E-BC4E-BFD7-53A877CB3C60}" type="presOf" srcId="{555D2621-FD09-4F90-87EA-EBC581DD9FA5}" destId="{0BDEE848-8D6D-354B-B5FD-740D14C168DD}" srcOrd="0" destOrd="0" presId="urn:microsoft.com/office/officeart/2008/layout/LinedList"/>
    <dgm:cxn modelId="{C95765F1-5156-6C44-A75F-CEE6AE94B253}" type="presOf" srcId="{8F6B6DFD-20C0-864B-A51F-6CD7545C53E4}" destId="{ACA8FF2F-B8F3-FB45-9893-5531EC85EFA4}" srcOrd="0" destOrd="0" presId="urn:microsoft.com/office/officeart/2008/layout/LinedList"/>
    <dgm:cxn modelId="{7B0EB6FE-4C61-4686-9D75-6685C991B911}" srcId="{BBCCF485-AAAE-4717-9F39-4A90174AB48B}" destId="{D372B955-8815-45F1-A882-D74B87C79747}" srcOrd="7" destOrd="0" parTransId="{2EB66123-BA44-4046-901A-16048D5A3DA1}" sibTransId="{22B7A578-B616-4E50-9845-0A81EE7B2FF8}"/>
    <dgm:cxn modelId="{F61ADB85-E84A-7143-81B9-BA75746F02C3}" type="presParOf" srcId="{A9C8F0D9-1EB3-6E47-B15C-38DD1DF06329}" destId="{754443A3-6C85-0B4C-B7B0-E7EF48AB9447}" srcOrd="0" destOrd="0" presId="urn:microsoft.com/office/officeart/2008/layout/LinedList"/>
    <dgm:cxn modelId="{E31C3069-AAA4-1D49-89BF-A5FA0F6EB100}" type="presParOf" srcId="{A9C8F0D9-1EB3-6E47-B15C-38DD1DF06329}" destId="{22A7E6E4-1A39-5F40-AAE1-ABED5B950E27}" srcOrd="1" destOrd="0" presId="urn:microsoft.com/office/officeart/2008/layout/LinedList"/>
    <dgm:cxn modelId="{82174C2E-AA82-FC4C-87C0-7B5C72EEC644}" type="presParOf" srcId="{22A7E6E4-1A39-5F40-AAE1-ABED5B950E27}" destId="{D1F447D9-D719-8D45-9FFD-4695061FC99D}" srcOrd="0" destOrd="0" presId="urn:microsoft.com/office/officeart/2008/layout/LinedList"/>
    <dgm:cxn modelId="{F8AAF009-6F18-2F43-95F2-63415132C98D}" type="presParOf" srcId="{22A7E6E4-1A39-5F40-AAE1-ABED5B950E27}" destId="{77211BDD-3296-9A46-8AA6-587B28475D84}" srcOrd="1" destOrd="0" presId="urn:microsoft.com/office/officeart/2008/layout/LinedList"/>
    <dgm:cxn modelId="{11077807-63C6-5243-BC38-71C79C955D33}" type="presParOf" srcId="{A9C8F0D9-1EB3-6E47-B15C-38DD1DF06329}" destId="{70B81ECC-31F8-1D4E-816E-B965CE82EB0F}" srcOrd="2" destOrd="0" presId="urn:microsoft.com/office/officeart/2008/layout/LinedList"/>
    <dgm:cxn modelId="{B744069C-21FA-474E-AEA2-ED5BFFF8E6E6}" type="presParOf" srcId="{A9C8F0D9-1EB3-6E47-B15C-38DD1DF06329}" destId="{5C8EF4F0-E75B-D14B-AE82-9598EF93A9A5}" srcOrd="3" destOrd="0" presId="urn:microsoft.com/office/officeart/2008/layout/LinedList"/>
    <dgm:cxn modelId="{45EF4F0A-69C8-0D43-93E9-D42E967669DE}" type="presParOf" srcId="{5C8EF4F0-E75B-D14B-AE82-9598EF93A9A5}" destId="{0BDEE848-8D6D-354B-B5FD-740D14C168DD}" srcOrd="0" destOrd="0" presId="urn:microsoft.com/office/officeart/2008/layout/LinedList"/>
    <dgm:cxn modelId="{36C29C5E-0718-CE43-AB2D-7598FD14A50D}" type="presParOf" srcId="{5C8EF4F0-E75B-D14B-AE82-9598EF93A9A5}" destId="{B3FD23BC-85C5-CE4A-A7BA-89E1DA7E7413}" srcOrd="1" destOrd="0" presId="urn:microsoft.com/office/officeart/2008/layout/LinedList"/>
    <dgm:cxn modelId="{15143CE4-BD07-B541-88A1-BE5C1BBF43F0}" type="presParOf" srcId="{A9C8F0D9-1EB3-6E47-B15C-38DD1DF06329}" destId="{D820520A-33ED-0543-8FE2-3482DE00A917}" srcOrd="4" destOrd="0" presId="urn:microsoft.com/office/officeart/2008/layout/LinedList"/>
    <dgm:cxn modelId="{95D0E606-541B-2F44-8C9F-E2A3EC1B766F}" type="presParOf" srcId="{A9C8F0D9-1EB3-6E47-B15C-38DD1DF06329}" destId="{82EF1470-269D-BA45-A458-03FEBB712199}" srcOrd="5" destOrd="0" presId="urn:microsoft.com/office/officeart/2008/layout/LinedList"/>
    <dgm:cxn modelId="{79E3A985-3B7C-8040-A264-5C11569B7E4B}" type="presParOf" srcId="{82EF1470-269D-BA45-A458-03FEBB712199}" destId="{C9F8DB09-EFEE-4B40-954F-953D14B781D3}" srcOrd="0" destOrd="0" presId="urn:microsoft.com/office/officeart/2008/layout/LinedList"/>
    <dgm:cxn modelId="{8259437D-76AE-8D44-AD1E-262492D7F9D9}" type="presParOf" srcId="{82EF1470-269D-BA45-A458-03FEBB712199}" destId="{21B07E05-3E06-1041-8F15-8383F7095ADB}" srcOrd="1" destOrd="0" presId="urn:microsoft.com/office/officeart/2008/layout/LinedList"/>
    <dgm:cxn modelId="{2CF69606-3990-F044-BAF9-4584318F5977}" type="presParOf" srcId="{A9C8F0D9-1EB3-6E47-B15C-38DD1DF06329}" destId="{9B76A1AA-BDD1-DB41-8F11-C9B31B69A564}" srcOrd="6" destOrd="0" presId="urn:microsoft.com/office/officeart/2008/layout/LinedList"/>
    <dgm:cxn modelId="{96B2630E-39FC-E040-AF82-F94740C94F8C}" type="presParOf" srcId="{A9C8F0D9-1EB3-6E47-B15C-38DD1DF06329}" destId="{D75123AD-38EF-7B4D-9048-11024917F7A3}" srcOrd="7" destOrd="0" presId="urn:microsoft.com/office/officeart/2008/layout/LinedList"/>
    <dgm:cxn modelId="{5FCD02DB-DD28-734E-A778-D2D6CA87FD41}" type="presParOf" srcId="{D75123AD-38EF-7B4D-9048-11024917F7A3}" destId="{BBBCD742-B502-3A4A-B72E-9B0B6590FBF1}" srcOrd="0" destOrd="0" presId="urn:microsoft.com/office/officeart/2008/layout/LinedList"/>
    <dgm:cxn modelId="{05D91949-3CA9-1E41-9026-8DB515BF29E1}" type="presParOf" srcId="{D75123AD-38EF-7B4D-9048-11024917F7A3}" destId="{CF1BAD6A-214A-2842-A9EB-AEFC761D6B08}" srcOrd="1" destOrd="0" presId="urn:microsoft.com/office/officeart/2008/layout/LinedList"/>
    <dgm:cxn modelId="{80D8C54E-E5CD-3F40-9110-5A5314F5B489}" type="presParOf" srcId="{A9C8F0D9-1EB3-6E47-B15C-38DD1DF06329}" destId="{B2E63760-D2A1-C849-9EF7-916CC93ABFC8}" srcOrd="8" destOrd="0" presId="urn:microsoft.com/office/officeart/2008/layout/LinedList"/>
    <dgm:cxn modelId="{2C00EE48-00DA-4644-A9A2-F3FBD9D2838C}" type="presParOf" srcId="{A9C8F0D9-1EB3-6E47-B15C-38DD1DF06329}" destId="{EDDD975B-307A-F048-AB1F-863F29308E31}" srcOrd="9" destOrd="0" presId="urn:microsoft.com/office/officeart/2008/layout/LinedList"/>
    <dgm:cxn modelId="{768397A9-BD66-0D4D-806F-A3911ADBFFBA}" type="presParOf" srcId="{EDDD975B-307A-F048-AB1F-863F29308E31}" destId="{C4FE554F-BABB-7040-AB91-E52B2E2FD7A7}" srcOrd="0" destOrd="0" presId="urn:microsoft.com/office/officeart/2008/layout/LinedList"/>
    <dgm:cxn modelId="{7B2186F6-4174-AC4F-A5D0-1C1789B55A77}" type="presParOf" srcId="{EDDD975B-307A-F048-AB1F-863F29308E31}" destId="{E4A1B83B-D07D-DC42-919D-3AA640892372}" srcOrd="1" destOrd="0" presId="urn:microsoft.com/office/officeart/2008/layout/LinedList"/>
    <dgm:cxn modelId="{6CE78C24-F225-A74D-9191-759ACA396FED}" type="presParOf" srcId="{A9C8F0D9-1EB3-6E47-B15C-38DD1DF06329}" destId="{BB4E47DD-C40E-3B4A-845E-538F8BC90EC9}" srcOrd="10" destOrd="0" presId="urn:microsoft.com/office/officeart/2008/layout/LinedList"/>
    <dgm:cxn modelId="{31D5AF0C-54FF-4640-BF8E-CE710A595769}" type="presParOf" srcId="{A9C8F0D9-1EB3-6E47-B15C-38DD1DF06329}" destId="{EE334D13-53FE-E44D-9F29-BD596C90DCCB}" srcOrd="11" destOrd="0" presId="urn:microsoft.com/office/officeart/2008/layout/LinedList"/>
    <dgm:cxn modelId="{0FBEDDDA-089D-DE45-AE4F-4B6655FAEF7B}" type="presParOf" srcId="{EE334D13-53FE-E44D-9F29-BD596C90DCCB}" destId="{6AD25BAD-6D14-0B43-B12B-CF121A492F19}" srcOrd="0" destOrd="0" presId="urn:microsoft.com/office/officeart/2008/layout/LinedList"/>
    <dgm:cxn modelId="{2EFBC851-43C5-EB4E-A76F-8966240F493F}" type="presParOf" srcId="{EE334D13-53FE-E44D-9F29-BD596C90DCCB}" destId="{4E0545FE-9F69-9240-BDFB-E47A6A277C01}" srcOrd="1" destOrd="0" presId="urn:microsoft.com/office/officeart/2008/layout/LinedList"/>
    <dgm:cxn modelId="{5770B5D6-1F27-8A4A-89E4-324816FF62FD}" type="presParOf" srcId="{A9C8F0D9-1EB3-6E47-B15C-38DD1DF06329}" destId="{EAFEB49D-4E6B-9946-9DC9-3C232AA41FF8}" srcOrd="12" destOrd="0" presId="urn:microsoft.com/office/officeart/2008/layout/LinedList"/>
    <dgm:cxn modelId="{9025C056-D701-4F4F-B5B7-8E345505AC9E}" type="presParOf" srcId="{A9C8F0D9-1EB3-6E47-B15C-38DD1DF06329}" destId="{EADF71FF-D1D5-B74A-AF6F-533DCA37127A}" srcOrd="13" destOrd="0" presId="urn:microsoft.com/office/officeart/2008/layout/LinedList"/>
    <dgm:cxn modelId="{694D7DAC-7A40-6545-809A-444B502F525F}" type="presParOf" srcId="{EADF71FF-D1D5-B74A-AF6F-533DCA37127A}" destId="{4B7BAFB9-4286-AA40-8785-0BFCA7B83D50}" srcOrd="0" destOrd="0" presId="urn:microsoft.com/office/officeart/2008/layout/LinedList"/>
    <dgm:cxn modelId="{DEB45A15-B3A6-594B-B36C-B2EFD79EC0C8}" type="presParOf" srcId="{EADF71FF-D1D5-B74A-AF6F-533DCA37127A}" destId="{3AE5EC19-9F6B-BA4F-AC5F-9169F6C74B0A}" srcOrd="1" destOrd="0" presId="urn:microsoft.com/office/officeart/2008/layout/LinedList"/>
    <dgm:cxn modelId="{FE504FC4-F179-4D40-9B06-70F90BDDA55C}" type="presParOf" srcId="{A9C8F0D9-1EB3-6E47-B15C-38DD1DF06329}" destId="{90073735-C79B-424E-9F24-C93ABA2AC00D}" srcOrd="14" destOrd="0" presId="urn:microsoft.com/office/officeart/2008/layout/LinedList"/>
    <dgm:cxn modelId="{9E023E10-002F-564D-AB80-1BAC88D23901}" type="presParOf" srcId="{A9C8F0D9-1EB3-6E47-B15C-38DD1DF06329}" destId="{29FBE6AC-9391-A148-8721-F991C7AEB8D9}" srcOrd="15" destOrd="0" presId="urn:microsoft.com/office/officeart/2008/layout/LinedList"/>
    <dgm:cxn modelId="{E523C4F4-4413-6B43-B457-127BD988A391}" type="presParOf" srcId="{29FBE6AC-9391-A148-8721-F991C7AEB8D9}" destId="{CA423AAB-8E29-EE4F-9B01-6AB6C3359FE6}" srcOrd="0" destOrd="0" presId="urn:microsoft.com/office/officeart/2008/layout/LinedList"/>
    <dgm:cxn modelId="{EB3DA799-284D-EF4A-89A2-AEA50223256B}" type="presParOf" srcId="{29FBE6AC-9391-A148-8721-F991C7AEB8D9}" destId="{8F4A12CB-D93F-9C42-9140-F1AC4DAFC551}" srcOrd="1" destOrd="0" presId="urn:microsoft.com/office/officeart/2008/layout/LinedList"/>
    <dgm:cxn modelId="{F7C6CE26-03EF-9547-B976-309931D7BF0D}" type="presParOf" srcId="{A9C8F0D9-1EB3-6E47-B15C-38DD1DF06329}" destId="{BB858B3E-7CC3-D640-A7DB-E9D8B4DC16F1}" srcOrd="16" destOrd="0" presId="urn:microsoft.com/office/officeart/2008/layout/LinedList"/>
    <dgm:cxn modelId="{C2780B27-99DB-3546-B16B-1F31A1FDA3B1}" type="presParOf" srcId="{A9C8F0D9-1EB3-6E47-B15C-38DD1DF06329}" destId="{B569C4F1-318A-514F-8483-00B9C4470FF3}" srcOrd="17" destOrd="0" presId="urn:microsoft.com/office/officeart/2008/layout/LinedList"/>
    <dgm:cxn modelId="{4D409C4E-079C-1941-92D4-6BF01322D05A}" type="presParOf" srcId="{B569C4F1-318A-514F-8483-00B9C4470FF3}" destId="{ACA8FF2F-B8F3-FB45-9893-5531EC85EFA4}" srcOrd="0" destOrd="0" presId="urn:microsoft.com/office/officeart/2008/layout/LinedList"/>
    <dgm:cxn modelId="{2BE43CB9-2A9A-524B-B12F-4D7680970507}" type="presParOf" srcId="{B569C4F1-318A-514F-8483-00B9C4470FF3}" destId="{CA055956-64AB-9949-94CE-843DA1CF72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C6518A-3C10-47B1-9241-80D7C1918C1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E68692-3F4D-4A25-A4C2-2B2C3A1D9C1E}">
      <dgm:prSet custT="1"/>
      <dgm:spPr/>
      <dgm:t>
        <a:bodyPr/>
        <a:lstStyle/>
        <a:p>
          <a:pPr>
            <a:lnSpc>
              <a:spcPct val="100000"/>
            </a:lnSpc>
          </a:pPr>
          <a:r>
            <a:rPr lang="en-GB" sz="1400">
              <a:latin typeface="Arial" panose="020B0604020202020204" pitchFamily="34" charset="0"/>
              <a:cs typeface="Arial" panose="020B0604020202020204" pitchFamily="34" charset="0"/>
            </a:rPr>
            <a:t>High fees</a:t>
          </a:r>
          <a:endParaRPr lang="en-US" sz="1400">
            <a:latin typeface="Arial" panose="020B0604020202020204" pitchFamily="34" charset="0"/>
            <a:cs typeface="Arial" panose="020B0604020202020204" pitchFamily="34" charset="0"/>
          </a:endParaRPr>
        </a:p>
      </dgm:t>
    </dgm:pt>
    <dgm:pt modelId="{5205DEBF-A9C3-4F10-8471-7A6AE0D4021B}" type="parTrans" cxnId="{427895E8-0361-4928-93E9-368C8CDF410E}">
      <dgm:prSet/>
      <dgm:spPr/>
      <dgm:t>
        <a:bodyPr/>
        <a:lstStyle/>
        <a:p>
          <a:endParaRPr lang="en-US" sz="1600">
            <a:latin typeface="Arial" panose="020B0604020202020204" pitchFamily="34" charset="0"/>
            <a:cs typeface="Arial" panose="020B0604020202020204" pitchFamily="34" charset="0"/>
          </a:endParaRPr>
        </a:p>
      </dgm:t>
    </dgm:pt>
    <dgm:pt modelId="{2E04CC61-214C-4828-8776-A88EA18B07C0}" type="sibTrans" cxnId="{427895E8-0361-4928-93E9-368C8CDF410E}">
      <dgm:prSet/>
      <dgm:spPr/>
      <dgm:t>
        <a:bodyPr/>
        <a:lstStyle/>
        <a:p>
          <a:endParaRPr lang="en-US" sz="1600">
            <a:latin typeface="Arial" panose="020B0604020202020204" pitchFamily="34" charset="0"/>
            <a:cs typeface="Arial" panose="020B0604020202020204" pitchFamily="34" charset="0"/>
          </a:endParaRPr>
        </a:p>
      </dgm:t>
    </dgm:pt>
    <dgm:pt modelId="{1284A1C5-30BF-43D9-BF7C-2F3083628DF7}">
      <dgm:prSet custT="1"/>
      <dgm:spPr/>
      <dgm:t>
        <a:bodyPr/>
        <a:lstStyle/>
        <a:p>
          <a:pPr>
            <a:lnSpc>
              <a:spcPct val="100000"/>
            </a:lnSpc>
          </a:pPr>
          <a:r>
            <a:rPr lang="en-GB" sz="1400">
              <a:latin typeface="Arial" panose="020B0604020202020204" pitchFamily="34" charset="0"/>
              <a:cs typeface="Arial" panose="020B0604020202020204" pitchFamily="34" charset="0"/>
            </a:rPr>
            <a:t>Several bugs when used alongside Oracle products. </a:t>
          </a:r>
          <a:endParaRPr lang="en-US" sz="1400">
            <a:latin typeface="Arial" panose="020B0604020202020204" pitchFamily="34" charset="0"/>
            <a:cs typeface="Arial" panose="020B0604020202020204" pitchFamily="34" charset="0"/>
          </a:endParaRPr>
        </a:p>
      </dgm:t>
    </dgm:pt>
    <dgm:pt modelId="{BEF0F5DC-3FAB-408F-ADF0-B60C24B4D8F5}" type="parTrans" cxnId="{BD7E1DC1-257D-4A40-A462-64439418CAAA}">
      <dgm:prSet/>
      <dgm:spPr/>
      <dgm:t>
        <a:bodyPr/>
        <a:lstStyle/>
        <a:p>
          <a:endParaRPr lang="en-US" sz="1600">
            <a:latin typeface="Arial" panose="020B0604020202020204" pitchFamily="34" charset="0"/>
            <a:cs typeface="Arial" panose="020B0604020202020204" pitchFamily="34" charset="0"/>
          </a:endParaRPr>
        </a:p>
      </dgm:t>
    </dgm:pt>
    <dgm:pt modelId="{FA26CC86-C90A-4ADB-A650-42A3A6DD4224}" type="sibTrans" cxnId="{BD7E1DC1-257D-4A40-A462-64439418CAAA}">
      <dgm:prSet/>
      <dgm:spPr/>
      <dgm:t>
        <a:bodyPr/>
        <a:lstStyle/>
        <a:p>
          <a:endParaRPr lang="en-US" sz="1600">
            <a:latin typeface="Arial" panose="020B0604020202020204" pitchFamily="34" charset="0"/>
            <a:cs typeface="Arial" panose="020B0604020202020204" pitchFamily="34" charset="0"/>
          </a:endParaRPr>
        </a:p>
      </dgm:t>
    </dgm:pt>
    <dgm:pt modelId="{BAE99019-67B6-4E4F-8E9C-351B2CF5088B}">
      <dgm:prSet custT="1"/>
      <dgm:spPr/>
      <dgm:t>
        <a:bodyPr/>
        <a:lstStyle/>
        <a:p>
          <a:pPr>
            <a:lnSpc>
              <a:spcPct val="100000"/>
            </a:lnSpc>
          </a:pPr>
          <a:r>
            <a:rPr lang="en-GB" sz="1400">
              <a:latin typeface="Arial" panose="020B0604020202020204" pitchFamily="34" charset="0"/>
              <a:cs typeface="Arial" panose="020B0604020202020204" pitchFamily="34" charset="0"/>
            </a:rPr>
            <a:t>Hardware compatibility. </a:t>
          </a:r>
          <a:endParaRPr lang="en-US" sz="1400">
            <a:latin typeface="Arial" panose="020B0604020202020204" pitchFamily="34" charset="0"/>
            <a:cs typeface="Arial" panose="020B0604020202020204" pitchFamily="34" charset="0"/>
          </a:endParaRPr>
        </a:p>
      </dgm:t>
    </dgm:pt>
    <dgm:pt modelId="{664DB140-FD3E-41E0-AF69-B92893226271}" type="parTrans" cxnId="{00D7CD4C-7FB7-4565-AF6C-97374288BC5C}">
      <dgm:prSet/>
      <dgm:spPr/>
      <dgm:t>
        <a:bodyPr/>
        <a:lstStyle/>
        <a:p>
          <a:endParaRPr lang="en-US" sz="1600">
            <a:latin typeface="Arial" panose="020B0604020202020204" pitchFamily="34" charset="0"/>
            <a:cs typeface="Arial" panose="020B0604020202020204" pitchFamily="34" charset="0"/>
          </a:endParaRPr>
        </a:p>
      </dgm:t>
    </dgm:pt>
    <dgm:pt modelId="{FE7C5B75-5931-4E2D-8FD7-EB21D53BCD5B}" type="sibTrans" cxnId="{00D7CD4C-7FB7-4565-AF6C-97374288BC5C}">
      <dgm:prSet/>
      <dgm:spPr/>
      <dgm:t>
        <a:bodyPr/>
        <a:lstStyle/>
        <a:p>
          <a:endParaRPr lang="en-US" sz="1600">
            <a:latin typeface="Arial" panose="020B0604020202020204" pitchFamily="34" charset="0"/>
            <a:cs typeface="Arial" panose="020B0604020202020204" pitchFamily="34" charset="0"/>
          </a:endParaRPr>
        </a:p>
      </dgm:t>
    </dgm:pt>
    <dgm:pt modelId="{79A6BD9A-A633-4B69-96A9-FD3DBC493F04}">
      <dgm:prSet custT="1"/>
      <dgm:spPr/>
      <dgm:t>
        <a:bodyPr/>
        <a:lstStyle/>
        <a:p>
          <a:pPr>
            <a:lnSpc>
              <a:spcPct val="100000"/>
            </a:lnSpc>
          </a:pPr>
          <a:r>
            <a:rPr lang="en-GB" sz="1400" dirty="0">
              <a:latin typeface="Arial" panose="020B0604020202020204" pitchFamily="34" charset="0"/>
              <a:cs typeface="Arial" panose="020B0604020202020204" pitchFamily="34" charset="0"/>
            </a:rPr>
            <a:t>It’s not easy to use/ require knowledge</a:t>
          </a:r>
          <a:endParaRPr lang="en-US" sz="1400" dirty="0">
            <a:latin typeface="Arial" panose="020B0604020202020204" pitchFamily="34" charset="0"/>
            <a:cs typeface="Arial" panose="020B0604020202020204" pitchFamily="34" charset="0"/>
          </a:endParaRPr>
        </a:p>
      </dgm:t>
    </dgm:pt>
    <dgm:pt modelId="{E3C3334C-C358-4029-954B-81DEC11D1350}" type="parTrans" cxnId="{49A308B6-88FB-4E33-944F-E49C2E6FD9D4}">
      <dgm:prSet/>
      <dgm:spPr/>
      <dgm:t>
        <a:bodyPr/>
        <a:lstStyle/>
        <a:p>
          <a:endParaRPr lang="en-US" sz="1600">
            <a:latin typeface="Arial" panose="020B0604020202020204" pitchFamily="34" charset="0"/>
            <a:cs typeface="Arial" panose="020B0604020202020204" pitchFamily="34" charset="0"/>
          </a:endParaRPr>
        </a:p>
      </dgm:t>
    </dgm:pt>
    <dgm:pt modelId="{6DC7D277-4018-41CD-9860-E3F22525BBB4}" type="sibTrans" cxnId="{49A308B6-88FB-4E33-944F-E49C2E6FD9D4}">
      <dgm:prSet/>
      <dgm:spPr/>
      <dgm:t>
        <a:bodyPr/>
        <a:lstStyle/>
        <a:p>
          <a:endParaRPr lang="en-US" sz="1600">
            <a:latin typeface="Arial" panose="020B0604020202020204" pitchFamily="34" charset="0"/>
            <a:cs typeface="Arial" panose="020B0604020202020204" pitchFamily="34" charset="0"/>
          </a:endParaRPr>
        </a:p>
      </dgm:t>
    </dgm:pt>
    <dgm:pt modelId="{D7483B5F-551E-4F23-A952-C2E622BF7913}">
      <dgm:prSet custT="1"/>
      <dgm:spPr/>
      <dgm:t>
        <a:bodyPr/>
        <a:lstStyle/>
        <a:p>
          <a:pPr>
            <a:lnSpc>
              <a:spcPct val="100000"/>
            </a:lnSpc>
          </a:pPr>
          <a:r>
            <a:rPr lang="en-GB" sz="1400">
              <a:latin typeface="Arial" panose="020B0604020202020204" pitchFamily="34" charset="0"/>
              <a:cs typeface="Arial" panose="020B0604020202020204" pitchFamily="34" charset="0"/>
            </a:rPr>
            <a:t>Low performance – is designed to work with top devices</a:t>
          </a:r>
          <a:endParaRPr lang="en-US" sz="1400">
            <a:latin typeface="Arial" panose="020B0604020202020204" pitchFamily="34" charset="0"/>
            <a:cs typeface="Arial" panose="020B0604020202020204" pitchFamily="34" charset="0"/>
          </a:endParaRPr>
        </a:p>
      </dgm:t>
    </dgm:pt>
    <dgm:pt modelId="{DC4010F6-9B93-47AA-92A1-89BA1ED4F769}" type="parTrans" cxnId="{FD74CFF9-24FA-470F-9E15-D0A454DC0F10}">
      <dgm:prSet/>
      <dgm:spPr/>
      <dgm:t>
        <a:bodyPr/>
        <a:lstStyle/>
        <a:p>
          <a:endParaRPr lang="en-US" sz="1600">
            <a:latin typeface="Arial" panose="020B0604020202020204" pitchFamily="34" charset="0"/>
            <a:cs typeface="Arial" panose="020B0604020202020204" pitchFamily="34" charset="0"/>
          </a:endParaRPr>
        </a:p>
      </dgm:t>
    </dgm:pt>
    <dgm:pt modelId="{A7456F4F-30CD-4BEB-A125-BFD1AEBB0A1D}" type="sibTrans" cxnId="{FD74CFF9-24FA-470F-9E15-D0A454DC0F10}">
      <dgm:prSet/>
      <dgm:spPr/>
      <dgm:t>
        <a:bodyPr/>
        <a:lstStyle/>
        <a:p>
          <a:endParaRPr lang="en-US" sz="1600">
            <a:latin typeface="Arial" panose="020B0604020202020204" pitchFamily="34" charset="0"/>
            <a:cs typeface="Arial" panose="020B0604020202020204" pitchFamily="34" charset="0"/>
          </a:endParaRPr>
        </a:p>
      </dgm:t>
    </dgm:pt>
    <dgm:pt modelId="{A4578E11-C405-4DBF-A915-7D207CE86838}" type="pres">
      <dgm:prSet presAssocID="{34C6518A-3C10-47B1-9241-80D7C1918C19}" presName="root" presStyleCnt="0">
        <dgm:presLayoutVars>
          <dgm:dir/>
          <dgm:resizeHandles val="exact"/>
        </dgm:presLayoutVars>
      </dgm:prSet>
      <dgm:spPr/>
    </dgm:pt>
    <dgm:pt modelId="{682AD9A7-20C7-4C3A-8363-278F2EB517B1}" type="pres">
      <dgm:prSet presAssocID="{D3E68692-3F4D-4A25-A4C2-2B2C3A1D9C1E}" presName="compNode" presStyleCnt="0"/>
      <dgm:spPr/>
    </dgm:pt>
    <dgm:pt modelId="{ABBC682F-27B6-499C-86E2-80C77AECB865}" type="pres">
      <dgm:prSet presAssocID="{D3E68692-3F4D-4A25-A4C2-2B2C3A1D9C1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8578E4F8-7D60-455D-80A4-08FF1AAA0E10}" type="pres">
      <dgm:prSet presAssocID="{D3E68692-3F4D-4A25-A4C2-2B2C3A1D9C1E}" presName="spaceRect" presStyleCnt="0"/>
      <dgm:spPr/>
    </dgm:pt>
    <dgm:pt modelId="{AC53A724-8BFE-4DA3-AA9E-3B52644D2015}" type="pres">
      <dgm:prSet presAssocID="{D3E68692-3F4D-4A25-A4C2-2B2C3A1D9C1E}" presName="textRect" presStyleLbl="revTx" presStyleIdx="0" presStyleCnt="5">
        <dgm:presLayoutVars>
          <dgm:chMax val="1"/>
          <dgm:chPref val="1"/>
        </dgm:presLayoutVars>
      </dgm:prSet>
      <dgm:spPr/>
    </dgm:pt>
    <dgm:pt modelId="{B29D03B2-D52F-49C5-9720-CE4183DF8393}" type="pres">
      <dgm:prSet presAssocID="{2E04CC61-214C-4828-8776-A88EA18B07C0}" presName="sibTrans" presStyleCnt="0"/>
      <dgm:spPr/>
    </dgm:pt>
    <dgm:pt modelId="{08C7245D-615C-4BC2-A725-34897E96002E}" type="pres">
      <dgm:prSet presAssocID="{1284A1C5-30BF-43D9-BF7C-2F3083628DF7}" presName="compNode" presStyleCnt="0"/>
      <dgm:spPr/>
    </dgm:pt>
    <dgm:pt modelId="{51FCBB01-6AF2-4A9B-BA43-4FD6E6F82457}" type="pres">
      <dgm:prSet presAssocID="{1284A1C5-30BF-43D9-BF7C-2F3083628DF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43BE5231-E8C0-4C24-956A-AD8782A837C0}" type="pres">
      <dgm:prSet presAssocID="{1284A1C5-30BF-43D9-BF7C-2F3083628DF7}" presName="spaceRect" presStyleCnt="0"/>
      <dgm:spPr/>
    </dgm:pt>
    <dgm:pt modelId="{3D844CE0-8D63-49F1-9C7F-23EA06747582}" type="pres">
      <dgm:prSet presAssocID="{1284A1C5-30BF-43D9-BF7C-2F3083628DF7}" presName="textRect" presStyleLbl="revTx" presStyleIdx="1" presStyleCnt="5">
        <dgm:presLayoutVars>
          <dgm:chMax val="1"/>
          <dgm:chPref val="1"/>
        </dgm:presLayoutVars>
      </dgm:prSet>
      <dgm:spPr/>
    </dgm:pt>
    <dgm:pt modelId="{1AA6F68D-E60E-4C46-85D6-B1F3E9952A43}" type="pres">
      <dgm:prSet presAssocID="{FA26CC86-C90A-4ADB-A650-42A3A6DD4224}" presName="sibTrans" presStyleCnt="0"/>
      <dgm:spPr/>
    </dgm:pt>
    <dgm:pt modelId="{D743BF1B-D055-4467-860F-25674DA959B9}" type="pres">
      <dgm:prSet presAssocID="{BAE99019-67B6-4E4F-8E9C-351B2CF5088B}" presName="compNode" presStyleCnt="0"/>
      <dgm:spPr/>
    </dgm:pt>
    <dgm:pt modelId="{AACBB386-C004-432D-9F6D-C8DCE571A2C3}" type="pres">
      <dgm:prSet presAssocID="{BAE99019-67B6-4E4F-8E9C-351B2CF5088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816C04CE-4CA5-4EBA-A1E3-5EE7230C393B}" type="pres">
      <dgm:prSet presAssocID="{BAE99019-67B6-4E4F-8E9C-351B2CF5088B}" presName="spaceRect" presStyleCnt="0"/>
      <dgm:spPr/>
    </dgm:pt>
    <dgm:pt modelId="{67788818-1374-4100-91A6-D971E493718A}" type="pres">
      <dgm:prSet presAssocID="{BAE99019-67B6-4E4F-8E9C-351B2CF5088B}" presName="textRect" presStyleLbl="revTx" presStyleIdx="2" presStyleCnt="5">
        <dgm:presLayoutVars>
          <dgm:chMax val="1"/>
          <dgm:chPref val="1"/>
        </dgm:presLayoutVars>
      </dgm:prSet>
      <dgm:spPr/>
    </dgm:pt>
    <dgm:pt modelId="{C66A4A1E-FC3D-4448-89FE-75137D374EF8}" type="pres">
      <dgm:prSet presAssocID="{FE7C5B75-5931-4E2D-8FD7-EB21D53BCD5B}" presName="sibTrans" presStyleCnt="0"/>
      <dgm:spPr/>
    </dgm:pt>
    <dgm:pt modelId="{09C5F1BB-92F7-4D0B-B8CE-64266470C74C}" type="pres">
      <dgm:prSet presAssocID="{79A6BD9A-A633-4B69-96A9-FD3DBC493F04}" presName="compNode" presStyleCnt="0"/>
      <dgm:spPr/>
    </dgm:pt>
    <dgm:pt modelId="{41F9B0D2-7C59-4B12-B3FC-D8C53F8FB68F}" type="pres">
      <dgm:prSet presAssocID="{79A6BD9A-A633-4B69-96A9-FD3DBC493F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lind"/>
        </a:ext>
      </dgm:extLst>
    </dgm:pt>
    <dgm:pt modelId="{DE80F591-BD4F-4179-B06B-E07740C2A1B9}" type="pres">
      <dgm:prSet presAssocID="{79A6BD9A-A633-4B69-96A9-FD3DBC493F04}" presName="spaceRect" presStyleCnt="0"/>
      <dgm:spPr/>
    </dgm:pt>
    <dgm:pt modelId="{53055CFF-B417-4D37-9C88-FDEC22744A83}" type="pres">
      <dgm:prSet presAssocID="{79A6BD9A-A633-4B69-96A9-FD3DBC493F04}" presName="textRect" presStyleLbl="revTx" presStyleIdx="3" presStyleCnt="5">
        <dgm:presLayoutVars>
          <dgm:chMax val="1"/>
          <dgm:chPref val="1"/>
        </dgm:presLayoutVars>
      </dgm:prSet>
      <dgm:spPr/>
    </dgm:pt>
    <dgm:pt modelId="{CCEAC0A4-DA02-482E-A6B6-196DB7F63E16}" type="pres">
      <dgm:prSet presAssocID="{6DC7D277-4018-41CD-9860-E3F22525BBB4}" presName="sibTrans" presStyleCnt="0"/>
      <dgm:spPr/>
    </dgm:pt>
    <dgm:pt modelId="{8A563232-2317-4529-BE78-70BDD5C6CBDF}" type="pres">
      <dgm:prSet presAssocID="{D7483B5F-551E-4F23-A952-C2E622BF7913}" presName="compNode" presStyleCnt="0"/>
      <dgm:spPr/>
    </dgm:pt>
    <dgm:pt modelId="{A686CFDA-84B3-4722-B295-31D3AF64BEBA}" type="pres">
      <dgm:prSet presAssocID="{D7483B5F-551E-4F23-A952-C2E622BF791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ablet"/>
        </a:ext>
      </dgm:extLst>
    </dgm:pt>
    <dgm:pt modelId="{EDD518E6-21CB-41FD-A4A6-AF79AEF6CD02}" type="pres">
      <dgm:prSet presAssocID="{D7483B5F-551E-4F23-A952-C2E622BF7913}" presName="spaceRect" presStyleCnt="0"/>
      <dgm:spPr/>
    </dgm:pt>
    <dgm:pt modelId="{31057953-C996-4CFD-9770-D27AA78800A0}" type="pres">
      <dgm:prSet presAssocID="{D7483B5F-551E-4F23-A952-C2E622BF7913}" presName="textRect" presStyleLbl="revTx" presStyleIdx="4" presStyleCnt="5">
        <dgm:presLayoutVars>
          <dgm:chMax val="1"/>
          <dgm:chPref val="1"/>
        </dgm:presLayoutVars>
      </dgm:prSet>
      <dgm:spPr/>
    </dgm:pt>
  </dgm:ptLst>
  <dgm:cxnLst>
    <dgm:cxn modelId="{4FAA7613-7B7C-437A-A48A-AA778CF57970}" type="presOf" srcId="{34C6518A-3C10-47B1-9241-80D7C1918C19}" destId="{A4578E11-C405-4DBF-A915-7D207CE86838}" srcOrd="0" destOrd="0" presId="urn:microsoft.com/office/officeart/2018/2/layout/IconLabelList"/>
    <dgm:cxn modelId="{DA2E3D2A-405B-4F24-8B02-EFF7D37E18AC}" type="presOf" srcId="{D7483B5F-551E-4F23-A952-C2E622BF7913}" destId="{31057953-C996-4CFD-9770-D27AA78800A0}" srcOrd="0" destOrd="0" presId="urn:microsoft.com/office/officeart/2018/2/layout/IconLabelList"/>
    <dgm:cxn modelId="{135D843D-C778-4D33-977F-4C1F7AD28309}" type="presOf" srcId="{79A6BD9A-A633-4B69-96A9-FD3DBC493F04}" destId="{53055CFF-B417-4D37-9C88-FDEC22744A83}" srcOrd="0" destOrd="0" presId="urn:microsoft.com/office/officeart/2018/2/layout/IconLabelList"/>
    <dgm:cxn modelId="{EF77583E-FB2E-452C-AEE0-916C8B0D97C8}" type="presOf" srcId="{D3E68692-3F4D-4A25-A4C2-2B2C3A1D9C1E}" destId="{AC53A724-8BFE-4DA3-AA9E-3B52644D2015}" srcOrd="0" destOrd="0" presId="urn:microsoft.com/office/officeart/2018/2/layout/IconLabelList"/>
    <dgm:cxn modelId="{00D7CD4C-7FB7-4565-AF6C-97374288BC5C}" srcId="{34C6518A-3C10-47B1-9241-80D7C1918C19}" destId="{BAE99019-67B6-4E4F-8E9C-351B2CF5088B}" srcOrd="2" destOrd="0" parTransId="{664DB140-FD3E-41E0-AF69-B92893226271}" sibTransId="{FE7C5B75-5931-4E2D-8FD7-EB21D53BCD5B}"/>
    <dgm:cxn modelId="{4B415BA8-F6B5-4F38-A545-B41514C6578C}" type="presOf" srcId="{BAE99019-67B6-4E4F-8E9C-351B2CF5088B}" destId="{67788818-1374-4100-91A6-D971E493718A}" srcOrd="0" destOrd="0" presId="urn:microsoft.com/office/officeart/2018/2/layout/IconLabelList"/>
    <dgm:cxn modelId="{49A308B6-88FB-4E33-944F-E49C2E6FD9D4}" srcId="{34C6518A-3C10-47B1-9241-80D7C1918C19}" destId="{79A6BD9A-A633-4B69-96A9-FD3DBC493F04}" srcOrd="3" destOrd="0" parTransId="{E3C3334C-C358-4029-954B-81DEC11D1350}" sibTransId="{6DC7D277-4018-41CD-9860-E3F22525BBB4}"/>
    <dgm:cxn modelId="{8C9C38BF-EFBE-400F-B032-60A13AEC893A}" type="presOf" srcId="{1284A1C5-30BF-43D9-BF7C-2F3083628DF7}" destId="{3D844CE0-8D63-49F1-9C7F-23EA06747582}" srcOrd="0" destOrd="0" presId="urn:microsoft.com/office/officeart/2018/2/layout/IconLabelList"/>
    <dgm:cxn modelId="{BD7E1DC1-257D-4A40-A462-64439418CAAA}" srcId="{34C6518A-3C10-47B1-9241-80D7C1918C19}" destId="{1284A1C5-30BF-43D9-BF7C-2F3083628DF7}" srcOrd="1" destOrd="0" parTransId="{BEF0F5DC-3FAB-408F-ADF0-B60C24B4D8F5}" sibTransId="{FA26CC86-C90A-4ADB-A650-42A3A6DD4224}"/>
    <dgm:cxn modelId="{427895E8-0361-4928-93E9-368C8CDF410E}" srcId="{34C6518A-3C10-47B1-9241-80D7C1918C19}" destId="{D3E68692-3F4D-4A25-A4C2-2B2C3A1D9C1E}" srcOrd="0" destOrd="0" parTransId="{5205DEBF-A9C3-4F10-8471-7A6AE0D4021B}" sibTransId="{2E04CC61-214C-4828-8776-A88EA18B07C0}"/>
    <dgm:cxn modelId="{FD74CFF9-24FA-470F-9E15-D0A454DC0F10}" srcId="{34C6518A-3C10-47B1-9241-80D7C1918C19}" destId="{D7483B5F-551E-4F23-A952-C2E622BF7913}" srcOrd="4" destOrd="0" parTransId="{DC4010F6-9B93-47AA-92A1-89BA1ED4F769}" sibTransId="{A7456F4F-30CD-4BEB-A125-BFD1AEBB0A1D}"/>
    <dgm:cxn modelId="{949E85D5-6E36-4D17-853E-862C75D2F708}" type="presParOf" srcId="{A4578E11-C405-4DBF-A915-7D207CE86838}" destId="{682AD9A7-20C7-4C3A-8363-278F2EB517B1}" srcOrd="0" destOrd="0" presId="urn:microsoft.com/office/officeart/2018/2/layout/IconLabelList"/>
    <dgm:cxn modelId="{4ECEDD72-15CD-45CC-B21D-FE3358692F26}" type="presParOf" srcId="{682AD9A7-20C7-4C3A-8363-278F2EB517B1}" destId="{ABBC682F-27B6-499C-86E2-80C77AECB865}" srcOrd="0" destOrd="0" presId="urn:microsoft.com/office/officeart/2018/2/layout/IconLabelList"/>
    <dgm:cxn modelId="{B592AAC1-6DA0-4445-9820-28A22DD0208F}" type="presParOf" srcId="{682AD9A7-20C7-4C3A-8363-278F2EB517B1}" destId="{8578E4F8-7D60-455D-80A4-08FF1AAA0E10}" srcOrd="1" destOrd="0" presId="urn:microsoft.com/office/officeart/2018/2/layout/IconLabelList"/>
    <dgm:cxn modelId="{00BDABB0-1BAF-41BD-A8A7-E6107F6D7A17}" type="presParOf" srcId="{682AD9A7-20C7-4C3A-8363-278F2EB517B1}" destId="{AC53A724-8BFE-4DA3-AA9E-3B52644D2015}" srcOrd="2" destOrd="0" presId="urn:microsoft.com/office/officeart/2018/2/layout/IconLabelList"/>
    <dgm:cxn modelId="{781650DB-572C-43B4-99CE-6F8079971100}" type="presParOf" srcId="{A4578E11-C405-4DBF-A915-7D207CE86838}" destId="{B29D03B2-D52F-49C5-9720-CE4183DF8393}" srcOrd="1" destOrd="0" presId="urn:microsoft.com/office/officeart/2018/2/layout/IconLabelList"/>
    <dgm:cxn modelId="{2539B217-F88C-49B2-BF55-6CDFF83EF61F}" type="presParOf" srcId="{A4578E11-C405-4DBF-A915-7D207CE86838}" destId="{08C7245D-615C-4BC2-A725-34897E96002E}" srcOrd="2" destOrd="0" presId="urn:microsoft.com/office/officeart/2018/2/layout/IconLabelList"/>
    <dgm:cxn modelId="{C8FCE181-AAE2-45AD-9047-D33104848717}" type="presParOf" srcId="{08C7245D-615C-4BC2-A725-34897E96002E}" destId="{51FCBB01-6AF2-4A9B-BA43-4FD6E6F82457}" srcOrd="0" destOrd="0" presId="urn:microsoft.com/office/officeart/2018/2/layout/IconLabelList"/>
    <dgm:cxn modelId="{6829961C-DAA5-405A-B989-3FBABA76D392}" type="presParOf" srcId="{08C7245D-615C-4BC2-A725-34897E96002E}" destId="{43BE5231-E8C0-4C24-956A-AD8782A837C0}" srcOrd="1" destOrd="0" presId="urn:microsoft.com/office/officeart/2018/2/layout/IconLabelList"/>
    <dgm:cxn modelId="{B30D7E0C-D73F-4BF2-928D-2F19FDB01D1A}" type="presParOf" srcId="{08C7245D-615C-4BC2-A725-34897E96002E}" destId="{3D844CE0-8D63-49F1-9C7F-23EA06747582}" srcOrd="2" destOrd="0" presId="urn:microsoft.com/office/officeart/2018/2/layout/IconLabelList"/>
    <dgm:cxn modelId="{8E9E639D-B975-43A4-BA0A-46A579E26BF9}" type="presParOf" srcId="{A4578E11-C405-4DBF-A915-7D207CE86838}" destId="{1AA6F68D-E60E-4C46-85D6-B1F3E9952A43}" srcOrd="3" destOrd="0" presId="urn:microsoft.com/office/officeart/2018/2/layout/IconLabelList"/>
    <dgm:cxn modelId="{FAB4BA44-4A92-4316-8794-A882E2D1EA22}" type="presParOf" srcId="{A4578E11-C405-4DBF-A915-7D207CE86838}" destId="{D743BF1B-D055-4467-860F-25674DA959B9}" srcOrd="4" destOrd="0" presId="urn:microsoft.com/office/officeart/2018/2/layout/IconLabelList"/>
    <dgm:cxn modelId="{9618A761-7B06-4ACC-A606-035127F761D0}" type="presParOf" srcId="{D743BF1B-D055-4467-860F-25674DA959B9}" destId="{AACBB386-C004-432D-9F6D-C8DCE571A2C3}" srcOrd="0" destOrd="0" presId="urn:microsoft.com/office/officeart/2018/2/layout/IconLabelList"/>
    <dgm:cxn modelId="{0EFBF52A-FDC6-4E39-B703-27A759634640}" type="presParOf" srcId="{D743BF1B-D055-4467-860F-25674DA959B9}" destId="{816C04CE-4CA5-4EBA-A1E3-5EE7230C393B}" srcOrd="1" destOrd="0" presId="urn:microsoft.com/office/officeart/2018/2/layout/IconLabelList"/>
    <dgm:cxn modelId="{135114DF-176E-4EFE-A972-2B07A2B25156}" type="presParOf" srcId="{D743BF1B-D055-4467-860F-25674DA959B9}" destId="{67788818-1374-4100-91A6-D971E493718A}" srcOrd="2" destOrd="0" presId="urn:microsoft.com/office/officeart/2018/2/layout/IconLabelList"/>
    <dgm:cxn modelId="{C125BD3D-113E-476D-B347-8B3EFF442DA7}" type="presParOf" srcId="{A4578E11-C405-4DBF-A915-7D207CE86838}" destId="{C66A4A1E-FC3D-4448-89FE-75137D374EF8}" srcOrd="5" destOrd="0" presId="urn:microsoft.com/office/officeart/2018/2/layout/IconLabelList"/>
    <dgm:cxn modelId="{3DB3A132-AA23-4ED7-BF93-3DAF114DD771}" type="presParOf" srcId="{A4578E11-C405-4DBF-A915-7D207CE86838}" destId="{09C5F1BB-92F7-4D0B-B8CE-64266470C74C}" srcOrd="6" destOrd="0" presId="urn:microsoft.com/office/officeart/2018/2/layout/IconLabelList"/>
    <dgm:cxn modelId="{18D820CF-396F-401D-AF8A-FDFCD39CF9F7}" type="presParOf" srcId="{09C5F1BB-92F7-4D0B-B8CE-64266470C74C}" destId="{41F9B0D2-7C59-4B12-B3FC-D8C53F8FB68F}" srcOrd="0" destOrd="0" presId="urn:microsoft.com/office/officeart/2018/2/layout/IconLabelList"/>
    <dgm:cxn modelId="{ADE666FA-BA0E-4A46-8DC8-9CCA4703D044}" type="presParOf" srcId="{09C5F1BB-92F7-4D0B-B8CE-64266470C74C}" destId="{DE80F591-BD4F-4179-B06B-E07740C2A1B9}" srcOrd="1" destOrd="0" presId="urn:microsoft.com/office/officeart/2018/2/layout/IconLabelList"/>
    <dgm:cxn modelId="{9976E787-4FD3-405C-BF98-FD41A6F99F7F}" type="presParOf" srcId="{09C5F1BB-92F7-4D0B-B8CE-64266470C74C}" destId="{53055CFF-B417-4D37-9C88-FDEC22744A83}" srcOrd="2" destOrd="0" presId="urn:microsoft.com/office/officeart/2018/2/layout/IconLabelList"/>
    <dgm:cxn modelId="{33348A2C-2C07-455D-845B-A54170454AE7}" type="presParOf" srcId="{A4578E11-C405-4DBF-A915-7D207CE86838}" destId="{CCEAC0A4-DA02-482E-A6B6-196DB7F63E16}" srcOrd="7" destOrd="0" presId="urn:microsoft.com/office/officeart/2018/2/layout/IconLabelList"/>
    <dgm:cxn modelId="{B96B82C5-502F-487E-921D-5818BF314DFE}" type="presParOf" srcId="{A4578E11-C405-4DBF-A915-7D207CE86838}" destId="{8A563232-2317-4529-BE78-70BDD5C6CBDF}" srcOrd="8" destOrd="0" presId="urn:microsoft.com/office/officeart/2018/2/layout/IconLabelList"/>
    <dgm:cxn modelId="{ACC04893-2F4D-4A3C-B3EE-5C51C91E71AE}" type="presParOf" srcId="{8A563232-2317-4529-BE78-70BDD5C6CBDF}" destId="{A686CFDA-84B3-4722-B295-31D3AF64BEBA}" srcOrd="0" destOrd="0" presId="urn:microsoft.com/office/officeart/2018/2/layout/IconLabelList"/>
    <dgm:cxn modelId="{FECE65F6-CA49-41DC-AEDB-E4BE7744B2CC}" type="presParOf" srcId="{8A563232-2317-4529-BE78-70BDD5C6CBDF}" destId="{EDD518E6-21CB-41FD-A4A6-AF79AEF6CD02}" srcOrd="1" destOrd="0" presId="urn:microsoft.com/office/officeart/2018/2/layout/IconLabelList"/>
    <dgm:cxn modelId="{8433512A-25F1-4486-9939-F5017F711DF7}" type="presParOf" srcId="{8A563232-2317-4529-BE78-70BDD5C6CBDF}" destId="{31057953-C996-4CFD-9770-D27AA78800A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6EBD26E-D158-4DA8-90CE-D9C96FE8275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520A46B-4F0E-4E9E-8210-7C1896C17225}">
      <dgm:prSet custT="1"/>
      <dgm:spPr/>
      <dgm:t>
        <a:bodyPr/>
        <a:lstStyle/>
        <a:p>
          <a:r>
            <a:rPr lang="en-US" sz="2000">
              <a:latin typeface="Arial" panose="020B0604020202020204" pitchFamily="34" charset="0"/>
              <a:cs typeface="Arial" panose="020B0604020202020204" pitchFamily="34" charset="0"/>
            </a:rPr>
            <a:t>Microsoft Azure was announced as project in 2007 but released in 2010.</a:t>
          </a:r>
        </a:p>
      </dgm:t>
    </dgm:pt>
    <dgm:pt modelId="{1FF82C2B-C487-4E7D-8E1B-D8CAE1A24E35}" type="parTrans" cxnId="{3BFE57D0-0F15-415C-BD89-A65295D0E602}">
      <dgm:prSet/>
      <dgm:spPr/>
      <dgm:t>
        <a:bodyPr/>
        <a:lstStyle/>
        <a:p>
          <a:endParaRPr lang="en-US"/>
        </a:p>
      </dgm:t>
    </dgm:pt>
    <dgm:pt modelId="{923C04DC-0D52-4885-8903-86A96A32A04C}" type="sibTrans" cxnId="{3BFE57D0-0F15-415C-BD89-A65295D0E602}">
      <dgm:prSet/>
      <dgm:spPr/>
      <dgm:t>
        <a:bodyPr/>
        <a:lstStyle/>
        <a:p>
          <a:endParaRPr lang="en-US"/>
        </a:p>
      </dgm:t>
    </dgm:pt>
    <dgm:pt modelId="{76E682DA-E494-4C1A-882C-A578E0C4567B}">
      <dgm:prSet custT="1"/>
      <dgm:spPr/>
      <dgm:t>
        <a:bodyPr/>
        <a:lstStyle/>
        <a:p>
          <a:r>
            <a:rPr lang="en-US" sz="2000">
              <a:latin typeface="Arial" panose="020B0604020202020204" pitchFamily="34" charset="0"/>
              <a:cs typeface="Arial" panose="020B0604020202020204" pitchFamily="34" charset="0"/>
            </a:rPr>
            <a:t>As the name says is part of Microsoft. </a:t>
          </a:r>
        </a:p>
      </dgm:t>
    </dgm:pt>
    <dgm:pt modelId="{929A3CEB-C450-4158-801F-98499BD323D8}" type="parTrans" cxnId="{66512C53-C508-469C-9C01-81BD62D37D31}">
      <dgm:prSet/>
      <dgm:spPr/>
      <dgm:t>
        <a:bodyPr/>
        <a:lstStyle/>
        <a:p>
          <a:endParaRPr lang="en-US"/>
        </a:p>
      </dgm:t>
    </dgm:pt>
    <dgm:pt modelId="{473E3EA2-7986-424A-9C73-B5CA2814BF81}" type="sibTrans" cxnId="{66512C53-C508-469C-9C01-81BD62D37D31}">
      <dgm:prSet/>
      <dgm:spPr/>
      <dgm:t>
        <a:bodyPr/>
        <a:lstStyle/>
        <a:p>
          <a:endParaRPr lang="en-US"/>
        </a:p>
      </dgm:t>
    </dgm:pt>
    <dgm:pt modelId="{955BBB79-B26D-4C11-9D2B-81A637E0DD52}">
      <dgm:prSet custT="1"/>
      <dgm:spPr/>
      <dgm:t>
        <a:bodyPr/>
        <a:lstStyle/>
        <a:p>
          <a:r>
            <a:rPr lang="en-US" sz="2000">
              <a:latin typeface="Arial" panose="020B0604020202020204" pitchFamily="34" charset="0"/>
              <a:cs typeface="Arial" panose="020B0604020202020204" pitchFamily="34" charset="0"/>
            </a:rPr>
            <a:t>Is a platform which provide virtualization services.</a:t>
          </a:r>
        </a:p>
      </dgm:t>
    </dgm:pt>
    <dgm:pt modelId="{AF8903E9-FFFB-4494-8117-53AAFC5BD6FD}" type="parTrans" cxnId="{67ABD16A-E535-4D82-8A47-6A0B80AA6D65}">
      <dgm:prSet/>
      <dgm:spPr/>
      <dgm:t>
        <a:bodyPr/>
        <a:lstStyle/>
        <a:p>
          <a:endParaRPr lang="en-US"/>
        </a:p>
      </dgm:t>
    </dgm:pt>
    <dgm:pt modelId="{2303F21F-9B21-4156-972C-F0B01B3DB95D}" type="sibTrans" cxnId="{67ABD16A-E535-4D82-8A47-6A0B80AA6D65}">
      <dgm:prSet/>
      <dgm:spPr/>
      <dgm:t>
        <a:bodyPr/>
        <a:lstStyle/>
        <a:p>
          <a:endParaRPr lang="en-US"/>
        </a:p>
      </dgm:t>
    </dgm:pt>
    <dgm:pt modelId="{C7FB4ECE-74B1-4CFC-B209-0D206EA15F08}">
      <dgm:prSet custT="1"/>
      <dgm:spPr/>
      <dgm:t>
        <a:bodyPr/>
        <a:lstStyle/>
        <a:p>
          <a:r>
            <a:rPr lang="en-US" sz="2000">
              <a:latin typeface="Arial" panose="020B0604020202020204" pitchFamily="34" charset="0"/>
              <a:cs typeface="Arial" panose="020B0604020202020204" pitchFamily="34" charset="0"/>
            </a:rPr>
            <a:t>They provide all kind of services: IaaS, PaaS, SaaS.</a:t>
          </a:r>
        </a:p>
      </dgm:t>
    </dgm:pt>
    <dgm:pt modelId="{9BCC2E8F-59B8-4723-80EC-38299149D441}" type="parTrans" cxnId="{2197E89A-FB46-4F22-8130-7868A9A14D89}">
      <dgm:prSet/>
      <dgm:spPr/>
      <dgm:t>
        <a:bodyPr/>
        <a:lstStyle/>
        <a:p>
          <a:endParaRPr lang="en-US"/>
        </a:p>
      </dgm:t>
    </dgm:pt>
    <dgm:pt modelId="{11023C87-94F0-40F8-8093-EC58DBD6CB47}" type="sibTrans" cxnId="{2197E89A-FB46-4F22-8130-7868A9A14D89}">
      <dgm:prSet/>
      <dgm:spPr/>
      <dgm:t>
        <a:bodyPr/>
        <a:lstStyle/>
        <a:p>
          <a:endParaRPr lang="en-US"/>
        </a:p>
      </dgm:t>
    </dgm:pt>
    <dgm:pt modelId="{409203CB-BADD-40A7-8B89-A1FE667FCE6E}">
      <dgm:prSet custT="1"/>
      <dgm:spPr/>
      <dgm:t>
        <a:bodyPr/>
        <a:lstStyle/>
        <a:p>
          <a:r>
            <a:rPr lang="en-US" sz="2000">
              <a:latin typeface="Arial" panose="020B0604020202020204" pitchFamily="34" charset="0"/>
              <a:cs typeface="Arial" panose="020B0604020202020204" pitchFamily="34" charset="0"/>
            </a:rPr>
            <a:t>Partnerships with: Oracles, IBM, SQL,  Amazon, etc.</a:t>
          </a:r>
        </a:p>
      </dgm:t>
    </dgm:pt>
    <dgm:pt modelId="{CAF3B601-1B92-4747-9696-CAD31B233AF6}" type="parTrans" cxnId="{AEFB971F-F070-4B17-97D2-E44FE9472FA5}">
      <dgm:prSet/>
      <dgm:spPr/>
      <dgm:t>
        <a:bodyPr/>
        <a:lstStyle/>
        <a:p>
          <a:endParaRPr lang="en-US"/>
        </a:p>
      </dgm:t>
    </dgm:pt>
    <dgm:pt modelId="{4F3E00B4-BDC3-4991-B5C8-AB571D88AF0F}" type="sibTrans" cxnId="{AEFB971F-F070-4B17-97D2-E44FE9472FA5}">
      <dgm:prSet/>
      <dgm:spPr/>
      <dgm:t>
        <a:bodyPr/>
        <a:lstStyle/>
        <a:p>
          <a:endParaRPr lang="en-US"/>
        </a:p>
      </dgm:t>
    </dgm:pt>
    <dgm:pt modelId="{A7A1A7F5-F188-864A-8FA8-3515F4A6F5AB}" type="pres">
      <dgm:prSet presAssocID="{06EBD26E-D158-4DA8-90CE-D9C96FE8275D}" presName="linear" presStyleCnt="0">
        <dgm:presLayoutVars>
          <dgm:animLvl val="lvl"/>
          <dgm:resizeHandles val="exact"/>
        </dgm:presLayoutVars>
      </dgm:prSet>
      <dgm:spPr/>
    </dgm:pt>
    <dgm:pt modelId="{3E9389DA-53ED-F041-B675-F389C23E24AB}" type="pres">
      <dgm:prSet presAssocID="{3520A46B-4F0E-4E9E-8210-7C1896C17225}" presName="parentText" presStyleLbl="node1" presStyleIdx="0" presStyleCnt="5">
        <dgm:presLayoutVars>
          <dgm:chMax val="0"/>
          <dgm:bulletEnabled val="1"/>
        </dgm:presLayoutVars>
      </dgm:prSet>
      <dgm:spPr/>
    </dgm:pt>
    <dgm:pt modelId="{133CB701-0CF4-E840-BAC2-F8741B3D57C8}" type="pres">
      <dgm:prSet presAssocID="{923C04DC-0D52-4885-8903-86A96A32A04C}" presName="spacer" presStyleCnt="0"/>
      <dgm:spPr/>
    </dgm:pt>
    <dgm:pt modelId="{2F3AD675-B337-7A46-8C52-1EAE527B2423}" type="pres">
      <dgm:prSet presAssocID="{76E682DA-E494-4C1A-882C-A578E0C4567B}" presName="parentText" presStyleLbl="node1" presStyleIdx="1" presStyleCnt="5">
        <dgm:presLayoutVars>
          <dgm:chMax val="0"/>
          <dgm:bulletEnabled val="1"/>
        </dgm:presLayoutVars>
      </dgm:prSet>
      <dgm:spPr/>
    </dgm:pt>
    <dgm:pt modelId="{14679DFA-305D-1241-8856-08BFFBE43E99}" type="pres">
      <dgm:prSet presAssocID="{473E3EA2-7986-424A-9C73-B5CA2814BF81}" presName="spacer" presStyleCnt="0"/>
      <dgm:spPr/>
    </dgm:pt>
    <dgm:pt modelId="{512732AF-A3E2-2C42-AE36-4B5FAFCFF843}" type="pres">
      <dgm:prSet presAssocID="{955BBB79-B26D-4C11-9D2B-81A637E0DD52}" presName="parentText" presStyleLbl="node1" presStyleIdx="2" presStyleCnt="5">
        <dgm:presLayoutVars>
          <dgm:chMax val="0"/>
          <dgm:bulletEnabled val="1"/>
        </dgm:presLayoutVars>
      </dgm:prSet>
      <dgm:spPr/>
    </dgm:pt>
    <dgm:pt modelId="{E9632597-32B4-224C-8672-FB2199765BE7}" type="pres">
      <dgm:prSet presAssocID="{2303F21F-9B21-4156-972C-F0B01B3DB95D}" presName="spacer" presStyleCnt="0"/>
      <dgm:spPr/>
    </dgm:pt>
    <dgm:pt modelId="{ECE3CEA9-DBDE-3F4C-9F6D-1066D6897169}" type="pres">
      <dgm:prSet presAssocID="{C7FB4ECE-74B1-4CFC-B209-0D206EA15F08}" presName="parentText" presStyleLbl="node1" presStyleIdx="3" presStyleCnt="5">
        <dgm:presLayoutVars>
          <dgm:chMax val="0"/>
          <dgm:bulletEnabled val="1"/>
        </dgm:presLayoutVars>
      </dgm:prSet>
      <dgm:spPr/>
    </dgm:pt>
    <dgm:pt modelId="{504FFAAC-2744-324D-91E4-F6712F63CF00}" type="pres">
      <dgm:prSet presAssocID="{11023C87-94F0-40F8-8093-EC58DBD6CB47}" presName="spacer" presStyleCnt="0"/>
      <dgm:spPr/>
    </dgm:pt>
    <dgm:pt modelId="{5E7FF162-81FB-4740-9ABA-AF01DA6E39A5}" type="pres">
      <dgm:prSet presAssocID="{409203CB-BADD-40A7-8B89-A1FE667FCE6E}" presName="parentText" presStyleLbl="node1" presStyleIdx="4" presStyleCnt="5">
        <dgm:presLayoutVars>
          <dgm:chMax val="0"/>
          <dgm:bulletEnabled val="1"/>
        </dgm:presLayoutVars>
      </dgm:prSet>
      <dgm:spPr/>
    </dgm:pt>
  </dgm:ptLst>
  <dgm:cxnLst>
    <dgm:cxn modelId="{AEFB971F-F070-4B17-97D2-E44FE9472FA5}" srcId="{06EBD26E-D158-4DA8-90CE-D9C96FE8275D}" destId="{409203CB-BADD-40A7-8B89-A1FE667FCE6E}" srcOrd="4" destOrd="0" parTransId="{CAF3B601-1B92-4747-9696-CAD31B233AF6}" sibTransId="{4F3E00B4-BDC3-4991-B5C8-AB571D88AF0F}"/>
    <dgm:cxn modelId="{D3434441-AD7B-3A45-B27D-758DC7E9874F}" type="presOf" srcId="{409203CB-BADD-40A7-8B89-A1FE667FCE6E}" destId="{5E7FF162-81FB-4740-9ABA-AF01DA6E39A5}" srcOrd="0" destOrd="0" presId="urn:microsoft.com/office/officeart/2005/8/layout/vList2"/>
    <dgm:cxn modelId="{66512C53-C508-469C-9C01-81BD62D37D31}" srcId="{06EBD26E-D158-4DA8-90CE-D9C96FE8275D}" destId="{76E682DA-E494-4C1A-882C-A578E0C4567B}" srcOrd="1" destOrd="0" parTransId="{929A3CEB-C450-4158-801F-98499BD323D8}" sibTransId="{473E3EA2-7986-424A-9C73-B5CA2814BF81}"/>
    <dgm:cxn modelId="{67ABD16A-E535-4D82-8A47-6A0B80AA6D65}" srcId="{06EBD26E-D158-4DA8-90CE-D9C96FE8275D}" destId="{955BBB79-B26D-4C11-9D2B-81A637E0DD52}" srcOrd="2" destOrd="0" parTransId="{AF8903E9-FFFB-4494-8117-53AAFC5BD6FD}" sibTransId="{2303F21F-9B21-4156-972C-F0B01B3DB95D}"/>
    <dgm:cxn modelId="{C0306970-7963-074F-88D7-489432311773}" type="presOf" srcId="{C7FB4ECE-74B1-4CFC-B209-0D206EA15F08}" destId="{ECE3CEA9-DBDE-3F4C-9F6D-1066D6897169}" srcOrd="0" destOrd="0" presId="urn:microsoft.com/office/officeart/2005/8/layout/vList2"/>
    <dgm:cxn modelId="{49717C77-E8E1-9440-BDE8-752E1C348D49}" type="presOf" srcId="{06EBD26E-D158-4DA8-90CE-D9C96FE8275D}" destId="{A7A1A7F5-F188-864A-8FA8-3515F4A6F5AB}" srcOrd="0" destOrd="0" presId="urn:microsoft.com/office/officeart/2005/8/layout/vList2"/>
    <dgm:cxn modelId="{2197E89A-FB46-4F22-8130-7868A9A14D89}" srcId="{06EBD26E-D158-4DA8-90CE-D9C96FE8275D}" destId="{C7FB4ECE-74B1-4CFC-B209-0D206EA15F08}" srcOrd="3" destOrd="0" parTransId="{9BCC2E8F-59B8-4723-80EC-38299149D441}" sibTransId="{11023C87-94F0-40F8-8093-EC58DBD6CB47}"/>
    <dgm:cxn modelId="{F52B94A6-9DE5-6C44-B300-F341E1C494C7}" type="presOf" srcId="{76E682DA-E494-4C1A-882C-A578E0C4567B}" destId="{2F3AD675-B337-7A46-8C52-1EAE527B2423}" srcOrd="0" destOrd="0" presId="urn:microsoft.com/office/officeart/2005/8/layout/vList2"/>
    <dgm:cxn modelId="{C2DBB5AB-E8B3-9E41-A0ED-1326148DE592}" type="presOf" srcId="{955BBB79-B26D-4C11-9D2B-81A637E0DD52}" destId="{512732AF-A3E2-2C42-AE36-4B5FAFCFF843}" srcOrd="0" destOrd="0" presId="urn:microsoft.com/office/officeart/2005/8/layout/vList2"/>
    <dgm:cxn modelId="{3BFE57D0-0F15-415C-BD89-A65295D0E602}" srcId="{06EBD26E-D158-4DA8-90CE-D9C96FE8275D}" destId="{3520A46B-4F0E-4E9E-8210-7C1896C17225}" srcOrd="0" destOrd="0" parTransId="{1FF82C2B-C487-4E7D-8E1B-D8CAE1A24E35}" sibTransId="{923C04DC-0D52-4885-8903-86A96A32A04C}"/>
    <dgm:cxn modelId="{9E4E4EDC-730F-6045-BFB7-D7657EDF2F95}" type="presOf" srcId="{3520A46B-4F0E-4E9E-8210-7C1896C17225}" destId="{3E9389DA-53ED-F041-B675-F389C23E24AB}" srcOrd="0" destOrd="0" presId="urn:microsoft.com/office/officeart/2005/8/layout/vList2"/>
    <dgm:cxn modelId="{BF9B17B5-EFF6-F74F-890F-3DCCF0E36EF9}" type="presParOf" srcId="{A7A1A7F5-F188-864A-8FA8-3515F4A6F5AB}" destId="{3E9389DA-53ED-F041-B675-F389C23E24AB}" srcOrd="0" destOrd="0" presId="urn:microsoft.com/office/officeart/2005/8/layout/vList2"/>
    <dgm:cxn modelId="{052594B8-7CF4-6E46-8B3A-6B245A70A0BC}" type="presParOf" srcId="{A7A1A7F5-F188-864A-8FA8-3515F4A6F5AB}" destId="{133CB701-0CF4-E840-BAC2-F8741B3D57C8}" srcOrd="1" destOrd="0" presId="urn:microsoft.com/office/officeart/2005/8/layout/vList2"/>
    <dgm:cxn modelId="{EB7DFA3A-32AA-4C48-B497-A7E6619DD918}" type="presParOf" srcId="{A7A1A7F5-F188-864A-8FA8-3515F4A6F5AB}" destId="{2F3AD675-B337-7A46-8C52-1EAE527B2423}" srcOrd="2" destOrd="0" presId="urn:microsoft.com/office/officeart/2005/8/layout/vList2"/>
    <dgm:cxn modelId="{3D5F1DB0-643A-1046-9338-9DC53381E5AC}" type="presParOf" srcId="{A7A1A7F5-F188-864A-8FA8-3515F4A6F5AB}" destId="{14679DFA-305D-1241-8856-08BFFBE43E99}" srcOrd="3" destOrd="0" presId="urn:microsoft.com/office/officeart/2005/8/layout/vList2"/>
    <dgm:cxn modelId="{29DA3B98-37E6-1946-9AB7-CF95992A38BA}" type="presParOf" srcId="{A7A1A7F5-F188-864A-8FA8-3515F4A6F5AB}" destId="{512732AF-A3E2-2C42-AE36-4B5FAFCFF843}" srcOrd="4" destOrd="0" presId="urn:microsoft.com/office/officeart/2005/8/layout/vList2"/>
    <dgm:cxn modelId="{8967320A-909B-CA48-A129-E88289115986}" type="presParOf" srcId="{A7A1A7F5-F188-864A-8FA8-3515F4A6F5AB}" destId="{E9632597-32B4-224C-8672-FB2199765BE7}" srcOrd="5" destOrd="0" presId="urn:microsoft.com/office/officeart/2005/8/layout/vList2"/>
    <dgm:cxn modelId="{91B8438B-BA4D-CA46-964D-82261D568570}" type="presParOf" srcId="{A7A1A7F5-F188-864A-8FA8-3515F4A6F5AB}" destId="{ECE3CEA9-DBDE-3F4C-9F6D-1066D6897169}" srcOrd="6" destOrd="0" presId="urn:microsoft.com/office/officeart/2005/8/layout/vList2"/>
    <dgm:cxn modelId="{419CCEE9-1BF2-4043-8F10-9D6E9C71AC2A}" type="presParOf" srcId="{A7A1A7F5-F188-864A-8FA8-3515F4A6F5AB}" destId="{504FFAAC-2744-324D-91E4-F6712F63CF00}" srcOrd="7" destOrd="0" presId="urn:microsoft.com/office/officeart/2005/8/layout/vList2"/>
    <dgm:cxn modelId="{C9C99AD8-3483-3D46-A7B4-19EBCA9C54FB}" type="presParOf" srcId="{A7A1A7F5-F188-864A-8FA8-3515F4A6F5AB}" destId="{5E7FF162-81FB-4740-9ABA-AF01DA6E39A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ED5B931-A667-4C27-A94A-72B4267BB6D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42A34B9-2C17-424C-B3F4-424F3F8EB55E}">
      <dgm:prSet custT="1"/>
      <dgm:spPr/>
      <dgm:t>
        <a:bodyPr/>
        <a:lstStyle/>
        <a:p>
          <a:r>
            <a:rPr lang="en-US" sz="2000" dirty="0">
              <a:latin typeface="Arial" panose="020B0604020202020204" pitchFamily="34" charset="0"/>
              <a:cs typeface="Arial" panose="020B0604020202020204" pitchFamily="34" charset="0"/>
            </a:rPr>
            <a:t>Pay-as-you-go</a:t>
          </a:r>
        </a:p>
      </dgm:t>
    </dgm:pt>
    <dgm:pt modelId="{40F0C605-71C6-4533-99C2-3582CE463DE2}" type="parTrans" cxnId="{1229D025-EF6D-4A72-8016-BE858088DE37}">
      <dgm:prSet/>
      <dgm:spPr/>
      <dgm:t>
        <a:bodyPr/>
        <a:lstStyle/>
        <a:p>
          <a:endParaRPr lang="en-US"/>
        </a:p>
      </dgm:t>
    </dgm:pt>
    <dgm:pt modelId="{DF61DA72-705E-416C-AA30-ACF0560297CD}" type="sibTrans" cxnId="{1229D025-EF6D-4A72-8016-BE858088DE37}">
      <dgm:prSet/>
      <dgm:spPr/>
      <dgm:t>
        <a:bodyPr/>
        <a:lstStyle/>
        <a:p>
          <a:endParaRPr lang="en-US"/>
        </a:p>
      </dgm:t>
    </dgm:pt>
    <dgm:pt modelId="{458F214C-6BB0-4B5A-8241-5CF15EEB9D97}">
      <dgm:prSet custT="1"/>
      <dgm:spPr/>
      <dgm:t>
        <a:bodyPr/>
        <a:lstStyle/>
        <a:p>
          <a:r>
            <a:rPr lang="en-GB" sz="2000" dirty="0">
              <a:latin typeface="Arial" panose="020B0604020202020204" pitchFamily="34" charset="0"/>
              <a:cs typeface="Arial" panose="020B0604020202020204" pitchFamily="34" charset="0"/>
            </a:rPr>
            <a:t>Ability to Scale on Demand</a:t>
          </a:r>
          <a:endParaRPr lang="en-US" sz="2000" dirty="0">
            <a:latin typeface="Arial" panose="020B0604020202020204" pitchFamily="34" charset="0"/>
            <a:cs typeface="Arial" panose="020B0604020202020204" pitchFamily="34" charset="0"/>
          </a:endParaRPr>
        </a:p>
      </dgm:t>
    </dgm:pt>
    <dgm:pt modelId="{880E33F6-1CBA-40C7-B6BE-BD2BB59CCA8C}" type="parTrans" cxnId="{34E9C9A9-C434-4DB1-B462-70B6A47D8FFD}">
      <dgm:prSet/>
      <dgm:spPr/>
      <dgm:t>
        <a:bodyPr/>
        <a:lstStyle/>
        <a:p>
          <a:endParaRPr lang="en-US"/>
        </a:p>
      </dgm:t>
    </dgm:pt>
    <dgm:pt modelId="{470F6360-82C1-419D-80A8-745938D91E71}" type="sibTrans" cxnId="{34E9C9A9-C434-4DB1-B462-70B6A47D8FFD}">
      <dgm:prSet/>
      <dgm:spPr/>
      <dgm:t>
        <a:bodyPr/>
        <a:lstStyle/>
        <a:p>
          <a:endParaRPr lang="en-US"/>
        </a:p>
      </dgm:t>
    </dgm:pt>
    <dgm:pt modelId="{A9ADC220-DC15-42F5-99EF-923E82D3E4F8}">
      <dgm:prSet custT="1"/>
      <dgm:spPr/>
      <dgm:t>
        <a:bodyPr/>
        <a:lstStyle/>
        <a:p>
          <a:r>
            <a:rPr lang="en-GB" sz="2000" dirty="0">
              <a:latin typeface="Arial" panose="020B0604020202020204" pitchFamily="34" charset="0"/>
              <a:cs typeface="Arial" panose="020B0604020202020204" pitchFamily="34" charset="0"/>
            </a:rPr>
            <a:t>Flexibility </a:t>
          </a:r>
          <a:endParaRPr lang="en-US" sz="2000" dirty="0">
            <a:latin typeface="Arial" panose="020B0604020202020204" pitchFamily="34" charset="0"/>
            <a:cs typeface="Arial" panose="020B0604020202020204" pitchFamily="34" charset="0"/>
          </a:endParaRPr>
        </a:p>
      </dgm:t>
    </dgm:pt>
    <dgm:pt modelId="{A42AD1F8-1979-43B0-BFF6-46344D852EC9}" type="parTrans" cxnId="{A33891CD-5D10-4FF3-AB4D-7B1ADB983006}">
      <dgm:prSet/>
      <dgm:spPr/>
      <dgm:t>
        <a:bodyPr/>
        <a:lstStyle/>
        <a:p>
          <a:endParaRPr lang="en-US"/>
        </a:p>
      </dgm:t>
    </dgm:pt>
    <dgm:pt modelId="{9B1DF396-B6FB-4C01-8FB3-4DFE0F67DC5D}" type="sibTrans" cxnId="{A33891CD-5D10-4FF3-AB4D-7B1ADB983006}">
      <dgm:prSet/>
      <dgm:spPr/>
      <dgm:t>
        <a:bodyPr/>
        <a:lstStyle/>
        <a:p>
          <a:endParaRPr lang="en-US"/>
        </a:p>
      </dgm:t>
    </dgm:pt>
    <dgm:pt modelId="{A47693E3-3B9B-4907-A3D0-F3641F0DAC22}">
      <dgm:prSet custT="1"/>
      <dgm:spPr/>
      <dgm:t>
        <a:bodyPr/>
        <a:lstStyle/>
        <a:p>
          <a:r>
            <a:rPr lang="en-GB" sz="2000" dirty="0">
              <a:latin typeface="Arial" panose="020B0604020202020204" pitchFamily="34" charset="0"/>
              <a:cs typeface="Arial" panose="020B0604020202020204" pitchFamily="34" charset="0"/>
            </a:rPr>
            <a:t>Cost</a:t>
          </a:r>
          <a:endParaRPr lang="en-US" sz="2000" dirty="0">
            <a:latin typeface="Arial" panose="020B0604020202020204" pitchFamily="34" charset="0"/>
            <a:cs typeface="Arial" panose="020B0604020202020204" pitchFamily="34" charset="0"/>
          </a:endParaRPr>
        </a:p>
      </dgm:t>
    </dgm:pt>
    <dgm:pt modelId="{42C6A1B0-5A40-47C9-904F-A2B68B0A41BB}" type="parTrans" cxnId="{97C772C7-EF12-4C02-B5A2-85E853CDAE1A}">
      <dgm:prSet/>
      <dgm:spPr/>
      <dgm:t>
        <a:bodyPr/>
        <a:lstStyle/>
        <a:p>
          <a:endParaRPr lang="en-US"/>
        </a:p>
      </dgm:t>
    </dgm:pt>
    <dgm:pt modelId="{1BF7E1BA-3C08-41ED-BA4F-337C176F55F1}" type="sibTrans" cxnId="{97C772C7-EF12-4C02-B5A2-85E853CDAE1A}">
      <dgm:prSet/>
      <dgm:spPr/>
      <dgm:t>
        <a:bodyPr/>
        <a:lstStyle/>
        <a:p>
          <a:endParaRPr lang="en-US"/>
        </a:p>
      </dgm:t>
    </dgm:pt>
    <dgm:pt modelId="{8D46DA27-89ED-40A7-BE69-78D676F929B4}">
      <dgm:prSet custT="1"/>
      <dgm:spPr/>
      <dgm:t>
        <a:bodyPr/>
        <a:lstStyle/>
        <a:p>
          <a:r>
            <a:rPr lang="en-GB" sz="2000" dirty="0">
              <a:latin typeface="Arial" panose="020B0604020202020204" pitchFamily="34" charset="0"/>
              <a:cs typeface="Arial" panose="020B0604020202020204" pitchFamily="34" charset="0"/>
            </a:rPr>
            <a:t>Customer support</a:t>
          </a:r>
          <a:endParaRPr lang="en-US" sz="2000" dirty="0">
            <a:latin typeface="Arial" panose="020B0604020202020204" pitchFamily="34" charset="0"/>
            <a:cs typeface="Arial" panose="020B0604020202020204" pitchFamily="34" charset="0"/>
          </a:endParaRPr>
        </a:p>
      </dgm:t>
    </dgm:pt>
    <dgm:pt modelId="{8AFB232A-05DE-43F1-83E5-FDA2E6EC6FB1}" type="parTrans" cxnId="{4240A553-1EA8-44B2-A055-8F21CDEFDB1C}">
      <dgm:prSet/>
      <dgm:spPr/>
      <dgm:t>
        <a:bodyPr/>
        <a:lstStyle/>
        <a:p>
          <a:endParaRPr lang="en-US"/>
        </a:p>
      </dgm:t>
    </dgm:pt>
    <dgm:pt modelId="{A2D3DAB1-58B2-40BF-BC48-908AF4A72687}" type="sibTrans" cxnId="{4240A553-1EA8-44B2-A055-8F21CDEFDB1C}">
      <dgm:prSet/>
      <dgm:spPr/>
      <dgm:t>
        <a:bodyPr/>
        <a:lstStyle/>
        <a:p>
          <a:endParaRPr lang="en-US"/>
        </a:p>
      </dgm:t>
    </dgm:pt>
    <dgm:pt modelId="{6A204870-E566-4CB6-8D4D-B80A96499936}">
      <dgm:prSet custT="1"/>
      <dgm:spPr/>
      <dgm:t>
        <a:bodyPr/>
        <a:lstStyle/>
        <a:p>
          <a:r>
            <a:rPr lang="en-GB" sz="2000" dirty="0">
              <a:latin typeface="Arial" panose="020B0604020202020204" pitchFamily="34" charset="0"/>
              <a:cs typeface="Arial" panose="020B0604020202020204" pitchFamily="34" charset="0"/>
            </a:rPr>
            <a:t>Hybrid Capability</a:t>
          </a:r>
          <a:endParaRPr lang="en-US" sz="2000" dirty="0">
            <a:latin typeface="Arial" panose="020B0604020202020204" pitchFamily="34" charset="0"/>
            <a:cs typeface="Arial" panose="020B0604020202020204" pitchFamily="34" charset="0"/>
          </a:endParaRPr>
        </a:p>
      </dgm:t>
    </dgm:pt>
    <dgm:pt modelId="{45E14BD6-07AB-48C8-8270-11AB5CC32A93}" type="parTrans" cxnId="{D876B2A6-C485-4525-B2A3-5F74F72A8C0A}">
      <dgm:prSet/>
      <dgm:spPr/>
      <dgm:t>
        <a:bodyPr/>
        <a:lstStyle/>
        <a:p>
          <a:endParaRPr lang="en-US"/>
        </a:p>
      </dgm:t>
    </dgm:pt>
    <dgm:pt modelId="{D9368886-79AB-4DB3-89D6-222EED012288}" type="sibTrans" cxnId="{D876B2A6-C485-4525-B2A3-5F74F72A8C0A}">
      <dgm:prSet/>
      <dgm:spPr/>
      <dgm:t>
        <a:bodyPr/>
        <a:lstStyle/>
        <a:p>
          <a:endParaRPr lang="en-US"/>
        </a:p>
      </dgm:t>
    </dgm:pt>
    <dgm:pt modelId="{E0101F49-6C5B-41D5-B6B3-83AA3ADC6D5F}">
      <dgm:prSet custT="1"/>
      <dgm:spPr/>
      <dgm:t>
        <a:bodyPr/>
        <a:lstStyle/>
        <a:p>
          <a:r>
            <a:rPr lang="en-GB" sz="2000" dirty="0">
              <a:latin typeface="Arial" panose="020B0604020202020204" pitchFamily="34" charset="0"/>
              <a:cs typeface="Arial" panose="020B0604020202020204" pitchFamily="34" charset="0"/>
            </a:rPr>
            <a:t>Keeping Data Secure</a:t>
          </a:r>
          <a:endParaRPr lang="en-US" sz="2000" dirty="0">
            <a:latin typeface="Arial" panose="020B0604020202020204" pitchFamily="34" charset="0"/>
            <a:cs typeface="Arial" panose="020B0604020202020204" pitchFamily="34" charset="0"/>
          </a:endParaRPr>
        </a:p>
      </dgm:t>
    </dgm:pt>
    <dgm:pt modelId="{7CFAE930-8C0D-4EF7-9ADF-8CE6858E2628}" type="parTrans" cxnId="{7FC8AB7E-7D90-44BC-BBA9-3546FFE63B07}">
      <dgm:prSet/>
      <dgm:spPr/>
      <dgm:t>
        <a:bodyPr/>
        <a:lstStyle/>
        <a:p>
          <a:endParaRPr lang="en-US"/>
        </a:p>
      </dgm:t>
    </dgm:pt>
    <dgm:pt modelId="{342C3D4A-0B89-4BD3-8DB5-19093F460318}" type="sibTrans" cxnId="{7FC8AB7E-7D90-44BC-BBA9-3546FFE63B07}">
      <dgm:prSet/>
      <dgm:spPr/>
      <dgm:t>
        <a:bodyPr/>
        <a:lstStyle/>
        <a:p>
          <a:endParaRPr lang="en-US"/>
        </a:p>
      </dgm:t>
    </dgm:pt>
    <dgm:pt modelId="{BBEB7A1F-F356-4C2F-9B84-A06E4B9D2C41}">
      <dgm:prSet custT="1"/>
      <dgm:spPr/>
      <dgm:t>
        <a:bodyPr/>
        <a:lstStyle/>
        <a:p>
          <a:r>
            <a:rPr lang="en-GB" sz="2000" dirty="0">
              <a:latin typeface="Arial" panose="020B0604020202020204" pitchFamily="34" charset="0"/>
              <a:cs typeface="Arial" panose="020B0604020202020204" pitchFamily="34" charset="0"/>
            </a:rPr>
            <a:t>Integrative Data Solution</a:t>
          </a:r>
          <a:endParaRPr lang="en-US" sz="2000" dirty="0">
            <a:latin typeface="Arial" panose="020B0604020202020204" pitchFamily="34" charset="0"/>
            <a:cs typeface="Arial" panose="020B0604020202020204" pitchFamily="34" charset="0"/>
          </a:endParaRPr>
        </a:p>
      </dgm:t>
    </dgm:pt>
    <dgm:pt modelId="{52FA584F-2543-4058-AC5C-CD3A130D28B6}" type="parTrans" cxnId="{9E5F378B-C93B-49D0-BEB7-26517F76A002}">
      <dgm:prSet/>
      <dgm:spPr/>
      <dgm:t>
        <a:bodyPr/>
        <a:lstStyle/>
        <a:p>
          <a:endParaRPr lang="en-US"/>
        </a:p>
      </dgm:t>
    </dgm:pt>
    <dgm:pt modelId="{4B0BBAF6-022C-4B9A-98CB-D036B178CEFF}" type="sibTrans" cxnId="{9E5F378B-C93B-49D0-BEB7-26517F76A002}">
      <dgm:prSet/>
      <dgm:spPr/>
      <dgm:t>
        <a:bodyPr/>
        <a:lstStyle/>
        <a:p>
          <a:endParaRPr lang="en-US"/>
        </a:p>
      </dgm:t>
    </dgm:pt>
    <dgm:pt modelId="{331A08AC-CDB5-4801-9496-2D9B7670ED9D}">
      <dgm:prSet custT="1"/>
      <dgm:spPr/>
      <dgm:t>
        <a:bodyPr/>
        <a:lstStyle/>
        <a:p>
          <a:r>
            <a:rPr lang="en-GB" sz="2000">
              <a:latin typeface="Arial" panose="020B0604020202020204" pitchFamily="34" charset="0"/>
              <a:cs typeface="Arial" panose="020B0604020202020204" pitchFamily="34" charset="0"/>
            </a:rPr>
            <a:t>Automation</a:t>
          </a:r>
          <a:endParaRPr lang="en-US" sz="2000">
            <a:latin typeface="Arial" panose="020B0604020202020204" pitchFamily="34" charset="0"/>
            <a:cs typeface="Arial" panose="020B0604020202020204" pitchFamily="34" charset="0"/>
          </a:endParaRPr>
        </a:p>
      </dgm:t>
    </dgm:pt>
    <dgm:pt modelId="{320FDCF4-AB77-4345-8FC0-2A82A2902133}" type="parTrans" cxnId="{C8C59D59-9AA8-49CB-A687-AAAF13B15FDE}">
      <dgm:prSet/>
      <dgm:spPr/>
      <dgm:t>
        <a:bodyPr/>
        <a:lstStyle/>
        <a:p>
          <a:endParaRPr lang="en-US"/>
        </a:p>
      </dgm:t>
    </dgm:pt>
    <dgm:pt modelId="{A87EA90C-A145-427B-A21E-EA549CAF8425}" type="sibTrans" cxnId="{C8C59D59-9AA8-49CB-A687-AAAF13B15FDE}">
      <dgm:prSet/>
      <dgm:spPr/>
      <dgm:t>
        <a:bodyPr/>
        <a:lstStyle/>
        <a:p>
          <a:endParaRPr lang="en-US"/>
        </a:p>
      </dgm:t>
    </dgm:pt>
    <dgm:pt modelId="{1064815F-C368-0B4F-B615-28E0779599D1}" type="pres">
      <dgm:prSet presAssocID="{2ED5B931-A667-4C27-A94A-72B4267BB6D4}" presName="vert0" presStyleCnt="0">
        <dgm:presLayoutVars>
          <dgm:dir/>
          <dgm:animOne val="branch"/>
          <dgm:animLvl val="lvl"/>
        </dgm:presLayoutVars>
      </dgm:prSet>
      <dgm:spPr/>
    </dgm:pt>
    <dgm:pt modelId="{3219AFDB-C7BC-1541-A22B-B1A5A4B5899B}" type="pres">
      <dgm:prSet presAssocID="{B42A34B9-2C17-424C-B3F4-424F3F8EB55E}" presName="thickLine" presStyleLbl="alignNode1" presStyleIdx="0" presStyleCnt="9"/>
      <dgm:spPr/>
    </dgm:pt>
    <dgm:pt modelId="{6E67C8F0-A86F-AC48-A42F-11C8AD7782AB}" type="pres">
      <dgm:prSet presAssocID="{B42A34B9-2C17-424C-B3F4-424F3F8EB55E}" presName="horz1" presStyleCnt="0"/>
      <dgm:spPr/>
    </dgm:pt>
    <dgm:pt modelId="{C54CB868-1C58-6C4A-BEC6-8F85FFD15189}" type="pres">
      <dgm:prSet presAssocID="{B42A34B9-2C17-424C-B3F4-424F3F8EB55E}" presName="tx1" presStyleLbl="revTx" presStyleIdx="0" presStyleCnt="9"/>
      <dgm:spPr/>
    </dgm:pt>
    <dgm:pt modelId="{6D9A6FFA-E555-B442-AA36-04AD94498682}" type="pres">
      <dgm:prSet presAssocID="{B42A34B9-2C17-424C-B3F4-424F3F8EB55E}" presName="vert1" presStyleCnt="0"/>
      <dgm:spPr/>
    </dgm:pt>
    <dgm:pt modelId="{D0D1888D-9F23-D84E-92BC-8E2C95F6B36B}" type="pres">
      <dgm:prSet presAssocID="{458F214C-6BB0-4B5A-8241-5CF15EEB9D97}" presName="thickLine" presStyleLbl="alignNode1" presStyleIdx="1" presStyleCnt="9"/>
      <dgm:spPr/>
    </dgm:pt>
    <dgm:pt modelId="{9AD97B5F-7FA0-BF4A-A892-930A31A966A2}" type="pres">
      <dgm:prSet presAssocID="{458F214C-6BB0-4B5A-8241-5CF15EEB9D97}" presName="horz1" presStyleCnt="0"/>
      <dgm:spPr/>
    </dgm:pt>
    <dgm:pt modelId="{E51DADD5-4121-B844-9274-0A567F8BEFD2}" type="pres">
      <dgm:prSet presAssocID="{458F214C-6BB0-4B5A-8241-5CF15EEB9D97}" presName="tx1" presStyleLbl="revTx" presStyleIdx="1" presStyleCnt="9"/>
      <dgm:spPr/>
    </dgm:pt>
    <dgm:pt modelId="{52B337C4-05E1-EC43-8273-2545427A1026}" type="pres">
      <dgm:prSet presAssocID="{458F214C-6BB0-4B5A-8241-5CF15EEB9D97}" presName="vert1" presStyleCnt="0"/>
      <dgm:spPr/>
    </dgm:pt>
    <dgm:pt modelId="{737876C4-C01E-5D42-9864-448DEBDDD79F}" type="pres">
      <dgm:prSet presAssocID="{A9ADC220-DC15-42F5-99EF-923E82D3E4F8}" presName="thickLine" presStyleLbl="alignNode1" presStyleIdx="2" presStyleCnt="9"/>
      <dgm:spPr/>
    </dgm:pt>
    <dgm:pt modelId="{77CA3A13-3C02-6F4B-BADD-C2D6801F2503}" type="pres">
      <dgm:prSet presAssocID="{A9ADC220-DC15-42F5-99EF-923E82D3E4F8}" presName="horz1" presStyleCnt="0"/>
      <dgm:spPr/>
    </dgm:pt>
    <dgm:pt modelId="{63D2B9CD-B901-5C49-8429-E5D97C2FACF9}" type="pres">
      <dgm:prSet presAssocID="{A9ADC220-DC15-42F5-99EF-923E82D3E4F8}" presName="tx1" presStyleLbl="revTx" presStyleIdx="2" presStyleCnt="9"/>
      <dgm:spPr/>
    </dgm:pt>
    <dgm:pt modelId="{B6F61E6C-3BFC-CC40-8453-14D4EAC8FB0C}" type="pres">
      <dgm:prSet presAssocID="{A9ADC220-DC15-42F5-99EF-923E82D3E4F8}" presName="vert1" presStyleCnt="0"/>
      <dgm:spPr/>
    </dgm:pt>
    <dgm:pt modelId="{7974DD9C-F553-4F40-82DD-309F90280C71}" type="pres">
      <dgm:prSet presAssocID="{A47693E3-3B9B-4907-A3D0-F3641F0DAC22}" presName="thickLine" presStyleLbl="alignNode1" presStyleIdx="3" presStyleCnt="9"/>
      <dgm:spPr/>
    </dgm:pt>
    <dgm:pt modelId="{EFD2D63A-AE33-3545-8A79-8A8F02F1C3E2}" type="pres">
      <dgm:prSet presAssocID="{A47693E3-3B9B-4907-A3D0-F3641F0DAC22}" presName="horz1" presStyleCnt="0"/>
      <dgm:spPr/>
    </dgm:pt>
    <dgm:pt modelId="{51078EED-3D84-6C4D-B9D0-27A68E57492F}" type="pres">
      <dgm:prSet presAssocID="{A47693E3-3B9B-4907-A3D0-F3641F0DAC22}" presName="tx1" presStyleLbl="revTx" presStyleIdx="3" presStyleCnt="9"/>
      <dgm:spPr/>
    </dgm:pt>
    <dgm:pt modelId="{74B33658-77D7-F54D-91DA-B58ADD5AC852}" type="pres">
      <dgm:prSet presAssocID="{A47693E3-3B9B-4907-A3D0-F3641F0DAC22}" presName="vert1" presStyleCnt="0"/>
      <dgm:spPr/>
    </dgm:pt>
    <dgm:pt modelId="{A9F6797F-FBF7-2B45-8D81-3450694B9376}" type="pres">
      <dgm:prSet presAssocID="{8D46DA27-89ED-40A7-BE69-78D676F929B4}" presName="thickLine" presStyleLbl="alignNode1" presStyleIdx="4" presStyleCnt="9"/>
      <dgm:spPr/>
    </dgm:pt>
    <dgm:pt modelId="{F5489B72-75FF-564F-B999-7A5814098DA3}" type="pres">
      <dgm:prSet presAssocID="{8D46DA27-89ED-40A7-BE69-78D676F929B4}" presName="horz1" presStyleCnt="0"/>
      <dgm:spPr/>
    </dgm:pt>
    <dgm:pt modelId="{014D4BE8-F4C8-7A46-8CBE-ED70C88C80DA}" type="pres">
      <dgm:prSet presAssocID="{8D46DA27-89ED-40A7-BE69-78D676F929B4}" presName="tx1" presStyleLbl="revTx" presStyleIdx="4" presStyleCnt="9"/>
      <dgm:spPr/>
    </dgm:pt>
    <dgm:pt modelId="{E893EFCF-02CB-9C42-ADEB-E1666E85929C}" type="pres">
      <dgm:prSet presAssocID="{8D46DA27-89ED-40A7-BE69-78D676F929B4}" presName="vert1" presStyleCnt="0"/>
      <dgm:spPr/>
    </dgm:pt>
    <dgm:pt modelId="{DEE19B37-2660-8644-8ED4-FBBBDB7B8C06}" type="pres">
      <dgm:prSet presAssocID="{6A204870-E566-4CB6-8D4D-B80A96499936}" presName="thickLine" presStyleLbl="alignNode1" presStyleIdx="5" presStyleCnt="9"/>
      <dgm:spPr/>
    </dgm:pt>
    <dgm:pt modelId="{4D013435-895B-574F-9EAD-4D67107DF701}" type="pres">
      <dgm:prSet presAssocID="{6A204870-E566-4CB6-8D4D-B80A96499936}" presName="horz1" presStyleCnt="0"/>
      <dgm:spPr/>
    </dgm:pt>
    <dgm:pt modelId="{9592FA79-10ED-B246-AB4A-0E3EB7329CE7}" type="pres">
      <dgm:prSet presAssocID="{6A204870-E566-4CB6-8D4D-B80A96499936}" presName="tx1" presStyleLbl="revTx" presStyleIdx="5" presStyleCnt="9"/>
      <dgm:spPr/>
    </dgm:pt>
    <dgm:pt modelId="{F8904819-3061-0543-9E40-F62D306C3994}" type="pres">
      <dgm:prSet presAssocID="{6A204870-E566-4CB6-8D4D-B80A96499936}" presName="vert1" presStyleCnt="0"/>
      <dgm:spPr/>
    </dgm:pt>
    <dgm:pt modelId="{0D087A70-BF23-CA4D-806C-E61F3A1E9E8C}" type="pres">
      <dgm:prSet presAssocID="{E0101F49-6C5B-41D5-B6B3-83AA3ADC6D5F}" presName="thickLine" presStyleLbl="alignNode1" presStyleIdx="6" presStyleCnt="9"/>
      <dgm:spPr/>
    </dgm:pt>
    <dgm:pt modelId="{95EB75EC-EED4-EA42-8FC1-0F8663BF984D}" type="pres">
      <dgm:prSet presAssocID="{E0101F49-6C5B-41D5-B6B3-83AA3ADC6D5F}" presName="horz1" presStyleCnt="0"/>
      <dgm:spPr/>
    </dgm:pt>
    <dgm:pt modelId="{C4BBE4C0-8C3C-104F-BE08-B000019F3170}" type="pres">
      <dgm:prSet presAssocID="{E0101F49-6C5B-41D5-B6B3-83AA3ADC6D5F}" presName="tx1" presStyleLbl="revTx" presStyleIdx="6" presStyleCnt="9"/>
      <dgm:spPr/>
    </dgm:pt>
    <dgm:pt modelId="{B8C28941-1DC2-3D4B-8227-EFD748596B37}" type="pres">
      <dgm:prSet presAssocID="{E0101F49-6C5B-41D5-B6B3-83AA3ADC6D5F}" presName="vert1" presStyleCnt="0"/>
      <dgm:spPr/>
    </dgm:pt>
    <dgm:pt modelId="{D23013B7-872A-7A46-BC54-A3A084DA3CE6}" type="pres">
      <dgm:prSet presAssocID="{BBEB7A1F-F356-4C2F-9B84-A06E4B9D2C41}" presName="thickLine" presStyleLbl="alignNode1" presStyleIdx="7" presStyleCnt="9"/>
      <dgm:spPr/>
    </dgm:pt>
    <dgm:pt modelId="{694D9C05-7B30-E646-A676-34818068EF5E}" type="pres">
      <dgm:prSet presAssocID="{BBEB7A1F-F356-4C2F-9B84-A06E4B9D2C41}" presName="horz1" presStyleCnt="0"/>
      <dgm:spPr/>
    </dgm:pt>
    <dgm:pt modelId="{7C59EB54-89DE-AD4B-BBCA-7E55EFC09E03}" type="pres">
      <dgm:prSet presAssocID="{BBEB7A1F-F356-4C2F-9B84-A06E4B9D2C41}" presName="tx1" presStyleLbl="revTx" presStyleIdx="7" presStyleCnt="9"/>
      <dgm:spPr/>
    </dgm:pt>
    <dgm:pt modelId="{B96ABB81-6AA6-9843-BF90-3E2533EAC211}" type="pres">
      <dgm:prSet presAssocID="{BBEB7A1F-F356-4C2F-9B84-A06E4B9D2C41}" presName="vert1" presStyleCnt="0"/>
      <dgm:spPr/>
    </dgm:pt>
    <dgm:pt modelId="{78F10FF8-6850-3643-AEE8-CF83CEC26BEC}" type="pres">
      <dgm:prSet presAssocID="{331A08AC-CDB5-4801-9496-2D9B7670ED9D}" presName="thickLine" presStyleLbl="alignNode1" presStyleIdx="8" presStyleCnt="9"/>
      <dgm:spPr/>
    </dgm:pt>
    <dgm:pt modelId="{F746F858-4470-3941-A1E1-D6CDAD2B53F6}" type="pres">
      <dgm:prSet presAssocID="{331A08AC-CDB5-4801-9496-2D9B7670ED9D}" presName="horz1" presStyleCnt="0"/>
      <dgm:spPr/>
    </dgm:pt>
    <dgm:pt modelId="{7A51A091-D235-6744-A708-112CCD7D03E3}" type="pres">
      <dgm:prSet presAssocID="{331A08AC-CDB5-4801-9496-2D9B7670ED9D}" presName="tx1" presStyleLbl="revTx" presStyleIdx="8" presStyleCnt="9"/>
      <dgm:spPr/>
    </dgm:pt>
    <dgm:pt modelId="{643D29BD-07CB-5643-86B0-9536A951801F}" type="pres">
      <dgm:prSet presAssocID="{331A08AC-CDB5-4801-9496-2D9B7670ED9D}" presName="vert1" presStyleCnt="0"/>
      <dgm:spPr/>
    </dgm:pt>
  </dgm:ptLst>
  <dgm:cxnLst>
    <dgm:cxn modelId="{8D8BBE09-A376-784E-B19C-EAB2DF9D1E41}" type="presOf" srcId="{6A204870-E566-4CB6-8D4D-B80A96499936}" destId="{9592FA79-10ED-B246-AB4A-0E3EB7329CE7}" srcOrd="0" destOrd="0" presId="urn:microsoft.com/office/officeart/2008/layout/LinedList"/>
    <dgm:cxn modelId="{EDDCF919-B17D-3A45-AD4B-AF06F3A7A875}" type="presOf" srcId="{BBEB7A1F-F356-4C2F-9B84-A06E4B9D2C41}" destId="{7C59EB54-89DE-AD4B-BBCA-7E55EFC09E03}" srcOrd="0" destOrd="0" presId="urn:microsoft.com/office/officeart/2008/layout/LinedList"/>
    <dgm:cxn modelId="{1229D025-EF6D-4A72-8016-BE858088DE37}" srcId="{2ED5B931-A667-4C27-A94A-72B4267BB6D4}" destId="{B42A34B9-2C17-424C-B3F4-424F3F8EB55E}" srcOrd="0" destOrd="0" parTransId="{40F0C605-71C6-4533-99C2-3582CE463DE2}" sibTransId="{DF61DA72-705E-416C-AA30-ACF0560297CD}"/>
    <dgm:cxn modelId="{4240A553-1EA8-44B2-A055-8F21CDEFDB1C}" srcId="{2ED5B931-A667-4C27-A94A-72B4267BB6D4}" destId="{8D46DA27-89ED-40A7-BE69-78D676F929B4}" srcOrd="4" destOrd="0" parTransId="{8AFB232A-05DE-43F1-83E5-FDA2E6EC6FB1}" sibTransId="{A2D3DAB1-58B2-40BF-BC48-908AF4A72687}"/>
    <dgm:cxn modelId="{C8C59D59-9AA8-49CB-A687-AAAF13B15FDE}" srcId="{2ED5B931-A667-4C27-A94A-72B4267BB6D4}" destId="{331A08AC-CDB5-4801-9496-2D9B7670ED9D}" srcOrd="8" destOrd="0" parTransId="{320FDCF4-AB77-4345-8FC0-2A82A2902133}" sibTransId="{A87EA90C-A145-427B-A21E-EA549CAF8425}"/>
    <dgm:cxn modelId="{873AA26A-781C-374E-9161-AD5015CB9C88}" type="presOf" srcId="{A47693E3-3B9B-4907-A3D0-F3641F0DAC22}" destId="{51078EED-3D84-6C4D-B9D0-27A68E57492F}" srcOrd="0" destOrd="0" presId="urn:microsoft.com/office/officeart/2008/layout/LinedList"/>
    <dgm:cxn modelId="{7FC8AB7E-7D90-44BC-BBA9-3546FFE63B07}" srcId="{2ED5B931-A667-4C27-A94A-72B4267BB6D4}" destId="{E0101F49-6C5B-41D5-B6B3-83AA3ADC6D5F}" srcOrd="6" destOrd="0" parTransId="{7CFAE930-8C0D-4EF7-9ADF-8CE6858E2628}" sibTransId="{342C3D4A-0B89-4BD3-8DB5-19093F460318}"/>
    <dgm:cxn modelId="{9E5F378B-C93B-49D0-BEB7-26517F76A002}" srcId="{2ED5B931-A667-4C27-A94A-72B4267BB6D4}" destId="{BBEB7A1F-F356-4C2F-9B84-A06E4B9D2C41}" srcOrd="7" destOrd="0" parTransId="{52FA584F-2543-4058-AC5C-CD3A130D28B6}" sibTransId="{4B0BBAF6-022C-4B9A-98CB-D036B178CEFF}"/>
    <dgm:cxn modelId="{D876B2A6-C485-4525-B2A3-5F74F72A8C0A}" srcId="{2ED5B931-A667-4C27-A94A-72B4267BB6D4}" destId="{6A204870-E566-4CB6-8D4D-B80A96499936}" srcOrd="5" destOrd="0" parTransId="{45E14BD6-07AB-48C8-8270-11AB5CC32A93}" sibTransId="{D9368886-79AB-4DB3-89D6-222EED012288}"/>
    <dgm:cxn modelId="{34E9C9A9-C434-4DB1-B462-70B6A47D8FFD}" srcId="{2ED5B931-A667-4C27-A94A-72B4267BB6D4}" destId="{458F214C-6BB0-4B5A-8241-5CF15EEB9D97}" srcOrd="1" destOrd="0" parTransId="{880E33F6-1CBA-40C7-B6BE-BD2BB59CCA8C}" sibTransId="{470F6360-82C1-419D-80A8-745938D91E71}"/>
    <dgm:cxn modelId="{40DCF0BC-19F9-4542-ADE6-AF88C5A5403C}" type="presOf" srcId="{A9ADC220-DC15-42F5-99EF-923E82D3E4F8}" destId="{63D2B9CD-B901-5C49-8429-E5D97C2FACF9}" srcOrd="0" destOrd="0" presId="urn:microsoft.com/office/officeart/2008/layout/LinedList"/>
    <dgm:cxn modelId="{CEB17ABD-20A4-F64F-97A7-17F6DC26225D}" type="presOf" srcId="{B42A34B9-2C17-424C-B3F4-424F3F8EB55E}" destId="{C54CB868-1C58-6C4A-BEC6-8F85FFD15189}" srcOrd="0" destOrd="0" presId="urn:microsoft.com/office/officeart/2008/layout/LinedList"/>
    <dgm:cxn modelId="{97C772C7-EF12-4C02-B5A2-85E853CDAE1A}" srcId="{2ED5B931-A667-4C27-A94A-72B4267BB6D4}" destId="{A47693E3-3B9B-4907-A3D0-F3641F0DAC22}" srcOrd="3" destOrd="0" parTransId="{42C6A1B0-5A40-47C9-904F-A2B68B0A41BB}" sibTransId="{1BF7E1BA-3C08-41ED-BA4F-337C176F55F1}"/>
    <dgm:cxn modelId="{A33891CD-5D10-4FF3-AB4D-7B1ADB983006}" srcId="{2ED5B931-A667-4C27-A94A-72B4267BB6D4}" destId="{A9ADC220-DC15-42F5-99EF-923E82D3E4F8}" srcOrd="2" destOrd="0" parTransId="{A42AD1F8-1979-43B0-BFF6-46344D852EC9}" sibTransId="{9B1DF396-B6FB-4C01-8FB3-4DFE0F67DC5D}"/>
    <dgm:cxn modelId="{B49014EF-908A-4147-B5B3-D099AEDC8F65}" type="presOf" srcId="{8D46DA27-89ED-40A7-BE69-78D676F929B4}" destId="{014D4BE8-F4C8-7A46-8CBE-ED70C88C80DA}" srcOrd="0" destOrd="0" presId="urn:microsoft.com/office/officeart/2008/layout/LinedList"/>
    <dgm:cxn modelId="{21E160F6-900F-C144-BDE6-EACB57406F3C}" type="presOf" srcId="{458F214C-6BB0-4B5A-8241-5CF15EEB9D97}" destId="{E51DADD5-4121-B844-9274-0A567F8BEFD2}" srcOrd="0" destOrd="0" presId="urn:microsoft.com/office/officeart/2008/layout/LinedList"/>
    <dgm:cxn modelId="{07E1A9F8-2E83-4C40-B5E1-0B5FD46A407E}" type="presOf" srcId="{E0101F49-6C5B-41D5-B6B3-83AA3ADC6D5F}" destId="{C4BBE4C0-8C3C-104F-BE08-B000019F3170}" srcOrd="0" destOrd="0" presId="urn:microsoft.com/office/officeart/2008/layout/LinedList"/>
    <dgm:cxn modelId="{C1228FFA-FED2-794B-9EC5-763D14C73161}" type="presOf" srcId="{2ED5B931-A667-4C27-A94A-72B4267BB6D4}" destId="{1064815F-C368-0B4F-B615-28E0779599D1}" srcOrd="0" destOrd="0" presId="urn:microsoft.com/office/officeart/2008/layout/LinedList"/>
    <dgm:cxn modelId="{71F98AFC-ED7B-9D46-A25C-373681CAEB24}" type="presOf" srcId="{331A08AC-CDB5-4801-9496-2D9B7670ED9D}" destId="{7A51A091-D235-6744-A708-112CCD7D03E3}" srcOrd="0" destOrd="0" presId="urn:microsoft.com/office/officeart/2008/layout/LinedList"/>
    <dgm:cxn modelId="{E1E24AA0-42A6-5845-830A-DC12BCDA82A8}" type="presParOf" srcId="{1064815F-C368-0B4F-B615-28E0779599D1}" destId="{3219AFDB-C7BC-1541-A22B-B1A5A4B5899B}" srcOrd="0" destOrd="0" presId="urn:microsoft.com/office/officeart/2008/layout/LinedList"/>
    <dgm:cxn modelId="{6CE565DD-7E3A-5843-A5B3-C1E009069E52}" type="presParOf" srcId="{1064815F-C368-0B4F-B615-28E0779599D1}" destId="{6E67C8F0-A86F-AC48-A42F-11C8AD7782AB}" srcOrd="1" destOrd="0" presId="urn:microsoft.com/office/officeart/2008/layout/LinedList"/>
    <dgm:cxn modelId="{69A7EAA4-17A0-8249-B6A0-60F588A66CD3}" type="presParOf" srcId="{6E67C8F0-A86F-AC48-A42F-11C8AD7782AB}" destId="{C54CB868-1C58-6C4A-BEC6-8F85FFD15189}" srcOrd="0" destOrd="0" presId="urn:microsoft.com/office/officeart/2008/layout/LinedList"/>
    <dgm:cxn modelId="{8379530A-8B62-FF4D-912A-1FF38EC14339}" type="presParOf" srcId="{6E67C8F0-A86F-AC48-A42F-11C8AD7782AB}" destId="{6D9A6FFA-E555-B442-AA36-04AD94498682}" srcOrd="1" destOrd="0" presId="urn:microsoft.com/office/officeart/2008/layout/LinedList"/>
    <dgm:cxn modelId="{88E31A58-1E16-2A43-8782-A19BC3542C63}" type="presParOf" srcId="{1064815F-C368-0B4F-B615-28E0779599D1}" destId="{D0D1888D-9F23-D84E-92BC-8E2C95F6B36B}" srcOrd="2" destOrd="0" presId="urn:microsoft.com/office/officeart/2008/layout/LinedList"/>
    <dgm:cxn modelId="{3C737155-AA13-B842-A53D-B561525F1112}" type="presParOf" srcId="{1064815F-C368-0B4F-B615-28E0779599D1}" destId="{9AD97B5F-7FA0-BF4A-A892-930A31A966A2}" srcOrd="3" destOrd="0" presId="urn:microsoft.com/office/officeart/2008/layout/LinedList"/>
    <dgm:cxn modelId="{49224DFB-F2C5-514A-BBFC-B95B71817B96}" type="presParOf" srcId="{9AD97B5F-7FA0-BF4A-A892-930A31A966A2}" destId="{E51DADD5-4121-B844-9274-0A567F8BEFD2}" srcOrd="0" destOrd="0" presId="urn:microsoft.com/office/officeart/2008/layout/LinedList"/>
    <dgm:cxn modelId="{2D4B9256-E51C-E14D-9311-0AF63D3F7A91}" type="presParOf" srcId="{9AD97B5F-7FA0-BF4A-A892-930A31A966A2}" destId="{52B337C4-05E1-EC43-8273-2545427A1026}" srcOrd="1" destOrd="0" presId="urn:microsoft.com/office/officeart/2008/layout/LinedList"/>
    <dgm:cxn modelId="{065906A0-A996-1F42-81BA-D20CAFAF599C}" type="presParOf" srcId="{1064815F-C368-0B4F-B615-28E0779599D1}" destId="{737876C4-C01E-5D42-9864-448DEBDDD79F}" srcOrd="4" destOrd="0" presId="urn:microsoft.com/office/officeart/2008/layout/LinedList"/>
    <dgm:cxn modelId="{F1BCAF2D-48B3-7B4E-8DD4-4453E3C87EE8}" type="presParOf" srcId="{1064815F-C368-0B4F-B615-28E0779599D1}" destId="{77CA3A13-3C02-6F4B-BADD-C2D6801F2503}" srcOrd="5" destOrd="0" presId="urn:microsoft.com/office/officeart/2008/layout/LinedList"/>
    <dgm:cxn modelId="{D35A924E-042E-B24D-8F58-6597C8556A7E}" type="presParOf" srcId="{77CA3A13-3C02-6F4B-BADD-C2D6801F2503}" destId="{63D2B9CD-B901-5C49-8429-E5D97C2FACF9}" srcOrd="0" destOrd="0" presId="urn:microsoft.com/office/officeart/2008/layout/LinedList"/>
    <dgm:cxn modelId="{8ACF0355-021D-E04C-92E2-B752CFDC9866}" type="presParOf" srcId="{77CA3A13-3C02-6F4B-BADD-C2D6801F2503}" destId="{B6F61E6C-3BFC-CC40-8453-14D4EAC8FB0C}" srcOrd="1" destOrd="0" presId="urn:microsoft.com/office/officeart/2008/layout/LinedList"/>
    <dgm:cxn modelId="{E5F73199-9995-B641-9AEA-CC0A7A7D1647}" type="presParOf" srcId="{1064815F-C368-0B4F-B615-28E0779599D1}" destId="{7974DD9C-F553-4F40-82DD-309F90280C71}" srcOrd="6" destOrd="0" presId="urn:microsoft.com/office/officeart/2008/layout/LinedList"/>
    <dgm:cxn modelId="{B3EBE6B5-AEA9-744B-88C3-CA222DA80108}" type="presParOf" srcId="{1064815F-C368-0B4F-B615-28E0779599D1}" destId="{EFD2D63A-AE33-3545-8A79-8A8F02F1C3E2}" srcOrd="7" destOrd="0" presId="urn:microsoft.com/office/officeart/2008/layout/LinedList"/>
    <dgm:cxn modelId="{5C870B7F-0061-1C4F-AF60-5F7402C1D683}" type="presParOf" srcId="{EFD2D63A-AE33-3545-8A79-8A8F02F1C3E2}" destId="{51078EED-3D84-6C4D-B9D0-27A68E57492F}" srcOrd="0" destOrd="0" presId="urn:microsoft.com/office/officeart/2008/layout/LinedList"/>
    <dgm:cxn modelId="{2B252C4F-B602-3E49-9A7F-ACF8D3ECE2B9}" type="presParOf" srcId="{EFD2D63A-AE33-3545-8A79-8A8F02F1C3E2}" destId="{74B33658-77D7-F54D-91DA-B58ADD5AC852}" srcOrd="1" destOrd="0" presId="urn:microsoft.com/office/officeart/2008/layout/LinedList"/>
    <dgm:cxn modelId="{8965CBF9-CE94-7344-84F8-F4039666E4E6}" type="presParOf" srcId="{1064815F-C368-0B4F-B615-28E0779599D1}" destId="{A9F6797F-FBF7-2B45-8D81-3450694B9376}" srcOrd="8" destOrd="0" presId="urn:microsoft.com/office/officeart/2008/layout/LinedList"/>
    <dgm:cxn modelId="{D144B3ED-0023-674F-B0AC-E4F9040FB5D1}" type="presParOf" srcId="{1064815F-C368-0B4F-B615-28E0779599D1}" destId="{F5489B72-75FF-564F-B999-7A5814098DA3}" srcOrd="9" destOrd="0" presId="urn:microsoft.com/office/officeart/2008/layout/LinedList"/>
    <dgm:cxn modelId="{2F93CAF7-E5A5-3F40-BD25-2EE95E53AAB2}" type="presParOf" srcId="{F5489B72-75FF-564F-B999-7A5814098DA3}" destId="{014D4BE8-F4C8-7A46-8CBE-ED70C88C80DA}" srcOrd="0" destOrd="0" presId="urn:microsoft.com/office/officeart/2008/layout/LinedList"/>
    <dgm:cxn modelId="{71952AE3-E18A-2847-84E0-A0805A96D17B}" type="presParOf" srcId="{F5489B72-75FF-564F-B999-7A5814098DA3}" destId="{E893EFCF-02CB-9C42-ADEB-E1666E85929C}" srcOrd="1" destOrd="0" presId="urn:microsoft.com/office/officeart/2008/layout/LinedList"/>
    <dgm:cxn modelId="{D4B07BCF-8C12-8742-9574-3565AAFC585E}" type="presParOf" srcId="{1064815F-C368-0B4F-B615-28E0779599D1}" destId="{DEE19B37-2660-8644-8ED4-FBBBDB7B8C06}" srcOrd="10" destOrd="0" presId="urn:microsoft.com/office/officeart/2008/layout/LinedList"/>
    <dgm:cxn modelId="{71A9C596-2F94-4648-9FF1-5981D410314E}" type="presParOf" srcId="{1064815F-C368-0B4F-B615-28E0779599D1}" destId="{4D013435-895B-574F-9EAD-4D67107DF701}" srcOrd="11" destOrd="0" presId="urn:microsoft.com/office/officeart/2008/layout/LinedList"/>
    <dgm:cxn modelId="{C5FF78E1-E82F-804A-A91A-75FDEED5C966}" type="presParOf" srcId="{4D013435-895B-574F-9EAD-4D67107DF701}" destId="{9592FA79-10ED-B246-AB4A-0E3EB7329CE7}" srcOrd="0" destOrd="0" presId="urn:microsoft.com/office/officeart/2008/layout/LinedList"/>
    <dgm:cxn modelId="{458E773E-9AF8-DB4D-A6A6-A24DBE584BE1}" type="presParOf" srcId="{4D013435-895B-574F-9EAD-4D67107DF701}" destId="{F8904819-3061-0543-9E40-F62D306C3994}" srcOrd="1" destOrd="0" presId="urn:microsoft.com/office/officeart/2008/layout/LinedList"/>
    <dgm:cxn modelId="{22277AC2-89E8-BB44-8C13-7BD4B10909D6}" type="presParOf" srcId="{1064815F-C368-0B4F-B615-28E0779599D1}" destId="{0D087A70-BF23-CA4D-806C-E61F3A1E9E8C}" srcOrd="12" destOrd="0" presId="urn:microsoft.com/office/officeart/2008/layout/LinedList"/>
    <dgm:cxn modelId="{EBC1CA0F-D1A0-3E49-8416-3EA7F7CA2F3D}" type="presParOf" srcId="{1064815F-C368-0B4F-B615-28E0779599D1}" destId="{95EB75EC-EED4-EA42-8FC1-0F8663BF984D}" srcOrd="13" destOrd="0" presId="urn:microsoft.com/office/officeart/2008/layout/LinedList"/>
    <dgm:cxn modelId="{E18BF026-F586-3348-94D6-033637175C6A}" type="presParOf" srcId="{95EB75EC-EED4-EA42-8FC1-0F8663BF984D}" destId="{C4BBE4C0-8C3C-104F-BE08-B000019F3170}" srcOrd="0" destOrd="0" presId="urn:microsoft.com/office/officeart/2008/layout/LinedList"/>
    <dgm:cxn modelId="{8B15360A-9A59-4E42-A24F-929CCDCF8CB1}" type="presParOf" srcId="{95EB75EC-EED4-EA42-8FC1-0F8663BF984D}" destId="{B8C28941-1DC2-3D4B-8227-EFD748596B37}" srcOrd="1" destOrd="0" presId="urn:microsoft.com/office/officeart/2008/layout/LinedList"/>
    <dgm:cxn modelId="{90897AF0-83DB-A348-942C-A615D3E9BCD5}" type="presParOf" srcId="{1064815F-C368-0B4F-B615-28E0779599D1}" destId="{D23013B7-872A-7A46-BC54-A3A084DA3CE6}" srcOrd="14" destOrd="0" presId="urn:microsoft.com/office/officeart/2008/layout/LinedList"/>
    <dgm:cxn modelId="{2A024977-FAA8-8A41-B272-EAC38D966DEF}" type="presParOf" srcId="{1064815F-C368-0B4F-B615-28E0779599D1}" destId="{694D9C05-7B30-E646-A676-34818068EF5E}" srcOrd="15" destOrd="0" presId="urn:microsoft.com/office/officeart/2008/layout/LinedList"/>
    <dgm:cxn modelId="{00FE2E27-18B3-054D-AC52-44D0623E76DB}" type="presParOf" srcId="{694D9C05-7B30-E646-A676-34818068EF5E}" destId="{7C59EB54-89DE-AD4B-BBCA-7E55EFC09E03}" srcOrd="0" destOrd="0" presId="urn:microsoft.com/office/officeart/2008/layout/LinedList"/>
    <dgm:cxn modelId="{7512D795-AE18-8B45-9199-B9E185C6F9D8}" type="presParOf" srcId="{694D9C05-7B30-E646-A676-34818068EF5E}" destId="{B96ABB81-6AA6-9843-BF90-3E2533EAC211}" srcOrd="1" destOrd="0" presId="urn:microsoft.com/office/officeart/2008/layout/LinedList"/>
    <dgm:cxn modelId="{CEF6BF35-37B0-D64D-B1F7-B5D7BC701127}" type="presParOf" srcId="{1064815F-C368-0B4F-B615-28E0779599D1}" destId="{78F10FF8-6850-3643-AEE8-CF83CEC26BEC}" srcOrd="16" destOrd="0" presId="urn:microsoft.com/office/officeart/2008/layout/LinedList"/>
    <dgm:cxn modelId="{9328ACB7-CF99-2143-8080-06A0999B49E0}" type="presParOf" srcId="{1064815F-C368-0B4F-B615-28E0779599D1}" destId="{F746F858-4470-3941-A1E1-D6CDAD2B53F6}" srcOrd="17" destOrd="0" presId="urn:microsoft.com/office/officeart/2008/layout/LinedList"/>
    <dgm:cxn modelId="{78EFAD08-DD1B-5048-B233-8D8607A30AC2}" type="presParOf" srcId="{F746F858-4470-3941-A1E1-D6CDAD2B53F6}" destId="{7A51A091-D235-6744-A708-112CCD7D03E3}" srcOrd="0" destOrd="0" presId="urn:microsoft.com/office/officeart/2008/layout/LinedList"/>
    <dgm:cxn modelId="{2B9FF174-6085-624B-8A82-AD7846ABB593}" type="presParOf" srcId="{F746F858-4470-3941-A1E1-D6CDAD2B53F6}" destId="{643D29BD-07CB-5643-86B0-9536A95180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C1A0ECA-6252-411D-B1E7-6FA125B20FD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E461D75-22D8-4B91-B84E-98DE9D1661A7}">
      <dgm:prSet custT="1"/>
      <dgm:spPr/>
      <dgm:t>
        <a:bodyPr/>
        <a:lstStyle/>
        <a:p>
          <a:r>
            <a:rPr lang="en-US" sz="2000" dirty="0">
              <a:latin typeface="Arial" panose="020B0604020202020204" pitchFamily="34" charset="0"/>
              <a:cs typeface="Arial" panose="020B0604020202020204" pitchFamily="34" charset="0"/>
            </a:rPr>
            <a:t>Single vendor strategy</a:t>
          </a:r>
        </a:p>
      </dgm:t>
    </dgm:pt>
    <dgm:pt modelId="{B1BA564D-B416-47DD-A9E6-F19DA1B24749}" type="parTrans" cxnId="{9F192D5A-EE70-4585-96A9-846B0284C2FB}">
      <dgm:prSet/>
      <dgm:spPr/>
      <dgm:t>
        <a:bodyPr/>
        <a:lstStyle/>
        <a:p>
          <a:endParaRPr lang="en-US"/>
        </a:p>
      </dgm:t>
    </dgm:pt>
    <dgm:pt modelId="{7D62A4C8-9DBC-459B-B8C9-15A310B1A221}" type="sibTrans" cxnId="{9F192D5A-EE70-4585-96A9-846B0284C2FB}">
      <dgm:prSet/>
      <dgm:spPr/>
      <dgm:t>
        <a:bodyPr/>
        <a:lstStyle/>
        <a:p>
          <a:endParaRPr lang="en-US"/>
        </a:p>
      </dgm:t>
    </dgm:pt>
    <dgm:pt modelId="{BA183084-6834-44FD-AC1D-9114993925A8}">
      <dgm:prSet custT="1"/>
      <dgm:spPr/>
      <dgm:t>
        <a:bodyPr/>
        <a:lstStyle/>
        <a:p>
          <a:r>
            <a:rPr lang="en-US" sz="2000" dirty="0">
              <a:latin typeface="Arial" panose="020B0604020202020204" pitchFamily="34" charset="0"/>
              <a:cs typeface="Arial" panose="020B0604020202020204" pitchFamily="34" charset="0"/>
            </a:rPr>
            <a:t>Speed (issues for some countries) - </a:t>
          </a:r>
          <a:r>
            <a:rPr lang="en-GB" sz="2000" dirty="0">
              <a:latin typeface="Arial" panose="020B0604020202020204" pitchFamily="34" charset="0"/>
              <a:cs typeface="Arial" panose="020B0604020202020204" pitchFamily="34" charset="0"/>
            </a:rPr>
            <a:t>Microsoft Azure offers 54 regions worldwide, offering availability to 140 different countries. If your business is not in one of 140 countries, your speed will be affected.</a:t>
          </a:r>
          <a:endParaRPr lang="en-US" sz="2000" dirty="0">
            <a:latin typeface="Arial" panose="020B0604020202020204" pitchFamily="34" charset="0"/>
            <a:cs typeface="Arial" panose="020B0604020202020204" pitchFamily="34" charset="0"/>
          </a:endParaRPr>
        </a:p>
      </dgm:t>
    </dgm:pt>
    <dgm:pt modelId="{957A7277-10BA-4993-A8D1-5C41097FD45E}" type="parTrans" cxnId="{6C3041EB-75BA-4F57-AB26-A99F769D34F5}">
      <dgm:prSet/>
      <dgm:spPr/>
      <dgm:t>
        <a:bodyPr/>
        <a:lstStyle/>
        <a:p>
          <a:endParaRPr lang="en-US"/>
        </a:p>
      </dgm:t>
    </dgm:pt>
    <dgm:pt modelId="{7C523CF5-9E33-4087-9682-C3C328C25B02}" type="sibTrans" cxnId="{6C3041EB-75BA-4F57-AB26-A99F769D34F5}">
      <dgm:prSet/>
      <dgm:spPr/>
      <dgm:t>
        <a:bodyPr/>
        <a:lstStyle/>
        <a:p>
          <a:endParaRPr lang="en-US"/>
        </a:p>
      </dgm:t>
    </dgm:pt>
    <dgm:pt modelId="{52D8C26F-CA16-4998-B9A9-22D2FF390A82}">
      <dgm:prSet custT="1"/>
      <dgm:spPr/>
      <dgm:t>
        <a:bodyPr/>
        <a:lstStyle/>
        <a:p>
          <a:r>
            <a:rPr lang="en-GB" sz="2000" b="0" dirty="0">
              <a:latin typeface="Arial" panose="020B0604020202020204" pitchFamily="34" charset="0"/>
              <a:cs typeface="Arial" panose="020B0604020202020204" pitchFamily="34" charset="0"/>
            </a:rPr>
            <a:t>Manage Azure to make it effect - Microsoft Azure does not help you manage your cloud-based data center</a:t>
          </a:r>
          <a:endParaRPr lang="en-US" sz="2000" b="0" dirty="0">
            <a:latin typeface="Arial" panose="020B0604020202020204" pitchFamily="34" charset="0"/>
            <a:cs typeface="Arial" panose="020B0604020202020204" pitchFamily="34" charset="0"/>
          </a:endParaRPr>
        </a:p>
      </dgm:t>
    </dgm:pt>
    <dgm:pt modelId="{E2944DDC-1C6C-4A52-935F-48BA5661F520}" type="parTrans" cxnId="{FEC77F29-7DF2-4453-BDBB-6F8174C0887D}">
      <dgm:prSet/>
      <dgm:spPr/>
      <dgm:t>
        <a:bodyPr/>
        <a:lstStyle/>
        <a:p>
          <a:endParaRPr lang="en-US"/>
        </a:p>
      </dgm:t>
    </dgm:pt>
    <dgm:pt modelId="{045437CD-84E0-4BC2-AC02-DEB242DB58BE}" type="sibTrans" cxnId="{FEC77F29-7DF2-4453-BDBB-6F8174C0887D}">
      <dgm:prSet/>
      <dgm:spPr/>
      <dgm:t>
        <a:bodyPr/>
        <a:lstStyle/>
        <a:p>
          <a:endParaRPr lang="en-US"/>
        </a:p>
      </dgm:t>
    </dgm:pt>
    <dgm:pt modelId="{2BBD4251-CB57-40F2-A4AE-5460A19AE213}">
      <dgm:prSet custT="1"/>
      <dgm:spPr/>
      <dgm:t>
        <a:bodyPr/>
        <a:lstStyle/>
        <a:p>
          <a:r>
            <a:rPr lang="en-GB" sz="2000" b="0" dirty="0">
              <a:latin typeface="Arial" panose="020B0604020202020204" pitchFamily="34" charset="0"/>
              <a:cs typeface="Arial" panose="020B0604020202020204" pitchFamily="34" charset="0"/>
            </a:rPr>
            <a:t>Some products are difficult to set up (Azure Kubernetes)</a:t>
          </a:r>
          <a:endParaRPr lang="en-US" sz="2000" b="0" dirty="0">
            <a:latin typeface="Arial" panose="020B0604020202020204" pitchFamily="34" charset="0"/>
            <a:cs typeface="Arial" panose="020B0604020202020204" pitchFamily="34" charset="0"/>
          </a:endParaRPr>
        </a:p>
      </dgm:t>
    </dgm:pt>
    <dgm:pt modelId="{91F982AE-7159-4588-A3DC-22FD620BC00D}" type="parTrans" cxnId="{2876B161-2556-4EDF-824E-A76972ECA28D}">
      <dgm:prSet/>
      <dgm:spPr/>
      <dgm:t>
        <a:bodyPr/>
        <a:lstStyle/>
        <a:p>
          <a:endParaRPr lang="en-US"/>
        </a:p>
      </dgm:t>
    </dgm:pt>
    <dgm:pt modelId="{F44661E5-5E7F-4B83-A591-6DCAA55A8BA2}" type="sibTrans" cxnId="{2876B161-2556-4EDF-824E-A76972ECA28D}">
      <dgm:prSet/>
      <dgm:spPr/>
      <dgm:t>
        <a:bodyPr/>
        <a:lstStyle/>
        <a:p>
          <a:endParaRPr lang="en-US"/>
        </a:p>
      </dgm:t>
    </dgm:pt>
    <dgm:pt modelId="{5018DFFD-467E-45C9-91FA-0F029E3F26F3}">
      <dgm:prSet custT="1"/>
      <dgm:spPr/>
      <dgm:t>
        <a:bodyPr/>
        <a:lstStyle/>
        <a:p>
          <a:r>
            <a:rPr lang="en-GB" sz="2000" dirty="0">
              <a:latin typeface="Arial" panose="020B0604020202020204" pitchFamily="34" charset="0"/>
              <a:cs typeface="Arial" panose="020B0604020202020204" pitchFamily="34" charset="0"/>
            </a:rPr>
            <a:t>Less flexibility about non-Windows server platforms</a:t>
          </a:r>
          <a:endParaRPr lang="en-US" sz="2000" dirty="0">
            <a:latin typeface="Arial" panose="020B0604020202020204" pitchFamily="34" charset="0"/>
            <a:cs typeface="Arial" panose="020B0604020202020204" pitchFamily="34" charset="0"/>
          </a:endParaRPr>
        </a:p>
      </dgm:t>
    </dgm:pt>
    <dgm:pt modelId="{2798D970-3DED-46F5-95E9-446AE6F28028}" type="parTrans" cxnId="{57A22FDF-98F9-4828-B915-F9FD14CAD0E0}">
      <dgm:prSet/>
      <dgm:spPr/>
      <dgm:t>
        <a:bodyPr/>
        <a:lstStyle/>
        <a:p>
          <a:endParaRPr lang="en-US"/>
        </a:p>
      </dgm:t>
    </dgm:pt>
    <dgm:pt modelId="{BBE684F2-87D2-4764-9505-259CFA2F5D03}" type="sibTrans" cxnId="{57A22FDF-98F9-4828-B915-F9FD14CAD0E0}">
      <dgm:prSet/>
      <dgm:spPr/>
      <dgm:t>
        <a:bodyPr/>
        <a:lstStyle/>
        <a:p>
          <a:endParaRPr lang="en-US"/>
        </a:p>
      </dgm:t>
    </dgm:pt>
    <dgm:pt modelId="{04B9BF49-4E2A-45AB-A3AE-94D55E899FA2}">
      <dgm:prSet custT="1"/>
      <dgm:spPr/>
      <dgm:t>
        <a:bodyPr/>
        <a:lstStyle/>
        <a:p>
          <a:r>
            <a:rPr lang="en-GB" sz="2000" dirty="0">
              <a:latin typeface="Arial" panose="020B0604020202020204" pitchFamily="34" charset="0"/>
              <a:cs typeface="Arial" panose="020B0604020202020204" pitchFamily="34" charset="0"/>
            </a:rPr>
            <a:t>Microsoft's licensing model is too complex for a regular user to figure out</a:t>
          </a:r>
          <a:endParaRPr lang="en-US" sz="2000" dirty="0">
            <a:latin typeface="Arial" panose="020B0604020202020204" pitchFamily="34" charset="0"/>
            <a:cs typeface="Arial" panose="020B0604020202020204" pitchFamily="34" charset="0"/>
          </a:endParaRPr>
        </a:p>
      </dgm:t>
    </dgm:pt>
    <dgm:pt modelId="{D3770127-DF2B-4312-BE40-21E835848916}" type="parTrans" cxnId="{3D5339D0-1F65-4B2C-886F-B4EC342E05A0}">
      <dgm:prSet/>
      <dgm:spPr/>
      <dgm:t>
        <a:bodyPr/>
        <a:lstStyle/>
        <a:p>
          <a:endParaRPr lang="en-US"/>
        </a:p>
      </dgm:t>
    </dgm:pt>
    <dgm:pt modelId="{5828F9BA-20BC-45C0-9F3E-358DA3DBAC17}" type="sibTrans" cxnId="{3D5339D0-1F65-4B2C-886F-B4EC342E05A0}">
      <dgm:prSet/>
      <dgm:spPr/>
      <dgm:t>
        <a:bodyPr/>
        <a:lstStyle/>
        <a:p>
          <a:endParaRPr lang="en-US"/>
        </a:p>
      </dgm:t>
    </dgm:pt>
    <dgm:pt modelId="{D2269901-31B7-3049-90B5-387FEE670E1F}" type="pres">
      <dgm:prSet presAssocID="{9C1A0ECA-6252-411D-B1E7-6FA125B20FD1}" presName="linear" presStyleCnt="0">
        <dgm:presLayoutVars>
          <dgm:animLvl val="lvl"/>
          <dgm:resizeHandles val="exact"/>
        </dgm:presLayoutVars>
      </dgm:prSet>
      <dgm:spPr/>
    </dgm:pt>
    <dgm:pt modelId="{1D236DBD-A114-FA42-B7BB-6EA06FEACD88}" type="pres">
      <dgm:prSet presAssocID="{FE461D75-22D8-4B91-B84E-98DE9D1661A7}" presName="parentText" presStyleLbl="node1" presStyleIdx="0" presStyleCnt="6" custScaleY="55389">
        <dgm:presLayoutVars>
          <dgm:chMax val="0"/>
          <dgm:bulletEnabled val="1"/>
        </dgm:presLayoutVars>
      </dgm:prSet>
      <dgm:spPr/>
    </dgm:pt>
    <dgm:pt modelId="{ED10B92A-B793-1943-AF76-AF222ADDF412}" type="pres">
      <dgm:prSet presAssocID="{7D62A4C8-9DBC-459B-B8C9-15A310B1A221}" presName="spacer" presStyleCnt="0"/>
      <dgm:spPr/>
    </dgm:pt>
    <dgm:pt modelId="{406DEBA5-9F91-0645-B64C-9483ABEC9359}" type="pres">
      <dgm:prSet presAssocID="{BA183084-6834-44FD-AC1D-9114993925A8}" presName="parentText" presStyleLbl="node1" presStyleIdx="1" presStyleCnt="6" custScaleY="141694">
        <dgm:presLayoutVars>
          <dgm:chMax val="0"/>
          <dgm:bulletEnabled val="1"/>
        </dgm:presLayoutVars>
      </dgm:prSet>
      <dgm:spPr/>
    </dgm:pt>
    <dgm:pt modelId="{DB7C2A76-A22A-A642-954B-3B0B57C52700}" type="pres">
      <dgm:prSet presAssocID="{7C523CF5-9E33-4087-9682-C3C328C25B02}" presName="spacer" presStyleCnt="0"/>
      <dgm:spPr/>
    </dgm:pt>
    <dgm:pt modelId="{E25BE20A-E157-214E-88B1-F9D467148B5E}" type="pres">
      <dgm:prSet presAssocID="{52D8C26F-CA16-4998-B9A9-22D2FF390A82}" presName="parentText" presStyleLbl="node1" presStyleIdx="2" presStyleCnt="6">
        <dgm:presLayoutVars>
          <dgm:chMax val="0"/>
          <dgm:bulletEnabled val="1"/>
        </dgm:presLayoutVars>
      </dgm:prSet>
      <dgm:spPr/>
    </dgm:pt>
    <dgm:pt modelId="{830B5E13-A0C5-7B46-BA75-3C884F762037}" type="pres">
      <dgm:prSet presAssocID="{045437CD-84E0-4BC2-AC02-DEB242DB58BE}" presName="spacer" presStyleCnt="0"/>
      <dgm:spPr/>
    </dgm:pt>
    <dgm:pt modelId="{337CD93C-529C-AF49-881D-75C2637F06CB}" type="pres">
      <dgm:prSet presAssocID="{2BBD4251-CB57-40F2-A4AE-5460A19AE213}" presName="parentText" presStyleLbl="node1" presStyleIdx="3" presStyleCnt="6">
        <dgm:presLayoutVars>
          <dgm:chMax val="0"/>
          <dgm:bulletEnabled val="1"/>
        </dgm:presLayoutVars>
      </dgm:prSet>
      <dgm:spPr/>
    </dgm:pt>
    <dgm:pt modelId="{F8DBC959-5D7B-6F49-9464-8B8268BE977D}" type="pres">
      <dgm:prSet presAssocID="{F44661E5-5E7F-4B83-A591-6DCAA55A8BA2}" presName="spacer" presStyleCnt="0"/>
      <dgm:spPr/>
    </dgm:pt>
    <dgm:pt modelId="{02A4F346-3CD8-9E4D-97D3-8BB9711220B7}" type="pres">
      <dgm:prSet presAssocID="{5018DFFD-467E-45C9-91FA-0F029E3F26F3}" presName="parentText" presStyleLbl="node1" presStyleIdx="4" presStyleCnt="6">
        <dgm:presLayoutVars>
          <dgm:chMax val="0"/>
          <dgm:bulletEnabled val="1"/>
        </dgm:presLayoutVars>
      </dgm:prSet>
      <dgm:spPr/>
    </dgm:pt>
    <dgm:pt modelId="{BC2AAFD9-C03C-5642-807E-C46D51B45DC1}" type="pres">
      <dgm:prSet presAssocID="{BBE684F2-87D2-4764-9505-259CFA2F5D03}" presName="spacer" presStyleCnt="0"/>
      <dgm:spPr/>
    </dgm:pt>
    <dgm:pt modelId="{AE8A35EF-7E71-334F-84F2-CAD4D9BD3B26}" type="pres">
      <dgm:prSet presAssocID="{04B9BF49-4E2A-45AB-A3AE-94D55E899FA2}" presName="parentText" presStyleLbl="node1" presStyleIdx="5" presStyleCnt="6">
        <dgm:presLayoutVars>
          <dgm:chMax val="0"/>
          <dgm:bulletEnabled val="1"/>
        </dgm:presLayoutVars>
      </dgm:prSet>
      <dgm:spPr/>
    </dgm:pt>
  </dgm:ptLst>
  <dgm:cxnLst>
    <dgm:cxn modelId="{D14D9911-2C08-A84D-84B6-5DADE2F442F1}" type="presOf" srcId="{9C1A0ECA-6252-411D-B1E7-6FA125B20FD1}" destId="{D2269901-31B7-3049-90B5-387FEE670E1F}" srcOrd="0" destOrd="0" presId="urn:microsoft.com/office/officeart/2005/8/layout/vList2"/>
    <dgm:cxn modelId="{78A3911E-970D-1147-8F36-1C49558CEC59}" type="presOf" srcId="{04B9BF49-4E2A-45AB-A3AE-94D55E899FA2}" destId="{AE8A35EF-7E71-334F-84F2-CAD4D9BD3B26}" srcOrd="0" destOrd="0" presId="urn:microsoft.com/office/officeart/2005/8/layout/vList2"/>
    <dgm:cxn modelId="{FEC77F29-7DF2-4453-BDBB-6F8174C0887D}" srcId="{9C1A0ECA-6252-411D-B1E7-6FA125B20FD1}" destId="{52D8C26F-CA16-4998-B9A9-22D2FF390A82}" srcOrd="2" destOrd="0" parTransId="{E2944DDC-1C6C-4A52-935F-48BA5661F520}" sibTransId="{045437CD-84E0-4BC2-AC02-DEB242DB58BE}"/>
    <dgm:cxn modelId="{1529523B-1702-F74A-AE1D-72C8C7C9B453}" type="presOf" srcId="{FE461D75-22D8-4B91-B84E-98DE9D1661A7}" destId="{1D236DBD-A114-FA42-B7BB-6EA06FEACD88}" srcOrd="0" destOrd="0" presId="urn:microsoft.com/office/officeart/2005/8/layout/vList2"/>
    <dgm:cxn modelId="{9F192D5A-EE70-4585-96A9-846B0284C2FB}" srcId="{9C1A0ECA-6252-411D-B1E7-6FA125B20FD1}" destId="{FE461D75-22D8-4B91-B84E-98DE9D1661A7}" srcOrd="0" destOrd="0" parTransId="{B1BA564D-B416-47DD-A9E6-F19DA1B24749}" sibTransId="{7D62A4C8-9DBC-459B-B8C9-15A310B1A221}"/>
    <dgm:cxn modelId="{2876B161-2556-4EDF-824E-A76972ECA28D}" srcId="{9C1A0ECA-6252-411D-B1E7-6FA125B20FD1}" destId="{2BBD4251-CB57-40F2-A4AE-5460A19AE213}" srcOrd="3" destOrd="0" parTransId="{91F982AE-7159-4588-A3DC-22FD620BC00D}" sibTransId="{F44661E5-5E7F-4B83-A591-6DCAA55A8BA2}"/>
    <dgm:cxn modelId="{79580868-4082-734C-9592-E5FDE1AAB5CB}" type="presOf" srcId="{5018DFFD-467E-45C9-91FA-0F029E3F26F3}" destId="{02A4F346-3CD8-9E4D-97D3-8BB9711220B7}" srcOrd="0" destOrd="0" presId="urn:microsoft.com/office/officeart/2005/8/layout/vList2"/>
    <dgm:cxn modelId="{B5A203AF-7F1E-7E4B-A5DC-6BC2B7AE30A5}" type="presOf" srcId="{2BBD4251-CB57-40F2-A4AE-5460A19AE213}" destId="{337CD93C-529C-AF49-881D-75C2637F06CB}" srcOrd="0" destOrd="0" presId="urn:microsoft.com/office/officeart/2005/8/layout/vList2"/>
    <dgm:cxn modelId="{3302EFB9-1D09-EE49-95F9-CCA0EE16F684}" type="presOf" srcId="{BA183084-6834-44FD-AC1D-9114993925A8}" destId="{406DEBA5-9F91-0645-B64C-9483ABEC9359}" srcOrd="0" destOrd="0" presId="urn:microsoft.com/office/officeart/2005/8/layout/vList2"/>
    <dgm:cxn modelId="{012E22C3-5AF3-4248-BB6E-CC22BD851288}" type="presOf" srcId="{52D8C26F-CA16-4998-B9A9-22D2FF390A82}" destId="{E25BE20A-E157-214E-88B1-F9D467148B5E}" srcOrd="0" destOrd="0" presId="urn:microsoft.com/office/officeart/2005/8/layout/vList2"/>
    <dgm:cxn modelId="{3D5339D0-1F65-4B2C-886F-B4EC342E05A0}" srcId="{9C1A0ECA-6252-411D-B1E7-6FA125B20FD1}" destId="{04B9BF49-4E2A-45AB-A3AE-94D55E899FA2}" srcOrd="5" destOrd="0" parTransId="{D3770127-DF2B-4312-BE40-21E835848916}" sibTransId="{5828F9BA-20BC-45C0-9F3E-358DA3DBAC17}"/>
    <dgm:cxn modelId="{57A22FDF-98F9-4828-B915-F9FD14CAD0E0}" srcId="{9C1A0ECA-6252-411D-B1E7-6FA125B20FD1}" destId="{5018DFFD-467E-45C9-91FA-0F029E3F26F3}" srcOrd="4" destOrd="0" parTransId="{2798D970-3DED-46F5-95E9-446AE6F28028}" sibTransId="{BBE684F2-87D2-4764-9505-259CFA2F5D03}"/>
    <dgm:cxn modelId="{6C3041EB-75BA-4F57-AB26-A99F769D34F5}" srcId="{9C1A0ECA-6252-411D-B1E7-6FA125B20FD1}" destId="{BA183084-6834-44FD-AC1D-9114993925A8}" srcOrd="1" destOrd="0" parTransId="{957A7277-10BA-4993-A8D1-5C41097FD45E}" sibTransId="{7C523CF5-9E33-4087-9682-C3C328C25B02}"/>
    <dgm:cxn modelId="{0085343F-28DB-F143-AB96-65BC36EE6EBE}" type="presParOf" srcId="{D2269901-31B7-3049-90B5-387FEE670E1F}" destId="{1D236DBD-A114-FA42-B7BB-6EA06FEACD88}" srcOrd="0" destOrd="0" presId="urn:microsoft.com/office/officeart/2005/8/layout/vList2"/>
    <dgm:cxn modelId="{B5E9DD7E-337B-CD48-958E-73E2B8807AA8}" type="presParOf" srcId="{D2269901-31B7-3049-90B5-387FEE670E1F}" destId="{ED10B92A-B793-1943-AF76-AF222ADDF412}" srcOrd="1" destOrd="0" presId="urn:microsoft.com/office/officeart/2005/8/layout/vList2"/>
    <dgm:cxn modelId="{4E776E53-C730-1A4E-A1B4-C9125F58168D}" type="presParOf" srcId="{D2269901-31B7-3049-90B5-387FEE670E1F}" destId="{406DEBA5-9F91-0645-B64C-9483ABEC9359}" srcOrd="2" destOrd="0" presId="urn:microsoft.com/office/officeart/2005/8/layout/vList2"/>
    <dgm:cxn modelId="{A8D14A18-1BB0-4542-BE5C-4BA07A1FD707}" type="presParOf" srcId="{D2269901-31B7-3049-90B5-387FEE670E1F}" destId="{DB7C2A76-A22A-A642-954B-3B0B57C52700}" srcOrd="3" destOrd="0" presId="urn:microsoft.com/office/officeart/2005/8/layout/vList2"/>
    <dgm:cxn modelId="{D2A418DF-1CC8-CF40-A77C-449B083A7608}" type="presParOf" srcId="{D2269901-31B7-3049-90B5-387FEE670E1F}" destId="{E25BE20A-E157-214E-88B1-F9D467148B5E}" srcOrd="4" destOrd="0" presId="urn:microsoft.com/office/officeart/2005/8/layout/vList2"/>
    <dgm:cxn modelId="{69B0CAF5-15E5-0042-96EA-1491763BCBC2}" type="presParOf" srcId="{D2269901-31B7-3049-90B5-387FEE670E1F}" destId="{830B5E13-A0C5-7B46-BA75-3C884F762037}" srcOrd="5" destOrd="0" presId="urn:microsoft.com/office/officeart/2005/8/layout/vList2"/>
    <dgm:cxn modelId="{15AEB34D-B556-444D-873B-5A8865DA7F19}" type="presParOf" srcId="{D2269901-31B7-3049-90B5-387FEE670E1F}" destId="{337CD93C-529C-AF49-881D-75C2637F06CB}" srcOrd="6" destOrd="0" presId="urn:microsoft.com/office/officeart/2005/8/layout/vList2"/>
    <dgm:cxn modelId="{6C4303FE-66D3-0C40-B17D-3ACD32998A10}" type="presParOf" srcId="{D2269901-31B7-3049-90B5-387FEE670E1F}" destId="{F8DBC959-5D7B-6F49-9464-8B8268BE977D}" srcOrd="7" destOrd="0" presId="urn:microsoft.com/office/officeart/2005/8/layout/vList2"/>
    <dgm:cxn modelId="{3266A758-146C-774A-B518-4532E407EE84}" type="presParOf" srcId="{D2269901-31B7-3049-90B5-387FEE670E1F}" destId="{02A4F346-3CD8-9E4D-97D3-8BB9711220B7}" srcOrd="8" destOrd="0" presId="urn:microsoft.com/office/officeart/2005/8/layout/vList2"/>
    <dgm:cxn modelId="{32B2C1F0-F503-DD4A-ABBB-ABA63AA74774}" type="presParOf" srcId="{D2269901-31B7-3049-90B5-387FEE670E1F}" destId="{BC2AAFD9-C03C-5642-807E-C46D51B45DC1}" srcOrd="9" destOrd="0" presId="urn:microsoft.com/office/officeart/2005/8/layout/vList2"/>
    <dgm:cxn modelId="{98770E23-F311-AF4B-AFC8-7D938DF1AD66}" type="presParOf" srcId="{D2269901-31B7-3049-90B5-387FEE670E1F}" destId="{AE8A35EF-7E71-334F-84F2-CAD4D9BD3B2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DBB8BF8-0681-4AB4-A8AF-ED705A6A30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9A59E70-82C1-40A9-9B09-450C7644D74C}">
      <dgm:prSet custT="1"/>
      <dgm:spPr/>
      <dgm:t>
        <a:bodyPr/>
        <a:lstStyle/>
        <a:p>
          <a:r>
            <a:rPr lang="en-US" sz="2000">
              <a:latin typeface="Arial" panose="020B0604020202020204" pitchFamily="34" charset="0"/>
              <a:cs typeface="Arial" panose="020B0604020202020204" pitchFamily="34" charset="0"/>
            </a:rPr>
            <a:t>Founded in 1989.</a:t>
          </a:r>
        </a:p>
      </dgm:t>
    </dgm:pt>
    <dgm:pt modelId="{8D1354F8-4FA4-4E57-B693-52E6B7CCA7A5}" type="parTrans" cxnId="{F0302A9C-1894-41F7-BAE6-329E37D63AEF}">
      <dgm:prSet/>
      <dgm:spPr/>
      <dgm:t>
        <a:bodyPr/>
        <a:lstStyle/>
        <a:p>
          <a:endParaRPr lang="en-US"/>
        </a:p>
      </dgm:t>
    </dgm:pt>
    <dgm:pt modelId="{81970A29-35BE-4482-931C-BF7A36124DEE}" type="sibTrans" cxnId="{F0302A9C-1894-41F7-BAE6-329E37D63AEF}">
      <dgm:prSet/>
      <dgm:spPr/>
      <dgm:t>
        <a:bodyPr/>
        <a:lstStyle/>
        <a:p>
          <a:endParaRPr lang="en-US"/>
        </a:p>
      </dgm:t>
    </dgm:pt>
    <dgm:pt modelId="{08E60B6B-EEDF-488B-8290-67A76ABF6BF0}">
      <dgm:prSet custT="1"/>
      <dgm:spPr/>
      <dgm:t>
        <a:bodyPr/>
        <a:lstStyle/>
        <a:p>
          <a:r>
            <a:rPr lang="en-US" sz="2000">
              <a:latin typeface="Arial" panose="020B0604020202020204" pitchFamily="34" charset="0"/>
              <a:cs typeface="Arial" panose="020B0604020202020204" pitchFamily="34" charset="0"/>
            </a:rPr>
            <a:t>They provide all kind of services: IaaS, PaaS, SaaS.</a:t>
          </a:r>
        </a:p>
      </dgm:t>
    </dgm:pt>
    <dgm:pt modelId="{F58B142A-8D6D-4A1B-884D-011A047929FB}" type="parTrans" cxnId="{87B28D46-A354-47D8-AD7A-2B12357BDF86}">
      <dgm:prSet/>
      <dgm:spPr/>
      <dgm:t>
        <a:bodyPr/>
        <a:lstStyle/>
        <a:p>
          <a:endParaRPr lang="en-US"/>
        </a:p>
      </dgm:t>
    </dgm:pt>
    <dgm:pt modelId="{61C0A3BB-501F-4CA4-9D6A-3619D47C11D0}" type="sibTrans" cxnId="{87B28D46-A354-47D8-AD7A-2B12357BDF86}">
      <dgm:prSet/>
      <dgm:spPr/>
      <dgm:t>
        <a:bodyPr/>
        <a:lstStyle/>
        <a:p>
          <a:endParaRPr lang="en-US"/>
        </a:p>
      </dgm:t>
    </dgm:pt>
    <dgm:pt modelId="{C712FF37-EB08-4295-904E-ABB96ADD9C9F}">
      <dgm:prSet custT="1"/>
      <dgm:spPr/>
      <dgm:t>
        <a:bodyPr/>
        <a:lstStyle/>
        <a:p>
          <a:r>
            <a:rPr lang="en-GB" sz="2000">
              <a:latin typeface="Arial" panose="020B0604020202020204" pitchFamily="34" charset="0"/>
              <a:cs typeface="Arial" panose="020B0604020202020204" pitchFamily="34" charset="0"/>
            </a:rPr>
            <a:t>They acquired ExpertCity in 2004, NetScaler in 2005, XenSource in 2007 and ShareFile in 2011. Until 2015 they bought another 50 small companies. </a:t>
          </a:r>
          <a:endParaRPr lang="en-US" sz="2000">
            <a:latin typeface="Arial" panose="020B0604020202020204" pitchFamily="34" charset="0"/>
            <a:cs typeface="Arial" panose="020B0604020202020204" pitchFamily="34" charset="0"/>
          </a:endParaRPr>
        </a:p>
      </dgm:t>
    </dgm:pt>
    <dgm:pt modelId="{817D259F-7785-428B-A1DA-F7708DA996AF}" type="parTrans" cxnId="{037BC86C-8D95-4C99-8425-80BD4FEB5316}">
      <dgm:prSet/>
      <dgm:spPr/>
      <dgm:t>
        <a:bodyPr/>
        <a:lstStyle/>
        <a:p>
          <a:endParaRPr lang="en-US"/>
        </a:p>
      </dgm:t>
    </dgm:pt>
    <dgm:pt modelId="{E14AD364-1490-41A2-981D-50290C1F6AE8}" type="sibTrans" cxnId="{037BC86C-8D95-4C99-8425-80BD4FEB5316}">
      <dgm:prSet/>
      <dgm:spPr/>
      <dgm:t>
        <a:bodyPr/>
        <a:lstStyle/>
        <a:p>
          <a:endParaRPr lang="en-US"/>
        </a:p>
      </dgm:t>
    </dgm:pt>
    <dgm:pt modelId="{C8A431AE-D76B-464C-8D7B-AFD006E29A63}">
      <dgm:prSet custT="1"/>
      <dgm:spPr/>
      <dgm:t>
        <a:bodyPr/>
        <a:lstStyle/>
        <a:p>
          <a:r>
            <a:rPr lang="en-GB" sz="2000">
              <a:latin typeface="Arial" panose="020B0604020202020204" pitchFamily="34" charset="0"/>
              <a:cs typeface="Arial" panose="020B0604020202020204" pitchFamily="34" charset="0"/>
            </a:rPr>
            <a:t>In 2018 they paid $200M for Sapho and in 2021 announced interest in Wrike ($2.25B). </a:t>
          </a:r>
          <a:endParaRPr lang="en-US" sz="2000">
            <a:latin typeface="Arial" panose="020B0604020202020204" pitchFamily="34" charset="0"/>
            <a:cs typeface="Arial" panose="020B0604020202020204" pitchFamily="34" charset="0"/>
          </a:endParaRPr>
        </a:p>
      </dgm:t>
    </dgm:pt>
    <dgm:pt modelId="{79F7135D-CD63-40E2-BDC7-8044E0427487}" type="parTrans" cxnId="{E456556E-6259-4598-936E-D0CC5C5C01C1}">
      <dgm:prSet/>
      <dgm:spPr/>
      <dgm:t>
        <a:bodyPr/>
        <a:lstStyle/>
        <a:p>
          <a:endParaRPr lang="en-US"/>
        </a:p>
      </dgm:t>
    </dgm:pt>
    <dgm:pt modelId="{B35BEEB5-C13C-4B88-9335-6E653E6132FB}" type="sibTrans" cxnId="{E456556E-6259-4598-936E-D0CC5C5C01C1}">
      <dgm:prSet/>
      <dgm:spPr/>
      <dgm:t>
        <a:bodyPr/>
        <a:lstStyle/>
        <a:p>
          <a:endParaRPr lang="en-US"/>
        </a:p>
      </dgm:t>
    </dgm:pt>
    <dgm:pt modelId="{30E8F04C-450E-9F49-8CDD-1372E3BB0270}">
      <dgm:prSet custT="1"/>
      <dgm:spPr/>
      <dgm:t>
        <a:bodyPr/>
        <a:lstStyle/>
        <a:p>
          <a:r>
            <a:rPr lang="en-GB" sz="2000" dirty="0">
              <a:latin typeface="Arial" panose="020B0604020202020204" pitchFamily="34" charset="0"/>
              <a:cs typeface="Arial" panose="020B0604020202020204" pitchFamily="34" charset="0"/>
            </a:rPr>
            <a:t>It is a platform which provide virtualization services.</a:t>
          </a:r>
        </a:p>
      </dgm:t>
    </dgm:pt>
    <dgm:pt modelId="{0B2BDB3F-6890-8C42-8879-C9E3551D8075}" type="parTrans" cxnId="{6B92968B-1117-B848-910D-C37086664522}">
      <dgm:prSet/>
      <dgm:spPr/>
      <dgm:t>
        <a:bodyPr/>
        <a:lstStyle/>
        <a:p>
          <a:endParaRPr lang="en-GB"/>
        </a:p>
      </dgm:t>
    </dgm:pt>
    <dgm:pt modelId="{25FA7609-FC20-3548-B2D7-D53778574E6B}" type="sibTrans" cxnId="{6B92968B-1117-B848-910D-C37086664522}">
      <dgm:prSet/>
      <dgm:spPr/>
      <dgm:t>
        <a:bodyPr/>
        <a:lstStyle/>
        <a:p>
          <a:endParaRPr lang="en-GB"/>
        </a:p>
      </dgm:t>
    </dgm:pt>
    <dgm:pt modelId="{27AC9F40-E7C1-BE4C-BA6A-A92B2F9F4CDB}" type="pres">
      <dgm:prSet presAssocID="{8DBB8BF8-0681-4AB4-A8AF-ED705A6A30BA}" presName="linear" presStyleCnt="0">
        <dgm:presLayoutVars>
          <dgm:animLvl val="lvl"/>
          <dgm:resizeHandles val="exact"/>
        </dgm:presLayoutVars>
      </dgm:prSet>
      <dgm:spPr/>
    </dgm:pt>
    <dgm:pt modelId="{3A421DEA-041A-2E45-840E-E635B8B71C1F}" type="pres">
      <dgm:prSet presAssocID="{69A59E70-82C1-40A9-9B09-450C7644D74C}" presName="parentText" presStyleLbl="node1" presStyleIdx="0" presStyleCnt="5">
        <dgm:presLayoutVars>
          <dgm:chMax val="0"/>
          <dgm:bulletEnabled val="1"/>
        </dgm:presLayoutVars>
      </dgm:prSet>
      <dgm:spPr/>
    </dgm:pt>
    <dgm:pt modelId="{987FD2A8-1BD0-DB42-8F51-DF0FCA1C370E}" type="pres">
      <dgm:prSet presAssocID="{81970A29-35BE-4482-931C-BF7A36124DEE}" presName="spacer" presStyleCnt="0"/>
      <dgm:spPr/>
    </dgm:pt>
    <dgm:pt modelId="{FC115D24-356E-1F40-A11A-5C7D6127C47C}" type="pres">
      <dgm:prSet presAssocID="{30E8F04C-450E-9F49-8CDD-1372E3BB0270}" presName="parentText" presStyleLbl="node1" presStyleIdx="1" presStyleCnt="5">
        <dgm:presLayoutVars>
          <dgm:chMax val="0"/>
          <dgm:bulletEnabled val="1"/>
        </dgm:presLayoutVars>
      </dgm:prSet>
      <dgm:spPr/>
    </dgm:pt>
    <dgm:pt modelId="{8CC90630-E51F-C84D-92B5-A0923FDE9E07}" type="pres">
      <dgm:prSet presAssocID="{25FA7609-FC20-3548-B2D7-D53778574E6B}" presName="spacer" presStyleCnt="0"/>
      <dgm:spPr/>
    </dgm:pt>
    <dgm:pt modelId="{A4B662E8-F98A-964D-A880-B589BC27522E}" type="pres">
      <dgm:prSet presAssocID="{08E60B6B-EEDF-488B-8290-67A76ABF6BF0}" presName="parentText" presStyleLbl="node1" presStyleIdx="2" presStyleCnt="5">
        <dgm:presLayoutVars>
          <dgm:chMax val="0"/>
          <dgm:bulletEnabled val="1"/>
        </dgm:presLayoutVars>
      </dgm:prSet>
      <dgm:spPr/>
    </dgm:pt>
    <dgm:pt modelId="{8095A305-78DF-594E-B53F-DB4B95E85172}" type="pres">
      <dgm:prSet presAssocID="{61C0A3BB-501F-4CA4-9D6A-3619D47C11D0}" presName="spacer" presStyleCnt="0"/>
      <dgm:spPr/>
    </dgm:pt>
    <dgm:pt modelId="{0B4515E0-2035-2B48-90B0-0FBB3175E176}" type="pres">
      <dgm:prSet presAssocID="{C712FF37-EB08-4295-904E-ABB96ADD9C9F}" presName="parentText" presStyleLbl="node1" presStyleIdx="3" presStyleCnt="5">
        <dgm:presLayoutVars>
          <dgm:chMax val="0"/>
          <dgm:bulletEnabled val="1"/>
        </dgm:presLayoutVars>
      </dgm:prSet>
      <dgm:spPr/>
    </dgm:pt>
    <dgm:pt modelId="{01DD89E5-0D66-DC4F-A87E-8B2A1D506753}" type="pres">
      <dgm:prSet presAssocID="{E14AD364-1490-41A2-981D-50290C1F6AE8}" presName="spacer" presStyleCnt="0"/>
      <dgm:spPr/>
    </dgm:pt>
    <dgm:pt modelId="{B0C2F1D4-4AD0-4F40-84E7-B46F2249FB7E}" type="pres">
      <dgm:prSet presAssocID="{C8A431AE-D76B-464C-8D7B-AFD006E29A63}" presName="parentText" presStyleLbl="node1" presStyleIdx="4" presStyleCnt="5">
        <dgm:presLayoutVars>
          <dgm:chMax val="0"/>
          <dgm:bulletEnabled val="1"/>
        </dgm:presLayoutVars>
      </dgm:prSet>
      <dgm:spPr/>
    </dgm:pt>
  </dgm:ptLst>
  <dgm:cxnLst>
    <dgm:cxn modelId="{E8FFA901-CE6E-934B-9BD2-E9185C633705}" type="presOf" srcId="{C8A431AE-D76B-464C-8D7B-AFD006E29A63}" destId="{B0C2F1D4-4AD0-4F40-84E7-B46F2249FB7E}" srcOrd="0" destOrd="0" presId="urn:microsoft.com/office/officeart/2005/8/layout/vList2"/>
    <dgm:cxn modelId="{6D27FC29-E448-8C4A-AF95-4AB0CFF59B10}" type="presOf" srcId="{30E8F04C-450E-9F49-8CDD-1372E3BB0270}" destId="{FC115D24-356E-1F40-A11A-5C7D6127C47C}" srcOrd="0" destOrd="0" presId="urn:microsoft.com/office/officeart/2005/8/layout/vList2"/>
    <dgm:cxn modelId="{B334FD3C-3C94-3B4D-9CA3-5C5DF1A4CEDC}" type="presOf" srcId="{69A59E70-82C1-40A9-9B09-450C7644D74C}" destId="{3A421DEA-041A-2E45-840E-E635B8B71C1F}" srcOrd="0" destOrd="0" presId="urn:microsoft.com/office/officeart/2005/8/layout/vList2"/>
    <dgm:cxn modelId="{87B28D46-A354-47D8-AD7A-2B12357BDF86}" srcId="{8DBB8BF8-0681-4AB4-A8AF-ED705A6A30BA}" destId="{08E60B6B-EEDF-488B-8290-67A76ABF6BF0}" srcOrd="2" destOrd="0" parTransId="{F58B142A-8D6D-4A1B-884D-011A047929FB}" sibTransId="{61C0A3BB-501F-4CA4-9D6A-3619D47C11D0}"/>
    <dgm:cxn modelId="{6F50E34E-9214-F349-B387-B5C8848C6046}" type="presOf" srcId="{8DBB8BF8-0681-4AB4-A8AF-ED705A6A30BA}" destId="{27AC9F40-E7C1-BE4C-BA6A-A92B2F9F4CDB}" srcOrd="0" destOrd="0" presId="urn:microsoft.com/office/officeart/2005/8/layout/vList2"/>
    <dgm:cxn modelId="{037BC86C-8D95-4C99-8425-80BD4FEB5316}" srcId="{8DBB8BF8-0681-4AB4-A8AF-ED705A6A30BA}" destId="{C712FF37-EB08-4295-904E-ABB96ADD9C9F}" srcOrd="3" destOrd="0" parTransId="{817D259F-7785-428B-A1DA-F7708DA996AF}" sibTransId="{E14AD364-1490-41A2-981D-50290C1F6AE8}"/>
    <dgm:cxn modelId="{E456556E-6259-4598-936E-D0CC5C5C01C1}" srcId="{8DBB8BF8-0681-4AB4-A8AF-ED705A6A30BA}" destId="{C8A431AE-D76B-464C-8D7B-AFD006E29A63}" srcOrd="4" destOrd="0" parTransId="{79F7135D-CD63-40E2-BDC7-8044E0427487}" sibTransId="{B35BEEB5-C13C-4B88-9335-6E653E6132FB}"/>
    <dgm:cxn modelId="{6B92968B-1117-B848-910D-C37086664522}" srcId="{8DBB8BF8-0681-4AB4-A8AF-ED705A6A30BA}" destId="{30E8F04C-450E-9F49-8CDD-1372E3BB0270}" srcOrd="1" destOrd="0" parTransId="{0B2BDB3F-6890-8C42-8879-C9E3551D8075}" sibTransId="{25FA7609-FC20-3548-B2D7-D53778574E6B}"/>
    <dgm:cxn modelId="{FDFCBC93-CBE5-154A-8335-4B35EE9C2709}" type="presOf" srcId="{C712FF37-EB08-4295-904E-ABB96ADD9C9F}" destId="{0B4515E0-2035-2B48-90B0-0FBB3175E176}" srcOrd="0" destOrd="0" presId="urn:microsoft.com/office/officeart/2005/8/layout/vList2"/>
    <dgm:cxn modelId="{F0302A9C-1894-41F7-BAE6-329E37D63AEF}" srcId="{8DBB8BF8-0681-4AB4-A8AF-ED705A6A30BA}" destId="{69A59E70-82C1-40A9-9B09-450C7644D74C}" srcOrd="0" destOrd="0" parTransId="{8D1354F8-4FA4-4E57-B693-52E6B7CCA7A5}" sibTransId="{81970A29-35BE-4482-931C-BF7A36124DEE}"/>
    <dgm:cxn modelId="{C45225E1-4769-8C44-8C01-60865A7ADB59}" type="presOf" srcId="{08E60B6B-EEDF-488B-8290-67A76ABF6BF0}" destId="{A4B662E8-F98A-964D-A880-B589BC27522E}" srcOrd="0" destOrd="0" presId="urn:microsoft.com/office/officeart/2005/8/layout/vList2"/>
    <dgm:cxn modelId="{A66AB014-8FFD-E04E-A90C-275803E645EB}" type="presParOf" srcId="{27AC9F40-E7C1-BE4C-BA6A-A92B2F9F4CDB}" destId="{3A421DEA-041A-2E45-840E-E635B8B71C1F}" srcOrd="0" destOrd="0" presId="urn:microsoft.com/office/officeart/2005/8/layout/vList2"/>
    <dgm:cxn modelId="{044ABF8A-D38B-2346-AE73-989CAFFA2F28}" type="presParOf" srcId="{27AC9F40-E7C1-BE4C-BA6A-A92B2F9F4CDB}" destId="{987FD2A8-1BD0-DB42-8F51-DF0FCA1C370E}" srcOrd="1" destOrd="0" presId="urn:microsoft.com/office/officeart/2005/8/layout/vList2"/>
    <dgm:cxn modelId="{5B8E5573-CCE9-BA4E-AA3B-2973965F979B}" type="presParOf" srcId="{27AC9F40-E7C1-BE4C-BA6A-A92B2F9F4CDB}" destId="{FC115D24-356E-1F40-A11A-5C7D6127C47C}" srcOrd="2" destOrd="0" presId="urn:microsoft.com/office/officeart/2005/8/layout/vList2"/>
    <dgm:cxn modelId="{4DA0B9A8-17F5-544C-9A78-68297E0FCC38}" type="presParOf" srcId="{27AC9F40-E7C1-BE4C-BA6A-A92B2F9F4CDB}" destId="{8CC90630-E51F-C84D-92B5-A0923FDE9E07}" srcOrd="3" destOrd="0" presId="urn:microsoft.com/office/officeart/2005/8/layout/vList2"/>
    <dgm:cxn modelId="{D1EB981F-22B3-0C4B-B147-B6FCA0C802EA}" type="presParOf" srcId="{27AC9F40-E7C1-BE4C-BA6A-A92B2F9F4CDB}" destId="{A4B662E8-F98A-964D-A880-B589BC27522E}" srcOrd="4" destOrd="0" presId="urn:microsoft.com/office/officeart/2005/8/layout/vList2"/>
    <dgm:cxn modelId="{DDC4AA0E-260F-4D4C-A8D5-0BB970F69EE0}" type="presParOf" srcId="{27AC9F40-E7C1-BE4C-BA6A-A92B2F9F4CDB}" destId="{8095A305-78DF-594E-B53F-DB4B95E85172}" srcOrd="5" destOrd="0" presId="urn:microsoft.com/office/officeart/2005/8/layout/vList2"/>
    <dgm:cxn modelId="{1F392B80-1E6B-6A4A-B1DA-2E2C03AD2535}" type="presParOf" srcId="{27AC9F40-E7C1-BE4C-BA6A-A92B2F9F4CDB}" destId="{0B4515E0-2035-2B48-90B0-0FBB3175E176}" srcOrd="6" destOrd="0" presId="urn:microsoft.com/office/officeart/2005/8/layout/vList2"/>
    <dgm:cxn modelId="{24389BA8-7F11-4446-B55D-BD963188D1B1}" type="presParOf" srcId="{27AC9F40-E7C1-BE4C-BA6A-A92B2F9F4CDB}" destId="{01DD89E5-0D66-DC4F-A87E-8B2A1D506753}" srcOrd="7" destOrd="0" presId="urn:microsoft.com/office/officeart/2005/8/layout/vList2"/>
    <dgm:cxn modelId="{5703E90F-44B0-E149-94C2-74A5D099CF07}" type="presParOf" srcId="{27AC9F40-E7C1-BE4C-BA6A-A92B2F9F4CDB}" destId="{B0C2F1D4-4AD0-4F40-84E7-B46F2249FB7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C874887-E2D3-49F3-A72D-EC5B82DAC6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2F77C3-9F15-4BE1-A29E-30989F455CE9}">
      <dgm:prSet custT="1"/>
      <dgm:spPr/>
      <dgm:t>
        <a:bodyPr/>
        <a:lstStyle/>
        <a:p>
          <a:r>
            <a:rPr lang="en-GB" sz="2000" b="0">
              <a:latin typeface="Arial" panose="020B0604020202020204" pitchFamily="34" charset="0"/>
              <a:cs typeface="Arial" panose="020B0604020202020204" pitchFamily="34" charset="0"/>
            </a:rPr>
            <a:t>Citrix XenApp</a:t>
          </a:r>
          <a:endParaRPr lang="en-US" sz="2000" b="0">
            <a:latin typeface="Arial" panose="020B0604020202020204" pitchFamily="34" charset="0"/>
            <a:cs typeface="Arial" panose="020B0604020202020204" pitchFamily="34" charset="0"/>
          </a:endParaRPr>
        </a:p>
      </dgm:t>
    </dgm:pt>
    <dgm:pt modelId="{313EA18C-5C88-4AA9-B004-CC650ABCA4A0}" type="parTrans" cxnId="{EDFA7FE0-FC7C-47C5-A525-3CC292E4B29B}">
      <dgm:prSet/>
      <dgm:spPr/>
      <dgm:t>
        <a:bodyPr/>
        <a:lstStyle/>
        <a:p>
          <a:endParaRPr lang="en-US"/>
        </a:p>
      </dgm:t>
    </dgm:pt>
    <dgm:pt modelId="{90EAE41A-F490-4905-9954-53FF80972651}" type="sibTrans" cxnId="{EDFA7FE0-FC7C-47C5-A525-3CC292E4B29B}">
      <dgm:prSet/>
      <dgm:spPr/>
      <dgm:t>
        <a:bodyPr/>
        <a:lstStyle/>
        <a:p>
          <a:endParaRPr lang="en-US"/>
        </a:p>
      </dgm:t>
    </dgm:pt>
    <dgm:pt modelId="{5E640CE0-4577-49ED-B7BA-B7B2D277C6B8}">
      <dgm:prSet custT="1"/>
      <dgm:spPr/>
      <dgm:t>
        <a:bodyPr/>
        <a:lstStyle/>
        <a:p>
          <a:r>
            <a:rPr lang="en-GB" sz="2000" b="0">
              <a:latin typeface="Arial" panose="020B0604020202020204" pitchFamily="34" charset="0"/>
              <a:cs typeface="Arial" panose="020B0604020202020204" pitchFamily="34" charset="0"/>
            </a:rPr>
            <a:t>XenDesktop</a:t>
          </a:r>
          <a:endParaRPr lang="en-US" sz="2000" b="0">
            <a:latin typeface="Arial" panose="020B0604020202020204" pitchFamily="34" charset="0"/>
            <a:cs typeface="Arial" panose="020B0604020202020204" pitchFamily="34" charset="0"/>
          </a:endParaRPr>
        </a:p>
      </dgm:t>
    </dgm:pt>
    <dgm:pt modelId="{2458E340-3A8A-4546-8343-FB2A05AC8F14}" type="parTrans" cxnId="{E0A45F9B-09EF-46C3-BBBF-D9B1601C62CF}">
      <dgm:prSet/>
      <dgm:spPr/>
      <dgm:t>
        <a:bodyPr/>
        <a:lstStyle/>
        <a:p>
          <a:endParaRPr lang="en-US"/>
        </a:p>
      </dgm:t>
    </dgm:pt>
    <dgm:pt modelId="{900E2503-15EF-4324-B43C-7D0C098CF64D}" type="sibTrans" cxnId="{E0A45F9B-09EF-46C3-BBBF-D9B1601C62CF}">
      <dgm:prSet/>
      <dgm:spPr/>
      <dgm:t>
        <a:bodyPr/>
        <a:lstStyle/>
        <a:p>
          <a:endParaRPr lang="en-US"/>
        </a:p>
      </dgm:t>
    </dgm:pt>
    <dgm:pt modelId="{987785D6-34CC-4DE0-877D-3F8C5A04E492}">
      <dgm:prSet custT="1"/>
      <dgm:spPr/>
      <dgm:t>
        <a:bodyPr/>
        <a:lstStyle/>
        <a:p>
          <a:r>
            <a:rPr lang="en-GB" sz="2000" b="0">
              <a:latin typeface="Arial" panose="020B0604020202020204" pitchFamily="34" charset="0"/>
              <a:cs typeface="Arial" panose="020B0604020202020204" pitchFamily="34" charset="0"/>
            </a:rPr>
            <a:t>XenClient</a:t>
          </a:r>
          <a:endParaRPr lang="en-US" sz="2000" b="0">
            <a:latin typeface="Arial" panose="020B0604020202020204" pitchFamily="34" charset="0"/>
            <a:cs typeface="Arial" panose="020B0604020202020204" pitchFamily="34" charset="0"/>
          </a:endParaRPr>
        </a:p>
      </dgm:t>
    </dgm:pt>
    <dgm:pt modelId="{67DDCBE2-AD53-4346-9316-A8FC7CC1ABC6}" type="parTrans" cxnId="{7AF1BAE7-50CC-48C2-A4DF-3DD4CC323F60}">
      <dgm:prSet/>
      <dgm:spPr/>
      <dgm:t>
        <a:bodyPr/>
        <a:lstStyle/>
        <a:p>
          <a:endParaRPr lang="en-US"/>
        </a:p>
      </dgm:t>
    </dgm:pt>
    <dgm:pt modelId="{38436D5F-2121-4065-8CAB-78438DF8E067}" type="sibTrans" cxnId="{7AF1BAE7-50CC-48C2-A4DF-3DD4CC323F60}">
      <dgm:prSet/>
      <dgm:spPr/>
      <dgm:t>
        <a:bodyPr/>
        <a:lstStyle/>
        <a:p>
          <a:endParaRPr lang="en-US"/>
        </a:p>
      </dgm:t>
    </dgm:pt>
    <dgm:pt modelId="{BFEE62E3-129D-488C-B1F8-87992D3E9A9E}">
      <dgm:prSet custT="1"/>
      <dgm:spPr/>
      <dgm:t>
        <a:bodyPr/>
        <a:lstStyle/>
        <a:p>
          <a:r>
            <a:rPr lang="en-GB" sz="2000" b="0">
              <a:latin typeface="Arial" panose="020B0604020202020204" pitchFamily="34" charset="0"/>
              <a:cs typeface="Arial" panose="020B0604020202020204" pitchFamily="34" charset="0"/>
            </a:rPr>
            <a:t>Worx Mobile Apps</a:t>
          </a:r>
          <a:endParaRPr lang="en-US" sz="2000" b="0">
            <a:latin typeface="Arial" panose="020B0604020202020204" pitchFamily="34" charset="0"/>
            <a:cs typeface="Arial" panose="020B0604020202020204" pitchFamily="34" charset="0"/>
          </a:endParaRPr>
        </a:p>
      </dgm:t>
    </dgm:pt>
    <dgm:pt modelId="{C2B2F595-8E37-4F97-A2B2-FBA3D9A4AB98}" type="parTrans" cxnId="{50E853F5-DB7D-4A89-A6A6-D4B8B0097B68}">
      <dgm:prSet/>
      <dgm:spPr/>
      <dgm:t>
        <a:bodyPr/>
        <a:lstStyle/>
        <a:p>
          <a:endParaRPr lang="en-US"/>
        </a:p>
      </dgm:t>
    </dgm:pt>
    <dgm:pt modelId="{2E4EF14F-198F-4D79-AFCA-BEE212EE71F8}" type="sibTrans" cxnId="{50E853F5-DB7D-4A89-A6A6-D4B8B0097B68}">
      <dgm:prSet/>
      <dgm:spPr/>
      <dgm:t>
        <a:bodyPr/>
        <a:lstStyle/>
        <a:p>
          <a:endParaRPr lang="en-US"/>
        </a:p>
      </dgm:t>
    </dgm:pt>
    <dgm:pt modelId="{A728900F-B0D8-40A7-B9CD-E6B41C9CEBE0}">
      <dgm:prSet custT="1"/>
      <dgm:spPr/>
      <dgm:t>
        <a:bodyPr/>
        <a:lstStyle/>
        <a:p>
          <a:r>
            <a:rPr lang="en-GB" sz="2000" b="0">
              <a:latin typeface="Arial" panose="020B0604020202020204" pitchFamily="34" charset="0"/>
              <a:cs typeface="Arial" panose="020B0604020202020204" pitchFamily="34" charset="0"/>
            </a:rPr>
            <a:t>Citrix Workspace Suite</a:t>
          </a:r>
          <a:endParaRPr lang="en-US" sz="2000" b="0">
            <a:latin typeface="Arial" panose="020B0604020202020204" pitchFamily="34" charset="0"/>
            <a:cs typeface="Arial" panose="020B0604020202020204" pitchFamily="34" charset="0"/>
          </a:endParaRPr>
        </a:p>
      </dgm:t>
    </dgm:pt>
    <dgm:pt modelId="{81EC9167-1E01-4CE4-9C53-90DE080AF9EF}" type="parTrans" cxnId="{390937DA-9773-49B5-94B9-607CBA6A76BF}">
      <dgm:prSet/>
      <dgm:spPr/>
      <dgm:t>
        <a:bodyPr/>
        <a:lstStyle/>
        <a:p>
          <a:endParaRPr lang="en-US"/>
        </a:p>
      </dgm:t>
    </dgm:pt>
    <dgm:pt modelId="{CB6BFCF4-7D60-473B-A767-F5C15A4D61AE}" type="sibTrans" cxnId="{390937DA-9773-49B5-94B9-607CBA6A76BF}">
      <dgm:prSet/>
      <dgm:spPr/>
      <dgm:t>
        <a:bodyPr/>
        <a:lstStyle/>
        <a:p>
          <a:endParaRPr lang="en-US"/>
        </a:p>
      </dgm:t>
    </dgm:pt>
    <dgm:pt modelId="{152A4C7D-BAE9-489A-88AE-C787BDF1E762}">
      <dgm:prSet custT="1"/>
      <dgm:spPr/>
      <dgm:t>
        <a:bodyPr/>
        <a:lstStyle/>
        <a:p>
          <a:r>
            <a:rPr lang="en-GB" sz="2000" b="0">
              <a:latin typeface="Arial" panose="020B0604020202020204" pitchFamily="34" charset="0"/>
              <a:cs typeface="Arial" panose="020B0604020202020204" pitchFamily="34" charset="0"/>
            </a:rPr>
            <a:t>Citrix XenServer</a:t>
          </a:r>
          <a:endParaRPr lang="en-US" sz="2000" b="0">
            <a:latin typeface="Arial" panose="020B0604020202020204" pitchFamily="34" charset="0"/>
            <a:cs typeface="Arial" panose="020B0604020202020204" pitchFamily="34" charset="0"/>
          </a:endParaRPr>
        </a:p>
      </dgm:t>
    </dgm:pt>
    <dgm:pt modelId="{9A6C6805-6E97-4CB3-863D-6167C71406B0}" type="parTrans" cxnId="{DE18966F-C238-4FC5-8351-2F028D53BA19}">
      <dgm:prSet/>
      <dgm:spPr/>
      <dgm:t>
        <a:bodyPr/>
        <a:lstStyle/>
        <a:p>
          <a:endParaRPr lang="en-US"/>
        </a:p>
      </dgm:t>
    </dgm:pt>
    <dgm:pt modelId="{5AD4A2E5-2BF3-4FCD-B20E-96BA0CBDFCA4}" type="sibTrans" cxnId="{DE18966F-C238-4FC5-8351-2F028D53BA19}">
      <dgm:prSet/>
      <dgm:spPr/>
      <dgm:t>
        <a:bodyPr/>
        <a:lstStyle/>
        <a:p>
          <a:endParaRPr lang="en-US"/>
        </a:p>
      </dgm:t>
    </dgm:pt>
    <dgm:pt modelId="{B963344B-E445-43A1-A13C-F233D8045A6D}">
      <dgm:prSet custT="1"/>
      <dgm:spPr/>
      <dgm:t>
        <a:bodyPr/>
        <a:lstStyle/>
        <a:p>
          <a:r>
            <a:rPr lang="en-GB" sz="2000" b="0">
              <a:latin typeface="Arial" panose="020B0604020202020204" pitchFamily="34" charset="0"/>
              <a:cs typeface="Arial" panose="020B0604020202020204" pitchFamily="34" charset="0"/>
            </a:rPr>
            <a:t>NetScaler</a:t>
          </a:r>
          <a:endParaRPr lang="en-US" sz="2000" b="0">
            <a:latin typeface="Arial" panose="020B0604020202020204" pitchFamily="34" charset="0"/>
            <a:cs typeface="Arial" panose="020B0604020202020204" pitchFamily="34" charset="0"/>
          </a:endParaRPr>
        </a:p>
      </dgm:t>
    </dgm:pt>
    <dgm:pt modelId="{9F439B49-312D-4DF6-91E8-A5C4C0139B20}" type="parTrans" cxnId="{D129C618-5087-4F0A-8DF0-9A3B3BC5838F}">
      <dgm:prSet/>
      <dgm:spPr/>
      <dgm:t>
        <a:bodyPr/>
        <a:lstStyle/>
        <a:p>
          <a:endParaRPr lang="en-US"/>
        </a:p>
      </dgm:t>
    </dgm:pt>
    <dgm:pt modelId="{4CA0346F-020D-45FE-8820-C63E03464D09}" type="sibTrans" cxnId="{D129C618-5087-4F0A-8DF0-9A3B3BC5838F}">
      <dgm:prSet/>
      <dgm:spPr/>
      <dgm:t>
        <a:bodyPr/>
        <a:lstStyle/>
        <a:p>
          <a:endParaRPr lang="en-US"/>
        </a:p>
      </dgm:t>
    </dgm:pt>
    <dgm:pt modelId="{6062C7CC-0C22-438C-BD94-B6459B3667FE}">
      <dgm:prSet custT="1"/>
      <dgm:spPr/>
      <dgm:t>
        <a:bodyPr/>
        <a:lstStyle/>
        <a:p>
          <a:r>
            <a:rPr lang="en-GB" sz="2000" b="0">
              <a:latin typeface="Arial" panose="020B0604020202020204" pitchFamily="34" charset="0"/>
              <a:cs typeface="Arial" panose="020B0604020202020204" pitchFamily="34" charset="0"/>
            </a:rPr>
            <a:t>Citrix Cloud</a:t>
          </a:r>
          <a:endParaRPr lang="en-US" sz="2000" b="0">
            <a:latin typeface="Arial" panose="020B0604020202020204" pitchFamily="34" charset="0"/>
            <a:cs typeface="Arial" panose="020B0604020202020204" pitchFamily="34" charset="0"/>
          </a:endParaRPr>
        </a:p>
      </dgm:t>
    </dgm:pt>
    <dgm:pt modelId="{8E64B69A-4F91-4399-B885-8E16CCE64170}" type="parTrans" cxnId="{F4725DCB-C485-4690-B97C-FEF9C2448365}">
      <dgm:prSet/>
      <dgm:spPr/>
      <dgm:t>
        <a:bodyPr/>
        <a:lstStyle/>
        <a:p>
          <a:endParaRPr lang="en-US"/>
        </a:p>
      </dgm:t>
    </dgm:pt>
    <dgm:pt modelId="{A3F7B14B-C64C-46D0-AFD3-8EA14E402345}" type="sibTrans" cxnId="{F4725DCB-C485-4690-B97C-FEF9C2448365}">
      <dgm:prSet/>
      <dgm:spPr/>
      <dgm:t>
        <a:bodyPr/>
        <a:lstStyle/>
        <a:p>
          <a:endParaRPr lang="en-US"/>
        </a:p>
      </dgm:t>
    </dgm:pt>
    <dgm:pt modelId="{CE13D231-38D7-488F-8876-82A382A2D77E}">
      <dgm:prSet custT="1"/>
      <dgm:spPr/>
      <dgm:t>
        <a:bodyPr/>
        <a:lstStyle/>
        <a:p>
          <a:r>
            <a:rPr lang="en-GB" sz="2000" b="0">
              <a:latin typeface="Arial" panose="020B0604020202020204" pitchFamily="34" charset="0"/>
              <a:cs typeface="Arial" panose="020B0604020202020204" pitchFamily="34" charset="0"/>
            </a:rPr>
            <a:t>Podio(SaaS)</a:t>
          </a:r>
          <a:endParaRPr lang="en-US" sz="2000" b="0">
            <a:latin typeface="Arial" panose="020B0604020202020204" pitchFamily="34" charset="0"/>
            <a:cs typeface="Arial" panose="020B0604020202020204" pitchFamily="34" charset="0"/>
          </a:endParaRPr>
        </a:p>
      </dgm:t>
    </dgm:pt>
    <dgm:pt modelId="{FDB4B32B-E048-4E92-88BD-91C116D66FCD}" type="parTrans" cxnId="{8D26E1DC-3D9B-4053-9B89-1F14E33657FE}">
      <dgm:prSet/>
      <dgm:spPr/>
      <dgm:t>
        <a:bodyPr/>
        <a:lstStyle/>
        <a:p>
          <a:endParaRPr lang="en-US"/>
        </a:p>
      </dgm:t>
    </dgm:pt>
    <dgm:pt modelId="{82B84802-064E-4B34-9E3D-D3DA019A9E56}" type="sibTrans" cxnId="{8D26E1DC-3D9B-4053-9B89-1F14E33657FE}">
      <dgm:prSet/>
      <dgm:spPr/>
      <dgm:t>
        <a:bodyPr/>
        <a:lstStyle/>
        <a:p>
          <a:endParaRPr lang="en-US"/>
        </a:p>
      </dgm:t>
    </dgm:pt>
    <dgm:pt modelId="{C57F3AF9-E55D-9F4D-9308-9B55611BD9E2}" type="pres">
      <dgm:prSet presAssocID="{8C874887-E2D3-49F3-A72D-EC5B82DAC6D0}" presName="linear" presStyleCnt="0">
        <dgm:presLayoutVars>
          <dgm:animLvl val="lvl"/>
          <dgm:resizeHandles val="exact"/>
        </dgm:presLayoutVars>
      </dgm:prSet>
      <dgm:spPr/>
    </dgm:pt>
    <dgm:pt modelId="{357311F6-1B3D-174C-8AEA-4086E5AFA76C}" type="pres">
      <dgm:prSet presAssocID="{CF2F77C3-9F15-4BE1-A29E-30989F455CE9}" presName="parentText" presStyleLbl="node1" presStyleIdx="0" presStyleCnt="9">
        <dgm:presLayoutVars>
          <dgm:chMax val="0"/>
          <dgm:bulletEnabled val="1"/>
        </dgm:presLayoutVars>
      </dgm:prSet>
      <dgm:spPr/>
    </dgm:pt>
    <dgm:pt modelId="{BC962095-AC72-7D46-849D-098187EBE786}" type="pres">
      <dgm:prSet presAssocID="{90EAE41A-F490-4905-9954-53FF80972651}" presName="spacer" presStyleCnt="0"/>
      <dgm:spPr/>
    </dgm:pt>
    <dgm:pt modelId="{9AA37936-AE68-684E-89CE-2BEBB58076AE}" type="pres">
      <dgm:prSet presAssocID="{5E640CE0-4577-49ED-B7BA-B7B2D277C6B8}" presName="parentText" presStyleLbl="node1" presStyleIdx="1" presStyleCnt="9">
        <dgm:presLayoutVars>
          <dgm:chMax val="0"/>
          <dgm:bulletEnabled val="1"/>
        </dgm:presLayoutVars>
      </dgm:prSet>
      <dgm:spPr/>
    </dgm:pt>
    <dgm:pt modelId="{0144DCDD-8A15-CF40-92BB-6F3A3520AD82}" type="pres">
      <dgm:prSet presAssocID="{900E2503-15EF-4324-B43C-7D0C098CF64D}" presName="spacer" presStyleCnt="0"/>
      <dgm:spPr/>
    </dgm:pt>
    <dgm:pt modelId="{2DC89696-F02C-914F-8786-1462B6FF9BA8}" type="pres">
      <dgm:prSet presAssocID="{987785D6-34CC-4DE0-877D-3F8C5A04E492}" presName="parentText" presStyleLbl="node1" presStyleIdx="2" presStyleCnt="9">
        <dgm:presLayoutVars>
          <dgm:chMax val="0"/>
          <dgm:bulletEnabled val="1"/>
        </dgm:presLayoutVars>
      </dgm:prSet>
      <dgm:spPr/>
    </dgm:pt>
    <dgm:pt modelId="{C82C9855-1C19-4D4D-89D3-FCB3D152B9E2}" type="pres">
      <dgm:prSet presAssocID="{38436D5F-2121-4065-8CAB-78438DF8E067}" presName="spacer" presStyleCnt="0"/>
      <dgm:spPr/>
    </dgm:pt>
    <dgm:pt modelId="{C5C1A27A-9612-F848-92A9-77C24D99F4DE}" type="pres">
      <dgm:prSet presAssocID="{BFEE62E3-129D-488C-B1F8-87992D3E9A9E}" presName="parentText" presStyleLbl="node1" presStyleIdx="3" presStyleCnt="9">
        <dgm:presLayoutVars>
          <dgm:chMax val="0"/>
          <dgm:bulletEnabled val="1"/>
        </dgm:presLayoutVars>
      </dgm:prSet>
      <dgm:spPr/>
    </dgm:pt>
    <dgm:pt modelId="{FD29D710-1E3F-034B-901A-18C18FD9FFA6}" type="pres">
      <dgm:prSet presAssocID="{2E4EF14F-198F-4D79-AFCA-BEE212EE71F8}" presName="spacer" presStyleCnt="0"/>
      <dgm:spPr/>
    </dgm:pt>
    <dgm:pt modelId="{A7142C1E-B4DF-3444-AE87-E50780103C8C}" type="pres">
      <dgm:prSet presAssocID="{A728900F-B0D8-40A7-B9CD-E6B41C9CEBE0}" presName="parentText" presStyleLbl="node1" presStyleIdx="4" presStyleCnt="9">
        <dgm:presLayoutVars>
          <dgm:chMax val="0"/>
          <dgm:bulletEnabled val="1"/>
        </dgm:presLayoutVars>
      </dgm:prSet>
      <dgm:spPr/>
    </dgm:pt>
    <dgm:pt modelId="{56AC10AD-E1F3-EE44-816F-1AA1564923A7}" type="pres">
      <dgm:prSet presAssocID="{CB6BFCF4-7D60-473B-A767-F5C15A4D61AE}" presName="spacer" presStyleCnt="0"/>
      <dgm:spPr/>
    </dgm:pt>
    <dgm:pt modelId="{380AEF66-2349-D74D-A05F-01203DE1BDA0}" type="pres">
      <dgm:prSet presAssocID="{152A4C7D-BAE9-489A-88AE-C787BDF1E762}" presName="parentText" presStyleLbl="node1" presStyleIdx="5" presStyleCnt="9">
        <dgm:presLayoutVars>
          <dgm:chMax val="0"/>
          <dgm:bulletEnabled val="1"/>
        </dgm:presLayoutVars>
      </dgm:prSet>
      <dgm:spPr/>
    </dgm:pt>
    <dgm:pt modelId="{AE322426-4994-D24F-8931-3558E6D717C1}" type="pres">
      <dgm:prSet presAssocID="{5AD4A2E5-2BF3-4FCD-B20E-96BA0CBDFCA4}" presName="spacer" presStyleCnt="0"/>
      <dgm:spPr/>
    </dgm:pt>
    <dgm:pt modelId="{0EFB5164-C407-1546-B132-3598483DA737}" type="pres">
      <dgm:prSet presAssocID="{B963344B-E445-43A1-A13C-F233D8045A6D}" presName="parentText" presStyleLbl="node1" presStyleIdx="6" presStyleCnt="9">
        <dgm:presLayoutVars>
          <dgm:chMax val="0"/>
          <dgm:bulletEnabled val="1"/>
        </dgm:presLayoutVars>
      </dgm:prSet>
      <dgm:spPr/>
    </dgm:pt>
    <dgm:pt modelId="{C2A13604-3D6C-8C44-9995-CA8C4FB1DA45}" type="pres">
      <dgm:prSet presAssocID="{4CA0346F-020D-45FE-8820-C63E03464D09}" presName="spacer" presStyleCnt="0"/>
      <dgm:spPr/>
    </dgm:pt>
    <dgm:pt modelId="{93801D55-92F3-A448-89B5-DD7FA01505E2}" type="pres">
      <dgm:prSet presAssocID="{6062C7CC-0C22-438C-BD94-B6459B3667FE}" presName="parentText" presStyleLbl="node1" presStyleIdx="7" presStyleCnt="9">
        <dgm:presLayoutVars>
          <dgm:chMax val="0"/>
          <dgm:bulletEnabled val="1"/>
        </dgm:presLayoutVars>
      </dgm:prSet>
      <dgm:spPr/>
    </dgm:pt>
    <dgm:pt modelId="{7CEFE0D9-E353-564D-A333-E2C10247EDDC}" type="pres">
      <dgm:prSet presAssocID="{A3F7B14B-C64C-46D0-AFD3-8EA14E402345}" presName="spacer" presStyleCnt="0"/>
      <dgm:spPr/>
    </dgm:pt>
    <dgm:pt modelId="{8933AD15-28F6-FF4A-9AC1-EC6BD77F8929}" type="pres">
      <dgm:prSet presAssocID="{CE13D231-38D7-488F-8876-82A382A2D77E}" presName="parentText" presStyleLbl="node1" presStyleIdx="8" presStyleCnt="9">
        <dgm:presLayoutVars>
          <dgm:chMax val="0"/>
          <dgm:bulletEnabled val="1"/>
        </dgm:presLayoutVars>
      </dgm:prSet>
      <dgm:spPr/>
    </dgm:pt>
  </dgm:ptLst>
  <dgm:cxnLst>
    <dgm:cxn modelId="{5754EA08-6F61-C94E-83AE-08987B74A153}" type="presOf" srcId="{6062C7CC-0C22-438C-BD94-B6459B3667FE}" destId="{93801D55-92F3-A448-89B5-DD7FA01505E2}" srcOrd="0" destOrd="0" presId="urn:microsoft.com/office/officeart/2005/8/layout/vList2"/>
    <dgm:cxn modelId="{D129C618-5087-4F0A-8DF0-9A3B3BC5838F}" srcId="{8C874887-E2D3-49F3-A72D-EC5B82DAC6D0}" destId="{B963344B-E445-43A1-A13C-F233D8045A6D}" srcOrd="6" destOrd="0" parTransId="{9F439B49-312D-4DF6-91E8-A5C4C0139B20}" sibTransId="{4CA0346F-020D-45FE-8820-C63E03464D09}"/>
    <dgm:cxn modelId="{6861B231-0FC6-934A-99AA-9659DF74CA32}" type="presOf" srcId="{CF2F77C3-9F15-4BE1-A29E-30989F455CE9}" destId="{357311F6-1B3D-174C-8AEA-4086E5AFA76C}" srcOrd="0" destOrd="0" presId="urn:microsoft.com/office/officeart/2005/8/layout/vList2"/>
    <dgm:cxn modelId="{2BF2103F-03B6-9A48-853E-1A7E5D4D085E}" type="presOf" srcId="{A728900F-B0D8-40A7-B9CD-E6B41C9CEBE0}" destId="{A7142C1E-B4DF-3444-AE87-E50780103C8C}" srcOrd="0" destOrd="0" presId="urn:microsoft.com/office/officeart/2005/8/layout/vList2"/>
    <dgm:cxn modelId="{DE18966F-C238-4FC5-8351-2F028D53BA19}" srcId="{8C874887-E2D3-49F3-A72D-EC5B82DAC6D0}" destId="{152A4C7D-BAE9-489A-88AE-C787BDF1E762}" srcOrd="5" destOrd="0" parTransId="{9A6C6805-6E97-4CB3-863D-6167C71406B0}" sibTransId="{5AD4A2E5-2BF3-4FCD-B20E-96BA0CBDFCA4}"/>
    <dgm:cxn modelId="{EDFDD685-E05E-D047-B755-907CA2BCEAA4}" type="presOf" srcId="{CE13D231-38D7-488F-8876-82A382A2D77E}" destId="{8933AD15-28F6-FF4A-9AC1-EC6BD77F8929}" srcOrd="0" destOrd="0" presId="urn:microsoft.com/office/officeart/2005/8/layout/vList2"/>
    <dgm:cxn modelId="{2CD4759A-F973-B14A-8F39-0E0E5180F4DE}" type="presOf" srcId="{987785D6-34CC-4DE0-877D-3F8C5A04E492}" destId="{2DC89696-F02C-914F-8786-1462B6FF9BA8}" srcOrd="0" destOrd="0" presId="urn:microsoft.com/office/officeart/2005/8/layout/vList2"/>
    <dgm:cxn modelId="{E0A45F9B-09EF-46C3-BBBF-D9B1601C62CF}" srcId="{8C874887-E2D3-49F3-A72D-EC5B82DAC6D0}" destId="{5E640CE0-4577-49ED-B7BA-B7B2D277C6B8}" srcOrd="1" destOrd="0" parTransId="{2458E340-3A8A-4546-8343-FB2A05AC8F14}" sibTransId="{900E2503-15EF-4324-B43C-7D0C098CF64D}"/>
    <dgm:cxn modelId="{F4725DCB-C485-4690-B97C-FEF9C2448365}" srcId="{8C874887-E2D3-49F3-A72D-EC5B82DAC6D0}" destId="{6062C7CC-0C22-438C-BD94-B6459B3667FE}" srcOrd="7" destOrd="0" parTransId="{8E64B69A-4F91-4399-B885-8E16CCE64170}" sibTransId="{A3F7B14B-C64C-46D0-AFD3-8EA14E402345}"/>
    <dgm:cxn modelId="{BC1682CC-96CB-024F-BCFE-65EE09C1BBA4}" type="presOf" srcId="{BFEE62E3-129D-488C-B1F8-87992D3E9A9E}" destId="{C5C1A27A-9612-F848-92A9-77C24D99F4DE}" srcOrd="0" destOrd="0" presId="urn:microsoft.com/office/officeart/2005/8/layout/vList2"/>
    <dgm:cxn modelId="{390937DA-9773-49B5-94B9-607CBA6A76BF}" srcId="{8C874887-E2D3-49F3-A72D-EC5B82DAC6D0}" destId="{A728900F-B0D8-40A7-B9CD-E6B41C9CEBE0}" srcOrd="4" destOrd="0" parTransId="{81EC9167-1E01-4CE4-9C53-90DE080AF9EF}" sibTransId="{CB6BFCF4-7D60-473B-A767-F5C15A4D61AE}"/>
    <dgm:cxn modelId="{8D26E1DC-3D9B-4053-9B89-1F14E33657FE}" srcId="{8C874887-E2D3-49F3-A72D-EC5B82DAC6D0}" destId="{CE13D231-38D7-488F-8876-82A382A2D77E}" srcOrd="8" destOrd="0" parTransId="{FDB4B32B-E048-4E92-88BD-91C116D66FCD}" sibTransId="{82B84802-064E-4B34-9E3D-D3DA019A9E56}"/>
    <dgm:cxn modelId="{EDFA7FE0-FC7C-47C5-A525-3CC292E4B29B}" srcId="{8C874887-E2D3-49F3-A72D-EC5B82DAC6D0}" destId="{CF2F77C3-9F15-4BE1-A29E-30989F455CE9}" srcOrd="0" destOrd="0" parTransId="{313EA18C-5C88-4AA9-B004-CC650ABCA4A0}" sibTransId="{90EAE41A-F490-4905-9954-53FF80972651}"/>
    <dgm:cxn modelId="{7AF1BAE7-50CC-48C2-A4DF-3DD4CC323F60}" srcId="{8C874887-E2D3-49F3-A72D-EC5B82DAC6D0}" destId="{987785D6-34CC-4DE0-877D-3F8C5A04E492}" srcOrd="2" destOrd="0" parTransId="{67DDCBE2-AD53-4346-9316-A8FC7CC1ABC6}" sibTransId="{38436D5F-2121-4065-8CAB-78438DF8E067}"/>
    <dgm:cxn modelId="{18E803E8-A6AC-A941-8FFA-529A115A4921}" type="presOf" srcId="{B963344B-E445-43A1-A13C-F233D8045A6D}" destId="{0EFB5164-C407-1546-B132-3598483DA737}" srcOrd="0" destOrd="0" presId="urn:microsoft.com/office/officeart/2005/8/layout/vList2"/>
    <dgm:cxn modelId="{34E2E2F4-A3DA-3C42-8280-C97676FADF3C}" type="presOf" srcId="{152A4C7D-BAE9-489A-88AE-C787BDF1E762}" destId="{380AEF66-2349-D74D-A05F-01203DE1BDA0}" srcOrd="0" destOrd="0" presId="urn:microsoft.com/office/officeart/2005/8/layout/vList2"/>
    <dgm:cxn modelId="{50E853F5-DB7D-4A89-A6A6-D4B8B0097B68}" srcId="{8C874887-E2D3-49F3-A72D-EC5B82DAC6D0}" destId="{BFEE62E3-129D-488C-B1F8-87992D3E9A9E}" srcOrd="3" destOrd="0" parTransId="{C2B2F595-8E37-4F97-A2B2-FBA3D9A4AB98}" sibTransId="{2E4EF14F-198F-4D79-AFCA-BEE212EE71F8}"/>
    <dgm:cxn modelId="{39D91DFB-0576-C94B-B9CF-187A31E58B51}" type="presOf" srcId="{8C874887-E2D3-49F3-A72D-EC5B82DAC6D0}" destId="{C57F3AF9-E55D-9F4D-9308-9B55611BD9E2}" srcOrd="0" destOrd="0" presId="urn:microsoft.com/office/officeart/2005/8/layout/vList2"/>
    <dgm:cxn modelId="{9153A5FD-5ACF-FA48-8E8F-3546E0756462}" type="presOf" srcId="{5E640CE0-4577-49ED-B7BA-B7B2D277C6B8}" destId="{9AA37936-AE68-684E-89CE-2BEBB58076AE}" srcOrd="0" destOrd="0" presId="urn:microsoft.com/office/officeart/2005/8/layout/vList2"/>
    <dgm:cxn modelId="{7E23A76D-0E29-D64E-BE11-B1E0810158A5}" type="presParOf" srcId="{C57F3AF9-E55D-9F4D-9308-9B55611BD9E2}" destId="{357311F6-1B3D-174C-8AEA-4086E5AFA76C}" srcOrd="0" destOrd="0" presId="urn:microsoft.com/office/officeart/2005/8/layout/vList2"/>
    <dgm:cxn modelId="{C2AC4F10-B9E6-1746-9BFF-62B9CD719BCD}" type="presParOf" srcId="{C57F3AF9-E55D-9F4D-9308-9B55611BD9E2}" destId="{BC962095-AC72-7D46-849D-098187EBE786}" srcOrd="1" destOrd="0" presId="urn:microsoft.com/office/officeart/2005/8/layout/vList2"/>
    <dgm:cxn modelId="{B0832D6B-BA5F-6D4E-8D70-CB220AFC90C4}" type="presParOf" srcId="{C57F3AF9-E55D-9F4D-9308-9B55611BD9E2}" destId="{9AA37936-AE68-684E-89CE-2BEBB58076AE}" srcOrd="2" destOrd="0" presId="urn:microsoft.com/office/officeart/2005/8/layout/vList2"/>
    <dgm:cxn modelId="{EBCF1F6F-DC44-BA4B-B629-856258CB6558}" type="presParOf" srcId="{C57F3AF9-E55D-9F4D-9308-9B55611BD9E2}" destId="{0144DCDD-8A15-CF40-92BB-6F3A3520AD82}" srcOrd="3" destOrd="0" presId="urn:microsoft.com/office/officeart/2005/8/layout/vList2"/>
    <dgm:cxn modelId="{FBD595C9-E964-9A45-AAA0-778943FFE5F1}" type="presParOf" srcId="{C57F3AF9-E55D-9F4D-9308-9B55611BD9E2}" destId="{2DC89696-F02C-914F-8786-1462B6FF9BA8}" srcOrd="4" destOrd="0" presId="urn:microsoft.com/office/officeart/2005/8/layout/vList2"/>
    <dgm:cxn modelId="{69D0D0A0-C72B-C843-BCC2-4B41EE3B95E6}" type="presParOf" srcId="{C57F3AF9-E55D-9F4D-9308-9B55611BD9E2}" destId="{C82C9855-1C19-4D4D-89D3-FCB3D152B9E2}" srcOrd="5" destOrd="0" presId="urn:microsoft.com/office/officeart/2005/8/layout/vList2"/>
    <dgm:cxn modelId="{D17599B9-A72E-8C44-9C2D-B62A530B47FC}" type="presParOf" srcId="{C57F3AF9-E55D-9F4D-9308-9B55611BD9E2}" destId="{C5C1A27A-9612-F848-92A9-77C24D99F4DE}" srcOrd="6" destOrd="0" presId="urn:microsoft.com/office/officeart/2005/8/layout/vList2"/>
    <dgm:cxn modelId="{BFF05210-6B95-BC46-ABBE-08136442BAEE}" type="presParOf" srcId="{C57F3AF9-E55D-9F4D-9308-9B55611BD9E2}" destId="{FD29D710-1E3F-034B-901A-18C18FD9FFA6}" srcOrd="7" destOrd="0" presId="urn:microsoft.com/office/officeart/2005/8/layout/vList2"/>
    <dgm:cxn modelId="{6E22E428-F198-3743-8F63-50F4E39659CE}" type="presParOf" srcId="{C57F3AF9-E55D-9F4D-9308-9B55611BD9E2}" destId="{A7142C1E-B4DF-3444-AE87-E50780103C8C}" srcOrd="8" destOrd="0" presId="urn:microsoft.com/office/officeart/2005/8/layout/vList2"/>
    <dgm:cxn modelId="{4B6F3A20-B76C-5148-9105-33A06A0EEFE7}" type="presParOf" srcId="{C57F3AF9-E55D-9F4D-9308-9B55611BD9E2}" destId="{56AC10AD-E1F3-EE44-816F-1AA1564923A7}" srcOrd="9" destOrd="0" presId="urn:microsoft.com/office/officeart/2005/8/layout/vList2"/>
    <dgm:cxn modelId="{2ECF0624-9F09-D942-9C83-CC28CE6C5FC4}" type="presParOf" srcId="{C57F3AF9-E55D-9F4D-9308-9B55611BD9E2}" destId="{380AEF66-2349-D74D-A05F-01203DE1BDA0}" srcOrd="10" destOrd="0" presId="urn:microsoft.com/office/officeart/2005/8/layout/vList2"/>
    <dgm:cxn modelId="{D9724C32-97BC-194A-BAB0-CEFC5A7CBA33}" type="presParOf" srcId="{C57F3AF9-E55D-9F4D-9308-9B55611BD9E2}" destId="{AE322426-4994-D24F-8931-3558E6D717C1}" srcOrd="11" destOrd="0" presId="urn:microsoft.com/office/officeart/2005/8/layout/vList2"/>
    <dgm:cxn modelId="{C617F9F7-F8EE-A24B-845E-D930BA039DCF}" type="presParOf" srcId="{C57F3AF9-E55D-9F4D-9308-9B55611BD9E2}" destId="{0EFB5164-C407-1546-B132-3598483DA737}" srcOrd="12" destOrd="0" presId="urn:microsoft.com/office/officeart/2005/8/layout/vList2"/>
    <dgm:cxn modelId="{B4EB1777-6C3B-8849-B049-A087CF204013}" type="presParOf" srcId="{C57F3AF9-E55D-9F4D-9308-9B55611BD9E2}" destId="{C2A13604-3D6C-8C44-9995-CA8C4FB1DA45}" srcOrd="13" destOrd="0" presId="urn:microsoft.com/office/officeart/2005/8/layout/vList2"/>
    <dgm:cxn modelId="{43CD18A4-931C-FB44-9489-0843F3896651}" type="presParOf" srcId="{C57F3AF9-E55D-9F4D-9308-9B55611BD9E2}" destId="{93801D55-92F3-A448-89B5-DD7FA01505E2}" srcOrd="14" destOrd="0" presId="urn:microsoft.com/office/officeart/2005/8/layout/vList2"/>
    <dgm:cxn modelId="{E1EECEF3-8884-C34B-82C5-05953BE4790A}" type="presParOf" srcId="{C57F3AF9-E55D-9F4D-9308-9B55611BD9E2}" destId="{7CEFE0D9-E353-564D-A333-E2C10247EDDC}" srcOrd="15" destOrd="0" presId="urn:microsoft.com/office/officeart/2005/8/layout/vList2"/>
    <dgm:cxn modelId="{DACCD0A7-0C26-114E-B828-CD76C51C39B0}" type="presParOf" srcId="{C57F3AF9-E55D-9F4D-9308-9B55611BD9E2}" destId="{8933AD15-28F6-FF4A-9AC1-EC6BD77F8929}"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6D005B9-7568-46CE-A6B7-ACAB621DD14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222B8A8-2D3E-4632-8573-AB1DDE9890E9}">
      <dgm:prSet custT="1"/>
      <dgm:spPr/>
      <dgm:t>
        <a:bodyPr/>
        <a:lstStyle/>
        <a:p>
          <a:r>
            <a:rPr lang="en-US" sz="2000" b="0">
              <a:latin typeface="Arial" panose="020B0604020202020204" pitchFamily="34" charset="0"/>
              <a:cs typeface="Arial" panose="020B0604020202020204" pitchFamily="34" charset="0"/>
            </a:rPr>
            <a:t>Pay-as-you-go</a:t>
          </a:r>
        </a:p>
      </dgm:t>
    </dgm:pt>
    <dgm:pt modelId="{41B84BBA-1D12-448B-A074-2388D4F44CFE}" type="parTrans" cxnId="{AFD370A4-8032-4D32-A90F-4CF7D606E8DF}">
      <dgm:prSet/>
      <dgm:spPr/>
      <dgm:t>
        <a:bodyPr/>
        <a:lstStyle/>
        <a:p>
          <a:endParaRPr lang="en-US"/>
        </a:p>
      </dgm:t>
    </dgm:pt>
    <dgm:pt modelId="{70244C23-1B36-44E4-8044-E83BFD9FBBE3}" type="sibTrans" cxnId="{AFD370A4-8032-4D32-A90F-4CF7D606E8DF}">
      <dgm:prSet/>
      <dgm:spPr/>
      <dgm:t>
        <a:bodyPr/>
        <a:lstStyle/>
        <a:p>
          <a:endParaRPr lang="en-US"/>
        </a:p>
      </dgm:t>
    </dgm:pt>
    <dgm:pt modelId="{1D040E7C-5A7F-480B-99B6-D727148C1452}">
      <dgm:prSet custT="1"/>
      <dgm:spPr/>
      <dgm:t>
        <a:bodyPr/>
        <a:lstStyle/>
        <a:p>
          <a:r>
            <a:rPr lang="en-GB" sz="2000" b="0">
              <a:latin typeface="Arial" panose="020B0604020202020204" pitchFamily="34" charset="0"/>
              <a:cs typeface="Arial" panose="020B0604020202020204" pitchFamily="34" charset="0"/>
            </a:rPr>
            <a:t>Lower hardware requirements </a:t>
          </a:r>
          <a:endParaRPr lang="en-US" sz="2000" b="0">
            <a:latin typeface="Arial" panose="020B0604020202020204" pitchFamily="34" charset="0"/>
            <a:cs typeface="Arial" panose="020B0604020202020204" pitchFamily="34" charset="0"/>
          </a:endParaRPr>
        </a:p>
      </dgm:t>
    </dgm:pt>
    <dgm:pt modelId="{15AF1B45-6AD3-43F9-8E3F-3FEBAD1A16EA}" type="parTrans" cxnId="{B566FDB8-B9F1-43CE-B38E-721A80A31FE4}">
      <dgm:prSet/>
      <dgm:spPr/>
      <dgm:t>
        <a:bodyPr/>
        <a:lstStyle/>
        <a:p>
          <a:endParaRPr lang="en-US"/>
        </a:p>
      </dgm:t>
    </dgm:pt>
    <dgm:pt modelId="{4D8FADC5-91EC-4C3B-B487-6EC835A7A1B3}" type="sibTrans" cxnId="{B566FDB8-B9F1-43CE-B38E-721A80A31FE4}">
      <dgm:prSet/>
      <dgm:spPr/>
      <dgm:t>
        <a:bodyPr/>
        <a:lstStyle/>
        <a:p>
          <a:endParaRPr lang="en-US"/>
        </a:p>
      </dgm:t>
    </dgm:pt>
    <dgm:pt modelId="{3AA82475-424D-47FF-854D-E4B9C464B19F}">
      <dgm:prSet custT="1"/>
      <dgm:spPr/>
      <dgm:t>
        <a:bodyPr/>
        <a:lstStyle/>
        <a:p>
          <a:r>
            <a:rPr lang="en-GB" sz="2000" b="0" dirty="0">
              <a:latin typeface="Arial" panose="020B0604020202020204" pitchFamily="34" charset="0"/>
              <a:cs typeface="Arial" panose="020B0604020202020204" pitchFamily="34" charset="0"/>
            </a:rPr>
            <a:t>Reduced storage costs </a:t>
          </a:r>
          <a:endParaRPr lang="en-US" sz="2000" b="0" dirty="0">
            <a:latin typeface="Arial" panose="020B0604020202020204" pitchFamily="34" charset="0"/>
            <a:cs typeface="Arial" panose="020B0604020202020204" pitchFamily="34" charset="0"/>
          </a:endParaRPr>
        </a:p>
      </dgm:t>
    </dgm:pt>
    <dgm:pt modelId="{5B7CAE1A-B298-4765-AF5C-FBE1DD5425BF}" type="parTrans" cxnId="{E00D57A8-6FDB-416C-B59A-ED32AAA1875F}">
      <dgm:prSet/>
      <dgm:spPr/>
      <dgm:t>
        <a:bodyPr/>
        <a:lstStyle/>
        <a:p>
          <a:endParaRPr lang="en-US"/>
        </a:p>
      </dgm:t>
    </dgm:pt>
    <dgm:pt modelId="{967D2ED7-44FE-4BB8-B9AF-EDDD1285809D}" type="sibTrans" cxnId="{E00D57A8-6FDB-416C-B59A-ED32AAA1875F}">
      <dgm:prSet/>
      <dgm:spPr/>
      <dgm:t>
        <a:bodyPr/>
        <a:lstStyle/>
        <a:p>
          <a:endParaRPr lang="en-US"/>
        </a:p>
      </dgm:t>
    </dgm:pt>
    <dgm:pt modelId="{E546D273-01DB-48D1-87EC-46AAEF5B61A5}">
      <dgm:prSet custT="1"/>
      <dgm:spPr/>
      <dgm:t>
        <a:bodyPr/>
        <a:lstStyle/>
        <a:p>
          <a:r>
            <a:rPr lang="en-GB" sz="2000" b="0" dirty="0">
              <a:latin typeface="Arial" panose="020B0604020202020204" pitchFamily="34" charset="0"/>
              <a:cs typeface="Arial" panose="020B0604020202020204" pitchFamily="34" charset="0"/>
            </a:rPr>
            <a:t>Designing for the majority of users</a:t>
          </a:r>
          <a:endParaRPr lang="en-US" sz="2000" b="0" dirty="0">
            <a:latin typeface="Arial" panose="020B0604020202020204" pitchFamily="34" charset="0"/>
            <a:cs typeface="Arial" panose="020B0604020202020204" pitchFamily="34" charset="0"/>
          </a:endParaRPr>
        </a:p>
      </dgm:t>
    </dgm:pt>
    <dgm:pt modelId="{14D30D6A-9A24-4313-B34F-B6BDF6889A60}" type="parTrans" cxnId="{ABA6BE7C-8C14-4217-9BA5-B9587BD4E333}">
      <dgm:prSet/>
      <dgm:spPr/>
      <dgm:t>
        <a:bodyPr/>
        <a:lstStyle/>
        <a:p>
          <a:endParaRPr lang="en-US"/>
        </a:p>
      </dgm:t>
    </dgm:pt>
    <dgm:pt modelId="{DAF46728-6A61-420B-A7DA-494D9F74C573}" type="sibTrans" cxnId="{ABA6BE7C-8C14-4217-9BA5-B9587BD4E333}">
      <dgm:prSet/>
      <dgm:spPr/>
      <dgm:t>
        <a:bodyPr/>
        <a:lstStyle/>
        <a:p>
          <a:endParaRPr lang="en-US"/>
        </a:p>
      </dgm:t>
    </dgm:pt>
    <dgm:pt modelId="{DB2D6F3F-4D1A-43D6-8936-5AC0574858DA}">
      <dgm:prSet custT="1"/>
      <dgm:spPr/>
      <dgm:t>
        <a:bodyPr/>
        <a:lstStyle/>
        <a:p>
          <a:r>
            <a:rPr lang="en-GB" sz="2000" b="0" dirty="0">
              <a:latin typeface="Arial" panose="020B0604020202020204" pitchFamily="34" charset="0"/>
              <a:cs typeface="Arial" panose="020B0604020202020204" pitchFamily="34" charset="0"/>
            </a:rPr>
            <a:t>HDX technology for exceptional user experience </a:t>
          </a:r>
          <a:endParaRPr lang="en-US" sz="2000" b="0" dirty="0">
            <a:latin typeface="Arial" panose="020B0604020202020204" pitchFamily="34" charset="0"/>
            <a:cs typeface="Arial" panose="020B0604020202020204" pitchFamily="34" charset="0"/>
          </a:endParaRPr>
        </a:p>
      </dgm:t>
    </dgm:pt>
    <dgm:pt modelId="{D463F097-3940-48E2-BE86-5160F0F71CB0}" type="parTrans" cxnId="{C9A9F40D-BEC2-46C4-B526-FB450301EEE4}">
      <dgm:prSet/>
      <dgm:spPr/>
      <dgm:t>
        <a:bodyPr/>
        <a:lstStyle/>
        <a:p>
          <a:endParaRPr lang="en-US"/>
        </a:p>
      </dgm:t>
    </dgm:pt>
    <dgm:pt modelId="{B86636A1-DC62-4E02-A160-7F6CD7A34830}" type="sibTrans" cxnId="{C9A9F40D-BEC2-46C4-B526-FB450301EEE4}">
      <dgm:prSet/>
      <dgm:spPr/>
      <dgm:t>
        <a:bodyPr/>
        <a:lstStyle/>
        <a:p>
          <a:endParaRPr lang="en-US"/>
        </a:p>
      </dgm:t>
    </dgm:pt>
    <dgm:pt modelId="{1A4F16F8-7A4E-4A22-9B8A-BC200DADED2B}">
      <dgm:prSet custT="1"/>
      <dgm:spPr/>
      <dgm:t>
        <a:bodyPr/>
        <a:lstStyle/>
        <a:p>
          <a:r>
            <a:rPr lang="en-GB" sz="2000" b="0">
              <a:latin typeface="Arial" panose="020B0604020202020204" pitchFamily="34" charset="0"/>
              <a:cs typeface="Arial" panose="020B0604020202020204" pitchFamily="34" charset="0"/>
            </a:rPr>
            <a:t>Enhanced mobility with Citrix Receiver </a:t>
          </a:r>
          <a:endParaRPr lang="en-US" sz="2000" b="0">
            <a:latin typeface="Arial" panose="020B0604020202020204" pitchFamily="34" charset="0"/>
            <a:cs typeface="Arial" panose="020B0604020202020204" pitchFamily="34" charset="0"/>
          </a:endParaRPr>
        </a:p>
      </dgm:t>
    </dgm:pt>
    <dgm:pt modelId="{C7978652-5EB2-4229-A826-1749F87D3375}" type="parTrans" cxnId="{388DADCC-F456-4E13-B7AA-C802922F93E0}">
      <dgm:prSet/>
      <dgm:spPr/>
      <dgm:t>
        <a:bodyPr/>
        <a:lstStyle/>
        <a:p>
          <a:endParaRPr lang="en-US"/>
        </a:p>
      </dgm:t>
    </dgm:pt>
    <dgm:pt modelId="{70D4E254-2C06-4338-8008-6C16D6E8030F}" type="sibTrans" cxnId="{388DADCC-F456-4E13-B7AA-C802922F93E0}">
      <dgm:prSet/>
      <dgm:spPr/>
      <dgm:t>
        <a:bodyPr/>
        <a:lstStyle/>
        <a:p>
          <a:endParaRPr lang="en-US"/>
        </a:p>
      </dgm:t>
    </dgm:pt>
    <dgm:pt modelId="{9D33C5DF-46F4-5241-AAC8-D820E3DD3936}">
      <dgm:prSet custT="1"/>
      <dgm:spPr/>
      <dgm:t>
        <a:bodyPr/>
        <a:lstStyle/>
        <a:p>
          <a:r>
            <a:rPr lang="en-GB" sz="2000" b="0">
              <a:latin typeface="Arial" panose="020B0604020202020204" pitchFamily="34" charset="0"/>
              <a:cs typeface="Arial" panose="020B0604020202020204" pitchFamily="34" charset="0"/>
            </a:rPr>
            <a:t>Flexibility</a:t>
          </a:r>
        </a:p>
      </dgm:t>
    </dgm:pt>
    <dgm:pt modelId="{81664AEC-DF33-1748-961E-D311207E9F40}" type="parTrans" cxnId="{86EF655A-B791-2E44-812B-3E173F89040C}">
      <dgm:prSet/>
      <dgm:spPr/>
      <dgm:t>
        <a:bodyPr/>
        <a:lstStyle/>
        <a:p>
          <a:endParaRPr lang="en-GB"/>
        </a:p>
      </dgm:t>
    </dgm:pt>
    <dgm:pt modelId="{89E4C8A2-0194-1342-81C5-EFAA24EF193E}" type="sibTrans" cxnId="{86EF655A-B791-2E44-812B-3E173F89040C}">
      <dgm:prSet/>
      <dgm:spPr/>
      <dgm:t>
        <a:bodyPr/>
        <a:lstStyle/>
        <a:p>
          <a:endParaRPr lang="en-GB"/>
        </a:p>
      </dgm:t>
    </dgm:pt>
    <dgm:pt modelId="{BB8FCD65-3062-894C-B2E3-A90D116722DF}">
      <dgm:prSet custT="1"/>
      <dgm:spPr/>
      <dgm:t>
        <a:bodyPr/>
        <a:lstStyle/>
        <a:p>
          <a:r>
            <a:rPr lang="en-GB" sz="2000" b="0">
              <a:latin typeface="Arial" panose="020B0604020202020204" pitchFamily="34" charset="0"/>
              <a:cs typeface="Arial" panose="020B0604020202020204" pitchFamily="34" charset="0"/>
            </a:rPr>
            <a:t>Customer support</a:t>
          </a:r>
        </a:p>
      </dgm:t>
    </dgm:pt>
    <dgm:pt modelId="{7EF48C2D-1522-EE46-91C6-4B4E8BAF364B}" type="parTrans" cxnId="{662462C8-20B6-EE4E-921B-B7B596462115}">
      <dgm:prSet/>
      <dgm:spPr/>
      <dgm:t>
        <a:bodyPr/>
        <a:lstStyle/>
        <a:p>
          <a:endParaRPr lang="en-GB"/>
        </a:p>
      </dgm:t>
    </dgm:pt>
    <dgm:pt modelId="{D93FD656-CE4F-A947-8F45-FD245FC025DC}" type="sibTrans" cxnId="{662462C8-20B6-EE4E-921B-B7B596462115}">
      <dgm:prSet/>
      <dgm:spPr/>
      <dgm:t>
        <a:bodyPr/>
        <a:lstStyle/>
        <a:p>
          <a:endParaRPr lang="en-GB"/>
        </a:p>
      </dgm:t>
    </dgm:pt>
    <dgm:pt modelId="{5E20E03D-1545-DA4E-9C1D-46026EDA8948}">
      <dgm:prSet custT="1"/>
      <dgm:spPr/>
      <dgm:t>
        <a:bodyPr/>
        <a:lstStyle/>
        <a:p>
          <a:r>
            <a:rPr lang="en-GB" sz="2000" b="0">
              <a:latin typeface="Arial" panose="020B0604020202020204" pitchFamily="34" charset="0"/>
              <a:cs typeface="Arial" panose="020B0604020202020204" pitchFamily="34" charset="0"/>
            </a:rPr>
            <a:t>Hybrid Capability</a:t>
          </a:r>
        </a:p>
      </dgm:t>
    </dgm:pt>
    <dgm:pt modelId="{12BA729A-776C-1C4A-9423-8FC306349C53}" type="parTrans" cxnId="{F6FB8FEC-C057-6F47-B209-6DE29E7A31E4}">
      <dgm:prSet/>
      <dgm:spPr/>
      <dgm:t>
        <a:bodyPr/>
        <a:lstStyle/>
        <a:p>
          <a:endParaRPr lang="en-GB"/>
        </a:p>
      </dgm:t>
    </dgm:pt>
    <dgm:pt modelId="{FA8175A7-015B-0942-9445-5933C0E96049}" type="sibTrans" cxnId="{F6FB8FEC-C057-6F47-B209-6DE29E7A31E4}">
      <dgm:prSet/>
      <dgm:spPr/>
      <dgm:t>
        <a:bodyPr/>
        <a:lstStyle/>
        <a:p>
          <a:endParaRPr lang="en-GB"/>
        </a:p>
      </dgm:t>
    </dgm:pt>
    <dgm:pt modelId="{39B563C1-411A-B347-B903-D2FC1323FC60}">
      <dgm:prSet custT="1"/>
      <dgm:spPr/>
      <dgm:t>
        <a:bodyPr/>
        <a:lstStyle/>
        <a:p>
          <a:r>
            <a:rPr lang="en-GB" sz="2000" b="0" dirty="0">
              <a:latin typeface="Arial" panose="020B0604020202020204" pitchFamily="34" charset="0"/>
              <a:cs typeface="Arial" panose="020B0604020202020204" pitchFamily="34" charset="0"/>
            </a:rPr>
            <a:t>Keeping Data Secure</a:t>
          </a:r>
        </a:p>
      </dgm:t>
    </dgm:pt>
    <dgm:pt modelId="{F2F026FB-1DB4-6041-BDC3-AA0372CA8C9E}" type="parTrans" cxnId="{116D9D57-CFE1-814B-9436-4194EE64D65B}">
      <dgm:prSet/>
      <dgm:spPr/>
      <dgm:t>
        <a:bodyPr/>
        <a:lstStyle/>
        <a:p>
          <a:endParaRPr lang="en-GB"/>
        </a:p>
      </dgm:t>
    </dgm:pt>
    <dgm:pt modelId="{E1A0B897-BAFD-974C-8B15-1D0D2118AC91}" type="sibTrans" cxnId="{116D9D57-CFE1-814B-9436-4194EE64D65B}">
      <dgm:prSet/>
      <dgm:spPr/>
      <dgm:t>
        <a:bodyPr/>
        <a:lstStyle/>
        <a:p>
          <a:endParaRPr lang="en-GB"/>
        </a:p>
      </dgm:t>
    </dgm:pt>
    <dgm:pt modelId="{0798600A-13C5-D84F-BFB8-F2B0F00DF998}" type="pres">
      <dgm:prSet presAssocID="{16D005B9-7568-46CE-A6B7-ACAB621DD14E}" presName="vert0" presStyleCnt="0">
        <dgm:presLayoutVars>
          <dgm:dir/>
          <dgm:animOne val="branch"/>
          <dgm:animLvl val="lvl"/>
        </dgm:presLayoutVars>
      </dgm:prSet>
      <dgm:spPr/>
    </dgm:pt>
    <dgm:pt modelId="{A5153C4B-D095-AD47-A178-585C1603987D}" type="pres">
      <dgm:prSet presAssocID="{2222B8A8-2D3E-4632-8573-AB1DDE9890E9}" presName="thickLine" presStyleLbl="alignNode1" presStyleIdx="0" presStyleCnt="10"/>
      <dgm:spPr/>
    </dgm:pt>
    <dgm:pt modelId="{BAE23A41-AEC3-A940-B858-C4D02B46665B}" type="pres">
      <dgm:prSet presAssocID="{2222B8A8-2D3E-4632-8573-AB1DDE9890E9}" presName="horz1" presStyleCnt="0"/>
      <dgm:spPr/>
    </dgm:pt>
    <dgm:pt modelId="{7AF6C9D9-48BE-0445-9ED0-DC7BFDBA8DEE}" type="pres">
      <dgm:prSet presAssocID="{2222B8A8-2D3E-4632-8573-AB1DDE9890E9}" presName="tx1" presStyleLbl="revTx" presStyleIdx="0" presStyleCnt="10"/>
      <dgm:spPr/>
    </dgm:pt>
    <dgm:pt modelId="{F774CB92-F6CC-2147-9A49-EDADC824F93E}" type="pres">
      <dgm:prSet presAssocID="{2222B8A8-2D3E-4632-8573-AB1DDE9890E9}" presName="vert1" presStyleCnt="0"/>
      <dgm:spPr/>
    </dgm:pt>
    <dgm:pt modelId="{FE3980F6-903D-AB46-AE1F-6A54ED61A035}" type="pres">
      <dgm:prSet presAssocID="{9D33C5DF-46F4-5241-AAC8-D820E3DD3936}" presName="thickLine" presStyleLbl="alignNode1" presStyleIdx="1" presStyleCnt="10"/>
      <dgm:spPr/>
    </dgm:pt>
    <dgm:pt modelId="{CEA30214-0F92-D146-A7E9-690B83224C65}" type="pres">
      <dgm:prSet presAssocID="{9D33C5DF-46F4-5241-AAC8-D820E3DD3936}" presName="horz1" presStyleCnt="0"/>
      <dgm:spPr/>
    </dgm:pt>
    <dgm:pt modelId="{2D182B6E-8BE0-A647-8E41-FF503F7FE306}" type="pres">
      <dgm:prSet presAssocID="{9D33C5DF-46F4-5241-AAC8-D820E3DD3936}" presName="tx1" presStyleLbl="revTx" presStyleIdx="1" presStyleCnt="10"/>
      <dgm:spPr/>
    </dgm:pt>
    <dgm:pt modelId="{85D55E14-50EA-3C4E-A5A4-37221216B79C}" type="pres">
      <dgm:prSet presAssocID="{9D33C5DF-46F4-5241-AAC8-D820E3DD3936}" presName="vert1" presStyleCnt="0"/>
      <dgm:spPr/>
    </dgm:pt>
    <dgm:pt modelId="{B1B311F1-5167-094A-A37D-11BC775BA521}" type="pres">
      <dgm:prSet presAssocID="{1D040E7C-5A7F-480B-99B6-D727148C1452}" presName="thickLine" presStyleLbl="alignNode1" presStyleIdx="2" presStyleCnt="10"/>
      <dgm:spPr/>
    </dgm:pt>
    <dgm:pt modelId="{6B45F789-4089-994E-9B8D-EBA4C51C7196}" type="pres">
      <dgm:prSet presAssocID="{1D040E7C-5A7F-480B-99B6-D727148C1452}" presName="horz1" presStyleCnt="0"/>
      <dgm:spPr/>
    </dgm:pt>
    <dgm:pt modelId="{8606844B-B06C-2E4B-9083-CF251FD446BC}" type="pres">
      <dgm:prSet presAssocID="{1D040E7C-5A7F-480B-99B6-D727148C1452}" presName="tx1" presStyleLbl="revTx" presStyleIdx="2" presStyleCnt="10"/>
      <dgm:spPr/>
    </dgm:pt>
    <dgm:pt modelId="{515AE147-58F9-A24B-871C-80D7783DE064}" type="pres">
      <dgm:prSet presAssocID="{1D040E7C-5A7F-480B-99B6-D727148C1452}" presName="vert1" presStyleCnt="0"/>
      <dgm:spPr/>
    </dgm:pt>
    <dgm:pt modelId="{9097B7C9-9A5F-C047-98C4-ACFA44A2B70C}" type="pres">
      <dgm:prSet presAssocID="{3AA82475-424D-47FF-854D-E4B9C464B19F}" presName="thickLine" presStyleLbl="alignNode1" presStyleIdx="3" presStyleCnt="10"/>
      <dgm:spPr/>
    </dgm:pt>
    <dgm:pt modelId="{6F6C3A08-05FC-6C46-B366-FD788863D60B}" type="pres">
      <dgm:prSet presAssocID="{3AA82475-424D-47FF-854D-E4B9C464B19F}" presName="horz1" presStyleCnt="0"/>
      <dgm:spPr/>
    </dgm:pt>
    <dgm:pt modelId="{310C0AA7-6829-7E43-9AF6-BB85ACE56175}" type="pres">
      <dgm:prSet presAssocID="{3AA82475-424D-47FF-854D-E4B9C464B19F}" presName="tx1" presStyleLbl="revTx" presStyleIdx="3" presStyleCnt="10"/>
      <dgm:spPr/>
    </dgm:pt>
    <dgm:pt modelId="{031DFCA7-F676-8F4E-B957-164860BEAE43}" type="pres">
      <dgm:prSet presAssocID="{3AA82475-424D-47FF-854D-E4B9C464B19F}" presName="vert1" presStyleCnt="0"/>
      <dgm:spPr/>
    </dgm:pt>
    <dgm:pt modelId="{B583C35C-353D-9B46-ADC2-0D0332D15E9F}" type="pres">
      <dgm:prSet presAssocID="{E546D273-01DB-48D1-87EC-46AAEF5B61A5}" presName="thickLine" presStyleLbl="alignNode1" presStyleIdx="4" presStyleCnt="10"/>
      <dgm:spPr/>
    </dgm:pt>
    <dgm:pt modelId="{A8B36041-59EB-994F-8C7F-F3F2A3D8F681}" type="pres">
      <dgm:prSet presAssocID="{E546D273-01DB-48D1-87EC-46AAEF5B61A5}" presName="horz1" presStyleCnt="0"/>
      <dgm:spPr/>
    </dgm:pt>
    <dgm:pt modelId="{25AEA3F5-5493-9940-822F-06A9BD1052ED}" type="pres">
      <dgm:prSet presAssocID="{E546D273-01DB-48D1-87EC-46AAEF5B61A5}" presName="tx1" presStyleLbl="revTx" presStyleIdx="4" presStyleCnt="10"/>
      <dgm:spPr/>
    </dgm:pt>
    <dgm:pt modelId="{F31F7136-1C3D-6146-9636-4C228ED63B8E}" type="pres">
      <dgm:prSet presAssocID="{E546D273-01DB-48D1-87EC-46AAEF5B61A5}" presName="vert1" presStyleCnt="0"/>
      <dgm:spPr/>
    </dgm:pt>
    <dgm:pt modelId="{08918E84-8CF3-504A-879E-833DCF15608D}" type="pres">
      <dgm:prSet presAssocID="{DB2D6F3F-4D1A-43D6-8936-5AC0574858DA}" presName="thickLine" presStyleLbl="alignNode1" presStyleIdx="5" presStyleCnt="10"/>
      <dgm:spPr/>
    </dgm:pt>
    <dgm:pt modelId="{C4C6B82C-0D86-3242-9678-6D5A19C992DF}" type="pres">
      <dgm:prSet presAssocID="{DB2D6F3F-4D1A-43D6-8936-5AC0574858DA}" presName="horz1" presStyleCnt="0"/>
      <dgm:spPr/>
    </dgm:pt>
    <dgm:pt modelId="{3F7E9E6C-8621-074E-8C88-C85630C13432}" type="pres">
      <dgm:prSet presAssocID="{DB2D6F3F-4D1A-43D6-8936-5AC0574858DA}" presName="tx1" presStyleLbl="revTx" presStyleIdx="5" presStyleCnt="10"/>
      <dgm:spPr/>
    </dgm:pt>
    <dgm:pt modelId="{C6BED6AD-7084-474A-A657-75337A393397}" type="pres">
      <dgm:prSet presAssocID="{DB2D6F3F-4D1A-43D6-8936-5AC0574858DA}" presName="vert1" presStyleCnt="0"/>
      <dgm:spPr/>
    </dgm:pt>
    <dgm:pt modelId="{34A878DB-D06F-6A46-9A79-8AA4B6D215EB}" type="pres">
      <dgm:prSet presAssocID="{5E20E03D-1545-DA4E-9C1D-46026EDA8948}" presName="thickLine" presStyleLbl="alignNode1" presStyleIdx="6" presStyleCnt="10"/>
      <dgm:spPr/>
    </dgm:pt>
    <dgm:pt modelId="{83B4444E-8686-3246-91A2-439FAE485115}" type="pres">
      <dgm:prSet presAssocID="{5E20E03D-1545-DA4E-9C1D-46026EDA8948}" presName="horz1" presStyleCnt="0"/>
      <dgm:spPr/>
    </dgm:pt>
    <dgm:pt modelId="{B3C95FFE-CE57-D14F-8F50-1E62E3646A9D}" type="pres">
      <dgm:prSet presAssocID="{5E20E03D-1545-DA4E-9C1D-46026EDA8948}" presName="tx1" presStyleLbl="revTx" presStyleIdx="6" presStyleCnt="10"/>
      <dgm:spPr/>
    </dgm:pt>
    <dgm:pt modelId="{60B0B7C7-E2EA-8548-B999-9F9276C2B846}" type="pres">
      <dgm:prSet presAssocID="{5E20E03D-1545-DA4E-9C1D-46026EDA8948}" presName="vert1" presStyleCnt="0"/>
      <dgm:spPr/>
    </dgm:pt>
    <dgm:pt modelId="{A491ABBA-2BE9-A240-9933-4785B62ACBFD}" type="pres">
      <dgm:prSet presAssocID="{BB8FCD65-3062-894C-B2E3-A90D116722DF}" presName="thickLine" presStyleLbl="alignNode1" presStyleIdx="7" presStyleCnt="10"/>
      <dgm:spPr/>
    </dgm:pt>
    <dgm:pt modelId="{1668B574-12D9-8C4F-84B9-80F74A6F6712}" type="pres">
      <dgm:prSet presAssocID="{BB8FCD65-3062-894C-B2E3-A90D116722DF}" presName="horz1" presStyleCnt="0"/>
      <dgm:spPr/>
    </dgm:pt>
    <dgm:pt modelId="{DDD7E1AA-E658-EF4C-855A-B93969106EC4}" type="pres">
      <dgm:prSet presAssocID="{BB8FCD65-3062-894C-B2E3-A90D116722DF}" presName="tx1" presStyleLbl="revTx" presStyleIdx="7" presStyleCnt="10"/>
      <dgm:spPr/>
    </dgm:pt>
    <dgm:pt modelId="{4377F751-3458-BF49-842C-CCFA75312619}" type="pres">
      <dgm:prSet presAssocID="{BB8FCD65-3062-894C-B2E3-A90D116722DF}" presName="vert1" presStyleCnt="0"/>
      <dgm:spPr/>
    </dgm:pt>
    <dgm:pt modelId="{AA2730FE-2514-C142-9FBD-861F1DD67428}" type="pres">
      <dgm:prSet presAssocID="{1A4F16F8-7A4E-4A22-9B8A-BC200DADED2B}" presName="thickLine" presStyleLbl="alignNode1" presStyleIdx="8" presStyleCnt="10"/>
      <dgm:spPr/>
    </dgm:pt>
    <dgm:pt modelId="{ABB0F331-7479-7A48-884E-4675A3465F36}" type="pres">
      <dgm:prSet presAssocID="{1A4F16F8-7A4E-4A22-9B8A-BC200DADED2B}" presName="horz1" presStyleCnt="0"/>
      <dgm:spPr/>
    </dgm:pt>
    <dgm:pt modelId="{DA591656-AB8A-904C-9F25-B458C8C9397B}" type="pres">
      <dgm:prSet presAssocID="{1A4F16F8-7A4E-4A22-9B8A-BC200DADED2B}" presName="tx1" presStyleLbl="revTx" presStyleIdx="8" presStyleCnt="10"/>
      <dgm:spPr/>
    </dgm:pt>
    <dgm:pt modelId="{69D647B7-E7C7-F341-B76A-85FF180F0DCA}" type="pres">
      <dgm:prSet presAssocID="{1A4F16F8-7A4E-4A22-9B8A-BC200DADED2B}" presName="vert1" presStyleCnt="0"/>
      <dgm:spPr/>
    </dgm:pt>
    <dgm:pt modelId="{02D8FC58-3A11-DC45-90BB-035250A131C8}" type="pres">
      <dgm:prSet presAssocID="{39B563C1-411A-B347-B903-D2FC1323FC60}" presName="thickLine" presStyleLbl="alignNode1" presStyleIdx="9" presStyleCnt="10"/>
      <dgm:spPr/>
    </dgm:pt>
    <dgm:pt modelId="{6B46A780-26C2-1647-B117-EEB2E03236F4}" type="pres">
      <dgm:prSet presAssocID="{39B563C1-411A-B347-B903-D2FC1323FC60}" presName="horz1" presStyleCnt="0"/>
      <dgm:spPr/>
    </dgm:pt>
    <dgm:pt modelId="{0EAEA1F4-4274-A149-AA22-62CACC89E63B}" type="pres">
      <dgm:prSet presAssocID="{39B563C1-411A-B347-B903-D2FC1323FC60}" presName="tx1" presStyleLbl="revTx" presStyleIdx="9" presStyleCnt="10"/>
      <dgm:spPr/>
    </dgm:pt>
    <dgm:pt modelId="{0E721E2A-FC82-0442-9A6C-7606D8BA9FB4}" type="pres">
      <dgm:prSet presAssocID="{39B563C1-411A-B347-B903-D2FC1323FC60}" presName="vert1" presStyleCnt="0"/>
      <dgm:spPr/>
    </dgm:pt>
  </dgm:ptLst>
  <dgm:cxnLst>
    <dgm:cxn modelId="{DF757708-AD3F-454E-A645-F3A170DEF5FC}" type="presOf" srcId="{1D040E7C-5A7F-480B-99B6-D727148C1452}" destId="{8606844B-B06C-2E4B-9083-CF251FD446BC}" srcOrd="0" destOrd="0" presId="urn:microsoft.com/office/officeart/2008/layout/LinedList"/>
    <dgm:cxn modelId="{C9A9F40D-BEC2-46C4-B526-FB450301EEE4}" srcId="{16D005B9-7568-46CE-A6B7-ACAB621DD14E}" destId="{DB2D6F3F-4D1A-43D6-8936-5AC0574858DA}" srcOrd="5" destOrd="0" parTransId="{D463F097-3940-48E2-BE86-5160F0F71CB0}" sibTransId="{B86636A1-DC62-4E02-A160-7F6CD7A34830}"/>
    <dgm:cxn modelId="{139BAB36-FF33-104A-8E47-F2C4B961BE2A}" type="presOf" srcId="{E546D273-01DB-48D1-87EC-46AAEF5B61A5}" destId="{25AEA3F5-5493-9940-822F-06A9BD1052ED}" srcOrd="0" destOrd="0" presId="urn:microsoft.com/office/officeart/2008/layout/LinedList"/>
    <dgm:cxn modelId="{B2DA6454-42C2-2546-9892-5648514D6B8A}" type="presOf" srcId="{1A4F16F8-7A4E-4A22-9B8A-BC200DADED2B}" destId="{DA591656-AB8A-904C-9F25-B458C8C9397B}" srcOrd="0" destOrd="0" presId="urn:microsoft.com/office/officeart/2008/layout/LinedList"/>
    <dgm:cxn modelId="{116D9D57-CFE1-814B-9436-4194EE64D65B}" srcId="{16D005B9-7568-46CE-A6B7-ACAB621DD14E}" destId="{39B563C1-411A-B347-B903-D2FC1323FC60}" srcOrd="9" destOrd="0" parTransId="{F2F026FB-1DB4-6041-BDC3-AA0372CA8C9E}" sibTransId="{E1A0B897-BAFD-974C-8B15-1D0D2118AC91}"/>
    <dgm:cxn modelId="{FBD46659-80B9-0347-98D4-98287437A2B8}" type="presOf" srcId="{DB2D6F3F-4D1A-43D6-8936-5AC0574858DA}" destId="{3F7E9E6C-8621-074E-8C88-C85630C13432}" srcOrd="0" destOrd="0" presId="urn:microsoft.com/office/officeart/2008/layout/LinedList"/>
    <dgm:cxn modelId="{86EF655A-B791-2E44-812B-3E173F89040C}" srcId="{16D005B9-7568-46CE-A6B7-ACAB621DD14E}" destId="{9D33C5DF-46F4-5241-AAC8-D820E3DD3936}" srcOrd="1" destOrd="0" parTransId="{81664AEC-DF33-1748-961E-D311207E9F40}" sibTransId="{89E4C8A2-0194-1342-81C5-EFAA24EF193E}"/>
    <dgm:cxn modelId="{19A8885D-F15E-7748-882A-111FEC4F91F1}" type="presOf" srcId="{39B563C1-411A-B347-B903-D2FC1323FC60}" destId="{0EAEA1F4-4274-A149-AA22-62CACC89E63B}" srcOrd="0" destOrd="0" presId="urn:microsoft.com/office/officeart/2008/layout/LinedList"/>
    <dgm:cxn modelId="{AB5CC372-6FAB-2044-AD08-34733F187C31}" type="presOf" srcId="{16D005B9-7568-46CE-A6B7-ACAB621DD14E}" destId="{0798600A-13C5-D84F-BFB8-F2B0F00DF998}" srcOrd="0" destOrd="0" presId="urn:microsoft.com/office/officeart/2008/layout/LinedList"/>
    <dgm:cxn modelId="{ABA6BE7C-8C14-4217-9BA5-B9587BD4E333}" srcId="{16D005B9-7568-46CE-A6B7-ACAB621DD14E}" destId="{E546D273-01DB-48D1-87EC-46AAEF5B61A5}" srcOrd="4" destOrd="0" parTransId="{14D30D6A-9A24-4313-B34F-B6BDF6889A60}" sibTransId="{DAF46728-6A61-420B-A7DA-494D9F74C573}"/>
    <dgm:cxn modelId="{B7190CA4-3399-FA43-A20C-D8D70392B33B}" type="presOf" srcId="{9D33C5DF-46F4-5241-AAC8-D820E3DD3936}" destId="{2D182B6E-8BE0-A647-8E41-FF503F7FE306}" srcOrd="0" destOrd="0" presId="urn:microsoft.com/office/officeart/2008/layout/LinedList"/>
    <dgm:cxn modelId="{AFD370A4-8032-4D32-A90F-4CF7D606E8DF}" srcId="{16D005B9-7568-46CE-A6B7-ACAB621DD14E}" destId="{2222B8A8-2D3E-4632-8573-AB1DDE9890E9}" srcOrd="0" destOrd="0" parTransId="{41B84BBA-1D12-448B-A074-2388D4F44CFE}" sibTransId="{70244C23-1B36-44E4-8044-E83BFD9FBBE3}"/>
    <dgm:cxn modelId="{E00D57A8-6FDB-416C-B59A-ED32AAA1875F}" srcId="{16D005B9-7568-46CE-A6B7-ACAB621DD14E}" destId="{3AA82475-424D-47FF-854D-E4B9C464B19F}" srcOrd="3" destOrd="0" parTransId="{5B7CAE1A-B298-4765-AF5C-FBE1DD5425BF}" sibTransId="{967D2ED7-44FE-4BB8-B9AF-EDDD1285809D}"/>
    <dgm:cxn modelId="{B566FDB8-B9F1-43CE-B38E-721A80A31FE4}" srcId="{16D005B9-7568-46CE-A6B7-ACAB621DD14E}" destId="{1D040E7C-5A7F-480B-99B6-D727148C1452}" srcOrd="2" destOrd="0" parTransId="{15AF1B45-6AD3-43F9-8E3F-3FEBAD1A16EA}" sibTransId="{4D8FADC5-91EC-4C3B-B487-6EC835A7A1B3}"/>
    <dgm:cxn modelId="{662462C8-20B6-EE4E-921B-B7B596462115}" srcId="{16D005B9-7568-46CE-A6B7-ACAB621DD14E}" destId="{BB8FCD65-3062-894C-B2E3-A90D116722DF}" srcOrd="7" destOrd="0" parTransId="{7EF48C2D-1522-EE46-91C6-4B4E8BAF364B}" sibTransId="{D93FD656-CE4F-A947-8F45-FD245FC025DC}"/>
    <dgm:cxn modelId="{388DADCC-F456-4E13-B7AA-C802922F93E0}" srcId="{16D005B9-7568-46CE-A6B7-ACAB621DD14E}" destId="{1A4F16F8-7A4E-4A22-9B8A-BC200DADED2B}" srcOrd="8" destOrd="0" parTransId="{C7978652-5EB2-4229-A826-1749F87D3375}" sibTransId="{70D4E254-2C06-4338-8008-6C16D6E8030F}"/>
    <dgm:cxn modelId="{66CE27E0-EDA0-F447-8198-06D894D4D763}" type="presOf" srcId="{BB8FCD65-3062-894C-B2E3-A90D116722DF}" destId="{DDD7E1AA-E658-EF4C-855A-B93969106EC4}" srcOrd="0" destOrd="0" presId="urn:microsoft.com/office/officeart/2008/layout/LinedList"/>
    <dgm:cxn modelId="{CE835EE7-18A2-3E46-A877-877DA90EA127}" type="presOf" srcId="{5E20E03D-1545-DA4E-9C1D-46026EDA8948}" destId="{B3C95FFE-CE57-D14F-8F50-1E62E3646A9D}" srcOrd="0" destOrd="0" presId="urn:microsoft.com/office/officeart/2008/layout/LinedList"/>
    <dgm:cxn modelId="{F6FB8FEC-C057-6F47-B209-6DE29E7A31E4}" srcId="{16D005B9-7568-46CE-A6B7-ACAB621DD14E}" destId="{5E20E03D-1545-DA4E-9C1D-46026EDA8948}" srcOrd="6" destOrd="0" parTransId="{12BA729A-776C-1C4A-9423-8FC306349C53}" sibTransId="{FA8175A7-015B-0942-9445-5933C0E96049}"/>
    <dgm:cxn modelId="{4CA255F4-60BB-5442-A88B-FE93C169C1F3}" type="presOf" srcId="{3AA82475-424D-47FF-854D-E4B9C464B19F}" destId="{310C0AA7-6829-7E43-9AF6-BB85ACE56175}" srcOrd="0" destOrd="0" presId="urn:microsoft.com/office/officeart/2008/layout/LinedList"/>
    <dgm:cxn modelId="{BF615FFE-A517-134C-BA5F-2CEFB1A58108}" type="presOf" srcId="{2222B8A8-2D3E-4632-8573-AB1DDE9890E9}" destId="{7AF6C9D9-48BE-0445-9ED0-DC7BFDBA8DEE}" srcOrd="0" destOrd="0" presId="urn:microsoft.com/office/officeart/2008/layout/LinedList"/>
    <dgm:cxn modelId="{259D885C-B821-8C4C-A166-32C849F1CF10}" type="presParOf" srcId="{0798600A-13C5-D84F-BFB8-F2B0F00DF998}" destId="{A5153C4B-D095-AD47-A178-585C1603987D}" srcOrd="0" destOrd="0" presId="urn:microsoft.com/office/officeart/2008/layout/LinedList"/>
    <dgm:cxn modelId="{7BB51BED-D30F-CC42-B4EA-CA98E949C5FA}" type="presParOf" srcId="{0798600A-13C5-D84F-BFB8-F2B0F00DF998}" destId="{BAE23A41-AEC3-A940-B858-C4D02B46665B}" srcOrd="1" destOrd="0" presId="urn:microsoft.com/office/officeart/2008/layout/LinedList"/>
    <dgm:cxn modelId="{93B4BFE4-D3B8-6848-9BB9-F9986ED55FC1}" type="presParOf" srcId="{BAE23A41-AEC3-A940-B858-C4D02B46665B}" destId="{7AF6C9D9-48BE-0445-9ED0-DC7BFDBA8DEE}" srcOrd="0" destOrd="0" presId="urn:microsoft.com/office/officeart/2008/layout/LinedList"/>
    <dgm:cxn modelId="{7D612CBD-4F6D-7543-87FD-A9DED91BFFF7}" type="presParOf" srcId="{BAE23A41-AEC3-A940-B858-C4D02B46665B}" destId="{F774CB92-F6CC-2147-9A49-EDADC824F93E}" srcOrd="1" destOrd="0" presId="urn:microsoft.com/office/officeart/2008/layout/LinedList"/>
    <dgm:cxn modelId="{BC9195D5-FFDB-4A4A-9A3F-46112A2A4261}" type="presParOf" srcId="{0798600A-13C5-D84F-BFB8-F2B0F00DF998}" destId="{FE3980F6-903D-AB46-AE1F-6A54ED61A035}" srcOrd="2" destOrd="0" presId="urn:microsoft.com/office/officeart/2008/layout/LinedList"/>
    <dgm:cxn modelId="{B410E893-B5D0-864E-83D5-355F6FF04679}" type="presParOf" srcId="{0798600A-13C5-D84F-BFB8-F2B0F00DF998}" destId="{CEA30214-0F92-D146-A7E9-690B83224C65}" srcOrd="3" destOrd="0" presId="urn:microsoft.com/office/officeart/2008/layout/LinedList"/>
    <dgm:cxn modelId="{3985ECB0-FE84-E64C-8D4B-5E0EC5D32FDF}" type="presParOf" srcId="{CEA30214-0F92-D146-A7E9-690B83224C65}" destId="{2D182B6E-8BE0-A647-8E41-FF503F7FE306}" srcOrd="0" destOrd="0" presId="urn:microsoft.com/office/officeart/2008/layout/LinedList"/>
    <dgm:cxn modelId="{1086F4AE-8988-954E-9E27-4E18A0064381}" type="presParOf" srcId="{CEA30214-0F92-D146-A7E9-690B83224C65}" destId="{85D55E14-50EA-3C4E-A5A4-37221216B79C}" srcOrd="1" destOrd="0" presId="urn:microsoft.com/office/officeart/2008/layout/LinedList"/>
    <dgm:cxn modelId="{F0483D66-2C0E-1D4E-B271-43DA3F781BDD}" type="presParOf" srcId="{0798600A-13C5-D84F-BFB8-F2B0F00DF998}" destId="{B1B311F1-5167-094A-A37D-11BC775BA521}" srcOrd="4" destOrd="0" presId="urn:microsoft.com/office/officeart/2008/layout/LinedList"/>
    <dgm:cxn modelId="{8D0EE3FE-8AA7-574F-995B-451359F329F4}" type="presParOf" srcId="{0798600A-13C5-D84F-BFB8-F2B0F00DF998}" destId="{6B45F789-4089-994E-9B8D-EBA4C51C7196}" srcOrd="5" destOrd="0" presId="urn:microsoft.com/office/officeart/2008/layout/LinedList"/>
    <dgm:cxn modelId="{C51C86E9-8D69-AE4B-A72D-32B30874A487}" type="presParOf" srcId="{6B45F789-4089-994E-9B8D-EBA4C51C7196}" destId="{8606844B-B06C-2E4B-9083-CF251FD446BC}" srcOrd="0" destOrd="0" presId="urn:microsoft.com/office/officeart/2008/layout/LinedList"/>
    <dgm:cxn modelId="{3916BF34-E968-6547-AF64-280AE047F477}" type="presParOf" srcId="{6B45F789-4089-994E-9B8D-EBA4C51C7196}" destId="{515AE147-58F9-A24B-871C-80D7783DE064}" srcOrd="1" destOrd="0" presId="urn:microsoft.com/office/officeart/2008/layout/LinedList"/>
    <dgm:cxn modelId="{28F1CC8A-755A-5D46-B1DF-AB20428170E4}" type="presParOf" srcId="{0798600A-13C5-D84F-BFB8-F2B0F00DF998}" destId="{9097B7C9-9A5F-C047-98C4-ACFA44A2B70C}" srcOrd="6" destOrd="0" presId="urn:microsoft.com/office/officeart/2008/layout/LinedList"/>
    <dgm:cxn modelId="{87599A25-CA3E-4F47-9D5B-33DAACD62227}" type="presParOf" srcId="{0798600A-13C5-D84F-BFB8-F2B0F00DF998}" destId="{6F6C3A08-05FC-6C46-B366-FD788863D60B}" srcOrd="7" destOrd="0" presId="urn:microsoft.com/office/officeart/2008/layout/LinedList"/>
    <dgm:cxn modelId="{1C821F5C-B282-B24C-B0BE-6D52D240D7BD}" type="presParOf" srcId="{6F6C3A08-05FC-6C46-B366-FD788863D60B}" destId="{310C0AA7-6829-7E43-9AF6-BB85ACE56175}" srcOrd="0" destOrd="0" presId="urn:microsoft.com/office/officeart/2008/layout/LinedList"/>
    <dgm:cxn modelId="{683FA628-FBE3-4B4E-A08B-A548D5C54D7A}" type="presParOf" srcId="{6F6C3A08-05FC-6C46-B366-FD788863D60B}" destId="{031DFCA7-F676-8F4E-B957-164860BEAE43}" srcOrd="1" destOrd="0" presId="urn:microsoft.com/office/officeart/2008/layout/LinedList"/>
    <dgm:cxn modelId="{D892588B-C946-ED48-93AE-3BE10421E54A}" type="presParOf" srcId="{0798600A-13C5-D84F-BFB8-F2B0F00DF998}" destId="{B583C35C-353D-9B46-ADC2-0D0332D15E9F}" srcOrd="8" destOrd="0" presId="urn:microsoft.com/office/officeart/2008/layout/LinedList"/>
    <dgm:cxn modelId="{1941F613-9615-4642-8777-B67E3B50E0D0}" type="presParOf" srcId="{0798600A-13C5-D84F-BFB8-F2B0F00DF998}" destId="{A8B36041-59EB-994F-8C7F-F3F2A3D8F681}" srcOrd="9" destOrd="0" presId="urn:microsoft.com/office/officeart/2008/layout/LinedList"/>
    <dgm:cxn modelId="{33C9E559-1F37-DD49-9DE0-A41B394F4687}" type="presParOf" srcId="{A8B36041-59EB-994F-8C7F-F3F2A3D8F681}" destId="{25AEA3F5-5493-9940-822F-06A9BD1052ED}" srcOrd="0" destOrd="0" presId="urn:microsoft.com/office/officeart/2008/layout/LinedList"/>
    <dgm:cxn modelId="{47A5184B-FA0A-6B4B-B833-A9B5DC9C9584}" type="presParOf" srcId="{A8B36041-59EB-994F-8C7F-F3F2A3D8F681}" destId="{F31F7136-1C3D-6146-9636-4C228ED63B8E}" srcOrd="1" destOrd="0" presId="urn:microsoft.com/office/officeart/2008/layout/LinedList"/>
    <dgm:cxn modelId="{9555154A-A252-2F42-90CD-C9F668C32AEA}" type="presParOf" srcId="{0798600A-13C5-D84F-BFB8-F2B0F00DF998}" destId="{08918E84-8CF3-504A-879E-833DCF15608D}" srcOrd="10" destOrd="0" presId="urn:microsoft.com/office/officeart/2008/layout/LinedList"/>
    <dgm:cxn modelId="{AC030F2C-39BE-4746-ACC8-053D0D990A9A}" type="presParOf" srcId="{0798600A-13C5-D84F-BFB8-F2B0F00DF998}" destId="{C4C6B82C-0D86-3242-9678-6D5A19C992DF}" srcOrd="11" destOrd="0" presId="urn:microsoft.com/office/officeart/2008/layout/LinedList"/>
    <dgm:cxn modelId="{6F33CC3B-17EA-D14F-8A78-D6BED2A7859D}" type="presParOf" srcId="{C4C6B82C-0D86-3242-9678-6D5A19C992DF}" destId="{3F7E9E6C-8621-074E-8C88-C85630C13432}" srcOrd="0" destOrd="0" presId="urn:microsoft.com/office/officeart/2008/layout/LinedList"/>
    <dgm:cxn modelId="{B9B692CA-E3CD-7C44-B32A-5FE87D457CF1}" type="presParOf" srcId="{C4C6B82C-0D86-3242-9678-6D5A19C992DF}" destId="{C6BED6AD-7084-474A-A657-75337A393397}" srcOrd="1" destOrd="0" presId="urn:microsoft.com/office/officeart/2008/layout/LinedList"/>
    <dgm:cxn modelId="{417102D8-7A6B-154A-AC9A-6E42D40A7F9C}" type="presParOf" srcId="{0798600A-13C5-D84F-BFB8-F2B0F00DF998}" destId="{34A878DB-D06F-6A46-9A79-8AA4B6D215EB}" srcOrd="12" destOrd="0" presId="urn:microsoft.com/office/officeart/2008/layout/LinedList"/>
    <dgm:cxn modelId="{B70B3704-8A42-3248-8B21-CB71A0EED537}" type="presParOf" srcId="{0798600A-13C5-D84F-BFB8-F2B0F00DF998}" destId="{83B4444E-8686-3246-91A2-439FAE485115}" srcOrd="13" destOrd="0" presId="urn:microsoft.com/office/officeart/2008/layout/LinedList"/>
    <dgm:cxn modelId="{418A6D9E-05F8-7E44-883A-5341CA18F6DF}" type="presParOf" srcId="{83B4444E-8686-3246-91A2-439FAE485115}" destId="{B3C95FFE-CE57-D14F-8F50-1E62E3646A9D}" srcOrd="0" destOrd="0" presId="urn:microsoft.com/office/officeart/2008/layout/LinedList"/>
    <dgm:cxn modelId="{2426CB10-0A56-4845-9217-D66E2530743B}" type="presParOf" srcId="{83B4444E-8686-3246-91A2-439FAE485115}" destId="{60B0B7C7-E2EA-8548-B999-9F9276C2B846}" srcOrd="1" destOrd="0" presId="urn:microsoft.com/office/officeart/2008/layout/LinedList"/>
    <dgm:cxn modelId="{AB153D03-D68C-614B-BC19-AE102B0466ED}" type="presParOf" srcId="{0798600A-13C5-D84F-BFB8-F2B0F00DF998}" destId="{A491ABBA-2BE9-A240-9933-4785B62ACBFD}" srcOrd="14" destOrd="0" presId="urn:microsoft.com/office/officeart/2008/layout/LinedList"/>
    <dgm:cxn modelId="{B872F820-0E80-504C-B5DA-814C8986C2D7}" type="presParOf" srcId="{0798600A-13C5-D84F-BFB8-F2B0F00DF998}" destId="{1668B574-12D9-8C4F-84B9-80F74A6F6712}" srcOrd="15" destOrd="0" presId="urn:microsoft.com/office/officeart/2008/layout/LinedList"/>
    <dgm:cxn modelId="{54F26F69-2035-3A43-8735-AEDB2268E8EC}" type="presParOf" srcId="{1668B574-12D9-8C4F-84B9-80F74A6F6712}" destId="{DDD7E1AA-E658-EF4C-855A-B93969106EC4}" srcOrd="0" destOrd="0" presId="urn:microsoft.com/office/officeart/2008/layout/LinedList"/>
    <dgm:cxn modelId="{B0999CF3-90A4-1943-9914-BA8AA2FCAA53}" type="presParOf" srcId="{1668B574-12D9-8C4F-84B9-80F74A6F6712}" destId="{4377F751-3458-BF49-842C-CCFA75312619}" srcOrd="1" destOrd="0" presId="urn:microsoft.com/office/officeart/2008/layout/LinedList"/>
    <dgm:cxn modelId="{7CEEEB99-E019-804C-846C-79400E0C816D}" type="presParOf" srcId="{0798600A-13C5-D84F-BFB8-F2B0F00DF998}" destId="{AA2730FE-2514-C142-9FBD-861F1DD67428}" srcOrd="16" destOrd="0" presId="urn:microsoft.com/office/officeart/2008/layout/LinedList"/>
    <dgm:cxn modelId="{73A10C6B-EDFD-2B46-814D-D198AA93E39F}" type="presParOf" srcId="{0798600A-13C5-D84F-BFB8-F2B0F00DF998}" destId="{ABB0F331-7479-7A48-884E-4675A3465F36}" srcOrd="17" destOrd="0" presId="urn:microsoft.com/office/officeart/2008/layout/LinedList"/>
    <dgm:cxn modelId="{A17EACDA-851D-5746-A7F7-DE70B0712DE6}" type="presParOf" srcId="{ABB0F331-7479-7A48-884E-4675A3465F36}" destId="{DA591656-AB8A-904C-9F25-B458C8C9397B}" srcOrd="0" destOrd="0" presId="urn:microsoft.com/office/officeart/2008/layout/LinedList"/>
    <dgm:cxn modelId="{147C66A3-69AB-6249-B76E-7CCE6A41BF05}" type="presParOf" srcId="{ABB0F331-7479-7A48-884E-4675A3465F36}" destId="{69D647B7-E7C7-F341-B76A-85FF180F0DCA}" srcOrd="1" destOrd="0" presId="urn:microsoft.com/office/officeart/2008/layout/LinedList"/>
    <dgm:cxn modelId="{5AD0BBAC-C885-7046-994E-FEF3FB894919}" type="presParOf" srcId="{0798600A-13C5-D84F-BFB8-F2B0F00DF998}" destId="{02D8FC58-3A11-DC45-90BB-035250A131C8}" srcOrd="18" destOrd="0" presId="urn:microsoft.com/office/officeart/2008/layout/LinedList"/>
    <dgm:cxn modelId="{6635A780-1AB7-3744-BEF8-8942EB6A6A6C}" type="presParOf" srcId="{0798600A-13C5-D84F-BFB8-F2B0F00DF998}" destId="{6B46A780-26C2-1647-B117-EEB2E03236F4}" srcOrd="19" destOrd="0" presId="urn:microsoft.com/office/officeart/2008/layout/LinedList"/>
    <dgm:cxn modelId="{01A460AE-BE60-5246-B0A4-23ECF9C5270D}" type="presParOf" srcId="{6B46A780-26C2-1647-B117-EEB2E03236F4}" destId="{0EAEA1F4-4274-A149-AA22-62CACC89E63B}" srcOrd="0" destOrd="0" presId="urn:microsoft.com/office/officeart/2008/layout/LinedList"/>
    <dgm:cxn modelId="{BB12097B-B1A6-8F49-990F-D7ECA22836DB}" type="presParOf" srcId="{6B46A780-26C2-1647-B117-EEB2E03236F4}" destId="{0E721E2A-FC82-0442-9A6C-7606D8BA9F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DEBDACA-7A9D-48BE-8AE4-F005770A80D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E61D334-1A09-496A-AE69-C2E66255CF84}">
      <dgm:prSet custT="1"/>
      <dgm:spPr/>
      <dgm:t>
        <a:bodyPr/>
        <a:lstStyle/>
        <a:p>
          <a:r>
            <a:rPr lang="en-GB" sz="2000" b="0">
              <a:latin typeface="Arial" panose="020B0604020202020204" pitchFamily="34" charset="0"/>
              <a:cs typeface="Arial" panose="020B0604020202020204" pitchFamily="34" charset="0"/>
            </a:rPr>
            <a:t>Most current management tools only cover issues related to one product or service, which makes it difficult to get the whole picture. </a:t>
          </a:r>
          <a:endParaRPr lang="en-US" sz="2000" b="0">
            <a:latin typeface="Arial" panose="020B0604020202020204" pitchFamily="34" charset="0"/>
            <a:cs typeface="Arial" panose="020B0604020202020204" pitchFamily="34" charset="0"/>
          </a:endParaRPr>
        </a:p>
      </dgm:t>
    </dgm:pt>
    <dgm:pt modelId="{C0863D4F-9D81-4ACC-9153-5CDAC82D9828}" type="parTrans" cxnId="{535B8ABB-7D92-4ABF-91B4-430A4E7A3AB2}">
      <dgm:prSet/>
      <dgm:spPr/>
      <dgm:t>
        <a:bodyPr/>
        <a:lstStyle/>
        <a:p>
          <a:endParaRPr lang="en-US"/>
        </a:p>
      </dgm:t>
    </dgm:pt>
    <dgm:pt modelId="{F410E838-6E16-41BB-8DDC-2F1C02242F92}" type="sibTrans" cxnId="{535B8ABB-7D92-4ABF-91B4-430A4E7A3AB2}">
      <dgm:prSet/>
      <dgm:spPr/>
      <dgm:t>
        <a:bodyPr/>
        <a:lstStyle/>
        <a:p>
          <a:endParaRPr lang="en-US"/>
        </a:p>
      </dgm:t>
    </dgm:pt>
    <dgm:pt modelId="{FD5E4144-E04B-449C-B86E-59678D565136}">
      <dgm:prSet custT="1"/>
      <dgm:spPr/>
      <dgm:t>
        <a:bodyPr/>
        <a:lstStyle/>
        <a:p>
          <a:r>
            <a:rPr lang="en-GB" sz="2000" b="0">
              <a:latin typeface="Arial" panose="020B0604020202020204" pitchFamily="34" charset="0"/>
              <a:cs typeface="Arial" panose="020B0604020202020204" pitchFamily="34" charset="0"/>
            </a:rPr>
            <a:t>The IT department does not have the appropriate tools to readily identify problems in the Citrix environment. </a:t>
          </a:r>
          <a:endParaRPr lang="en-US" sz="2000" b="0">
            <a:latin typeface="Arial" panose="020B0604020202020204" pitchFamily="34" charset="0"/>
            <a:cs typeface="Arial" panose="020B0604020202020204" pitchFamily="34" charset="0"/>
          </a:endParaRPr>
        </a:p>
      </dgm:t>
    </dgm:pt>
    <dgm:pt modelId="{0796C792-2818-485E-8BF0-DE03AEE1BE89}" type="parTrans" cxnId="{49D27611-3492-46C7-9CE9-CFDB11AE23A5}">
      <dgm:prSet/>
      <dgm:spPr/>
      <dgm:t>
        <a:bodyPr/>
        <a:lstStyle/>
        <a:p>
          <a:endParaRPr lang="en-US"/>
        </a:p>
      </dgm:t>
    </dgm:pt>
    <dgm:pt modelId="{B17B3707-F9DE-4492-89E4-A155560E98EC}" type="sibTrans" cxnId="{49D27611-3492-46C7-9CE9-CFDB11AE23A5}">
      <dgm:prSet/>
      <dgm:spPr/>
      <dgm:t>
        <a:bodyPr/>
        <a:lstStyle/>
        <a:p>
          <a:endParaRPr lang="en-US"/>
        </a:p>
      </dgm:t>
    </dgm:pt>
    <dgm:pt modelId="{44E61BF4-6684-4359-9DE0-6DDA99085DF8}">
      <dgm:prSet custT="1"/>
      <dgm:spPr/>
      <dgm:t>
        <a:bodyPr/>
        <a:lstStyle/>
        <a:p>
          <a:r>
            <a:rPr lang="en-GB" sz="2000" b="0">
              <a:latin typeface="Arial" panose="020B0604020202020204" pitchFamily="34" charset="0"/>
              <a:cs typeface="Arial" panose="020B0604020202020204" pitchFamily="34" charset="0"/>
            </a:rPr>
            <a:t>Without identical Citrix servers or a manageable number of images, the number of variables involved in diagnosing a problem can multiply exponentially. </a:t>
          </a:r>
          <a:endParaRPr lang="en-US" sz="2000" b="0">
            <a:latin typeface="Arial" panose="020B0604020202020204" pitchFamily="34" charset="0"/>
            <a:cs typeface="Arial" panose="020B0604020202020204" pitchFamily="34" charset="0"/>
          </a:endParaRPr>
        </a:p>
      </dgm:t>
    </dgm:pt>
    <dgm:pt modelId="{8F52CDF9-3CC8-4C0A-9D75-78229DE4CCEE}" type="parTrans" cxnId="{F3394234-AE7D-4C14-9A0A-94868FBD52F4}">
      <dgm:prSet/>
      <dgm:spPr/>
      <dgm:t>
        <a:bodyPr/>
        <a:lstStyle/>
        <a:p>
          <a:endParaRPr lang="en-US"/>
        </a:p>
      </dgm:t>
    </dgm:pt>
    <dgm:pt modelId="{545B007B-4CC9-454A-85E3-D5536DF26854}" type="sibTrans" cxnId="{F3394234-AE7D-4C14-9A0A-94868FBD52F4}">
      <dgm:prSet/>
      <dgm:spPr/>
      <dgm:t>
        <a:bodyPr/>
        <a:lstStyle/>
        <a:p>
          <a:endParaRPr lang="en-US"/>
        </a:p>
      </dgm:t>
    </dgm:pt>
    <dgm:pt modelId="{7CD36302-5CC3-4DBC-BFAF-365D39B9071C}">
      <dgm:prSet custT="1"/>
      <dgm:spPr/>
      <dgm:t>
        <a:bodyPr/>
        <a:lstStyle/>
        <a:p>
          <a:r>
            <a:rPr lang="en-GB" sz="2000" b="0">
              <a:latin typeface="Arial" panose="020B0604020202020204" pitchFamily="34" charset="0"/>
              <a:cs typeface="Arial" panose="020B0604020202020204" pitchFamily="34" charset="0"/>
            </a:rPr>
            <a:t>A problem with any of the individual components of the network can impact the Citrix performance, which degrades the user’s experience. </a:t>
          </a:r>
          <a:endParaRPr lang="en-US" sz="2000" b="0">
            <a:latin typeface="Arial" panose="020B0604020202020204" pitchFamily="34" charset="0"/>
            <a:cs typeface="Arial" panose="020B0604020202020204" pitchFamily="34" charset="0"/>
          </a:endParaRPr>
        </a:p>
      </dgm:t>
    </dgm:pt>
    <dgm:pt modelId="{9A9F9247-AF2E-460E-A72E-06FC914789FE}" type="parTrans" cxnId="{69B4B699-FDFD-459B-A7E3-35C40DEA0668}">
      <dgm:prSet/>
      <dgm:spPr/>
      <dgm:t>
        <a:bodyPr/>
        <a:lstStyle/>
        <a:p>
          <a:endParaRPr lang="en-US"/>
        </a:p>
      </dgm:t>
    </dgm:pt>
    <dgm:pt modelId="{C7BE4A81-D408-4B0C-97CA-1BE6BAB89BC8}" type="sibTrans" cxnId="{69B4B699-FDFD-459B-A7E3-35C40DEA0668}">
      <dgm:prSet/>
      <dgm:spPr/>
      <dgm:t>
        <a:bodyPr/>
        <a:lstStyle/>
        <a:p>
          <a:endParaRPr lang="en-US"/>
        </a:p>
      </dgm:t>
    </dgm:pt>
    <dgm:pt modelId="{5D6DC232-5384-465A-907B-5F937285122C}">
      <dgm:prSet custT="1"/>
      <dgm:spPr/>
      <dgm:t>
        <a:bodyPr/>
        <a:lstStyle/>
        <a:p>
          <a:r>
            <a:rPr lang="en-GB" sz="2000" b="0" dirty="0">
              <a:latin typeface="Arial" panose="020B0604020202020204" pitchFamily="34" charset="0"/>
              <a:cs typeface="Arial" panose="020B0604020202020204" pitchFamily="34" charset="0"/>
            </a:rPr>
            <a:t>limited number of remote users you can support per Citrix server</a:t>
          </a:r>
          <a:endParaRPr lang="en-US" sz="2000" b="0" dirty="0">
            <a:latin typeface="Arial" panose="020B0604020202020204" pitchFamily="34" charset="0"/>
            <a:cs typeface="Arial" panose="020B0604020202020204" pitchFamily="34" charset="0"/>
          </a:endParaRPr>
        </a:p>
      </dgm:t>
    </dgm:pt>
    <dgm:pt modelId="{1CDA80E2-0FCC-4393-94E9-567BD1B2DF5D}" type="parTrans" cxnId="{4B9714EE-681A-4769-AE1C-6CF752FCB25E}">
      <dgm:prSet/>
      <dgm:spPr/>
      <dgm:t>
        <a:bodyPr/>
        <a:lstStyle/>
        <a:p>
          <a:endParaRPr lang="en-US"/>
        </a:p>
      </dgm:t>
    </dgm:pt>
    <dgm:pt modelId="{29E5FFAB-F3F2-4C50-82F5-D38C0A432263}" type="sibTrans" cxnId="{4B9714EE-681A-4769-AE1C-6CF752FCB25E}">
      <dgm:prSet/>
      <dgm:spPr/>
      <dgm:t>
        <a:bodyPr/>
        <a:lstStyle/>
        <a:p>
          <a:endParaRPr lang="en-US"/>
        </a:p>
      </dgm:t>
    </dgm:pt>
    <dgm:pt modelId="{059C9ABD-D355-AE4D-A7B9-E7EA33AFB65F}" type="pres">
      <dgm:prSet presAssocID="{8DEBDACA-7A9D-48BE-8AE4-F005770A80D0}" presName="linear" presStyleCnt="0">
        <dgm:presLayoutVars>
          <dgm:animLvl val="lvl"/>
          <dgm:resizeHandles val="exact"/>
        </dgm:presLayoutVars>
      </dgm:prSet>
      <dgm:spPr/>
    </dgm:pt>
    <dgm:pt modelId="{029447C2-AF4B-E344-8111-774093922381}" type="pres">
      <dgm:prSet presAssocID="{FE61D334-1A09-496A-AE69-C2E66255CF84}" presName="parentText" presStyleLbl="node1" presStyleIdx="0" presStyleCnt="5">
        <dgm:presLayoutVars>
          <dgm:chMax val="0"/>
          <dgm:bulletEnabled val="1"/>
        </dgm:presLayoutVars>
      </dgm:prSet>
      <dgm:spPr/>
    </dgm:pt>
    <dgm:pt modelId="{E6304E67-227D-074F-A986-26A2685089A5}" type="pres">
      <dgm:prSet presAssocID="{F410E838-6E16-41BB-8DDC-2F1C02242F92}" presName="spacer" presStyleCnt="0"/>
      <dgm:spPr/>
    </dgm:pt>
    <dgm:pt modelId="{E82C54CB-A703-E84B-A4CB-890460D70A62}" type="pres">
      <dgm:prSet presAssocID="{FD5E4144-E04B-449C-B86E-59678D565136}" presName="parentText" presStyleLbl="node1" presStyleIdx="1" presStyleCnt="5">
        <dgm:presLayoutVars>
          <dgm:chMax val="0"/>
          <dgm:bulletEnabled val="1"/>
        </dgm:presLayoutVars>
      </dgm:prSet>
      <dgm:spPr/>
    </dgm:pt>
    <dgm:pt modelId="{E023DD1A-C5B3-3346-8C0B-34519A74FB3C}" type="pres">
      <dgm:prSet presAssocID="{B17B3707-F9DE-4492-89E4-A155560E98EC}" presName="spacer" presStyleCnt="0"/>
      <dgm:spPr/>
    </dgm:pt>
    <dgm:pt modelId="{D42ABCD1-4117-C844-97F5-A305E89A05E2}" type="pres">
      <dgm:prSet presAssocID="{44E61BF4-6684-4359-9DE0-6DDA99085DF8}" presName="parentText" presStyleLbl="node1" presStyleIdx="2" presStyleCnt="5">
        <dgm:presLayoutVars>
          <dgm:chMax val="0"/>
          <dgm:bulletEnabled val="1"/>
        </dgm:presLayoutVars>
      </dgm:prSet>
      <dgm:spPr/>
    </dgm:pt>
    <dgm:pt modelId="{DD75923D-D502-D74D-B369-42D966B897A1}" type="pres">
      <dgm:prSet presAssocID="{545B007B-4CC9-454A-85E3-D5536DF26854}" presName="spacer" presStyleCnt="0"/>
      <dgm:spPr/>
    </dgm:pt>
    <dgm:pt modelId="{286AFD83-98CB-D241-AF88-861E96ED52D3}" type="pres">
      <dgm:prSet presAssocID="{7CD36302-5CC3-4DBC-BFAF-365D39B9071C}" presName="parentText" presStyleLbl="node1" presStyleIdx="3" presStyleCnt="5">
        <dgm:presLayoutVars>
          <dgm:chMax val="0"/>
          <dgm:bulletEnabled val="1"/>
        </dgm:presLayoutVars>
      </dgm:prSet>
      <dgm:spPr/>
    </dgm:pt>
    <dgm:pt modelId="{375A90A8-66A3-6B44-832E-FB447D8F6BD6}" type="pres">
      <dgm:prSet presAssocID="{C7BE4A81-D408-4B0C-97CA-1BE6BAB89BC8}" presName="spacer" presStyleCnt="0"/>
      <dgm:spPr/>
    </dgm:pt>
    <dgm:pt modelId="{4E4ECF37-DFA8-F54E-9082-9533D09040C3}" type="pres">
      <dgm:prSet presAssocID="{5D6DC232-5384-465A-907B-5F937285122C}" presName="parentText" presStyleLbl="node1" presStyleIdx="4" presStyleCnt="5">
        <dgm:presLayoutVars>
          <dgm:chMax val="0"/>
          <dgm:bulletEnabled val="1"/>
        </dgm:presLayoutVars>
      </dgm:prSet>
      <dgm:spPr/>
    </dgm:pt>
  </dgm:ptLst>
  <dgm:cxnLst>
    <dgm:cxn modelId="{0258450C-EEBE-9C4A-9548-80A06D8CC63E}" type="presOf" srcId="{FE61D334-1A09-496A-AE69-C2E66255CF84}" destId="{029447C2-AF4B-E344-8111-774093922381}" srcOrd="0" destOrd="0" presId="urn:microsoft.com/office/officeart/2005/8/layout/vList2"/>
    <dgm:cxn modelId="{49D27611-3492-46C7-9CE9-CFDB11AE23A5}" srcId="{8DEBDACA-7A9D-48BE-8AE4-F005770A80D0}" destId="{FD5E4144-E04B-449C-B86E-59678D565136}" srcOrd="1" destOrd="0" parTransId="{0796C792-2818-485E-8BF0-DE03AEE1BE89}" sibTransId="{B17B3707-F9DE-4492-89E4-A155560E98EC}"/>
    <dgm:cxn modelId="{F3394234-AE7D-4C14-9A0A-94868FBD52F4}" srcId="{8DEBDACA-7A9D-48BE-8AE4-F005770A80D0}" destId="{44E61BF4-6684-4359-9DE0-6DDA99085DF8}" srcOrd="2" destOrd="0" parTransId="{8F52CDF9-3CC8-4C0A-9D75-78229DE4CCEE}" sibTransId="{545B007B-4CC9-454A-85E3-D5536DF26854}"/>
    <dgm:cxn modelId="{DB80A63A-00E1-824C-AA37-9BA1F0147B3B}" type="presOf" srcId="{44E61BF4-6684-4359-9DE0-6DDA99085DF8}" destId="{D42ABCD1-4117-C844-97F5-A305E89A05E2}" srcOrd="0" destOrd="0" presId="urn:microsoft.com/office/officeart/2005/8/layout/vList2"/>
    <dgm:cxn modelId="{B90FF23B-B19B-1B4E-8400-DE4232A36B1C}" type="presOf" srcId="{8DEBDACA-7A9D-48BE-8AE4-F005770A80D0}" destId="{059C9ABD-D355-AE4D-A7B9-E7EA33AFB65F}" srcOrd="0" destOrd="0" presId="urn:microsoft.com/office/officeart/2005/8/layout/vList2"/>
    <dgm:cxn modelId="{F410076C-9CB9-DA4B-9C56-3BCECB3703C1}" type="presOf" srcId="{7CD36302-5CC3-4DBC-BFAF-365D39B9071C}" destId="{286AFD83-98CB-D241-AF88-861E96ED52D3}" srcOrd="0" destOrd="0" presId="urn:microsoft.com/office/officeart/2005/8/layout/vList2"/>
    <dgm:cxn modelId="{69B4B699-FDFD-459B-A7E3-35C40DEA0668}" srcId="{8DEBDACA-7A9D-48BE-8AE4-F005770A80D0}" destId="{7CD36302-5CC3-4DBC-BFAF-365D39B9071C}" srcOrd="3" destOrd="0" parTransId="{9A9F9247-AF2E-460E-A72E-06FC914789FE}" sibTransId="{C7BE4A81-D408-4B0C-97CA-1BE6BAB89BC8}"/>
    <dgm:cxn modelId="{E5023BB2-C105-BA4B-A7A3-7131CD4D7D90}" type="presOf" srcId="{5D6DC232-5384-465A-907B-5F937285122C}" destId="{4E4ECF37-DFA8-F54E-9082-9533D09040C3}" srcOrd="0" destOrd="0" presId="urn:microsoft.com/office/officeart/2005/8/layout/vList2"/>
    <dgm:cxn modelId="{535B8ABB-7D92-4ABF-91B4-430A4E7A3AB2}" srcId="{8DEBDACA-7A9D-48BE-8AE4-F005770A80D0}" destId="{FE61D334-1A09-496A-AE69-C2E66255CF84}" srcOrd="0" destOrd="0" parTransId="{C0863D4F-9D81-4ACC-9153-5CDAC82D9828}" sibTransId="{F410E838-6E16-41BB-8DDC-2F1C02242F92}"/>
    <dgm:cxn modelId="{68ABF2E4-B67C-E447-93E2-88611784F781}" type="presOf" srcId="{FD5E4144-E04B-449C-B86E-59678D565136}" destId="{E82C54CB-A703-E84B-A4CB-890460D70A62}" srcOrd="0" destOrd="0" presId="urn:microsoft.com/office/officeart/2005/8/layout/vList2"/>
    <dgm:cxn modelId="{4B9714EE-681A-4769-AE1C-6CF752FCB25E}" srcId="{8DEBDACA-7A9D-48BE-8AE4-F005770A80D0}" destId="{5D6DC232-5384-465A-907B-5F937285122C}" srcOrd="4" destOrd="0" parTransId="{1CDA80E2-0FCC-4393-94E9-567BD1B2DF5D}" sibTransId="{29E5FFAB-F3F2-4C50-82F5-D38C0A432263}"/>
    <dgm:cxn modelId="{05E21B99-3326-A146-9922-C36E09DA5160}" type="presParOf" srcId="{059C9ABD-D355-AE4D-A7B9-E7EA33AFB65F}" destId="{029447C2-AF4B-E344-8111-774093922381}" srcOrd="0" destOrd="0" presId="urn:microsoft.com/office/officeart/2005/8/layout/vList2"/>
    <dgm:cxn modelId="{2702E496-DD5B-BC4C-B832-F491A7901753}" type="presParOf" srcId="{059C9ABD-D355-AE4D-A7B9-E7EA33AFB65F}" destId="{E6304E67-227D-074F-A986-26A2685089A5}" srcOrd="1" destOrd="0" presId="urn:microsoft.com/office/officeart/2005/8/layout/vList2"/>
    <dgm:cxn modelId="{6DA1E111-9FA6-AA44-89AC-00214B88CB8B}" type="presParOf" srcId="{059C9ABD-D355-AE4D-A7B9-E7EA33AFB65F}" destId="{E82C54CB-A703-E84B-A4CB-890460D70A62}" srcOrd="2" destOrd="0" presId="urn:microsoft.com/office/officeart/2005/8/layout/vList2"/>
    <dgm:cxn modelId="{BA9E3913-43D8-E243-8364-85E5F9652D55}" type="presParOf" srcId="{059C9ABD-D355-AE4D-A7B9-E7EA33AFB65F}" destId="{E023DD1A-C5B3-3346-8C0B-34519A74FB3C}" srcOrd="3" destOrd="0" presId="urn:microsoft.com/office/officeart/2005/8/layout/vList2"/>
    <dgm:cxn modelId="{E3D99BC7-34E1-C443-9C87-3609721AAAB0}" type="presParOf" srcId="{059C9ABD-D355-AE4D-A7B9-E7EA33AFB65F}" destId="{D42ABCD1-4117-C844-97F5-A305E89A05E2}" srcOrd="4" destOrd="0" presId="urn:microsoft.com/office/officeart/2005/8/layout/vList2"/>
    <dgm:cxn modelId="{21B95AA6-9A7A-3B4E-9D94-97F90C9817D5}" type="presParOf" srcId="{059C9ABD-D355-AE4D-A7B9-E7EA33AFB65F}" destId="{DD75923D-D502-D74D-B369-42D966B897A1}" srcOrd="5" destOrd="0" presId="urn:microsoft.com/office/officeart/2005/8/layout/vList2"/>
    <dgm:cxn modelId="{9856FEDF-DEA1-7C4B-859E-0C19E6DB6B96}" type="presParOf" srcId="{059C9ABD-D355-AE4D-A7B9-E7EA33AFB65F}" destId="{286AFD83-98CB-D241-AF88-861E96ED52D3}" srcOrd="6" destOrd="0" presId="urn:microsoft.com/office/officeart/2005/8/layout/vList2"/>
    <dgm:cxn modelId="{7A64D7D9-8C63-204E-89EA-CA141585832F}" type="presParOf" srcId="{059C9ABD-D355-AE4D-A7B9-E7EA33AFB65F}" destId="{375A90A8-66A3-6B44-832E-FB447D8F6BD6}" srcOrd="7" destOrd="0" presId="urn:microsoft.com/office/officeart/2005/8/layout/vList2"/>
    <dgm:cxn modelId="{E537EC01-7CC2-7D40-93E0-81045070AADC}" type="presParOf" srcId="{059C9ABD-D355-AE4D-A7B9-E7EA33AFB65F}" destId="{4E4ECF37-DFA8-F54E-9082-9533D09040C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43893-B4F8-254E-B77E-1667A9468783}">
      <dsp:nvSpPr>
        <dsp:cNvPr id="0" name=""/>
        <dsp:cNvSpPr/>
      </dsp:nvSpPr>
      <dsp:spPr>
        <a:xfrm>
          <a:off x="0" y="513"/>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2E4F7-4E93-1F46-82E2-8149C09A1448}">
      <dsp:nvSpPr>
        <dsp:cNvPr id="0" name=""/>
        <dsp:cNvSpPr/>
      </dsp:nvSpPr>
      <dsp:spPr>
        <a:xfrm>
          <a:off x="0" y="513"/>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Data Center</a:t>
          </a:r>
          <a:endParaRPr lang="en-US" sz="2000" kern="1200">
            <a:latin typeface="Arial" panose="020B0604020202020204" pitchFamily="34" charset="0"/>
            <a:cs typeface="Arial" panose="020B0604020202020204" pitchFamily="34" charset="0"/>
          </a:endParaRPr>
        </a:p>
      </dsp:txBody>
      <dsp:txXfrm>
        <a:off x="0" y="513"/>
        <a:ext cx="10058399" cy="420721"/>
      </dsp:txXfrm>
    </dsp:sp>
    <dsp:sp modelId="{93517DCD-19D0-8146-ACA6-9546E31216E8}">
      <dsp:nvSpPr>
        <dsp:cNvPr id="0" name=""/>
        <dsp:cNvSpPr/>
      </dsp:nvSpPr>
      <dsp:spPr>
        <a:xfrm>
          <a:off x="0" y="421235"/>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B99085-E1CA-A94B-8B40-9C031266F946}">
      <dsp:nvSpPr>
        <dsp:cNvPr id="0" name=""/>
        <dsp:cNvSpPr/>
      </dsp:nvSpPr>
      <dsp:spPr>
        <a:xfrm>
          <a:off x="0" y="421235"/>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Data Center Virtualization</a:t>
          </a:r>
          <a:endParaRPr lang="en-US" sz="2000" kern="1200" dirty="0">
            <a:latin typeface="Arial" panose="020B0604020202020204" pitchFamily="34" charset="0"/>
            <a:cs typeface="Arial" panose="020B0604020202020204" pitchFamily="34" charset="0"/>
          </a:endParaRPr>
        </a:p>
      </dsp:txBody>
      <dsp:txXfrm>
        <a:off x="0" y="421235"/>
        <a:ext cx="10058399" cy="420721"/>
      </dsp:txXfrm>
    </dsp:sp>
    <dsp:sp modelId="{57168F04-7B3B-0649-8384-837F457B07B6}">
      <dsp:nvSpPr>
        <dsp:cNvPr id="0" name=""/>
        <dsp:cNvSpPr/>
      </dsp:nvSpPr>
      <dsp:spPr>
        <a:xfrm>
          <a:off x="0" y="84195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C5DAB6-BCD5-B04A-AE28-1AEB2BD6873C}">
      <dsp:nvSpPr>
        <dsp:cNvPr id="0" name=""/>
        <dsp:cNvSpPr/>
      </dsp:nvSpPr>
      <dsp:spPr>
        <a:xfrm>
          <a:off x="0" y="841957"/>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Hypervisor</a:t>
          </a:r>
          <a:endParaRPr lang="en-US" sz="2000" kern="1200">
            <a:latin typeface="Arial" panose="020B0604020202020204" pitchFamily="34" charset="0"/>
            <a:cs typeface="Arial" panose="020B0604020202020204" pitchFamily="34" charset="0"/>
          </a:endParaRPr>
        </a:p>
      </dsp:txBody>
      <dsp:txXfrm>
        <a:off x="0" y="841957"/>
        <a:ext cx="10058399" cy="420721"/>
      </dsp:txXfrm>
    </dsp:sp>
    <dsp:sp modelId="{49D8038C-288C-6043-9F90-BA0E4FA55473}">
      <dsp:nvSpPr>
        <dsp:cNvPr id="0" name=""/>
        <dsp:cNvSpPr/>
      </dsp:nvSpPr>
      <dsp:spPr>
        <a:xfrm>
          <a:off x="0" y="1262678"/>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B32AFA-4AB4-0B41-93EB-D36136C415EE}">
      <dsp:nvSpPr>
        <dsp:cNvPr id="0" name=""/>
        <dsp:cNvSpPr/>
      </dsp:nvSpPr>
      <dsp:spPr>
        <a:xfrm>
          <a:off x="0" y="1262678"/>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VMware</a:t>
          </a:r>
          <a:endParaRPr lang="en-US" sz="2000" kern="1200">
            <a:latin typeface="Arial" panose="020B0604020202020204" pitchFamily="34" charset="0"/>
            <a:cs typeface="Arial" panose="020B0604020202020204" pitchFamily="34" charset="0"/>
          </a:endParaRPr>
        </a:p>
      </dsp:txBody>
      <dsp:txXfrm>
        <a:off x="0" y="1262678"/>
        <a:ext cx="10058399" cy="420721"/>
      </dsp:txXfrm>
    </dsp:sp>
    <dsp:sp modelId="{CCD89986-88D5-9540-A3E7-B37DAFFC267B}">
      <dsp:nvSpPr>
        <dsp:cNvPr id="0" name=""/>
        <dsp:cNvSpPr/>
      </dsp:nvSpPr>
      <dsp:spPr>
        <a:xfrm>
          <a:off x="0" y="1683400"/>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9918FF-4E6D-A848-8169-772082B6ED41}">
      <dsp:nvSpPr>
        <dsp:cNvPr id="0" name=""/>
        <dsp:cNvSpPr/>
      </dsp:nvSpPr>
      <dsp:spPr>
        <a:xfrm>
          <a:off x="0" y="1683400"/>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Microsoft Azure</a:t>
          </a:r>
          <a:endParaRPr lang="en-US" sz="2000" kern="1200">
            <a:latin typeface="Arial" panose="020B0604020202020204" pitchFamily="34" charset="0"/>
            <a:cs typeface="Arial" panose="020B0604020202020204" pitchFamily="34" charset="0"/>
          </a:endParaRPr>
        </a:p>
      </dsp:txBody>
      <dsp:txXfrm>
        <a:off x="0" y="1683400"/>
        <a:ext cx="10058399" cy="420721"/>
      </dsp:txXfrm>
    </dsp:sp>
    <dsp:sp modelId="{888AA1DE-78AD-2E4D-994C-601FED17BE40}">
      <dsp:nvSpPr>
        <dsp:cNvPr id="0" name=""/>
        <dsp:cNvSpPr/>
      </dsp:nvSpPr>
      <dsp:spPr>
        <a:xfrm>
          <a:off x="0" y="2104122"/>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A3114B-17F7-2142-BAB6-42CE13AAAB31}">
      <dsp:nvSpPr>
        <dsp:cNvPr id="0" name=""/>
        <dsp:cNvSpPr/>
      </dsp:nvSpPr>
      <dsp:spPr>
        <a:xfrm>
          <a:off x="0" y="2104122"/>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Citrix</a:t>
          </a:r>
          <a:endParaRPr lang="en-US" sz="2000" kern="1200">
            <a:latin typeface="Arial" panose="020B0604020202020204" pitchFamily="34" charset="0"/>
            <a:cs typeface="Arial" panose="020B0604020202020204" pitchFamily="34" charset="0"/>
          </a:endParaRPr>
        </a:p>
      </dsp:txBody>
      <dsp:txXfrm>
        <a:off x="0" y="2104122"/>
        <a:ext cx="10058399" cy="420721"/>
      </dsp:txXfrm>
    </dsp:sp>
    <dsp:sp modelId="{5DB41902-046F-7C48-AAB4-6B62D276CD06}">
      <dsp:nvSpPr>
        <dsp:cNvPr id="0" name=""/>
        <dsp:cNvSpPr/>
      </dsp:nvSpPr>
      <dsp:spPr>
        <a:xfrm>
          <a:off x="0" y="2524844"/>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B468F8-315F-CB48-8C6F-1AF177DBDF5E}">
      <dsp:nvSpPr>
        <dsp:cNvPr id="0" name=""/>
        <dsp:cNvSpPr/>
      </dsp:nvSpPr>
      <dsp:spPr>
        <a:xfrm>
          <a:off x="0" y="2524844"/>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Arial" panose="020B0604020202020204" pitchFamily="34" charset="0"/>
              <a:cs typeface="Arial" panose="020B0604020202020204" pitchFamily="34" charset="0"/>
            </a:rPr>
            <a:t>vSphere v.7.0</a:t>
          </a:r>
          <a:endParaRPr lang="en-US" sz="2000" kern="1200">
            <a:latin typeface="Arial" panose="020B0604020202020204" pitchFamily="34" charset="0"/>
            <a:cs typeface="Arial" panose="020B0604020202020204" pitchFamily="34" charset="0"/>
          </a:endParaRPr>
        </a:p>
      </dsp:txBody>
      <dsp:txXfrm>
        <a:off x="0" y="2524844"/>
        <a:ext cx="10058399" cy="420721"/>
      </dsp:txXfrm>
    </dsp:sp>
    <dsp:sp modelId="{E3E27929-5A3B-F641-BE01-7749E6E7589D}">
      <dsp:nvSpPr>
        <dsp:cNvPr id="0" name=""/>
        <dsp:cNvSpPr/>
      </dsp:nvSpPr>
      <dsp:spPr>
        <a:xfrm>
          <a:off x="0" y="2945566"/>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43DD8D-41CB-AD4F-8B81-65BEBB0C4A78}">
      <dsp:nvSpPr>
        <dsp:cNvPr id="0" name=""/>
        <dsp:cNvSpPr/>
      </dsp:nvSpPr>
      <dsp:spPr>
        <a:xfrm>
          <a:off x="0" y="2945566"/>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Microsoft Hyper-V</a:t>
          </a:r>
          <a:endParaRPr lang="en-US" sz="2000" kern="1200" dirty="0">
            <a:latin typeface="Arial" panose="020B0604020202020204" pitchFamily="34" charset="0"/>
            <a:cs typeface="Arial" panose="020B0604020202020204" pitchFamily="34" charset="0"/>
          </a:endParaRPr>
        </a:p>
      </dsp:txBody>
      <dsp:txXfrm>
        <a:off x="0" y="2945566"/>
        <a:ext cx="10058399" cy="420721"/>
      </dsp:txXfrm>
    </dsp:sp>
    <dsp:sp modelId="{AC3BA506-F779-F043-9D13-2D7E721B0FB2}">
      <dsp:nvSpPr>
        <dsp:cNvPr id="0" name=""/>
        <dsp:cNvSpPr/>
      </dsp:nvSpPr>
      <dsp:spPr>
        <a:xfrm>
          <a:off x="0" y="336628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BDC1EC-71A4-EF4C-A6FB-B9D89F45B7D8}">
      <dsp:nvSpPr>
        <dsp:cNvPr id="0" name=""/>
        <dsp:cNvSpPr/>
      </dsp:nvSpPr>
      <dsp:spPr>
        <a:xfrm>
          <a:off x="0" y="3366287"/>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Conclusion</a:t>
          </a:r>
        </a:p>
      </dsp:txBody>
      <dsp:txXfrm>
        <a:off x="0" y="3366287"/>
        <a:ext cx="10058399" cy="420721"/>
      </dsp:txXfrm>
    </dsp:sp>
    <dsp:sp modelId="{F493129F-3980-9245-8188-83F473BC043C}">
      <dsp:nvSpPr>
        <dsp:cNvPr id="0" name=""/>
        <dsp:cNvSpPr/>
      </dsp:nvSpPr>
      <dsp:spPr>
        <a:xfrm>
          <a:off x="0" y="3787009"/>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A531F9-AD5C-9C47-9FF7-C410AC7C6B6D}">
      <dsp:nvSpPr>
        <dsp:cNvPr id="0" name=""/>
        <dsp:cNvSpPr/>
      </dsp:nvSpPr>
      <dsp:spPr>
        <a:xfrm>
          <a:off x="0" y="3787009"/>
          <a:ext cx="10058399" cy="42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References</a:t>
          </a:r>
          <a:endParaRPr lang="en-US" sz="2000" kern="1200" dirty="0">
            <a:latin typeface="Arial" panose="020B0604020202020204" pitchFamily="34" charset="0"/>
            <a:cs typeface="Arial" panose="020B0604020202020204" pitchFamily="34" charset="0"/>
          </a:endParaRPr>
        </a:p>
      </dsp:txBody>
      <dsp:txXfrm>
        <a:off x="0" y="3787009"/>
        <a:ext cx="10058399" cy="420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BDB1B-E257-4F4E-AEDA-DC03321853CF}">
      <dsp:nvSpPr>
        <dsp:cNvPr id="0" name=""/>
        <dsp:cNvSpPr/>
      </dsp:nvSpPr>
      <dsp:spPr>
        <a:xfrm>
          <a:off x="808116" y="12309"/>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161C0-A203-4A61-834B-8F5AE94AC298}">
      <dsp:nvSpPr>
        <dsp:cNvPr id="0" name=""/>
        <dsp:cNvSpPr/>
      </dsp:nvSpPr>
      <dsp:spPr>
        <a:xfrm>
          <a:off x="952167" y="156361"/>
          <a:ext cx="397856" cy="397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A49F29-8D4F-425D-8E95-643C54E197EC}">
      <dsp:nvSpPr>
        <dsp:cNvPr id="0" name=""/>
        <dsp:cNvSpPr/>
      </dsp:nvSpPr>
      <dsp:spPr>
        <a:xfrm>
          <a:off x="1641066" y="12309"/>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Arial" panose="020B0604020202020204" pitchFamily="34" charset="0"/>
              <a:cs typeface="Arial" panose="020B0604020202020204" pitchFamily="34" charset="0"/>
            </a:rPr>
            <a:t>Cost reduction - fewer physical computers and equipment required. </a:t>
          </a:r>
          <a:endParaRPr lang="en-US" sz="1100" kern="1200" dirty="0">
            <a:latin typeface="Arial" panose="020B0604020202020204" pitchFamily="34" charset="0"/>
            <a:cs typeface="Arial" panose="020B0604020202020204" pitchFamily="34" charset="0"/>
          </a:endParaRPr>
        </a:p>
      </dsp:txBody>
      <dsp:txXfrm>
        <a:off x="1641066" y="12309"/>
        <a:ext cx="1616904" cy="685959"/>
      </dsp:txXfrm>
    </dsp:sp>
    <dsp:sp modelId="{9E0FFB04-AFAF-4DF2-BF5D-0466C31B67FD}">
      <dsp:nvSpPr>
        <dsp:cNvPr id="0" name=""/>
        <dsp:cNvSpPr/>
      </dsp:nvSpPr>
      <dsp:spPr>
        <a:xfrm>
          <a:off x="3539704" y="12309"/>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CF6F4-ABF9-46E8-92A5-B0BF39E5E4A9}">
      <dsp:nvSpPr>
        <dsp:cNvPr id="0" name=""/>
        <dsp:cNvSpPr/>
      </dsp:nvSpPr>
      <dsp:spPr>
        <a:xfrm>
          <a:off x="3683755" y="156361"/>
          <a:ext cx="397856" cy="397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01FE30-D789-4BF2-9BB6-92B62DB4B7D4}">
      <dsp:nvSpPr>
        <dsp:cNvPr id="0" name=""/>
        <dsp:cNvSpPr/>
      </dsp:nvSpPr>
      <dsp:spPr>
        <a:xfrm>
          <a:off x="4372654" y="12309"/>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a:latin typeface="Arial" panose="020B0604020202020204" pitchFamily="34" charset="0"/>
              <a:cs typeface="Arial" panose="020B0604020202020204" pitchFamily="34" charset="0"/>
            </a:rPr>
            <a:t>Scalability - it allows the customers to increase or decrease the specification used is seconds.</a:t>
          </a:r>
          <a:endParaRPr lang="en-US" sz="1100" kern="1200">
            <a:latin typeface="Arial" panose="020B0604020202020204" pitchFamily="34" charset="0"/>
            <a:cs typeface="Arial" panose="020B0604020202020204" pitchFamily="34" charset="0"/>
          </a:endParaRPr>
        </a:p>
      </dsp:txBody>
      <dsp:txXfrm>
        <a:off x="4372654" y="12309"/>
        <a:ext cx="1616904" cy="685959"/>
      </dsp:txXfrm>
    </dsp:sp>
    <dsp:sp modelId="{87E8D123-7547-4656-B0B8-A3675D0BC54F}">
      <dsp:nvSpPr>
        <dsp:cNvPr id="0" name=""/>
        <dsp:cNvSpPr/>
      </dsp:nvSpPr>
      <dsp:spPr>
        <a:xfrm>
          <a:off x="808116" y="1658754"/>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EDFEC-0D9A-4A95-8853-FC793612A37F}">
      <dsp:nvSpPr>
        <dsp:cNvPr id="0" name=""/>
        <dsp:cNvSpPr/>
      </dsp:nvSpPr>
      <dsp:spPr>
        <a:xfrm>
          <a:off x="952167" y="1802805"/>
          <a:ext cx="397856" cy="397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043AD8-2ED2-4EDB-B382-B313EC82409E}">
      <dsp:nvSpPr>
        <dsp:cNvPr id="0" name=""/>
        <dsp:cNvSpPr/>
      </dsp:nvSpPr>
      <dsp:spPr>
        <a:xfrm>
          <a:off x="1641066" y="1658754"/>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a:latin typeface="Arial" panose="020B0604020202020204" pitchFamily="34" charset="0"/>
              <a:cs typeface="Arial" panose="020B0604020202020204" pitchFamily="34" charset="0"/>
            </a:rPr>
            <a:t>Reduce dependency on a single hardware – a virtual machine can be moved from a computer to another computer. </a:t>
          </a:r>
          <a:endParaRPr lang="en-US" sz="1100" kern="1200">
            <a:latin typeface="Arial" panose="020B0604020202020204" pitchFamily="34" charset="0"/>
            <a:cs typeface="Arial" panose="020B0604020202020204" pitchFamily="34" charset="0"/>
          </a:endParaRPr>
        </a:p>
      </dsp:txBody>
      <dsp:txXfrm>
        <a:off x="1641066" y="1658754"/>
        <a:ext cx="1616904" cy="685959"/>
      </dsp:txXfrm>
    </dsp:sp>
    <dsp:sp modelId="{7A9B70E1-A867-4EDB-8EB9-8EA3DE098E41}">
      <dsp:nvSpPr>
        <dsp:cNvPr id="0" name=""/>
        <dsp:cNvSpPr/>
      </dsp:nvSpPr>
      <dsp:spPr>
        <a:xfrm>
          <a:off x="3539704" y="1658754"/>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14D73-1FA5-4B94-BD7B-6EA7CD04ECF5}">
      <dsp:nvSpPr>
        <dsp:cNvPr id="0" name=""/>
        <dsp:cNvSpPr/>
      </dsp:nvSpPr>
      <dsp:spPr>
        <a:xfrm>
          <a:off x="3683755" y="1802805"/>
          <a:ext cx="397856" cy="3978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192D4A-41D6-49DD-BB4E-FA60E3A92F53}">
      <dsp:nvSpPr>
        <dsp:cNvPr id="0" name=""/>
        <dsp:cNvSpPr/>
      </dsp:nvSpPr>
      <dsp:spPr>
        <a:xfrm>
          <a:off x="4372654" y="1658754"/>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Arial" panose="020B0604020202020204" pitchFamily="34" charset="0"/>
              <a:cs typeface="Arial" panose="020B0604020202020204" pitchFamily="34" charset="0"/>
            </a:rPr>
            <a:t>Better Cooling – using less equipment it reduce the heating.</a:t>
          </a:r>
          <a:endParaRPr lang="en-US" sz="1100" kern="1200" dirty="0">
            <a:latin typeface="Arial" panose="020B0604020202020204" pitchFamily="34" charset="0"/>
            <a:cs typeface="Arial" panose="020B0604020202020204" pitchFamily="34" charset="0"/>
          </a:endParaRPr>
        </a:p>
      </dsp:txBody>
      <dsp:txXfrm>
        <a:off x="4372654" y="1658754"/>
        <a:ext cx="1616904" cy="685959"/>
      </dsp:txXfrm>
    </dsp:sp>
    <dsp:sp modelId="{708A7A16-A2FF-4581-B857-0E2B56CC30E6}">
      <dsp:nvSpPr>
        <dsp:cNvPr id="0" name=""/>
        <dsp:cNvSpPr/>
      </dsp:nvSpPr>
      <dsp:spPr>
        <a:xfrm>
          <a:off x="808116" y="3305198"/>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188E3-2532-45BA-9B3C-D251F29F9E6F}">
      <dsp:nvSpPr>
        <dsp:cNvPr id="0" name=""/>
        <dsp:cNvSpPr/>
      </dsp:nvSpPr>
      <dsp:spPr>
        <a:xfrm>
          <a:off x="952167" y="3449249"/>
          <a:ext cx="397856" cy="3978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F1751E-B508-4AD0-810C-193E3EB2BEF6}">
      <dsp:nvSpPr>
        <dsp:cNvPr id="0" name=""/>
        <dsp:cNvSpPr/>
      </dsp:nvSpPr>
      <dsp:spPr>
        <a:xfrm>
          <a:off x="1641066" y="3305198"/>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Arial" panose="020B0604020202020204" pitchFamily="34" charset="0"/>
              <a:cs typeface="Arial" panose="020B0604020202020204" pitchFamily="34" charset="0"/>
            </a:rPr>
            <a:t>Reduce pollution – using a virtual server reduce the number of physical servers</a:t>
          </a:r>
          <a:endParaRPr lang="en-US" sz="1100" kern="1200" dirty="0">
            <a:latin typeface="Arial" panose="020B0604020202020204" pitchFamily="34" charset="0"/>
            <a:cs typeface="Arial" panose="020B0604020202020204" pitchFamily="34" charset="0"/>
          </a:endParaRPr>
        </a:p>
      </dsp:txBody>
      <dsp:txXfrm>
        <a:off x="1641066" y="3305198"/>
        <a:ext cx="1616904" cy="685959"/>
      </dsp:txXfrm>
    </dsp:sp>
    <dsp:sp modelId="{FC250109-892B-48E2-AA2B-2F0E0D730535}">
      <dsp:nvSpPr>
        <dsp:cNvPr id="0" name=""/>
        <dsp:cNvSpPr/>
      </dsp:nvSpPr>
      <dsp:spPr>
        <a:xfrm>
          <a:off x="3539704" y="3305198"/>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85C18-7AB8-4D20-B83D-2C903D45F61D}">
      <dsp:nvSpPr>
        <dsp:cNvPr id="0" name=""/>
        <dsp:cNvSpPr/>
      </dsp:nvSpPr>
      <dsp:spPr>
        <a:xfrm>
          <a:off x="3683755" y="3449249"/>
          <a:ext cx="397856" cy="3978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D945CC-3501-458C-ACF7-BA12B2CC7B83}">
      <dsp:nvSpPr>
        <dsp:cNvPr id="0" name=""/>
        <dsp:cNvSpPr/>
      </dsp:nvSpPr>
      <dsp:spPr>
        <a:xfrm>
          <a:off x="4372654" y="3305198"/>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a:latin typeface="Arial" panose="020B0604020202020204" pitchFamily="34" charset="0"/>
              <a:cs typeface="Arial" panose="020B0604020202020204" pitchFamily="34" charset="0"/>
            </a:rPr>
            <a:t>Faster deployment of new resources – faster because it is not needed to set up a computer, configure it or create networks.</a:t>
          </a:r>
          <a:endParaRPr lang="en-US" sz="1100" kern="1200">
            <a:latin typeface="Arial" panose="020B0604020202020204" pitchFamily="34" charset="0"/>
            <a:cs typeface="Arial" panose="020B0604020202020204" pitchFamily="34" charset="0"/>
          </a:endParaRPr>
        </a:p>
      </dsp:txBody>
      <dsp:txXfrm>
        <a:off x="4372654" y="3305198"/>
        <a:ext cx="1616904" cy="685959"/>
      </dsp:txXfrm>
    </dsp:sp>
    <dsp:sp modelId="{60A08E5D-8936-4B05-9CC6-91891CD6009A}">
      <dsp:nvSpPr>
        <dsp:cNvPr id="0" name=""/>
        <dsp:cNvSpPr/>
      </dsp:nvSpPr>
      <dsp:spPr>
        <a:xfrm>
          <a:off x="2178409" y="4640745"/>
          <a:ext cx="685959" cy="685959"/>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FDD75D-EB5B-42B2-A941-B54F4FFB0D43}">
      <dsp:nvSpPr>
        <dsp:cNvPr id="0" name=""/>
        <dsp:cNvSpPr/>
      </dsp:nvSpPr>
      <dsp:spPr>
        <a:xfrm>
          <a:off x="2322456" y="4784797"/>
          <a:ext cx="397856" cy="3978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861FF-A338-4280-B755-77118B0557AD}">
      <dsp:nvSpPr>
        <dsp:cNvPr id="0" name=""/>
        <dsp:cNvSpPr/>
      </dsp:nvSpPr>
      <dsp:spPr>
        <a:xfrm>
          <a:off x="3011360" y="4640745"/>
          <a:ext cx="1616904" cy="68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Arial" panose="020B0604020202020204" pitchFamily="34" charset="0"/>
              <a:cs typeface="Arial" panose="020B0604020202020204" pitchFamily="34" charset="0"/>
            </a:rPr>
            <a:t>Better backups/recovery – if data center suffer a problem the operators can move the virtual machines to another virtual host or server</a:t>
          </a:r>
          <a:endParaRPr lang="en-US" sz="1100" kern="1200" dirty="0">
            <a:latin typeface="Arial" panose="020B0604020202020204" pitchFamily="34" charset="0"/>
            <a:cs typeface="Arial" panose="020B0604020202020204" pitchFamily="34" charset="0"/>
          </a:endParaRPr>
        </a:p>
      </dsp:txBody>
      <dsp:txXfrm>
        <a:off x="3011360" y="4640745"/>
        <a:ext cx="1616904" cy="6859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D32A3-7BD0-4990-BE28-84286BFDFA6E}">
      <dsp:nvSpPr>
        <dsp:cNvPr id="0" name=""/>
        <dsp:cNvSpPr/>
      </dsp:nvSpPr>
      <dsp:spPr>
        <a:xfrm>
          <a:off x="102918" y="486710"/>
          <a:ext cx="832242" cy="832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971E1-0A3B-47C2-AAEC-33D4EECCAE90}">
      <dsp:nvSpPr>
        <dsp:cNvPr id="0" name=""/>
        <dsp:cNvSpPr/>
      </dsp:nvSpPr>
      <dsp:spPr>
        <a:xfrm>
          <a:off x="277688" y="661481"/>
          <a:ext cx="482700" cy="4827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B4341-F9F1-4EB6-9F2B-412826B4563F}">
      <dsp:nvSpPr>
        <dsp:cNvPr id="0" name=""/>
        <dsp:cNvSpPr/>
      </dsp:nvSpPr>
      <dsp:spPr>
        <a:xfrm>
          <a:off x="1113498" y="486710"/>
          <a:ext cx="1961714" cy="83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Security – because the data is stored not in your private network, different people can access it. </a:t>
          </a:r>
        </a:p>
      </dsp:txBody>
      <dsp:txXfrm>
        <a:off x="1113498" y="486710"/>
        <a:ext cx="1961714" cy="832242"/>
      </dsp:txXfrm>
    </dsp:sp>
    <dsp:sp modelId="{2FAAA020-51BF-4B3C-9FB3-7782B341FE01}">
      <dsp:nvSpPr>
        <dsp:cNvPr id="0" name=""/>
        <dsp:cNvSpPr/>
      </dsp:nvSpPr>
      <dsp:spPr>
        <a:xfrm>
          <a:off x="3417026" y="486710"/>
          <a:ext cx="832242" cy="832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F2E7F-066A-4DA2-81BE-A069D7070BD9}">
      <dsp:nvSpPr>
        <dsp:cNvPr id="0" name=""/>
        <dsp:cNvSpPr/>
      </dsp:nvSpPr>
      <dsp:spPr>
        <a:xfrm>
          <a:off x="3591797" y="661481"/>
          <a:ext cx="482700" cy="4827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757E51-ECB7-43CB-8828-E84DD68FF21C}">
      <dsp:nvSpPr>
        <dsp:cNvPr id="0" name=""/>
        <dsp:cNvSpPr/>
      </dsp:nvSpPr>
      <dsp:spPr>
        <a:xfrm>
          <a:off x="4427607" y="486710"/>
          <a:ext cx="1961714" cy="83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Arial" panose="020B0604020202020204" pitchFamily="34" charset="0"/>
              <a:cs typeface="Arial" panose="020B0604020202020204" pitchFamily="34" charset="0"/>
            </a:rPr>
            <a:t>High cost of implementation – the implementation cost is high for providers of virtualization, hardware and software are required in same time which means a huge cost.</a:t>
          </a:r>
        </a:p>
      </dsp:txBody>
      <dsp:txXfrm>
        <a:off x="4427607" y="486710"/>
        <a:ext cx="1961714" cy="832242"/>
      </dsp:txXfrm>
    </dsp:sp>
    <dsp:sp modelId="{5A02EAF9-E6BB-438E-A182-58356A7C5FDE}">
      <dsp:nvSpPr>
        <dsp:cNvPr id="0" name=""/>
        <dsp:cNvSpPr/>
      </dsp:nvSpPr>
      <dsp:spPr>
        <a:xfrm>
          <a:off x="102918" y="2212778"/>
          <a:ext cx="832242" cy="832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44639-A131-4FED-BCEA-3C4AFCF641D8}">
      <dsp:nvSpPr>
        <dsp:cNvPr id="0" name=""/>
        <dsp:cNvSpPr/>
      </dsp:nvSpPr>
      <dsp:spPr>
        <a:xfrm>
          <a:off x="277688" y="2387549"/>
          <a:ext cx="482700" cy="4827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406B9-E7EE-4D17-B627-D065C1EB9665}">
      <dsp:nvSpPr>
        <dsp:cNvPr id="0" name=""/>
        <dsp:cNvSpPr/>
      </dsp:nvSpPr>
      <dsp:spPr>
        <a:xfrm>
          <a:off x="1113498" y="2212778"/>
          <a:ext cx="1961714" cy="83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Arial" panose="020B0604020202020204" pitchFamily="34" charset="0"/>
              <a:cs typeface="Arial" panose="020B0604020202020204" pitchFamily="34" charset="0"/>
            </a:rPr>
            <a:t>Still has limitation – not all hardware or software can be virtualized</a:t>
          </a:r>
        </a:p>
      </dsp:txBody>
      <dsp:txXfrm>
        <a:off x="1113498" y="2212778"/>
        <a:ext cx="1961714" cy="832242"/>
      </dsp:txXfrm>
    </dsp:sp>
    <dsp:sp modelId="{843B913F-E37A-4ABF-8971-1778B2CC65C8}">
      <dsp:nvSpPr>
        <dsp:cNvPr id="0" name=""/>
        <dsp:cNvSpPr/>
      </dsp:nvSpPr>
      <dsp:spPr>
        <a:xfrm>
          <a:off x="3417026" y="2212778"/>
          <a:ext cx="832242" cy="832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37B2C6-28AA-4F80-8692-0E6D37CB2301}">
      <dsp:nvSpPr>
        <dsp:cNvPr id="0" name=""/>
        <dsp:cNvSpPr/>
      </dsp:nvSpPr>
      <dsp:spPr>
        <a:xfrm>
          <a:off x="3591797" y="2387549"/>
          <a:ext cx="482700" cy="4827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8FC97D-3737-4B9D-B08F-FA8E2AA73792}">
      <dsp:nvSpPr>
        <dsp:cNvPr id="0" name=""/>
        <dsp:cNvSpPr/>
      </dsp:nvSpPr>
      <dsp:spPr>
        <a:xfrm>
          <a:off x="4427607" y="2212778"/>
          <a:ext cx="1961714" cy="83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Availability issue – if the provider face problem the businesses doesn’t has access to the servers. </a:t>
          </a:r>
        </a:p>
      </dsp:txBody>
      <dsp:txXfrm>
        <a:off x="4427607" y="2212778"/>
        <a:ext cx="1961714" cy="832242"/>
      </dsp:txXfrm>
    </dsp:sp>
    <dsp:sp modelId="{119336DA-4BCD-484E-93AD-3C77DB43289C}">
      <dsp:nvSpPr>
        <dsp:cNvPr id="0" name=""/>
        <dsp:cNvSpPr/>
      </dsp:nvSpPr>
      <dsp:spPr>
        <a:xfrm>
          <a:off x="1712258" y="3746823"/>
          <a:ext cx="832242" cy="832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6C282-855E-394A-9989-D025C5ADF3DC}">
      <dsp:nvSpPr>
        <dsp:cNvPr id="0" name=""/>
        <dsp:cNvSpPr/>
      </dsp:nvSpPr>
      <dsp:spPr>
        <a:xfrm>
          <a:off x="1887032" y="3921590"/>
          <a:ext cx="482700" cy="482700"/>
        </a:xfrm>
        <a:prstGeom prst="rect">
          <a:avLst/>
        </a:prstGeom>
        <a:blipFill>
          <a:blip xmlns:r="http://schemas.openxmlformats.org/officeDocument/2006/relationships" r:embed="rId9">
            <a:extLst>
              <a:ext uri="{28A0092B-C50C-407E-A947-70E740481C1C}">
                <a14:useLocalDpi xmlns:a14="http://schemas.microsoft.com/office/drawing/2010/main" val="0"/>
              </a:ext>
            </a:extLst>
          </a:blip>
          <a:srcRect/>
          <a:stretch>
            <a:fillRect l="-5000" r="-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E55F7-0D2A-D246-83F6-94143DCA1A1B}">
      <dsp:nvSpPr>
        <dsp:cNvPr id="0" name=""/>
        <dsp:cNvSpPr/>
      </dsp:nvSpPr>
      <dsp:spPr>
        <a:xfrm>
          <a:off x="2722849" y="3746823"/>
          <a:ext cx="1961714" cy="83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Redundancy - virtualization hardware platform is still a major problem</a:t>
          </a:r>
        </a:p>
      </dsp:txBody>
      <dsp:txXfrm>
        <a:off x="2722849" y="3746823"/>
        <a:ext cx="1961714" cy="8322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D0E85-DB4A-D44B-8D21-316D4F0B0016}">
      <dsp:nvSpPr>
        <dsp:cNvPr id="0" name=""/>
        <dsp:cNvSpPr/>
      </dsp:nvSpPr>
      <dsp:spPr>
        <a:xfrm>
          <a:off x="0" y="394236"/>
          <a:ext cx="6797675" cy="14976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GB" sz="6400" b="1" kern="1200" dirty="0">
              <a:latin typeface="Arial" panose="020B0604020202020204" pitchFamily="34" charset="0"/>
              <a:cs typeface="Arial" panose="020B0604020202020204" pitchFamily="34" charset="0"/>
            </a:rPr>
            <a:t>VMware</a:t>
          </a:r>
          <a:endParaRPr lang="en-US" sz="6400" kern="1200" dirty="0">
            <a:latin typeface="Arial" panose="020B0604020202020204" pitchFamily="34" charset="0"/>
            <a:cs typeface="Arial" panose="020B0604020202020204" pitchFamily="34" charset="0"/>
          </a:endParaRPr>
        </a:p>
      </dsp:txBody>
      <dsp:txXfrm>
        <a:off x="73107" y="467343"/>
        <a:ext cx="6651461" cy="1351386"/>
      </dsp:txXfrm>
    </dsp:sp>
    <dsp:sp modelId="{4E1EDF36-01A8-014D-A579-F7C52B5C6C38}">
      <dsp:nvSpPr>
        <dsp:cNvPr id="0" name=""/>
        <dsp:cNvSpPr/>
      </dsp:nvSpPr>
      <dsp:spPr>
        <a:xfrm>
          <a:off x="0" y="2076156"/>
          <a:ext cx="6797675" cy="1497600"/>
        </a:xfrm>
        <a:prstGeom prst="roundRect">
          <a:avLst/>
        </a:prstGeom>
        <a:solidFill>
          <a:schemeClr val="accent5">
            <a:hueOff val="1063560"/>
            <a:satOff val="-11946"/>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GB" sz="6400" b="1" kern="1200" dirty="0">
              <a:latin typeface="Arial" panose="020B0604020202020204" pitchFamily="34" charset="0"/>
              <a:cs typeface="Arial" panose="020B0604020202020204" pitchFamily="34" charset="0"/>
            </a:rPr>
            <a:t>Microsoft Azure</a:t>
          </a:r>
          <a:endParaRPr lang="en-US" sz="6400" kern="1200" dirty="0">
            <a:latin typeface="Arial" panose="020B0604020202020204" pitchFamily="34" charset="0"/>
            <a:cs typeface="Arial" panose="020B0604020202020204" pitchFamily="34" charset="0"/>
          </a:endParaRPr>
        </a:p>
      </dsp:txBody>
      <dsp:txXfrm>
        <a:off x="73107" y="2149263"/>
        <a:ext cx="6651461" cy="1351386"/>
      </dsp:txXfrm>
    </dsp:sp>
    <dsp:sp modelId="{9A3A7A10-BDAD-304B-9CF5-804D0C0D7894}">
      <dsp:nvSpPr>
        <dsp:cNvPr id="0" name=""/>
        <dsp:cNvSpPr/>
      </dsp:nvSpPr>
      <dsp:spPr>
        <a:xfrm>
          <a:off x="0" y="3758076"/>
          <a:ext cx="6797675" cy="1497600"/>
        </a:xfrm>
        <a:prstGeom prst="roundRect">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GB" sz="6400" b="1" kern="1200" dirty="0">
              <a:latin typeface="Arial" panose="020B0604020202020204" pitchFamily="34" charset="0"/>
              <a:cs typeface="Arial" panose="020B0604020202020204" pitchFamily="34" charset="0"/>
            </a:rPr>
            <a:t>Citrix</a:t>
          </a:r>
          <a:endParaRPr lang="en-US" sz="6400" kern="1200" dirty="0">
            <a:latin typeface="Arial" panose="020B0604020202020204" pitchFamily="34" charset="0"/>
            <a:cs typeface="Arial" panose="020B0604020202020204" pitchFamily="34" charset="0"/>
          </a:endParaRPr>
        </a:p>
      </dsp:txBody>
      <dsp:txXfrm>
        <a:off x="73107" y="3831183"/>
        <a:ext cx="6651461" cy="13513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63D12-CA35-AD4B-9329-E121A30FFA44}">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824E88-D024-594B-87BD-D1F23212D62B}">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Founded in 1998</a:t>
          </a:r>
        </a:p>
      </dsp:txBody>
      <dsp:txXfrm>
        <a:off x="0" y="689"/>
        <a:ext cx="6797675" cy="1129706"/>
      </dsp:txXfrm>
    </dsp:sp>
    <dsp:sp modelId="{D4EEAB7D-3354-1540-ADC0-8D5A2F52E6E8}">
      <dsp:nvSpPr>
        <dsp:cNvPr id="0" name=""/>
        <dsp:cNvSpPr/>
      </dsp:nvSpPr>
      <dsp:spPr>
        <a:xfrm>
          <a:off x="0" y="1130396"/>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67A5BD-44FB-2B40-AAFA-112E5AC2D5BA}">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Now is part of DELL</a:t>
          </a:r>
        </a:p>
      </dsp:txBody>
      <dsp:txXfrm>
        <a:off x="0" y="1130396"/>
        <a:ext cx="6797675" cy="1129706"/>
      </dsp:txXfrm>
    </dsp:sp>
    <dsp:sp modelId="{75B54CD0-B99A-9348-B5A0-4E30E9B2D79F}">
      <dsp:nvSpPr>
        <dsp:cNvPr id="0" name=""/>
        <dsp:cNvSpPr/>
      </dsp:nvSpPr>
      <dsp:spPr>
        <a:xfrm>
          <a:off x="0" y="2260102"/>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1F5DD6-B550-5D41-8246-CF28E16DB1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They developed a complete platform with different virtualization services</a:t>
          </a:r>
        </a:p>
      </dsp:txBody>
      <dsp:txXfrm>
        <a:off x="0" y="2260102"/>
        <a:ext cx="6797675" cy="1129706"/>
      </dsp:txXfrm>
    </dsp:sp>
    <dsp:sp modelId="{72DF68FE-8A49-1741-9C68-048088295049}">
      <dsp:nvSpPr>
        <dsp:cNvPr id="0" name=""/>
        <dsp:cNvSpPr/>
      </dsp:nvSpPr>
      <dsp:spPr>
        <a:xfrm>
          <a:off x="0" y="3389809"/>
          <a:ext cx="67976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A1EDD8-3ABA-9148-8E65-9657DAB5CC44}">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They provide all kind of services: IaaS, PaaS, SaaS</a:t>
          </a:r>
        </a:p>
      </dsp:txBody>
      <dsp:txXfrm>
        <a:off x="0" y="3389809"/>
        <a:ext cx="6797675" cy="1129706"/>
      </dsp:txXfrm>
    </dsp:sp>
    <dsp:sp modelId="{41B4914D-DA19-F946-80F4-603A85697EC6}">
      <dsp:nvSpPr>
        <dsp:cNvPr id="0" name=""/>
        <dsp:cNvSpPr/>
      </dsp:nvSpPr>
      <dsp:spPr>
        <a:xfrm>
          <a:off x="0" y="4519515"/>
          <a:ext cx="6797675"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40DB0-D6B9-6641-AFC2-4D73F0EA61FD}">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They have partnerships with another big companies in IT sector like: Amazon, Cisco , Yahoo, ClearSlide, etc.</a:t>
          </a:r>
        </a:p>
      </dsp:txBody>
      <dsp:txXfrm>
        <a:off x="0" y="4519515"/>
        <a:ext cx="6797675" cy="11297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79633-5C60-4539-8072-745454D7D8E8}">
      <dsp:nvSpPr>
        <dsp:cNvPr id="0" name=""/>
        <dsp:cNvSpPr/>
      </dsp:nvSpPr>
      <dsp:spPr>
        <a:xfrm>
          <a:off x="0" y="616"/>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FBE32-33BB-48AB-80FF-A8FEA8229789}">
      <dsp:nvSpPr>
        <dsp:cNvPr id="0" name=""/>
        <dsp:cNvSpPr/>
      </dsp:nvSpPr>
      <dsp:spPr>
        <a:xfrm>
          <a:off x="156685" y="117159"/>
          <a:ext cx="284882" cy="284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2B96C-F11D-4E43-B408-43D44B93BF19}">
      <dsp:nvSpPr>
        <dsp:cNvPr id="0" name=""/>
        <dsp:cNvSpPr/>
      </dsp:nvSpPr>
      <dsp:spPr>
        <a:xfrm>
          <a:off x="598253" y="616"/>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vSphere (data center and cloud infrastructure)</a:t>
          </a:r>
        </a:p>
      </dsp:txBody>
      <dsp:txXfrm>
        <a:off x="598253" y="616"/>
        <a:ext cx="6312133" cy="517968"/>
      </dsp:txXfrm>
    </dsp:sp>
    <dsp:sp modelId="{605F7FD1-D377-435B-8F0D-83B4EEDF5EC2}">
      <dsp:nvSpPr>
        <dsp:cNvPr id="0" name=""/>
        <dsp:cNvSpPr/>
      </dsp:nvSpPr>
      <dsp:spPr>
        <a:xfrm>
          <a:off x="0" y="64807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CD432-CE45-419E-A783-CCFD5443E991}">
      <dsp:nvSpPr>
        <dsp:cNvPr id="0" name=""/>
        <dsp:cNvSpPr/>
      </dsp:nvSpPr>
      <dsp:spPr>
        <a:xfrm>
          <a:off x="156685" y="764619"/>
          <a:ext cx="284882" cy="2848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561C75-98E6-433F-97E4-60541B026BF5}">
      <dsp:nvSpPr>
        <dsp:cNvPr id="0" name=""/>
        <dsp:cNvSpPr/>
      </dsp:nvSpPr>
      <dsp:spPr>
        <a:xfrm>
          <a:off x="598253" y="64807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NSX (networking and security)</a:t>
          </a:r>
        </a:p>
      </dsp:txBody>
      <dsp:txXfrm>
        <a:off x="598253" y="648077"/>
        <a:ext cx="6312133" cy="517968"/>
      </dsp:txXfrm>
    </dsp:sp>
    <dsp:sp modelId="{3CFFA79C-E814-4003-A915-B0E81EDE6820}">
      <dsp:nvSpPr>
        <dsp:cNvPr id="0" name=""/>
        <dsp:cNvSpPr/>
      </dsp:nvSpPr>
      <dsp:spPr>
        <a:xfrm>
          <a:off x="0" y="129553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8CA9E-E292-41E1-BC9E-1DB322C7673E}">
      <dsp:nvSpPr>
        <dsp:cNvPr id="0" name=""/>
        <dsp:cNvSpPr/>
      </dsp:nvSpPr>
      <dsp:spPr>
        <a:xfrm>
          <a:off x="156685" y="1412080"/>
          <a:ext cx="284882" cy="284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A8FD19-4F07-483D-8B9B-6CD1456C26E2}">
      <dsp:nvSpPr>
        <dsp:cNvPr id="0" name=""/>
        <dsp:cNvSpPr/>
      </dsp:nvSpPr>
      <dsp:spPr>
        <a:xfrm>
          <a:off x="598253" y="129553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Cloud Foundation (Software-Defined Data Center)</a:t>
          </a:r>
        </a:p>
      </dsp:txBody>
      <dsp:txXfrm>
        <a:off x="598253" y="1295537"/>
        <a:ext cx="6312133" cy="517968"/>
      </dsp:txXfrm>
    </dsp:sp>
    <dsp:sp modelId="{9BD40A4E-7534-46A7-8EBD-D7663D62E0D3}">
      <dsp:nvSpPr>
        <dsp:cNvPr id="0" name=""/>
        <dsp:cNvSpPr/>
      </dsp:nvSpPr>
      <dsp:spPr>
        <a:xfrm>
          <a:off x="0" y="194299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D1300E-8BCB-42F1-BC82-704F1ED3D863}">
      <dsp:nvSpPr>
        <dsp:cNvPr id="0" name=""/>
        <dsp:cNvSpPr/>
      </dsp:nvSpPr>
      <dsp:spPr>
        <a:xfrm>
          <a:off x="156685" y="2059540"/>
          <a:ext cx="284882" cy="2848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DD850E-A7B0-4752-A806-BF7E19D5C5FD}">
      <dsp:nvSpPr>
        <dsp:cNvPr id="0" name=""/>
        <dsp:cNvSpPr/>
      </dsp:nvSpPr>
      <dsp:spPr>
        <a:xfrm>
          <a:off x="598253" y="194299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vSAN and Site Recovery Manager (Storage and availability)</a:t>
          </a:r>
        </a:p>
      </dsp:txBody>
      <dsp:txXfrm>
        <a:off x="598253" y="1942998"/>
        <a:ext cx="6312133" cy="517968"/>
      </dsp:txXfrm>
    </dsp:sp>
    <dsp:sp modelId="{A44E4570-7852-4D51-BD3B-1D87D267F330}">
      <dsp:nvSpPr>
        <dsp:cNvPr id="0" name=""/>
        <dsp:cNvSpPr/>
      </dsp:nvSpPr>
      <dsp:spPr>
        <a:xfrm>
          <a:off x="0" y="259045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80A9C-CFC3-49AC-BC51-0ECCBFB713AC}">
      <dsp:nvSpPr>
        <dsp:cNvPr id="0" name=""/>
        <dsp:cNvSpPr/>
      </dsp:nvSpPr>
      <dsp:spPr>
        <a:xfrm>
          <a:off x="156685" y="2707001"/>
          <a:ext cx="284882" cy="2848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DBE741-89AC-4CBA-B8FC-2122D9AF84F3}">
      <dsp:nvSpPr>
        <dsp:cNvPr id="0" name=""/>
        <dsp:cNvSpPr/>
      </dsp:nvSpPr>
      <dsp:spPr>
        <a:xfrm>
          <a:off x="598253" y="259045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vRealize Suite (Cloud management platform)</a:t>
          </a:r>
        </a:p>
      </dsp:txBody>
      <dsp:txXfrm>
        <a:off x="598253" y="2590458"/>
        <a:ext cx="6312133" cy="517968"/>
      </dsp:txXfrm>
    </dsp:sp>
    <dsp:sp modelId="{0E28B0F6-645D-4542-B8D2-3ACB705A48F5}">
      <dsp:nvSpPr>
        <dsp:cNvPr id="0" name=""/>
        <dsp:cNvSpPr/>
      </dsp:nvSpPr>
      <dsp:spPr>
        <a:xfrm>
          <a:off x="0" y="323791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AF0F4-F2F9-4F4A-A287-8112FCD6E0BA}">
      <dsp:nvSpPr>
        <dsp:cNvPr id="0" name=""/>
        <dsp:cNvSpPr/>
      </dsp:nvSpPr>
      <dsp:spPr>
        <a:xfrm>
          <a:off x="156685" y="3354461"/>
          <a:ext cx="284882" cy="2848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45EF1E-DCBF-4BEF-A4F2-BE0BB5B08E6E}">
      <dsp:nvSpPr>
        <dsp:cNvPr id="0" name=""/>
        <dsp:cNvSpPr/>
      </dsp:nvSpPr>
      <dsp:spPr>
        <a:xfrm>
          <a:off x="598253" y="323791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Horizon (Virtual Desktop)</a:t>
          </a:r>
        </a:p>
      </dsp:txBody>
      <dsp:txXfrm>
        <a:off x="598253" y="3237919"/>
        <a:ext cx="6312133" cy="517968"/>
      </dsp:txXfrm>
    </dsp:sp>
    <dsp:sp modelId="{2917E79D-0C61-4BDB-BC7F-1EEDD3CF59A1}">
      <dsp:nvSpPr>
        <dsp:cNvPr id="0" name=""/>
        <dsp:cNvSpPr/>
      </dsp:nvSpPr>
      <dsp:spPr>
        <a:xfrm>
          <a:off x="0" y="388537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BFBE1-CF70-4440-9C8C-2CBB42147501}">
      <dsp:nvSpPr>
        <dsp:cNvPr id="0" name=""/>
        <dsp:cNvSpPr/>
      </dsp:nvSpPr>
      <dsp:spPr>
        <a:xfrm>
          <a:off x="156685" y="4001922"/>
          <a:ext cx="284882" cy="28488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E3FE6E-EA40-4C28-9CE1-65BDEC7B7653}">
      <dsp:nvSpPr>
        <dsp:cNvPr id="0" name=""/>
        <dsp:cNvSpPr/>
      </dsp:nvSpPr>
      <dsp:spPr>
        <a:xfrm>
          <a:off x="598253" y="388537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ONE ,Identity Manager and AirWatch (Digital workspace)</a:t>
          </a:r>
        </a:p>
      </dsp:txBody>
      <dsp:txXfrm>
        <a:off x="598253" y="3885379"/>
        <a:ext cx="6312133" cy="517968"/>
      </dsp:txXfrm>
    </dsp:sp>
    <dsp:sp modelId="{61E1BF20-DABF-4A73-AB8A-C2E4246DF75C}">
      <dsp:nvSpPr>
        <dsp:cNvPr id="0" name=""/>
        <dsp:cNvSpPr/>
      </dsp:nvSpPr>
      <dsp:spPr>
        <a:xfrm>
          <a:off x="0" y="453283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864721-E2EF-4CAD-BAD6-9F53EBDFC698}">
      <dsp:nvSpPr>
        <dsp:cNvPr id="0" name=""/>
        <dsp:cNvSpPr/>
      </dsp:nvSpPr>
      <dsp:spPr>
        <a:xfrm>
          <a:off x="156685" y="4649382"/>
          <a:ext cx="284882" cy="28488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BBD851-FBA7-4E38-ADC9-41486323D5BD}">
      <dsp:nvSpPr>
        <dsp:cNvPr id="0" name=""/>
        <dsp:cNvSpPr/>
      </dsp:nvSpPr>
      <dsp:spPr>
        <a:xfrm>
          <a:off x="598253" y="453283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Workstation, Fusion (Personal Desktop)</a:t>
          </a:r>
        </a:p>
      </dsp:txBody>
      <dsp:txXfrm>
        <a:off x="598253" y="4532839"/>
        <a:ext cx="6312133" cy="5179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443A3-6C85-0B4C-B7B0-E7EF48AB9447}">
      <dsp:nvSpPr>
        <dsp:cNvPr id="0" name=""/>
        <dsp:cNvSpPr/>
      </dsp:nvSpPr>
      <dsp:spPr>
        <a:xfrm>
          <a:off x="0" y="4399"/>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F447D9-D719-8D45-9FFD-4695061FC99D}">
      <dsp:nvSpPr>
        <dsp:cNvPr id="0" name=""/>
        <dsp:cNvSpPr/>
      </dsp:nvSpPr>
      <dsp:spPr>
        <a:xfrm>
          <a:off x="0" y="4399"/>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Security based on a zero-trust model. </a:t>
          </a:r>
          <a:endParaRPr lang="en-US" sz="2000" kern="1200">
            <a:latin typeface="Arial" panose="020B0604020202020204" pitchFamily="34" charset="0"/>
            <a:cs typeface="Arial" panose="020B0604020202020204" pitchFamily="34" charset="0"/>
          </a:endParaRPr>
        </a:p>
      </dsp:txBody>
      <dsp:txXfrm>
        <a:off x="0" y="4399"/>
        <a:ext cx="7150608" cy="659422"/>
      </dsp:txXfrm>
    </dsp:sp>
    <dsp:sp modelId="{70B81ECC-31F8-1D4E-816E-B965CE82EB0F}">
      <dsp:nvSpPr>
        <dsp:cNvPr id="0" name=""/>
        <dsp:cNvSpPr/>
      </dsp:nvSpPr>
      <dsp:spPr>
        <a:xfrm>
          <a:off x="0" y="663821"/>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EE848-8D6D-354B-B5FD-740D14C168DD}">
      <dsp:nvSpPr>
        <dsp:cNvPr id="0" name=""/>
        <dsp:cNvSpPr/>
      </dsp:nvSpPr>
      <dsp:spPr>
        <a:xfrm>
          <a:off x="0" y="663821"/>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Provide multiple service, so all software or features in same place</a:t>
          </a:r>
          <a:endParaRPr lang="en-US" sz="2000" kern="1200">
            <a:latin typeface="Arial" panose="020B0604020202020204" pitchFamily="34" charset="0"/>
            <a:cs typeface="Arial" panose="020B0604020202020204" pitchFamily="34" charset="0"/>
          </a:endParaRPr>
        </a:p>
      </dsp:txBody>
      <dsp:txXfrm>
        <a:off x="0" y="663821"/>
        <a:ext cx="7150608" cy="659422"/>
      </dsp:txXfrm>
    </dsp:sp>
    <dsp:sp modelId="{D820520A-33ED-0543-8FE2-3482DE00A917}">
      <dsp:nvSpPr>
        <dsp:cNvPr id="0" name=""/>
        <dsp:cNvSpPr/>
      </dsp:nvSpPr>
      <dsp:spPr>
        <a:xfrm>
          <a:off x="0" y="1323244"/>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F8DB09-EFEE-4B40-954F-953D14B781D3}">
      <dsp:nvSpPr>
        <dsp:cNvPr id="0" name=""/>
        <dsp:cNvSpPr/>
      </dsp:nvSpPr>
      <dsp:spPr>
        <a:xfrm>
          <a:off x="0" y="1323244"/>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Better provisioning of applications and resources. </a:t>
          </a:r>
          <a:endParaRPr lang="en-US" sz="2000" kern="1200" dirty="0">
            <a:latin typeface="Arial" panose="020B0604020202020204" pitchFamily="34" charset="0"/>
            <a:cs typeface="Arial" panose="020B0604020202020204" pitchFamily="34" charset="0"/>
          </a:endParaRPr>
        </a:p>
      </dsp:txBody>
      <dsp:txXfrm>
        <a:off x="0" y="1323244"/>
        <a:ext cx="7150608" cy="659422"/>
      </dsp:txXfrm>
    </dsp:sp>
    <dsp:sp modelId="{9B76A1AA-BDD1-DB41-8F11-C9B31B69A564}">
      <dsp:nvSpPr>
        <dsp:cNvPr id="0" name=""/>
        <dsp:cNvSpPr/>
      </dsp:nvSpPr>
      <dsp:spPr>
        <a:xfrm>
          <a:off x="0" y="1982666"/>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CD742-B502-3A4A-B72E-9B0B6590FBF1}">
      <dsp:nvSpPr>
        <dsp:cNvPr id="0" name=""/>
        <dsp:cNvSpPr/>
      </dsp:nvSpPr>
      <dsp:spPr>
        <a:xfrm>
          <a:off x="0" y="1982666"/>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Pay as you go system. </a:t>
          </a:r>
          <a:endParaRPr lang="en-US" sz="2000" kern="1200" dirty="0">
            <a:latin typeface="Arial" panose="020B0604020202020204" pitchFamily="34" charset="0"/>
            <a:cs typeface="Arial" panose="020B0604020202020204" pitchFamily="34" charset="0"/>
          </a:endParaRPr>
        </a:p>
      </dsp:txBody>
      <dsp:txXfrm>
        <a:off x="0" y="1982666"/>
        <a:ext cx="7150608" cy="659422"/>
      </dsp:txXfrm>
    </dsp:sp>
    <dsp:sp modelId="{B2E63760-D2A1-C849-9EF7-916CC93ABFC8}">
      <dsp:nvSpPr>
        <dsp:cNvPr id="0" name=""/>
        <dsp:cNvSpPr/>
      </dsp:nvSpPr>
      <dsp:spPr>
        <a:xfrm>
          <a:off x="0" y="2642088"/>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FE554F-BABB-7040-AB91-E52B2E2FD7A7}">
      <dsp:nvSpPr>
        <dsp:cNvPr id="0" name=""/>
        <dsp:cNvSpPr/>
      </dsp:nvSpPr>
      <dsp:spPr>
        <a:xfrm>
          <a:off x="0" y="2642088"/>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Simplified data center management.</a:t>
          </a:r>
          <a:endParaRPr lang="en-US" sz="2000" kern="1200">
            <a:latin typeface="Arial" panose="020B0604020202020204" pitchFamily="34" charset="0"/>
            <a:cs typeface="Arial" panose="020B0604020202020204" pitchFamily="34" charset="0"/>
          </a:endParaRPr>
        </a:p>
      </dsp:txBody>
      <dsp:txXfrm>
        <a:off x="0" y="2642088"/>
        <a:ext cx="7150608" cy="659422"/>
      </dsp:txXfrm>
    </dsp:sp>
    <dsp:sp modelId="{BB4E47DD-C40E-3B4A-845E-538F8BC90EC9}">
      <dsp:nvSpPr>
        <dsp:cNvPr id="0" name=""/>
        <dsp:cNvSpPr/>
      </dsp:nvSpPr>
      <dsp:spPr>
        <a:xfrm>
          <a:off x="0" y="3301511"/>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D25BAD-6D14-0B43-B12B-CF121A492F19}">
      <dsp:nvSpPr>
        <dsp:cNvPr id="0" name=""/>
        <dsp:cNvSpPr/>
      </dsp:nvSpPr>
      <dsp:spPr>
        <a:xfrm>
          <a:off x="0" y="3301511"/>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Provide training/guidance.   </a:t>
          </a:r>
          <a:endParaRPr lang="en-US" sz="2000" kern="1200" dirty="0">
            <a:latin typeface="Arial" panose="020B0604020202020204" pitchFamily="34" charset="0"/>
            <a:cs typeface="Arial" panose="020B0604020202020204" pitchFamily="34" charset="0"/>
          </a:endParaRPr>
        </a:p>
      </dsp:txBody>
      <dsp:txXfrm>
        <a:off x="0" y="3301511"/>
        <a:ext cx="7150608" cy="659422"/>
      </dsp:txXfrm>
    </dsp:sp>
    <dsp:sp modelId="{EAFEB49D-4E6B-9946-9DC9-3C232AA41FF8}">
      <dsp:nvSpPr>
        <dsp:cNvPr id="0" name=""/>
        <dsp:cNvSpPr/>
      </dsp:nvSpPr>
      <dsp:spPr>
        <a:xfrm>
          <a:off x="0" y="3960933"/>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BAFB9-4286-AA40-8785-0BFCA7B83D50}">
      <dsp:nvSpPr>
        <dsp:cNvPr id="0" name=""/>
        <dsp:cNvSpPr/>
      </dsp:nvSpPr>
      <dsp:spPr>
        <a:xfrm>
          <a:off x="0" y="3960933"/>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Increased efficiency and agility of data center systems.</a:t>
          </a:r>
          <a:endParaRPr lang="en-US" sz="2000" kern="1200">
            <a:latin typeface="Arial" panose="020B0604020202020204" pitchFamily="34" charset="0"/>
            <a:cs typeface="Arial" panose="020B0604020202020204" pitchFamily="34" charset="0"/>
          </a:endParaRPr>
        </a:p>
      </dsp:txBody>
      <dsp:txXfrm>
        <a:off x="0" y="3960933"/>
        <a:ext cx="7150608" cy="659422"/>
      </dsp:txXfrm>
    </dsp:sp>
    <dsp:sp modelId="{90073735-C79B-424E-9F24-C93ABA2AC00D}">
      <dsp:nvSpPr>
        <dsp:cNvPr id="0" name=""/>
        <dsp:cNvSpPr/>
      </dsp:nvSpPr>
      <dsp:spPr>
        <a:xfrm>
          <a:off x="0" y="4620355"/>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423AAB-8E29-EE4F-9B01-6AB6C3359FE6}">
      <dsp:nvSpPr>
        <dsp:cNvPr id="0" name=""/>
        <dsp:cNvSpPr/>
      </dsp:nvSpPr>
      <dsp:spPr>
        <a:xfrm>
          <a:off x="0" y="4620355"/>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Provide support. </a:t>
          </a:r>
          <a:endParaRPr lang="en-US" sz="2000" kern="1200" dirty="0">
            <a:latin typeface="Arial" panose="020B0604020202020204" pitchFamily="34" charset="0"/>
            <a:cs typeface="Arial" panose="020B0604020202020204" pitchFamily="34" charset="0"/>
          </a:endParaRPr>
        </a:p>
      </dsp:txBody>
      <dsp:txXfrm>
        <a:off x="0" y="4620355"/>
        <a:ext cx="7150608" cy="659422"/>
      </dsp:txXfrm>
    </dsp:sp>
    <dsp:sp modelId="{BB858B3E-7CC3-D640-A7DB-E9D8B4DC16F1}">
      <dsp:nvSpPr>
        <dsp:cNvPr id="0" name=""/>
        <dsp:cNvSpPr/>
      </dsp:nvSpPr>
      <dsp:spPr>
        <a:xfrm>
          <a:off x="0" y="5279778"/>
          <a:ext cx="715060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A8FF2F-B8F3-FB45-9893-5531EC85EFA4}">
      <dsp:nvSpPr>
        <dsp:cNvPr id="0" name=""/>
        <dsp:cNvSpPr/>
      </dsp:nvSpPr>
      <dsp:spPr>
        <a:xfrm>
          <a:off x="0" y="5279778"/>
          <a:ext cx="7150608" cy="65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Multiple OS allowed</a:t>
          </a:r>
        </a:p>
      </dsp:txBody>
      <dsp:txXfrm>
        <a:off x="0" y="5279778"/>
        <a:ext cx="7150608" cy="6594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C682F-27B6-499C-86E2-80C77AECB865}">
      <dsp:nvSpPr>
        <dsp:cNvPr id="0" name=""/>
        <dsp:cNvSpPr/>
      </dsp:nvSpPr>
      <dsp:spPr>
        <a:xfrm>
          <a:off x="726120" y="55843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3A724-8BFE-4DA3-AA9E-3B52644D2015}">
      <dsp:nvSpPr>
        <dsp:cNvPr id="0" name=""/>
        <dsp:cNvSpPr/>
      </dsp:nvSpPr>
      <dsp:spPr>
        <a:xfrm>
          <a:off x="231120" y="16839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High fees</a:t>
          </a:r>
          <a:endParaRPr lang="en-US" sz="1400" kern="1200">
            <a:latin typeface="Arial" panose="020B0604020202020204" pitchFamily="34" charset="0"/>
            <a:cs typeface="Arial" panose="020B0604020202020204" pitchFamily="34" charset="0"/>
          </a:endParaRPr>
        </a:p>
      </dsp:txBody>
      <dsp:txXfrm>
        <a:off x="231120" y="1683900"/>
        <a:ext cx="1800000" cy="720000"/>
      </dsp:txXfrm>
    </dsp:sp>
    <dsp:sp modelId="{51FCBB01-6AF2-4A9B-BA43-4FD6E6F82457}">
      <dsp:nvSpPr>
        <dsp:cNvPr id="0" name=""/>
        <dsp:cNvSpPr/>
      </dsp:nvSpPr>
      <dsp:spPr>
        <a:xfrm>
          <a:off x="2841120" y="55843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844CE0-8D63-49F1-9C7F-23EA06747582}">
      <dsp:nvSpPr>
        <dsp:cNvPr id="0" name=""/>
        <dsp:cNvSpPr/>
      </dsp:nvSpPr>
      <dsp:spPr>
        <a:xfrm>
          <a:off x="2346120" y="16839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Several bugs when used alongside Oracle products. </a:t>
          </a:r>
          <a:endParaRPr lang="en-US" sz="1400" kern="1200">
            <a:latin typeface="Arial" panose="020B0604020202020204" pitchFamily="34" charset="0"/>
            <a:cs typeface="Arial" panose="020B0604020202020204" pitchFamily="34" charset="0"/>
          </a:endParaRPr>
        </a:p>
      </dsp:txBody>
      <dsp:txXfrm>
        <a:off x="2346120" y="1683900"/>
        <a:ext cx="1800000" cy="720000"/>
      </dsp:txXfrm>
    </dsp:sp>
    <dsp:sp modelId="{AACBB386-C004-432D-9F6D-C8DCE571A2C3}">
      <dsp:nvSpPr>
        <dsp:cNvPr id="0" name=""/>
        <dsp:cNvSpPr/>
      </dsp:nvSpPr>
      <dsp:spPr>
        <a:xfrm>
          <a:off x="4956120" y="55843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788818-1374-4100-91A6-D971E493718A}">
      <dsp:nvSpPr>
        <dsp:cNvPr id="0" name=""/>
        <dsp:cNvSpPr/>
      </dsp:nvSpPr>
      <dsp:spPr>
        <a:xfrm>
          <a:off x="4461120" y="16839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Hardware compatibility. </a:t>
          </a:r>
          <a:endParaRPr lang="en-US" sz="1400" kern="1200">
            <a:latin typeface="Arial" panose="020B0604020202020204" pitchFamily="34" charset="0"/>
            <a:cs typeface="Arial" panose="020B0604020202020204" pitchFamily="34" charset="0"/>
          </a:endParaRPr>
        </a:p>
      </dsp:txBody>
      <dsp:txXfrm>
        <a:off x="4461120" y="1683900"/>
        <a:ext cx="1800000" cy="720000"/>
      </dsp:txXfrm>
    </dsp:sp>
    <dsp:sp modelId="{41F9B0D2-7C59-4B12-B3FC-D8C53F8FB68F}">
      <dsp:nvSpPr>
        <dsp:cNvPr id="0" name=""/>
        <dsp:cNvSpPr/>
      </dsp:nvSpPr>
      <dsp:spPr>
        <a:xfrm>
          <a:off x="1783620" y="285390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055CFF-B417-4D37-9C88-FDEC22744A83}">
      <dsp:nvSpPr>
        <dsp:cNvPr id="0" name=""/>
        <dsp:cNvSpPr/>
      </dsp:nvSpPr>
      <dsp:spPr>
        <a:xfrm>
          <a:off x="1288620" y="397936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It’s not easy to use/ require knowledge</a:t>
          </a:r>
          <a:endParaRPr lang="en-US" sz="1400" kern="1200" dirty="0">
            <a:latin typeface="Arial" panose="020B0604020202020204" pitchFamily="34" charset="0"/>
            <a:cs typeface="Arial" panose="020B0604020202020204" pitchFamily="34" charset="0"/>
          </a:endParaRPr>
        </a:p>
      </dsp:txBody>
      <dsp:txXfrm>
        <a:off x="1288620" y="3979368"/>
        <a:ext cx="1800000" cy="720000"/>
      </dsp:txXfrm>
    </dsp:sp>
    <dsp:sp modelId="{A686CFDA-84B3-4722-B295-31D3AF64BEBA}">
      <dsp:nvSpPr>
        <dsp:cNvPr id="0" name=""/>
        <dsp:cNvSpPr/>
      </dsp:nvSpPr>
      <dsp:spPr>
        <a:xfrm>
          <a:off x="3898620" y="285390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057953-C996-4CFD-9770-D27AA78800A0}">
      <dsp:nvSpPr>
        <dsp:cNvPr id="0" name=""/>
        <dsp:cNvSpPr/>
      </dsp:nvSpPr>
      <dsp:spPr>
        <a:xfrm>
          <a:off x="3403620" y="397936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Low performance – is designed to work with top devices</a:t>
          </a:r>
          <a:endParaRPr lang="en-US" sz="1400" kern="1200">
            <a:latin typeface="Arial" panose="020B0604020202020204" pitchFamily="34" charset="0"/>
            <a:cs typeface="Arial" panose="020B0604020202020204" pitchFamily="34" charset="0"/>
          </a:endParaRPr>
        </a:p>
      </dsp:txBody>
      <dsp:txXfrm>
        <a:off x="3403620" y="3979368"/>
        <a:ext cx="18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389DA-53ED-F041-B675-F389C23E24AB}">
      <dsp:nvSpPr>
        <dsp:cNvPr id="0" name=""/>
        <dsp:cNvSpPr/>
      </dsp:nvSpPr>
      <dsp:spPr>
        <a:xfrm>
          <a:off x="0" y="900"/>
          <a:ext cx="6492240" cy="936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Microsoft Azure was announced as project in 2007 but released in 2010.</a:t>
          </a:r>
        </a:p>
      </dsp:txBody>
      <dsp:txXfrm>
        <a:off x="45692" y="46592"/>
        <a:ext cx="6400856" cy="844616"/>
      </dsp:txXfrm>
    </dsp:sp>
    <dsp:sp modelId="{2F3AD675-B337-7A46-8C52-1EAE527B2423}">
      <dsp:nvSpPr>
        <dsp:cNvPr id="0" name=""/>
        <dsp:cNvSpPr/>
      </dsp:nvSpPr>
      <dsp:spPr>
        <a:xfrm>
          <a:off x="0" y="1080900"/>
          <a:ext cx="6492240" cy="936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As the name says is part of Microsoft. </a:t>
          </a:r>
        </a:p>
      </dsp:txBody>
      <dsp:txXfrm>
        <a:off x="45692" y="1126592"/>
        <a:ext cx="6400856" cy="844616"/>
      </dsp:txXfrm>
    </dsp:sp>
    <dsp:sp modelId="{512732AF-A3E2-2C42-AE36-4B5FAFCFF843}">
      <dsp:nvSpPr>
        <dsp:cNvPr id="0" name=""/>
        <dsp:cNvSpPr/>
      </dsp:nvSpPr>
      <dsp:spPr>
        <a:xfrm>
          <a:off x="0" y="2160900"/>
          <a:ext cx="6492240" cy="936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Is a platform which provide virtualization services.</a:t>
          </a:r>
        </a:p>
      </dsp:txBody>
      <dsp:txXfrm>
        <a:off x="45692" y="2206592"/>
        <a:ext cx="6400856" cy="844616"/>
      </dsp:txXfrm>
    </dsp:sp>
    <dsp:sp modelId="{ECE3CEA9-DBDE-3F4C-9F6D-1066D6897169}">
      <dsp:nvSpPr>
        <dsp:cNvPr id="0" name=""/>
        <dsp:cNvSpPr/>
      </dsp:nvSpPr>
      <dsp:spPr>
        <a:xfrm>
          <a:off x="0" y="3240900"/>
          <a:ext cx="6492240" cy="936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They provide all kind of services: IaaS, PaaS, SaaS.</a:t>
          </a:r>
        </a:p>
      </dsp:txBody>
      <dsp:txXfrm>
        <a:off x="45692" y="3286592"/>
        <a:ext cx="6400856" cy="844616"/>
      </dsp:txXfrm>
    </dsp:sp>
    <dsp:sp modelId="{5E7FF162-81FB-4740-9ABA-AF01DA6E39A5}">
      <dsp:nvSpPr>
        <dsp:cNvPr id="0" name=""/>
        <dsp:cNvSpPr/>
      </dsp:nvSpPr>
      <dsp:spPr>
        <a:xfrm>
          <a:off x="0" y="4320900"/>
          <a:ext cx="6492240" cy="936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Partnerships with: Oracles, IBM, SQL,  Amazon, etc.</a:t>
          </a:r>
        </a:p>
      </dsp:txBody>
      <dsp:txXfrm>
        <a:off x="45692" y="4366592"/>
        <a:ext cx="6400856" cy="8446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9AFDB-C7BC-1541-A22B-B1A5A4B5899B}">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CB868-1C58-6C4A-BEC6-8F85FFD15189}">
      <dsp:nvSpPr>
        <dsp:cNvPr id="0" name=""/>
        <dsp:cNvSpPr/>
      </dsp:nvSpPr>
      <dsp:spPr>
        <a:xfrm>
          <a:off x="0" y="689"/>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Pay-as-you-go</a:t>
          </a:r>
        </a:p>
      </dsp:txBody>
      <dsp:txXfrm>
        <a:off x="0" y="689"/>
        <a:ext cx="6797675" cy="627614"/>
      </dsp:txXfrm>
    </dsp:sp>
    <dsp:sp modelId="{D0D1888D-9F23-D84E-92BC-8E2C95F6B36B}">
      <dsp:nvSpPr>
        <dsp:cNvPr id="0" name=""/>
        <dsp:cNvSpPr/>
      </dsp:nvSpPr>
      <dsp:spPr>
        <a:xfrm>
          <a:off x="0" y="628304"/>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1DADD5-4121-B844-9274-0A567F8BEFD2}">
      <dsp:nvSpPr>
        <dsp:cNvPr id="0" name=""/>
        <dsp:cNvSpPr/>
      </dsp:nvSpPr>
      <dsp:spPr>
        <a:xfrm>
          <a:off x="0" y="628304"/>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Ability to Scale on Demand</a:t>
          </a:r>
          <a:endParaRPr lang="en-US" sz="2000" kern="1200" dirty="0">
            <a:latin typeface="Arial" panose="020B0604020202020204" pitchFamily="34" charset="0"/>
            <a:cs typeface="Arial" panose="020B0604020202020204" pitchFamily="34" charset="0"/>
          </a:endParaRPr>
        </a:p>
      </dsp:txBody>
      <dsp:txXfrm>
        <a:off x="0" y="628304"/>
        <a:ext cx="6797675" cy="627614"/>
      </dsp:txXfrm>
    </dsp:sp>
    <dsp:sp modelId="{737876C4-C01E-5D42-9864-448DEBDDD79F}">
      <dsp:nvSpPr>
        <dsp:cNvPr id="0" name=""/>
        <dsp:cNvSpPr/>
      </dsp:nvSpPr>
      <dsp:spPr>
        <a:xfrm>
          <a:off x="0" y="1255919"/>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D2B9CD-B901-5C49-8429-E5D97C2FACF9}">
      <dsp:nvSpPr>
        <dsp:cNvPr id="0" name=""/>
        <dsp:cNvSpPr/>
      </dsp:nvSpPr>
      <dsp:spPr>
        <a:xfrm>
          <a:off x="0" y="1255919"/>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Flexibility </a:t>
          </a:r>
          <a:endParaRPr lang="en-US" sz="2000" kern="1200" dirty="0">
            <a:latin typeface="Arial" panose="020B0604020202020204" pitchFamily="34" charset="0"/>
            <a:cs typeface="Arial" panose="020B0604020202020204" pitchFamily="34" charset="0"/>
          </a:endParaRPr>
        </a:p>
      </dsp:txBody>
      <dsp:txXfrm>
        <a:off x="0" y="1255919"/>
        <a:ext cx="6797675" cy="627614"/>
      </dsp:txXfrm>
    </dsp:sp>
    <dsp:sp modelId="{7974DD9C-F553-4F40-82DD-309F90280C71}">
      <dsp:nvSpPr>
        <dsp:cNvPr id="0" name=""/>
        <dsp:cNvSpPr/>
      </dsp:nvSpPr>
      <dsp:spPr>
        <a:xfrm>
          <a:off x="0" y="1883533"/>
          <a:ext cx="67976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078EED-3D84-6C4D-B9D0-27A68E57492F}">
      <dsp:nvSpPr>
        <dsp:cNvPr id="0" name=""/>
        <dsp:cNvSpPr/>
      </dsp:nvSpPr>
      <dsp:spPr>
        <a:xfrm>
          <a:off x="0" y="1883533"/>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Cost</a:t>
          </a:r>
          <a:endParaRPr lang="en-US" sz="2000" kern="1200" dirty="0">
            <a:latin typeface="Arial" panose="020B0604020202020204" pitchFamily="34" charset="0"/>
            <a:cs typeface="Arial" panose="020B0604020202020204" pitchFamily="34" charset="0"/>
          </a:endParaRPr>
        </a:p>
      </dsp:txBody>
      <dsp:txXfrm>
        <a:off x="0" y="1883533"/>
        <a:ext cx="6797675" cy="627614"/>
      </dsp:txXfrm>
    </dsp:sp>
    <dsp:sp modelId="{A9F6797F-FBF7-2B45-8D81-3450694B9376}">
      <dsp:nvSpPr>
        <dsp:cNvPr id="0" name=""/>
        <dsp:cNvSpPr/>
      </dsp:nvSpPr>
      <dsp:spPr>
        <a:xfrm>
          <a:off x="0" y="2511148"/>
          <a:ext cx="6797675"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D4BE8-F4C8-7A46-8CBE-ED70C88C80DA}">
      <dsp:nvSpPr>
        <dsp:cNvPr id="0" name=""/>
        <dsp:cNvSpPr/>
      </dsp:nvSpPr>
      <dsp:spPr>
        <a:xfrm>
          <a:off x="0" y="2511148"/>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Customer support</a:t>
          </a:r>
          <a:endParaRPr lang="en-US" sz="2000" kern="1200" dirty="0">
            <a:latin typeface="Arial" panose="020B0604020202020204" pitchFamily="34" charset="0"/>
            <a:cs typeface="Arial" panose="020B0604020202020204" pitchFamily="34" charset="0"/>
          </a:endParaRPr>
        </a:p>
      </dsp:txBody>
      <dsp:txXfrm>
        <a:off x="0" y="2511148"/>
        <a:ext cx="6797675" cy="627614"/>
      </dsp:txXfrm>
    </dsp:sp>
    <dsp:sp modelId="{DEE19B37-2660-8644-8ED4-FBBBDB7B8C06}">
      <dsp:nvSpPr>
        <dsp:cNvPr id="0" name=""/>
        <dsp:cNvSpPr/>
      </dsp:nvSpPr>
      <dsp:spPr>
        <a:xfrm>
          <a:off x="0" y="3138763"/>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92FA79-10ED-B246-AB4A-0E3EB7329CE7}">
      <dsp:nvSpPr>
        <dsp:cNvPr id="0" name=""/>
        <dsp:cNvSpPr/>
      </dsp:nvSpPr>
      <dsp:spPr>
        <a:xfrm>
          <a:off x="0" y="3138763"/>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Hybrid Capability</a:t>
          </a:r>
          <a:endParaRPr lang="en-US" sz="2000" kern="1200" dirty="0">
            <a:latin typeface="Arial" panose="020B0604020202020204" pitchFamily="34" charset="0"/>
            <a:cs typeface="Arial" panose="020B0604020202020204" pitchFamily="34" charset="0"/>
          </a:endParaRPr>
        </a:p>
      </dsp:txBody>
      <dsp:txXfrm>
        <a:off x="0" y="3138763"/>
        <a:ext cx="6797675" cy="627614"/>
      </dsp:txXfrm>
    </dsp:sp>
    <dsp:sp modelId="{0D087A70-BF23-CA4D-806C-E61F3A1E9E8C}">
      <dsp:nvSpPr>
        <dsp:cNvPr id="0" name=""/>
        <dsp:cNvSpPr/>
      </dsp:nvSpPr>
      <dsp:spPr>
        <a:xfrm>
          <a:off x="0" y="3766378"/>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BBE4C0-8C3C-104F-BE08-B000019F3170}">
      <dsp:nvSpPr>
        <dsp:cNvPr id="0" name=""/>
        <dsp:cNvSpPr/>
      </dsp:nvSpPr>
      <dsp:spPr>
        <a:xfrm>
          <a:off x="0" y="3766378"/>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Keeping Data Secure</a:t>
          </a:r>
          <a:endParaRPr lang="en-US" sz="2000" kern="1200" dirty="0">
            <a:latin typeface="Arial" panose="020B0604020202020204" pitchFamily="34" charset="0"/>
            <a:cs typeface="Arial" panose="020B0604020202020204" pitchFamily="34" charset="0"/>
          </a:endParaRPr>
        </a:p>
      </dsp:txBody>
      <dsp:txXfrm>
        <a:off x="0" y="3766378"/>
        <a:ext cx="6797675" cy="627614"/>
      </dsp:txXfrm>
    </dsp:sp>
    <dsp:sp modelId="{D23013B7-872A-7A46-BC54-A3A084DA3CE6}">
      <dsp:nvSpPr>
        <dsp:cNvPr id="0" name=""/>
        <dsp:cNvSpPr/>
      </dsp:nvSpPr>
      <dsp:spPr>
        <a:xfrm>
          <a:off x="0" y="4393992"/>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59EB54-89DE-AD4B-BBCA-7E55EFC09E03}">
      <dsp:nvSpPr>
        <dsp:cNvPr id="0" name=""/>
        <dsp:cNvSpPr/>
      </dsp:nvSpPr>
      <dsp:spPr>
        <a:xfrm>
          <a:off x="0" y="4393992"/>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Integrative Data Solution</a:t>
          </a:r>
          <a:endParaRPr lang="en-US" sz="2000" kern="1200" dirty="0">
            <a:latin typeface="Arial" panose="020B0604020202020204" pitchFamily="34" charset="0"/>
            <a:cs typeface="Arial" panose="020B0604020202020204" pitchFamily="34" charset="0"/>
          </a:endParaRPr>
        </a:p>
      </dsp:txBody>
      <dsp:txXfrm>
        <a:off x="0" y="4393992"/>
        <a:ext cx="6797675" cy="627614"/>
      </dsp:txXfrm>
    </dsp:sp>
    <dsp:sp modelId="{78F10FF8-6850-3643-AEE8-CF83CEC26BEC}">
      <dsp:nvSpPr>
        <dsp:cNvPr id="0" name=""/>
        <dsp:cNvSpPr/>
      </dsp:nvSpPr>
      <dsp:spPr>
        <a:xfrm>
          <a:off x="0" y="5021607"/>
          <a:ext cx="67976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51A091-D235-6744-A708-112CCD7D03E3}">
      <dsp:nvSpPr>
        <dsp:cNvPr id="0" name=""/>
        <dsp:cNvSpPr/>
      </dsp:nvSpPr>
      <dsp:spPr>
        <a:xfrm>
          <a:off x="0" y="5021607"/>
          <a:ext cx="6797675" cy="62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Automation</a:t>
          </a:r>
          <a:endParaRPr lang="en-US" sz="2000" kern="1200">
            <a:latin typeface="Arial" panose="020B0604020202020204" pitchFamily="34" charset="0"/>
            <a:cs typeface="Arial" panose="020B0604020202020204" pitchFamily="34" charset="0"/>
          </a:endParaRPr>
        </a:p>
      </dsp:txBody>
      <dsp:txXfrm>
        <a:off x="0" y="5021607"/>
        <a:ext cx="6797675" cy="6276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36DBD-A114-FA42-B7BB-6EA06FEACD88}">
      <dsp:nvSpPr>
        <dsp:cNvPr id="0" name=""/>
        <dsp:cNvSpPr/>
      </dsp:nvSpPr>
      <dsp:spPr>
        <a:xfrm>
          <a:off x="0" y="461491"/>
          <a:ext cx="7727695" cy="51844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Single vendor strategy</a:t>
          </a:r>
        </a:p>
      </dsp:txBody>
      <dsp:txXfrm>
        <a:off x="25308" y="486799"/>
        <a:ext cx="7677079" cy="467825"/>
      </dsp:txXfrm>
    </dsp:sp>
    <dsp:sp modelId="{406DEBA5-9F91-0645-B64C-9483ABEC9359}">
      <dsp:nvSpPr>
        <dsp:cNvPr id="0" name=""/>
        <dsp:cNvSpPr/>
      </dsp:nvSpPr>
      <dsp:spPr>
        <a:xfrm>
          <a:off x="0" y="994332"/>
          <a:ext cx="7727695" cy="1326255"/>
        </a:xfrm>
        <a:prstGeom prst="roundRect">
          <a:avLst/>
        </a:prstGeom>
        <a:solidFill>
          <a:schemeClr val="accent2">
            <a:hueOff val="7808"/>
            <a:satOff val="-5375"/>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Speed (issues for some countries) - </a:t>
          </a:r>
          <a:r>
            <a:rPr lang="en-GB" sz="2000" kern="1200" dirty="0">
              <a:latin typeface="Arial" panose="020B0604020202020204" pitchFamily="34" charset="0"/>
              <a:cs typeface="Arial" panose="020B0604020202020204" pitchFamily="34" charset="0"/>
            </a:rPr>
            <a:t>Microsoft Azure offers 54 regions worldwide, offering availability to 140 different countries. If your business is not in one of 140 countries, your speed will be affected.</a:t>
          </a:r>
          <a:endParaRPr lang="en-US" sz="2000" kern="1200" dirty="0">
            <a:latin typeface="Arial" panose="020B0604020202020204" pitchFamily="34" charset="0"/>
            <a:cs typeface="Arial" panose="020B0604020202020204" pitchFamily="34" charset="0"/>
          </a:endParaRPr>
        </a:p>
      </dsp:txBody>
      <dsp:txXfrm>
        <a:off x="64742" y="1059074"/>
        <a:ext cx="7598211" cy="1196771"/>
      </dsp:txXfrm>
    </dsp:sp>
    <dsp:sp modelId="{E25BE20A-E157-214E-88B1-F9D467148B5E}">
      <dsp:nvSpPr>
        <dsp:cNvPr id="0" name=""/>
        <dsp:cNvSpPr/>
      </dsp:nvSpPr>
      <dsp:spPr>
        <a:xfrm>
          <a:off x="0" y="2334988"/>
          <a:ext cx="7727695" cy="936000"/>
        </a:xfrm>
        <a:prstGeom prst="roundRect">
          <a:avLst/>
        </a:prstGeom>
        <a:solidFill>
          <a:schemeClr val="accent2">
            <a:hueOff val="15615"/>
            <a:satOff val="-10750"/>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Manage Azure to make it effect - Microsoft Azure does not help you manage your cloud-based data center</a:t>
          </a:r>
          <a:endParaRPr lang="en-US" sz="2000" b="0" kern="1200" dirty="0">
            <a:latin typeface="Arial" panose="020B0604020202020204" pitchFamily="34" charset="0"/>
            <a:cs typeface="Arial" panose="020B0604020202020204" pitchFamily="34" charset="0"/>
          </a:endParaRPr>
        </a:p>
      </dsp:txBody>
      <dsp:txXfrm>
        <a:off x="45692" y="2380680"/>
        <a:ext cx="7636311" cy="844616"/>
      </dsp:txXfrm>
    </dsp:sp>
    <dsp:sp modelId="{337CD93C-529C-AF49-881D-75C2637F06CB}">
      <dsp:nvSpPr>
        <dsp:cNvPr id="0" name=""/>
        <dsp:cNvSpPr/>
      </dsp:nvSpPr>
      <dsp:spPr>
        <a:xfrm>
          <a:off x="0" y="3285388"/>
          <a:ext cx="7727695" cy="936000"/>
        </a:xfrm>
        <a:prstGeom prst="roundRect">
          <a:avLst/>
        </a:prstGeom>
        <a:solidFill>
          <a:schemeClr val="accent2">
            <a:hueOff val="23423"/>
            <a:satOff val="-16126"/>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Some products are difficult to set up (Azure Kubernetes)</a:t>
          </a:r>
          <a:endParaRPr lang="en-US" sz="2000" b="0" kern="1200" dirty="0">
            <a:latin typeface="Arial" panose="020B0604020202020204" pitchFamily="34" charset="0"/>
            <a:cs typeface="Arial" panose="020B0604020202020204" pitchFamily="34" charset="0"/>
          </a:endParaRPr>
        </a:p>
      </dsp:txBody>
      <dsp:txXfrm>
        <a:off x="45692" y="3331080"/>
        <a:ext cx="7636311" cy="844616"/>
      </dsp:txXfrm>
    </dsp:sp>
    <dsp:sp modelId="{02A4F346-3CD8-9E4D-97D3-8BB9711220B7}">
      <dsp:nvSpPr>
        <dsp:cNvPr id="0" name=""/>
        <dsp:cNvSpPr/>
      </dsp:nvSpPr>
      <dsp:spPr>
        <a:xfrm>
          <a:off x="0" y="4235788"/>
          <a:ext cx="7727695" cy="936000"/>
        </a:xfrm>
        <a:prstGeom prst="roundRect">
          <a:avLst/>
        </a:prstGeom>
        <a:solidFill>
          <a:schemeClr val="accent2">
            <a:hueOff val="31230"/>
            <a:satOff val="-21501"/>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Less flexibility about non-Windows server platforms</a:t>
          </a:r>
          <a:endParaRPr lang="en-US" sz="2000" kern="1200" dirty="0">
            <a:latin typeface="Arial" panose="020B0604020202020204" pitchFamily="34" charset="0"/>
            <a:cs typeface="Arial" panose="020B0604020202020204" pitchFamily="34" charset="0"/>
          </a:endParaRPr>
        </a:p>
      </dsp:txBody>
      <dsp:txXfrm>
        <a:off x="45692" y="4281480"/>
        <a:ext cx="7636311" cy="844616"/>
      </dsp:txXfrm>
    </dsp:sp>
    <dsp:sp modelId="{AE8A35EF-7E71-334F-84F2-CAD4D9BD3B26}">
      <dsp:nvSpPr>
        <dsp:cNvPr id="0" name=""/>
        <dsp:cNvSpPr/>
      </dsp:nvSpPr>
      <dsp:spPr>
        <a:xfrm>
          <a:off x="0" y="5186188"/>
          <a:ext cx="7727695" cy="93600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Microsoft's licensing model is too complex for a regular user to figure out</a:t>
          </a:r>
          <a:endParaRPr lang="en-US" sz="2000" kern="1200" dirty="0">
            <a:latin typeface="Arial" panose="020B0604020202020204" pitchFamily="34" charset="0"/>
            <a:cs typeface="Arial" panose="020B0604020202020204" pitchFamily="34" charset="0"/>
          </a:endParaRPr>
        </a:p>
      </dsp:txBody>
      <dsp:txXfrm>
        <a:off x="45692" y="5231880"/>
        <a:ext cx="7636311" cy="8446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21DEA-041A-2E45-840E-E635B8B71C1F}">
      <dsp:nvSpPr>
        <dsp:cNvPr id="0" name=""/>
        <dsp:cNvSpPr/>
      </dsp:nvSpPr>
      <dsp:spPr>
        <a:xfrm>
          <a:off x="0" y="1386"/>
          <a:ext cx="6492240" cy="10396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Founded in 1989.</a:t>
          </a:r>
        </a:p>
      </dsp:txBody>
      <dsp:txXfrm>
        <a:off x="50751" y="52137"/>
        <a:ext cx="6390738" cy="938129"/>
      </dsp:txXfrm>
    </dsp:sp>
    <dsp:sp modelId="{FC115D24-356E-1F40-A11A-5C7D6127C47C}">
      <dsp:nvSpPr>
        <dsp:cNvPr id="0" name=""/>
        <dsp:cNvSpPr/>
      </dsp:nvSpPr>
      <dsp:spPr>
        <a:xfrm>
          <a:off x="0" y="1055235"/>
          <a:ext cx="6492240" cy="10396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It is a platform which provide virtualization services.</a:t>
          </a:r>
        </a:p>
      </dsp:txBody>
      <dsp:txXfrm>
        <a:off x="50751" y="1105986"/>
        <a:ext cx="6390738" cy="938129"/>
      </dsp:txXfrm>
    </dsp:sp>
    <dsp:sp modelId="{A4B662E8-F98A-964D-A880-B589BC27522E}">
      <dsp:nvSpPr>
        <dsp:cNvPr id="0" name=""/>
        <dsp:cNvSpPr/>
      </dsp:nvSpPr>
      <dsp:spPr>
        <a:xfrm>
          <a:off x="0" y="2109084"/>
          <a:ext cx="6492240" cy="10396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They provide all kind of services: IaaS, PaaS, SaaS.</a:t>
          </a:r>
        </a:p>
      </dsp:txBody>
      <dsp:txXfrm>
        <a:off x="50751" y="2159835"/>
        <a:ext cx="6390738" cy="938129"/>
      </dsp:txXfrm>
    </dsp:sp>
    <dsp:sp modelId="{0B4515E0-2035-2B48-90B0-0FBB3175E176}">
      <dsp:nvSpPr>
        <dsp:cNvPr id="0" name=""/>
        <dsp:cNvSpPr/>
      </dsp:nvSpPr>
      <dsp:spPr>
        <a:xfrm>
          <a:off x="0" y="3162933"/>
          <a:ext cx="6492240" cy="10396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They acquired ExpertCity in 2004, NetScaler in 2005, XenSource in 2007 and ShareFile in 2011. Until 2015 they bought another 50 small companies. </a:t>
          </a:r>
          <a:endParaRPr lang="en-US" sz="2000" kern="1200">
            <a:latin typeface="Arial" panose="020B0604020202020204" pitchFamily="34" charset="0"/>
            <a:cs typeface="Arial" panose="020B0604020202020204" pitchFamily="34" charset="0"/>
          </a:endParaRPr>
        </a:p>
      </dsp:txBody>
      <dsp:txXfrm>
        <a:off x="50751" y="3213684"/>
        <a:ext cx="6390738" cy="938129"/>
      </dsp:txXfrm>
    </dsp:sp>
    <dsp:sp modelId="{B0C2F1D4-4AD0-4F40-84E7-B46F2249FB7E}">
      <dsp:nvSpPr>
        <dsp:cNvPr id="0" name=""/>
        <dsp:cNvSpPr/>
      </dsp:nvSpPr>
      <dsp:spPr>
        <a:xfrm>
          <a:off x="0" y="4216782"/>
          <a:ext cx="6492240" cy="10396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In 2018 they paid $200M for Sapho and in 2021 announced interest in Wrike ($2.25B). </a:t>
          </a:r>
          <a:endParaRPr lang="en-US" sz="2000" kern="1200">
            <a:latin typeface="Arial" panose="020B0604020202020204" pitchFamily="34" charset="0"/>
            <a:cs typeface="Arial" panose="020B0604020202020204" pitchFamily="34" charset="0"/>
          </a:endParaRPr>
        </a:p>
      </dsp:txBody>
      <dsp:txXfrm>
        <a:off x="50751" y="4267533"/>
        <a:ext cx="6390738" cy="9381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311F6-1B3D-174C-8AEA-4086E5AFA76C}">
      <dsp:nvSpPr>
        <dsp:cNvPr id="0" name=""/>
        <dsp:cNvSpPr/>
      </dsp:nvSpPr>
      <dsp:spPr>
        <a:xfrm>
          <a:off x="0" y="47915"/>
          <a:ext cx="6797675" cy="5428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Citrix XenApp</a:t>
          </a:r>
          <a:endParaRPr lang="en-US" sz="2000" b="0" kern="1200">
            <a:latin typeface="Arial" panose="020B0604020202020204" pitchFamily="34" charset="0"/>
            <a:cs typeface="Arial" panose="020B0604020202020204" pitchFamily="34" charset="0"/>
          </a:endParaRPr>
        </a:p>
      </dsp:txBody>
      <dsp:txXfrm>
        <a:off x="26501" y="74416"/>
        <a:ext cx="6744673" cy="489878"/>
      </dsp:txXfrm>
    </dsp:sp>
    <dsp:sp modelId="{9AA37936-AE68-684E-89CE-2BEBB58076AE}">
      <dsp:nvSpPr>
        <dsp:cNvPr id="0" name=""/>
        <dsp:cNvSpPr/>
      </dsp:nvSpPr>
      <dsp:spPr>
        <a:xfrm>
          <a:off x="0" y="674315"/>
          <a:ext cx="6797675" cy="542880"/>
        </a:xfrm>
        <a:prstGeom prst="roundRect">
          <a:avLst/>
        </a:prstGeom>
        <a:solidFill>
          <a:schemeClr val="accent2">
            <a:hueOff val="4880"/>
            <a:satOff val="-3360"/>
            <a:lumOff val="-8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XenDesktop</a:t>
          </a:r>
          <a:endParaRPr lang="en-US" sz="2000" b="0" kern="1200">
            <a:latin typeface="Arial" panose="020B0604020202020204" pitchFamily="34" charset="0"/>
            <a:cs typeface="Arial" panose="020B0604020202020204" pitchFamily="34" charset="0"/>
          </a:endParaRPr>
        </a:p>
      </dsp:txBody>
      <dsp:txXfrm>
        <a:off x="26501" y="700816"/>
        <a:ext cx="6744673" cy="489878"/>
      </dsp:txXfrm>
    </dsp:sp>
    <dsp:sp modelId="{2DC89696-F02C-914F-8786-1462B6FF9BA8}">
      <dsp:nvSpPr>
        <dsp:cNvPr id="0" name=""/>
        <dsp:cNvSpPr/>
      </dsp:nvSpPr>
      <dsp:spPr>
        <a:xfrm>
          <a:off x="0" y="1300715"/>
          <a:ext cx="6797675" cy="542880"/>
        </a:xfrm>
        <a:prstGeom prst="roundRect">
          <a:avLst/>
        </a:prstGeom>
        <a:solidFill>
          <a:schemeClr val="accent2">
            <a:hueOff val="9759"/>
            <a:satOff val="-6719"/>
            <a:lumOff val="-17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XenClient</a:t>
          </a:r>
          <a:endParaRPr lang="en-US" sz="2000" b="0" kern="1200">
            <a:latin typeface="Arial" panose="020B0604020202020204" pitchFamily="34" charset="0"/>
            <a:cs typeface="Arial" panose="020B0604020202020204" pitchFamily="34" charset="0"/>
          </a:endParaRPr>
        </a:p>
      </dsp:txBody>
      <dsp:txXfrm>
        <a:off x="26501" y="1327216"/>
        <a:ext cx="6744673" cy="489878"/>
      </dsp:txXfrm>
    </dsp:sp>
    <dsp:sp modelId="{C5C1A27A-9612-F848-92A9-77C24D99F4DE}">
      <dsp:nvSpPr>
        <dsp:cNvPr id="0" name=""/>
        <dsp:cNvSpPr/>
      </dsp:nvSpPr>
      <dsp:spPr>
        <a:xfrm>
          <a:off x="0" y="1927115"/>
          <a:ext cx="6797675" cy="542880"/>
        </a:xfrm>
        <a:prstGeom prst="roundRect">
          <a:avLst/>
        </a:prstGeom>
        <a:solidFill>
          <a:schemeClr val="accent2">
            <a:hueOff val="14639"/>
            <a:satOff val="-10079"/>
            <a:lumOff val="-25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Worx Mobile Apps</a:t>
          </a:r>
          <a:endParaRPr lang="en-US" sz="2000" b="0" kern="1200">
            <a:latin typeface="Arial" panose="020B0604020202020204" pitchFamily="34" charset="0"/>
            <a:cs typeface="Arial" panose="020B0604020202020204" pitchFamily="34" charset="0"/>
          </a:endParaRPr>
        </a:p>
      </dsp:txBody>
      <dsp:txXfrm>
        <a:off x="26501" y="1953616"/>
        <a:ext cx="6744673" cy="489878"/>
      </dsp:txXfrm>
    </dsp:sp>
    <dsp:sp modelId="{A7142C1E-B4DF-3444-AE87-E50780103C8C}">
      <dsp:nvSpPr>
        <dsp:cNvPr id="0" name=""/>
        <dsp:cNvSpPr/>
      </dsp:nvSpPr>
      <dsp:spPr>
        <a:xfrm>
          <a:off x="0" y="2553515"/>
          <a:ext cx="6797675" cy="542880"/>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Citrix Workspace Suite</a:t>
          </a:r>
          <a:endParaRPr lang="en-US" sz="2000" b="0" kern="1200">
            <a:latin typeface="Arial" panose="020B0604020202020204" pitchFamily="34" charset="0"/>
            <a:cs typeface="Arial" panose="020B0604020202020204" pitchFamily="34" charset="0"/>
          </a:endParaRPr>
        </a:p>
      </dsp:txBody>
      <dsp:txXfrm>
        <a:off x="26501" y="2580016"/>
        <a:ext cx="6744673" cy="489878"/>
      </dsp:txXfrm>
    </dsp:sp>
    <dsp:sp modelId="{380AEF66-2349-D74D-A05F-01203DE1BDA0}">
      <dsp:nvSpPr>
        <dsp:cNvPr id="0" name=""/>
        <dsp:cNvSpPr/>
      </dsp:nvSpPr>
      <dsp:spPr>
        <a:xfrm>
          <a:off x="0" y="3179915"/>
          <a:ext cx="6797675" cy="542880"/>
        </a:xfrm>
        <a:prstGeom prst="roundRect">
          <a:avLst/>
        </a:prstGeom>
        <a:solidFill>
          <a:schemeClr val="accent2">
            <a:hueOff val="24399"/>
            <a:satOff val="-16798"/>
            <a:lumOff val="-42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Citrix XenServer</a:t>
          </a:r>
          <a:endParaRPr lang="en-US" sz="2000" b="0" kern="1200">
            <a:latin typeface="Arial" panose="020B0604020202020204" pitchFamily="34" charset="0"/>
            <a:cs typeface="Arial" panose="020B0604020202020204" pitchFamily="34" charset="0"/>
          </a:endParaRPr>
        </a:p>
      </dsp:txBody>
      <dsp:txXfrm>
        <a:off x="26501" y="3206416"/>
        <a:ext cx="6744673" cy="489878"/>
      </dsp:txXfrm>
    </dsp:sp>
    <dsp:sp modelId="{0EFB5164-C407-1546-B132-3598483DA737}">
      <dsp:nvSpPr>
        <dsp:cNvPr id="0" name=""/>
        <dsp:cNvSpPr/>
      </dsp:nvSpPr>
      <dsp:spPr>
        <a:xfrm>
          <a:off x="0" y="3806316"/>
          <a:ext cx="6797675" cy="542880"/>
        </a:xfrm>
        <a:prstGeom prst="roundRect">
          <a:avLst/>
        </a:prstGeom>
        <a:solidFill>
          <a:schemeClr val="accent2">
            <a:hueOff val="29278"/>
            <a:satOff val="-20157"/>
            <a:lumOff val="-51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NetScaler</a:t>
          </a:r>
          <a:endParaRPr lang="en-US" sz="2000" b="0" kern="1200">
            <a:latin typeface="Arial" panose="020B0604020202020204" pitchFamily="34" charset="0"/>
            <a:cs typeface="Arial" panose="020B0604020202020204" pitchFamily="34" charset="0"/>
          </a:endParaRPr>
        </a:p>
      </dsp:txBody>
      <dsp:txXfrm>
        <a:off x="26501" y="3832817"/>
        <a:ext cx="6744673" cy="489878"/>
      </dsp:txXfrm>
    </dsp:sp>
    <dsp:sp modelId="{93801D55-92F3-A448-89B5-DD7FA01505E2}">
      <dsp:nvSpPr>
        <dsp:cNvPr id="0" name=""/>
        <dsp:cNvSpPr/>
      </dsp:nvSpPr>
      <dsp:spPr>
        <a:xfrm>
          <a:off x="0" y="4432716"/>
          <a:ext cx="6797675" cy="542880"/>
        </a:xfrm>
        <a:prstGeom prst="roundRect">
          <a:avLst/>
        </a:prstGeom>
        <a:solidFill>
          <a:schemeClr val="accent2">
            <a:hueOff val="34158"/>
            <a:satOff val="-23517"/>
            <a:lumOff val="-60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Citrix Cloud</a:t>
          </a:r>
          <a:endParaRPr lang="en-US" sz="2000" b="0" kern="1200">
            <a:latin typeface="Arial" panose="020B0604020202020204" pitchFamily="34" charset="0"/>
            <a:cs typeface="Arial" panose="020B0604020202020204" pitchFamily="34" charset="0"/>
          </a:endParaRPr>
        </a:p>
      </dsp:txBody>
      <dsp:txXfrm>
        <a:off x="26501" y="4459217"/>
        <a:ext cx="6744673" cy="489878"/>
      </dsp:txXfrm>
    </dsp:sp>
    <dsp:sp modelId="{8933AD15-28F6-FF4A-9AC1-EC6BD77F8929}">
      <dsp:nvSpPr>
        <dsp:cNvPr id="0" name=""/>
        <dsp:cNvSpPr/>
      </dsp:nvSpPr>
      <dsp:spPr>
        <a:xfrm>
          <a:off x="0" y="5059116"/>
          <a:ext cx="6797675" cy="54288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Podio(SaaS)</a:t>
          </a:r>
          <a:endParaRPr lang="en-US" sz="2000" b="0" kern="1200">
            <a:latin typeface="Arial" panose="020B0604020202020204" pitchFamily="34" charset="0"/>
            <a:cs typeface="Arial" panose="020B0604020202020204" pitchFamily="34" charset="0"/>
          </a:endParaRPr>
        </a:p>
      </dsp:txBody>
      <dsp:txXfrm>
        <a:off x="26501" y="5085617"/>
        <a:ext cx="6744673" cy="48987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53C4B-D095-AD47-A178-585C1603987D}">
      <dsp:nvSpPr>
        <dsp:cNvPr id="0" name=""/>
        <dsp:cNvSpPr/>
      </dsp:nvSpPr>
      <dsp:spPr>
        <a:xfrm>
          <a:off x="0" y="641"/>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F6C9D9-48BE-0445-9ED0-DC7BFDBA8DEE}">
      <dsp:nvSpPr>
        <dsp:cNvPr id="0" name=""/>
        <dsp:cNvSpPr/>
      </dsp:nvSpPr>
      <dsp:spPr>
        <a:xfrm>
          <a:off x="0" y="641"/>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a:latin typeface="Arial" panose="020B0604020202020204" pitchFamily="34" charset="0"/>
              <a:cs typeface="Arial" panose="020B0604020202020204" pitchFamily="34" charset="0"/>
            </a:rPr>
            <a:t>Pay-as-you-go</a:t>
          </a:r>
        </a:p>
      </dsp:txBody>
      <dsp:txXfrm>
        <a:off x="0" y="641"/>
        <a:ext cx="6492240" cy="525651"/>
      </dsp:txXfrm>
    </dsp:sp>
    <dsp:sp modelId="{FE3980F6-903D-AB46-AE1F-6A54ED61A035}">
      <dsp:nvSpPr>
        <dsp:cNvPr id="0" name=""/>
        <dsp:cNvSpPr/>
      </dsp:nvSpPr>
      <dsp:spPr>
        <a:xfrm>
          <a:off x="0" y="526293"/>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182B6E-8BE0-A647-8E41-FF503F7FE306}">
      <dsp:nvSpPr>
        <dsp:cNvPr id="0" name=""/>
        <dsp:cNvSpPr/>
      </dsp:nvSpPr>
      <dsp:spPr>
        <a:xfrm>
          <a:off x="0" y="526293"/>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Flexibility</a:t>
          </a:r>
        </a:p>
      </dsp:txBody>
      <dsp:txXfrm>
        <a:off x="0" y="526293"/>
        <a:ext cx="6492240" cy="525651"/>
      </dsp:txXfrm>
    </dsp:sp>
    <dsp:sp modelId="{B1B311F1-5167-094A-A37D-11BC775BA521}">
      <dsp:nvSpPr>
        <dsp:cNvPr id="0" name=""/>
        <dsp:cNvSpPr/>
      </dsp:nvSpPr>
      <dsp:spPr>
        <a:xfrm>
          <a:off x="0" y="1051945"/>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06844B-B06C-2E4B-9083-CF251FD446BC}">
      <dsp:nvSpPr>
        <dsp:cNvPr id="0" name=""/>
        <dsp:cNvSpPr/>
      </dsp:nvSpPr>
      <dsp:spPr>
        <a:xfrm>
          <a:off x="0" y="1051945"/>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Lower hardware requirements </a:t>
          </a:r>
          <a:endParaRPr lang="en-US" sz="2000" b="0" kern="1200">
            <a:latin typeface="Arial" panose="020B0604020202020204" pitchFamily="34" charset="0"/>
            <a:cs typeface="Arial" panose="020B0604020202020204" pitchFamily="34" charset="0"/>
          </a:endParaRPr>
        </a:p>
      </dsp:txBody>
      <dsp:txXfrm>
        <a:off x="0" y="1051945"/>
        <a:ext cx="6492240" cy="525651"/>
      </dsp:txXfrm>
    </dsp:sp>
    <dsp:sp modelId="{9097B7C9-9A5F-C047-98C4-ACFA44A2B70C}">
      <dsp:nvSpPr>
        <dsp:cNvPr id="0" name=""/>
        <dsp:cNvSpPr/>
      </dsp:nvSpPr>
      <dsp:spPr>
        <a:xfrm>
          <a:off x="0" y="1577596"/>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0C0AA7-6829-7E43-9AF6-BB85ACE56175}">
      <dsp:nvSpPr>
        <dsp:cNvPr id="0" name=""/>
        <dsp:cNvSpPr/>
      </dsp:nvSpPr>
      <dsp:spPr>
        <a:xfrm>
          <a:off x="0" y="1577596"/>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Reduced storage costs </a:t>
          </a:r>
          <a:endParaRPr lang="en-US" sz="2000" b="0" kern="1200" dirty="0">
            <a:latin typeface="Arial" panose="020B0604020202020204" pitchFamily="34" charset="0"/>
            <a:cs typeface="Arial" panose="020B0604020202020204" pitchFamily="34" charset="0"/>
          </a:endParaRPr>
        </a:p>
      </dsp:txBody>
      <dsp:txXfrm>
        <a:off x="0" y="1577596"/>
        <a:ext cx="6492240" cy="525651"/>
      </dsp:txXfrm>
    </dsp:sp>
    <dsp:sp modelId="{B583C35C-353D-9B46-ADC2-0D0332D15E9F}">
      <dsp:nvSpPr>
        <dsp:cNvPr id="0" name=""/>
        <dsp:cNvSpPr/>
      </dsp:nvSpPr>
      <dsp:spPr>
        <a:xfrm>
          <a:off x="0" y="2103248"/>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AEA3F5-5493-9940-822F-06A9BD1052ED}">
      <dsp:nvSpPr>
        <dsp:cNvPr id="0" name=""/>
        <dsp:cNvSpPr/>
      </dsp:nvSpPr>
      <dsp:spPr>
        <a:xfrm>
          <a:off x="0" y="2103248"/>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Designing for the majority of users</a:t>
          </a:r>
          <a:endParaRPr lang="en-US" sz="2000" b="0" kern="1200" dirty="0">
            <a:latin typeface="Arial" panose="020B0604020202020204" pitchFamily="34" charset="0"/>
            <a:cs typeface="Arial" panose="020B0604020202020204" pitchFamily="34" charset="0"/>
          </a:endParaRPr>
        </a:p>
      </dsp:txBody>
      <dsp:txXfrm>
        <a:off x="0" y="2103248"/>
        <a:ext cx="6492240" cy="525651"/>
      </dsp:txXfrm>
    </dsp:sp>
    <dsp:sp modelId="{08918E84-8CF3-504A-879E-833DCF15608D}">
      <dsp:nvSpPr>
        <dsp:cNvPr id="0" name=""/>
        <dsp:cNvSpPr/>
      </dsp:nvSpPr>
      <dsp:spPr>
        <a:xfrm>
          <a:off x="0" y="2628900"/>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7E9E6C-8621-074E-8C88-C85630C13432}">
      <dsp:nvSpPr>
        <dsp:cNvPr id="0" name=""/>
        <dsp:cNvSpPr/>
      </dsp:nvSpPr>
      <dsp:spPr>
        <a:xfrm>
          <a:off x="0" y="2628900"/>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HDX technology for exceptional user experience </a:t>
          </a:r>
          <a:endParaRPr lang="en-US" sz="2000" b="0" kern="1200" dirty="0">
            <a:latin typeface="Arial" panose="020B0604020202020204" pitchFamily="34" charset="0"/>
            <a:cs typeface="Arial" panose="020B0604020202020204" pitchFamily="34" charset="0"/>
          </a:endParaRPr>
        </a:p>
      </dsp:txBody>
      <dsp:txXfrm>
        <a:off x="0" y="2628900"/>
        <a:ext cx="6492240" cy="525651"/>
      </dsp:txXfrm>
    </dsp:sp>
    <dsp:sp modelId="{34A878DB-D06F-6A46-9A79-8AA4B6D215EB}">
      <dsp:nvSpPr>
        <dsp:cNvPr id="0" name=""/>
        <dsp:cNvSpPr/>
      </dsp:nvSpPr>
      <dsp:spPr>
        <a:xfrm>
          <a:off x="0" y="3154551"/>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95FFE-CE57-D14F-8F50-1E62E3646A9D}">
      <dsp:nvSpPr>
        <dsp:cNvPr id="0" name=""/>
        <dsp:cNvSpPr/>
      </dsp:nvSpPr>
      <dsp:spPr>
        <a:xfrm>
          <a:off x="0" y="3154551"/>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Hybrid Capability</a:t>
          </a:r>
        </a:p>
      </dsp:txBody>
      <dsp:txXfrm>
        <a:off x="0" y="3154551"/>
        <a:ext cx="6492240" cy="525651"/>
      </dsp:txXfrm>
    </dsp:sp>
    <dsp:sp modelId="{A491ABBA-2BE9-A240-9933-4785B62ACBFD}">
      <dsp:nvSpPr>
        <dsp:cNvPr id="0" name=""/>
        <dsp:cNvSpPr/>
      </dsp:nvSpPr>
      <dsp:spPr>
        <a:xfrm>
          <a:off x="0" y="3680203"/>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7E1AA-E658-EF4C-855A-B93969106EC4}">
      <dsp:nvSpPr>
        <dsp:cNvPr id="0" name=""/>
        <dsp:cNvSpPr/>
      </dsp:nvSpPr>
      <dsp:spPr>
        <a:xfrm>
          <a:off x="0" y="3680203"/>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Customer support</a:t>
          </a:r>
        </a:p>
      </dsp:txBody>
      <dsp:txXfrm>
        <a:off x="0" y="3680203"/>
        <a:ext cx="6492240" cy="525651"/>
      </dsp:txXfrm>
    </dsp:sp>
    <dsp:sp modelId="{AA2730FE-2514-C142-9FBD-861F1DD67428}">
      <dsp:nvSpPr>
        <dsp:cNvPr id="0" name=""/>
        <dsp:cNvSpPr/>
      </dsp:nvSpPr>
      <dsp:spPr>
        <a:xfrm>
          <a:off x="0" y="4205854"/>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591656-AB8A-904C-9F25-B458C8C9397B}">
      <dsp:nvSpPr>
        <dsp:cNvPr id="0" name=""/>
        <dsp:cNvSpPr/>
      </dsp:nvSpPr>
      <dsp:spPr>
        <a:xfrm>
          <a:off x="0" y="4205854"/>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Enhanced mobility with Citrix Receiver </a:t>
          </a:r>
          <a:endParaRPr lang="en-US" sz="2000" b="0" kern="1200">
            <a:latin typeface="Arial" panose="020B0604020202020204" pitchFamily="34" charset="0"/>
            <a:cs typeface="Arial" panose="020B0604020202020204" pitchFamily="34" charset="0"/>
          </a:endParaRPr>
        </a:p>
      </dsp:txBody>
      <dsp:txXfrm>
        <a:off x="0" y="4205854"/>
        <a:ext cx="6492240" cy="525651"/>
      </dsp:txXfrm>
    </dsp:sp>
    <dsp:sp modelId="{02D8FC58-3A11-DC45-90BB-035250A131C8}">
      <dsp:nvSpPr>
        <dsp:cNvPr id="0" name=""/>
        <dsp:cNvSpPr/>
      </dsp:nvSpPr>
      <dsp:spPr>
        <a:xfrm>
          <a:off x="0" y="4731506"/>
          <a:ext cx="6492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EA1F4-4274-A149-AA22-62CACC89E63B}">
      <dsp:nvSpPr>
        <dsp:cNvPr id="0" name=""/>
        <dsp:cNvSpPr/>
      </dsp:nvSpPr>
      <dsp:spPr>
        <a:xfrm>
          <a:off x="0" y="4731506"/>
          <a:ext cx="6492240" cy="5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Keeping Data Secure</a:t>
          </a:r>
        </a:p>
      </dsp:txBody>
      <dsp:txXfrm>
        <a:off x="0" y="4731506"/>
        <a:ext cx="6492240" cy="5256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447C2-AF4B-E344-8111-774093922381}">
      <dsp:nvSpPr>
        <dsp:cNvPr id="0" name=""/>
        <dsp:cNvSpPr/>
      </dsp:nvSpPr>
      <dsp:spPr>
        <a:xfrm>
          <a:off x="0" y="12793"/>
          <a:ext cx="6797675" cy="104422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Most current management tools only cover issues related to one product or service, which makes it difficult to get the whole picture. </a:t>
          </a:r>
          <a:endParaRPr lang="en-US" sz="2000" b="0" kern="1200">
            <a:latin typeface="Arial" panose="020B0604020202020204" pitchFamily="34" charset="0"/>
            <a:cs typeface="Arial" panose="020B0604020202020204" pitchFamily="34" charset="0"/>
          </a:endParaRPr>
        </a:p>
      </dsp:txBody>
      <dsp:txXfrm>
        <a:off x="50975" y="63768"/>
        <a:ext cx="6695725" cy="942275"/>
      </dsp:txXfrm>
    </dsp:sp>
    <dsp:sp modelId="{E82C54CB-A703-E84B-A4CB-890460D70A62}">
      <dsp:nvSpPr>
        <dsp:cNvPr id="0" name=""/>
        <dsp:cNvSpPr/>
      </dsp:nvSpPr>
      <dsp:spPr>
        <a:xfrm>
          <a:off x="0" y="1157818"/>
          <a:ext cx="6797675" cy="1044225"/>
        </a:xfrm>
        <a:prstGeom prst="roundRect">
          <a:avLst/>
        </a:prstGeom>
        <a:solidFill>
          <a:schemeClr val="accent5">
            <a:hueOff val="531780"/>
            <a:satOff val="-5973"/>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The IT department does not have the appropriate tools to readily identify problems in the Citrix environment. </a:t>
          </a:r>
          <a:endParaRPr lang="en-US" sz="2000" b="0" kern="1200">
            <a:latin typeface="Arial" panose="020B0604020202020204" pitchFamily="34" charset="0"/>
            <a:cs typeface="Arial" panose="020B0604020202020204" pitchFamily="34" charset="0"/>
          </a:endParaRPr>
        </a:p>
      </dsp:txBody>
      <dsp:txXfrm>
        <a:off x="50975" y="1208793"/>
        <a:ext cx="6695725" cy="942275"/>
      </dsp:txXfrm>
    </dsp:sp>
    <dsp:sp modelId="{D42ABCD1-4117-C844-97F5-A305E89A05E2}">
      <dsp:nvSpPr>
        <dsp:cNvPr id="0" name=""/>
        <dsp:cNvSpPr/>
      </dsp:nvSpPr>
      <dsp:spPr>
        <a:xfrm>
          <a:off x="0" y="2302843"/>
          <a:ext cx="6797675" cy="1044225"/>
        </a:xfrm>
        <a:prstGeom prst="roundRect">
          <a:avLst/>
        </a:prstGeom>
        <a:solidFill>
          <a:schemeClr val="accent5">
            <a:hueOff val="1063560"/>
            <a:satOff val="-11946"/>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Without identical Citrix servers or a manageable number of images, the number of variables involved in diagnosing a problem can multiply exponentially. </a:t>
          </a:r>
          <a:endParaRPr lang="en-US" sz="2000" b="0" kern="1200">
            <a:latin typeface="Arial" panose="020B0604020202020204" pitchFamily="34" charset="0"/>
            <a:cs typeface="Arial" panose="020B0604020202020204" pitchFamily="34" charset="0"/>
          </a:endParaRPr>
        </a:p>
      </dsp:txBody>
      <dsp:txXfrm>
        <a:off x="50975" y="2353818"/>
        <a:ext cx="6695725" cy="942275"/>
      </dsp:txXfrm>
    </dsp:sp>
    <dsp:sp modelId="{286AFD83-98CB-D241-AF88-861E96ED52D3}">
      <dsp:nvSpPr>
        <dsp:cNvPr id="0" name=""/>
        <dsp:cNvSpPr/>
      </dsp:nvSpPr>
      <dsp:spPr>
        <a:xfrm>
          <a:off x="0" y="3447868"/>
          <a:ext cx="6797675" cy="1044225"/>
        </a:xfrm>
        <a:prstGeom prst="roundRect">
          <a:avLst/>
        </a:prstGeom>
        <a:solidFill>
          <a:schemeClr val="accent5">
            <a:hueOff val="1595340"/>
            <a:satOff val="-17918"/>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a:latin typeface="Arial" panose="020B0604020202020204" pitchFamily="34" charset="0"/>
              <a:cs typeface="Arial" panose="020B0604020202020204" pitchFamily="34" charset="0"/>
            </a:rPr>
            <a:t>A problem with any of the individual components of the network can impact the Citrix performance, which degrades the user’s experience. </a:t>
          </a:r>
          <a:endParaRPr lang="en-US" sz="2000" b="0" kern="1200">
            <a:latin typeface="Arial" panose="020B0604020202020204" pitchFamily="34" charset="0"/>
            <a:cs typeface="Arial" panose="020B0604020202020204" pitchFamily="34" charset="0"/>
          </a:endParaRPr>
        </a:p>
      </dsp:txBody>
      <dsp:txXfrm>
        <a:off x="50975" y="3498843"/>
        <a:ext cx="6695725" cy="942275"/>
      </dsp:txXfrm>
    </dsp:sp>
    <dsp:sp modelId="{4E4ECF37-DFA8-F54E-9082-9533D09040C3}">
      <dsp:nvSpPr>
        <dsp:cNvPr id="0" name=""/>
        <dsp:cNvSpPr/>
      </dsp:nvSpPr>
      <dsp:spPr>
        <a:xfrm>
          <a:off x="0" y="4592893"/>
          <a:ext cx="6797675" cy="1044225"/>
        </a:xfrm>
        <a:prstGeom prst="roundRect">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limited number of remote users you can support per Citrix server</a:t>
          </a:r>
          <a:endParaRPr lang="en-US" sz="2000" b="0" kern="1200" dirty="0">
            <a:latin typeface="Arial" panose="020B0604020202020204" pitchFamily="34" charset="0"/>
            <a:cs typeface="Arial" panose="020B0604020202020204" pitchFamily="34" charset="0"/>
          </a:endParaRPr>
        </a:p>
      </dsp:txBody>
      <dsp:txXfrm>
        <a:off x="50975" y="4643868"/>
        <a:ext cx="6695725" cy="9422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A6CE53-FADB-41BE-B27B-42566E1C160F}" type="datetimeFigureOut">
              <a:rPr lang="en-IN" smtClean="0"/>
              <a:t>18/03/21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235FA-8C3D-457B-AA48-2055BFFAC7FB}" type="slidenum">
              <a:rPr lang="en-IN" smtClean="0"/>
              <a:t>‹#›</a:t>
            </a:fld>
            <a:endParaRPr lang="en-IN"/>
          </a:p>
        </p:txBody>
      </p:sp>
    </p:spTree>
    <p:extLst>
      <p:ext uri="{BB962C8B-B14F-4D97-AF65-F5344CB8AC3E}">
        <p14:creationId xmlns:p14="http://schemas.microsoft.com/office/powerpoint/2010/main" val="3515264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rPr>
              <a:t>There are some different data centre virtualisation service provider such as VMware, Windows VMs, Azure and Citrix. In this presentation, it has been discussed about the importance of these technologies and brief overview of used of cloud computing is also being determined. Apart from that it is being done the explanation of vSphere 7.0 and Microsoft Hyper-V is being analysed in this presentation.</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34F235FA-8C3D-457B-AA48-2055BFFAC7FB}" type="slidenum">
              <a:rPr lang="en-IN" smtClean="0"/>
              <a:t>3</a:t>
            </a:fld>
            <a:endParaRPr lang="en-IN"/>
          </a:p>
        </p:txBody>
      </p:sp>
    </p:spTree>
    <p:extLst>
      <p:ext uri="{BB962C8B-B14F-4D97-AF65-F5344CB8AC3E}">
        <p14:creationId xmlns:p14="http://schemas.microsoft.com/office/powerpoint/2010/main" val="2114689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D561A8-20B1-44C5-88B0-B7BA77649BEA}" type="datetimeFigureOut">
              <a:rPr lang="en-IN" smtClean="0"/>
              <a:t>18/03/21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FFD229-0548-4951-A3A0-7314B8006A5F}"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892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561A8-20B1-44C5-88B0-B7BA77649BEA}" type="datetimeFigureOut">
              <a:rPr lang="en-IN" smtClean="0"/>
              <a:t>18/03/21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3822521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561A8-20B1-44C5-88B0-B7BA77649BEA}" type="datetimeFigureOut">
              <a:rPr lang="en-IN" smtClean="0"/>
              <a:t>18/03/21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FFD229-0548-4951-A3A0-7314B8006A5F}"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985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D561A8-20B1-44C5-88B0-B7BA77649BEA}" type="datetimeFigureOut">
              <a:rPr lang="en-IN" smtClean="0"/>
              <a:t>18/03/21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2278100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D561A8-20B1-44C5-88B0-B7BA77649BEA}" type="datetimeFigureOut">
              <a:rPr lang="en-IN" smtClean="0"/>
              <a:t>18/03/21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2131161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D561A8-20B1-44C5-88B0-B7BA77649BEA}" type="datetimeFigureOut">
              <a:rPr lang="en-IN" smtClean="0"/>
              <a:t>18/03/21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815275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D561A8-20B1-44C5-88B0-B7BA77649BEA}" type="datetimeFigureOut">
              <a:rPr lang="en-IN" smtClean="0"/>
              <a:t>18/03/21</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2195529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DD561A8-20B1-44C5-88B0-B7BA77649BEA}" type="datetimeFigureOut">
              <a:rPr lang="en-IN" smtClean="0"/>
              <a:t>18/03/21</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2FFD229-0548-4951-A3A0-7314B8006A5F}" type="slidenum">
              <a:rPr lang="en-IN" smtClean="0"/>
              <a:t>‹#›</a:t>
            </a:fld>
            <a:endParaRPr lang="en-IN"/>
          </a:p>
        </p:txBody>
      </p:sp>
    </p:spTree>
    <p:extLst>
      <p:ext uri="{BB962C8B-B14F-4D97-AF65-F5344CB8AC3E}">
        <p14:creationId xmlns:p14="http://schemas.microsoft.com/office/powerpoint/2010/main" val="880187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D561A8-20B1-44C5-88B0-B7BA77649BEA}" type="datetimeFigureOut">
              <a:rPr lang="en-IN" smtClean="0"/>
              <a:t>18/03/21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2192591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561A8-20B1-44C5-88B0-B7BA77649BEA}" type="datetimeFigureOut">
              <a:rPr lang="en-IN" smtClean="0"/>
              <a:t>18/03/21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3624448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561A8-20B1-44C5-88B0-B7BA77649BEA}" type="datetimeFigureOut">
              <a:rPr lang="en-IN" smtClean="0"/>
              <a:t>18/03/21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FFD229-0548-4951-A3A0-7314B8006A5F}" type="slidenum">
              <a:rPr lang="en-IN" smtClean="0"/>
              <a:t>‹#›</a:t>
            </a:fld>
            <a:endParaRPr lang="en-IN"/>
          </a:p>
        </p:txBody>
      </p:sp>
    </p:spTree>
    <p:extLst>
      <p:ext uri="{BB962C8B-B14F-4D97-AF65-F5344CB8AC3E}">
        <p14:creationId xmlns:p14="http://schemas.microsoft.com/office/powerpoint/2010/main" val="756651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DD561A8-20B1-44C5-88B0-B7BA77649BEA}" type="datetimeFigureOut">
              <a:rPr lang="en-IN" smtClean="0"/>
              <a:t>18/03/21</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2FFD229-0548-4951-A3A0-7314B8006A5F}"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5443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4.png"/><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61.png"/><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64.png"/><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8.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8.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8.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searchvmware.techtarget.com/definition/VMware" TargetMode="External"/><Relationship Id="rId13" Type="http://schemas.openxmlformats.org/officeDocument/2006/relationships/hyperlink" Target="https://cdn2.hubspot.net/hubfs/215217/Top%205%20Reasons%20Citrix%20is%20Slow.pdf?t=1479919682331" TargetMode="External"/><Relationship Id="rId3" Type="http://schemas.openxmlformats.org/officeDocument/2006/relationships/hyperlink" Target="https://www.techopedia.com/definition/29883/data-center-virtualization" TargetMode="External"/><Relationship Id="rId7" Type="http://schemas.openxmlformats.org/officeDocument/2006/relationships/hyperlink" Target="https://vittana.org/14-advantages-and-disadvantages-of-virtualization" TargetMode="External"/><Relationship Id="rId12" Type="http://schemas.openxmlformats.org/officeDocument/2006/relationships/hyperlink" Target="https://www.flexipgroup.com/white/2758610045Top-10-Reasons-to-Use-Citrix-Xenapp-for-Desktop-Virtualizaiton.pdf" TargetMode="External"/><Relationship Id="rId2" Type="http://schemas.openxmlformats.org/officeDocument/2006/relationships/hyperlink" Target="https://dictionary.cambridge.org/dictionary/english/data-centre" TargetMode="External"/><Relationship Id="rId16" Type="http://schemas.openxmlformats.org/officeDocument/2006/relationships/hyperlink" Target="https://www.vembu.com/blog/top-hyper-v-features-explained/" TargetMode="External"/><Relationship Id="rId1" Type="http://schemas.openxmlformats.org/officeDocument/2006/relationships/slideLayout" Target="../slideLayouts/slideLayout2.xml"/><Relationship Id="rId6" Type="http://schemas.openxmlformats.org/officeDocument/2006/relationships/hyperlink" Target="https://www.kelsercorp.com/blog/the-7-types-of-virtualization" TargetMode="External"/><Relationship Id="rId11" Type="http://schemas.openxmlformats.org/officeDocument/2006/relationships/hyperlink" Target="https://azure.microsoft.com/en-gb/services/" TargetMode="External"/><Relationship Id="rId5" Type="http://schemas.openxmlformats.org/officeDocument/2006/relationships/hyperlink" Target="https://www.vmware.com/topics/glossary/content/hypervisor" TargetMode="External"/><Relationship Id="rId15" Type="http://schemas.openxmlformats.org/officeDocument/2006/relationships/hyperlink" Target="https://www.acronis.com/en-us/articles/hyper-v-authoritative-guide/" TargetMode="External"/><Relationship Id="rId10" Type="http://schemas.openxmlformats.org/officeDocument/2006/relationships/hyperlink" Target="https://www.saasplaza.com/blog/what-are-benefits-microsoft-azure" TargetMode="External"/><Relationship Id="rId4" Type="http://schemas.openxmlformats.org/officeDocument/2006/relationships/hyperlink" Target="https://www.statista.com/statistics/1139931/adoption-virtualization-technologies-north-america-europe/" TargetMode="External"/><Relationship Id="rId9" Type="http://schemas.openxmlformats.org/officeDocument/2006/relationships/hyperlink" Target="https://www.webtechcoupons.com/advantages-and-disadvantages-of-vmware/" TargetMode="External"/><Relationship Id="rId14" Type="http://schemas.openxmlformats.org/officeDocument/2006/relationships/hyperlink" Target="https://www.newhorizons.com/article/what-is-vsphere-an-introduction-to-vmware-virtualization-platfo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2">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4">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6">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D7813-CE1B-4CCB-B08E-9F48AD6379D2}"/>
              </a:ext>
            </a:extLst>
          </p:cNvPr>
          <p:cNvSpPr>
            <a:spLocks noGrp="1"/>
          </p:cNvSpPr>
          <p:nvPr>
            <p:ph type="title"/>
          </p:nvPr>
        </p:nvSpPr>
        <p:spPr>
          <a:xfrm>
            <a:off x="4974771" y="634946"/>
            <a:ext cx="6574972" cy="1450757"/>
          </a:xfrm>
        </p:spPr>
        <p:txBody>
          <a:bodyPr vert="horz" lIns="91440" tIns="45720" rIns="91440" bIns="45720" rtlCol="0" anchor="b">
            <a:normAutofit/>
          </a:bodyPr>
          <a:lstStyle/>
          <a:p>
            <a:r>
              <a:rPr lang="en-US"/>
              <a:t>	PRESENTATION 1</a:t>
            </a:r>
          </a:p>
        </p:txBody>
      </p:sp>
      <p:pic>
        <p:nvPicPr>
          <p:cNvPr id="29" name="Graphic 7" descr="Teacher">
            <a:extLst>
              <a:ext uri="{FF2B5EF4-FFF2-40B4-BE49-F238E27FC236}">
                <a16:creationId xmlns:a16="http://schemas.microsoft.com/office/drawing/2014/main" id="{C05471BB-BB72-4EFA-9080-0BA96D4DA2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30" name="Straight Connector 18">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0B87937-E49B-BC46-9E94-E71784F9A39B}"/>
              </a:ext>
            </a:extLst>
          </p:cNvPr>
          <p:cNvSpPr txBox="1"/>
          <p:nvPr/>
        </p:nvSpPr>
        <p:spPr>
          <a:xfrm>
            <a:off x="4974769" y="2198914"/>
            <a:ext cx="6574973" cy="3670180"/>
          </a:xfrm>
          <a:prstGeom prst="rect">
            <a:avLst/>
          </a:prstGeom>
        </p:spPr>
        <p:txBody>
          <a:bodyPr vert="horz" lIns="0" tIns="45720" rIns="0" bIns="45720" rtlCol="0">
            <a:normAutofit/>
          </a:bodyPr>
          <a:lstStyle/>
          <a:p>
            <a:pPr algn="ctr" defTabSz="914400">
              <a:lnSpc>
                <a:spcPct val="90000"/>
              </a:lnSpc>
              <a:spcAft>
                <a:spcPts val="600"/>
              </a:spcAft>
              <a:buClr>
                <a:schemeClr val="accent1"/>
              </a:buClr>
              <a:buFont typeface="Calibri" panose="020F0502020204030204" pitchFamily="34" charset="0"/>
            </a:pPr>
            <a:r>
              <a:rPr lang="en-US" sz="3600" dirty="0">
                <a:solidFill>
                  <a:schemeClr val="tx1">
                    <a:lumMod val="75000"/>
                    <a:lumOff val="25000"/>
                  </a:schemeClr>
                </a:solidFill>
              </a:rPr>
              <a:t>Data Center Virtualization</a:t>
            </a:r>
          </a:p>
        </p:txBody>
      </p:sp>
      <p:sp>
        <p:nvSpPr>
          <p:cNvPr id="31" name="Rectangle 20">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22">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C57DE22F-6F26-2D42-8CF6-7CF0DD37F02F}"/>
              </a:ext>
            </a:extLst>
          </p:cNvPr>
          <p:cNvSpPr txBox="1"/>
          <p:nvPr/>
        </p:nvSpPr>
        <p:spPr>
          <a:xfrm>
            <a:off x="6190488" y="4059936"/>
            <a:ext cx="4302524" cy="907941"/>
          </a:xfrm>
          <a:prstGeom prst="rect">
            <a:avLst/>
          </a:prstGeom>
          <a:noFill/>
        </p:spPr>
        <p:txBody>
          <a:bodyPr wrap="none" rtlCol="0">
            <a:spAutoFit/>
          </a:bodyPr>
          <a:lstStyle/>
          <a:p>
            <a:pPr>
              <a:spcAft>
                <a:spcPts val="600"/>
              </a:spcAft>
            </a:pPr>
            <a:r>
              <a:rPr lang="en-US" sz="2400" dirty="0"/>
              <a:t>Student: Bogdan-Nicusor Halinga</a:t>
            </a:r>
          </a:p>
          <a:p>
            <a:pPr>
              <a:spcAft>
                <a:spcPts val="600"/>
              </a:spcAft>
            </a:pPr>
            <a:r>
              <a:rPr lang="en-US" sz="2400" dirty="0"/>
              <a:t>Lecturer: Modak Koushik</a:t>
            </a:r>
          </a:p>
        </p:txBody>
      </p:sp>
    </p:spTree>
    <p:extLst>
      <p:ext uri="{BB962C8B-B14F-4D97-AF65-F5344CB8AC3E}">
        <p14:creationId xmlns:p14="http://schemas.microsoft.com/office/powerpoint/2010/main" val="3037073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255B9-5510-49EB-9762-D0F6FAF4D278}"/>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Table of content</a:t>
            </a:r>
          </a:p>
        </p:txBody>
      </p:sp>
      <p:graphicFrame>
        <p:nvGraphicFramePr>
          <p:cNvPr id="5" name="Content Placeholder 2">
            <a:extLst>
              <a:ext uri="{FF2B5EF4-FFF2-40B4-BE49-F238E27FC236}">
                <a16:creationId xmlns:a16="http://schemas.microsoft.com/office/drawing/2014/main" id="{0FF966D8-C3C9-4881-9599-863C56F7C8C3}"/>
              </a:ext>
            </a:extLst>
          </p:cNvPr>
          <p:cNvGraphicFramePr>
            <a:graphicFrameLocks noGrp="1"/>
          </p:cNvGraphicFramePr>
          <p:nvPr>
            <p:ph idx="1"/>
            <p:extLst>
              <p:ext uri="{D42A27DB-BD31-4B8C-83A1-F6EECF244321}">
                <p14:modId xmlns:p14="http://schemas.microsoft.com/office/powerpoint/2010/main" val="3431868118"/>
              </p:ext>
            </p:extLst>
          </p:nvPr>
        </p:nvGraphicFramePr>
        <p:xfrm>
          <a:off x="1097280" y="1660849"/>
          <a:ext cx="10058400" cy="42082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5382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40D8ECE-AB6C-4441-82BC-86C1460C4200}"/>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4000" kern="1200" spc="-50" baseline="0" dirty="0">
                <a:latin typeface="Times New Roman" panose="02020603050405020304" pitchFamily="18" charset="0"/>
                <a:cs typeface="Times New Roman" panose="02020603050405020304" pitchFamily="18" charset="0"/>
              </a:rPr>
              <a:t>Data Center</a:t>
            </a:r>
          </a:p>
        </p:txBody>
      </p:sp>
      <p:sp>
        <p:nvSpPr>
          <p:cNvPr id="4" name="Text Placeholder 3">
            <a:extLst>
              <a:ext uri="{FF2B5EF4-FFF2-40B4-BE49-F238E27FC236}">
                <a16:creationId xmlns:a16="http://schemas.microsoft.com/office/drawing/2014/main" id="{4713211F-1290-4E02-A5A7-E571E118F5FB}"/>
              </a:ext>
            </a:extLst>
          </p:cNvPr>
          <p:cNvSpPr>
            <a:spLocks noGrp="1"/>
          </p:cNvSpPr>
          <p:nvPr>
            <p:ph type="body" sz="half" idx="2"/>
          </p:nvPr>
        </p:nvSpPr>
        <p:spPr>
          <a:xfrm>
            <a:off x="492371" y="2653800"/>
            <a:ext cx="3084844" cy="3335519"/>
          </a:xfrm>
        </p:spPr>
        <p:txBody>
          <a:bodyPr vert="horz" lIns="0" tIns="45720" rIns="0" bIns="45720" rtlCol="0">
            <a:normAutofit/>
          </a:bodyPr>
          <a:lstStyle/>
          <a:p>
            <a:r>
              <a:rPr lang="en-US" sz="2000" dirty="0">
                <a:effectLst/>
                <a:latin typeface="Arial" panose="020B0604020202020204" pitchFamily="34" charset="0"/>
                <a:cs typeface="Arial" panose="020B0604020202020204" pitchFamily="34" charset="0"/>
              </a:rPr>
              <a:t>Data centre – “a building containing many powerful computers and the systems needed to keep them running, so large amount of data can be dealt with effectively and without interruption.”</a:t>
            </a:r>
            <a:r>
              <a:rPr lang="en-US" sz="1400" dirty="0">
                <a:effectLst/>
                <a:latin typeface="Arial" panose="020B0604020202020204" pitchFamily="34" charset="0"/>
                <a:cs typeface="Arial" panose="020B0604020202020204" pitchFamily="34" charset="0"/>
              </a:rPr>
              <a:t>[1]</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10" name="Content Placeholder 9" descr="A picture containing text, computer, electronics, indoor&#10;&#10;Description automatically generated">
            <a:extLst>
              <a:ext uri="{FF2B5EF4-FFF2-40B4-BE49-F238E27FC236}">
                <a16:creationId xmlns:a16="http://schemas.microsoft.com/office/drawing/2014/main" id="{7697410B-927A-6E43-987F-D36B471BE09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644" r="15391"/>
          <a:stretch/>
        </p:blipFill>
        <p:spPr>
          <a:xfrm>
            <a:off x="4075043" y="10"/>
            <a:ext cx="8111272" cy="6857990"/>
          </a:xfrm>
          <a:prstGeom prst="rect">
            <a:avLst/>
          </a:prstGeom>
        </p:spPr>
      </p:pic>
      <p:sp>
        <p:nvSpPr>
          <p:cNvPr id="40" name="Rectangle 39">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8520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B96B81E-7DF1-1043-AD94-1E8106333EA8}"/>
              </a:ext>
            </a:extLst>
          </p:cNvPr>
          <p:cNvSpPr>
            <a:spLocks noGrp="1"/>
          </p:cNvSpPr>
          <p:nvPr>
            <p:ph type="title"/>
          </p:nvPr>
        </p:nvSpPr>
        <p:spPr>
          <a:xfrm>
            <a:off x="292608" y="1"/>
            <a:ext cx="4032504" cy="1335024"/>
          </a:xfrm>
        </p:spPr>
        <p:txBody>
          <a:bodyPr vert="horz" lIns="91440" tIns="45720" rIns="91440" bIns="45720" rtlCol="0" anchor="b">
            <a:normAutofit/>
          </a:bodyPr>
          <a:lstStyle/>
          <a:p>
            <a:r>
              <a:rPr lang="en-US" sz="4000" dirty="0">
                <a:solidFill>
                  <a:srgbClr val="FFFFFF"/>
                </a:solidFill>
                <a:latin typeface="Times New Roman" panose="02020603050405020304" pitchFamily="18" charset="0"/>
                <a:cs typeface="Times New Roman" panose="02020603050405020304" pitchFamily="18" charset="0"/>
              </a:rPr>
              <a:t>Data centre</a:t>
            </a:r>
          </a:p>
        </p:txBody>
      </p:sp>
      <p:pic>
        <p:nvPicPr>
          <p:cNvPr id="7" name="Content Placeholder 6" descr="A picture containing text, indoor, computer, person&#10;&#10;Description automatically generated">
            <a:extLst>
              <a:ext uri="{FF2B5EF4-FFF2-40B4-BE49-F238E27FC236}">
                <a16:creationId xmlns:a16="http://schemas.microsoft.com/office/drawing/2014/main" id="{F101B90D-1DC8-B946-A540-CF00CC7B94D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639" r="14651" b="-1"/>
          <a:stretch/>
        </p:blipFill>
        <p:spPr>
          <a:xfrm>
            <a:off x="4639733" y="10"/>
            <a:ext cx="7552266" cy="6857990"/>
          </a:xfrm>
          <a:prstGeom prst="rect">
            <a:avLst/>
          </a:prstGeom>
        </p:spPr>
      </p:pic>
      <p:sp>
        <p:nvSpPr>
          <p:cNvPr id="20" name="Rectangle 19">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CC90B8F-F920-3A4C-9346-18C3CC10A04F}"/>
              </a:ext>
            </a:extLst>
          </p:cNvPr>
          <p:cNvSpPr txBox="1"/>
          <p:nvPr/>
        </p:nvSpPr>
        <p:spPr>
          <a:xfrm>
            <a:off x="292608" y="1837943"/>
            <a:ext cx="4151376" cy="2862322"/>
          </a:xfrm>
          <a:prstGeom prst="rect">
            <a:avLst/>
          </a:prstGeom>
          <a:noFill/>
        </p:spPr>
        <p:txBody>
          <a:bodyPr wrap="square" rtlCol="0">
            <a:spAutoFit/>
          </a:bodyPr>
          <a:lstStyle/>
          <a:p>
            <a:r>
              <a:rPr lang="en-US" sz="2000" dirty="0">
                <a:solidFill>
                  <a:schemeClr val="bg1"/>
                </a:solidFill>
                <a:latin typeface="Arial" panose="020B0604020202020204" pitchFamily="34" charset="0"/>
                <a:cs typeface="Arial" panose="020B0604020202020204" pitchFamily="34" charset="0"/>
              </a:rPr>
              <a:t>While the IT sector continue to rise, data centers become bigger and bigger, generating more heat and require more cooling systems, more powerful computers, servers and millions on connections cable. </a:t>
            </a:r>
          </a:p>
          <a:p>
            <a:r>
              <a:rPr lang="en-US" sz="2000" dirty="0">
                <a:solidFill>
                  <a:schemeClr val="bg1"/>
                </a:solidFill>
                <a:latin typeface="Arial" panose="020B0604020202020204" pitchFamily="34" charset="0"/>
                <a:cs typeface="Arial" panose="020B0604020202020204" pitchFamily="34" charset="0"/>
              </a:rPr>
              <a:t>That means data centers become more difficult to manage and require huge costs. </a:t>
            </a:r>
            <a:r>
              <a:rPr lang="en-US" sz="1400" dirty="0">
                <a:solidFill>
                  <a:schemeClr val="bg1"/>
                </a:solidFill>
                <a:latin typeface="Arial" panose="020B0604020202020204" pitchFamily="34" charset="0"/>
                <a:cs typeface="Arial" panose="020B0604020202020204" pitchFamily="34" charset="0"/>
              </a:rPr>
              <a:t>[2]</a:t>
            </a:r>
            <a:endParaRPr lang="en-US"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6252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7C2DC10F-CD76-43DC-9E0B-CB291F740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1C18170A-08B7-4230-A012-B24C20E39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44">
            <a:extLst>
              <a:ext uri="{FF2B5EF4-FFF2-40B4-BE49-F238E27FC236}">
                <a16:creationId xmlns:a16="http://schemas.microsoft.com/office/drawing/2014/main" id="{52188B95-E375-4977-9E9C-E28CE956F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46">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15288-2136-944B-A428-0F3FB4E710E8}"/>
              </a:ext>
            </a:extLst>
          </p:cNvPr>
          <p:cNvSpPr>
            <a:spLocks noGrp="1"/>
          </p:cNvSpPr>
          <p:nvPr>
            <p:ph type="title"/>
          </p:nvPr>
        </p:nvSpPr>
        <p:spPr>
          <a:xfrm>
            <a:off x="7114032" y="634946"/>
            <a:ext cx="4435710" cy="1450757"/>
          </a:xfrm>
        </p:spPr>
        <p:txBody>
          <a:bodyPr vert="horz" lIns="91440" tIns="45720" rIns="91440" bIns="45720" rtlCol="0" anchor="b">
            <a:normAutofit/>
          </a:bodyPr>
          <a:lstStyle/>
          <a:p>
            <a:r>
              <a:rPr lang="en-US" sz="4800" dirty="0">
                <a:solidFill>
                  <a:schemeClr val="tx1">
                    <a:lumMod val="75000"/>
                    <a:lumOff val="25000"/>
                  </a:schemeClr>
                </a:solidFill>
              </a:rPr>
              <a:t>Data Center Virtualization </a:t>
            </a:r>
          </a:p>
        </p:txBody>
      </p:sp>
      <p:pic>
        <p:nvPicPr>
          <p:cNvPr id="10" name="Content Placeholder 9" descr="Graphical user interface&#10;&#10;Description automatically generated">
            <a:extLst>
              <a:ext uri="{FF2B5EF4-FFF2-40B4-BE49-F238E27FC236}">
                <a16:creationId xmlns:a16="http://schemas.microsoft.com/office/drawing/2014/main" id="{4BA1BDDD-AC98-7C48-A855-3C05CB7231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999" y="643228"/>
            <a:ext cx="5462001" cy="2483997"/>
          </a:xfrm>
          <a:prstGeom prst="rect">
            <a:avLst/>
          </a:prstGeom>
        </p:spPr>
      </p:pic>
      <p:cxnSp>
        <p:nvCxnSpPr>
          <p:cNvPr id="73" name="Straight Connector 48">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14" name="Picture 13" descr="Chart, bar chart&#10;&#10;Description automatically generated">
            <a:extLst>
              <a:ext uri="{FF2B5EF4-FFF2-40B4-BE49-F238E27FC236}">
                <a16:creationId xmlns:a16="http://schemas.microsoft.com/office/drawing/2014/main" id="{0EAF3B74-C66B-144F-8C8B-80EC75D08F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967" y="3343445"/>
            <a:ext cx="5342033" cy="2924872"/>
          </a:xfrm>
          <a:prstGeom prst="rect">
            <a:avLst/>
          </a:prstGeom>
        </p:spPr>
      </p:pic>
      <p:sp>
        <p:nvSpPr>
          <p:cNvPr id="4" name="Text Placeholder 3">
            <a:extLst>
              <a:ext uri="{FF2B5EF4-FFF2-40B4-BE49-F238E27FC236}">
                <a16:creationId xmlns:a16="http://schemas.microsoft.com/office/drawing/2014/main" id="{E1685426-7DE8-1E47-8065-959E8FBBDCC8}"/>
              </a:ext>
            </a:extLst>
          </p:cNvPr>
          <p:cNvSpPr>
            <a:spLocks noGrp="1"/>
          </p:cNvSpPr>
          <p:nvPr>
            <p:ph type="body" sz="half" idx="2"/>
          </p:nvPr>
        </p:nvSpPr>
        <p:spPr>
          <a:xfrm>
            <a:off x="7114032" y="2198914"/>
            <a:ext cx="4435710" cy="3670180"/>
          </a:xfrm>
        </p:spPr>
        <p:txBody>
          <a:bodyPr vert="horz" lIns="0" tIns="45720" rIns="0" bIns="45720" rtlCol="0">
            <a:normAutofit/>
          </a:bodyPr>
          <a:lstStyle/>
          <a:p>
            <a:r>
              <a:rPr lang="en-US" dirty="0">
                <a:solidFill>
                  <a:schemeClr val="tx1">
                    <a:lumMod val="75000"/>
                    <a:lumOff val="25000"/>
                  </a:schemeClr>
                </a:solidFill>
              </a:rPr>
              <a:t>“Data center virtualization is the process of designing, developing and deploying a data center on virtualization and cloud computing technologies.”[3]</a:t>
            </a:r>
          </a:p>
          <a:p>
            <a:r>
              <a:rPr lang="en-US" dirty="0">
                <a:solidFill>
                  <a:schemeClr val="tx1">
                    <a:lumMod val="75000"/>
                    <a:lumOff val="25000"/>
                  </a:schemeClr>
                </a:solidFill>
              </a:rPr>
              <a:t>Basically, it is same old data center, but using hypervisors same powerful computers can provide service to multiple persons/businesses in same time.  </a:t>
            </a:r>
          </a:p>
          <a:p>
            <a:r>
              <a:rPr lang="en-US" dirty="0">
                <a:solidFill>
                  <a:schemeClr val="tx1">
                    <a:lumMod val="75000"/>
                    <a:lumOff val="25000"/>
                  </a:schemeClr>
                </a:solidFill>
              </a:rPr>
              <a:t>According with statista.com 92% of businesses are using server virtualization. [4]</a:t>
            </a:r>
          </a:p>
        </p:txBody>
      </p:sp>
      <p:sp>
        <p:nvSpPr>
          <p:cNvPr id="74" name="Rectangle 50">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52">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1116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917EA-A3F3-AA41-9180-43F304BF30C3}"/>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Hypervisor</a:t>
            </a:r>
          </a:p>
        </p:txBody>
      </p:sp>
      <p:pic>
        <p:nvPicPr>
          <p:cNvPr id="6" name="Picture 5" descr="A screenshot of a computer&#10;&#10;Description automatically generated with low confidence">
            <a:extLst>
              <a:ext uri="{FF2B5EF4-FFF2-40B4-BE49-F238E27FC236}">
                <a16:creationId xmlns:a16="http://schemas.microsoft.com/office/drawing/2014/main" id="{3CB6B12E-5F6C-E24A-A068-CE9AE26DEA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904336"/>
            <a:ext cx="5451627" cy="4729286"/>
          </a:xfrm>
          <a:prstGeom prst="rect">
            <a:avLst/>
          </a:prstGeom>
        </p:spPr>
      </p:pic>
      <p:cxnSp>
        <p:nvCxnSpPr>
          <p:cNvPr id="19" name="Straight Connector 18">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0C6DB4-A633-884D-B33E-B75389142872}"/>
              </a:ext>
            </a:extLst>
          </p:cNvPr>
          <p:cNvSpPr>
            <a:spLocks noGrp="1"/>
          </p:cNvSpPr>
          <p:nvPr>
            <p:ph idx="1"/>
          </p:nvPr>
        </p:nvSpPr>
        <p:spPr>
          <a:xfrm>
            <a:off x="6411684" y="2198914"/>
            <a:ext cx="5127172" cy="3670180"/>
          </a:xfrm>
        </p:spPr>
        <p:txBody>
          <a:bodyPr vert="horz" lIns="0" tIns="45720" rIns="0" bIns="45720" rtlCol="0">
            <a:normAutofit/>
          </a:bodyPr>
          <a:lstStyle/>
          <a:p>
            <a:pPr>
              <a:buFont typeface="Calibri" panose="020F0502020204030204" pitchFamily="34" charset="0"/>
              <a:buChar char="•"/>
            </a:pPr>
            <a:r>
              <a:rPr lang="en-US" dirty="0">
                <a:latin typeface="Arial" panose="020B0604020202020204" pitchFamily="34" charset="0"/>
                <a:cs typeface="Arial" panose="020B0604020202020204" pitchFamily="34" charset="0"/>
              </a:rPr>
              <a:t>A hypervisor is a software that allow to generate and run virtual machines – a single computer can host multiple guest virtual machines sharing the resources (CPU, RAM, HDD) </a:t>
            </a:r>
            <a:r>
              <a:rPr lang="en-US" sz="1600" dirty="0">
                <a:latin typeface="Arial" panose="020B0604020202020204" pitchFamily="34" charset="0"/>
                <a:cs typeface="Arial" panose="020B0604020202020204" pitchFamily="34" charset="0"/>
              </a:rPr>
              <a:t> [5][6]</a:t>
            </a:r>
          </a:p>
          <a:p>
            <a:pPr>
              <a:buFont typeface="Calibri" panose="020F0502020204030204" pitchFamily="34" charset="0"/>
              <a:buChar char="•"/>
            </a:pPr>
            <a:r>
              <a:rPr lang="en-US" dirty="0">
                <a:latin typeface="Arial" panose="020B0604020202020204" pitchFamily="34" charset="0"/>
                <a:cs typeface="Arial" panose="020B0604020202020204" pitchFamily="34" charset="0"/>
              </a:rPr>
              <a:t>There are two types of hypervisors:</a:t>
            </a:r>
          </a:p>
          <a:p>
            <a:pPr lvl="2">
              <a:buFont typeface="Calibri" panose="020F0502020204030204" pitchFamily="34" charset="0"/>
              <a:buChar char="•"/>
            </a:pPr>
            <a:r>
              <a:rPr lang="en-US" dirty="0">
                <a:latin typeface="Arial" panose="020B0604020202020204" pitchFamily="34" charset="0"/>
                <a:cs typeface="Arial" panose="020B0604020202020204" pitchFamily="34" charset="0"/>
              </a:rPr>
              <a:t>Type 1 (bare metal) – software is installed directly on the hardware</a:t>
            </a:r>
          </a:p>
          <a:p>
            <a:pPr lvl="2">
              <a:buFont typeface="Calibri" panose="020F0502020204030204" pitchFamily="34" charset="0"/>
              <a:buChar char="•"/>
            </a:pPr>
            <a:r>
              <a:rPr lang="en-US" dirty="0">
                <a:latin typeface="Arial" panose="020B0604020202020204" pitchFamily="34" charset="0"/>
                <a:cs typeface="Arial" panose="020B0604020202020204" pitchFamily="34" charset="0"/>
              </a:rPr>
              <a:t>Type 2 (hosted) – software is installed on top of OS.</a:t>
            </a:r>
          </a:p>
          <a:p>
            <a:pPr lvl="2">
              <a:buFont typeface="Calibri" panose="020F0502020204030204" pitchFamily="34" charset="0"/>
              <a:buChar char="•"/>
            </a:pPr>
            <a:endParaRPr lang="en-US" dirty="0">
              <a:latin typeface="Arial" panose="020B0604020202020204" pitchFamily="34" charset="0"/>
              <a:cs typeface="Arial" panose="020B0604020202020204" pitchFamily="34" charset="0"/>
            </a:endParaRPr>
          </a:p>
          <a:p>
            <a:pPr lvl="2">
              <a:buFont typeface="Calibri" panose="020F0502020204030204" pitchFamily="34" charset="0"/>
              <a:buChar char="•"/>
            </a:pPr>
            <a:endParaRPr lang="en-US" dirty="0">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4010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15">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79045-4181-C64A-B721-F3B2782CE794}"/>
              </a:ext>
            </a:extLst>
          </p:cNvPr>
          <p:cNvSpPr>
            <a:spLocks noGrp="1"/>
          </p:cNvSpPr>
          <p:nvPr>
            <p:ph type="title"/>
          </p:nvPr>
        </p:nvSpPr>
        <p:spPr>
          <a:xfrm>
            <a:off x="4974771" y="634946"/>
            <a:ext cx="6574972" cy="1450757"/>
          </a:xfrm>
        </p:spPr>
        <p:txBody>
          <a:bodyPr vert="horz" lIns="91440" tIns="45720" rIns="91440" bIns="45720" rtlCol="0" anchor="b">
            <a:normAutofit/>
          </a:bodyPr>
          <a:lstStyle/>
          <a:p>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Types of virtualization</a:t>
            </a:r>
            <a:r>
              <a:rPr lang="en-US" sz="1400" dirty="0">
                <a:solidFill>
                  <a:schemeClr val="tx1">
                    <a:lumMod val="75000"/>
                    <a:lumOff val="25000"/>
                  </a:schemeClr>
                </a:solidFill>
                <a:latin typeface="Times New Roman" panose="02020603050405020304" pitchFamily="18" charset="0"/>
                <a:cs typeface="Times New Roman" panose="02020603050405020304" pitchFamily="18" charset="0"/>
              </a:rPr>
              <a:t>[7][8]</a:t>
            </a:r>
          </a:p>
        </p:txBody>
      </p:sp>
      <p:pic>
        <p:nvPicPr>
          <p:cNvPr id="28" name="Graphic 6" descr="Cloud Computing">
            <a:extLst>
              <a:ext uri="{FF2B5EF4-FFF2-40B4-BE49-F238E27FC236}">
                <a16:creationId xmlns:a16="http://schemas.microsoft.com/office/drawing/2014/main" id="{B9AED078-73C8-4977-8C84-3E558D09E5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29" name="Straight Connector 17">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7FC0D9-FA22-AF4E-8B7F-81868AAF2957}"/>
              </a:ext>
            </a:extLst>
          </p:cNvPr>
          <p:cNvSpPr>
            <a:spLocks noGrp="1"/>
          </p:cNvSpPr>
          <p:nvPr>
            <p:ph idx="1"/>
          </p:nvPr>
        </p:nvSpPr>
        <p:spPr>
          <a:xfrm>
            <a:off x="4974769" y="2198914"/>
            <a:ext cx="6574973" cy="3670180"/>
          </a:xfrm>
        </p:spPr>
        <p:txBody>
          <a:bodyPr vert="horz" lIns="0" tIns="45720" rIns="0" bIns="45720" rtlCol="0">
            <a:normAutofit/>
          </a:bodyPr>
          <a:lstStyle/>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OS Virtualization (VMs)</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Application-Server Virtualization (load balancing)</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Application Virtualization </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Administrative Virtualization(management)</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Network Virtualization (virtual manage of IPs)</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Hardware Virtualization (required for OS virtualization)</a:t>
            </a:r>
          </a:p>
          <a:p>
            <a:pPr marL="457200" indent="-457200">
              <a:buFont typeface="Calibri" panose="020F0502020204030204" pitchFamily="34" charset="0"/>
              <a:buAutoNum type="arabicPeriod"/>
            </a:pPr>
            <a:r>
              <a:rPr lang="en-US" dirty="0">
                <a:latin typeface="Arial" panose="020B0604020202020204" pitchFamily="34" charset="0"/>
                <a:cs typeface="Arial" panose="020B0604020202020204" pitchFamily="34" charset="0"/>
              </a:rPr>
              <a:t>Storage Virtualization </a:t>
            </a:r>
          </a:p>
        </p:txBody>
      </p:sp>
      <p:sp>
        <p:nvSpPr>
          <p:cNvPr id="30" name="Rectangle 19">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21">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2861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C9A4303-C8C7-4128-AF5D-5F24A5860090}"/>
              </a:ext>
            </a:extLst>
          </p:cNvPr>
          <p:cNvSpPr>
            <a:spLocks noGrp="1"/>
          </p:cNvSpPr>
          <p:nvPr>
            <p:ph type="title"/>
          </p:nvPr>
        </p:nvSpPr>
        <p:spPr>
          <a:xfrm>
            <a:off x="636335" y="2048954"/>
            <a:ext cx="3350464" cy="2760091"/>
          </a:xfrm>
        </p:spPr>
        <p:txBody>
          <a:bodyPr anchor="ctr">
            <a:normAutofit/>
          </a:bodyPr>
          <a:lstStyle/>
          <a:p>
            <a:r>
              <a:rPr lang="en-IN" sz="4000" dirty="0">
                <a:solidFill>
                  <a:srgbClr val="FFFFFF"/>
                </a:solidFill>
                <a:latin typeface="Times New Roman" panose="02020603050405020304" pitchFamily="18" charset="0"/>
                <a:cs typeface="Times New Roman" panose="02020603050405020304" pitchFamily="18" charset="0"/>
              </a:rPr>
              <a:t>Advantages using Data Center Virtualization</a:t>
            </a:r>
            <a:r>
              <a:rPr lang="en-IN" sz="1400" dirty="0">
                <a:solidFill>
                  <a:srgbClr val="FFFFFF"/>
                </a:solidFill>
                <a:latin typeface="Times New Roman" panose="02020603050405020304" pitchFamily="18" charset="0"/>
                <a:cs typeface="Times New Roman" panose="02020603050405020304" pitchFamily="18" charset="0"/>
              </a:rPr>
              <a:t>[9][10]</a:t>
            </a:r>
          </a:p>
        </p:txBody>
      </p:sp>
      <p:sp>
        <p:nvSpPr>
          <p:cNvPr id="35" name="Rectangle 34">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7EA7EA74-8592-4CB0-BC7B-C847E330D9F0}"/>
              </a:ext>
            </a:extLst>
          </p:cNvPr>
          <p:cNvGraphicFramePr>
            <a:graphicFrameLocks noGrp="1"/>
          </p:cNvGraphicFramePr>
          <p:nvPr>
            <p:ph idx="1"/>
            <p:extLst>
              <p:ext uri="{D42A27DB-BD31-4B8C-83A1-F6EECF244321}">
                <p14:modId xmlns:p14="http://schemas.microsoft.com/office/powerpoint/2010/main" val="323537266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3946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EFED-6AAA-EF47-8286-C7D14E07C77F}"/>
              </a:ext>
            </a:extLst>
          </p:cNvPr>
          <p:cNvSpPr>
            <a:spLocks noGrp="1"/>
          </p:cNvSpPr>
          <p:nvPr>
            <p:ph type="title"/>
          </p:nvPr>
        </p:nvSpPr>
        <p:spPr>
          <a:xfrm>
            <a:off x="374904" y="2286000"/>
            <a:ext cx="3493008" cy="2286000"/>
          </a:xfrm>
        </p:spPr>
        <p:txBody>
          <a:bodyPr>
            <a:normAutofit/>
          </a:bodyPr>
          <a:lstStyle/>
          <a:p>
            <a:r>
              <a:rPr lang="en-IN" sz="4000" dirty="0">
                <a:latin typeface="Times New Roman" panose="02020603050405020304" pitchFamily="18" charset="0"/>
                <a:cs typeface="Times New Roman" panose="02020603050405020304" pitchFamily="18" charset="0"/>
              </a:rPr>
              <a:t>Disadvantages using Data Center Virtualization</a:t>
            </a:r>
            <a:r>
              <a:rPr lang="en-IN" sz="1600" dirty="0">
                <a:latin typeface="Times New Roman" panose="02020603050405020304" pitchFamily="18" charset="0"/>
                <a:cs typeface="Times New Roman" panose="02020603050405020304" pitchFamily="18" charset="0"/>
              </a:rPr>
              <a:t>[9][10]</a:t>
            </a:r>
            <a:endParaRPr lang="en-US" sz="1600" dirty="0"/>
          </a:p>
        </p:txBody>
      </p:sp>
      <p:graphicFrame>
        <p:nvGraphicFramePr>
          <p:cNvPr id="5" name="Content Placeholder 2">
            <a:extLst>
              <a:ext uri="{FF2B5EF4-FFF2-40B4-BE49-F238E27FC236}">
                <a16:creationId xmlns:a16="http://schemas.microsoft.com/office/drawing/2014/main" id="{9C0F853F-438C-469F-9D05-BAEB63142DCC}"/>
              </a:ext>
            </a:extLst>
          </p:cNvPr>
          <p:cNvGraphicFramePr>
            <a:graphicFrameLocks noGrp="1"/>
          </p:cNvGraphicFramePr>
          <p:nvPr>
            <p:ph idx="1"/>
            <p:extLst>
              <p:ext uri="{D42A27DB-BD31-4B8C-83A1-F6EECF244321}">
                <p14:modId xmlns:p14="http://schemas.microsoft.com/office/powerpoint/2010/main" val="206423499"/>
              </p:ext>
            </p:extLst>
          </p:nvPr>
        </p:nvGraphicFramePr>
        <p:xfrm>
          <a:off x="4800600" y="731520"/>
          <a:ext cx="649224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659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EC0607D-0037-4A48-A459-EAD2107DDAA6}"/>
              </a:ext>
            </a:extLst>
          </p:cNvPr>
          <p:cNvSpPr>
            <a:spLocks noGrp="1"/>
          </p:cNvSpPr>
          <p:nvPr>
            <p:ph type="title"/>
          </p:nvPr>
        </p:nvSpPr>
        <p:spPr>
          <a:xfrm>
            <a:off x="492369" y="516835"/>
            <a:ext cx="3494429"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Top Data Center Virtualization Software's</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3A2FDF5-5166-40B3-A76A-CB2C6B88DED5}"/>
              </a:ext>
            </a:extLst>
          </p:cNvPr>
          <p:cNvGraphicFramePr>
            <a:graphicFrameLocks noGrp="1"/>
          </p:cNvGraphicFramePr>
          <p:nvPr>
            <p:ph idx="1"/>
            <p:extLst>
              <p:ext uri="{D42A27DB-BD31-4B8C-83A1-F6EECF244321}">
                <p14:modId xmlns:p14="http://schemas.microsoft.com/office/powerpoint/2010/main" val="175442765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166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32730E-BFEA-2346-870C-A5D9AB32E543}"/>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VMware</a:t>
            </a:r>
            <a:r>
              <a:rPr lang="en-US" sz="1400" dirty="0">
                <a:latin typeface="Times New Roman" panose="02020603050405020304" pitchFamily="18" charset="0"/>
                <a:cs typeface="Times New Roman" panose="02020603050405020304" pitchFamily="18" charset="0"/>
              </a:rPr>
              <a:t>[11]</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50CB87E-3EB5-48B9-8F6A-0FC5C5B3CFB0}"/>
              </a:ext>
            </a:extLst>
          </p:cNvPr>
          <p:cNvGraphicFramePr>
            <a:graphicFrameLocks noGrp="1"/>
          </p:cNvGraphicFramePr>
          <p:nvPr>
            <p:ph idx="1"/>
            <p:extLst>
              <p:ext uri="{D42A27DB-BD31-4B8C-83A1-F6EECF244321}">
                <p14:modId xmlns:p14="http://schemas.microsoft.com/office/powerpoint/2010/main" val="4114494265"/>
              </p:ext>
            </p:extLst>
          </p:nvPr>
        </p:nvGraphicFramePr>
        <p:xfrm>
          <a:off x="4513664" y="946200"/>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picture containing text, tableware, dishware, clipart&#10;&#10;Description automatically generated">
            <a:extLst>
              <a:ext uri="{FF2B5EF4-FFF2-40B4-BE49-F238E27FC236}">
                <a16:creationId xmlns:a16="http://schemas.microsoft.com/office/drawing/2014/main" id="{93B6753D-BFAB-1242-894E-FB40406926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93157" y="-23034"/>
            <a:ext cx="3749229" cy="946200"/>
          </a:xfrm>
          <a:prstGeom prst="rect">
            <a:avLst/>
          </a:prstGeom>
        </p:spPr>
      </p:pic>
    </p:spTree>
    <p:extLst>
      <p:ext uri="{BB962C8B-B14F-4D97-AF65-F5344CB8AC3E}">
        <p14:creationId xmlns:p14="http://schemas.microsoft.com/office/powerpoint/2010/main" val="4058598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1E0F0C-7F41-414F-8537-EC5A0A439050}"/>
              </a:ext>
            </a:extLst>
          </p:cNvPr>
          <p:cNvSpPr>
            <a:spLocks noGrp="1"/>
          </p:cNvSpPr>
          <p:nvPr>
            <p:ph type="title"/>
          </p:nvPr>
        </p:nvSpPr>
        <p:spPr>
          <a:xfrm>
            <a:off x="8177212" y="634946"/>
            <a:ext cx="3372529" cy="5055904"/>
          </a:xfrm>
        </p:spPr>
        <p:txBody>
          <a:bodyPr vert="horz" lIns="91440" tIns="45720" rIns="91440" bIns="45720" rtlCol="0" anchor="ctr">
            <a:normAutofit/>
          </a:bodyPr>
          <a:lstStyle/>
          <a:p>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VMware Products</a:t>
            </a:r>
          </a:p>
        </p:txBody>
      </p:sp>
      <p:cxnSp>
        <p:nvCxnSpPr>
          <p:cNvPr id="17" name="Straight Connector 16">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485A1752-3365-48AA-A954-F904D255CC40}"/>
              </a:ext>
            </a:extLst>
          </p:cNvPr>
          <p:cNvGraphicFramePr>
            <a:graphicFrameLocks noGrp="1"/>
          </p:cNvGraphicFramePr>
          <p:nvPr>
            <p:ph idx="1"/>
            <p:extLst>
              <p:ext uri="{D42A27DB-BD31-4B8C-83A1-F6EECF244321}">
                <p14:modId xmlns:p14="http://schemas.microsoft.com/office/powerpoint/2010/main" val="3664347460"/>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672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C6417104-D4C1-4710-9982-2154A7F48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7597B-6AF3-B34F-B650-F0A7340411A8}"/>
              </a:ext>
            </a:extLst>
          </p:cNvPr>
          <p:cNvSpPr>
            <a:spLocks noGrp="1"/>
          </p:cNvSpPr>
          <p:nvPr>
            <p:ph type="title"/>
          </p:nvPr>
        </p:nvSpPr>
        <p:spPr>
          <a:xfrm>
            <a:off x="633999" y="4550229"/>
            <a:ext cx="10909073" cy="1057655"/>
          </a:xfrm>
        </p:spPr>
        <p:txBody>
          <a:bodyPr vert="horz" lIns="91440" tIns="45720" rIns="91440" bIns="45720" rtlCol="0" anchor="b">
            <a:normAutofit/>
          </a:bodyPr>
          <a:lstStyle/>
          <a:p>
            <a:pPr algn="ctr"/>
            <a:r>
              <a:rPr lang="en-US" sz="3300" dirty="0">
                <a:solidFill>
                  <a:schemeClr val="tx1">
                    <a:lumMod val="85000"/>
                    <a:lumOff val="15000"/>
                  </a:schemeClr>
                </a:solidFill>
              </a:rPr>
              <a:t>VMware </a:t>
            </a:r>
            <a:br>
              <a:rPr lang="en-US" sz="3300" dirty="0">
                <a:solidFill>
                  <a:schemeClr val="tx1">
                    <a:lumMod val="85000"/>
                    <a:lumOff val="15000"/>
                  </a:schemeClr>
                </a:solidFill>
              </a:rPr>
            </a:br>
            <a:r>
              <a:rPr lang="en-US" sz="3300" dirty="0">
                <a:solidFill>
                  <a:schemeClr val="tx1">
                    <a:lumMod val="85000"/>
                    <a:lumOff val="15000"/>
                  </a:schemeClr>
                </a:solidFill>
              </a:rPr>
              <a:t>statistics</a:t>
            </a:r>
            <a:r>
              <a:rPr lang="en-US" sz="1400" dirty="0">
                <a:solidFill>
                  <a:schemeClr val="tx1">
                    <a:lumMod val="85000"/>
                    <a:lumOff val="15000"/>
                  </a:schemeClr>
                </a:solidFill>
              </a:rPr>
              <a:t>[12]</a:t>
            </a:r>
          </a:p>
        </p:txBody>
      </p:sp>
      <p:pic>
        <p:nvPicPr>
          <p:cNvPr id="6" name="Content Placeholder 5" descr="Graphical user interface, application&#10;&#10;Description automatically generated">
            <a:extLst>
              <a:ext uri="{FF2B5EF4-FFF2-40B4-BE49-F238E27FC236}">
                <a16:creationId xmlns:a16="http://schemas.microsoft.com/office/drawing/2014/main" id="{B0411B9F-6F53-F845-9E37-C51DAEBBDC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5457" y="1241924"/>
            <a:ext cx="5131653" cy="2399047"/>
          </a:xfrm>
          <a:prstGeom prst="rect">
            <a:avLst/>
          </a:prstGeom>
        </p:spPr>
      </p:pic>
      <p:sp>
        <p:nvSpPr>
          <p:cNvPr id="21" name="Rectangle 20">
            <a:extLst>
              <a:ext uri="{FF2B5EF4-FFF2-40B4-BE49-F238E27FC236}">
                <a16:creationId xmlns:a16="http://schemas.microsoft.com/office/drawing/2014/main" id="{626F1402-2DEC-4071-84AF-350C7BF0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aphical user interface, text, website&#10;&#10;Description automatically generated">
            <a:extLst>
              <a:ext uri="{FF2B5EF4-FFF2-40B4-BE49-F238E27FC236}">
                <a16:creationId xmlns:a16="http://schemas.microsoft.com/office/drawing/2014/main" id="{E3664B58-F442-5F4F-83BD-F10EDC7C6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4891" y="1213084"/>
            <a:ext cx="5118182" cy="2456727"/>
          </a:xfrm>
          <a:prstGeom prst="rect">
            <a:avLst/>
          </a:prstGeom>
        </p:spPr>
      </p:pic>
      <p:cxnSp>
        <p:nvCxnSpPr>
          <p:cNvPr id="23" name="Straight Connector 22">
            <a:extLst>
              <a:ext uri="{FF2B5EF4-FFF2-40B4-BE49-F238E27FC236}">
                <a16:creationId xmlns:a16="http://schemas.microsoft.com/office/drawing/2014/main" id="{04733B62-1719-4677-A612-CA0AC0AD74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DA52A394-10F4-4AA5-90E4-634D1E919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07BDDC51-8BB2-42BE-8EA8-39B3E9AC1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8858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388C-3A0C-0547-B610-265E9B37C6B6}"/>
              </a:ext>
            </a:extLst>
          </p:cNvPr>
          <p:cNvSpPr>
            <a:spLocks noGrp="1"/>
          </p:cNvSpPr>
          <p:nvPr>
            <p:ph type="title"/>
          </p:nvPr>
        </p:nvSpPr>
        <p:spPr>
          <a:xfrm>
            <a:off x="0" y="2619756"/>
            <a:ext cx="4096512" cy="1618488"/>
          </a:xfrm>
        </p:spPr>
        <p:txBody>
          <a:bodyPr>
            <a:normAutofit/>
          </a:bodyPr>
          <a:lstStyle/>
          <a:p>
            <a:pPr algn="ctr"/>
            <a:r>
              <a:rPr lang="en-US" sz="4000" dirty="0">
                <a:latin typeface="Times New Roman" panose="02020603050405020304" pitchFamily="18" charset="0"/>
                <a:cs typeface="Times New Roman" panose="02020603050405020304" pitchFamily="18" charset="0"/>
              </a:rPr>
              <a:t>Advantages using VMware</a:t>
            </a:r>
            <a:r>
              <a:rPr lang="en-US" sz="1400" dirty="0">
                <a:latin typeface="Times New Roman" panose="02020603050405020304" pitchFamily="18" charset="0"/>
                <a:cs typeface="Times New Roman" panose="02020603050405020304" pitchFamily="18" charset="0"/>
              </a:rPr>
              <a:t>[11][13]</a:t>
            </a:r>
          </a:p>
        </p:txBody>
      </p:sp>
      <p:graphicFrame>
        <p:nvGraphicFramePr>
          <p:cNvPr id="5" name="Content Placeholder 2">
            <a:extLst>
              <a:ext uri="{FF2B5EF4-FFF2-40B4-BE49-F238E27FC236}">
                <a16:creationId xmlns:a16="http://schemas.microsoft.com/office/drawing/2014/main" id="{8CA6D9B6-A6C0-4423-8C03-371C27ED35B9}"/>
              </a:ext>
            </a:extLst>
          </p:cNvPr>
          <p:cNvGraphicFramePr>
            <a:graphicFrameLocks noGrp="1"/>
          </p:cNvGraphicFramePr>
          <p:nvPr>
            <p:ph idx="1"/>
            <p:extLst>
              <p:ext uri="{D42A27DB-BD31-4B8C-83A1-F6EECF244321}">
                <p14:modId xmlns:p14="http://schemas.microsoft.com/office/powerpoint/2010/main" val="4212799563"/>
              </p:ext>
            </p:extLst>
          </p:nvPr>
        </p:nvGraphicFramePr>
        <p:xfrm>
          <a:off x="4520186" y="457200"/>
          <a:ext cx="7150608"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6420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75CCA-6C11-8643-8045-4970E1DB3F25}"/>
              </a:ext>
            </a:extLst>
          </p:cNvPr>
          <p:cNvSpPr>
            <a:spLocks noGrp="1"/>
          </p:cNvSpPr>
          <p:nvPr>
            <p:ph type="title"/>
          </p:nvPr>
        </p:nvSpPr>
        <p:spPr>
          <a:xfrm>
            <a:off x="82296" y="2788920"/>
            <a:ext cx="3721608" cy="1143000"/>
          </a:xfrm>
        </p:spPr>
        <p:txBody>
          <a:bodyPr>
            <a:normAutofit fontScale="90000"/>
          </a:bodyPr>
          <a:lstStyle/>
          <a:p>
            <a:pPr algn="ctr"/>
            <a:r>
              <a:rPr lang="en-US" sz="4000" dirty="0">
                <a:latin typeface="Times New Roman" panose="02020603050405020304" pitchFamily="18" charset="0"/>
                <a:cs typeface="Times New Roman" panose="02020603050405020304" pitchFamily="18" charset="0"/>
              </a:rPr>
              <a:t>Disadvantages using VMware</a:t>
            </a:r>
            <a:r>
              <a:rPr lang="en-US" sz="1600" dirty="0">
                <a:latin typeface="Times New Roman" panose="02020603050405020304" pitchFamily="18" charset="0"/>
                <a:cs typeface="Times New Roman" panose="02020603050405020304" pitchFamily="18" charset="0"/>
              </a:rPr>
              <a:t>[11][13]</a:t>
            </a:r>
          </a:p>
        </p:txBody>
      </p:sp>
      <p:graphicFrame>
        <p:nvGraphicFramePr>
          <p:cNvPr id="5" name="Content Placeholder 2">
            <a:extLst>
              <a:ext uri="{FF2B5EF4-FFF2-40B4-BE49-F238E27FC236}">
                <a16:creationId xmlns:a16="http://schemas.microsoft.com/office/drawing/2014/main" id="{FCA1B014-3193-4054-951C-D898558377A6}"/>
              </a:ext>
            </a:extLst>
          </p:cNvPr>
          <p:cNvGraphicFramePr>
            <a:graphicFrameLocks noGrp="1"/>
          </p:cNvGraphicFramePr>
          <p:nvPr>
            <p:ph idx="1"/>
            <p:extLst>
              <p:ext uri="{D42A27DB-BD31-4B8C-83A1-F6EECF244321}">
                <p14:modId xmlns:p14="http://schemas.microsoft.com/office/powerpoint/2010/main" val="3490221001"/>
              </p:ext>
            </p:extLst>
          </p:nvPr>
        </p:nvGraphicFramePr>
        <p:xfrm>
          <a:off x="4800600" y="731520"/>
          <a:ext cx="649224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2129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B488B-2F2C-B244-98A1-438C281099C4}"/>
              </a:ext>
            </a:extLst>
          </p:cNvPr>
          <p:cNvSpPr>
            <a:spLocks noGrp="1"/>
          </p:cNvSpPr>
          <p:nvPr>
            <p:ph type="title"/>
          </p:nvPr>
        </p:nvSpPr>
        <p:spPr>
          <a:xfrm>
            <a:off x="420624" y="3108960"/>
            <a:ext cx="3419856" cy="640079"/>
          </a:xfrm>
        </p:spPr>
        <p:txBody>
          <a:bodyPr>
            <a:normAutofit fontScale="90000"/>
          </a:bodyPr>
          <a:lstStyle/>
          <a:p>
            <a:r>
              <a:rPr lang="en-US" sz="4000" dirty="0">
                <a:latin typeface="Times New Roman" panose="02020603050405020304" pitchFamily="18" charset="0"/>
                <a:cs typeface="Times New Roman" panose="02020603050405020304" pitchFamily="18" charset="0"/>
              </a:rPr>
              <a:t>Microsoft Azure</a:t>
            </a:r>
            <a:r>
              <a:rPr lang="en-US" sz="1600" dirty="0">
                <a:latin typeface="Times New Roman" panose="02020603050405020304" pitchFamily="18" charset="0"/>
                <a:cs typeface="Times New Roman" panose="02020603050405020304" pitchFamily="18" charset="0"/>
              </a:rPr>
              <a:t>[14]</a:t>
            </a:r>
          </a:p>
        </p:txBody>
      </p:sp>
      <p:graphicFrame>
        <p:nvGraphicFramePr>
          <p:cNvPr id="21" name="Content Placeholder 2">
            <a:extLst>
              <a:ext uri="{FF2B5EF4-FFF2-40B4-BE49-F238E27FC236}">
                <a16:creationId xmlns:a16="http://schemas.microsoft.com/office/drawing/2014/main" id="{69F68CDF-9BD9-43DB-89AA-9E4FAB2F290A}"/>
              </a:ext>
            </a:extLst>
          </p:cNvPr>
          <p:cNvGraphicFramePr>
            <a:graphicFrameLocks noGrp="1"/>
          </p:cNvGraphicFramePr>
          <p:nvPr>
            <p:ph idx="1"/>
            <p:extLst>
              <p:ext uri="{D42A27DB-BD31-4B8C-83A1-F6EECF244321}">
                <p14:modId xmlns:p14="http://schemas.microsoft.com/office/powerpoint/2010/main" val="689459752"/>
              </p:ext>
            </p:extLst>
          </p:nvPr>
        </p:nvGraphicFramePr>
        <p:xfrm>
          <a:off x="4800600" y="731520"/>
          <a:ext cx="649224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Logo, company name&#10;&#10;Description automatically generated">
            <a:extLst>
              <a:ext uri="{FF2B5EF4-FFF2-40B4-BE49-F238E27FC236}">
                <a16:creationId xmlns:a16="http://schemas.microsoft.com/office/drawing/2014/main" id="{6862EBC6-5896-F442-8201-CE8CEE8E07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78860" y="-957326"/>
            <a:ext cx="3535720" cy="2648966"/>
          </a:xfrm>
          <a:prstGeom prst="rect">
            <a:avLst/>
          </a:prstGeom>
        </p:spPr>
      </p:pic>
    </p:spTree>
    <p:extLst>
      <p:ext uri="{BB962C8B-B14F-4D97-AF65-F5344CB8AC3E}">
        <p14:creationId xmlns:p14="http://schemas.microsoft.com/office/powerpoint/2010/main" val="3764546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A0A23-F5FC-5048-AB38-CEE81A687C7E}"/>
              </a:ext>
            </a:extLst>
          </p:cNvPr>
          <p:cNvSpPr>
            <a:spLocks noGrp="1"/>
          </p:cNvSpPr>
          <p:nvPr>
            <p:ph type="title"/>
          </p:nvPr>
        </p:nvSpPr>
        <p:spPr>
          <a:xfrm>
            <a:off x="4974771" y="634946"/>
            <a:ext cx="6574972" cy="1450757"/>
          </a:xfrm>
        </p:spPr>
        <p:txBody>
          <a:bodyPr vert="horz" lIns="91440" tIns="45720" rIns="91440" bIns="45720" rtlCol="0" anchor="b">
            <a:normAutofit/>
          </a:bodyPr>
          <a:lstStyle/>
          <a:p>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Products of</a:t>
            </a:r>
            <a:b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br>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Microsoft Azure</a:t>
            </a:r>
            <a:r>
              <a:rPr lang="en-US" sz="1400" dirty="0">
                <a:solidFill>
                  <a:schemeClr val="tx1">
                    <a:lumMod val="75000"/>
                    <a:lumOff val="25000"/>
                  </a:schemeClr>
                </a:solidFill>
                <a:latin typeface="Times New Roman" panose="02020603050405020304" pitchFamily="18" charset="0"/>
                <a:cs typeface="Times New Roman" panose="02020603050405020304" pitchFamily="18" charset="0"/>
              </a:rPr>
              <a:t>[16]</a:t>
            </a:r>
          </a:p>
        </p:txBody>
      </p:sp>
      <p:pic>
        <p:nvPicPr>
          <p:cNvPr id="7" name="Graphic 6" descr="Database">
            <a:extLst>
              <a:ext uri="{FF2B5EF4-FFF2-40B4-BE49-F238E27FC236}">
                <a16:creationId xmlns:a16="http://schemas.microsoft.com/office/drawing/2014/main" id="{B93F8902-252D-4BFE-8268-143DE6378C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18" name="Straight Connector 17">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4A1E88-F2E2-E045-B2DE-6360A483486A}"/>
              </a:ext>
            </a:extLst>
          </p:cNvPr>
          <p:cNvSpPr>
            <a:spLocks noGrp="1"/>
          </p:cNvSpPr>
          <p:nvPr>
            <p:ph idx="1"/>
          </p:nvPr>
        </p:nvSpPr>
        <p:spPr>
          <a:xfrm>
            <a:off x="4974769" y="2198914"/>
            <a:ext cx="6574973" cy="3670180"/>
          </a:xfrm>
        </p:spPr>
        <p:txBody>
          <a:bodyPr vert="horz" lIns="0" tIns="45720" rIns="0" bIns="45720" rtlCol="0">
            <a:normAutofit/>
          </a:bodyPr>
          <a:lstStyle/>
          <a:p>
            <a:pPr>
              <a:buFont typeface="Calibri" panose="020F0502020204030204" pitchFamily="34" charset="0"/>
              <a:buChar char="•"/>
            </a:pPr>
            <a:r>
              <a:rPr lang="en-US" dirty="0">
                <a:latin typeface="Arial" panose="020B0604020202020204" pitchFamily="34" charset="0"/>
                <a:cs typeface="Arial" panose="020B0604020202020204" pitchFamily="34" charset="0"/>
              </a:rPr>
              <a:t>Azure Arc</a:t>
            </a:r>
          </a:p>
          <a:p>
            <a:pPr>
              <a:buFont typeface="Calibri" panose="020F0502020204030204" pitchFamily="34" charset="0"/>
              <a:buChar char="•"/>
            </a:pPr>
            <a:r>
              <a:rPr lang="en-US" dirty="0">
                <a:latin typeface="Arial" panose="020B0604020202020204" pitchFamily="34" charset="0"/>
                <a:cs typeface="Arial" panose="020B0604020202020204" pitchFamily="34" charset="0"/>
              </a:rPr>
              <a:t>Azure Communication Services</a:t>
            </a:r>
          </a:p>
          <a:p>
            <a:pPr>
              <a:buFont typeface="Calibri" panose="020F0502020204030204" pitchFamily="34" charset="0"/>
              <a:buChar char="•"/>
            </a:pPr>
            <a:r>
              <a:rPr lang="en-US" dirty="0">
                <a:latin typeface="Arial" panose="020B0604020202020204" pitchFamily="34" charset="0"/>
                <a:cs typeface="Arial" panose="020B0604020202020204" pitchFamily="34" charset="0"/>
              </a:rPr>
              <a:t>Azure Synapse Analytics</a:t>
            </a:r>
          </a:p>
          <a:p>
            <a:pPr>
              <a:buFont typeface="Calibri" panose="020F0502020204030204" pitchFamily="34" charset="0"/>
              <a:buChar char="•"/>
            </a:pPr>
            <a:r>
              <a:rPr lang="en-US" dirty="0">
                <a:latin typeface="Arial" panose="020B0604020202020204" pitchFamily="34" charset="0"/>
                <a:cs typeface="Arial" panose="020B0604020202020204" pitchFamily="34" charset="0"/>
              </a:rPr>
              <a:t>Azure Purview</a:t>
            </a:r>
          </a:p>
          <a:p>
            <a:pPr>
              <a:buFont typeface="Calibri" panose="020F0502020204030204" pitchFamily="34" charset="0"/>
              <a:buChar char="•"/>
            </a:pPr>
            <a:r>
              <a:rPr lang="en-US" dirty="0">
                <a:latin typeface="Arial" panose="020B0604020202020204" pitchFamily="34" charset="0"/>
                <a:cs typeface="Arial" panose="020B0604020202020204" pitchFamily="34" charset="0"/>
              </a:rPr>
              <a:t>Azure Percept</a:t>
            </a:r>
          </a:p>
          <a:p>
            <a:pPr>
              <a:buFont typeface="Calibri" panose="020F0502020204030204" pitchFamily="34" charset="0"/>
              <a:buChar char="•"/>
            </a:pPr>
            <a:r>
              <a:rPr lang="en-US" dirty="0">
                <a:latin typeface="Arial" panose="020B0604020202020204" pitchFamily="34" charset="0"/>
                <a:cs typeface="Arial" panose="020B0604020202020204" pitchFamily="34" charset="0"/>
              </a:rPr>
              <a:t>Azure Cosmos DB</a:t>
            </a:r>
          </a:p>
          <a:p>
            <a:pPr>
              <a:buFont typeface="Calibri" panose="020F0502020204030204" pitchFamily="34" charset="0"/>
              <a:buChar char="•"/>
            </a:pPr>
            <a:r>
              <a:rPr lang="en-US" dirty="0">
                <a:latin typeface="Arial" panose="020B0604020202020204" pitchFamily="34" charset="0"/>
                <a:cs typeface="Arial" panose="020B0604020202020204" pitchFamily="34" charset="0"/>
              </a:rPr>
              <a:t>Virtual Machines</a:t>
            </a:r>
          </a:p>
        </p:txBody>
      </p:sp>
      <p:sp>
        <p:nvSpPr>
          <p:cNvPr id="20" name="Rectangle 19">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8698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1969AA-455A-B34B-AF0D-3FD241BDB22C}"/>
              </a:ext>
            </a:extLst>
          </p:cNvPr>
          <p:cNvSpPr>
            <a:spLocks noGrp="1"/>
          </p:cNvSpPr>
          <p:nvPr>
            <p:ph type="title"/>
          </p:nvPr>
        </p:nvSpPr>
        <p:spPr>
          <a:xfrm>
            <a:off x="5685" y="516835"/>
            <a:ext cx="4028699"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Advantages using Microsoft Azure</a:t>
            </a:r>
            <a:r>
              <a:rPr lang="en-US" sz="1400" dirty="0">
                <a:latin typeface="Times New Roman" panose="02020603050405020304" pitchFamily="18" charset="0"/>
                <a:cs typeface="Times New Roman" panose="02020603050405020304" pitchFamily="18" charset="0"/>
              </a:rPr>
              <a:t>[14][15]</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4012AD12-337E-4CF7-9255-83ACF8A81A9E}"/>
              </a:ext>
            </a:extLst>
          </p:cNvPr>
          <p:cNvGraphicFramePr>
            <a:graphicFrameLocks noGrp="1"/>
          </p:cNvGraphicFramePr>
          <p:nvPr>
            <p:ph idx="1"/>
            <p:extLst>
              <p:ext uri="{D42A27DB-BD31-4B8C-83A1-F6EECF244321}">
                <p14:modId xmlns:p14="http://schemas.microsoft.com/office/powerpoint/2010/main" val="196503078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71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339365E-D758-4949-B808-6813BB1938D4}"/>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Disadvantages using Microsoft Azure </a:t>
            </a:r>
            <a:r>
              <a:rPr lang="en-US" sz="1400" dirty="0">
                <a:latin typeface="Times New Roman" panose="02020603050405020304" pitchFamily="18" charset="0"/>
                <a:cs typeface="Times New Roman" panose="02020603050405020304" pitchFamily="18" charset="0"/>
              </a:rPr>
              <a:t>[14][15]</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E430349-5F55-4C6D-AE83-AA3C8E74DC17}"/>
              </a:ext>
            </a:extLst>
          </p:cNvPr>
          <p:cNvGraphicFramePr>
            <a:graphicFrameLocks noGrp="1"/>
          </p:cNvGraphicFramePr>
          <p:nvPr>
            <p:ph idx="1"/>
            <p:extLst>
              <p:ext uri="{D42A27DB-BD31-4B8C-83A1-F6EECF244321}">
                <p14:modId xmlns:p14="http://schemas.microsoft.com/office/powerpoint/2010/main" val="101482964"/>
              </p:ext>
            </p:extLst>
          </p:nvPr>
        </p:nvGraphicFramePr>
        <p:xfrm>
          <a:off x="4278376" y="164592"/>
          <a:ext cx="7727695" cy="6583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759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E071E-4AE6-DF49-9763-9F3D6D54ED2C}"/>
              </a:ext>
            </a:extLst>
          </p:cNvPr>
          <p:cNvSpPr>
            <a:spLocks noGrp="1"/>
          </p:cNvSpPr>
          <p:nvPr>
            <p:ph type="title"/>
          </p:nvPr>
        </p:nvSpPr>
        <p:spPr>
          <a:xfrm>
            <a:off x="457200" y="3072384"/>
            <a:ext cx="3200400" cy="576071"/>
          </a:xfrm>
        </p:spPr>
        <p:txBody>
          <a:bodyPr>
            <a:noAutofit/>
          </a:bodyPr>
          <a:lstStyle/>
          <a:p>
            <a:r>
              <a:rPr lang="en-US" sz="4000" dirty="0">
                <a:latin typeface="Times New Roman" panose="02020603050405020304" pitchFamily="18" charset="0"/>
                <a:cs typeface="Times New Roman" panose="02020603050405020304" pitchFamily="18" charset="0"/>
              </a:rPr>
              <a:t>Citrix</a:t>
            </a:r>
            <a:r>
              <a:rPr lang="en-US" sz="1400" dirty="0">
                <a:latin typeface="Times New Roman" panose="02020603050405020304" pitchFamily="18" charset="0"/>
                <a:cs typeface="Times New Roman" panose="02020603050405020304" pitchFamily="18" charset="0"/>
              </a:rPr>
              <a:t>[17]</a:t>
            </a:r>
          </a:p>
        </p:txBody>
      </p:sp>
      <p:graphicFrame>
        <p:nvGraphicFramePr>
          <p:cNvPr id="5" name="Content Placeholder 2">
            <a:extLst>
              <a:ext uri="{FF2B5EF4-FFF2-40B4-BE49-F238E27FC236}">
                <a16:creationId xmlns:a16="http://schemas.microsoft.com/office/drawing/2014/main" id="{370B9E5F-94BF-40ED-B6FF-346EC49308AE}"/>
              </a:ext>
            </a:extLst>
          </p:cNvPr>
          <p:cNvGraphicFramePr>
            <a:graphicFrameLocks noGrp="1"/>
          </p:cNvGraphicFramePr>
          <p:nvPr>
            <p:ph idx="1"/>
            <p:extLst>
              <p:ext uri="{D42A27DB-BD31-4B8C-83A1-F6EECF244321}">
                <p14:modId xmlns:p14="http://schemas.microsoft.com/office/powerpoint/2010/main" val="850724093"/>
              </p:ext>
            </p:extLst>
          </p:nvPr>
        </p:nvGraphicFramePr>
        <p:xfrm>
          <a:off x="4800600" y="1444752"/>
          <a:ext cx="649224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277D940-B718-7548-A216-439B26A59A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77736" y="254382"/>
            <a:ext cx="2537968" cy="954276"/>
          </a:xfrm>
          <a:prstGeom prst="rect">
            <a:avLst/>
          </a:prstGeom>
        </p:spPr>
      </p:pic>
    </p:spTree>
    <p:extLst>
      <p:ext uri="{BB962C8B-B14F-4D97-AF65-F5344CB8AC3E}">
        <p14:creationId xmlns:p14="http://schemas.microsoft.com/office/powerpoint/2010/main" val="2633415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4210593-5462-8C41-9C67-E7E9E5FCFC30}"/>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Products of Citrix</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5D0EF2C-3671-4CD4-89F0-510AFA9275B2}"/>
              </a:ext>
            </a:extLst>
          </p:cNvPr>
          <p:cNvGraphicFramePr>
            <a:graphicFrameLocks noGrp="1"/>
          </p:cNvGraphicFramePr>
          <p:nvPr>
            <p:ph idx="1"/>
            <p:extLst>
              <p:ext uri="{D42A27DB-BD31-4B8C-83A1-F6EECF244321}">
                <p14:modId xmlns:p14="http://schemas.microsoft.com/office/powerpoint/2010/main" val="426029490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6077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0616C-0BF2-5D47-8FA5-15FC13CB63C6}"/>
              </a:ext>
            </a:extLst>
          </p:cNvPr>
          <p:cNvSpPr>
            <a:spLocks noGrp="1"/>
          </p:cNvSpPr>
          <p:nvPr>
            <p:ph type="title"/>
          </p:nvPr>
        </p:nvSpPr>
        <p:spPr>
          <a:xfrm>
            <a:off x="557784" y="1074420"/>
            <a:ext cx="3200400" cy="2286000"/>
          </a:xfrm>
        </p:spPr>
        <p:txBody>
          <a:bodyPr>
            <a:normAutofit/>
          </a:bodyPr>
          <a:lstStyle/>
          <a:p>
            <a:r>
              <a:rPr lang="en-US" sz="4000" dirty="0">
                <a:latin typeface="Times New Roman" panose="02020603050405020304" pitchFamily="18" charset="0"/>
                <a:cs typeface="Times New Roman" panose="02020603050405020304" pitchFamily="18" charset="0"/>
              </a:rPr>
              <a:t>Advantages using Citrix</a:t>
            </a:r>
            <a:r>
              <a:rPr lang="en-US" sz="1400" dirty="0">
                <a:latin typeface="Times New Roman" panose="02020603050405020304" pitchFamily="18" charset="0"/>
                <a:cs typeface="Times New Roman" panose="02020603050405020304" pitchFamily="18" charset="0"/>
              </a:rPr>
              <a:t>[17]</a:t>
            </a:r>
          </a:p>
        </p:txBody>
      </p:sp>
      <p:graphicFrame>
        <p:nvGraphicFramePr>
          <p:cNvPr id="5" name="Content Placeholder 2">
            <a:extLst>
              <a:ext uri="{FF2B5EF4-FFF2-40B4-BE49-F238E27FC236}">
                <a16:creationId xmlns:a16="http://schemas.microsoft.com/office/drawing/2014/main" id="{4263A8E0-002E-4A89-AE2C-5DBF8C219A29}"/>
              </a:ext>
            </a:extLst>
          </p:cNvPr>
          <p:cNvGraphicFramePr>
            <a:graphicFrameLocks noGrp="1"/>
          </p:cNvGraphicFramePr>
          <p:nvPr>
            <p:ph idx="1"/>
            <p:extLst>
              <p:ext uri="{D42A27DB-BD31-4B8C-83A1-F6EECF244321}">
                <p14:modId xmlns:p14="http://schemas.microsoft.com/office/powerpoint/2010/main" val="2224236177"/>
              </p:ext>
            </p:extLst>
          </p:nvPr>
        </p:nvGraphicFramePr>
        <p:xfrm>
          <a:off x="4800600" y="731520"/>
          <a:ext cx="649224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142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FAD1FA-059E-A846-8BF7-4FB51FA63E1C}"/>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Disadvantages using Citrix</a:t>
            </a:r>
            <a:r>
              <a:rPr lang="en-US" sz="1400" dirty="0">
                <a:latin typeface="Times New Roman" panose="02020603050405020304" pitchFamily="18" charset="0"/>
                <a:cs typeface="Times New Roman" panose="02020603050405020304" pitchFamily="18" charset="0"/>
              </a:rPr>
              <a:t>[18]</a:t>
            </a:r>
          </a:p>
        </p:txBody>
      </p:sp>
      <p:sp>
        <p:nvSpPr>
          <p:cNvPr id="34" name="Rectangle 3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4A04CA9-C8DF-4725-B7DA-C9280FF19EA2}"/>
              </a:ext>
            </a:extLst>
          </p:cNvPr>
          <p:cNvGraphicFramePr>
            <a:graphicFrameLocks noGrp="1"/>
          </p:cNvGraphicFramePr>
          <p:nvPr>
            <p:ph idx="1"/>
            <p:extLst>
              <p:ext uri="{D42A27DB-BD31-4B8C-83A1-F6EECF244321}">
                <p14:modId xmlns:p14="http://schemas.microsoft.com/office/powerpoint/2010/main" val="164577154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9380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64538-1E22-7841-ADF0-CA07E49EB060}"/>
              </a:ext>
            </a:extLst>
          </p:cNvPr>
          <p:cNvSpPr>
            <a:spLocks noGrp="1"/>
          </p:cNvSpPr>
          <p:nvPr>
            <p:ph type="title"/>
          </p:nvPr>
        </p:nvSpPr>
        <p:spPr>
          <a:xfrm>
            <a:off x="781877" y="643467"/>
            <a:ext cx="3467569" cy="557106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vSphere 7.0</a:t>
            </a:r>
            <a:r>
              <a:rPr lang="en-US" sz="1400" dirty="0">
                <a:latin typeface="Times New Roman" panose="02020603050405020304" pitchFamily="18" charset="0"/>
                <a:cs typeface="Times New Roman" panose="02020603050405020304" pitchFamily="18" charset="0"/>
              </a:rPr>
              <a:t>[19][20] </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D9254A9E-A7AE-0A4B-ADE4-742E97F0A366}"/>
              </a:ext>
            </a:extLst>
          </p:cNvPr>
          <p:cNvSpPr txBox="1"/>
          <p:nvPr/>
        </p:nvSpPr>
        <p:spPr>
          <a:xfrm>
            <a:off x="4990628" y="643467"/>
            <a:ext cx="6942292" cy="5571065"/>
          </a:xfrm>
          <a:prstGeom prst="rect">
            <a:avLst/>
          </a:prstGeom>
        </p:spPr>
        <p:txBody>
          <a:bodyPr vert="horz" lIns="0" tIns="45720" rIns="0" bIns="45720" rtlCol="0" anchor="ctr">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vSphere is VMware’s cloud computing  virtualization product.</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Type 1 hypervisor.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Was released in 2009.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In 2011 released first update – vSphere v4.1 and later v5.0.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In 2015 released vSphere v6.0.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In 2020 released vSphere v7.0.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Compatible with Windows, Ubuntu. </a:t>
            </a:r>
          </a:p>
          <a:p>
            <a:pPr marL="285750" indent="-285750" defTabSz="914400">
              <a:lnSpc>
                <a:spcPct val="90000"/>
              </a:lnSpc>
              <a:spcAft>
                <a:spcPts val="600"/>
              </a:spcAft>
              <a:buClr>
                <a:schemeClr val="accent1"/>
              </a:buClr>
              <a:buFont typeface="Calibri" panose="020F0502020204030204" pitchFamily="34" charset="0"/>
              <a:buChar char="•"/>
            </a:pPr>
            <a:r>
              <a:rPr lang="en-US" sz="2000" dirty="0">
                <a:solidFill>
                  <a:srgbClr val="FFFFFF"/>
                </a:solidFill>
                <a:latin typeface="Arial" panose="020B0604020202020204" pitchFamily="34" charset="0"/>
                <a:cs typeface="Arial" panose="020B0604020202020204" pitchFamily="34" charset="0"/>
              </a:rPr>
              <a:t>Is no native VMware </a:t>
            </a:r>
            <a:r>
              <a:rPr lang="en-US" sz="2000" b="1" dirty="0">
                <a:solidFill>
                  <a:srgbClr val="FFFFFF"/>
                </a:solidFill>
                <a:latin typeface="Arial" panose="020B0604020202020204" pitchFamily="34" charset="0"/>
                <a:cs typeface="Arial" panose="020B0604020202020204" pitchFamily="34" charset="0"/>
              </a:rPr>
              <a:t>vSphere client</a:t>
            </a:r>
            <a:r>
              <a:rPr lang="en-US" sz="2000" dirty="0">
                <a:solidFill>
                  <a:srgbClr val="FFFFFF"/>
                </a:solidFill>
                <a:latin typeface="Arial" panose="020B0604020202020204" pitchFamily="34" charset="0"/>
                <a:cs typeface="Arial" panose="020B0604020202020204" pitchFamily="34" charset="0"/>
              </a:rPr>
              <a:t> available for OS X (MAC). </a:t>
            </a:r>
          </a:p>
          <a:p>
            <a:pPr defTabSz="914400">
              <a:lnSpc>
                <a:spcPct val="90000"/>
              </a:lnSpc>
              <a:spcAft>
                <a:spcPts val="600"/>
              </a:spcAft>
              <a:buClr>
                <a:schemeClr val="accent1"/>
              </a:buClr>
              <a:buFont typeface="Calibri" panose="020F0502020204030204" pitchFamily="34" charset="0"/>
            </a:pPr>
            <a:endParaRPr lang="en-US" sz="2000" dirty="0">
              <a:solidFill>
                <a:srgbClr val="FFFFFF"/>
              </a:solidFill>
              <a:latin typeface="Arial" panose="020B0604020202020204" pitchFamily="34" charset="0"/>
              <a:cs typeface="Arial" panose="020B0604020202020204" pitchFamily="34" charset="0"/>
            </a:endParaRPr>
          </a:p>
          <a:p>
            <a:pPr defTabSz="914400">
              <a:lnSpc>
                <a:spcPct val="90000"/>
              </a:lnSpc>
              <a:spcAft>
                <a:spcPts val="600"/>
              </a:spcAft>
              <a:buClr>
                <a:schemeClr val="accent1"/>
              </a:buClr>
              <a:buFont typeface="Calibri" panose="020F0502020204030204" pitchFamily="34" charset="0"/>
            </a:pPr>
            <a:endParaRPr lang="en-US" sz="2000" dirty="0">
              <a:solidFill>
                <a:srgbClr val="FFFFFF"/>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0EA69780-91F6-664F-B203-9F1342939F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7978" y="223261"/>
            <a:ext cx="4227592" cy="1056898"/>
          </a:xfrm>
          <a:prstGeom prst="rect">
            <a:avLst/>
          </a:prstGeom>
        </p:spPr>
      </p:pic>
    </p:spTree>
    <p:extLst>
      <p:ext uri="{BB962C8B-B14F-4D97-AF65-F5344CB8AC3E}">
        <p14:creationId xmlns:p14="http://schemas.microsoft.com/office/powerpoint/2010/main" val="715423932"/>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3C02E-191E-8047-A521-553AC0E05455}"/>
              </a:ext>
            </a:extLst>
          </p:cNvPr>
          <p:cNvSpPr>
            <a:spLocks noGrp="1"/>
          </p:cNvSpPr>
          <p:nvPr>
            <p:ph type="title"/>
          </p:nvPr>
        </p:nvSpPr>
        <p:spPr>
          <a:xfrm>
            <a:off x="781877" y="643467"/>
            <a:ext cx="3467569" cy="557106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vSphere Features</a:t>
            </a:r>
            <a:r>
              <a:rPr lang="en-US" sz="1400" dirty="0">
                <a:latin typeface="Times New Roman" panose="02020603050405020304" pitchFamily="18" charset="0"/>
                <a:cs typeface="Times New Roman" panose="02020603050405020304" pitchFamily="18" charset="0"/>
              </a:rPr>
              <a:t>[19][20]</a:t>
            </a:r>
          </a:p>
        </p:txBody>
      </p:sp>
      <p:sp>
        <p:nvSpPr>
          <p:cNvPr id="16" name="Rectangle 15">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151B95A-484C-684E-AA06-EE7A6BCF14DD}"/>
              </a:ext>
            </a:extLst>
          </p:cNvPr>
          <p:cNvSpPr>
            <a:spLocks noGrp="1"/>
          </p:cNvSpPr>
          <p:nvPr>
            <p:ph idx="1"/>
          </p:nvPr>
        </p:nvSpPr>
        <p:spPr>
          <a:xfrm>
            <a:off x="4818888" y="643467"/>
            <a:ext cx="7205472" cy="5571065"/>
          </a:xfrm>
        </p:spPr>
        <p:txBody>
          <a:bodyPr vert="horz" lIns="0" tIns="45720" rIns="0" bIns="45720" rtlCol="0" anchor="ctr">
            <a:normAutofit/>
          </a:bodyPr>
          <a:lstStyle/>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VMware ESXI – the hypervisor</a:t>
            </a:r>
          </a:p>
          <a:p>
            <a:pPr>
              <a:buFont typeface="Calibri" panose="020F0502020204030204" pitchFamily="34" charset="0"/>
              <a:buChar char="•"/>
            </a:pPr>
            <a:r>
              <a:rPr lang="en-US" dirty="0" err="1">
                <a:solidFill>
                  <a:srgbClr val="FFFFFF"/>
                </a:solidFill>
                <a:latin typeface="Arial" panose="020B0604020202020204" pitchFamily="34" charset="0"/>
                <a:cs typeface="Arial" panose="020B0604020202020204" pitchFamily="34" charset="0"/>
              </a:rPr>
              <a:t>vCentral</a:t>
            </a:r>
            <a:r>
              <a:rPr lang="en-US" dirty="0">
                <a:solidFill>
                  <a:srgbClr val="FFFFFF"/>
                </a:solidFill>
                <a:latin typeface="Arial" panose="020B0604020202020204" pitchFamily="34" charset="0"/>
                <a:cs typeface="Arial" panose="020B0604020202020204" pitchFamily="34" charset="0"/>
              </a:rPr>
              <a:t> Server – management tool/control hub</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VMware vSphere Client – HTML interface </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VMware vSphere Distributed Switch – network virtualization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VMware Virtual SMP – allow to VM to use more then one CPU</a:t>
            </a:r>
          </a:p>
          <a:p>
            <a:pPr>
              <a:buFont typeface="Calibri" panose="020F0502020204030204" pitchFamily="34" charset="0"/>
              <a:buChar char="•"/>
            </a:pPr>
            <a:r>
              <a:rPr lang="en-US" dirty="0" err="1">
                <a:solidFill>
                  <a:srgbClr val="FFFFFF"/>
                </a:solidFill>
                <a:latin typeface="Arial" panose="020B0604020202020204" pitchFamily="34" charset="0"/>
                <a:cs typeface="Arial" panose="020B0604020202020204" pitchFamily="34" charset="0"/>
              </a:rPr>
              <a:t>vMotion</a:t>
            </a:r>
            <a:r>
              <a:rPr lang="en-US" dirty="0">
                <a:solidFill>
                  <a:srgbClr val="FFFFFF"/>
                </a:solidFill>
                <a:latin typeface="Arial" panose="020B0604020202020204" pitchFamily="34" charset="0"/>
                <a:cs typeface="Arial" panose="020B0604020202020204" pitchFamily="34" charset="0"/>
              </a:rPr>
              <a:t>/Storage </a:t>
            </a:r>
            <a:r>
              <a:rPr lang="en-US" dirty="0" err="1">
                <a:solidFill>
                  <a:srgbClr val="FFFFFF"/>
                </a:solidFill>
                <a:latin typeface="Arial" panose="020B0604020202020204" pitchFamily="34" charset="0"/>
                <a:cs typeface="Arial" panose="020B0604020202020204" pitchFamily="34" charset="0"/>
              </a:rPr>
              <a:t>vMotion</a:t>
            </a:r>
            <a:r>
              <a:rPr lang="en-US" dirty="0">
                <a:solidFill>
                  <a:srgbClr val="FFFFFF"/>
                </a:solidFill>
                <a:latin typeface="Arial" panose="020B0604020202020204" pitchFamily="34" charset="0"/>
                <a:cs typeface="Arial" panose="020B0604020202020204" pitchFamily="34" charset="0"/>
              </a:rPr>
              <a:t> – allow migration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Fault Tolerance – creates copies/backups on different servers to ensure that the work is always available </a:t>
            </a:r>
          </a:p>
          <a:p>
            <a:pPr>
              <a:buFont typeface="Calibri" panose="020F0502020204030204" pitchFamily="34" charset="0"/>
              <a:buChar char="•"/>
            </a:pP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422721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13A1C-CC38-1746-9C51-0612AADEC16E}"/>
              </a:ext>
            </a:extLst>
          </p:cNvPr>
          <p:cNvSpPr>
            <a:spLocks noGrp="1"/>
          </p:cNvSpPr>
          <p:nvPr>
            <p:ph type="title"/>
          </p:nvPr>
        </p:nvSpPr>
        <p:spPr>
          <a:xfrm>
            <a:off x="781877" y="643467"/>
            <a:ext cx="3467569" cy="557106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Microsoft Hyper-V </a:t>
            </a:r>
            <a:r>
              <a:rPr lang="en-US" sz="1400" dirty="0">
                <a:latin typeface="Times New Roman" panose="02020603050405020304" pitchFamily="18" charset="0"/>
                <a:cs typeface="Times New Roman" panose="02020603050405020304" pitchFamily="18" charset="0"/>
              </a:rPr>
              <a:t>[21][22] [23]</a:t>
            </a:r>
          </a:p>
        </p:txBody>
      </p:sp>
      <p:sp>
        <p:nvSpPr>
          <p:cNvPr id="16" name="Rectangle 15">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C7EFE72-98EC-174C-9C60-6F166C6FD4AF}"/>
              </a:ext>
            </a:extLst>
          </p:cNvPr>
          <p:cNvSpPr>
            <a:spLocks noGrp="1"/>
          </p:cNvSpPr>
          <p:nvPr>
            <p:ph idx="1"/>
          </p:nvPr>
        </p:nvSpPr>
        <p:spPr>
          <a:xfrm>
            <a:off x="5124206" y="643467"/>
            <a:ext cx="6104288" cy="5571065"/>
          </a:xfrm>
        </p:spPr>
        <p:txBody>
          <a:bodyPr vert="horz" lIns="0" tIns="45720" rIns="0" bIns="45720" rtlCol="0" anchor="ctr">
            <a:normAutofit/>
          </a:bodyPr>
          <a:lstStyle/>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“Hyper-V is a Microsoft technology that allows users to create virtual computer environments, and run and manage multiple operating systems on a single physical server”</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Hyper-V is a Microsoft type 1 hypervisor.</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As a drawback – for a good performance is necessary to use Windows 10, Windows Server 16 and Hyper-V, using another operation system can meet problems. </a:t>
            </a:r>
          </a:p>
        </p:txBody>
      </p:sp>
      <p:pic>
        <p:nvPicPr>
          <p:cNvPr id="9" name="Picture 8" descr="A picture containing diagram&#10;&#10;Description automatically generated">
            <a:extLst>
              <a:ext uri="{FF2B5EF4-FFF2-40B4-BE49-F238E27FC236}">
                <a16:creationId xmlns:a16="http://schemas.microsoft.com/office/drawing/2014/main" id="{799AEC44-332B-3941-AC5A-2358B09996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0445" y="313679"/>
            <a:ext cx="3175000" cy="1092200"/>
          </a:xfrm>
          <a:prstGeom prst="rect">
            <a:avLst/>
          </a:prstGeom>
        </p:spPr>
      </p:pic>
    </p:spTree>
    <p:extLst>
      <p:ext uri="{BB962C8B-B14F-4D97-AF65-F5344CB8AC3E}">
        <p14:creationId xmlns:p14="http://schemas.microsoft.com/office/powerpoint/2010/main" val="92251049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EDAB6-D1F6-EE4A-82D9-20E56AEC1776}"/>
              </a:ext>
            </a:extLst>
          </p:cNvPr>
          <p:cNvSpPr>
            <a:spLocks noGrp="1"/>
          </p:cNvSpPr>
          <p:nvPr>
            <p:ph type="title"/>
          </p:nvPr>
        </p:nvSpPr>
        <p:spPr>
          <a:xfrm>
            <a:off x="781877" y="643467"/>
            <a:ext cx="3467569" cy="557106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Microsoft Hyper-V Features</a:t>
            </a:r>
            <a:r>
              <a:rPr lang="en-US" sz="1400" dirty="0">
                <a:latin typeface="Times New Roman" panose="02020603050405020304" pitchFamily="18" charset="0"/>
                <a:cs typeface="Times New Roman" panose="02020603050405020304" pitchFamily="18" charset="0"/>
              </a:rPr>
              <a:t> [21][22] [23]</a:t>
            </a:r>
          </a:p>
        </p:txBody>
      </p:sp>
      <p:sp>
        <p:nvSpPr>
          <p:cNvPr id="16" name="Rectangle 15">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C78D1EA-B407-894B-AAB6-32DB10955186}"/>
              </a:ext>
            </a:extLst>
          </p:cNvPr>
          <p:cNvSpPr>
            <a:spLocks noGrp="1"/>
          </p:cNvSpPr>
          <p:nvPr>
            <p:ph idx="1"/>
          </p:nvPr>
        </p:nvSpPr>
        <p:spPr>
          <a:xfrm>
            <a:off x="4908501" y="643467"/>
            <a:ext cx="7283498" cy="5571065"/>
          </a:xfrm>
        </p:spPr>
        <p:txBody>
          <a:bodyPr vert="horz" lIns="0" tIns="45720" rIns="0" bIns="45720" rtlCol="0" anchor="ctr">
            <a:normAutofit/>
          </a:bodyPr>
          <a:lstStyle/>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Nested virtualization – allow to create VMs</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Host Resources Protection – protect and avoid that VMs using more resources that was allocated.</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Production VM checkpoint using VSS – backup solution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 PowerShell Direct – management of VMs</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Cluster Rolling Upgrade – upgrade without shut down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Storage Replica – backup solution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Shielded Virtual Machine – security solution</a:t>
            </a:r>
          </a:p>
          <a:p>
            <a:pPr>
              <a:buFont typeface="Calibri" panose="020F0502020204030204" pitchFamily="34" charset="0"/>
              <a:buChar char="•"/>
            </a:pPr>
            <a:r>
              <a:rPr lang="en-US" dirty="0">
                <a:solidFill>
                  <a:srgbClr val="FFFFFF"/>
                </a:solidFill>
                <a:latin typeface="Arial" panose="020B0604020202020204" pitchFamily="34" charset="0"/>
                <a:cs typeface="Arial" panose="020B0604020202020204" pitchFamily="34" charset="0"/>
              </a:rPr>
              <a:t>Hyper-V Manager – management tool</a:t>
            </a:r>
          </a:p>
          <a:p>
            <a:pPr>
              <a:buFont typeface="Calibri" panose="020F0502020204030204" pitchFamily="34" charset="0"/>
              <a:buChar char="•"/>
            </a:pP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694994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8BA4B-1B5D-4817-9A89-0BFE4AD20446}"/>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FA44C18-B287-4F42-A41C-48BB5C34C763}"/>
              </a:ext>
            </a:extLst>
          </p:cNvPr>
          <p:cNvSpPr>
            <a:spLocks noGrp="1"/>
          </p:cNvSpPr>
          <p:nvPr>
            <p:ph idx="1"/>
          </p:nvPr>
        </p:nvSpPr>
        <p:spPr/>
        <p:txBody>
          <a:bodyPr>
            <a:normAutofit/>
          </a:bodyPr>
          <a:lstStyle/>
          <a:p>
            <a:pPr>
              <a:lnSpc>
                <a:spcPct val="150000"/>
              </a:lnSpc>
            </a:pPr>
            <a:r>
              <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rPr>
              <a:t>From the above presentation it is concluded that data virtualization centre is process of transforming data centre hosted on physical servers to virtual data centre using cloud computing technology. In this it is being analysed that importance of technologies help the organisation to increase the efficiency and effectiveness and help them to store the process in the technology. Apart from that it is determined that benefits and overview of cloud computing in the company and help them to reduce the cost and improve the productivity in the management. </a:t>
            </a:r>
            <a:endParaRPr lang="en-IN"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6206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23BEF7E-DD5D-4E84-A17E-3DD021058D10}"/>
              </a:ext>
            </a:extLst>
          </p:cNvPr>
          <p:cNvSpPr>
            <a:spLocks noGrp="1"/>
          </p:cNvSpPr>
          <p:nvPr>
            <p:ph type="title"/>
          </p:nvPr>
        </p:nvSpPr>
        <p:spPr>
          <a:xfrm>
            <a:off x="492370" y="605896"/>
            <a:ext cx="3084844" cy="5646208"/>
          </a:xfrm>
        </p:spPr>
        <p:txBody>
          <a:bodyPr anchor="ctr">
            <a:normAutofit/>
          </a:bodyPr>
          <a:lstStyle/>
          <a:p>
            <a:r>
              <a:rPr lang="en-IN" sz="3600">
                <a:solidFill>
                  <a:srgbClr val="FFFFFF"/>
                </a:solidFill>
              </a:rPr>
              <a:t>References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4CFC21E-9E6D-437E-9F8F-3861846BF0C7}"/>
              </a:ext>
            </a:extLst>
          </p:cNvPr>
          <p:cNvSpPr>
            <a:spLocks noGrp="1"/>
          </p:cNvSpPr>
          <p:nvPr>
            <p:ph idx="1"/>
          </p:nvPr>
        </p:nvSpPr>
        <p:spPr>
          <a:xfrm>
            <a:off x="4742016" y="605896"/>
            <a:ext cx="6413663" cy="5646208"/>
          </a:xfrm>
        </p:spPr>
        <p:txBody>
          <a:bodyPr numCol="2" anchor="ctr">
            <a:normAutofit/>
          </a:bodyPr>
          <a:lstStyle/>
          <a:p>
            <a:r>
              <a:rPr lang="en-IN" sz="800" dirty="0">
                <a:latin typeface="Arial" panose="020B0604020202020204" pitchFamily="34" charset="0"/>
                <a:cs typeface="Arial" panose="020B0604020202020204" pitchFamily="34" charset="0"/>
              </a:rPr>
              <a:t>[1] </a:t>
            </a:r>
            <a:r>
              <a:rPr lang="en-IN" sz="800" dirty="0">
                <a:latin typeface="Arial" panose="020B0604020202020204" pitchFamily="34" charset="0"/>
                <a:cs typeface="Arial" panose="020B0604020202020204" pitchFamily="34" charset="0"/>
                <a:hlinkClick r:id="rId2"/>
              </a:rPr>
              <a:t>https://dictionary.cambridge.org/dictionary/english/data-centre</a:t>
            </a:r>
            <a:r>
              <a:rPr lang="en-IN" sz="800" dirty="0">
                <a:latin typeface="Arial" panose="020B0604020202020204" pitchFamily="34" charset="0"/>
                <a:cs typeface="Arial" panose="020B0604020202020204" pitchFamily="34" charset="0"/>
              </a:rPr>
              <a:t> (3rd March 2021)</a:t>
            </a:r>
          </a:p>
          <a:p>
            <a:r>
              <a:rPr lang="en-IN" sz="800" dirty="0">
                <a:latin typeface="Arial" panose="020B0604020202020204" pitchFamily="34" charset="0"/>
                <a:cs typeface="Arial" panose="020B0604020202020204" pitchFamily="34" charset="0"/>
              </a:rPr>
              <a:t>[2] </a:t>
            </a:r>
            <a:r>
              <a:rPr lang="en-GB" sz="800" dirty="0">
                <a:latin typeface="Arial" panose="020B0604020202020204" pitchFamily="34" charset="0"/>
                <a:cs typeface="Arial" panose="020B0604020202020204" pitchFamily="34" charset="0"/>
              </a:rPr>
              <a:t>SANTANA, Gustavo AA. </a:t>
            </a:r>
            <a:r>
              <a:rPr lang="en-GB" sz="800" i="1" dirty="0">
                <a:latin typeface="Arial" panose="020B0604020202020204" pitchFamily="34" charset="0"/>
                <a:cs typeface="Arial" panose="020B0604020202020204" pitchFamily="34" charset="0"/>
              </a:rPr>
              <a:t>Data center virtualization fundamentals: understanding techniques and designs for highly efficient data centers with Cisco Nexus, UCS, MDS, and beyond</a:t>
            </a:r>
            <a:r>
              <a:rPr lang="en-GB" sz="800" dirty="0">
                <a:latin typeface="Arial" panose="020B0604020202020204" pitchFamily="34" charset="0"/>
                <a:cs typeface="Arial" panose="020B0604020202020204" pitchFamily="34" charset="0"/>
              </a:rPr>
              <a:t>. Cisco Press, 2013.</a:t>
            </a:r>
          </a:p>
          <a:p>
            <a:r>
              <a:rPr lang="en-GB" sz="800" dirty="0">
                <a:latin typeface="Arial" panose="020B0604020202020204" pitchFamily="34" charset="0"/>
                <a:cs typeface="Arial" panose="020B0604020202020204" pitchFamily="34" charset="0"/>
              </a:rPr>
              <a:t>[3] </a:t>
            </a:r>
            <a:r>
              <a:rPr lang="en-GB" sz="800" dirty="0">
                <a:latin typeface="Arial" panose="020B0604020202020204" pitchFamily="34" charset="0"/>
                <a:cs typeface="Arial" panose="020B0604020202020204" pitchFamily="34" charset="0"/>
                <a:hlinkClick r:id="rId3"/>
              </a:rPr>
              <a:t>https://www.techopedia.com/definition/29883/data-center-virtualization</a:t>
            </a:r>
            <a:r>
              <a:rPr lang="en-GB" sz="800" dirty="0">
                <a:latin typeface="Arial" panose="020B0604020202020204" pitchFamily="34" charset="0"/>
                <a:cs typeface="Arial" panose="020B0604020202020204" pitchFamily="34" charset="0"/>
              </a:rPr>
              <a:t> (3rd March 2021)</a:t>
            </a:r>
          </a:p>
          <a:p>
            <a:r>
              <a:rPr lang="en-GB" sz="800" dirty="0">
                <a:latin typeface="Arial" panose="020B0604020202020204" pitchFamily="34" charset="0"/>
                <a:cs typeface="Arial" panose="020B0604020202020204" pitchFamily="34" charset="0"/>
              </a:rPr>
              <a:t>[4] </a:t>
            </a:r>
            <a:r>
              <a:rPr lang="en-GB" sz="800" dirty="0">
                <a:latin typeface="Arial" panose="020B0604020202020204" pitchFamily="34" charset="0"/>
                <a:cs typeface="Arial" panose="020B0604020202020204" pitchFamily="34" charset="0"/>
                <a:hlinkClick r:id="rId4"/>
              </a:rPr>
              <a:t>https://www.statista.com/statistics/1139931/adoption-virtualization-technologies-north-america-europe/</a:t>
            </a:r>
            <a:r>
              <a:rPr lang="en-GB" sz="800" dirty="0">
                <a:latin typeface="Arial" panose="020B0604020202020204" pitchFamily="34" charset="0"/>
                <a:cs typeface="Arial" panose="020B0604020202020204" pitchFamily="34" charset="0"/>
              </a:rPr>
              <a:t> (10</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[5] </a:t>
            </a:r>
            <a:r>
              <a:rPr lang="en-GB" sz="800" dirty="0">
                <a:latin typeface="Arial" panose="020B0604020202020204" pitchFamily="34" charset="0"/>
                <a:cs typeface="Arial" panose="020B0604020202020204" pitchFamily="34" charset="0"/>
                <a:hlinkClick r:id="rId5"/>
              </a:rPr>
              <a:t>https://www.vmware.com/topics/glossary/content/hypervisor</a:t>
            </a:r>
            <a:r>
              <a:rPr lang="en-GB" sz="800" dirty="0">
                <a:latin typeface="Arial" panose="020B0604020202020204" pitchFamily="34" charset="0"/>
                <a:cs typeface="Arial" panose="020B0604020202020204" pitchFamily="34" charset="0"/>
              </a:rPr>
              <a:t> (3rd March 2021)</a:t>
            </a:r>
          </a:p>
          <a:p>
            <a:r>
              <a:rPr lang="en-GB" sz="800" dirty="0">
                <a:latin typeface="Arial" panose="020B0604020202020204" pitchFamily="34" charset="0"/>
                <a:cs typeface="Arial" panose="020B0604020202020204" pitchFamily="34" charset="0"/>
              </a:rPr>
              <a:t>[6] DESAI, Ankita, et al. Hypervisor: A survey on concepts and taxonomy. </a:t>
            </a:r>
            <a:r>
              <a:rPr lang="en-GB" sz="800" i="1" dirty="0">
                <a:latin typeface="Arial" panose="020B0604020202020204" pitchFamily="34" charset="0"/>
                <a:cs typeface="Arial" panose="020B0604020202020204" pitchFamily="34" charset="0"/>
              </a:rPr>
              <a:t>International Journal of Innovative Technology and Exploring Engineering</a:t>
            </a:r>
            <a:r>
              <a:rPr lang="en-GB" sz="800" dirty="0">
                <a:latin typeface="Arial" panose="020B0604020202020204" pitchFamily="34" charset="0"/>
                <a:cs typeface="Arial" panose="020B0604020202020204" pitchFamily="34" charset="0"/>
              </a:rPr>
              <a:t>, 2013, 2.3: 222-225.</a:t>
            </a:r>
          </a:p>
          <a:p>
            <a:r>
              <a:rPr lang="en-GB" sz="800" dirty="0">
                <a:latin typeface="Arial" panose="020B0604020202020204" pitchFamily="34" charset="0"/>
                <a:cs typeface="Arial" panose="020B0604020202020204" pitchFamily="34" charset="0"/>
              </a:rPr>
              <a:t>[7] MALHOTRA, </a:t>
            </a:r>
            <a:r>
              <a:rPr lang="en-GB" sz="800" dirty="0" err="1">
                <a:latin typeface="Arial" panose="020B0604020202020204" pitchFamily="34" charset="0"/>
                <a:cs typeface="Arial" panose="020B0604020202020204" pitchFamily="34" charset="0"/>
              </a:rPr>
              <a:t>Lakshay</a:t>
            </a:r>
            <a:r>
              <a:rPr lang="en-GB" sz="800" dirty="0">
                <a:latin typeface="Arial" panose="020B0604020202020204" pitchFamily="34" charset="0"/>
                <a:cs typeface="Arial" panose="020B0604020202020204" pitchFamily="34" charset="0"/>
              </a:rPr>
              <a:t>, et al. Virtualization in cloud computing. </a:t>
            </a:r>
            <a:r>
              <a:rPr lang="en-GB" sz="800" i="1" dirty="0">
                <a:latin typeface="Arial" panose="020B0604020202020204" pitchFamily="34" charset="0"/>
                <a:cs typeface="Arial" panose="020B0604020202020204" pitchFamily="34" charset="0"/>
              </a:rPr>
              <a:t>J. Inform. Tech. </a:t>
            </a:r>
            <a:r>
              <a:rPr lang="en-GB" sz="800" i="1" dirty="0" err="1">
                <a:latin typeface="Arial" panose="020B0604020202020204" pitchFamily="34" charset="0"/>
                <a:cs typeface="Arial" panose="020B0604020202020204" pitchFamily="34" charset="0"/>
              </a:rPr>
              <a:t>Softw</a:t>
            </a:r>
            <a:r>
              <a:rPr lang="en-GB" sz="800" i="1" dirty="0">
                <a:latin typeface="Arial" panose="020B0604020202020204" pitchFamily="34" charset="0"/>
                <a:cs typeface="Arial" panose="020B0604020202020204" pitchFamily="34" charset="0"/>
              </a:rPr>
              <a:t>. </a:t>
            </a:r>
            <a:r>
              <a:rPr lang="en-GB" sz="800" i="1" dirty="0" err="1">
                <a:latin typeface="Arial" panose="020B0604020202020204" pitchFamily="34" charset="0"/>
                <a:cs typeface="Arial" panose="020B0604020202020204" pitchFamily="34" charset="0"/>
              </a:rPr>
              <a:t>Eng</a:t>
            </a:r>
            <a:r>
              <a:rPr lang="en-GB" sz="800" dirty="0">
                <a:latin typeface="Arial" panose="020B0604020202020204" pitchFamily="34" charset="0"/>
                <a:cs typeface="Arial" panose="020B0604020202020204" pitchFamily="34" charset="0"/>
              </a:rPr>
              <a:t>, 2014, 4.2: 1-3.</a:t>
            </a:r>
          </a:p>
          <a:p>
            <a:r>
              <a:rPr lang="en-IN" sz="800" dirty="0">
                <a:latin typeface="Arial" panose="020B0604020202020204" pitchFamily="34" charset="0"/>
                <a:cs typeface="Arial" panose="020B0604020202020204" pitchFamily="34" charset="0"/>
              </a:rPr>
              <a:t>[8] </a:t>
            </a:r>
            <a:r>
              <a:rPr lang="en-IN" sz="800" dirty="0">
                <a:latin typeface="Arial" panose="020B0604020202020204" pitchFamily="34" charset="0"/>
                <a:cs typeface="Arial" panose="020B0604020202020204" pitchFamily="34" charset="0"/>
                <a:hlinkClick r:id="rId6"/>
              </a:rPr>
              <a:t>https://www.kelsercorp.com/blog/the-7-types-of-virtualization</a:t>
            </a:r>
            <a:r>
              <a:rPr lang="en-IN" sz="8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4</a:t>
            </a:r>
            <a:r>
              <a:rPr lang="en-GB" sz="800" baseline="30000" dirty="0">
                <a:latin typeface="Arial" panose="020B0604020202020204" pitchFamily="34" charset="0"/>
                <a:cs typeface="Arial" panose="020B0604020202020204" pitchFamily="34" charset="0"/>
              </a:rPr>
              <a:t>th</a:t>
            </a:r>
            <a:r>
              <a:rPr lang="en-IN" sz="800" dirty="0">
                <a:latin typeface="Arial" panose="020B0604020202020204" pitchFamily="34" charset="0"/>
                <a:cs typeface="Arial" panose="020B0604020202020204" pitchFamily="34" charset="0"/>
              </a:rPr>
              <a:t> March 2021)</a:t>
            </a:r>
          </a:p>
          <a:p>
            <a:r>
              <a:rPr lang="en-IN" sz="800" dirty="0">
                <a:latin typeface="Arial" panose="020B0604020202020204" pitchFamily="34" charset="0"/>
                <a:cs typeface="Arial" panose="020B0604020202020204" pitchFamily="34" charset="0"/>
              </a:rPr>
              <a:t>[9] </a:t>
            </a:r>
            <a:r>
              <a:rPr lang="en-IN" sz="800" dirty="0">
                <a:latin typeface="Arial" panose="020B0604020202020204" pitchFamily="34" charset="0"/>
                <a:cs typeface="Arial" panose="020B0604020202020204" pitchFamily="34" charset="0"/>
                <a:hlinkClick r:id="rId7"/>
              </a:rPr>
              <a:t>https://vittana.org/14-advantages-and-disadvantages-of-virtualization</a:t>
            </a:r>
            <a:r>
              <a:rPr lang="en-IN" sz="8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8</a:t>
            </a:r>
            <a:r>
              <a:rPr lang="en-GB" sz="800" baseline="30000" dirty="0">
                <a:latin typeface="Arial" panose="020B0604020202020204" pitchFamily="34" charset="0"/>
                <a:cs typeface="Arial" panose="020B0604020202020204" pitchFamily="34" charset="0"/>
              </a:rPr>
              <a:t>th</a:t>
            </a:r>
            <a:r>
              <a:rPr lang="en-IN" sz="800" dirty="0">
                <a:latin typeface="Arial" panose="020B0604020202020204" pitchFamily="34" charset="0"/>
                <a:cs typeface="Arial" panose="020B0604020202020204" pitchFamily="34" charset="0"/>
              </a:rPr>
              <a:t> March 2021)</a:t>
            </a:r>
          </a:p>
          <a:p>
            <a:r>
              <a:rPr lang="en-IN" sz="800" dirty="0">
                <a:latin typeface="Arial" panose="020B0604020202020204" pitchFamily="34" charset="0"/>
                <a:cs typeface="Arial" panose="020B0604020202020204" pitchFamily="34" charset="0"/>
              </a:rPr>
              <a:t>[10] </a:t>
            </a:r>
            <a:r>
              <a:rPr lang="en-GB" sz="800" dirty="0">
                <a:latin typeface="Arial" panose="020B0604020202020204" pitchFamily="34" charset="0"/>
                <a:cs typeface="Arial" panose="020B0604020202020204" pitchFamily="34" charset="0"/>
              </a:rPr>
              <a:t>BAZARGAN, Fatma; YEUN, Chan </a:t>
            </a:r>
            <a:r>
              <a:rPr lang="en-GB" sz="800" dirty="0" err="1">
                <a:latin typeface="Arial" panose="020B0604020202020204" pitchFamily="34" charset="0"/>
                <a:cs typeface="Arial" panose="020B0604020202020204" pitchFamily="34" charset="0"/>
              </a:rPr>
              <a:t>Yeob</a:t>
            </a:r>
            <a:r>
              <a:rPr lang="en-GB" sz="800" dirty="0">
                <a:latin typeface="Arial" panose="020B0604020202020204" pitchFamily="34" charset="0"/>
                <a:cs typeface="Arial" panose="020B0604020202020204" pitchFamily="34" charset="0"/>
              </a:rPr>
              <a:t>; ZEMERLY, Mohamed Jamal. State-of-the-art of virtualization, its security threats and deployment models. </a:t>
            </a:r>
            <a:r>
              <a:rPr lang="en-GB" sz="800" i="1" dirty="0">
                <a:latin typeface="Arial" panose="020B0604020202020204" pitchFamily="34" charset="0"/>
                <a:cs typeface="Arial" panose="020B0604020202020204" pitchFamily="34" charset="0"/>
              </a:rPr>
              <a:t>International Journal for Information Security Research (IJISR)</a:t>
            </a:r>
            <a:r>
              <a:rPr lang="en-GB" sz="800" dirty="0">
                <a:latin typeface="Arial" panose="020B0604020202020204" pitchFamily="34" charset="0"/>
                <a:cs typeface="Arial" panose="020B0604020202020204" pitchFamily="34" charset="0"/>
              </a:rPr>
              <a:t>, 2012, 2.3/4: 335-343.</a:t>
            </a:r>
          </a:p>
          <a:p>
            <a:r>
              <a:rPr lang="en-GB" sz="800" dirty="0">
                <a:latin typeface="Arial" panose="020B0604020202020204" pitchFamily="34" charset="0"/>
                <a:cs typeface="Arial" panose="020B0604020202020204" pitchFamily="34" charset="0"/>
              </a:rPr>
              <a:t>[11] </a:t>
            </a:r>
            <a:r>
              <a:rPr lang="en-GB" sz="800" dirty="0">
                <a:latin typeface="Arial" panose="020B0604020202020204" pitchFamily="34" charset="0"/>
                <a:cs typeface="Arial" panose="020B0604020202020204" pitchFamily="34" charset="0"/>
                <a:hlinkClick r:id="rId8"/>
              </a:rPr>
              <a:t>https://searchvmware.techtarget.com/definition/VMware</a:t>
            </a:r>
            <a:r>
              <a:rPr lang="en-GB" sz="800" dirty="0">
                <a:latin typeface="Arial" panose="020B0604020202020204" pitchFamily="34" charset="0"/>
                <a:cs typeface="Arial" panose="020B0604020202020204" pitchFamily="34" charset="0"/>
              </a:rPr>
              <a:t> (8</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[12] VMWARE, Inc; CALCULATOR, R. O. I. VMware. 2018.</a:t>
            </a:r>
          </a:p>
          <a:p>
            <a:r>
              <a:rPr lang="en-GB" sz="800" dirty="0">
                <a:latin typeface="Arial" panose="020B0604020202020204" pitchFamily="34" charset="0"/>
                <a:cs typeface="Arial" panose="020B0604020202020204" pitchFamily="34" charset="0"/>
              </a:rPr>
              <a:t>[13] </a:t>
            </a:r>
            <a:r>
              <a:rPr lang="en-GB" sz="800" dirty="0">
                <a:latin typeface="Arial" panose="020B0604020202020204" pitchFamily="34" charset="0"/>
                <a:cs typeface="Arial" panose="020B0604020202020204" pitchFamily="34" charset="0"/>
                <a:hlinkClick r:id="rId9"/>
              </a:rPr>
              <a:t>https://www.webtechcoupons.com/advantages-and-disadvantages-of-vmware/</a:t>
            </a:r>
            <a:r>
              <a:rPr lang="en-GB" sz="800" dirty="0">
                <a:latin typeface="Arial" panose="020B0604020202020204" pitchFamily="34" charset="0"/>
                <a:cs typeface="Arial" panose="020B0604020202020204" pitchFamily="34" charset="0"/>
              </a:rPr>
              <a:t> (8</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a:t>
            </a:r>
          </a:p>
          <a:p>
            <a:r>
              <a:rPr lang="en-GB" sz="800" dirty="0">
                <a:latin typeface="Arial" panose="020B0604020202020204" pitchFamily="34" charset="0"/>
                <a:cs typeface="Arial" panose="020B0604020202020204" pitchFamily="34" charset="0"/>
              </a:rPr>
              <a:t>[14] </a:t>
            </a:r>
            <a:r>
              <a:rPr lang="en-GB" sz="800" dirty="0">
                <a:latin typeface="Arial" panose="020B0604020202020204" pitchFamily="34" charset="0"/>
                <a:cs typeface="Arial" panose="020B0604020202020204" pitchFamily="34" charset="0"/>
                <a:hlinkClick r:id="rId10"/>
              </a:rPr>
              <a:t>https://www.saasplaza.com/blog/what-are-benefits-microsoft-azure</a:t>
            </a:r>
            <a:r>
              <a:rPr lang="en-GB" sz="800" dirty="0">
                <a:latin typeface="Arial" panose="020B0604020202020204" pitchFamily="34" charset="0"/>
                <a:cs typeface="Arial" panose="020B0604020202020204" pitchFamily="34" charset="0"/>
              </a:rPr>
              <a:t> (10</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[15] COLLIER, Michael; SHAHAN, Robin. </a:t>
            </a:r>
            <a:r>
              <a:rPr lang="en-GB" sz="800" i="1" dirty="0">
                <a:latin typeface="Arial" panose="020B0604020202020204" pitchFamily="34" charset="0"/>
                <a:cs typeface="Arial" panose="020B0604020202020204" pitchFamily="34" charset="0"/>
              </a:rPr>
              <a:t>Microsoft Azure Essentials-Fundamentals of Azure</a:t>
            </a:r>
            <a:r>
              <a:rPr lang="en-GB" sz="800" dirty="0">
                <a:latin typeface="Arial" panose="020B0604020202020204" pitchFamily="34" charset="0"/>
                <a:cs typeface="Arial" panose="020B0604020202020204" pitchFamily="34" charset="0"/>
              </a:rPr>
              <a:t>. Microsoft Press, 2015.</a:t>
            </a:r>
          </a:p>
          <a:p>
            <a:r>
              <a:rPr lang="en-GB" sz="800" dirty="0">
                <a:latin typeface="Arial" panose="020B0604020202020204" pitchFamily="34" charset="0"/>
                <a:cs typeface="Arial" panose="020B0604020202020204" pitchFamily="34" charset="0"/>
              </a:rPr>
              <a:t>[16] </a:t>
            </a:r>
            <a:r>
              <a:rPr lang="en-GB" sz="800" dirty="0">
                <a:latin typeface="Arial" panose="020B0604020202020204" pitchFamily="34" charset="0"/>
                <a:cs typeface="Arial" panose="020B0604020202020204" pitchFamily="34" charset="0"/>
                <a:hlinkClick r:id="rId11"/>
              </a:rPr>
              <a:t>https://azure.microsoft.com/en-gb/services</a:t>
            </a:r>
            <a:r>
              <a:rPr lang="en-GB" sz="800" dirty="0">
                <a:latin typeface="Arial" panose="020B0604020202020204" pitchFamily="34" charset="0"/>
                <a:cs typeface="Arial" panose="020B0604020202020204" pitchFamily="34" charset="0"/>
              </a:rPr>
              <a:t> (10</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[17] </a:t>
            </a:r>
            <a:r>
              <a:rPr lang="en-GB" sz="800" dirty="0">
                <a:latin typeface="Arial" panose="020B0604020202020204" pitchFamily="34" charset="0"/>
                <a:cs typeface="Arial" panose="020B0604020202020204" pitchFamily="34" charset="0"/>
                <a:hlinkClick r:id="rId12"/>
              </a:rPr>
              <a:t>https://www.flexipgroup.com/white/2758610045Top-10-Reasons-to-Use-Citrix-Xenapp-for-Desktop-Virtualizaiton.pdf</a:t>
            </a:r>
            <a:r>
              <a:rPr lang="en-GB" sz="800" dirty="0">
                <a:latin typeface="Arial" panose="020B0604020202020204" pitchFamily="34" charset="0"/>
                <a:cs typeface="Arial" panose="020B0604020202020204" pitchFamily="34" charset="0"/>
              </a:rPr>
              <a:t> (12</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 </a:t>
            </a:r>
          </a:p>
          <a:p>
            <a:r>
              <a:rPr lang="en-GB" sz="800" dirty="0">
                <a:latin typeface="Arial" panose="020B0604020202020204" pitchFamily="34" charset="0"/>
                <a:cs typeface="Arial" panose="020B0604020202020204" pitchFamily="34" charset="0"/>
              </a:rPr>
              <a:t>[18] </a:t>
            </a:r>
            <a:r>
              <a:rPr lang="en-GB" sz="800" dirty="0">
                <a:latin typeface="Arial" panose="020B0604020202020204" pitchFamily="34" charset="0"/>
                <a:cs typeface="Arial" panose="020B0604020202020204" pitchFamily="34" charset="0"/>
                <a:hlinkClick r:id="rId13"/>
              </a:rPr>
              <a:t>https://cdn2.hubspot.net/hubfs/215217/Top%205%20Reasons%20Citrix%20is%20Slow.pdf?t=1479919682331</a:t>
            </a:r>
            <a:r>
              <a:rPr lang="en-GB" sz="800" dirty="0">
                <a:latin typeface="Arial" panose="020B0604020202020204" pitchFamily="34" charset="0"/>
                <a:cs typeface="Arial" panose="020B0604020202020204" pitchFamily="34" charset="0"/>
              </a:rPr>
              <a:t> (12</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[19] </a:t>
            </a:r>
            <a:r>
              <a:rPr lang="en-GB" sz="800" dirty="0">
                <a:latin typeface="Arial" panose="020B0604020202020204" pitchFamily="34" charset="0"/>
                <a:cs typeface="Arial" panose="020B0604020202020204" pitchFamily="34" charset="0"/>
                <a:hlinkClick r:id="rId14"/>
              </a:rPr>
              <a:t>https://www.newhorizons.com/article/what-is-vsphere-an-introduction-to-vmware-virtualization-platform</a:t>
            </a:r>
            <a:r>
              <a:rPr lang="en-GB" sz="800" dirty="0">
                <a:latin typeface="Arial" panose="020B0604020202020204" pitchFamily="34" charset="0"/>
                <a:cs typeface="Arial" panose="020B0604020202020204" pitchFamily="34" charset="0"/>
              </a:rPr>
              <a:t> (12</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March 2021)</a:t>
            </a:r>
          </a:p>
          <a:p>
            <a:r>
              <a:rPr lang="en-GB" sz="800" dirty="0">
                <a:latin typeface="Arial" panose="020B0604020202020204" pitchFamily="34" charset="0"/>
                <a:cs typeface="Arial" panose="020B0604020202020204" pitchFamily="34" charset="0"/>
              </a:rPr>
              <a:t>[20] GUTHRIE, Forbes; LOWE, Scott; COLEMAN, Kendrick. </a:t>
            </a:r>
            <a:r>
              <a:rPr lang="en-GB" sz="800" i="1" dirty="0">
                <a:latin typeface="Arial" panose="020B0604020202020204" pitchFamily="34" charset="0"/>
                <a:cs typeface="Arial" panose="020B0604020202020204" pitchFamily="34" charset="0"/>
              </a:rPr>
              <a:t>VMware vSphere design</a:t>
            </a:r>
            <a:r>
              <a:rPr lang="en-GB" sz="800" dirty="0">
                <a:latin typeface="Arial" panose="020B0604020202020204" pitchFamily="34" charset="0"/>
                <a:cs typeface="Arial" panose="020B0604020202020204" pitchFamily="34" charset="0"/>
              </a:rPr>
              <a:t>. John Wiley &amp; Sons, 2013.</a:t>
            </a:r>
          </a:p>
          <a:p>
            <a:r>
              <a:rPr lang="en-GB" sz="800" dirty="0">
                <a:latin typeface="Arial" panose="020B0604020202020204" pitchFamily="34" charset="0"/>
                <a:cs typeface="Arial" panose="020B0604020202020204" pitchFamily="34" charset="0"/>
              </a:rPr>
              <a:t>[21] </a:t>
            </a:r>
            <a:r>
              <a:rPr lang="en-GB" sz="800" dirty="0">
                <a:latin typeface="Arial" panose="020B0604020202020204" pitchFamily="34" charset="0"/>
                <a:cs typeface="Arial" panose="020B0604020202020204" pitchFamily="34" charset="0"/>
                <a:hlinkClick r:id="rId15"/>
              </a:rPr>
              <a:t>https://www.acronis.com/en-us/articles/hyper-v-authoritative-guide/</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[22] VELTE, Anthony; VELTE, Toby. Microsoft virtualization with Hyper-V. McGraw-Hill, Inc., 2009.</a:t>
            </a:r>
          </a:p>
          <a:p>
            <a:r>
              <a:rPr lang="en-GB" sz="800" dirty="0">
                <a:latin typeface="Arial" panose="020B0604020202020204" pitchFamily="34" charset="0"/>
                <a:cs typeface="Arial" panose="020B0604020202020204" pitchFamily="34" charset="0"/>
              </a:rPr>
              <a:t>[23] </a:t>
            </a:r>
            <a:r>
              <a:rPr lang="en-GB" sz="800" dirty="0">
                <a:latin typeface="Arial" panose="020B0604020202020204" pitchFamily="34" charset="0"/>
                <a:cs typeface="Arial" panose="020B0604020202020204" pitchFamily="34" charset="0"/>
                <a:hlinkClick r:id="rId16"/>
              </a:rPr>
              <a:t>https://www.vembu.com/blog/top-hyper-v-features-explained/</a:t>
            </a:r>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IN"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47071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1660</TotalTime>
  <Words>2216</Words>
  <Application>Microsoft Macintosh PowerPoint</Application>
  <PresentationFormat>Widescreen</PresentationFormat>
  <Paragraphs>210</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Retrospect</vt:lpstr>
      <vt:lpstr> PRESENTATION 1</vt:lpstr>
      <vt:lpstr>Table of content</vt:lpstr>
      <vt:lpstr>Data Center</vt:lpstr>
      <vt:lpstr>Data centre</vt:lpstr>
      <vt:lpstr>Data Center Virtualization </vt:lpstr>
      <vt:lpstr>Hypervisor</vt:lpstr>
      <vt:lpstr>Types of virtualization[7][8]</vt:lpstr>
      <vt:lpstr>Advantages using Data Center Virtualization[9][10]</vt:lpstr>
      <vt:lpstr>Disadvantages using Data Center Virtualization[9][10]</vt:lpstr>
      <vt:lpstr>Top Data Center Virtualization Software's</vt:lpstr>
      <vt:lpstr>VMware[11]</vt:lpstr>
      <vt:lpstr>VMware Products</vt:lpstr>
      <vt:lpstr>VMware  statistics[12]</vt:lpstr>
      <vt:lpstr>Advantages using VMware[11][13]</vt:lpstr>
      <vt:lpstr>Disadvantages using VMware[11][13]</vt:lpstr>
      <vt:lpstr>Microsoft Azure[14]</vt:lpstr>
      <vt:lpstr>Products of Microsoft Azure[16]</vt:lpstr>
      <vt:lpstr>Advantages using Microsoft Azure[14][15]</vt:lpstr>
      <vt:lpstr>Disadvantages using Microsoft Azure [14][15]</vt:lpstr>
      <vt:lpstr>Citrix[17]</vt:lpstr>
      <vt:lpstr>Products of Citrix</vt:lpstr>
      <vt:lpstr>Advantages using Citrix[17]</vt:lpstr>
      <vt:lpstr>Disadvantages using Citrix[18]</vt:lpstr>
      <vt:lpstr>vSphere 7.0[19][20]  </vt:lpstr>
      <vt:lpstr>vSphere Features[19][20]</vt:lpstr>
      <vt:lpstr>Microsoft Hyper-V [21][22] [23]</vt:lpstr>
      <vt:lpstr>Microsoft Hyper-V Features [21][22] [23]</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Harsh jain</dc:creator>
  <cp:lastModifiedBy>Bogdan Nicusor Halinga (1715162)</cp:lastModifiedBy>
  <cp:revision>60</cp:revision>
  <dcterms:created xsi:type="dcterms:W3CDTF">2021-03-16T16:39:39Z</dcterms:created>
  <dcterms:modified xsi:type="dcterms:W3CDTF">2021-03-19T10:46:58Z</dcterms:modified>
</cp:coreProperties>
</file>