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mp" ContentType="image/png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  <p:sldId id="260" r:id="rId7"/>
    <p:sldId id="259" r:id="rId8"/>
    <p:sldId id="261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DA01C1-B994-4227-BD8B-9B6FA5EDE6BD}" v="1" dt="2026-07-05T15:16:12.7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66" d="100"/>
          <a:sy n="66" d="100"/>
        </p:scale>
        <p:origin x="900" y="4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an Siyana (2538210)" userId="5c817bbe-c619-48f6-b84b-0503aaf67adb" providerId="ADAL" clId="{D5F8FD0D-86EE-4E41-BB95-2C4125C10EB4}"/>
    <pc:docChg chg="undo custSel addSld delSld modSld sldOrd">
      <pc:chgData name="Asan Siyana (2538210)" userId="5c817bbe-c619-48f6-b84b-0503aaf67adb" providerId="ADAL" clId="{D5F8FD0D-86EE-4E41-BB95-2C4125C10EB4}" dt="2026-07-05T15:31:18.211" v="987" actId="20577"/>
      <pc:docMkLst>
        <pc:docMk/>
      </pc:docMkLst>
      <pc:sldChg chg="del">
        <pc:chgData name="Asan Siyana (2538210)" userId="5c817bbe-c619-48f6-b84b-0503aaf67adb" providerId="ADAL" clId="{D5F8FD0D-86EE-4E41-BB95-2C4125C10EB4}" dt="2026-07-05T11:56:05.677" v="75" actId="47"/>
        <pc:sldMkLst>
          <pc:docMk/>
          <pc:sldMk cId="1295519580" sldId="256"/>
        </pc:sldMkLst>
      </pc:sldChg>
      <pc:sldChg chg="modSp mod">
        <pc:chgData name="Asan Siyana (2538210)" userId="5c817bbe-c619-48f6-b84b-0503aaf67adb" providerId="ADAL" clId="{D5F8FD0D-86EE-4E41-BB95-2C4125C10EB4}" dt="2026-07-05T11:59:48.626" v="125" actId="14100"/>
        <pc:sldMkLst>
          <pc:docMk/>
          <pc:sldMk cId="3935036091" sldId="257"/>
        </pc:sldMkLst>
        <pc:spChg chg="mod">
          <ac:chgData name="Asan Siyana (2538210)" userId="5c817bbe-c619-48f6-b84b-0503aaf67adb" providerId="ADAL" clId="{D5F8FD0D-86EE-4E41-BB95-2C4125C10EB4}" dt="2026-07-05T11:59:48.626" v="125" actId="14100"/>
          <ac:spMkLst>
            <pc:docMk/>
            <pc:sldMk cId="3935036091" sldId="257"/>
            <ac:spMk id="2" creationId="{B157B2DC-B32D-D4E8-5639-83B4933C6D67}"/>
          </ac:spMkLst>
        </pc:spChg>
        <pc:spChg chg="mod">
          <ac:chgData name="Asan Siyana (2538210)" userId="5c817bbe-c619-48f6-b84b-0503aaf67adb" providerId="ADAL" clId="{D5F8FD0D-86EE-4E41-BB95-2C4125C10EB4}" dt="2026-07-05T11:58:04.795" v="104" actId="20577"/>
          <ac:spMkLst>
            <pc:docMk/>
            <pc:sldMk cId="3935036091" sldId="257"/>
            <ac:spMk id="3" creationId="{9D1511F5-8BD8-5FD8-E3FE-7C04CFA4EBB1}"/>
          </ac:spMkLst>
        </pc:spChg>
      </pc:sldChg>
      <pc:sldChg chg="modSp new mod">
        <pc:chgData name="Asan Siyana (2538210)" userId="5c817bbe-c619-48f6-b84b-0503aaf67adb" providerId="ADAL" clId="{D5F8FD0D-86EE-4E41-BB95-2C4125C10EB4}" dt="2026-07-05T12:05:36.381" v="213" actId="20577"/>
        <pc:sldMkLst>
          <pc:docMk/>
          <pc:sldMk cId="3054024509" sldId="258"/>
        </pc:sldMkLst>
        <pc:spChg chg="mod">
          <ac:chgData name="Asan Siyana (2538210)" userId="5c817bbe-c619-48f6-b84b-0503aaf67adb" providerId="ADAL" clId="{D5F8FD0D-86EE-4E41-BB95-2C4125C10EB4}" dt="2026-07-05T12:05:14.471" v="209" actId="255"/>
          <ac:spMkLst>
            <pc:docMk/>
            <pc:sldMk cId="3054024509" sldId="258"/>
            <ac:spMk id="2" creationId="{A6611A39-2683-CD8B-D729-1930685CDFAC}"/>
          </ac:spMkLst>
        </pc:spChg>
        <pc:spChg chg="mod">
          <ac:chgData name="Asan Siyana (2538210)" userId="5c817bbe-c619-48f6-b84b-0503aaf67adb" providerId="ADAL" clId="{D5F8FD0D-86EE-4E41-BB95-2C4125C10EB4}" dt="2026-07-05T12:05:36.381" v="213" actId="20577"/>
          <ac:spMkLst>
            <pc:docMk/>
            <pc:sldMk cId="3054024509" sldId="258"/>
            <ac:spMk id="3" creationId="{2291D4FA-1B6D-E802-DF75-884050958EFF}"/>
          </ac:spMkLst>
        </pc:spChg>
      </pc:sldChg>
      <pc:sldChg chg="addSp delSp modSp new mod">
        <pc:chgData name="Asan Siyana (2538210)" userId="5c817bbe-c619-48f6-b84b-0503aaf67adb" providerId="ADAL" clId="{D5F8FD0D-86EE-4E41-BB95-2C4125C10EB4}" dt="2026-07-05T14:41:12.546" v="559" actId="27636"/>
        <pc:sldMkLst>
          <pc:docMk/>
          <pc:sldMk cId="267255693" sldId="259"/>
        </pc:sldMkLst>
        <pc:spChg chg="mod">
          <ac:chgData name="Asan Siyana (2538210)" userId="5c817bbe-c619-48f6-b84b-0503aaf67adb" providerId="ADAL" clId="{D5F8FD0D-86EE-4E41-BB95-2C4125C10EB4}" dt="2026-07-05T14:41:12.546" v="559" actId="27636"/>
          <ac:spMkLst>
            <pc:docMk/>
            <pc:sldMk cId="267255693" sldId="259"/>
            <ac:spMk id="2" creationId="{D112A239-48D7-C775-3117-21BE290DA1B2}"/>
          </ac:spMkLst>
        </pc:spChg>
        <pc:spChg chg="add del">
          <ac:chgData name="Asan Siyana (2538210)" userId="5c817bbe-c619-48f6-b84b-0503aaf67adb" providerId="ADAL" clId="{D5F8FD0D-86EE-4E41-BB95-2C4125C10EB4}" dt="2026-07-05T14:09:14.622" v="217" actId="931"/>
          <ac:spMkLst>
            <pc:docMk/>
            <pc:sldMk cId="267255693" sldId="259"/>
            <ac:spMk id="3" creationId="{900B7549-B14B-5C75-44F1-C75C1B3E9CF7}"/>
          </ac:spMkLst>
        </pc:spChg>
        <pc:picChg chg="add del mod ord">
          <ac:chgData name="Asan Siyana (2538210)" userId="5c817bbe-c619-48f6-b84b-0503aaf67adb" providerId="ADAL" clId="{D5F8FD0D-86EE-4E41-BB95-2C4125C10EB4}" dt="2026-07-05T14:08:19.467" v="216" actId="34307"/>
          <ac:picMkLst>
            <pc:docMk/>
            <pc:sldMk cId="267255693" sldId="259"/>
            <ac:picMk id="4" creationId="{2235121D-D5E7-344E-4FC7-719467B84452}"/>
          </ac:picMkLst>
        </pc:picChg>
        <pc:picChg chg="add mod ord">
          <ac:chgData name="Asan Siyana (2538210)" userId="5c817bbe-c619-48f6-b84b-0503aaf67adb" providerId="ADAL" clId="{D5F8FD0D-86EE-4E41-BB95-2C4125C10EB4}" dt="2026-07-05T14:09:49.916" v="219" actId="14100"/>
          <ac:picMkLst>
            <pc:docMk/>
            <pc:sldMk cId="267255693" sldId="259"/>
            <ac:picMk id="6" creationId="{DD2F0F0F-5E81-DB1F-213D-BDB267505202}"/>
          </ac:picMkLst>
        </pc:picChg>
      </pc:sldChg>
      <pc:sldChg chg="modSp new mod">
        <pc:chgData name="Asan Siyana (2538210)" userId="5c817bbe-c619-48f6-b84b-0503aaf67adb" providerId="ADAL" clId="{D5F8FD0D-86EE-4E41-BB95-2C4125C10EB4}" dt="2026-07-05T14:36:33.813" v="497" actId="122"/>
        <pc:sldMkLst>
          <pc:docMk/>
          <pc:sldMk cId="685571556" sldId="260"/>
        </pc:sldMkLst>
        <pc:spChg chg="mod">
          <ac:chgData name="Asan Siyana (2538210)" userId="5c817bbe-c619-48f6-b84b-0503aaf67adb" providerId="ADAL" clId="{D5F8FD0D-86EE-4E41-BB95-2C4125C10EB4}" dt="2026-07-05T14:36:33.813" v="497" actId="122"/>
          <ac:spMkLst>
            <pc:docMk/>
            <pc:sldMk cId="685571556" sldId="260"/>
            <ac:spMk id="2" creationId="{80C73D82-3A9D-F324-4C2B-0A4799A122E7}"/>
          </ac:spMkLst>
        </pc:spChg>
        <pc:spChg chg="mod">
          <ac:chgData name="Asan Siyana (2538210)" userId="5c817bbe-c619-48f6-b84b-0503aaf67adb" providerId="ADAL" clId="{D5F8FD0D-86EE-4E41-BB95-2C4125C10EB4}" dt="2026-07-05T14:35:51.480" v="495" actId="255"/>
          <ac:spMkLst>
            <pc:docMk/>
            <pc:sldMk cId="685571556" sldId="260"/>
            <ac:spMk id="3" creationId="{6D6FF3CF-CDB5-2F6E-2ABD-6F0137BA19E3}"/>
          </ac:spMkLst>
        </pc:spChg>
      </pc:sldChg>
      <pc:sldChg chg="modSp new mod ord">
        <pc:chgData name="Asan Siyana (2538210)" userId="5c817bbe-c619-48f6-b84b-0503aaf67adb" providerId="ADAL" clId="{D5F8FD0D-86EE-4E41-BB95-2C4125C10EB4}" dt="2026-07-05T15:02:08.364" v="636" actId="255"/>
        <pc:sldMkLst>
          <pc:docMk/>
          <pc:sldMk cId="6975372" sldId="261"/>
        </pc:sldMkLst>
        <pc:spChg chg="mod">
          <ac:chgData name="Asan Siyana (2538210)" userId="5c817bbe-c619-48f6-b84b-0503aaf67adb" providerId="ADAL" clId="{D5F8FD0D-86EE-4E41-BB95-2C4125C10EB4}" dt="2026-07-05T15:02:08.364" v="636" actId="255"/>
          <ac:spMkLst>
            <pc:docMk/>
            <pc:sldMk cId="6975372" sldId="261"/>
            <ac:spMk id="2" creationId="{695C5615-805B-A5DA-BF0A-BD199AEC51B2}"/>
          </ac:spMkLst>
        </pc:spChg>
        <pc:spChg chg="mod">
          <ac:chgData name="Asan Siyana (2538210)" userId="5c817bbe-c619-48f6-b84b-0503aaf67adb" providerId="ADAL" clId="{D5F8FD0D-86EE-4E41-BB95-2C4125C10EB4}" dt="2026-07-05T15:01:46.344" v="635" actId="255"/>
          <ac:spMkLst>
            <pc:docMk/>
            <pc:sldMk cId="6975372" sldId="261"/>
            <ac:spMk id="3" creationId="{4B0C705C-47ED-560D-A94C-9B0D04629AD9}"/>
          </ac:spMkLst>
        </pc:spChg>
      </pc:sldChg>
      <pc:sldChg chg="addSp delSp modSp new mod">
        <pc:chgData name="Asan Siyana (2538210)" userId="5c817bbe-c619-48f6-b84b-0503aaf67adb" providerId="ADAL" clId="{D5F8FD0D-86EE-4E41-BB95-2C4125C10EB4}" dt="2026-07-05T15:17:46.348" v="687" actId="20577"/>
        <pc:sldMkLst>
          <pc:docMk/>
          <pc:sldMk cId="3862114730" sldId="262"/>
        </pc:sldMkLst>
        <pc:spChg chg="mod">
          <ac:chgData name="Asan Siyana (2538210)" userId="5c817bbe-c619-48f6-b84b-0503aaf67adb" providerId="ADAL" clId="{D5F8FD0D-86EE-4E41-BB95-2C4125C10EB4}" dt="2026-07-05T15:17:46.348" v="687" actId="20577"/>
          <ac:spMkLst>
            <pc:docMk/>
            <pc:sldMk cId="3862114730" sldId="262"/>
            <ac:spMk id="2" creationId="{6680FB42-41A9-EC09-49B8-D95661A3D274}"/>
          </ac:spMkLst>
        </pc:spChg>
        <pc:spChg chg="del">
          <ac:chgData name="Asan Siyana (2538210)" userId="5c817bbe-c619-48f6-b84b-0503aaf67adb" providerId="ADAL" clId="{D5F8FD0D-86EE-4E41-BB95-2C4125C10EB4}" dt="2026-07-05T15:16:12.753" v="648" actId="1957"/>
          <ac:spMkLst>
            <pc:docMk/>
            <pc:sldMk cId="3862114730" sldId="262"/>
            <ac:spMk id="3" creationId="{9B49E7E7-CA75-7489-5765-192B91C4F5E7}"/>
          </ac:spMkLst>
        </pc:spChg>
        <pc:graphicFrameChg chg="add mod">
          <ac:chgData name="Asan Siyana (2538210)" userId="5c817bbe-c619-48f6-b84b-0503aaf67adb" providerId="ADAL" clId="{D5F8FD0D-86EE-4E41-BB95-2C4125C10EB4}" dt="2026-07-05T15:16:12.753" v="648" actId="1957"/>
          <ac:graphicFrameMkLst>
            <pc:docMk/>
            <pc:sldMk cId="3862114730" sldId="262"/>
            <ac:graphicFrameMk id="6" creationId="{2C49C24C-2293-C8B5-9FCE-67A54EA60FDD}"/>
          </ac:graphicFrameMkLst>
        </pc:graphicFrameChg>
      </pc:sldChg>
      <pc:sldChg chg="modSp new mod">
        <pc:chgData name="Asan Siyana (2538210)" userId="5c817bbe-c619-48f6-b84b-0503aaf67adb" providerId="ADAL" clId="{D5F8FD0D-86EE-4E41-BB95-2C4125C10EB4}" dt="2026-07-05T15:31:18.211" v="987" actId="20577"/>
        <pc:sldMkLst>
          <pc:docMk/>
          <pc:sldMk cId="3337833356" sldId="263"/>
        </pc:sldMkLst>
        <pc:spChg chg="mod">
          <ac:chgData name="Asan Siyana (2538210)" userId="5c817bbe-c619-48f6-b84b-0503aaf67adb" providerId="ADAL" clId="{D5F8FD0D-86EE-4E41-BB95-2C4125C10EB4}" dt="2026-07-05T15:19:19.745" v="701" actId="20577"/>
          <ac:spMkLst>
            <pc:docMk/>
            <pc:sldMk cId="3337833356" sldId="263"/>
            <ac:spMk id="2" creationId="{379CD347-20BD-1B57-41E2-B4BBF27F2EFC}"/>
          </ac:spMkLst>
        </pc:spChg>
        <pc:spChg chg="mod">
          <ac:chgData name="Asan Siyana (2538210)" userId="5c817bbe-c619-48f6-b84b-0503aaf67adb" providerId="ADAL" clId="{D5F8FD0D-86EE-4E41-BB95-2C4125C10EB4}" dt="2026-07-05T15:31:18.211" v="987" actId="20577"/>
          <ac:spMkLst>
            <pc:docMk/>
            <pc:sldMk cId="3337833356" sldId="263"/>
            <ac:spMk id="3" creationId="{DFCC6E82-42CE-5A5D-70E0-FD49FF6318F3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91D-4A70-B984-56DDCA5A9FF6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2.4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91D-4A70-B984-56DDCA5A9FF6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91D-4A70-B984-56DDCA5A9F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398780415"/>
        <c:axId val="1428567087"/>
      </c:barChart>
      <c:catAx>
        <c:axId val="139878041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28567087"/>
        <c:crosses val="autoZero"/>
        <c:auto val="1"/>
        <c:lblAlgn val="ctr"/>
        <c:lblOffset val="100"/>
        <c:noMultiLvlLbl val="0"/>
      </c:catAx>
      <c:valAx>
        <c:axId val="142856708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98780415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E1147-1833-3532-9E30-2E85AE862B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536BCA-BD48-3470-467B-9A2A1A36B0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87D513-D8D5-284C-04A6-2B142505F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C1B8C-62E7-4F82-86A9-4561CC11D0E9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40E2D1-BA69-32E5-6B3E-CF007DB04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297D7-017F-A13B-B8F8-C48D15ECC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6A64-85DE-4F16-B488-E261978D0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056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E0D3F-0D98-A592-3AB8-DDF5C0603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9904B-FCE5-903B-F349-80A3D40BF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2D3C18-E83B-ACDA-F395-0514D13FB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C1B8C-62E7-4F82-86A9-4561CC11D0E9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F27F7-32BD-470C-0FC4-E8CD3E359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E131F6-FD4F-3B52-7788-932705BBF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6A64-85DE-4F16-B488-E261978D0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236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5C83F-4B55-7C6E-C2AB-531435AD6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F9F987-FBB4-F983-A8D5-EE7C44AA7A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497A2C-A3A3-9CD0-9030-D1507C72D5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C1B8C-62E7-4F82-86A9-4561CC11D0E9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580796-AF7B-80CB-4B7D-9824252DE8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7441E5-A1A1-E36F-ADE2-C0175307F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6A64-85DE-4F16-B488-E261978D0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2984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9F60F-6118-142D-3234-9F1DACDA69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F0A94-63B1-EB3D-FE0A-071C6C9F3B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D67790-5950-985C-F751-A463417908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C50756-7BC8-2280-039A-15B2A54D79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C1B8C-62E7-4F82-86A9-4561CC11D0E9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75C2C9-D73B-9316-18FB-B67CAC6B1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72E1-4762-194E-65FD-4FDC73F8E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6A64-85DE-4F16-B488-E261978D0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140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9D936-86E2-1DF5-E60E-27693BD3D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7CB338-5539-0A03-6F9A-6DD387C3D4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5C558B-21CE-7DCB-9295-76D0F690A6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0CC976-4DAA-39FA-BD75-F555C7AD72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AE753B-8056-14EC-4DB3-7D27F45E1B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BFCD1F-C5E4-8A58-9291-3E5FF10A9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C1B8C-62E7-4F82-86A9-4561CC11D0E9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7F2090-BE5A-0E35-4A5F-AFF4A3BFC0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2AC938-8452-BAEF-68D3-70E31C13F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6A64-85DE-4F16-B488-E261978D0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044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96502-31DE-D04C-59B7-471024FB2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0CB86D-AE9D-8243-5313-9E90957D3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C1B8C-62E7-4F82-86A9-4561CC11D0E9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08BEEA-A0AA-11DE-162D-F4FC650E57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140BC8-6657-8295-D2A5-95DED0F054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6A64-85DE-4F16-B488-E261978D0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210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4B21-2D72-2B82-AC31-C99BB4F02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C1B8C-62E7-4F82-86A9-4561CC11D0E9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CB6F1-8B17-455E-50FE-29ECD52DF1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D399B9-1E2C-AC16-EFFC-95521AAD8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6A64-85DE-4F16-B488-E261978D0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498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18FFE-1D34-69AE-5471-59DC6CDAA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2FB5B-6946-E838-AEBD-375C1FF809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9D3701-E363-0BA7-DB63-DA758A53B8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8A2E3B-B325-F163-2FF7-3649F6C2E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C1B8C-62E7-4F82-86A9-4561CC11D0E9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1B77A1-B9FC-830D-7ED7-15AE38FFA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37555F-70A6-542E-B126-C13822C11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6A64-85DE-4F16-B488-E261978D0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519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69B1F-082D-1FF6-8E7B-4FD927CF8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228AAB-5C5C-25B8-F909-123BBC36EA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DB870D-F25E-FCC2-10A2-6696F750A7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4EB53E-F9FE-123E-95DB-ED54743865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C1B8C-62E7-4F82-86A9-4561CC11D0E9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3A80DC-BBA8-E60E-FDF5-8B5ED72B3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973D0D-E130-6322-0D1A-51C3B2859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6A64-85DE-4F16-B488-E261978D0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638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4F9F3-63F8-748B-7EBA-3950936E1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143F9E-FAD2-DFE9-3949-5F221F6DD5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736375-3162-7708-2F80-B51E0C563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C1B8C-62E7-4F82-86A9-4561CC11D0E9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686DE0-F56C-8627-500B-1E54F313E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7B4DCC-5887-1046-4B76-9863EF42F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6A64-85DE-4F16-B488-E261978D0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443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73110E-6A9B-F159-3A5F-C72241C3DC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0C7F19-6F57-3B4D-C849-4C62C83249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91457-82D6-4749-03B7-ADF7D6787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C1B8C-62E7-4F82-86A9-4561CC11D0E9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39404C-E0F0-959B-5E42-1BA1B63AB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198C28-5C3E-361B-DDB9-EFDAF29081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6A64-85DE-4F16-B488-E261978D0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052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6140D8-D1E0-B5B9-EF00-CF61F209F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AC4D7C-6CDB-0501-C00A-A277AE746D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B1B9B-9808-FC9D-B74D-7DBB898083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8C1B8C-62E7-4F82-86A9-4561CC11D0E9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D646F5-8B56-CDF7-C5A6-767CC73241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46A5A8-F972-FE51-AAB2-CD6A87A16B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F276A64-85DE-4F16-B488-E261978D0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356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7B2DC-B32D-D4E8-5639-83B4933C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833" y="1288141"/>
            <a:ext cx="11237524" cy="5112659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0070C0"/>
                </a:solidFill>
                <a:latin typeface="Amasis MT Pro Black" panose="020F0502020204030204" pitchFamily="18" charset="0"/>
              </a:rPr>
              <a:t>DS3 Assessment Digital Portfolio &amp; Reflection  </a:t>
            </a:r>
            <a:br>
              <a:rPr lang="en-GB" sz="6000" dirty="0">
                <a:solidFill>
                  <a:srgbClr val="0070C0"/>
                </a:solidFill>
                <a:latin typeface="Amasis MT Pro Black" panose="020F0502020204030204" pitchFamily="18" charset="0"/>
              </a:rPr>
            </a:br>
            <a:br>
              <a:rPr lang="en-GB" sz="6000" dirty="0">
                <a:solidFill>
                  <a:srgbClr val="0070C0"/>
                </a:solidFill>
                <a:latin typeface="Amasis MT Pro Black" panose="020F0502020204030204" pitchFamily="18" charset="0"/>
              </a:rPr>
            </a:br>
            <a:r>
              <a:rPr lang="en-GB" sz="6000" dirty="0">
                <a:solidFill>
                  <a:srgbClr val="0070C0"/>
                </a:solidFill>
                <a:latin typeface="Amasis MT Pro Black" panose="020F0502020204030204" pitchFamily="18" charset="0"/>
              </a:rPr>
              <a:t>Asan S 2538210</a:t>
            </a:r>
            <a:endParaRPr lang="en-GB" sz="6600" dirty="0">
              <a:solidFill>
                <a:srgbClr val="0070C0"/>
              </a:solidFill>
              <a:latin typeface="Amasis MT Pro Black" panose="020F05020202040302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511F5-8BD8-5FD8-E3FE-7C04CFA4EB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756" y="3028013"/>
            <a:ext cx="10515600" cy="377752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6000" dirty="0">
              <a:solidFill>
                <a:srgbClr val="0070C0"/>
              </a:solidFill>
              <a:latin typeface="Arial Black" panose="020B0A040201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6000" dirty="0">
              <a:solidFill>
                <a:srgbClr val="0070C0"/>
              </a:solidFill>
              <a:latin typeface="Arial Black" panose="020B0A040201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6000" dirty="0">
              <a:solidFill>
                <a:srgbClr val="0070C0"/>
              </a:solidFill>
              <a:latin typeface="Arial Black" panose="020B0A040201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6000" dirty="0">
              <a:solidFill>
                <a:srgbClr val="0070C0"/>
              </a:solidFill>
              <a:latin typeface="Arial Black" panose="020B0A040201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6000" dirty="0">
              <a:solidFill>
                <a:srgbClr val="0070C0"/>
              </a:solidFill>
              <a:latin typeface="Arial Black" panose="020B0A040201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6000" dirty="0">
              <a:solidFill>
                <a:srgbClr val="0070C0"/>
              </a:solidFill>
              <a:latin typeface="Arial Black" panose="020B0A040201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6000" dirty="0">
              <a:solidFill>
                <a:srgbClr val="0070C0"/>
              </a:solidFill>
              <a:latin typeface="Arial Black" panose="020B0A040201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6000" dirty="0">
              <a:solidFill>
                <a:srgbClr val="0070C0"/>
              </a:solidFill>
              <a:latin typeface="Arial Black" panose="020B0A040201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6000" dirty="0">
              <a:solidFill>
                <a:srgbClr val="0070C0"/>
              </a:solidFill>
              <a:latin typeface="Arial Black" panose="020B0A040201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6000" dirty="0">
              <a:solidFill>
                <a:srgbClr val="0070C0"/>
              </a:solidFill>
              <a:latin typeface="Arial Black" panose="020B0A040201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6000" dirty="0">
              <a:solidFill>
                <a:srgbClr val="0070C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50360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11A39-2683-CD8B-D729-1930685CDF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 Skills Used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1D4FA-1B6D-E802-DF75-884050958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6000" dirty="0">
                <a:solidFill>
                  <a:srgbClr val="002060"/>
                </a:solidFill>
              </a:rPr>
              <a:t>Word Document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6000" dirty="0">
              <a:solidFill>
                <a:srgbClr val="002060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6000" dirty="0">
                <a:solidFill>
                  <a:srgbClr val="002060"/>
                </a:solidFill>
              </a:rPr>
              <a:t>Spreadsheet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6000" dirty="0">
              <a:solidFill>
                <a:srgbClr val="002060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6000" dirty="0">
                <a:solidFill>
                  <a:srgbClr val="002060"/>
                </a:solidFill>
              </a:rPr>
              <a:t>PowerPoint</a:t>
            </a:r>
          </a:p>
          <a:p>
            <a:pPr marL="0" indent="0">
              <a:buNone/>
            </a:pPr>
            <a:endParaRPr lang="en-GB" sz="6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024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73D82-3A9D-F324-4C2B-0A4799A12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>
                <a:solidFill>
                  <a:srgbClr val="002060"/>
                </a:solidFill>
              </a:rPr>
              <a:t>Word Document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FF3CF-CDB5-2F6E-2ABD-6F0137BA19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057" y="1825625"/>
            <a:ext cx="10787743" cy="755060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6000" dirty="0">
                <a:solidFill>
                  <a:srgbClr val="002060"/>
                </a:solidFill>
              </a:rPr>
              <a:t>Downlording of Messy Folders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6000" dirty="0">
                <a:solidFill>
                  <a:srgbClr val="002060"/>
                </a:solidFill>
              </a:rPr>
              <a:t>Arranging of Files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6000" dirty="0">
                <a:solidFill>
                  <a:srgbClr val="002060"/>
                </a:solidFill>
              </a:rPr>
              <a:t>How to Compress Files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6000" dirty="0">
                <a:solidFill>
                  <a:srgbClr val="002060"/>
                </a:solidFill>
              </a:rPr>
              <a:t>Screen Shot of Folders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6000" dirty="0">
                <a:solidFill>
                  <a:srgbClr val="002060"/>
                </a:solidFill>
              </a:rPr>
              <a:t>Renaming Folders</a:t>
            </a:r>
          </a:p>
        </p:txBody>
      </p:sp>
    </p:spTree>
    <p:extLst>
      <p:ext uri="{BB962C8B-B14F-4D97-AF65-F5344CB8AC3E}">
        <p14:creationId xmlns:p14="http://schemas.microsoft.com/office/powerpoint/2010/main" val="6855715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2A239-48D7-C775-3117-21BE290DA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Screenshot From Snipping Tool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D2F0F0F-5E81-DB1F-213D-BDB2675052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272" y="1480457"/>
            <a:ext cx="8255455" cy="5167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55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C5615-805B-A5DA-BF0A-BD199AEC5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Spreadsheet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C705C-47ED-560D-A94C-9B0D04629A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6000" dirty="0">
                <a:solidFill>
                  <a:srgbClr val="002060"/>
                </a:solidFill>
              </a:rPr>
              <a:t>Used to arrange Documents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6000" dirty="0">
                <a:solidFill>
                  <a:srgbClr val="002060"/>
                </a:solidFill>
              </a:rPr>
              <a:t>Calendar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6000" dirty="0">
                <a:solidFill>
                  <a:srgbClr val="002060"/>
                </a:solidFill>
              </a:rPr>
              <a:t>Calculate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6000" dirty="0">
                <a:solidFill>
                  <a:srgbClr val="002060"/>
                </a:solidFill>
              </a:rPr>
              <a:t>Analyse Data</a:t>
            </a:r>
          </a:p>
        </p:txBody>
      </p:sp>
    </p:spTree>
    <p:extLst>
      <p:ext uri="{BB962C8B-B14F-4D97-AF65-F5344CB8AC3E}">
        <p14:creationId xmlns:p14="http://schemas.microsoft.com/office/powerpoint/2010/main" val="6975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0FB42-41A9-EC09-49B8-D95661A3D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Analysing Data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C49C24C-2293-C8B5-9FCE-67A54EA60F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380675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862114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CD347-20BD-1B57-41E2-B4BBF27F2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rgbClr val="002060"/>
                </a:solidFill>
              </a:rPr>
              <a:t>PowerPoint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C6E82-42CE-5A5D-70E0-FD49FF6318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4800" dirty="0">
                <a:solidFill>
                  <a:srgbClr val="002060"/>
                </a:solidFill>
              </a:rPr>
              <a:t>Presentation done with PowerPoint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800" dirty="0">
                <a:solidFill>
                  <a:srgbClr val="002060"/>
                </a:solidFill>
              </a:rPr>
              <a:t>Screenshot with Snipping Tool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800" dirty="0">
                <a:solidFill>
                  <a:srgbClr val="002060"/>
                </a:solidFill>
              </a:rPr>
              <a:t>Screenshot automatically saved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800" dirty="0">
                <a:solidFill>
                  <a:srgbClr val="002060"/>
                </a:solidFill>
              </a:rPr>
              <a:t>Uploading of Graph </a:t>
            </a:r>
          </a:p>
        </p:txBody>
      </p:sp>
    </p:spTree>
    <p:extLst>
      <p:ext uri="{BB962C8B-B14F-4D97-AF65-F5344CB8AC3E}">
        <p14:creationId xmlns:p14="http://schemas.microsoft.com/office/powerpoint/2010/main" val="33378333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357CCDC245654FAB1F4DED54B9A2C2" ma:contentTypeVersion="8" ma:contentTypeDescription="Create a new document." ma:contentTypeScope="" ma:versionID="4b4768b4a33713e42ea6a60559b1273e">
  <xsd:schema xmlns:xsd="http://www.w3.org/2001/XMLSchema" xmlns:xs="http://www.w3.org/2001/XMLSchema" xmlns:p="http://schemas.microsoft.com/office/2006/metadata/properties" xmlns:ns3="15fc19cd-fa26-435b-84bc-af8af48cbcc7" targetNamespace="http://schemas.microsoft.com/office/2006/metadata/properties" ma:root="true" ma:fieldsID="ce825cd8d03a3e9f7e7d2421c80944e6" ns3:_="">
    <xsd:import namespace="15fc19cd-fa26-435b-84bc-af8af48cbcc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fc19cd-fa26-435b-84bc-af8af48cbcc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3EFC7CE-3FE1-4B1F-B11E-84F852FA88D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5fc19cd-fa26-435b-84bc-af8af48cbcc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3503CC8-F78D-4381-9962-821DCC608F6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9A623F0-3318-41EF-A463-8D81F689C4AB}">
  <ds:schemaRefs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dcmitype/"/>
    <ds:schemaRef ds:uri="15fc19cd-fa26-435b-84bc-af8af48cbcc7"/>
    <ds:schemaRef ds:uri="http://www.w3.org/XML/1998/namespace"/>
    <ds:schemaRef ds:uri="http://purl.org/dc/terms/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69</Words>
  <Application>Microsoft Office PowerPoint</Application>
  <PresentationFormat>Widescreen</PresentationFormat>
  <Paragraphs>35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Amasis MT Pro Black</vt:lpstr>
      <vt:lpstr>Aptos</vt:lpstr>
      <vt:lpstr>Aptos Display</vt:lpstr>
      <vt:lpstr>Arial</vt:lpstr>
      <vt:lpstr>Arial Black</vt:lpstr>
      <vt:lpstr>Wingdings</vt:lpstr>
      <vt:lpstr>Office Theme</vt:lpstr>
      <vt:lpstr>DS3 Assessment Digital Portfolio &amp; Reflection    Asan S 2538210</vt:lpstr>
      <vt:lpstr>Three Skills Used</vt:lpstr>
      <vt:lpstr>Word Document </vt:lpstr>
      <vt:lpstr>Screenshot From Snipping Tool</vt:lpstr>
      <vt:lpstr>Spreadsheet</vt:lpstr>
      <vt:lpstr>Analysing Data</vt:lpstr>
      <vt:lpstr>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Asan Siyana (2538210)</dc:creator>
  <cp:lastModifiedBy>Asan Siyana (2538210)</cp:lastModifiedBy>
  <cp:revision>1</cp:revision>
  <dcterms:created xsi:type="dcterms:W3CDTF">2026-07-05T11:48:10Z</dcterms:created>
  <dcterms:modified xsi:type="dcterms:W3CDTF">2026-07-05T15:31:22Z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0x010100C8357CCDC245654FAB1F4DED54B9A2C2</vt:lpwstr>
  </property>
</Properties>
</file>