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5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815" autoAdjust="0"/>
    <p:restoredTop sz="94660"/>
  </p:normalViewPr>
  <p:slideViewPr>
    <p:cSldViewPr snapToGrid="0">
      <p:cViewPr>
        <p:scale>
          <a:sx n="50" d="100"/>
          <a:sy n="50" d="100"/>
        </p:scale>
        <p:origin x="-162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witter.com/challengercamps" TargetMode="External"/><Relationship Id="rId5" Type="http://schemas.openxmlformats.org/officeDocument/2006/relationships/hyperlink" Target="https://www.seasonworkers.com/profile/pgl-travel-ltd-121.aspx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ampamerica.co.uk/" TargetMode="External"/><Relationship Id="rId4" Type="http://schemas.openxmlformats.org/officeDocument/2006/relationships/hyperlink" Target="https://www.campamerica.co.uk/about-us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search/homesick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gl.co.uk/en-gb/adventure-holidays/individual-holidays/multi-activity-3-nights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aarp.org/scam-alert/why-kids-are-so-vulnerable-to-identity-theft-and-how-to-protect-yours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urbosquid.com/3d-models/3d-world-globe/956761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goldfishescapades.com/road-trip-planner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deoblocks.com/browse/stock-video-footage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dging-world.com/UK/booking-st-brides-spa-hotel-in-saundersfoot-90114629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pamerica.co.uk/about-us/why-choose-camp-america" TargetMode="External"/><Relationship Id="rId7" Type="http://schemas.openxmlformats.org/officeDocument/2006/relationships/hyperlink" Target="https://www.challengersports.com/" TargetMode="External"/><Relationship Id="rId2" Type="http://schemas.openxmlformats.org/officeDocument/2006/relationships/hyperlink" Target="https://www.campamerica.co.uk/about-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hallengersportsglobal.com/" TargetMode="External"/><Relationship Id="rId5" Type="http://schemas.openxmlformats.org/officeDocument/2006/relationships/hyperlink" Target="https://www.pgl.co.uk/" TargetMode="External"/><Relationship Id="rId4" Type="http://schemas.openxmlformats.org/officeDocument/2006/relationships/hyperlink" Target="https://www.pgl.co.uk/en-gb/about-us/the-pgl-story/the-pgl-sto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E57FB-F519-4A61-8059-5AB6F067383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Work placement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07D8BA-9193-40C3-95E1-7D4983BD54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Whitney </a:t>
            </a:r>
            <a:r>
              <a:rPr lang="en-GB" dirty="0" err="1"/>
              <a:t>owen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158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106B3-9C43-46C1-9A62-445F6F9A4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</p:spPr>
        <p:txBody>
          <a:bodyPr/>
          <a:lstStyle/>
          <a:p>
            <a:r>
              <a:rPr lang="en-GB"/>
              <a:t>My options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4B71-0A35-4818-A324-8332AB18BC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286001"/>
            <a:ext cx="10178322" cy="3593591"/>
          </a:xfrm>
        </p:spPr>
        <p:txBody>
          <a:bodyPr/>
          <a:lstStyle/>
          <a:p>
            <a:r>
              <a:rPr lang="en-GB"/>
              <a:t>Camp America</a:t>
            </a:r>
          </a:p>
          <a:p>
            <a:r>
              <a:rPr lang="en-GB"/>
              <a:t>PGL</a:t>
            </a:r>
          </a:p>
          <a:p>
            <a:r>
              <a:rPr lang="en-GB"/>
              <a:t>Challenger Sport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0E708F-D7F4-4B72-A4FF-519BF2A3C7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969" t="30268" r="13281" b="50000"/>
          <a:stretch/>
        </p:blipFill>
        <p:spPr>
          <a:xfrm>
            <a:off x="6515100" y="4527042"/>
            <a:ext cx="3505200" cy="13525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FC4802-688F-40EB-B696-9CEC672799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5624" t="44719" r="8751" b="18874"/>
          <a:stretch/>
        </p:blipFill>
        <p:spPr>
          <a:xfrm>
            <a:off x="4295775" y="2404043"/>
            <a:ext cx="3067050" cy="17622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AC6652E-EC5A-42DF-8F5C-7A41095FADB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0391" t="16928" r="10266" b="23320"/>
          <a:stretch/>
        </p:blipFill>
        <p:spPr>
          <a:xfrm>
            <a:off x="7620000" y="569877"/>
            <a:ext cx="2043971" cy="234007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F5BC42-BB48-491F-B771-01EE535D570C}"/>
              </a:ext>
            </a:extLst>
          </p:cNvPr>
          <p:cNvSpPr txBox="1"/>
          <p:nvPr/>
        </p:nvSpPr>
        <p:spPr>
          <a:xfrm>
            <a:off x="4295775" y="4166251"/>
            <a:ext cx="3067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5"/>
              </a:rPr>
              <a:t>https://www.seasonworkers.com/profile/pgl-travel-ltd-121.aspx</a:t>
            </a:r>
            <a:endParaRPr lang="en-GB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CDFF9A-C411-4044-A3E1-7F6A022609C1}"/>
              </a:ext>
            </a:extLst>
          </p:cNvPr>
          <p:cNvSpPr txBox="1"/>
          <p:nvPr/>
        </p:nvSpPr>
        <p:spPr>
          <a:xfrm>
            <a:off x="6515100" y="5928459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6"/>
              </a:rPr>
              <a:t>https://twitter.com/challengercamps</a:t>
            </a: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24FBAB3-462C-402E-9C53-4F84A3A641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41554" y="2839811"/>
            <a:ext cx="2865368" cy="77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175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9C684-7D96-499B-A7D1-868F051B9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Camp America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1ECB5-84A4-4830-AD4F-AF5165BC43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“Camp America is a cultural exchange programme that gives you the chance to spend your summer living and working on a summer camp in the USA. ” – Camp America, 2019</a:t>
            </a:r>
          </a:p>
          <a:p>
            <a:r>
              <a:rPr lang="en-GB" dirty="0"/>
              <a:t>Opened 1969</a:t>
            </a:r>
          </a:p>
          <a:p>
            <a:r>
              <a:rPr lang="en-GB" dirty="0"/>
              <a:t>1,000s applicants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AB3C8F-1BA2-4160-9561-2DBB901BA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9931" y="3242610"/>
            <a:ext cx="2659469" cy="304846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B91E70-7386-4F60-B383-8CADC1C9A5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031" t="18040" r="7657" b="46388"/>
          <a:stretch/>
        </p:blipFill>
        <p:spPr>
          <a:xfrm>
            <a:off x="7244622" y="3429000"/>
            <a:ext cx="4026006" cy="26563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6110542-C7BB-4899-811A-59F036799344}"/>
              </a:ext>
            </a:extLst>
          </p:cNvPr>
          <p:cNvSpPr txBox="1"/>
          <p:nvPr/>
        </p:nvSpPr>
        <p:spPr>
          <a:xfrm>
            <a:off x="7244622" y="6085334"/>
            <a:ext cx="4026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https://www.campamerica.co.uk/about-us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56861D-1AC4-48FE-9015-96737778DDDD}"/>
              </a:ext>
            </a:extLst>
          </p:cNvPr>
          <p:cNvSpPr txBox="1"/>
          <p:nvPr/>
        </p:nvSpPr>
        <p:spPr>
          <a:xfrm>
            <a:off x="3969931" y="6306842"/>
            <a:ext cx="28118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https://www.campamerica.co.uk/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571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0DB65-580F-4587-A32E-99D81BCF7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Camp America – </a:t>
            </a:r>
            <a:r>
              <a:rPr lang="en-GB" dirty="0" err="1"/>
              <a:t>pROS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C349C-3571-486E-8046-8CA30EE21A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Experience American cutler</a:t>
            </a:r>
          </a:p>
          <a:p>
            <a:r>
              <a:rPr lang="en-GB" dirty="0"/>
              <a:t>Gain skills- communication,  gain confidence,</a:t>
            </a:r>
          </a:p>
          <a:p>
            <a:r>
              <a:rPr lang="en-GB" dirty="0"/>
              <a:t>CV</a:t>
            </a:r>
          </a:p>
          <a:p>
            <a:r>
              <a:rPr lang="en-GB" dirty="0"/>
              <a:t>30 days travel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DFD057-AB9E-4E86-85B0-0340AB4360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812" t="11925" r="3750" b="41107"/>
          <a:stretch/>
        </p:blipFill>
        <p:spPr>
          <a:xfrm>
            <a:off x="5314950" y="3542765"/>
            <a:ext cx="4000499" cy="2748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190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ACE46-294D-4EE3-9EC6-87A18B8C0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Camp America- Cons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5F598-EE45-4EF5-8AED-0D673D99F2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Expensive</a:t>
            </a:r>
          </a:p>
          <a:p>
            <a:r>
              <a:rPr lang="en-GB" dirty="0"/>
              <a:t>Visas application</a:t>
            </a:r>
          </a:p>
          <a:p>
            <a:r>
              <a:rPr lang="en-GB" dirty="0"/>
              <a:t>Far from home</a:t>
            </a:r>
          </a:p>
          <a:p>
            <a:r>
              <a:rPr lang="en-GB" dirty="0"/>
              <a:t>Long hours</a:t>
            </a:r>
          </a:p>
          <a:p>
            <a:r>
              <a:rPr lang="en-GB" dirty="0"/>
              <a:t>Adaptation to weather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47983A-5A69-4DE2-A98D-9BBE6D1476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187" t="21653" r="10267" b="34159"/>
          <a:stretch/>
        </p:blipFill>
        <p:spPr>
          <a:xfrm>
            <a:off x="5753100" y="2286001"/>
            <a:ext cx="3968022" cy="30289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1B47B8-D9BC-4D7F-AE20-3EFDEEBE3A9D}"/>
              </a:ext>
            </a:extLst>
          </p:cNvPr>
          <p:cNvSpPr txBox="1"/>
          <p:nvPr/>
        </p:nvSpPr>
        <p:spPr>
          <a:xfrm>
            <a:off x="5753100" y="5314951"/>
            <a:ext cx="39680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3"/>
              </a:rPr>
              <a:t>https://www.shutterstock.com/search/homesick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0945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63A0F-0559-48DF-A678-2A043656D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0250" y="2494213"/>
            <a:ext cx="10178322" cy="1492132"/>
          </a:xfrm>
        </p:spPr>
        <p:txBody>
          <a:bodyPr>
            <a:normAutofit/>
          </a:bodyPr>
          <a:lstStyle/>
          <a:p>
            <a:r>
              <a:rPr lang="en-GB" sz="9600" dirty="0"/>
              <a:t>Camp America</a:t>
            </a:r>
          </a:p>
        </p:txBody>
      </p:sp>
      <p:sp>
        <p:nvSpPr>
          <p:cNvPr id="5" name="Multiplication Sign 4">
            <a:extLst>
              <a:ext uri="{FF2B5EF4-FFF2-40B4-BE49-F238E27FC236}">
                <a16:creationId xmlns:a16="http://schemas.microsoft.com/office/drawing/2014/main" id="{04F7C4AC-9773-4D13-B565-1E8F6DA2F0DD}"/>
              </a:ext>
            </a:extLst>
          </p:cNvPr>
          <p:cNvSpPr/>
          <p:nvPr/>
        </p:nvSpPr>
        <p:spPr>
          <a:xfrm>
            <a:off x="245735" y="711663"/>
            <a:ext cx="11700530" cy="4913489"/>
          </a:xfrm>
          <a:prstGeom prst="mathMultiply">
            <a:avLst>
              <a:gd name="adj1" fmla="val 9649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875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BA514-4ACF-4F56-9FBE-3F52D203A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PGL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332F1-BA32-41C4-A87C-993218E8D9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Peter Gordon Lawrence</a:t>
            </a:r>
          </a:p>
          <a:p>
            <a:r>
              <a:rPr lang="en-GB" dirty="0"/>
              <a:t>60 years old</a:t>
            </a:r>
          </a:p>
          <a:p>
            <a:r>
              <a:rPr lang="en-GB" dirty="0"/>
              <a:t>Kids camp, 7-17</a:t>
            </a:r>
          </a:p>
          <a:p>
            <a:r>
              <a:rPr lang="en-GB" dirty="0"/>
              <a:t>Schools, guides/scouts, families </a:t>
            </a:r>
            <a:r>
              <a:rPr lang="en-GB" dirty="0" err="1"/>
              <a:t>ect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E2C577-CDEB-4386-A71A-C5B1581D1F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9178" y="3943913"/>
            <a:ext cx="3084843" cy="23471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67A6284-78F0-4965-A956-A6D8488A1C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657" t="20819" r="6250" b="42489"/>
          <a:stretch/>
        </p:blipFill>
        <p:spPr>
          <a:xfrm>
            <a:off x="5143500" y="624075"/>
            <a:ext cx="5010150" cy="25151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5A4F0E6-9B92-476B-9B2E-B8EBDBAEE13C}"/>
              </a:ext>
            </a:extLst>
          </p:cNvPr>
          <p:cNvSpPr txBox="1"/>
          <p:nvPr/>
        </p:nvSpPr>
        <p:spPr>
          <a:xfrm>
            <a:off x="5229225" y="3167390"/>
            <a:ext cx="4838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4"/>
              </a:rPr>
              <a:t>https://www.pgl.co.uk/en-gb/adventure-holidays/individual-holidays/multi-activity-3-nights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07637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A4D58-6B2D-4665-AE2E-6AAD085E6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PGL-pros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04A1A-E3A9-4EB5-A3F7-AEC5D7349C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CV</a:t>
            </a:r>
          </a:p>
          <a:p>
            <a:r>
              <a:rPr lang="en-GB" dirty="0"/>
              <a:t>Local</a:t>
            </a:r>
          </a:p>
          <a:p>
            <a:r>
              <a:rPr lang="en-GB" dirty="0"/>
              <a:t>No cost for application</a:t>
            </a:r>
          </a:p>
          <a:p>
            <a:r>
              <a:rPr lang="en-GB" dirty="0"/>
              <a:t>UK and France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F817C3-A60F-4E82-99AB-A192192986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156" t="21653" r="2969" b="50000"/>
          <a:stretch/>
        </p:blipFill>
        <p:spPr>
          <a:xfrm>
            <a:off x="4092938" y="3679722"/>
            <a:ext cx="3584211" cy="2611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51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BDA6E-8C93-45C8-BF2D-3452BBF2E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PGL- cons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9A90A-735B-47ED-BD2F-14B57D4C75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Working with children</a:t>
            </a:r>
          </a:p>
          <a:p>
            <a:r>
              <a:rPr lang="en-GB" dirty="0"/>
              <a:t>High stress</a:t>
            </a:r>
          </a:p>
          <a:p>
            <a:r>
              <a:rPr lang="en-GB" dirty="0"/>
              <a:t>Far from home</a:t>
            </a:r>
          </a:p>
          <a:p>
            <a:r>
              <a:rPr lang="en-GB" dirty="0"/>
              <a:t>Language barrier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A091E8-C686-4962-8B54-1C96897672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844" t="21097" r="4219" b="38606"/>
          <a:stretch/>
        </p:blipFill>
        <p:spPr>
          <a:xfrm>
            <a:off x="5029200" y="2701671"/>
            <a:ext cx="4991100" cy="27622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26F6EF7-6939-4A08-B9A5-0E6C2D4CA77D}"/>
              </a:ext>
            </a:extLst>
          </p:cNvPr>
          <p:cNvSpPr txBox="1"/>
          <p:nvPr/>
        </p:nvSpPr>
        <p:spPr>
          <a:xfrm>
            <a:off x="5029200" y="5638800"/>
            <a:ext cx="4762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3"/>
              </a:rPr>
              <a:t>https://blog.aarp.org/scam-alert/why-kids-are-so-vulnerable-to-identity-theft-and-how-to-protect-yours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556384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AC848-E3FF-4BE4-B544-3F0B1F693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4764" y="1516722"/>
            <a:ext cx="10178322" cy="1492132"/>
          </a:xfrm>
        </p:spPr>
        <p:txBody>
          <a:bodyPr>
            <a:noAutofit/>
          </a:bodyPr>
          <a:lstStyle/>
          <a:p>
            <a:r>
              <a:rPr lang="en-GB" sz="25900" dirty="0"/>
              <a:t>PGL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99B55A-4277-4A8C-AD68-D4B1A6795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3220" y="1592922"/>
            <a:ext cx="6291617" cy="301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915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6592A-D040-41F7-B170-FB4489C93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Challenger sport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72371-E259-4690-A448-E1079588F3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Started 1985</a:t>
            </a:r>
          </a:p>
          <a:p>
            <a:r>
              <a:rPr lang="en-GB" dirty="0"/>
              <a:t>Global (America, Canada and Brazil )</a:t>
            </a:r>
          </a:p>
          <a:p>
            <a:r>
              <a:rPr lang="en-GB" dirty="0"/>
              <a:t>13 offices</a:t>
            </a:r>
          </a:p>
          <a:p>
            <a:r>
              <a:rPr lang="en-GB" dirty="0"/>
              <a:t>150 full-time staff</a:t>
            </a:r>
          </a:p>
          <a:p>
            <a:r>
              <a:rPr lang="en-GB" dirty="0"/>
              <a:t>over 1,500 international coaches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B2C648-4EE5-4D9C-90D3-AB2A2EB49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8578" y="4425538"/>
            <a:ext cx="3785944" cy="18655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C581F73-70EC-431D-9508-D666999629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969" t="20263" r="8281" b="20541"/>
          <a:stretch/>
        </p:blipFill>
        <p:spPr>
          <a:xfrm>
            <a:off x="5689308" y="1100985"/>
            <a:ext cx="2692692" cy="26552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E7E2C2C-05BC-43A1-9BE9-D0C49C6AC765}"/>
              </a:ext>
            </a:extLst>
          </p:cNvPr>
          <p:cNvSpPr txBox="1"/>
          <p:nvPr/>
        </p:nvSpPr>
        <p:spPr>
          <a:xfrm>
            <a:off x="5486400" y="3808312"/>
            <a:ext cx="3105150" cy="411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0C496F-BF8E-40B4-834E-4E9D9DEF1789}"/>
              </a:ext>
            </a:extLst>
          </p:cNvPr>
          <p:cNvSpPr txBox="1"/>
          <p:nvPr/>
        </p:nvSpPr>
        <p:spPr>
          <a:xfrm>
            <a:off x="5486400" y="3808312"/>
            <a:ext cx="3238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4"/>
              </a:rPr>
              <a:t>https://www.turbosquid.com/3d-models/3d-world-globe/956761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247626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69031-A113-456A-9228-DCDF14491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Challenger sport- pros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E5A91-ED20-4530-A628-71D65EBA36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Travel America</a:t>
            </a:r>
          </a:p>
          <a:p>
            <a:r>
              <a:rPr lang="en-GB" dirty="0"/>
              <a:t>Experience American cutler (host families)</a:t>
            </a:r>
          </a:p>
          <a:p>
            <a:r>
              <a:rPr lang="en-GB" dirty="0"/>
              <a:t>Weekends off (4</a:t>
            </a:r>
            <a:r>
              <a:rPr lang="en-GB" baseline="30000" dirty="0"/>
              <a:t>th</a:t>
            </a:r>
            <a:r>
              <a:rPr lang="en-GB" dirty="0"/>
              <a:t> July)</a:t>
            </a:r>
          </a:p>
          <a:p>
            <a:r>
              <a:rPr lang="en-GB" dirty="0"/>
              <a:t>Paid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46666B-F2CB-4F74-8ACB-EA8CC11A3C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062" t="20263" r="3125" b="34715"/>
          <a:stretch/>
        </p:blipFill>
        <p:spPr>
          <a:xfrm>
            <a:off x="5943600" y="3429000"/>
            <a:ext cx="3886200" cy="22976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377054-F77E-473C-BB76-54500C9DD579}"/>
              </a:ext>
            </a:extLst>
          </p:cNvPr>
          <p:cNvSpPr txBox="1"/>
          <p:nvPr/>
        </p:nvSpPr>
        <p:spPr>
          <a:xfrm>
            <a:off x="5905500" y="5879592"/>
            <a:ext cx="38481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linkClick r:id="rId3"/>
              </a:rPr>
              <a:t>http://www.thegoldfishescapades.com/road-trip-planner/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158368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75E59-8668-40B4-9B36-20694595C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Challenger sport- Cons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14B36-DE9F-46D5-A009-8D51E21E4C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Far from home</a:t>
            </a:r>
          </a:p>
          <a:p>
            <a:r>
              <a:rPr lang="en-GB" dirty="0"/>
              <a:t>Lots of traveling</a:t>
            </a:r>
          </a:p>
          <a:p>
            <a:r>
              <a:rPr lang="en-GB" dirty="0"/>
              <a:t>Trouble with host families</a:t>
            </a:r>
          </a:p>
          <a:p>
            <a:r>
              <a:rPr lang="en-GB" dirty="0"/>
              <a:t>Upfront costs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09419B-713E-405D-BA74-4BA55BE79B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625" t="21097" r="10469" b="44442"/>
          <a:stretch/>
        </p:blipFill>
        <p:spPr>
          <a:xfrm>
            <a:off x="5676900" y="3429000"/>
            <a:ext cx="4133850" cy="2362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7CDF3C-9077-47A9-AAA6-FEA5C4B10947}"/>
              </a:ext>
            </a:extLst>
          </p:cNvPr>
          <p:cNvSpPr txBox="1"/>
          <p:nvPr/>
        </p:nvSpPr>
        <p:spPr>
          <a:xfrm>
            <a:off x="5676900" y="5879592"/>
            <a:ext cx="4133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3"/>
              </a:rPr>
              <a:t>https://www.videoblocks.com/browse/stock-video-footage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091707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42939-4E03-4F38-80E9-DB1575E30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392" y="2886099"/>
            <a:ext cx="10178322" cy="1492132"/>
          </a:xfrm>
        </p:spPr>
        <p:txBody>
          <a:bodyPr>
            <a:normAutofit/>
          </a:bodyPr>
          <a:lstStyle/>
          <a:p>
            <a:r>
              <a:rPr lang="en-GB" sz="8000" dirty="0"/>
              <a:t>Challenger Sport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50A52A-6F59-4F61-89A2-0FA9B34550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2076" y="1923157"/>
            <a:ext cx="6291617" cy="301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9190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26AC9-77E4-4147-AEA3-B84B0987A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suitable?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9C65D-F0DC-496B-BD6E-C58834DD69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Hotels/ St Brides</a:t>
            </a:r>
          </a:p>
          <a:p>
            <a:r>
              <a:rPr lang="en-GB" dirty="0"/>
              <a:t>Other location</a:t>
            </a:r>
          </a:p>
          <a:p>
            <a:r>
              <a:rPr lang="en-GB" dirty="0"/>
              <a:t>Still looking </a:t>
            </a:r>
          </a:p>
          <a:p>
            <a:r>
              <a:rPr lang="en-GB" dirty="0"/>
              <a:t>Opportunities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34902C-9AF0-4610-A6C4-318D7A469B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750" t="21653" r="11875" b="21374"/>
          <a:stretch/>
        </p:blipFill>
        <p:spPr>
          <a:xfrm>
            <a:off x="5790998" y="2659762"/>
            <a:ext cx="2610052" cy="28460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7910AB-DC45-4B59-981B-D8BA20EF13E1}"/>
              </a:ext>
            </a:extLst>
          </p:cNvPr>
          <p:cNvSpPr txBox="1"/>
          <p:nvPr/>
        </p:nvSpPr>
        <p:spPr>
          <a:xfrm>
            <a:off x="5790998" y="5607022"/>
            <a:ext cx="26100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3"/>
              </a:rPr>
              <a:t>https://www.lodging-world.com/UK/booking-st-brides-spa-hotel-in-saundersfoot-90114629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133228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47470-3A88-43D1-BCF6-50672B4F8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7D34A-2B3C-413E-8AEA-313983AF69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hlinkClick r:id="rId2"/>
              </a:rPr>
              <a:t>Camp America.co.uk (2019) ‘what is Camp America?’, [online], Available:  </a:t>
            </a:r>
            <a:r>
              <a:rPr lang="en-GB" dirty="0">
                <a:hlinkClick r:id="rId2"/>
              </a:rPr>
              <a:t>https://www.campamerica.co.uk/about-us</a:t>
            </a:r>
            <a:r>
              <a:rPr lang="en-GB" dirty="0"/>
              <a:t> [accessed- 10/11/2019]</a:t>
            </a:r>
          </a:p>
          <a:p>
            <a:r>
              <a:rPr lang="en-GB" dirty="0">
                <a:hlinkClick r:id="rId3"/>
              </a:rPr>
              <a:t>Camp America.co.uk (2019) ‘ We are Camp America’, [online],Available: </a:t>
            </a:r>
            <a:r>
              <a:rPr lang="en-GB" dirty="0">
                <a:hlinkClick r:id="rId3"/>
              </a:rPr>
              <a:t>https://www.campamerica.co.uk/about-us/why-choose-camp-america</a:t>
            </a:r>
            <a:r>
              <a:rPr lang="en-GB" dirty="0"/>
              <a:t> [accessed 10/11/2019]</a:t>
            </a:r>
          </a:p>
          <a:p>
            <a:r>
              <a:rPr lang="en-GB" dirty="0">
                <a:hlinkClick r:id="rId4"/>
              </a:rPr>
              <a:t>PGL.co.uk (2019) ‘The PGL story’, [online], Available: </a:t>
            </a:r>
            <a:r>
              <a:rPr lang="en-GB" dirty="0">
                <a:hlinkClick r:id="rId4"/>
              </a:rPr>
              <a:t>https://www.pgl.co.uk/en-gb/about-us/the-pgl-story/the-pgl-story</a:t>
            </a:r>
            <a:r>
              <a:rPr lang="en-GB" dirty="0"/>
              <a:t> [accessed- 10/11/2019]</a:t>
            </a:r>
          </a:p>
          <a:p>
            <a:r>
              <a:rPr lang="en-GB" dirty="0">
                <a:hlinkClick r:id="rId5"/>
              </a:rPr>
              <a:t>PGL.co.uk (2019) [online], Available: </a:t>
            </a:r>
            <a:r>
              <a:rPr lang="en-GB" dirty="0">
                <a:hlinkClick r:id="rId5"/>
              </a:rPr>
              <a:t>https://www.pgl.co.uk/</a:t>
            </a:r>
            <a:r>
              <a:rPr lang="en-GB" dirty="0"/>
              <a:t> [accessed- 10/11/2019]</a:t>
            </a:r>
          </a:p>
          <a:p>
            <a:r>
              <a:rPr lang="en-GB" dirty="0">
                <a:hlinkClick r:id="rId6"/>
              </a:rPr>
              <a:t>Challenger Sports Global.com (2019) ‘ The Largest Soccer Coaching Company in the World…’ [online], Available: </a:t>
            </a:r>
            <a:r>
              <a:rPr lang="en-GB" dirty="0">
                <a:hlinkClick r:id="rId6"/>
              </a:rPr>
              <a:t>http://challengersportsglobal.com/</a:t>
            </a:r>
            <a:r>
              <a:rPr lang="en-GB" dirty="0"/>
              <a:t> [accessed- 10/11/2019]</a:t>
            </a:r>
          </a:p>
          <a:p>
            <a:r>
              <a:rPr lang="en-GB" dirty="0">
                <a:hlinkClick r:id="rId7"/>
              </a:rPr>
              <a:t>Challenger Sports.com (2019) ‘Register for Camp Now and Score Big!’ [online], Available: </a:t>
            </a:r>
            <a:r>
              <a:rPr lang="en-GB" dirty="0">
                <a:hlinkClick r:id="rId7"/>
              </a:rPr>
              <a:t>https://www.challengersports.com/</a:t>
            </a:r>
            <a:r>
              <a:rPr lang="en-GB" dirty="0"/>
              <a:t> </a:t>
            </a:r>
            <a:r>
              <a:rPr lang="en-GB"/>
              <a:t>[accessed- 10/11/2019]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941076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218</TotalTime>
  <Words>527</Words>
  <Application>Microsoft Office PowerPoint</Application>
  <PresentationFormat>Widescreen</PresentationFormat>
  <Paragraphs>78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Gill Sans MT</vt:lpstr>
      <vt:lpstr>Impact</vt:lpstr>
      <vt:lpstr>Badge</vt:lpstr>
      <vt:lpstr>Work placement</vt:lpstr>
      <vt:lpstr>My options</vt:lpstr>
      <vt:lpstr>Camp America </vt:lpstr>
      <vt:lpstr>Camp America – pROS</vt:lpstr>
      <vt:lpstr>Camp America- Cons</vt:lpstr>
      <vt:lpstr>Camp America</vt:lpstr>
      <vt:lpstr>PGL</vt:lpstr>
      <vt:lpstr>PGL-pros</vt:lpstr>
      <vt:lpstr>PGL- cons</vt:lpstr>
      <vt:lpstr>PGL</vt:lpstr>
      <vt:lpstr>Challenger sport</vt:lpstr>
      <vt:lpstr>Challenger sport- pros</vt:lpstr>
      <vt:lpstr>Challenger sport- Cons</vt:lpstr>
      <vt:lpstr>Challenger Sport</vt:lpstr>
      <vt:lpstr>What is suitable? 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placement</dc:title>
  <dc:creator>Whitney</dc:creator>
  <cp:lastModifiedBy>Whitney</cp:lastModifiedBy>
  <cp:revision>19</cp:revision>
  <dcterms:created xsi:type="dcterms:W3CDTF">2019-11-12T16:07:28Z</dcterms:created>
  <dcterms:modified xsi:type="dcterms:W3CDTF">2019-11-18T13:51:00Z</dcterms:modified>
</cp:coreProperties>
</file>