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9" r:id="rId2"/>
    <p:sldId id="256" r:id="rId3"/>
    <p:sldId id="257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48002-315D-49B1-B10F-137139C4BF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4896" y="1122363"/>
            <a:ext cx="7276733" cy="3381398"/>
          </a:xfrm>
        </p:spPr>
        <p:txBody>
          <a:bodyPr anchor="b">
            <a:normAutofit/>
          </a:bodyPr>
          <a:lstStyle>
            <a:lvl1pPr algn="l">
              <a:defRPr sz="4800" cap="none" spc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4535E0-4D9C-4DCA-8569-64503C5DC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4894" y="4612942"/>
            <a:ext cx="7276733" cy="1181683"/>
          </a:xfrm>
        </p:spPr>
        <p:txBody>
          <a:bodyPr>
            <a:normAutofit/>
          </a:bodyPr>
          <a:lstStyle>
            <a:lvl1pPr marL="0" indent="0" algn="l">
              <a:buNone/>
              <a:defRPr sz="18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83B68-70CF-4A98-948C-6EA4BD68D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C2EF9-7F83-4AD3-B3F6-B9D4618D6E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B751B-3464-41CD-B728-A72BB191E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94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BFD42-94A9-4345-AF38-7D562B502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C458-A63B-4032-B4EC-732DAC188C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855B5-7F2F-408B-800D-92CB34B9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03412-EA6B-43CA-8B3A-F502587CB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6E9EE-F895-4ECE-B4B2-586D65ED8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506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8193F-AFAD-4A9A-B0EF-530DFB19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49" y="876299"/>
            <a:ext cx="7876722" cy="371316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1BBE4-9FC1-4F89-B120-1C49D816FD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46170"/>
            <a:ext cx="6781301" cy="104845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30A6B-E3FD-4920-8128-C263CA1D6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66B85-0649-47DB-AD69-458D8F600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25931-A293-42E9-BDF5-B2AE121D7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85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62B-ECD6-47BB-A6F1-92A6033E9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B8779-51E9-44D1-9F7B-28F3C6D3C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8474" y="2080517"/>
            <a:ext cx="4970124" cy="39773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E8BFB-5295-4C5E-9CB1-E276E9D0E5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0899" y="2080517"/>
            <a:ext cx="4970124" cy="39773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5E22BF-1819-4301-B699-EF5A2F4D9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00A2DF-39DE-49C3-A213-3E8423C7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5D3A8-238B-4A68-A9F9-672D2F06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386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7D468-D010-4225-B024-DCEF543BC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71955"/>
            <a:ext cx="10441236" cy="139835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D60A0-FCAB-425A-9ECD-94CDE4F47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926" y="1983242"/>
            <a:ext cx="5007110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6F986B-07CB-4FB0-9419-2AAB318B8A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063" y="2813959"/>
            <a:ext cx="5007110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A9D784-7968-4E8B-B704-E42EE8F187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49255" y="1983242"/>
            <a:ext cx="5031769" cy="814387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2000" b="0" cap="all" spc="14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45754F-08D1-4593-988F-95F0ED1A01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49255" y="2813959"/>
            <a:ext cx="5031769" cy="324394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ED2E61-83B4-4C8F-BBFE-D95920342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0C136-A664-4013-8073-B0C6BDEF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AE9547-8EE7-461B-9E99-484B11E91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8906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2E667-0EFA-4EE6-8E4D-20805309A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59" y="895440"/>
            <a:ext cx="10138451" cy="1832349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EE4825-BB8C-4567-B407-B4452409D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838892-25DB-4A4E-9D43-6058C45C5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C3DDDA-48EF-4B42-9980-4762AF509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555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EFA7D9-6801-4DD0-8D7D-505212F46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6FA3EA-1519-4178-AC3A-231A5BAA7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23DBE-6FD6-4D60-8336-7843B4BD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038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2D9AE-CA1A-4751-9B33-0AC09CE62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96948"/>
            <a:ext cx="3046410" cy="1479551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4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DF9941-76E5-42B5-8464-C1A7010D9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96" y="876300"/>
            <a:ext cx="5758235" cy="5181599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4785D8-F112-415F-9AB4-5F2AC060D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4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0A0B3-4E9C-4FAC-B1D1-2673F7B5A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A370A-33F5-48A6-962A-47C0F15D4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8AD606-A37D-4697-AA7A-EAE4F101A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E0B5E-1030-4A34-AB09-05ACB45CE993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6567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1D4C-0A93-40A6-9645-5EF7DE6C5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989314"/>
            <a:ext cx="3046409" cy="1487185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F9455-852F-4604-87D4-801E8D5DB5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4" y="876300"/>
            <a:ext cx="5943596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42061-B161-4973-9EE4-76D0B73FC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666143"/>
            <a:ext cx="3046409" cy="319490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CE2E0-050A-4BC2-91DF-7A00811D2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0AB003-B443-4B96-9DD9-4284E7E1E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79DBA-16C0-4FFB-B367-B96169B4B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9F2BD78-1D6B-4742-9726-75646D91F4AC}"/>
              </a:ext>
            </a:extLst>
          </p:cNvPr>
          <p:cNvCxnSpPr>
            <a:cxnSpLocks/>
          </p:cNvCxnSpPr>
          <p:nvPr/>
        </p:nvCxnSpPr>
        <p:spPr>
          <a:xfrm>
            <a:off x="4610100" y="898989"/>
            <a:ext cx="0" cy="513879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7089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5731-248B-49C2-93DE-8A3260C9F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D4D5C5-3D5A-4F3D-8A08-7053DACF1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E5372-3FC6-4227-B2DD-6CB24E651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1B1B1-B637-4E46-B64C-F082B54C2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567AD-4B78-41F6-B814-726D4BD4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366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674D5E-67E6-4C23-B80A-0C66B5331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76299"/>
            <a:ext cx="2628900" cy="5181601"/>
          </a:xfrm>
        </p:spPr>
        <p:txBody>
          <a:bodyPr vert="eaVert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FEFF2A-08E8-447D-85C7-7D5A9C42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76299"/>
            <a:ext cx="7734300" cy="51816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0030D-E580-4B0C-B5A8-2C8A094D9D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951E3-958F-4611-B170-D081BA0250F9}" type="datetimeFigureOut">
              <a:rPr lang="en-US" smtClean="0"/>
              <a:t>2/19/2024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DCAEB-1B6E-492E-918E-47179AF48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E4A38-A745-436E-9E33-63B9F81C0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71EFB-7B9E-4E86-A89E-697E8EBB06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313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98CBCD-166B-4F97-A6DF-DAA3BF2B2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760" y="876302"/>
            <a:ext cx="10427840" cy="10860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4D6D9-636D-450B-839A-22AE0CED23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9758" y="2065984"/>
            <a:ext cx="10427841" cy="3903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E6CAEC-1EE5-4B71-9646-5C378EEBEF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2838" y="6356350"/>
            <a:ext cx="33613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6951E3-958F-4611-B170-D081BA0250F9}" type="datetimeFigureOut">
              <a:rPr lang="en-US" smtClean="0"/>
              <a:pPr/>
              <a:t>2/19/2024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70EF8-70B2-4AFC-8388-691A146AA7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748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F07DC7-D05C-4038-B51A-F00B7B9C99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0400" y="6356350"/>
            <a:ext cx="6176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i="1">
                <a:solidFill>
                  <a:schemeClr val="tx2"/>
                </a:solidFill>
              </a:defRPr>
            </a:lvl1pPr>
          </a:lstStyle>
          <a:p>
            <a:fld id="{57871EFB-7B9E-4E86-A89E-697E8EBB06F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AD4CCDA-06BF-4D2A-B44F-195AEC0B5B22}"/>
              </a:ext>
            </a:extLst>
          </p:cNvPr>
          <p:cNvCxnSpPr>
            <a:cxnSpLocks/>
          </p:cNvCxnSpPr>
          <p:nvPr/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64119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14" r:id="rId4"/>
    <p:sldLayoutId id="2147483715" r:id="rId5"/>
    <p:sldLayoutId id="2147483720" r:id="rId6"/>
    <p:sldLayoutId id="2147483716" r:id="rId7"/>
    <p:sldLayoutId id="2147483717" r:id="rId8"/>
    <p:sldLayoutId id="2147483718" r:id="rId9"/>
    <p:sldLayoutId id="2147483719" r:id="rId10"/>
    <p:sldLayoutId id="214748372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Tx/>
        <a:buNone/>
        <a:defRPr sz="1800" i="1" kern="1200">
          <a:solidFill>
            <a:schemeClr val="tx2"/>
          </a:solidFill>
          <a:latin typeface="+mn-lt"/>
          <a:ea typeface="+mn-ea"/>
          <a:cs typeface="+mn-cs"/>
        </a:defRPr>
      </a:lvl2pPr>
      <a:lvl3pPr marL="50292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None/>
        <a:defRPr sz="1600" i="1" kern="1200">
          <a:solidFill>
            <a:schemeClr val="tx2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doorway.blogspot.com/2016/03/spinning-it-positive-in-nursing-job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5209E-010D-E176-7BEC-50A410B66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2238" y="895440"/>
            <a:ext cx="6125361" cy="1560083"/>
          </a:xfrm>
        </p:spPr>
        <p:txBody>
          <a:bodyPr>
            <a:normAutofit/>
          </a:bodyPr>
          <a:lstStyle/>
          <a:p>
            <a:r>
              <a:rPr lang="en-GB" dirty="0"/>
              <a:t>Interviews</a:t>
            </a:r>
          </a:p>
        </p:txBody>
      </p:sp>
      <p:pic>
        <p:nvPicPr>
          <p:cNvPr id="5" name="Content Placeholder 4" descr="A yellow post it note with different colored arrows&#10;&#10;Description automatically generated">
            <a:extLst>
              <a:ext uri="{FF2B5EF4-FFF2-40B4-BE49-F238E27FC236}">
                <a16:creationId xmlns:a16="http://schemas.microsoft.com/office/drawing/2014/main" id="{D835C3C2-AE22-5FCC-F96E-1CDBDEF175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841" r="21146"/>
          <a:stretch/>
        </p:blipFill>
        <p:spPr>
          <a:xfrm>
            <a:off x="1" y="-16591"/>
            <a:ext cx="4610100" cy="6874591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0145" y="2871627"/>
            <a:ext cx="0" cy="3186701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DD5984B-3F01-176B-B908-45CC27E01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4717" y="2753546"/>
            <a:ext cx="5302882" cy="349485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Practice makes perfect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E7FF0-62A7-0E56-AD1E-F126FBF81BBA}"/>
              </a:ext>
            </a:extLst>
          </p:cNvPr>
          <p:cNvSpPr txBox="1"/>
          <p:nvPr/>
        </p:nvSpPr>
        <p:spPr>
          <a:xfrm>
            <a:off x="1948795" y="6657945"/>
            <a:ext cx="266130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digitaldoorway.blogspot.com/2016/03/spinning-it-positive-in-nursing-job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816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F4F1B1F-38C9-4BA3-8793-E2B6FC978C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hite background with dots and lines&#10;&#10;Description automatically generated">
            <a:extLst>
              <a:ext uri="{FF2B5EF4-FFF2-40B4-BE49-F238E27FC236}">
                <a16:creationId xmlns:a16="http://schemas.microsoft.com/office/drawing/2014/main" id="{E110492C-45F5-EA11-F5DC-8243955861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74" b="184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40A82C2B-B640-4B39-A4B8-3189B458A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4990" y="859953"/>
            <a:ext cx="4379010" cy="5197947"/>
          </a:xfrm>
          <a:custGeom>
            <a:avLst/>
            <a:gdLst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2480538 h 5246128"/>
              <a:gd name="connsiteX4" fmla="*/ 4419600 w 4419600"/>
              <a:gd name="connsiteY4" fmla="*/ 4975131 h 5246128"/>
              <a:gd name="connsiteX5" fmla="*/ 4419600 w 4419600"/>
              <a:gd name="connsiteY5" fmla="*/ 5246128 h 5246128"/>
              <a:gd name="connsiteX6" fmla="*/ 0 w 4419600"/>
              <a:gd name="connsiteY6" fmla="*/ 5246128 h 5246128"/>
              <a:gd name="connsiteX7" fmla="*/ 0 w 4419600"/>
              <a:gd name="connsiteY7" fmla="*/ 4975131 h 5246128"/>
              <a:gd name="connsiteX8" fmla="*/ 0 w 4419600"/>
              <a:gd name="connsiteY8" fmla="*/ 2480538 h 5246128"/>
              <a:gd name="connsiteX9" fmla="*/ 0 w 4419600"/>
              <a:gd name="connsiteY9" fmla="*/ 2209541 h 5246128"/>
              <a:gd name="connsiteX10" fmla="*/ 2209538 w 4419600"/>
              <a:gd name="connsiteY10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4975131 h 5246128"/>
              <a:gd name="connsiteX4" fmla="*/ 4419600 w 4419600"/>
              <a:gd name="connsiteY4" fmla="*/ 5246128 h 5246128"/>
              <a:gd name="connsiteX5" fmla="*/ 0 w 4419600"/>
              <a:gd name="connsiteY5" fmla="*/ 5246128 h 5246128"/>
              <a:gd name="connsiteX6" fmla="*/ 0 w 4419600"/>
              <a:gd name="connsiteY6" fmla="*/ 4975131 h 5246128"/>
              <a:gd name="connsiteX7" fmla="*/ 0 w 4419600"/>
              <a:gd name="connsiteY7" fmla="*/ 2480538 h 5246128"/>
              <a:gd name="connsiteX8" fmla="*/ 0 w 4419600"/>
              <a:gd name="connsiteY8" fmla="*/ 2209541 h 5246128"/>
              <a:gd name="connsiteX9" fmla="*/ 2209538 w 4419600"/>
              <a:gd name="connsiteY9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5246128 h 5246128"/>
              <a:gd name="connsiteX4" fmla="*/ 0 w 4419600"/>
              <a:gd name="connsiteY4" fmla="*/ 5246128 h 5246128"/>
              <a:gd name="connsiteX5" fmla="*/ 0 w 4419600"/>
              <a:gd name="connsiteY5" fmla="*/ 4975131 h 5246128"/>
              <a:gd name="connsiteX6" fmla="*/ 0 w 4419600"/>
              <a:gd name="connsiteY6" fmla="*/ 2480538 h 5246128"/>
              <a:gd name="connsiteX7" fmla="*/ 0 w 4419600"/>
              <a:gd name="connsiteY7" fmla="*/ 2209541 h 5246128"/>
              <a:gd name="connsiteX8" fmla="*/ 2209538 w 4419600"/>
              <a:gd name="connsiteY8" fmla="*/ 0 h 5246128"/>
              <a:gd name="connsiteX0" fmla="*/ 2209538 w 4419600"/>
              <a:gd name="connsiteY0" fmla="*/ 0 h 5246128"/>
              <a:gd name="connsiteX1" fmla="*/ 2210062 w 4419600"/>
              <a:gd name="connsiteY1" fmla="*/ 0 h 5246128"/>
              <a:gd name="connsiteX2" fmla="*/ 4419600 w 4419600"/>
              <a:gd name="connsiteY2" fmla="*/ 2209541 h 5246128"/>
              <a:gd name="connsiteX3" fmla="*/ 4419600 w 4419600"/>
              <a:gd name="connsiteY3" fmla="*/ 5246128 h 5246128"/>
              <a:gd name="connsiteX4" fmla="*/ 0 w 4419600"/>
              <a:gd name="connsiteY4" fmla="*/ 5246128 h 5246128"/>
              <a:gd name="connsiteX5" fmla="*/ 0 w 4419600"/>
              <a:gd name="connsiteY5" fmla="*/ 2480538 h 5246128"/>
              <a:gd name="connsiteX6" fmla="*/ 0 w 4419600"/>
              <a:gd name="connsiteY6" fmla="*/ 2209541 h 5246128"/>
              <a:gd name="connsiteX7" fmla="*/ 2209538 w 4419600"/>
              <a:gd name="connsiteY7" fmla="*/ 0 h 5246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19600" h="5246128">
                <a:moveTo>
                  <a:pt x="2209538" y="0"/>
                </a:moveTo>
                <a:lnTo>
                  <a:pt x="2210062" y="0"/>
                </a:lnTo>
                <a:cubicBezTo>
                  <a:pt x="3430375" y="0"/>
                  <a:pt x="4419600" y="989251"/>
                  <a:pt x="4419600" y="2209541"/>
                </a:cubicBezTo>
                <a:lnTo>
                  <a:pt x="4419600" y="5246128"/>
                </a:lnTo>
                <a:lnTo>
                  <a:pt x="0" y="5246128"/>
                </a:lnTo>
                <a:lnTo>
                  <a:pt x="0" y="2480538"/>
                </a:lnTo>
                <a:lnTo>
                  <a:pt x="0" y="2209541"/>
                </a:lnTo>
                <a:cubicBezTo>
                  <a:pt x="0" y="989251"/>
                  <a:pt x="989222" y="0"/>
                  <a:pt x="220953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6F1DF5-6192-1531-6D5F-37A11AB6B9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7964" y="1799771"/>
            <a:ext cx="3373063" cy="184849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000" dirty="0"/>
              <a:t>Find five questions that you may be asked in an interview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DF5888-E0C2-E114-9142-D566D53A55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1677" y="4887687"/>
            <a:ext cx="3565637" cy="89585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Activity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091899A-6176-48DA-BF9E-4D278C5FB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415286" y="4316294"/>
            <a:ext cx="1458419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508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69F96FE-C3F5-4F02-8428-78ADCB975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716A0-9F65-43A9-1459-19BF09DD1C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876" y="369116"/>
            <a:ext cx="5266124" cy="4916413"/>
          </a:xfrm>
        </p:spPr>
        <p:txBody>
          <a:bodyPr anchor="b">
            <a:normAutofit/>
          </a:bodyPr>
          <a:lstStyle/>
          <a:p>
            <a:r>
              <a:rPr lang="en-GB" sz="6000" dirty="0"/>
              <a:t>Now practice…</a:t>
            </a:r>
            <a:br>
              <a:rPr lang="en-GB" sz="6000" dirty="0"/>
            </a:br>
            <a:br>
              <a:rPr lang="en-GB" sz="6000" dirty="0"/>
            </a:br>
            <a:br>
              <a:rPr lang="en-GB" dirty="0"/>
            </a:br>
            <a:r>
              <a:rPr lang="en-GB" sz="3600" dirty="0"/>
              <a:t>Turn to the nearest person next to you and ask your questions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2C4045-9551-2CD4-6719-90D6B96C56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8042" y="5727782"/>
            <a:ext cx="10381316" cy="464358"/>
          </a:xfrm>
        </p:spPr>
        <p:txBody>
          <a:bodyPr anchor="ctr">
            <a:normAutofit/>
          </a:bodyPr>
          <a:lstStyle/>
          <a:p>
            <a:pPr algn="r"/>
            <a:endParaRPr lang="en-GB"/>
          </a:p>
        </p:txBody>
      </p: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6FE14E44-30A9-37D3-2B16-25D654F98E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3399" y="876308"/>
            <a:ext cx="4304764" cy="4304764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6BEECB0-0766-4C59-B86E-5D26B7D8E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4990" y="5503528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440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F02845A-8571-40C5-9F56-8F9B3F7C4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4FC1AE-48B9-8773-947D-F583AF969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771" y="895440"/>
            <a:ext cx="6037830" cy="1540783"/>
          </a:xfrm>
        </p:spPr>
        <p:txBody>
          <a:bodyPr>
            <a:normAutofit/>
          </a:bodyPr>
          <a:lstStyle/>
          <a:p>
            <a:r>
              <a:rPr lang="en-GB" dirty="0"/>
              <a:t>Discuss as a class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A633FB19-3C4B-F9BF-6E49-04D82CD04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2500" y="1986274"/>
            <a:ext cx="2962082" cy="2962082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30BB598-81B4-41BB-BC44-CD9C29AE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11830" y="2710543"/>
            <a:ext cx="0" cy="3347785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92784-7AA6-0AD0-BD3A-271159289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521" y="2710544"/>
            <a:ext cx="5369231" cy="3428596"/>
          </a:xfrm>
        </p:spPr>
        <p:txBody>
          <a:bodyPr anchor="b">
            <a:normAutofit/>
          </a:bodyPr>
          <a:lstStyle/>
          <a:p>
            <a:r>
              <a:rPr lang="en-GB" dirty="0"/>
              <a:t>How did this make you feel being interviewed by a peer?</a:t>
            </a:r>
          </a:p>
          <a:p>
            <a:r>
              <a:rPr lang="en-GB" dirty="0"/>
              <a:t>Were your questions relevant? (Closed/open)</a:t>
            </a:r>
          </a:p>
          <a:p>
            <a:r>
              <a:rPr lang="en-GB" dirty="0"/>
              <a:t>Were your answers long enough or to short?</a:t>
            </a:r>
          </a:p>
          <a:p>
            <a:r>
              <a:rPr lang="en-GB" dirty="0"/>
              <a:t>Has this activity helped?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635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AD4CCDA-06BF-4D2A-B44F-195AEC0B5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498" y="6252722"/>
            <a:ext cx="10325101" cy="0"/>
          </a:xfrm>
          <a:prstGeom prst="line">
            <a:avLst/>
          </a:prstGeom>
          <a:ln w="1079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CECA2BE-0443-493F-9413-FC132026C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A573B972-9129-2BAD-8524-092C6E7285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72" r="-1" b="21408"/>
          <a:stretch/>
        </p:blipFill>
        <p:spPr>
          <a:xfrm>
            <a:off x="20" y="1"/>
            <a:ext cx="12188932" cy="685799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7C3041F-18C8-4A3F-BB74-556AD2101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2" y="1"/>
            <a:ext cx="12191999" cy="2211293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5000"/>
                </a:srgbClr>
              </a:gs>
              <a:gs pos="100000">
                <a:srgbClr val="000000">
                  <a:alpha val="6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A2632-3112-6563-EB0D-ED7838C27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598393"/>
            <a:ext cx="6855490" cy="119245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dirty="0">
                <a:solidFill>
                  <a:srgbClr val="FFFFFF"/>
                </a:solidFill>
              </a:rPr>
              <a:t>Are there any specific questions you think will be asked in the interview?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2B28B90-B579-47ED-A625-BAD03AE6C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930588"/>
            <a:ext cx="12191999" cy="1927411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9000">
                <a:srgbClr val="000000">
                  <a:alpha val="45000"/>
                </a:srgbClr>
              </a:gs>
              <a:gs pos="100000">
                <a:srgbClr val="000000">
                  <a:alpha val="6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6BEECB0-0766-4C59-B86E-5D26B7D8E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2500" y="6259606"/>
            <a:ext cx="10325101" cy="0"/>
          </a:xfrm>
          <a:prstGeom prst="line">
            <a:avLst/>
          </a:prstGeom>
          <a:ln w="1079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2323345"/>
      </p:ext>
    </p:extLst>
  </p:cSld>
  <p:clrMapOvr>
    <a:masterClrMapping/>
  </p:clrMapOvr>
</p:sld>
</file>

<file path=ppt/theme/theme1.xml><?xml version="1.0" encoding="utf-8"?>
<a:theme xmlns:a="http://schemas.openxmlformats.org/drawingml/2006/main" name="VaultVTI">
  <a:themeElements>
    <a:clrScheme name="AnalogousFromLightSeedRightStep">
      <a:dk1>
        <a:srgbClr val="000000"/>
      </a:dk1>
      <a:lt1>
        <a:srgbClr val="FFFFFF"/>
      </a:lt1>
      <a:dk2>
        <a:srgbClr val="41243A"/>
      </a:dk2>
      <a:lt2>
        <a:srgbClr val="E2E8E3"/>
      </a:lt2>
      <a:accent1>
        <a:srgbClr val="CA92BD"/>
      </a:accent1>
      <a:accent2>
        <a:srgbClr val="BF7A91"/>
      </a:accent2>
      <a:accent3>
        <a:srgbClr val="CA9692"/>
      </a:accent3>
      <a:accent4>
        <a:srgbClr val="BF9C7A"/>
      </a:accent4>
      <a:accent5>
        <a:srgbClr val="A9A57A"/>
      </a:accent5>
      <a:accent6>
        <a:srgbClr val="97AB6E"/>
      </a:accent6>
      <a:hlink>
        <a:srgbClr val="568E64"/>
      </a:hlink>
      <a:folHlink>
        <a:srgbClr val="7F7F7F"/>
      </a:folHlink>
    </a:clrScheme>
    <a:fontScheme name="Custom 5">
      <a:majorFont>
        <a:latin typeface="Georgia Pro Light"/>
        <a:ea typeface=""/>
        <a:cs typeface=""/>
      </a:majorFont>
      <a:minorFont>
        <a:latin typeface="Georgia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ultVTI" id="{144E1EB0-F9F9-4F8D-8264-A2820BA0C47A}" vid="{3A992A48-7697-4A22-A884-B4A11E6218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98</Words>
  <Application>Microsoft Office PowerPoint</Application>
  <PresentationFormat>Widescreen</PresentationFormat>
  <Paragraphs>15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Georgia Pro Light</vt:lpstr>
      <vt:lpstr>VaultVTI</vt:lpstr>
      <vt:lpstr>Interviews</vt:lpstr>
      <vt:lpstr>Find five questions that you may be asked in an interview</vt:lpstr>
      <vt:lpstr>Now practice…   Turn to the nearest person next to you and ask your questions</vt:lpstr>
      <vt:lpstr>Discuss as a class</vt:lpstr>
      <vt:lpstr>Are there any specific questions you think will be asked in the interview?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Interviews</dc:title>
  <dc:creator>Catrin Boulton</dc:creator>
  <cp:lastModifiedBy>Catrin Boulton</cp:lastModifiedBy>
  <cp:revision>1</cp:revision>
  <dcterms:created xsi:type="dcterms:W3CDTF">2024-02-19T11:23:09Z</dcterms:created>
  <dcterms:modified xsi:type="dcterms:W3CDTF">2024-02-19T12:20:14Z</dcterms:modified>
</cp:coreProperties>
</file>