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36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26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238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561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162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3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32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378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211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049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837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720322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1616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92348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168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4506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268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A2612E-FA97-448A-BB55-A21054024499}" type="datetimeFigureOut">
              <a:rPr lang="en-GB" smtClean="0"/>
              <a:t>22/01/2019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742B3E3-DFE8-41D7-8EAC-7A24369DBF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02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/>
              <a:t>7</a:t>
            </a:r>
            <a:br>
              <a:rPr lang="en-US" dirty="0"/>
            </a:br>
            <a:r>
              <a:rPr lang="zh-CN" altLang="en-US" dirty="0"/>
              <a:t>阅读 口语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22</a:t>
            </a:r>
            <a:r>
              <a:rPr lang="en-US" sz="2000" baseline="30000" dirty="0" smtClean="0"/>
              <a:t>nd</a:t>
            </a:r>
            <a:r>
              <a:rPr lang="en-US" sz="2000" dirty="0" smtClean="0"/>
              <a:t> </a:t>
            </a:r>
            <a:r>
              <a:rPr lang="en-US" sz="2000" dirty="0"/>
              <a:t>Jan WEEK 3</a:t>
            </a:r>
            <a:r>
              <a:rPr lang="en-US" sz="2000" dirty="0" smtClean="0"/>
              <a:t>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8809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香</a:t>
            </a:r>
            <a:r>
              <a:rPr lang="zh-CN" altLang="en-US" dirty="0" smtClean="0"/>
              <a:t>港为什么不堵车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课后习题答案：</a:t>
            </a:r>
            <a:endParaRPr lang="en-US" altLang="zh-CN" sz="28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 smtClean="0"/>
              <a:t>1. C		2. A 		3. 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75077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希腊神话中有一个人面狮身的东西，名叫斯芬克斯。他坐在城外的山上，要过路的人猜谜语，猜不出来，就要被他吃掉。谜语是：什么东西早晨四条腿，中午两条腿，晚上三条腿？</a:t>
            </a:r>
            <a:endParaRPr lang="en-GB" sz="2800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657" y="284297"/>
            <a:ext cx="5700020" cy="1056181"/>
          </a:xfrm>
        </p:spPr>
      </p:pic>
    </p:spTree>
    <p:extLst>
      <p:ext uri="{BB962C8B-B14F-4D97-AF65-F5344CB8AC3E}">
        <p14:creationId xmlns:p14="http://schemas.microsoft.com/office/powerpoint/2010/main" val="2023666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2160589"/>
            <a:ext cx="8759743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后来，终于有一个人猜中了这个谜语，这就是俄狄浦斯。他说：这是人呀！在生命的早晨，人还是孩子，用两手、两脚在地上走；在生命的中午，人长大了，用两只脚走路；到了老年，只能用拐杖帮助自己。四条腿，两条腿，三条腿，生动地说明了人的一生。</a:t>
            </a:r>
            <a:endParaRPr lang="en-GB" sz="2800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657" y="284297"/>
            <a:ext cx="5700020" cy="1056181"/>
          </a:xfrm>
        </p:spPr>
      </p:pic>
      <p:cxnSp>
        <p:nvCxnSpPr>
          <p:cNvPr id="6" name="Straight Connector 5"/>
          <p:cNvCxnSpPr/>
          <p:nvPr/>
        </p:nvCxnSpPr>
        <p:spPr>
          <a:xfrm>
            <a:off x="3575538" y="4372708"/>
            <a:ext cx="211015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1106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在汉字中，表示孩子的“子”字最早写成了“   ”。这个字开始有多种写法，有的连头发都一根根地画了出来，但后来都写成一种写法</a:t>
            </a:r>
            <a:r>
              <a:rPr lang="en-US" altLang="zh-CN" sz="2800" dirty="0" smtClean="0"/>
              <a:t>—— </a:t>
            </a:r>
            <a:r>
              <a:rPr lang="zh-CN" altLang="en-US" sz="2800" dirty="0" smtClean="0"/>
              <a:t>“    ”</a:t>
            </a:r>
            <a:r>
              <a:rPr lang="zh-CN" altLang="en-US" sz="2800" dirty="0"/>
              <a:t>。</a:t>
            </a:r>
            <a:endParaRPr lang="en-GB" sz="2800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657" y="284297"/>
            <a:ext cx="5700020" cy="1056181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299" y="2160589"/>
            <a:ext cx="352470" cy="5110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1064" y="3063266"/>
            <a:ext cx="352470" cy="511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700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一眼看去，这就是婴儿的一幅画：大大的脑袋，挥动的双臂，下面是一条可爱的小腿。我们都知道，孩子和大人一样，有两条腿，可汉字的“子”怎么只有一条腿呢？</a:t>
            </a:r>
            <a:endParaRPr lang="en-GB" sz="2800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657" y="284297"/>
            <a:ext cx="5700020" cy="1056181"/>
          </a:xfrm>
        </p:spPr>
      </p:pic>
    </p:spTree>
    <p:extLst>
      <p:ext uri="{BB962C8B-B14F-4D97-AF65-F5344CB8AC3E}">
        <p14:creationId xmlns:p14="http://schemas.microsoft.com/office/powerpoint/2010/main" val="1406427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原来这里有汉字的智慧。婴儿虽然和大人一样有两条腿，但并不能随便活动，其实和一条腿一样。再说，婴儿在襁褓之中，两条腿被包成了一条腿。所以，“子”字的这种写法，巧妙地显示出了婴儿的特征。</a:t>
            </a:r>
            <a:endParaRPr lang="en-GB" sz="2800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657" y="284297"/>
            <a:ext cx="5700020" cy="1056181"/>
          </a:xfrm>
        </p:spPr>
      </p:pic>
      <p:cxnSp>
        <p:nvCxnSpPr>
          <p:cNvPr id="5" name="Straight Connector 4"/>
          <p:cNvCxnSpPr/>
          <p:nvPr/>
        </p:nvCxnSpPr>
        <p:spPr>
          <a:xfrm>
            <a:off x="3868615" y="3938954"/>
            <a:ext cx="211015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571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       西方的孩子四条腿，中国的孩子一条腿，从不同的方面看问题，这也是中西文化的差别。</a:t>
            </a:r>
            <a:endParaRPr lang="en-GB" sz="2800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657" y="284297"/>
            <a:ext cx="5700020" cy="1056181"/>
          </a:xfrm>
        </p:spPr>
      </p:pic>
      <p:cxnSp>
        <p:nvCxnSpPr>
          <p:cNvPr id="5" name="Straight Connector 4"/>
          <p:cNvCxnSpPr/>
          <p:nvPr/>
        </p:nvCxnSpPr>
        <p:spPr>
          <a:xfrm flipV="1">
            <a:off x="7901353" y="2684585"/>
            <a:ext cx="1043355" cy="11723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V="1">
            <a:off x="677334" y="3094892"/>
            <a:ext cx="6309620" cy="70339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843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 smtClean="0"/>
              <a:t>练习</a:t>
            </a:r>
            <a:endParaRPr lang="en-GB" sz="2800" dirty="0"/>
          </a:p>
        </p:txBody>
      </p:sp>
      <p:pic>
        <p:nvPicPr>
          <p:cNvPr id="4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657" y="284297"/>
            <a:ext cx="5700020" cy="1056181"/>
          </a:xfrm>
        </p:spPr>
      </p:pic>
    </p:spTree>
    <p:extLst>
      <p:ext uri="{BB962C8B-B14F-4D97-AF65-F5344CB8AC3E}">
        <p14:creationId xmlns:p14="http://schemas.microsoft.com/office/powerpoint/2010/main" val="12181651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</TotalTime>
  <Words>487</Words>
  <Application>Microsoft Office PowerPoint</Application>
  <PresentationFormat>Widescreen</PresentationFormat>
  <Paragraphs>13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方正姚体</vt:lpstr>
      <vt:lpstr>华文新魏</vt:lpstr>
      <vt:lpstr>Arial</vt:lpstr>
      <vt:lpstr>Trebuchet MS</vt:lpstr>
      <vt:lpstr>Wingdings 3</vt:lpstr>
      <vt:lpstr>Facet</vt:lpstr>
      <vt:lpstr>Chinese 7 阅读 口语</vt:lpstr>
      <vt:lpstr>香港为什么不堵车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7 阅读 口语</dc:title>
  <dc:creator>Yiying Jiao</dc:creator>
  <cp:lastModifiedBy>Yiying Jiao</cp:lastModifiedBy>
  <cp:revision>5</cp:revision>
  <dcterms:created xsi:type="dcterms:W3CDTF">2019-01-09T09:14:17Z</dcterms:created>
  <dcterms:modified xsi:type="dcterms:W3CDTF">2019-01-22T09:54:15Z</dcterms:modified>
</cp:coreProperties>
</file>