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60" r:id="rId2"/>
    <p:sldId id="257" r:id="rId3"/>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1E2E"/>
    <a:srgbClr val="E5263B"/>
    <a:srgbClr val="E82A44"/>
    <a:srgbClr val="E52135"/>
    <a:srgbClr val="E92D45"/>
    <a:srgbClr val="E42337"/>
    <a:srgbClr val="E7263B"/>
    <a:srgbClr val="E21F2F"/>
    <a:srgbClr val="E32031"/>
    <a:srgbClr val="D7DC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262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4585"/>
            <a:ext cx="6858000" cy="7516636"/>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06623" y="2093212"/>
            <a:ext cx="5644754" cy="4291518"/>
          </a:xfrm>
        </p:spPr>
        <p:txBody>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606623" y="7627890"/>
            <a:ext cx="5644754" cy="628296"/>
          </a:xfrm>
        </p:spPr>
        <p:txBody>
          <a:bodyPr anchor="t"/>
          <a:lstStyle>
            <a:lvl1pPr marL="0" indent="0" algn="l">
              <a:buNone/>
              <a:defRPr>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7BE1D4-F36F-44B0-8945-DF645D0EF0CF}" type="datetimeFigureOut">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1663349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6858000" cy="315753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607498" y="3209970"/>
            <a:ext cx="5643002" cy="525273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BE1D4-F36F-44B0-8945-DF645D0EF0CF}" type="datetimeFigureOut">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369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6858000" cy="7516636"/>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03648" y="4263128"/>
            <a:ext cx="5644753" cy="2121600"/>
          </a:xfrm>
        </p:spPr>
        <p:txBody>
          <a:bodyPr anchor="b"/>
          <a:lstStyle>
            <a:lvl1pPr algn="r">
              <a:defRPr sz="3600" b="1" cap="none"/>
            </a:lvl1pPr>
          </a:lstStyle>
          <a:p>
            <a:r>
              <a:rPr lang="en-US"/>
              <a:t>Click to edit Master title style</a:t>
            </a:r>
            <a:endParaRPr lang="en-US" dirty="0"/>
          </a:p>
        </p:txBody>
      </p:sp>
      <p:sp>
        <p:nvSpPr>
          <p:cNvPr id="3" name="Text Placeholder 2"/>
          <p:cNvSpPr>
            <a:spLocks noGrp="1"/>
          </p:cNvSpPr>
          <p:nvPr>
            <p:ph type="body" idx="1"/>
          </p:nvPr>
        </p:nvSpPr>
        <p:spPr>
          <a:xfrm>
            <a:off x="603648" y="7628401"/>
            <a:ext cx="5644753" cy="626824"/>
          </a:xfrm>
        </p:spPr>
        <p:txBody>
          <a:bodyPr anchor="t">
            <a:noAutofit/>
          </a:bodyPr>
          <a:lstStyle>
            <a:lvl1pPr marL="0" indent="0" algn="r">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7BE1D4-F36F-44B0-8945-DF645D0EF0CF}" type="datetimeFigureOut">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3958234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6858000" cy="315753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07497" y="3209971"/>
            <a:ext cx="2753042" cy="525599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97460" y="3209971"/>
            <a:ext cx="2753040" cy="525599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7BE1D4-F36F-44B0-8945-DF645D0EF0CF}" type="datetimeFigureOut">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2088119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6858000" cy="315753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7497" y="3141486"/>
            <a:ext cx="2753042" cy="832378"/>
          </a:xfrm>
        </p:spPr>
        <p:txBody>
          <a:bodyPr anchor="b">
            <a:noAutofit/>
          </a:bodyPr>
          <a:lstStyle>
            <a:lvl1pPr marL="0" indent="0" algn="ctr">
              <a:buNone/>
              <a:defRPr sz="15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7498" y="3973865"/>
            <a:ext cx="2765543" cy="449209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97460" y="3141486"/>
            <a:ext cx="2753040" cy="832378"/>
          </a:xfrm>
        </p:spPr>
        <p:txBody>
          <a:bodyPr anchor="b">
            <a:noAutofit/>
          </a:bodyPr>
          <a:lstStyle>
            <a:lvl1pPr marL="0" indent="0" algn="ctr">
              <a:buNone/>
              <a:defRPr sz="15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97460" y="3973865"/>
            <a:ext cx="2753040" cy="449209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7BE1D4-F36F-44B0-8945-DF645D0EF0CF}" type="datetimeFigureOut">
              <a:rPr lang="en-US" smtClean="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3658330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6858000" cy="315753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7BE1D4-F36F-44B0-8945-DF645D0EF0CF}" type="datetimeFigureOut">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3368446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7BE1D4-F36F-44B0-8945-DF645D0EF0CF}" type="datetimeFigureOut">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912545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603647" y="644347"/>
            <a:ext cx="1995488" cy="2621163"/>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03647" y="644349"/>
            <a:ext cx="1995488" cy="2337683"/>
          </a:xfrm>
        </p:spPr>
        <p:txBody>
          <a:bodyPr anchor="b"/>
          <a:lstStyle>
            <a:lvl1pPr algn="l">
              <a:defRPr sz="1500" b="1"/>
            </a:lvl1pPr>
          </a:lstStyle>
          <a:p>
            <a:r>
              <a:rPr lang="en-US"/>
              <a:t>Click to edit Master title style</a:t>
            </a:r>
            <a:endParaRPr lang="en-US" dirty="0"/>
          </a:p>
        </p:txBody>
      </p:sp>
      <p:sp>
        <p:nvSpPr>
          <p:cNvPr id="3" name="Content Placeholder 2"/>
          <p:cNvSpPr>
            <a:spLocks noGrp="1"/>
          </p:cNvSpPr>
          <p:nvPr>
            <p:ph idx="1"/>
          </p:nvPr>
        </p:nvSpPr>
        <p:spPr>
          <a:xfrm>
            <a:off x="2731294" y="644349"/>
            <a:ext cx="3517106" cy="782161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3647" y="3265510"/>
            <a:ext cx="1995488" cy="5200449"/>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597BE1D4-F36F-44B0-8945-DF645D0EF0CF}" type="datetimeFigureOut">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219534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7497" y="1050864"/>
            <a:ext cx="2626161" cy="2335902"/>
          </a:xfrm>
        </p:spPr>
        <p:txBody>
          <a:bodyPr anchor="b">
            <a:normAutofit/>
          </a:bodyPr>
          <a:lstStyle>
            <a:lvl1pPr algn="l">
              <a:defRPr sz="18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3430191" y="0"/>
            <a:ext cx="3427809" cy="9906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050"/>
            </a:lvl1pPr>
          </a:lstStyle>
          <a:p>
            <a:r>
              <a:rPr lang="en-US"/>
              <a:t>Click icon to add picture</a:t>
            </a:r>
            <a:endParaRPr lang="en-US" dirty="0"/>
          </a:p>
        </p:txBody>
      </p:sp>
      <p:sp>
        <p:nvSpPr>
          <p:cNvPr id="4" name="Text Placeholder 3"/>
          <p:cNvSpPr>
            <a:spLocks noGrp="1"/>
          </p:cNvSpPr>
          <p:nvPr>
            <p:ph type="body" sz="half" idx="2"/>
          </p:nvPr>
        </p:nvSpPr>
        <p:spPr>
          <a:xfrm>
            <a:off x="607497" y="3386766"/>
            <a:ext cx="2626161" cy="5079194"/>
          </a:xfrm>
        </p:spPr>
        <p:txBody>
          <a:bodyPr anchor="t">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a:xfrm>
            <a:off x="2185768" y="8726411"/>
            <a:ext cx="549494" cy="527403"/>
          </a:xfrm>
        </p:spPr>
        <p:txBody>
          <a:bodyPr/>
          <a:lstStyle/>
          <a:p>
            <a:fld id="{597BE1D4-F36F-44B0-8945-DF645D0EF0CF}" type="datetimeFigureOut">
              <a:rPr lang="en-US" smtClean="0"/>
              <a:t>11/18/2021</a:t>
            </a:fld>
            <a:endParaRPr lang="en-US"/>
          </a:p>
        </p:txBody>
      </p:sp>
      <p:sp>
        <p:nvSpPr>
          <p:cNvPr id="6" name="Footer Placeholder 5"/>
          <p:cNvSpPr>
            <a:spLocks noGrp="1"/>
          </p:cNvSpPr>
          <p:nvPr>
            <p:ph type="ftr" sz="quarter" idx="11"/>
          </p:nvPr>
        </p:nvSpPr>
        <p:spPr>
          <a:xfrm>
            <a:off x="332098" y="8726411"/>
            <a:ext cx="1853670" cy="527403"/>
          </a:xfrm>
        </p:spPr>
        <p:txBody>
          <a:bodyPr/>
          <a:lstStyle/>
          <a:p>
            <a:endParaRPr lang="en-US"/>
          </a:p>
        </p:txBody>
      </p:sp>
      <p:sp>
        <p:nvSpPr>
          <p:cNvPr id="7" name="Slide Number Placeholder 6"/>
          <p:cNvSpPr>
            <a:spLocks noGrp="1"/>
          </p:cNvSpPr>
          <p:nvPr>
            <p:ph type="sldNum" sz="quarter" idx="12"/>
          </p:nvPr>
        </p:nvSpPr>
        <p:spPr>
          <a:xfrm>
            <a:off x="2735263" y="8545171"/>
            <a:ext cx="597462" cy="708643"/>
          </a:xfrm>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3855666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3648" y="6934200"/>
            <a:ext cx="5644753" cy="818622"/>
          </a:xfrm>
        </p:spPr>
        <p:txBody>
          <a:bodyPr anchor="b">
            <a:normAutofit/>
          </a:bodyPr>
          <a:lstStyle>
            <a:lvl1pPr algn="l">
              <a:defRPr sz="18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6858000" cy="69342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200"/>
            </a:lvl1pPr>
          </a:lstStyle>
          <a:p>
            <a:r>
              <a:rPr lang="en-US"/>
              <a:t>Click icon to add picture</a:t>
            </a:r>
            <a:endParaRPr lang="en-US" dirty="0"/>
          </a:p>
        </p:txBody>
      </p:sp>
      <p:sp>
        <p:nvSpPr>
          <p:cNvPr id="4" name="Text Placeholder 3"/>
          <p:cNvSpPr>
            <a:spLocks noGrp="1"/>
          </p:cNvSpPr>
          <p:nvPr>
            <p:ph type="body" sz="half" idx="2"/>
          </p:nvPr>
        </p:nvSpPr>
        <p:spPr>
          <a:xfrm>
            <a:off x="603648" y="7752821"/>
            <a:ext cx="5644753" cy="713140"/>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597BE1D4-F36F-44B0-8945-DF645D0EF0CF}" type="datetimeFigureOut">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1509592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363830" y="1933359"/>
            <a:ext cx="3561984" cy="4678827"/>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87180" y="2160203"/>
            <a:ext cx="3315285" cy="3821873"/>
          </a:xfrm>
        </p:spPr>
        <p:txBody>
          <a:bodyPr anchor="b"/>
          <a:lstStyle>
            <a:lvl1pPr algn="l">
              <a:defRPr sz="3150" b="1" cap="none"/>
            </a:lvl1pPr>
          </a:lstStyle>
          <a:p>
            <a:r>
              <a:rPr lang="en-US"/>
              <a:t>Click to edit Master title style</a:t>
            </a:r>
            <a:endParaRPr lang="en-US" dirty="0"/>
          </a:p>
        </p:txBody>
      </p:sp>
      <p:sp>
        <p:nvSpPr>
          <p:cNvPr id="3" name="Text Placeholder 2"/>
          <p:cNvSpPr>
            <a:spLocks noGrp="1"/>
          </p:cNvSpPr>
          <p:nvPr>
            <p:ph type="body" idx="1"/>
          </p:nvPr>
        </p:nvSpPr>
        <p:spPr>
          <a:xfrm>
            <a:off x="488420" y="6789904"/>
            <a:ext cx="3314045" cy="1030237"/>
          </a:xfrm>
        </p:spPr>
        <p:txBody>
          <a:bodyPr anchor="t">
            <a:no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4049163" y="1933359"/>
            <a:ext cx="2476737" cy="5886781"/>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597BE1D4-F36F-44B0-8945-DF645D0EF0CF}" type="datetimeFigureOut">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107456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641747" y="3302845"/>
            <a:ext cx="2753502" cy="361684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763363" y="3518604"/>
            <a:ext cx="2465168" cy="2900140"/>
          </a:xfrm>
        </p:spPr>
        <p:txBody>
          <a:bodyPr/>
          <a:lstStyle>
            <a:lvl1pPr>
              <a:defRPr sz="2400"/>
            </a:lvl1pPr>
          </a:lstStyle>
          <a:p>
            <a:r>
              <a:rPr lang="en-US"/>
              <a:t>Click to edit Master title style</a:t>
            </a:r>
            <a:endParaRPr lang="en-US" dirty="0"/>
          </a:p>
        </p:txBody>
      </p:sp>
      <p:sp>
        <p:nvSpPr>
          <p:cNvPr id="6" name="Text Placeholder 5"/>
          <p:cNvSpPr>
            <a:spLocks noGrp="1"/>
          </p:cNvSpPr>
          <p:nvPr>
            <p:ph type="body" sz="quarter" idx="16"/>
          </p:nvPr>
        </p:nvSpPr>
        <p:spPr>
          <a:xfrm>
            <a:off x="3462338" y="3302000"/>
            <a:ext cx="2753916" cy="3322638"/>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597BE1D4-F36F-44B0-8945-DF645D0EF0CF}" type="datetimeFigureOut">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325280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6858000" cy="315753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BE1D4-F36F-44B0-8945-DF645D0EF0CF}" type="datetimeFigureOut">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2495794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4314178" y="644351"/>
            <a:ext cx="2543822" cy="782161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3925491" y="0"/>
            <a:ext cx="2932509" cy="8475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4603241" y="846692"/>
            <a:ext cx="1276350" cy="741693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3647" y="644351"/>
            <a:ext cx="3710532" cy="782161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BE1D4-F36F-44B0-8945-DF645D0EF0CF}" type="datetimeFigureOut">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8C8DEB-24FC-4634-BACC-6FC3A2012092}" type="slidenum">
              <a:rPr lang="en-US" smtClean="0"/>
              <a:t>‹#›</a:t>
            </a:fld>
            <a:endParaRPr lang="en-US"/>
          </a:p>
        </p:txBody>
      </p:sp>
    </p:spTree>
    <p:extLst>
      <p:ext uri="{BB962C8B-B14F-4D97-AF65-F5344CB8AC3E}">
        <p14:creationId xmlns:p14="http://schemas.microsoft.com/office/powerpoint/2010/main" val="21989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7498" y="645938"/>
            <a:ext cx="5643002" cy="1401761"/>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7498" y="3155245"/>
            <a:ext cx="5643002" cy="5307462"/>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32098" y="8726411"/>
            <a:ext cx="4717149" cy="527403"/>
          </a:xfrm>
          <a:prstGeom prst="rect">
            <a:avLst/>
          </a:prstGeom>
        </p:spPr>
        <p:txBody>
          <a:bodyPr vert="horz" lIns="91440" tIns="45720" rIns="91440" bIns="45720" rtlCol="0" anchor="b"/>
          <a:lstStyle>
            <a:lvl1pPr algn="l">
              <a:defRPr sz="675">
                <a:solidFill>
                  <a:schemeClr val="tx1"/>
                </a:solidFill>
              </a:defRPr>
            </a:lvl1pPr>
          </a:lstStyle>
          <a:p>
            <a:endParaRPr lang="en-US"/>
          </a:p>
        </p:txBody>
      </p:sp>
      <p:sp>
        <p:nvSpPr>
          <p:cNvPr id="4" name="Date Placeholder 3"/>
          <p:cNvSpPr>
            <a:spLocks noGrp="1"/>
          </p:cNvSpPr>
          <p:nvPr>
            <p:ph type="dt" sz="half" idx="2"/>
          </p:nvPr>
        </p:nvSpPr>
        <p:spPr>
          <a:xfrm>
            <a:off x="5183567" y="8726411"/>
            <a:ext cx="744871" cy="527403"/>
          </a:xfrm>
          <a:prstGeom prst="rect">
            <a:avLst/>
          </a:prstGeom>
        </p:spPr>
        <p:txBody>
          <a:bodyPr vert="horz" lIns="91440" tIns="45720" rIns="91440" bIns="45720" rtlCol="0" anchor="b"/>
          <a:lstStyle>
            <a:lvl1pPr algn="r">
              <a:defRPr sz="675">
                <a:solidFill>
                  <a:schemeClr val="tx1"/>
                </a:solidFill>
              </a:defRPr>
            </a:lvl1pPr>
          </a:lstStyle>
          <a:p>
            <a:fld id="{597BE1D4-F36F-44B0-8945-DF645D0EF0CF}" type="datetimeFigureOut">
              <a:rPr lang="en-US" smtClean="0"/>
              <a:t>11/18/2021</a:t>
            </a:fld>
            <a:endParaRPr lang="en-US"/>
          </a:p>
        </p:txBody>
      </p:sp>
      <p:sp>
        <p:nvSpPr>
          <p:cNvPr id="6" name="Slide Number Placeholder 5"/>
          <p:cNvSpPr>
            <a:spLocks noGrp="1"/>
          </p:cNvSpPr>
          <p:nvPr>
            <p:ph type="sldNum" sz="quarter" idx="4"/>
          </p:nvPr>
        </p:nvSpPr>
        <p:spPr>
          <a:xfrm>
            <a:off x="5928438" y="8545171"/>
            <a:ext cx="597462" cy="708643"/>
          </a:xfrm>
          <a:prstGeom prst="rect">
            <a:avLst/>
          </a:prstGeom>
        </p:spPr>
        <p:txBody>
          <a:bodyPr vert="horz" lIns="91440" tIns="45720" rIns="91440" bIns="10800" rtlCol="0" anchor="b"/>
          <a:lstStyle>
            <a:lvl1pPr algn="r">
              <a:defRPr sz="1500">
                <a:solidFill>
                  <a:schemeClr val="accent1"/>
                </a:solidFill>
              </a:defRPr>
            </a:lvl1pPr>
          </a:lstStyle>
          <a:p>
            <a:fld id="{B38C8DEB-24FC-4634-BACC-6FC3A2012092}" type="slidenum">
              <a:rPr lang="en-US" smtClean="0"/>
              <a:t>‹#›</a:t>
            </a:fld>
            <a:endParaRPr lang="en-US"/>
          </a:p>
        </p:txBody>
      </p:sp>
    </p:spTree>
    <p:extLst>
      <p:ext uri="{BB962C8B-B14F-4D97-AF65-F5344CB8AC3E}">
        <p14:creationId xmlns:p14="http://schemas.microsoft.com/office/powerpoint/2010/main" val="1050094712"/>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Lst>
  <p:txStyles>
    <p:titleStyle>
      <a:lvl1pPr algn="l" defTabSz="342900" rtl="0" eaLnBrk="1" latinLnBrk="0" hangingPunct="1">
        <a:spcBef>
          <a:spcPct val="0"/>
        </a:spcBef>
        <a:buNone/>
        <a:defRPr sz="3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ct val="20000"/>
        </a:spcBef>
        <a:spcAft>
          <a:spcPts val="450"/>
        </a:spcAft>
        <a:buClr>
          <a:schemeClr val="accent1"/>
        </a:buClr>
        <a:buFont typeface="Wingdings 2" charset="2"/>
        <a:buChar char=""/>
        <a:defRPr sz="1350" kern="1200">
          <a:solidFill>
            <a:schemeClr val="tx1"/>
          </a:solidFill>
          <a:latin typeface="+mn-lt"/>
          <a:ea typeface="+mn-ea"/>
          <a:cs typeface="+mn-cs"/>
        </a:defRPr>
      </a:lvl1pPr>
      <a:lvl2pPr marL="557213" indent="-214313" algn="l" defTabSz="342900" rtl="0" eaLnBrk="1" latinLnBrk="0" hangingPunct="1">
        <a:spcBef>
          <a:spcPct val="20000"/>
        </a:spcBef>
        <a:spcAft>
          <a:spcPts val="450"/>
        </a:spcAft>
        <a:buClr>
          <a:schemeClr val="accent1"/>
        </a:buClr>
        <a:buFont typeface="Wingdings 2" charset="2"/>
        <a:buChar char=""/>
        <a:defRPr sz="1200" kern="1200">
          <a:solidFill>
            <a:schemeClr val="tx1"/>
          </a:solidFill>
          <a:latin typeface="+mn-lt"/>
          <a:ea typeface="+mn-ea"/>
          <a:cs typeface="+mn-cs"/>
        </a:defRPr>
      </a:lvl2pPr>
      <a:lvl3pPr marL="857250" indent="-171450" algn="l" defTabSz="342900" rtl="0" eaLnBrk="1" latinLnBrk="0" hangingPunct="1">
        <a:spcBef>
          <a:spcPct val="20000"/>
        </a:spcBef>
        <a:spcAft>
          <a:spcPts val="450"/>
        </a:spcAft>
        <a:buClr>
          <a:schemeClr val="accent1"/>
        </a:buClr>
        <a:buFont typeface="Wingdings 2" charset="2"/>
        <a:buChar char=""/>
        <a:defRPr sz="1050" kern="1200">
          <a:solidFill>
            <a:schemeClr val="tx1"/>
          </a:solidFill>
          <a:latin typeface="+mn-lt"/>
          <a:ea typeface="+mn-ea"/>
          <a:cs typeface="+mn-cs"/>
        </a:defRPr>
      </a:lvl3pPr>
      <a:lvl4pPr marL="1200150" indent="-171450" algn="l" defTabSz="342900" rtl="0" eaLnBrk="1" latinLnBrk="0" hangingPunct="1">
        <a:spcBef>
          <a:spcPct val="20000"/>
        </a:spcBef>
        <a:spcAft>
          <a:spcPts val="450"/>
        </a:spcAft>
        <a:buClr>
          <a:schemeClr val="accent1"/>
        </a:buClr>
        <a:buFont typeface="Wingdings 2" charset="2"/>
        <a:buChar char=""/>
        <a:defRPr sz="900" kern="1200">
          <a:solidFill>
            <a:schemeClr val="tx1"/>
          </a:solidFill>
          <a:latin typeface="+mn-lt"/>
          <a:ea typeface="+mn-ea"/>
          <a:cs typeface="+mn-cs"/>
        </a:defRPr>
      </a:lvl4pPr>
      <a:lvl5pPr marL="1543050" indent="-171450" algn="l" defTabSz="342900" rtl="0" eaLnBrk="1" latinLnBrk="0" hangingPunct="1">
        <a:spcBef>
          <a:spcPct val="20000"/>
        </a:spcBef>
        <a:spcAft>
          <a:spcPts val="450"/>
        </a:spcAft>
        <a:buClr>
          <a:schemeClr val="accent1"/>
        </a:buClr>
        <a:buFont typeface="Wingdings 2" charset="2"/>
        <a:buChar char=""/>
        <a:defRPr sz="900" kern="1200">
          <a:solidFill>
            <a:schemeClr val="tx1"/>
          </a:solidFill>
          <a:latin typeface="+mn-lt"/>
          <a:ea typeface="+mn-ea"/>
          <a:cs typeface="+mn-cs"/>
        </a:defRPr>
      </a:lvl5pPr>
      <a:lvl6pPr marL="1800000" indent="-171450" algn="l" defTabSz="342900" rtl="0" eaLnBrk="1" latinLnBrk="0" hangingPunct="1">
        <a:spcBef>
          <a:spcPct val="20000"/>
        </a:spcBef>
        <a:spcAft>
          <a:spcPts val="450"/>
        </a:spcAft>
        <a:buClr>
          <a:schemeClr val="accent1"/>
        </a:buClr>
        <a:buFont typeface="Wingdings 2" charset="2"/>
        <a:buChar char=""/>
        <a:defRPr sz="900" kern="1200">
          <a:solidFill>
            <a:schemeClr val="tx1"/>
          </a:solidFill>
          <a:latin typeface="+mn-lt"/>
          <a:ea typeface="+mn-ea"/>
          <a:cs typeface="+mn-cs"/>
        </a:defRPr>
      </a:lvl6pPr>
      <a:lvl7pPr marL="2100000" indent="-171450" algn="l" defTabSz="342900" rtl="0" eaLnBrk="1" latinLnBrk="0" hangingPunct="1">
        <a:spcBef>
          <a:spcPct val="20000"/>
        </a:spcBef>
        <a:spcAft>
          <a:spcPts val="450"/>
        </a:spcAft>
        <a:buClr>
          <a:schemeClr val="accent1"/>
        </a:buClr>
        <a:buFont typeface="Wingdings 2" charset="2"/>
        <a:buChar char=""/>
        <a:defRPr sz="900" kern="1200">
          <a:solidFill>
            <a:schemeClr val="tx1"/>
          </a:solidFill>
          <a:latin typeface="+mn-lt"/>
          <a:ea typeface="+mn-ea"/>
          <a:cs typeface="+mn-cs"/>
        </a:defRPr>
      </a:lvl7pPr>
      <a:lvl8pPr marL="2400000" indent="-171450" algn="l" defTabSz="342900" rtl="0" eaLnBrk="1" latinLnBrk="0" hangingPunct="1">
        <a:spcBef>
          <a:spcPct val="20000"/>
        </a:spcBef>
        <a:spcAft>
          <a:spcPts val="450"/>
        </a:spcAft>
        <a:buClr>
          <a:schemeClr val="accent1"/>
        </a:buClr>
        <a:buFont typeface="Wingdings 2" charset="2"/>
        <a:buChar char=""/>
        <a:defRPr sz="900" kern="1200">
          <a:solidFill>
            <a:schemeClr val="tx1"/>
          </a:solidFill>
          <a:latin typeface="+mn-lt"/>
          <a:ea typeface="+mn-ea"/>
          <a:cs typeface="+mn-cs"/>
        </a:defRPr>
      </a:lvl8pPr>
      <a:lvl9pPr marL="2700000" indent="-171450" algn="l" defTabSz="342900" rtl="0" eaLnBrk="1" latinLnBrk="0" hangingPunct="1">
        <a:spcBef>
          <a:spcPct val="20000"/>
        </a:spcBef>
        <a:spcAft>
          <a:spcPts val="450"/>
        </a:spcAft>
        <a:buClr>
          <a:schemeClr val="accent1"/>
        </a:buClr>
        <a:buFont typeface="Wingdings 2" charset="2"/>
        <a:buChar char=""/>
        <a:defRPr sz="9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FF4E5-8490-43F1-850B-CAB28A8051B7}"/>
              </a:ext>
            </a:extLst>
          </p:cNvPr>
          <p:cNvSpPr>
            <a:spLocks noGrp="1"/>
          </p:cNvSpPr>
          <p:nvPr>
            <p:ph type="ctrTitle"/>
          </p:nvPr>
        </p:nvSpPr>
        <p:spPr>
          <a:xfrm>
            <a:off x="885825" y="1464354"/>
            <a:ext cx="5473341" cy="2377992"/>
          </a:xfrm>
        </p:spPr>
        <p:txBody>
          <a:bodyPr/>
          <a:lstStyle/>
          <a:p>
            <a:r>
              <a:rPr lang="es-ES" sz="4800">
                <a:latin typeface="A Love of Thunder" panose="02000503000000020004" pitchFamily="2" charset="0"/>
              </a:rPr>
              <a:t>Lista de habitaciones </a:t>
            </a:r>
            <a:br>
              <a:rPr lang="es-ES" sz="4800">
                <a:latin typeface="A Love of Thunder" panose="02000503000000020004" pitchFamily="2" charset="0"/>
              </a:rPr>
            </a:br>
            <a:r>
              <a:rPr lang="es-ES" sz="4800">
                <a:latin typeface="A Love of Thunder" panose="02000503000000020004" pitchFamily="2" charset="0"/>
              </a:rPr>
              <a:t>y precios</a:t>
            </a:r>
            <a:endParaRPr lang="en-US" sz="4800">
              <a:latin typeface="A Love of Thunder" panose="02000503000000020004" pitchFamily="2" charset="0"/>
            </a:endParaRPr>
          </a:p>
        </p:txBody>
      </p:sp>
      <p:sp>
        <p:nvSpPr>
          <p:cNvPr id="3" name="Subtitle 2">
            <a:extLst>
              <a:ext uri="{FF2B5EF4-FFF2-40B4-BE49-F238E27FC236}">
                <a16:creationId xmlns:a16="http://schemas.microsoft.com/office/drawing/2014/main" id="{2C76CDF8-C001-48AA-AB22-83F1896E33F1}"/>
              </a:ext>
            </a:extLst>
          </p:cNvPr>
          <p:cNvSpPr>
            <a:spLocks noGrp="1"/>
          </p:cNvSpPr>
          <p:nvPr>
            <p:ph type="subTitle" idx="1"/>
          </p:nvPr>
        </p:nvSpPr>
        <p:spPr>
          <a:xfrm>
            <a:off x="885825" y="3368590"/>
            <a:ext cx="3025223" cy="1584410"/>
          </a:xfrm>
        </p:spPr>
        <p:txBody>
          <a:bodyPr>
            <a:normAutofit lnSpcReduction="10000"/>
          </a:bodyPr>
          <a:lstStyle/>
          <a:p>
            <a:br>
              <a:rPr lang="en-US" sz="4800" dirty="0"/>
            </a:br>
            <a:r>
              <a:rPr lang="en-US" sz="2800" dirty="0" err="1"/>
              <a:t>Presentado</a:t>
            </a:r>
            <a:r>
              <a:rPr lang="en-US" sz="2800" dirty="0"/>
              <a:t> por: </a:t>
            </a:r>
            <a:r>
              <a:rPr lang="en-US" sz="2800" dirty="0" err="1"/>
              <a:t>Mahbuba</a:t>
            </a:r>
            <a:r>
              <a:rPr lang="en-US" sz="2800" dirty="0"/>
              <a:t> </a:t>
            </a:r>
            <a:r>
              <a:rPr lang="en-US" sz="2800" dirty="0" err="1"/>
              <a:t>Jafrin</a:t>
            </a:r>
            <a:endParaRPr lang="en-US" sz="4800" dirty="0"/>
          </a:p>
        </p:txBody>
      </p:sp>
    </p:spTree>
    <p:extLst>
      <p:ext uri="{BB962C8B-B14F-4D97-AF65-F5344CB8AC3E}">
        <p14:creationId xmlns:p14="http://schemas.microsoft.com/office/powerpoint/2010/main" val="2869926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5E8B77-A0E8-47D0-963B-E4ED8EE2C7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6858000" cy="9905999"/>
          </a:xfrm>
          <a:prstGeom prst="rect">
            <a:avLst/>
          </a:prstGeom>
        </p:spPr>
      </p:pic>
      <p:sp>
        <p:nvSpPr>
          <p:cNvPr id="5" name="TextBox 4">
            <a:extLst>
              <a:ext uri="{FF2B5EF4-FFF2-40B4-BE49-F238E27FC236}">
                <a16:creationId xmlns:a16="http://schemas.microsoft.com/office/drawing/2014/main" id="{DD3AE0CD-C277-45E0-9B7C-3EFC30A07331}"/>
              </a:ext>
            </a:extLst>
          </p:cNvPr>
          <p:cNvSpPr txBox="1"/>
          <p:nvPr/>
        </p:nvSpPr>
        <p:spPr>
          <a:xfrm>
            <a:off x="1624664" y="1554441"/>
            <a:ext cx="3448380" cy="1015663"/>
          </a:xfrm>
          <a:prstGeom prst="rect">
            <a:avLst/>
          </a:prstGeom>
          <a:noFill/>
        </p:spPr>
        <p:txBody>
          <a:bodyPr wrap="none" rtlCol="0">
            <a:spAutoFit/>
          </a:bodyPr>
          <a:lstStyle/>
          <a:p>
            <a:pPr algn="ctr"/>
            <a:r>
              <a:rPr lang="en-US" sz="3200">
                <a:latin typeface="Baskerville Old Face" panose="02020602080505020303" pitchFamily="18" charset="0"/>
              </a:rPr>
              <a:t>Hotel</a:t>
            </a:r>
          </a:p>
          <a:p>
            <a:r>
              <a:rPr lang="en-US" sz="2800">
                <a:latin typeface="Baskerville Old Face" panose="02020602080505020303" pitchFamily="18" charset="0"/>
              </a:rPr>
              <a:t>Renaissance Barcelona</a:t>
            </a:r>
          </a:p>
        </p:txBody>
      </p:sp>
      <p:sp>
        <p:nvSpPr>
          <p:cNvPr id="6" name="TextBox 5">
            <a:extLst>
              <a:ext uri="{FF2B5EF4-FFF2-40B4-BE49-F238E27FC236}">
                <a16:creationId xmlns:a16="http://schemas.microsoft.com/office/drawing/2014/main" id="{6CD41808-86BD-48A7-9617-BD23B69A6030}"/>
              </a:ext>
            </a:extLst>
          </p:cNvPr>
          <p:cNvSpPr txBox="1"/>
          <p:nvPr/>
        </p:nvSpPr>
        <p:spPr>
          <a:xfrm>
            <a:off x="650896" y="2661822"/>
            <a:ext cx="6047489" cy="523220"/>
          </a:xfrm>
          <a:prstGeom prst="rect">
            <a:avLst/>
          </a:prstGeom>
          <a:noFill/>
        </p:spPr>
        <p:txBody>
          <a:bodyPr wrap="none" rtlCol="0">
            <a:spAutoFit/>
          </a:bodyPr>
          <a:lstStyle/>
          <a:p>
            <a:r>
              <a:rPr lang="es-ES" sz="2800">
                <a:latin typeface="A Love of Thunder" panose="02000503000000020004" pitchFamily="2" charset="0"/>
              </a:rPr>
              <a:t>Lista de habitaciones y precios</a:t>
            </a:r>
            <a:endParaRPr lang="en-US" sz="2800">
              <a:latin typeface="A Love of Thunder" panose="02000503000000020004" pitchFamily="2" charset="0"/>
            </a:endParaRPr>
          </a:p>
        </p:txBody>
      </p:sp>
      <p:pic>
        <p:nvPicPr>
          <p:cNvPr id="1026" name="Picture 2" descr="RIU PLAZA ESPANA, Madrid | 2021 Updated Prices, Deals">
            <a:extLst>
              <a:ext uri="{FF2B5EF4-FFF2-40B4-BE49-F238E27FC236}">
                <a16:creationId xmlns:a16="http://schemas.microsoft.com/office/drawing/2014/main" id="{6CE4A407-0542-472F-9E4C-ADF6D649B4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897" y="4541435"/>
            <a:ext cx="1476077" cy="98226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tel Riu Plaza Espana Rooms: Pictures &amp; Reviews - Tripadvisor">
            <a:extLst>
              <a:ext uri="{FF2B5EF4-FFF2-40B4-BE49-F238E27FC236}">
                <a16:creationId xmlns:a16="http://schemas.microsoft.com/office/drawing/2014/main" id="{D77B3C15-6CCD-45ED-9C00-0DC3ADAD27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8639" y="4596796"/>
            <a:ext cx="1545938" cy="10287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tel Riu Plaza España, official website">
            <a:extLst>
              <a:ext uri="{FF2B5EF4-FFF2-40B4-BE49-F238E27FC236}">
                <a16:creationId xmlns:a16="http://schemas.microsoft.com/office/drawing/2014/main" id="{772C281C-97D7-473D-9E36-79678FD600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6241" y="4596796"/>
            <a:ext cx="1545937" cy="9822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25F6CDB-270D-41AA-A859-E9CC17341B91}"/>
              </a:ext>
            </a:extLst>
          </p:cNvPr>
          <p:cNvSpPr txBox="1"/>
          <p:nvPr/>
        </p:nvSpPr>
        <p:spPr>
          <a:xfrm>
            <a:off x="482276" y="5650281"/>
            <a:ext cx="1720981" cy="430887"/>
          </a:xfrm>
          <a:prstGeom prst="rect">
            <a:avLst/>
          </a:prstGeom>
          <a:noFill/>
        </p:spPr>
        <p:txBody>
          <a:bodyPr wrap="square" rtlCol="0">
            <a:spAutoFit/>
          </a:bodyPr>
          <a:lstStyle/>
          <a:p>
            <a:pPr algn="ctr"/>
            <a:r>
              <a:rPr lang="en-US" sz="1100"/>
              <a:t>Cama king deluxe con terraza</a:t>
            </a:r>
          </a:p>
        </p:txBody>
      </p:sp>
      <p:sp>
        <p:nvSpPr>
          <p:cNvPr id="13" name="TextBox 12">
            <a:extLst>
              <a:ext uri="{FF2B5EF4-FFF2-40B4-BE49-F238E27FC236}">
                <a16:creationId xmlns:a16="http://schemas.microsoft.com/office/drawing/2014/main" id="{ACF632E9-249D-4AD3-8F27-A384FF7FBC2D}"/>
              </a:ext>
            </a:extLst>
          </p:cNvPr>
          <p:cNvSpPr txBox="1"/>
          <p:nvPr/>
        </p:nvSpPr>
        <p:spPr>
          <a:xfrm>
            <a:off x="2525491" y="5543121"/>
            <a:ext cx="1777449" cy="523220"/>
          </a:xfrm>
          <a:prstGeom prst="rect">
            <a:avLst/>
          </a:prstGeom>
          <a:noFill/>
        </p:spPr>
        <p:txBody>
          <a:bodyPr wrap="square" rtlCol="0">
            <a:spAutoFit/>
          </a:bodyPr>
          <a:lstStyle/>
          <a:p>
            <a:pPr algn="ctr"/>
            <a:br>
              <a:rPr lang="en-US" sz="1400"/>
            </a:br>
            <a:r>
              <a:rPr lang="en-US" sz="1400"/>
              <a:t>Suite presidencial</a:t>
            </a:r>
            <a:endParaRPr lang="en-US" sz="1400" b="1"/>
          </a:p>
        </p:txBody>
      </p:sp>
      <p:sp>
        <p:nvSpPr>
          <p:cNvPr id="18" name="TextBox 17">
            <a:extLst>
              <a:ext uri="{FF2B5EF4-FFF2-40B4-BE49-F238E27FC236}">
                <a16:creationId xmlns:a16="http://schemas.microsoft.com/office/drawing/2014/main" id="{9CABB9D3-61C2-4682-9098-0D5593506D28}"/>
              </a:ext>
            </a:extLst>
          </p:cNvPr>
          <p:cNvSpPr txBox="1"/>
          <p:nvPr/>
        </p:nvSpPr>
        <p:spPr>
          <a:xfrm>
            <a:off x="4956691" y="5703238"/>
            <a:ext cx="1144865" cy="461665"/>
          </a:xfrm>
          <a:prstGeom prst="rect">
            <a:avLst/>
          </a:prstGeom>
          <a:noFill/>
        </p:spPr>
        <p:txBody>
          <a:bodyPr wrap="none" rtlCol="0">
            <a:spAutoFit/>
          </a:bodyPr>
          <a:lstStyle/>
          <a:p>
            <a:pPr algn="ctr"/>
            <a:r>
              <a:rPr lang="en-US" sz="1200"/>
              <a:t>Deluxe </a:t>
            </a:r>
          </a:p>
          <a:p>
            <a:r>
              <a:rPr lang="en-US" sz="1200"/>
              <a:t>Superior Twin</a:t>
            </a:r>
          </a:p>
        </p:txBody>
      </p:sp>
      <p:sp>
        <p:nvSpPr>
          <p:cNvPr id="20" name="TextBox 19">
            <a:extLst>
              <a:ext uri="{FF2B5EF4-FFF2-40B4-BE49-F238E27FC236}">
                <a16:creationId xmlns:a16="http://schemas.microsoft.com/office/drawing/2014/main" id="{A2D36BA0-27F8-4D62-AA48-5DDDB0BEF9A6}"/>
              </a:ext>
            </a:extLst>
          </p:cNvPr>
          <p:cNvSpPr txBox="1"/>
          <p:nvPr/>
        </p:nvSpPr>
        <p:spPr>
          <a:xfrm>
            <a:off x="4569737" y="6924674"/>
            <a:ext cx="1992988" cy="1700466"/>
          </a:xfrm>
          <a:prstGeom prst="rect">
            <a:avLst/>
          </a:prstGeom>
          <a:gradFill>
            <a:gsLst>
              <a:gs pos="0">
                <a:schemeClr val="accent5">
                  <a:lumMod val="75000"/>
                  <a:alpha val="7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just"/>
            <a:r>
              <a:rPr lang="es-ES" sz="950">
                <a:solidFill>
                  <a:schemeClr val="bg1"/>
                </a:solidFill>
              </a:rPr>
              <a:t>Estas habitaciones Deluxe Superior twin de 31 m2 están diseñadas para ofrecerte las mejores comodidades. Estas habitaciones del Hotel Riu Plaza España cuentan con dos camas twin (110x200 cm), sofá cama en la zona de salón, WiFi, TV vía satélite, aire acondicionado y calefacción, caja fuerte y mininevera.</a:t>
            </a:r>
            <a:endParaRPr lang="en-US" sz="950">
              <a:solidFill>
                <a:schemeClr val="bg1"/>
              </a:solidFill>
            </a:endParaRPr>
          </a:p>
        </p:txBody>
      </p:sp>
      <p:sp>
        <p:nvSpPr>
          <p:cNvPr id="25" name="TextBox 24">
            <a:extLst>
              <a:ext uri="{FF2B5EF4-FFF2-40B4-BE49-F238E27FC236}">
                <a16:creationId xmlns:a16="http://schemas.microsoft.com/office/drawing/2014/main" id="{9AA6742B-3553-4FD7-8714-A06273CD6D5E}"/>
              </a:ext>
            </a:extLst>
          </p:cNvPr>
          <p:cNvSpPr txBox="1"/>
          <p:nvPr/>
        </p:nvSpPr>
        <p:spPr>
          <a:xfrm>
            <a:off x="2432506" y="6982568"/>
            <a:ext cx="1992988" cy="1708160"/>
          </a:xfrm>
          <a:prstGeom prst="rect">
            <a:avLst/>
          </a:prstGeom>
          <a:gradFill>
            <a:gsLst>
              <a:gs pos="0">
                <a:schemeClr val="accent5">
                  <a:lumMod val="75000"/>
                  <a:alpha val="7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just"/>
            <a:r>
              <a:rPr lang="es-ES" sz="700">
                <a:solidFill>
                  <a:schemeClr val="bg1"/>
                </a:solidFill>
              </a:rPr>
              <a:t>Si quieres vivir una estancia de lujo supremo, la Suite Presidencial del Hotel Riu Plaza España es la opción perfecta para ti. Estas habitaciones de 100 m2 cuentan con dos dormitorios, uno de ellos con una cama super king (200x200 cm) y el otro con una cama king (180x200 cm), 2 baños completos, un aseo de cortesía, una pequeña cocina y un sala de estar independiente con sofá y comedor. Además, las instalaciones incluyen un sinfín de servicios exclusivos, como 2 terrazas con impresionantes vistas a la ciudad donde encontrarás tumbonas y un jacuzzi.</a:t>
            </a:r>
            <a:endParaRPr lang="en-US" sz="700">
              <a:solidFill>
                <a:schemeClr val="bg1"/>
              </a:solidFill>
            </a:endParaRPr>
          </a:p>
        </p:txBody>
      </p:sp>
      <p:sp>
        <p:nvSpPr>
          <p:cNvPr id="26" name="TextBox 25">
            <a:extLst>
              <a:ext uri="{FF2B5EF4-FFF2-40B4-BE49-F238E27FC236}">
                <a16:creationId xmlns:a16="http://schemas.microsoft.com/office/drawing/2014/main" id="{E9097A6D-4653-4C47-84EE-B9B34963DA90}"/>
              </a:ext>
            </a:extLst>
          </p:cNvPr>
          <p:cNvSpPr txBox="1"/>
          <p:nvPr/>
        </p:nvSpPr>
        <p:spPr>
          <a:xfrm>
            <a:off x="133986" y="6886573"/>
            <a:ext cx="1992987" cy="1846659"/>
          </a:xfrm>
          <a:prstGeom prst="rect">
            <a:avLst/>
          </a:prstGeom>
          <a:gradFill>
            <a:gsLst>
              <a:gs pos="0">
                <a:schemeClr val="accent5">
                  <a:lumMod val="75000"/>
                  <a:alpha val="7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just"/>
            <a:r>
              <a:rPr lang="es-ES" sz="950">
                <a:solidFill>
                  <a:schemeClr val="bg1"/>
                </a:solidFill>
              </a:rPr>
              <a:t>El Hotel Riu Plaza España pone a tu disposición estas confortables habitaciones de 23 m2 para que puedas descansar tras una agitada jornada. Las habitaciones Deluxe King con terraza te ofrecen una cama king size (180x200 cm), WiFi, TV vía satélite, aire acondicionado y calefacción, caja fuerte, mini-nevera y balcón o terraza.</a:t>
            </a:r>
            <a:endParaRPr lang="en-US" sz="950">
              <a:solidFill>
                <a:schemeClr val="bg1"/>
              </a:solidFill>
            </a:endParaRPr>
          </a:p>
        </p:txBody>
      </p:sp>
      <p:sp>
        <p:nvSpPr>
          <p:cNvPr id="24" name="TextBox 23">
            <a:extLst>
              <a:ext uri="{FF2B5EF4-FFF2-40B4-BE49-F238E27FC236}">
                <a16:creationId xmlns:a16="http://schemas.microsoft.com/office/drawing/2014/main" id="{25CCE8D6-4ACF-448E-B92C-664794CAF7DF}"/>
              </a:ext>
            </a:extLst>
          </p:cNvPr>
          <p:cNvSpPr txBox="1"/>
          <p:nvPr/>
        </p:nvSpPr>
        <p:spPr>
          <a:xfrm>
            <a:off x="482276" y="9515859"/>
            <a:ext cx="1813317" cy="338554"/>
          </a:xfrm>
          <a:prstGeom prst="rect">
            <a:avLst/>
          </a:prstGeom>
          <a:noFill/>
        </p:spPr>
        <p:txBody>
          <a:bodyPr wrap="none" rtlCol="0">
            <a:spAutoFit/>
          </a:bodyPr>
          <a:lstStyle/>
          <a:p>
            <a:r>
              <a:rPr lang="it-IT" sz="800"/>
              <a:t>Plaza de Europa, 50-52, 08902,</a:t>
            </a:r>
          </a:p>
          <a:p>
            <a:r>
              <a:rPr lang="it-IT" sz="800"/>
              <a:t>Hospitalte de Llobregat, </a:t>
            </a:r>
            <a:r>
              <a:rPr lang="es-ES" sz="800"/>
              <a:t>España </a:t>
            </a:r>
            <a:endParaRPr lang="en-US" sz="800"/>
          </a:p>
        </p:txBody>
      </p:sp>
      <p:sp>
        <p:nvSpPr>
          <p:cNvPr id="29" name="TextBox 28">
            <a:extLst>
              <a:ext uri="{FF2B5EF4-FFF2-40B4-BE49-F238E27FC236}">
                <a16:creationId xmlns:a16="http://schemas.microsoft.com/office/drawing/2014/main" id="{8E9F4B07-CEC9-48AF-B7D4-9B4D999EAB6A}"/>
              </a:ext>
            </a:extLst>
          </p:cNvPr>
          <p:cNvSpPr txBox="1"/>
          <p:nvPr/>
        </p:nvSpPr>
        <p:spPr>
          <a:xfrm>
            <a:off x="2420994" y="9422440"/>
            <a:ext cx="1927131" cy="369332"/>
          </a:xfrm>
          <a:prstGeom prst="rect">
            <a:avLst/>
          </a:prstGeom>
          <a:noFill/>
        </p:spPr>
        <p:txBody>
          <a:bodyPr wrap="none" rtlCol="0">
            <a:spAutoFit/>
          </a:bodyPr>
          <a:lstStyle/>
          <a:p>
            <a:r>
              <a:rPr lang="en-US"/>
              <a:t>+1 833 702 0544</a:t>
            </a:r>
          </a:p>
        </p:txBody>
      </p:sp>
      <p:sp>
        <p:nvSpPr>
          <p:cNvPr id="30" name="TextBox 29">
            <a:extLst>
              <a:ext uri="{FF2B5EF4-FFF2-40B4-BE49-F238E27FC236}">
                <a16:creationId xmlns:a16="http://schemas.microsoft.com/office/drawing/2014/main" id="{FB46A3BB-9106-45EB-B828-D7354866823F}"/>
              </a:ext>
            </a:extLst>
          </p:cNvPr>
          <p:cNvSpPr txBox="1"/>
          <p:nvPr/>
        </p:nvSpPr>
        <p:spPr>
          <a:xfrm>
            <a:off x="4504467" y="9484779"/>
            <a:ext cx="2015295" cy="261610"/>
          </a:xfrm>
          <a:prstGeom prst="rect">
            <a:avLst/>
          </a:prstGeom>
          <a:noFill/>
        </p:spPr>
        <p:txBody>
          <a:bodyPr wrap="none" rtlCol="0">
            <a:spAutoFit/>
          </a:bodyPr>
          <a:lstStyle/>
          <a:p>
            <a:r>
              <a:rPr lang="en-US" sz="1100"/>
              <a:t>https://www.marriott.com/</a:t>
            </a:r>
          </a:p>
        </p:txBody>
      </p:sp>
      <p:sp>
        <p:nvSpPr>
          <p:cNvPr id="8" name="Rectangle 7">
            <a:extLst>
              <a:ext uri="{FF2B5EF4-FFF2-40B4-BE49-F238E27FC236}">
                <a16:creationId xmlns:a16="http://schemas.microsoft.com/office/drawing/2014/main" id="{EA942C0E-80FB-47F9-AD7D-FC33396FBB7D}"/>
              </a:ext>
            </a:extLst>
          </p:cNvPr>
          <p:cNvSpPr/>
          <p:nvPr/>
        </p:nvSpPr>
        <p:spPr>
          <a:xfrm>
            <a:off x="2832100" y="0"/>
            <a:ext cx="1117600" cy="135938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22" name="Picture 2" descr="Meetings &amp;amp; Events at Renaissance Barcelona Hotel, barcelona, Spain |  Conference Hotel Group">
            <a:extLst>
              <a:ext uri="{FF2B5EF4-FFF2-40B4-BE49-F238E27FC236}">
                <a16:creationId xmlns:a16="http://schemas.microsoft.com/office/drawing/2014/main" id="{66B6B073-4654-4FCB-B242-7921F59DDF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71877" y="197420"/>
            <a:ext cx="2394601" cy="100954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E38D9968-929F-4159-9076-D6527BF887B7}"/>
              </a:ext>
            </a:extLst>
          </p:cNvPr>
          <p:cNvSpPr/>
          <p:nvPr/>
        </p:nvSpPr>
        <p:spPr>
          <a:xfrm>
            <a:off x="562338" y="3236769"/>
            <a:ext cx="4899968" cy="120051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200" b="1">
              <a:solidFill>
                <a:schemeClr val="bg1"/>
              </a:solidFill>
            </a:endParaRPr>
          </a:p>
          <a:p>
            <a:pPr algn="ctr"/>
            <a:endParaRPr lang="en-US" sz="1200" b="1">
              <a:solidFill>
                <a:schemeClr val="bg1"/>
              </a:solidFill>
            </a:endParaRPr>
          </a:p>
          <a:p>
            <a:pPr algn="ctr"/>
            <a:endParaRPr lang="en-US" sz="1200" b="1">
              <a:solidFill>
                <a:schemeClr val="bg1"/>
              </a:solidFill>
            </a:endParaRPr>
          </a:p>
          <a:p>
            <a:pPr algn="ctr"/>
            <a:r>
              <a:rPr lang="en-US" sz="1200" b="1">
                <a:solidFill>
                  <a:schemeClr val="bg1"/>
                </a:solidFill>
              </a:rPr>
              <a:t>Extra Facilities</a:t>
            </a:r>
            <a:endParaRPr lang="en-US" sz="1200">
              <a:solidFill>
                <a:schemeClr val="bg1"/>
              </a:solidFill>
            </a:endParaRPr>
          </a:p>
          <a:p>
            <a:pPr algn="ctr"/>
            <a:endParaRPr lang="en-US" sz="1200" b="1">
              <a:solidFill>
                <a:schemeClr val="bg1"/>
              </a:solidFill>
            </a:endParaRPr>
          </a:p>
          <a:p>
            <a:endParaRPr lang="en-US" sz="1200">
              <a:solidFill>
                <a:schemeClr val="bg1"/>
              </a:solidFill>
            </a:endParaRPr>
          </a:p>
          <a:p>
            <a:endParaRPr lang="en-US" sz="1200">
              <a:solidFill>
                <a:schemeClr val="bg1"/>
              </a:solidFill>
            </a:endParaRPr>
          </a:p>
          <a:p>
            <a:endParaRPr lang="en-US" sz="1200">
              <a:solidFill>
                <a:schemeClr val="bg1"/>
              </a:solidFill>
            </a:endParaRPr>
          </a:p>
          <a:p>
            <a:endParaRPr lang="en-US" sz="1200">
              <a:solidFill>
                <a:schemeClr val="bg1"/>
              </a:solidFill>
            </a:endParaRPr>
          </a:p>
          <a:p>
            <a:pPr algn="ctr"/>
            <a:r>
              <a:rPr lang="en-US" sz="1200" b="1">
                <a:solidFill>
                  <a:schemeClr val="bg1"/>
                </a:solidFill>
              </a:rPr>
              <a:t> </a:t>
            </a:r>
          </a:p>
          <a:p>
            <a:pPr algn="ctr"/>
            <a:r>
              <a:rPr lang="en-US" sz="1200" b="1">
                <a:solidFill>
                  <a:schemeClr val="bg1"/>
                </a:solidFill>
              </a:rPr>
              <a:t>    </a:t>
            </a:r>
          </a:p>
          <a:p>
            <a:pPr algn="ctr"/>
            <a:endParaRPr lang="en-US" sz="1200"/>
          </a:p>
        </p:txBody>
      </p:sp>
      <p:pic>
        <p:nvPicPr>
          <p:cNvPr id="10" name="Picture 2" descr="Parking Images, Stock Photos &amp; Vectors | Shutterstock">
            <a:extLst>
              <a:ext uri="{FF2B5EF4-FFF2-40B4-BE49-F238E27FC236}">
                <a16:creationId xmlns:a16="http://schemas.microsoft.com/office/drawing/2014/main" id="{437EE5DF-0400-48FC-A5BB-286A23303D8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6823"/>
          <a:stretch/>
        </p:blipFill>
        <p:spPr bwMode="auto">
          <a:xfrm>
            <a:off x="2480115" y="3547554"/>
            <a:ext cx="717673" cy="4026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3D30444D-4634-4A6E-AFA4-158ED2292175}"/>
              </a:ext>
            </a:extLst>
          </p:cNvPr>
          <p:cNvGraphicFramePr>
            <a:graphicFrameLocks noGrp="1"/>
          </p:cNvGraphicFramePr>
          <p:nvPr>
            <p:extLst>
              <p:ext uri="{D42A27DB-BD31-4B8C-83A1-F6EECF244321}">
                <p14:modId xmlns:p14="http://schemas.microsoft.com/office/powerpoint/2010/main" val="1977339177"/>
              </p:ext>
            </p:extLst>
          </p:nvPr>
        </p:nvGraphicFramePr>
        <p:xfrm>
          <a:off x="857151" y="6083317"/>
          <a:ext cx="971230" cy="510404"/>
        </p:xfrm>
        <a:graphic>
          <a:graphicData uri="http://schemas.openxmlformats.org/drawingml/2006/table">
            <a:tbl>
              <a:tblPr firstRow="1" bandRow="1">
                <a:tableStyleId>{93296810-A885-4BE3-A3E7-6D5BEEA58F35}</a:tableStyleId>
              </a:tblPr>
              <a:tblGrid>
                <a:gridCol w="485615">
                  <a:extLst>
                    <a:ext uri="{9D8B030D-6E8A-4147-A177-3AD203B41FA5}">
                      <a16:colId xmlns:a16="http://schemas.microsoft.com/office/drawing/2014/main" val="4283549688"/>
                    </a:ext>
                  </a:extLst>
                </a:gridCol>
                <a:gridCol w="485615">
                  <a:extLst>
                    <a:ext uri="{9D8B030D-6E8A-4147-A177-3AD203B41FA5}">
                      <a16:colId xmlns:a16="http://schemas.microsoft.com/office/drawing/2014/main" val="3660095764"/>
                    </a:ext>
                  </a:extLst>
                </a:gridCol>
              </a:tblGrid>
              <a:tr h="251324">
                <a:tc>
                  <a:txBody>
                    <a:bodyPr/>
                    <a:lstStyle/>
                    <a:p>
                      <a:pPr algn="ctr"/>
                      <a:r>
                        <a:rPr lang="en-US" sz="500"/>
                        <a:t>Para </a:t>
                      </a:r>
                      <a:r>
                        <a:rPr lang="en-US" sz="400"/>
                        <a:t>miembros</a:t>
                      </a:r>
                      <a:endParaRPr lang="en-US" sz="500"/>
                    </a:p>
                  </a:txBody>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500"/>
                        <a:t>Para no </a:t>
                      </a:r>
                      <a:r>
                        <a:rPr lang="en-US" sz="400"/>
                        <a:t>miembros</a:t>
                      </a:r>
                      <a:endParaRPr lang="en-US" sz="500"/>
                    </a:p>
                  </a:txBody>
                  <a:tcPr/>
                </a:tc>
                <a:extLst>
                  <a:ext uri="{0D108BD9-81ED-4DB2-BD59-A6C34878D82A}">
                    <a16:rowId xmlns:a16="http://schemas.microsoft.com/office/drawing/2014/main" val="3063576443"/>
                  </a:ext>
                </a:extLst>
              </a:tr>
              <a:tr h="251324">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600">
                          <a:solidFill>
                            <a:schemeClr val="bg1"/>
                          </a:solidFill>
                        </a:rPr>
                        <a:t>€167.00</a:t>
                      </a:r>
                    </a:p>
                    <a:p>
                      <a:endParaRPr lang="en-US" sz="500"/>
                    </a:p>
                  </a:txBody>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600">
                          <a:solidFill>
                            <a:schemeClr val="bg1"/>
                          </a:solidFill>
                        </a:rPr>
                        <a:t>€176.00</a:t>
                      </a:r>
                    </a:p>
                    <a:p>
                      <a:endParaRPr lang="en-US" sz="500"/>
                    </a:p>
                  </a:txBody>
                  <a:tcPr/>
                </a:tc>
                <a:extLst>
                  <a:ext uri="{0D108BD9-81ED-4DB2-BD59-A6C34878D82A}">
                    <a16:rowId xmlns:a16="http://schemas.microsoft.com/office/drawing/2014/main" val="3352312925"/>
                  </a:ext>
                </a:extLst>
              </a:tr>
            </a:tbl>
          </a:graphicData>
        </a:graphic>
      </p:graphicFrame>
      <p:graphicFrame>
        <p:nvGraphicFramePr>
          <p:cNvPr id="27" name="Table 26">
            <a:extLst>
              <a:ext uri="{FF2B5EF4-FFF2-40B4-BE49-F238E27FC236}">
                <a16:creationId xmlns:a16="http://schemas.microsoft.com/office/drawing/2014/main" id="{E1573937-1B1C-41BF-8F63-337714ADB2A4}"/>
              </a:ext>
            </a:extLst>
          </p:cNvPr>
          <p:cNvGraphicFramePr>
            <a:graphicFrameLocks noGrp="1"/>
          </p:cNvGraphicFramePr>
          <p:nvPr>
            <p:extLst>
              <p:ext uri="{D42A27DB-BD31-4B8C-83A1-F6EECF244321}">
                <p14:modId xmlns:p14="http://schemas.microsoft.com/office/powerpoint/2010/main" val="3987802385"/>
              </p:ext>
            </p:extLst>
          </p:nvPr>
        </p:nvGraphicFramePr>
        <p:xfrm>
          <a:off x="2886346" y="6161323"/>
          <a:ext cx="971230" cy="510404"/>
        </p:xfrm>
        <a:graphic>
          <a:graphicData uri="http://schemas.openxmlformats.org/drawingml/2006/table">
            <a:tbl>
              <a:tblPr firstRow="1" bandRow="1">
                <a:tableStyleId>{16D9F66E-5EB9-4882-86FB-DCBF35E3C3E4}</a:tableStyleId>
              </a:tblPr>
              <a:tblGrid>
                <a:gridCol w="485615">
                  <a:extLst>
                    <a:ext uri="{9D8B030D-6E8A-4147-A177-3AD203B41FA5}">
                      <a16:colId xmlns:a16="http://schemas.microsoft.com/office/drawing/2014/main" val="4283549688"/>
                    </a:ext>
                  </a:extLst>
                </a:gridCol>
                <a:gridCol w="485615">
                  <a:extLst>
                    <a:ext uri="{9D8B030D-6E8A-4147-A177-3AD203B41FA5}">
                      <a16:colId xmlns:a16="http://schemas.microsoft.com/office/drawing/2014/main" val="3660095764"/>
                    </a:ext>
                  </a:extLst>
                </a:gridCol>
              </a:tblGrid>
              <a:tr h="251324">
                <a:tc>
                  <a:txBody>
                    <a:bodyPr/>
                    <a:lstStyle/>
                    <a:p>
                      <a:pPr algn="ctr"/>
                      <a:r>
                        <a:rPr lang="en-US" sz="500"/>
                        <a:t>Para </a:t>
                      </a:r>
                      <a:r>
                        <a:rPr lang="en-US" sz="400"/>
                        <a:t>miembros</a:t>
                      </a:r>
                      <a:endParaRPr lang="en-US" sz="500"/>
                    </a:p>
                  </a:txBody>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500"/>
                        <a:t>Para no </a:t>
                      </a:r>
                      <a:r>
                        <a:rPr lang="en-US" sz="400"/>
                        <a:t>miembros</a:t>
                      </a:r>
                      <a:endParaRPr lang="en-US" sz="500"/>
                    </a:p>
                  </a:txBody>
                  <a:tcPr/>
                </a:tc>
                <a:extLst>
                  <a:ext uri="{0D108BD9-81ED-4DB2-BD59-A6C34878D82A}">
                    <a16:rowId xmlns:a16="http://schemas.microsoft.com/office/drawing/2014/main" val="3063576443"/>
                  </a:ext>
                </a:extLst>
              </a:tr>
              <a:tr h="251324">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600"/>
                        <a:t>€179.00</a:t>
                      </a:r>
                    </a:p>
                    <a:p>
                      <a:endParaRPr lang="en-US" sz="500"/>
                    </a:p>
                  </a:txBody>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600"/>
                        <a:t>€192.00</a:t>
                      </a:r>
                    </a:p>
                    <a:p>
                      <a:endParaRPr lang="en-US" sz="500"/>
                    </a:p>
                  </a:txBody>
                  <a:tcPr/>
                </a:tc>
                <a:extLst>
                  <a:ext uri="{0D108BD9-81ED-4DB2-BD59-A6C34878D82A}">
                    <a16:rowId xmlns:a16="http://schemas.microsoft.com/office/drawing/2014/main" val="3352312925"/>
                  </a:ext>
                </a:extLst>
              </a:tr>
            </a:tbl>
          </a:graphicData>
        </a:graphic>
      </p:graphicFrame>
      <p:graphicFrame>
        <p:nvGraphicFramePr>
          <p:cNvPr id="28" name="Table 27">
            <a:extLst>
              <a:ext uri="{FF2B5EF4-FFF2-40B4-BE49-F238E27FC236}">
                <a16:creationId xmlns:a16="http://schemas.microsoft.com/office/drawing/2014/main" id="{44EA14AD-255D-44AF-A5D3-B82FE98849F1}"/>
              </a:ext>
            </a:extLst>
          </p:cNvPr>
          <p:cNvGraphicFramePr>
            <a:graphicFrameLocks noGrp="1"/>
          </p:cNvGraphicFramePr>
          <p:nvPr>
            <p:extLst>
              <p:ext uri="{D42A27DB-BD31-4B8C-83A1-F6EECF244321}">
                <p14:modId xmlns:p14="http://schemas.microsoft.com/office/powerpoint/2010/main" val="444098799"/>
              </p:ext>
            </p:extLst>
          </p:nvPr>
        </p:nvGraphicFramePr>
        <p:xfrm>
          <a:off x="4877221" y="6165573"/>
          <a:ext cx="971230" cy="510404"/>
        </p:xfrm>
        <a:graphic>
          <a:graphicData uri="http://schemas.openxmlformats.org/drawingml/2006/table">
            <a:tbl>
              <a:tblPr firstRow="1" bandRow="1">
                <a:tableStyleId>{073A0DAA-6AF3-43AB-8588-CEC1D06C72B9}</a:tableStyleId>
              </a:tblPr>
              <a:tblGrid>
                <a:gridCol w="485615">
                  <a:extLst>
                    <a:ext uri="{9D8B030D-6E8A-4147-A177-3AD203B41FA5}">
                      <a16:colId xmlns:a16="http://schemas.microsoft.com/office/drawing/2014/main" val="4283549688"/>
                    </a:ext>
                  </a:extLst>
                </a:gridCol>
                <a:gridCol w="485615">
                  <a:extLst>
                    <a:ext uri="{9D8B030D-6E8A-4147-A177-3AD203B41FA5}">
                      <a16:colId xmlns:a16="http://schemas.microsoft.com/office/drawing/2014/main" val="3660095764"/>
                    </a:ext>
                  </a:extLst>
                </a:gridCol>
              </a:tblGrid>
              <a:tr h="251324">
                <a:tc>
                  <a:txBody>
                    <a:bodyPr/>
                    <a:lstStyle/>
                    <a:p>
                      <a:pPr algn="ctr"/>
                      <a:r>
                        <a:rPr lang="en-US" sz="500"/>
                        <a:t>Para </a:t>
                      </a:r>
                      <a:r>
                        <a:rPr lang="en-US" sz="400"/>
                        <a:t>miembros</a:t>
                      </a:r>
                      <a:endParaRPr lang="en-US" sz="500"/>
                    </a:p>
                  </a:txBody>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500"/>
                        <a:t>Para no </a:t>
                      </a:r>
                      <a:r>
                        <a:rPr lang="en-US" sz="400"/>
                        <a:t>miembros</a:t>
                      </a:r>
                      <a:endParaRPr lang="en-US" sz="500"/>
                    </a:p>
                  </a:txBody>
                  <a:tcPr/>
                </a:tc>
                <a:extLst>
                  <a:ext uri="{0D108BD9-81ED-4DB2-BD59-A6C34878D82A}">
                    <a16:rowId xmlns:a16="http://schemas.microsoft.com/office/drawing/2014/main" val="3063576443"/>
                  </a:ext>
                </a:extLst>
              </a:tr>
              <a:tr h="251324">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600"/>
                        <a:t>€107.00</a:t>
                      </a:r>
                    </a:p>
                    <a:p>
                      <a:endParaRPr lang="en-US" sz="500"/>
                    </a:p>
                  </a:txBody>
                  <a:tcPr/>
                </a:tc>
                <a:tc>
                  <a:txBody>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US" sz="600"/>
                        <a:t>€116.00</a:t>
                      </a:r>
                    </a:p>
                    <a:p>
                      <a:endParaRPr lang="en-US" sz="500"/>
                    </a:p>
                  </a:txBody>
                  <a:tcPr/>
                </a:tc>
                <a:extLst>
                  <a:ext uri="{0D108BD9-81ED-4DB2-BD59-A6C34878D82A}">
                    <a16:rowId xmlns:a16="http://schemas.microsoft.com/office/drawing/2014/main" val="3352312925"/>
                  </a:ext>
                </a:extLst>
              </a:tr>
            </a:tbl>
          </a:graphicData>
        </a:graphic>
      </p:graphicFrame>
      <p:sp>
        <p:nvSpPr>
          <p:cNvPr id="11" name="Rectangle 10">
            <a:extLst>
              <a:ext uri="{FF2B5EF4-FFF2-40B4-BE49-F238E27FC236}">
                <a16:creationId xmlns:a16="http://schemas.microsoft.com/office/drawing/2014/main" id="{82C15FC5-AF8B-4278-8DCF-15C49F0DDACA}"/>
              </a:ext>
            </a:extLst>
          </p:cNvPr>
          <p:cNvSpPr/>
          <p:nvPr/>
        </p:nvSpPr>
        <p:spPr>
          <a:xfrm>
            <a:off x="3166427" y="3577831"/>
            <a:ext cx="2303665" cy="646331"/>
          </a:xfrm>
          <a:prstGeom prst="rect">
            <a:avLst/>
          </a:prstGeom>
        </p:spPr>
        <p:txBody>
          <a:bodyPr wrap="square">
            <a:spAutoFit/>
          </a:bodyPr>
          <a:lstStyle/>
          <a:p>
            <a:r>
              <a:rPr lang="en-US" sz="1200">
                <a:solidFill>
                  <a:schemeClr val="bg1"/>
                </a:solidFill>
              </a:rPr>
              <a:t>         Piscina       </a:t>
            </a:r>
            <a:r>
              <a:rPr lang="en-US" sz="1200" b="1">
                <a:solidFill>
                  <a:schemeClr val="bg1"/>
                </a:solidFill>
              </a:rPr>
              <a:t>             </a:t>
            </a:r>
            <a:r>
              <a:rPr lang="en-US" sz="1200">
                <a:solidFill>
                  <a:schemeClr val="bg1"/>
                </a:solidFill>
              </a:rPr>
              <a:t>€06</a:t>
            </a:r>
          </a:p>
          <a:p>
            <a:r>
              <a:rPr lang="en-US" sz="1200">
                <a:solidFill>
                  <a:schemeClr val="bg1"/>
                </a:solidFill>
              </a:rPr>
              <a:t>Masaje corporal y spa  €7.00</a:t>
            </a:r>
          </a:p>
          <a:p>
            <a:r>
              <a:rPr lang="en-US" sz="1200">
                <a:solidFill>
                  <a:schemeClr val="bg1"/>
                </a:solidFill>
              </a:rPr>
              <a:t>Bar junto a la piscina    €6.99 </a:t>
            </a:r>
            <a:endParaRPr lang="en-US" sz="1200"/>
          </a:p>
        </p:txBody>
      </p:sp>
      <p:sp>
        <p:nvSpPr>
          <p:cNvPr id="12" name="Rectangle 11">
            <a:extLst>
              <a:ext uri="{FF2B5EF4-FFF2-40B4-BE49-F238E27FC236}">
                <a16:creationId xmlns:a16="http://schemas.microsoft.com/office/drawing/2014/main" id="{FDA0B6DE-6010-4930-A46B-42F09827BF33}"/>
              </a:ext>
            </a:extLst>
          </p:cNvPr>
          <p:cNvSpPr/>
          <p:nvPr/>
        </p:nvSpPr>
        <p:spPr>
          <a:xfrm>
            <a:off x="568505" y="3452514"/>
            <a:ext cx="1552361" cy="646331"/>
          </a:xfrm>
          <a:prstGeom prst="rect">
            <a:avLst/>
          </a:prstGeom>
        </p:spPr>
        <p:txBody>
          <a:bodyPr wrap="square">
            <a:spAutoFit/>
          </a:bodyPr>
          <a:lstStyle/>
          <a:p>
            <a:r>
              <a:rPr lang="en-US" sz="1200">
                <a:solidFill>
                  <a:schemeClr val="bg1"/>
                </a:solidFill>
              </a:rPr>
              <a:t>Parking       </a:t>
            </a:r>
            <a:r>
              <a:rPr lang="en-US" sz="1200" b="1">
                <a:solidFill>
                  <a:schemeClr val="bg1"/>
                </a:solidFill>
              </a:rPr>
              <a:t> </a:t>
            </a:r>
            <a:r>
              <a:rPr lang="en-US" sz="1200">
                <a:solidFill>
                  <a:schemeClr val="bg1"/>
                </a:solidFill>
              </a:rPr>
              <a:t>€10</a:t>
            </a:r>
          </a:p>
          <a:p>
            <a:r>
              <a:rPr lang="en-US" sz="1200">
                <a:solidFill>
                  <a:schemeClr val="bg1"/>
                </a:solidFill>
              </a:rPr>
              <a:t>Gimnasio    €7.00</a:t>
            </a:r>
          </a:p>
          <a:p>
            <a:r>
              <a:rPr lang="en-US" sz="1200">
                <a:solidFill>
                  <a:schemeClr val="bg1"/>
                </a:solidFill>
              </a:rPr>
              <a:t>Desayuno     €5.99 </a:t>
            </a:r>
          </a:p>
        </p:txBody>
      </p:sp>
      <p:pic>
        <p:nvPicPr>
          <p:cNvPr id="14" name="Picture 2" descr="Spa &amp; Massage - Body Massage, Body Massage Private Massage For  Ladies/Girls/Housewives/Single Girls/College Girls/Foreigners Girls Home  Massage Services Hotel Services If You Interest, Contact Us.....  #Spa&amp;Massage #BodyMassage #Massage | Facebook">
            <a:extLst>
              <a:ext uri="{FF2B5EF4-FFF2-40B4-BE49-F238E27FC236}">
                <a16:creationId xmlns:a16="http://schemas.microsoft.com/office/drawing/2014/main" id="{2E1CD183-14C7-4CA4-B025-DF4834013B1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62157" y="3967669"/>
            <a:ext cx="717674" cy="401898"/>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47DA2271-5E45-418B-ACB5-14A390A47F66}"/>
              </a:ext>
            </a:extLst>
          </p:cNvPr>
          <p:cNvSpPr/>
          <p:nvPr/>
        </p:nvSpPr>
        <p:spPr>
          <a:xfrm>
            <a:off x="5566231" y="3345892"/>
            <a:ext cx="1132154" cy="982263"/>
          </a:xfrm>
          <a:prstGeom prst="rect">
            <a:avLst/>
          </a:prstGeom>
          <a:solidFill>
            <a:schemeClr val="accent1">
              <a:alpha val="2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s-ES" sz="800"/>
              <a:t>El precio indicado anteriormente es para nuestros miembros. Para los no miembros, el precio es 1.5 veces más alto.</a:t>
            </a:r>
            <a:endParaRPr lang="en-US" sz="800"/>
          </a:p>
        </p:txBody>
      </p:sp>
    </p:spTree>
    <p:extLst>
      <p:ext uri="{BB962C8B-B14F-4D97-AF65-F5344CB8AC3E}">
        <p14:creationId xmlns:p14="http://schemas.microsoft.com/office/powerpoint/2010/main" val="42379697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976</TotalTime>
  <Words>359</Words>
  <Application>Microsoft Office PowerPoint</Application>
  <PresentationFormat>A4 Paper (210x297 mm)</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 Love of Thunder</vt:lpstr>
      <vt:lpstr>Baskerville Old Face</vt:lpstr>
      <vt:lpstr>Century Gothic</vt:lpstr>
      <vt:lpstr>Wingdings 2</vt:lpstr>
      <vt:lpstr>Quotable</vt:lpstr>
      <vt:lpstr>Lista de habitaciones  y precios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Fuad Muhtasim</dc:creator>
  <cp:lastModifiedBy>Toyaha Chowdhury (Student)</cp:lastModifiedBy>
  <cp:revision>41</cp:revision>
  <dcterms:created xsi:type="dcterms:W3CDTF">2021-07-08T13:21:22Z</dcterms:created>
  <dcterms:modified xsi:type="dcterms:W3CDTF">2021-11-18T09:34:04Z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231282</vt:lpwstr>
  </property>
  <property fmtid="{D5CDD505-2E9C-101B-9397-08002B2CF9AE}" pid="3" name="NXPowerLiteSettings">
    <vt:lpwstr>F7000400038000</vt:lpwstr>
  </property>
  <property fmtid="{D5CDD505-2E9C-101B-9397-08002B2CF9AE}" pid="4" name="NXPowerLiteVersion">
    <vt:lpwstr>S9.1.2</vt:lpwstr>
  </property>
</Properties>
</file>