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72" r:id="rId2"/>
    <p:sldId id="274" r:id="rId3"/>
    <p:sldId id="288" r:id="rId4"/>
    <p:sldId id="275" r:id="rId5"/>
    <p:sldId id="276" r:id="rId6"/>
    <p:sldId id="279" r:id="rId7"/>
    <p:sldId id="278" r:id="rId8"/>
    <p:sldId id="277"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AE5121D-2A7B-D87B-C00E-5F8F80536A73}" v="19" dt="2025-04-28T13:38:08.535"/>
    <p1510:client id="{5612CCCF-1707-F03A-76CF-891607993694}" v="1" dt="2025-04-28T13:40:57.94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lanna Marshall (2305528)" userId="S::2305528@student.uwtsd.ac.uk::e7cc4c78-4a43-4a03-bcd6-87c52dd2945c" providerId="AD" clId="Web-{3AE5121D-2A7B-D87B-C00E-5F8F80536A73}"/>
    <pc:docChg chg="addSld delSld modSld">
      <pc:chgData name="Allanna Marshall (2305528)" userId="S::2305528@student.uwtsd.ac.uk::e7cc4c78-4a43-4a03-bcd6-87c52dd2945c" providerId="AD" clId="Web-{3AE5121D-2A7B-D87B-C00E-5F8F80536A73}" dt="2025-04-28T13:38:15.816" v="19"/>
      <pc:docMkLst>
        <pc:docMk/>
      </pc:docMkLst>
      <pc:sldChg chg="addSp delSp modSp del">
        <pc:chgData name="Allanna Marshall (2305528)" userId="S::2305528@student.uwtsd.ac.uk::e7cc4c78-4a43-4a03-bcd6-87c52dd2945c" providerId="AD" clId="Web-{3AE5121D-2A7B-D87B-C00E-5F8F80536A73}" dt="2025-04-28T13:36:00.423" v="4"/>
        <pc:sldMkLst>
          <pc:docMk/>
          <pc:sldMk cId="109857222" sldId="256"/>
        </pc:sldMkLst>
        <pc:spChg chg="add del mod">
          <ac:chgData name="Allanna Marshall (2305528)" userId="S::2305528@student.uwtsd.ac.uk::e7cc4c78-4a43-4a03-bcd6-87c52dd2945c" providerId="AD" clId="Web-{3AE5121D-2A7B-D87B-C00E-5F8F80536A73}" dt="2025-04-28T13:34:25.952" v="2"/>
          <ac:spMkLst>
            <pc:docMk/>
            <pc:sldMk cId="109857222" sldId="256"/>
            <ac:spMk id="4" creationId="{5272E3AB-B262-12DB-F038-D962C080E4E0}"/>
          </ac:spMkLst>
        </pc:spChg>
      </pc:sldChg>
      <pc:sldChg chg="add">
        <pc:chgData name="Allanna Marshall (2305528)" userId="S::2305528@student.uwtsd.ac.uk::e7cc4c78-4a43-4a03-bcd6-87c52dd2945c" providerId="AD" clId="Web-{3AE5121D-2A7B-D87B-C00E-5F8F80536A73}" dt="2025-04-28T13:35:58.548" v="3"/>
        <pc:sldMkLst>
          <pc:docMk/>
          <pc:sldMk cId="2171668912" sldId="272"/>
        </pc:sldMkLst>
      </pc:sldChg>
      <pc:sldChg chg="new del">
        <pc:chgData name="Allanna Marshall (2305528)" userId="S::2305528@student.uwtsd.ac.uk::e7cc4c78-4a43-4a03-bcd6-87c52dd2945c" providerId="AD" clId="Web-{3AE5121D-2A7B-D87B-C00E-5F8F80536A73}" dt="2025-04-28T13:36:28.627" v="7"/>
        <pc:sldMkLst>
          <pc:docMk/>
          <pc:sldMk cId="2475218370" sldId="273"/>
        </pc:sldMkLst>
      </pc:sldChg>
      <pc:sldChg chg="add">
        <pc:chgData name="Allanna Marshall (2305528)" userId="S::2305528@student.uwtsd.ac.uk::e7cc4c78-4a43-4a03-bcd6-87c52dd2945c" providerId="AD" clId="Web-{3AE5121D-2A7B-D87B-C00E-5F8F80536A73}" dt="2025-04-28T13:36:08.923" v="6"/>
        <pc:sldMkLst>
          <pc:docMk/>
          <pc:sldMk cId="1156903221" sldId="274"/>
        </pc:sldMkLst>
      </pc:sldChg>
      <pc:sldChg chg="add">
        <pc:chgData name="Allanna Marshall (2305528)" userId="S::2305528@student.uwtsd.ac.uk::e7cc4c78-4a43-4a03-bcd6-87c52dd2945c" providerId="AD" clId="Web-{3AE5121D-2A7B-D87B-C00E-5F8F80536A73}" dt="2025-04-28T13:36:36.283" v="9"/>
        <pc:sldMkLst>
          <pc:docMk/>
          <pc:sldMk cId="3655627427" sldId="275"/>
        </pc:sldMkLst>
      </pc:sldChg>
      <pc:sldChg chg="addSp modSp add">
        <pc:chgData name="Allanna Marshall (2305528)" userId="S::2305528@student.uwtsd.ac.uk::e7cc4c78-4a43-4a03-bcd6-87c52dd2945c" providerId="AD" clId="Web-{3AE5121D-2A7B-D87B-C00E-5F8F80536A73}" dt="2025-04-28T13:37:59.160" v="17"/>
        <pc:sldMkLst>
          <pc:docMk/>
          <pc:sldMk cId="1337118019" sldId="276"/>
        </pc:sldMkLst>
        <pc:spChg chg="mod">
          <ac:chgData name="Allanna Marshall (2305528)" userId="S::2305528@student.uwtsd.ac.uk::e7cc4c78-4a43-4a03-bcd6-87c52dd2945c" providerId="AD" clId="Web-{3AE5121D-2A7B-D87B-C00E-5F8F80536A73}" dt="2025-04-28T13:37:59.160" v="17"/>
          <ac:spMkLst>
            <pc:docMk/>
            <pc:sldMk cId="1337118019" sldId="276"/>
            <ac:spMk id="2" creationId="{805244B1-4EF0-6B6C-038A-342C890CA651}"/>
          </ac:spMkLst>
        </pc:spChg>
        <pc:spChg chg="add">
          <ac:chgData name="Allanna Marshall (2305528)" userId="S::2305528@student.uwtsd.ac.uk::e7cc4c78-4a43-4a03-bcd6-87c52dd2945c" providerId="AD" clId="Web-{3AE5121D-2A7B-D87B-C00E-5F8F80536A73}" dt="2025-04-28T13:37:59.160" v="17"/>
          <ac:spMkLst>
            <pc:docMk/>
            <pc:sldMk cId="1337118019" sldId="276"/>
            <ac:spMk id="10" creationId="{AE2B703B-46F9-481A-A605-82E2A828C4FA}"/>
          </ac:spMkLst>
        </pc:spChg>
        <pc:spChg chg="add">
          <ac:chgData name="Allanna Marshall (2305528)" userId="S::2305528@student.uwtsd.ac.uk::e7cc4c78-4a43-4a03-bcd6-87c52dd2945c" providerId="AD" clId="Web-{3AE5121D-2A7B-D87B-C00E-5F8F80536A73}" dt="2025-04-28T13:37:59.160" v="17"/>
          <ac:spMkLst>
            <pc:docMk/>
            <pc:sldMk cId="1337118019" sldId="276"/>
            <ac:spMk id="12" creationId="{F13BE4D7-0C3D-4906-B230-A1C5B4665CCF}"/>
          </ac:spMkLst>
        </pc:spChg>
        <pc:graphicFrameChg chg="mod modGraphic">
          <ac:chgData name="Allanna Marshall (2305528)" userId="S::2305528@student.uwtsd.ac.uk::e7cc4c78-4a43-4a03-bcd6-87c52dd2945c" providerId="AD" clId="Web-{3AE5121D-2A7B-D87B-C00E-5F8F80536A73}" dt="2025-04-28T13:37:59.160" v="17"/>
          <ac:graphicFrameMkLst>
            <pc:docMk/>
            <pc:sldMk cId="1337118019" sldId="276"/>
            <ac:graphicFrameMk id="5" creationId="{EB07C223-8268-1393-F606-E3F097E251EE}"/>
          </ac:graphicFrameMkLst>
        </pc:graphicFrameChg>
      </pc:sldChg>
      <pc:sldChg chg="add">
        <pc:chgData name="Allanna Marshall (2305528)" userId="S::2305528@student.uwtsd.ac.uk::e7cc4c78-4a43-4a03-bcd6-87c52dd2945c" providerId="AD" clId="Web-{3AE5121D-2A7B-D87B-C00E-5F8F80536A73}" dt="2025-04-28T13:36:58.799" v="12"/>
        <pc:sldMkLst>
          <pc:docMk/>
          <pc:sldMk cId="2688951543" sldId="277"/>
        </pc:sldMkLst>
      </pc:sldChg>
      <pc:sldChg chg="addSp modSp add">
        <pc:chgData name="Allanna Marshall (2305528)" userId="S::2305528@student.uwtsd.ac.uk::e7cc4c78-4a43-4a03-bcd6-87c52dd2945c" providerId="AD" clId="Web-{3AE5121D-2A7B-D87B-C00E-5F8F80536A73}" dt="2025-04-28T13:38:15.816" v="19"/>
        <pc:sldMkLst>
          <pc:docMk/>
          <pc:sldMk cId="1612724697" sldId="278"/>
        </pc:sldMkLst>
        <pc:spChg chg="mod">
          <ac:chgData name="Allanna Marshall (2305528)" userId="S::2305528@student.uwtsd.ac.uk::e7cc4c78-4a43-4a03-bcd6-87c52dd2945c" providerId="AD" clId="Web-{3AE5121D-2A7B-D87B-C00E-5F8F80536A73}" dt="2025-04-28T13:38:15.816" v="19"/>
          <ac:spMkLst>
            <pc:docMk/>
            <pc:sldMk cId="1612724697" sldId="278"/>
            <ac:spMk id="2" creationId="{253FA251-7DA3-8487-F75F-1E5D481A5BB6}"/>
          </ac:spMkLst>
        </pc:spChg>
        <pc:spChg chg="add">
          <ac:chgData name="Allanna Marshall (2305528)" userId="S::2305528@student.uwtsd.ac.uk::e7cc4c78-4a43-4a03-bcd6-87c52dd2945c" providerId="AD" clId="Web-{3AE5121D-2A7B-D87B-C00E-5F8F80536A73}" dt="2025-04-28T13:38:15.816" v="19"/>
          <ac:spMkLst>
            <pc:docMk/>
            <pc:sldMk cId="1612724697" sldId="278"/>
            <ac:spMk id="11" creationId="{DCC231C8-C761-4B31-9B1C-C6D19248C6B3}"/>
          </ac:spMkLst>
        </pc:spChg>
        <pc:graphicFrameChg chg="mod modGraphic">
          <ac:chgData name="Allanna Marshall (2305528)" userId="S::2305528@student.uwtsd.ac.uk::e7cc4c78-4a43-4a03-bcd6-87c52dd2945c" providerId="AD" clId="Web-{3AE5121D-2A7B-D87B-C00E-5F8F80536A73}" dt="2025-04-28T13:38:15.816" v="19"/>
          <ac:graphicFrameMkLst>
            <pc:docMk/>
            <pc:sldMk cId="1612724697" sldId="278"/>
            <ac:graphicFrameMk id="6" creationId="{01F6644A-E5AD-3674-16C3-7B9DF9BB1F56}"/>
          </ac:graphicFrameMkLst>
        </pc:graphicFrameChg>
      </pc:sldChg>
      <pc:sldChg chg="addSp add">
        <pc:chgData name="Allanna Marshall (2305528)" userId="S::2305528@student.uwtsd.ac.uk::e7cc4c78-4a43-4a03-bcd6-87c52dd2945c" providerId="AD" clId="Web-{3AE5121D-2A7B-D87B-C00E-5F8F80536A73}" dt="2025-04-28T13:38:08.535" v="18"/>
        <pc:sldMkLst>
          <pc:docMk/>
          <pc:sldMk cId="2413146434" sldId="279"/>
        </pc:sldMkLst>
        <pc:spChg chg="add">
          <ac:chgData name="Allanna Marshall (2305528)" userId="S::2305528@student.uwtsd.ac.uk::e7cc4c78-4a43-4a03-bcd6-87c52dd2945c" providerId="AD" clId="Web-{3AE5121D-2A7B-D87B-C00E-5F8F80536A73}" dt="2025-04-28T13:38:08.535" v="18"/>
          <ac:spMkLst>
            <pc:docMk/>
            <pc:sldMk cId="2413146434" sldId="279"/>
            <ac:spMk id="43" creationId="{5C8908E2-EE49-44D2-9428-A28D2312A8D5}"/>
          </ac:spMkLst>
        </pc:spChg>
        <pc:spChg chg="add">
          <ac:chgData name="Allanna Marshall (2305528)" userId="S::2305528@student.uwtsd.ac.uk::e7cc4c78-4a43-4a03-bcd6-87c52dd2945c" providerId="AD" clId="Web-{3AE5121D-2A7B-D87B-C00E-5F8F80536A73}" dt="2025-04-28T13:38:08.535" v="18"/>
          <ac:spMkLst>
            <pc:docMk/>
            <pc:sldMk cId="2413146434" sldId="279"/>
            <ac:spMk id="49" creationId="{BD92035A-AA2F-4CD8-A556-1CE8BDEC75BD}"/>
          </ac:spMkLst>
        </pc:spChg>
        <pc:spChg chg="add">
          <ac:chgData name="Allanna Marshall (2305528)" userId="S::2305528@student.uwtsd.ac.uk::e7cc4c78-4a43-4a03-bcd6-87c52dd2945c" providerId="AD" clId="Web-{3AE5121D-2A7B-D87B-C00E-5F8F80536A73}" dt="2025-04-28T13:38:08.535" v="18"/>
          <ac:spMkLst>
            <pc:docMk/>
            <pc:sldMk cId="2413146434" sldId="279"/>
            <ac:spMk id="51" creationId="{ED888B23-07FA-482A-96DF-47E31AF1A603}"/>
          </ac:spMkLst>
        </pc:spChg>
        <pc:grpChg chg="add">
          <ac:chgData name="Allanna Marshall (2305528)" userId="S::2305528@student.uwtsd.ac.uk::e7cc4c78-4a43-4a03-bcd6-87c52dd2945c" providerId="AD" clId="Web-{3AE5121D-2A7B-D87B-C00E-5F8F80536A73}" dt="2025-04-28T13:38:08.535" v="18"/>
          <ac:grpSpMkLst>
            <pc:docMk/>
            <pc:sldMk cId="2413146434" sldId="279"/>
            <ac:grpSpMk id="45" creationId="{5D1A9D8B-3117-4D9D-BDA4-DD81895098B0}"/>
          </ac:grpSpMkLst>
        </pc:grpChg>
      </pc:sldChg>
      <pc:sldChg chg="modSp add">
        <pc:chgData name="Allanna Marshall (2305528)" userId="S::2305528@student.uwtsd.ac.uk::e7cc4c78-4a43-4a03-bcd6-87c52dd2945c" providerId="AD" clId="Web-{3AE5121D-2A7B-D87B-C00E-5F8F80536A73}" dt="2025-04-28T13:37:45.910" v="16" actId="20577"/>
        <pc:sldMkLst>
          <pc:docMk/>
          <pc:sldMk cId="2159544199" sldId="287"/>
        </pc:sldMkLst>
        <pc:spChg chg="mod">
          <ac:chgData name="Allanna Marshall (2305528)" userId="S::2305528@student.uwtsd.ac.uk::e7cc4c78-4a43-4a03-bcd6-87c52dd2945c" providerId="AD" clId="Web-{3AE5121D-2A7B-D87B-C00E-5F8F80536A73}" dt="2025-04-28T13:37:45.910" v="16" actId="20577"/>
          <ac:spMkLst>
            <pc:docMk/>
            <pc:sldMk cId="2159544199" sldId="287"/>
            <ac:spMk id="2" creationId="{C419DF5C-6549-78A2-3025-8C0A7A5BA38F}"/>
          </ac:spMkLst>
        </pc:spChg>
      </pc:sldChg>
      <pc:sldChg chg="add">
        <pc:chgData name="Allanna Marshall (2305528)" userId="S::2305528@student.uwtsd.ac.uk::e7cc4c78-4a43-4a03-bcd6-87c52dd2945c" providerId="AD" clId="Web-{3AE5121D-2A7B-D87B-C00E-5F8F80536A73}" dt="2025-04-28T13:36:30.564" v="8"/>
        <pc:sldMkLst>
          <pc:docMk/>
          <pc:sldMk cId="4057241041" sldId="288"/>
        </pc:sldMkLst>
      </pc:sldChg>
    </pc:docChg>
  </pc:docChgLst>
  <pc:docChgLst>
    <pc:chgData clId="Web-{5612CCCF-1707-F03A-76CF-891607993694}"/>
    <pc:docChg chg="delSld">
      <pc:chgData name="" userId="" providerId="" clId="Web-{5612CCCF-1707-F03A-76CF-891607993694}" dt="2025-04-28T13:40:57.947" v="0"/>
      <pc:docMkLst>
        <pc:docMk/>
      </pc:docMkLst>
      <pc:sldChg chg="del">
        <pc:chgData name="" userId="" providerId="" clId="Web-{5612CCCF-1707-F03A-76CF-891607993694}" dt="2025-04-28T13:40:57.947" v="0"/>
        <pc:sldMkLst>
          <pc:docMk/>
          <pc:sldMk cId="2159544199" sldId="287"/>
        </pc:sldMkLst>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ata5.xml.rels><?xml version="1.0" encoding="UTF-8" standalone="yes"?>
<Relationships xmlns="http://schemas.openxmlformats.org/package/2006/relationships"><Relationship Id="rId8" Type="http://schemas.openxmlformats.org/officeDocument/2006/relationships/image" Target="../media/image21.svg"/><Relationship Id="rId13" Type="http://schemas.openxmlformats.org/officeDocument/2006/relationships/image" Target="../media/image26.png"/><Relationship Id="rId3" Type="http://schemas.openxmlformats.org/officeDocument/2006/relationships/image" Target="../media/image17.png"/><Relationship Id="rId7" Type="http://schemas.openxmlformats.org/officeDocument/2006/relationships/image" Target="../media/image20.png"/><Relationship Id="rId12" Type="http://schemas.openxmlformats.org/officeDocument/2006/relationships/image" Target="../media/image25.svg"/><Relationship Id="rId2" Type="http://schemas.openxmlformats.org/officeDocument/2006/relationships/image" Target="../media/image16.svg"/><Relationship Id="rId16" Type="http://schemas.openxmlformats.org/officeDocument/2006/relationships/image" Target="../media/image29.svg"/><Relationship Id="rId1" Type="http://schemas.openxmlformats.org/officeDocument/2006/relationships/image" Target="../media/image15.png"/><Relationship Id="rId6" Type="http://schemas.openxmlformats.org/officeDocument/2006/relationships/image" Target="../media/image19.svg"/><Relationship Id="rId11" Type="http://schemas.openxmlformats.org/officeDocument/2006/relationships/image" Target="../media/image24.png"/><Relationship Id="rId5" Type="http://schemas.openxmlformats.org/officeDocument/2006/relationships/image" Target="../media/image10.png"/><Relationship Id="rId15" Type="http://schemas.openxmlformats.org/officeDocument/2006/relationships/image" Target="../media/image28.png"/><Relationship Id="rId10" Type="http://schemas.openxmlformats.org/officeDocument/2006/relationships/image" Target="../media/image23.svg"/><Relationship Id="rId4" Type="http://schemas.openxmlformats.org/officeDocument/2006/relationships/image" Target="../media/image18.svg"/><Relationship Id="rId9" Type="http://schemas.openxmlformats.org/officeDocument/2006/relationships/image" Target="../media/image22.png"/><Relationship Id="rId14" Type="http://schemas.openxmlformats.org/officeDocument/2006/relationships/image" Target="../media/image27.sv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5.xml.rels><?xml version="1.0" encoding="UTF-8" standalone="yes"?>
<Relationships xmlns="http://schemas.openxmlformats.org/package/2006/relationships"><Relationship Id="rId8" Type="http://schemas.openxmlformats.org/officeDocument/2006/relationships/image" Target="../media/image21.svg"/><Relationship Id="rId13" Type="http://schemas.openxmlformats.org/officeDocument/2006/relationships/image" Target="../media/image26.png"/><Relationship Id="rId3" Type="http://schemas.openxmlformats.org/officeDocument/2006/relationships/image" Target="../media/image17.png"/><Relationship Id="rId7" Type="http://schemas.openxmlformats.org/officeDocument/2006/relationships/image" Target="../media/image20.png"/><Relationship Id="rId12" Type="http://schemas.openxmlformats.org/officeDocument/2006/relationships/image" Target="../media/image25.svg"/><Relationship Id="rId2" Type="http://schemas.openxmlformats.org/officeDocument/2006/relationships/image" Target="../media/image16.svg"/><Relationship Id="rId16" Type="http://schemas.openxmlformats.org/officeDocument/2006/relationships/image" Target="../media/image29.svg"/><Relationship Id="rId1" Type="http://schemas.openxmlformats.org/officeDocument/2006/relationships/image" Target="../media/image15.png"/><Relationship Id="rId6" Type="http://schemas.openxmlformats.org/officeDocument/2006/relationships/image" Target="../media/image19.svg"/><Relationship Id="rId11" Type="http://schemas.openxmlformats.org/officeDocument/2006/relationships/image" Target="../media/image24.png"/><Relationship Id="rId5" Type="http://schemas.openxmlformats.org/officeDocument/2006/relationships/image" Target="../media/image10.png"/><Relationship Id="rId15" Type="http://schemas.openxmlformats.org/officeDocument/2006/relationships/image" Target="../media/image28.png"/><Relationship Id="rId10" Type="http://schemas.openxmlformats.org/officeDocument/2006/relationships/image" Target="../media/image23.svg"/><Relationship Id="rId4" Type="http://schemas.openxmlformats.org/officeDocument/2006/relationships/image" Target="../media/image18.svg"/><Relationship Id="rId9" Type="http://schemas.openxmlformats.org/officeDocument/2006/relationships/image" Target="../media/image22.png"/><Relationship Id="rId14" Type="http://schemas.openxmlformats.org/officeDocument/2006/relationships/image" Target="../media/image27.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C38A595-8610-4CF8-91FA-8AA9556FB2A0}"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6BA36757-E8E7-43EB-8A4A-27BB548ABB19}">
      <dgm:prSet/>
      <dgm:spPr/>
      <dgm:t>
        <a:bodyPr/>
        <a:lstStyle/>
        <a:p>
          <a:r>
            <a:rPr lang="en-US"/>
            <a:t>The role of the NDM model in ethical decision making when applying evidence-based strategies </a:t>
          </a:r>
        </a:p>
      </dgm:t>
    </dgm:pt>
    <dgm:pt modelId="{3FA4CB96-5A4E-448D-9150-B224D184C83A}" type="parTrans" cxnId="{BC42AAF7-F2FC-48AC-9A54-CD66F89A060F}">
      <dgm:prSet/>
      <dgm:spPr/>
      <dgm:t>
        <a:bodyPr/>
        <a:lstStyle/>
        <a:p>
          <a:endParaRPr lang="en-US"/>
        </a:p>
      </dgm:t>
    </dgm:pt>
    <dgm:pt modelId="{89904EDB-7ECC-4A5F-9777-8DEA70BF5659}" type="sibTrans" cxnId="{BC42AAF7-F2FC-48AC-9A54-CD66F89A060F}">
      <dgm:prSet/>
      <dgm:spPr/>
      <dgm:t>
        <a:bodyPr/>
        <a:lstStyle/>
        <a:p>
          <a:endParaRPr lang="en-US"/>
        </a:p>
      </dgm:t>
    </dgm:pt>
    <dgm:pt modelId="{8D0D7153-E263-4960-A659-7072933FB10E}">
      <dgm:prSet/>
      <dgm:spPr/>
      <dgm:t>
        <a:bodyPr/>
        <a:lstStyle/>
        <a:p>
          <a:r>
            <a:rPr lang="en-US"/>
            <a:t>Advantages </a:t>
          </a:r>
        </a:p>
      </dgm:t>
    </dgm:pt>
    <dgm:pt modelId="{75F903AA-A67B-489A-A83C-F10EEBA8CFA0}" type="parTrans" cxnId="{F9B18A14-4505-416C-A165-DBB5BD018A7B}">
      <dgm:prSet/>
      <dgm:spPr/>
      <dgm:t>
        <a:bodyPr/>
        <a:lstStyle/>
        <a:p>
          <a:endParaRPr lang="en-US"/>
        </a:p>
      </dgm:t>
    </dgm:pt>
    <dgm:pt modelId="{F6C2C5E3-7EBE-4B4C-A611-23A7D6F8E2D0}" type="sibTrans" cxnId="{F9B18A14-4505-416C-A165-DBB5BD018A7B}">
      <dgm:prSet/>
      <dgm:spPr/>
      <dgm:t>
        <a:bodyPr/>
        <a:lstStyle/>
        <a:p>
          <a:endParaRPr lang="en-US"/>
        </a:p>
      </dgm:t>
    </dgm:pt>
    <dgm:pt modelId="{D2F8326E-4494-4177-99FF-6DB9E7325EA4}">
      <dgm:prSet/>
      <dgm:spPr/>
      <dgm:t>
        <a:bodyPr/>
        <a:lstStyle/>
        <a:p>
          <a:r>
            <a:rPr lang="en-US"/>
            <a:t>Disadvantages</a:t>
          </a:r>
        </a:p>
      </dgm:t>
    </dgm:pt>
    <dgm:pt modelId="{ED74CF84-0DE3-4685-A443-479C569A5C51}" type="parTrans" cxnId="{7BB5E022-C150-4C8C-B7D7-2EA5605BFF58}">
      <dgm:prSet/>
      <dgm:spPr/>
      <dgm:t>
        <a:bodyPr/>
        <a:lstStyle/>
        <a:p>
          <a:endParaRPr lang="en-US"/>
        </a:p>
      </dgm:t>
    </dgm:pt>
    <dgm:pt modelId="{5A423EEC-0230-408F-B9A4-D2BB7F009386}" type="sibTrans" cxnId="{7BB5E022-C150-4C8C-B7D7-2EA5605BFF58}">
      <dgm:prSet/>
      <dgm:spPr/>
      <dgm:t>
        <a:bodyPr/>
        <a:lstStyle/>
        <a:p>
          <a:endParaRPr lang="en-US"/>
        </a:p>
      </dgm:t>
    </dgm:pt>
    <dgm:pt modelId="{66709E07-3F38-40BA-91C2-0DFA89EDF540}">
      <dgm:prSet/>
      <dgm:spPr/>
      <dgm:t>
        <a:bodyPr/>
        <a:lstStyle/>
        <a:p>
          <a:r>
            <a:rPr lang="en-US"/>
            <a:t>Collaborations and case studies </a:t>
          </a:r>
        </a:p>
      </dgm:t>
    </dgm:pt>
    <dgm:pt modelId="{014E34E3-07D3-40E3-A0DD-3B4F145CEE78}" type="parTrans" cxnId="{DB1B420F-DDD6-417A-8AE5-0A4B5A355B13}">
      <dgm:prSet/>
      <dgm:spPr/>
      <dgm:t>
        <a:bodyPr/>
        <a:lstStyle/>
        <a:p>
          <a:endParaRPr lang="en-US"/>
        </a:p>
      </dgm:t>
    </dgm:pt>
    <dgm:pt modelId="{28A523B7-DE70-4B71-8D60-06418240B753}" type="sibTrans" cxnId="{DB1B420F-DDD6-417A-8AE5-0A4B5A355B13}">
      <dgm:prSet/>
      <dgm:spPr/>
      <dgm:t>
        <a:bodyPr/>
        <a:lstStyle/>
        <a:p>
          <a:endParaRPr lang="en-US"/>
        </a:p>
      </dgm:t>
    </dgm:pt>
    <dgm:pt modelId="{02624F20-49FB-4C37-93EE-EA4894415F03}">
      <dgm:prSet/>
      <dgm:spPr/>
      <dgm:t>
        <a:bodyPr/>
        <a:lstStyle/>
        <a:p>
          <a:r>
            <a:rPr lang="en-US"/>
            <a:t>The Code of Ethics</a:t>
          </a:r>
        </a:p>
      </dgm:t>
    </dgm:pt>
    <dgm:pt modelId="{40615DD0-E7E0-4AAF-9D85-5DE5C68A5887}" type="parTrans" cxnId="{3C2CD2C0-AF47-4C60-B31A-7CBF5D8D46EE}">
      <dgm:prSet/>
      <dgm:spPr/>
      <dgm:t>
        <a:bodyPr/>
        <a:lstStyle/>
        <a:p>
          <a:endParaRPr lang="en-US"/>
        </a:p>
      </dgm:t>
    </dgm:pt>
    <dgm:pt modelId="{249D485A-61C4-4E2F-8588-A07CD2356260}" type="sibTrans" cxnId="{3C2CD2C0-AF47-4C60-B31A-7CBF5D8D46EE}">
      <dgm:prSet/>
      <dgm:spPr/>
      <dgm:t>
        <a:bodyPr/>
        <a:lstStyle/>
        <a:p>
          <a:endParaRPr lang="en-US"/>
        </a:p>
      </dgm:t>
    </dgm:pt>
    <dgm:pt modelId="{AF32B258-C7EC-4F59-B40F-0F5D56730AD1}" type="pres">
      <dgm:prSet presAssocID="{FC38A595-8610-4CF8-91FA-8AA9556FB2A0}" presName="root" presStyleCnt="0">
        <dgm:presLayoutVars>
          <dgm:dir/>
          <dgm:resizeHandles val="exact"/>
        </dgm:presLayoutVars>
      </dgm:prSet>
      <dgm:spPr/>
    </dgm:pt>
    <dgm:pt modelId="{CC2531EF-6785-4FC1-9EC5-8B5D604E47FD}" type="pres">
      <dgm:prSet presAssocID="{6BA36757-E8E7-43EB-8A4A-27BB548ABB19}" presName="compNode" presStyleCnt="0"/>
      <dgm:spPr/>
    </dgm:pt>
    <dgm:pt modelId="{AE927F03-4079-4D66-8BCD-348028AD3A3C}" type="pres">
      <dgm:prSet presAssocID="{6BA36757-E8E7-43EB-8A4A-27BB548ABB19}" presName="bgRect" presStyleLbl="bgShp" presStyleIdx="0" presStyleCnt="5"/>
      <dgm:spPr/>
    </dgm:pt>
    <dgm:pt modelId="{AD2C7CD8-5D9F-4C66-8E33-9874AF3D1EBF}" type="pres">
      <dgm:prSet presAssocID="{6BA36757-E8E7-43EB-8A4A-27BB548ABB19}"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rson with Idea"/>
        </a:ext>
      </dgm:extLst>
    </dgm:pt>
    <dgm:pt modelId="{71635B99-1725-4F30-9AED-84485027379C}" type="pres">
      <dgm:prSet presAssocID="{6BA36757-E8E7-43EB-8A4A-27BB548ABB19}" presName="spaceRect" presStyleCnt="0"/>
      <dgm:spPr/>
    </dgm:pt>
    <dgm:pt modelId="{94C4F1B9-1ABD-46F8-9212-644FE1D3CD64}" type="pres">
      <dgm:prSet presAssocID="{6BA36757-E8E7-43EB-8A4A-27BB548ABB19}" presName="parTx" presStyleLbl="revTx" presStyleIdx="0" presStyleCnt="5">
        <dgm:presLayoutVars>
          <dgm:chMax val="0"/>
          <dgm:chPref val="0"/>
        </dgm:presLayoutVars>
      </dgm:prSet>
      <dgm:spPr/>
    </dgm:pt>
    <dgm:pt modelId="{A28A57C3-EE64-4B67-A643-31EEBAEF590A}" type="pres">
      <dgm:prSet presAssocID="{89904EDB-7ECC-4A5F-9777-8DEA70BF5659}" presName="sibTrans" presStyleCnt="0"/>
      <dgm:spPr/>
    </dgm:pt>
    <dgm:pt modelId="{F7362B41-0AB4-4DA5-B076-96E3F14B03C9}" type="pres">
      <dgm:prSet presAssocID="{8D0D7153-E263-4960-A659-7072933FB10E}" presName="compNode" presStyleCnt="0"/>
      <dgm:spPr/>
    </dgm:pt>
    <dgm:pt modelId="{53E3ED19-7BA6-4539-AF2A-857CF11C8D77}" type="pres">
      <dgm:prSet presAssocID="{8D0D7153-E263-4960-A659-7072933FB10E}" presName="bgRect" presStyleLbl="bgShp" presStyleIdx="1" presStyleCnt="5"/>
      <dgm:spPr/>
    </dgm:pt>
    <dgm:pt modelId="{6CB23CCE-FBD2-41FD-9EF3-D047AF9CF1F7}" type="pres">
      <dgm:prSet presAssocID="{8D0D7153-E263-4960-A659-7072933FB10E}"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humbs Up Sign"/>
        </a:ext>
      </dgm:extLst>
    </dgm:pt>
    <dgm:pt modelId="{3905A3FE-0C2A-4F3F-9331-1C27962F92DD}" type="pres">
      <dgm:prSet presAssocID="{8D0D7153-E263-4960-A659-7072933FB10E}" presName="spaceRect" presStyleCnt="0"/>
      <dgm:spPr/>
    </dgm:pt>
    <dgm:pt modelId="{B136FB3F-235F-48B8-9A38-027117FE4B63}" type="pres">
      <dgm:prSet presAssocID="{8D0D7153-E263-4960-A659-7072933FB10E}" presName="parTx" presStyleLbl="revTx" presStyleIdx="1" presStyleCnt="5">
        <dgm:presLayoutVars>
          <dgm:chMax val="0"/>
          <dgm:chPref val="0"/>
        </dgm:presLayoutVars>
      </dgm:prSet>
      <dgm:spPr/>
    </dgm:pt>
    <dgm:pt modelId="{7DC085CB-D638-4A17-9FD5-3B46D98DA8C3}" type="pres">
      <dgm:prSet presAssocID="{F6C2C5E3-7EBE-4B4C-A611-23A7D6F8E2D0}" presName="sibTrans" presStyleCnt="0"/>
      <dgm:spPr/>
    </dgm:pt>
    <dgm:pt modelId="{7608ECF5-E19B-4376-B4FE-541198560744}" type="pres">
      <dgm:prSet presAssocID="{D2F8326E-4494-4177-99FF-6DB9E7325EA4}" presName="compNode" presStyleCnt="0"/>
      <dgm:spPr/>
    </dgm:pt>
    <dgm:pt modelId="{B0C63A5D-0D5E-402A-A03A-3E3CD004E96E}" type="pres">
      <dgm:prSet presAssocID="{D2F8326E-4494-4177-99FF-6DB9E7325EA4}" presName="bgRect" presStyleLbl="bgShp" presStyleIdx="2" presStyleCnt="5"/>
      <dgm:spPr/>
    </dgm:pt>
    <dgm:pt modelId="{3480EACA-4AFD-4E84-9177-3062E3213577}" type="pres">
      <dgm:prSet presAssocID="{D2F8326E-4494-4177-99FF-6DB9E7325EA4}"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ad Face with No Fill"/>
        </a:ext>
      </dgm:extLst>
    </dgm:pt>
    <dgm:pt modelId="{8D1BFCCE-9346-4D3D-AD93-A5630FB08D92}" type="pres">
      <dgm:prSet presAssocID="{D2F8326E-4494-4177-99FF-6DB9E7325EA4}" presName="spaceRect" presStyleCnt="0"/>
      <dgm:spPr/>
    </dgm:pt>
    <dgm:pt modelId="{6AE3AB78-7884-4567-8808-816C5CD1F2DC}" type="pres">
      <dgm:prSet presAssocID="{D2F8326E-4494-4177-99FF-6DB9E7325EA4}" presName="parTx" presStyleLbl="revTx" presStyleIdx="2" presStyleCnt="5">
        <dgm:presLayoutVars>
          <dgm:chMax val="0"/>
          <dgm:chPref val="0"/>
        </dgm:presLayoutVars>
      </dgm:prSet>
      <dgm:spPr/>
    </dgm:pt>
    <dgm:pt modelId="{E80BA3DD-AD4F-4CB9-921F-21AAFB878138}" type="pres">
      <dgm:prSet presAssocID="{5A423EEC-0230-408F-B9A4-D2BB7F009386}" presName="sibTrans" presStyleCnt="0"/>
      <dgm:spPr/>
    </dgm:pt>
    <dgm:pt modelId="{AC360010-0D2E-43B3-A15A-26A18DE34251}" type="pres">
      <dgm:prSet presAssocID="{66709E07-3F38-40BA-91C2-0DFA89EDF540}" presName="compNode" presStyleCnt="0"/>
      <dgm:spPr/>
    </dgm:pt>
    <dgm:pt modelId="{2E4FC4A3-FDDB-46DE-A23C-52BF01AB57AA}" type="pres">
      <dgm:prSet presAssocID="{66709E07-3F38-40BA-91C2-0DFA89EDF540}" presName="bgRect" presStyleLbl="bgShp" presStyleIdx="3" presStyleCnt="5"/>
      <dgm:spPr/>
    </dgm:pt>
    <dgm:pt modelId="{D479E092-7C28-4CE6-ACA0-0E42DD580BA2}" type="pres">
      <dgm:prSet presAssocID="{66709E07-3F38-40BA-91C2-0DFA89EDF540}"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agnifying glass"/>
        </a:ext>
      </dgm:extLst>
    </dgm:pt>
    <dgm:pt modelId="{C26819A8-636A-41AC-A397-7361600B7C5F}" type="pres">
      <dgm:prSet presAssocID="{66709E07-3F38-40BA-91C2-0DFA89EDF540}" presName="spaceRect" presStyleCnt="0"/>
      <dgm:spPr/>
    </dgm:pt>
    <dgm:pt modelId="{0953296F-E0E3-45C4-81B9-671A6DEAF194}" type="pres">
      <dgm:prSet presAssocID="{66709E07-3F38-40BA-91C2-0DFA89EDF540}" presName="parTx" presStyleLbl="revTx" presStyleIdx="3" presStyleCnt="5">
        <dgm:presLayoutVars>
          <dgm:chMax val="0"/>
          <dgm:chPref val="0"/>
        </dgm:presLayoutVars>
      </dgm:prSet>
      <dgm:spPr/>
    </dgm:pt>
    <dgm:pt modelId="{A21F9BE1-7323-4C24-83E8-F1F9B8D2CBB5}" type="pres">
      <dgm:prSet presAssocID="{28A523B7-DE70-4B71-8D60-06418240B753}" presName="sibTrans" presStyleCnt="0"/>
      <dgm:spPr/>
    </dgm:pt>
    <dgm:pt modelId="{915EE6C2-43CC-48ED-8EF2-8FBAE0F92A7E}" type="pres">
      <dgm:prSet presAssocID="{02624F20-49FB-4C37-93EE-EA4894415F03}" presName="compNode" presStyleCnt="0"/>
      <dgm:spPr/>
    </dgm:pt>
    <dgm:pt modelId="{973377CB-22A2-4EE9-AF26-3CE808458237}" type="pres">
      <dgm:prSet presAssocID="{02624F20-49FB-4C37-93EE-EA4894415F03}" presName="bgRect" presStyleLbl="bgShp" presStyleIdx="4" presStyleCnt="5"/>
      <dgm:spPr/>
    </dgm:pt>
    <dgm:pt modelId="{1C7105FB-BBD3-4BB6-862E-33B8DF33D53F}" type="pres">
      <dgm:prSet presAssocID="{02624F20-49FB-4C37-93EE-EA4894415F03}"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cales of Justice"/>
        </a:ext>
      </dgm:extLst>
    </dgm:pt>
    <dgm:pt modelId="{AEA07D8A-29A0-4869-B176-BE318FE16050}" type="pres">
      <dgm:prSet presAssocID="{02624F20-49FB-4C37-93EE-EA4894415F03}" presName="spaceRect" presStyleCnt="0"/>
      <dgm:spPr/>
    </dgm:pt>
    <dgm:pt modelId="{E3F3DAFB-5908-43B6-810C-9A644F26D59A}" type="pres">
      <dgm:prSet presAssocID="{02624F20-49FB-4C37-93EE-EA4894415F03}" presName="parTx" presStyleLbl="revTx" presStyleIdx="4" presStyleCnt="5">
        <dgm:presLayoutVars>
          <dgm:chMax val="0"/>
          <dgm:chPref val="0"/>
        </dgm:presLayoutVars>
      </dgm:prSet>
      <dgm:spPr/>
    </dgm:pt>
  </dgm:ptLst>
  <dgm:cxnLst>
    <dgm:cxn modelId="{DB1B420F-DDD6-417A-8AE5-0A4B5A355B13}" srcId="{FC38A595-8610-4CF8-91FA-8AA9556FB2A0}" destId="{66709E07-3F38-40BA-91C2-0DFA89EDF540}" srcOrd="3" destOrd="0" parTransId="{014E34E3-07D3-40E3-A0DD-3B4F145CEE78}" sibTransId="{28A523B7-DE70-4B71-8D60-06418240B753}"/>
    <dgm:cxn modelId="{F9B18A14-4505-416C-A165-DBB5BD018A7B}" srcId="{FC38A595-8610-4CF8-91FA-8AA9556FB2A0}" destId="{8D0D7153-E263-4960-A659-7072933FB10E}" srcOrd="1" destOrd="0" parTransId="{75F903AA-A67B-489A-A83C-F10EEBA8CFA0}" sibTransId="{F6C2C5E3-7EBE-4B4C-A611-23A7D6F8E2D0}"/>
    <dgm:cxn modelId="{7BB5E022-C150-4C8C-B7D7-2EA5605BFF58}" srcId="{FC38A595-8610-4CF8-91FA-8AA9556FB2A0}" destId="{D2F8326E-4494-4177-99FF-6DB9E7325EA4}" srcOrd="2" destOrd="0" parTransId="{ED74CF84-0DE3-4685-A443-479C569A5C51}" sibTransId="{5A423EEC-0230-408F-B9A4-D2BB7F009386}"/>
    <dgm:cxn modelId="{42298B66-81EF-4F4A-8997-DE441184C9DB}" type="presOf" srcId="{66709E07-3F38-40BA-91C2-0DFA89EDF540}" destId="{0953296F-E0E3-45C4-81B9-671A6DEAF194}" srcOrd="0" destOrd="0" presId="urn:microsoft.com/office/officeart/2018/2/layout/IconVerticalSolidList"/>
    <dgm:cxn modelId="{13732973-5637-4263-B30D-2B135C0A468F}" type="presOf" srcId="{D2F8326E-4494-4177-99FF-6DB9E7325EA4}" destId="{6AE3AB78-7884-4567-8808-816C5CD1F2DC}" srcOrd="0" destOrd="0" presId="urn:microsoft.com/office/officeart/2018/2/layout/IconVerticalSolidList"/>
    <dgm:cxn modelId="{8851908E-4A3F-4AEE-B950-C55C4D90396F}" type="presOf" srcId="{02624F20-49FB-4C37-93EE-EA4894415F03}" destId="{E3F3DAFB-5908-43B6-810C-9A644F26D59A}" srcOrd="0" destOrd="0" presId="urn:microsoft.com/office/officeart/2018/2/layout/IconVerticalSolidList"/>
    <dgm:cxn modelId="{3BB3D091-E053-4717-8612-B2D88A37239D}" type="presOf" srcId="{6BA36757-E8E7-43EB-8A4A-27BB548ABB19}" destId="{94C4F1B9-1ABD-46F8-9212-644FE1D3CD64}" srcOrd="0" destOrd="0" presId="urn:microsoft.com/office/officeart/2018/2/layout/IconVerticalSolidList"/>
    <dgm:cxn modelId="{A3DE21B6-F6E4-4FDB-B080-E2E82A72F13F}" type="presOf" srcId="{FC38A595-8610-4CF8-91FA-8AA9556FB2A0}" destId="{AF32B258-C7EC-4F59-B40F-0F5D56730AD1}" srcOrd="0" destOrd="0" presId="urn:microsoft.com/office/officeart/2018/2/layout/IconVerticalSolidList"/>
    <dgm:cxn modelId="{3C2CD2C0-AF47-4C60-B31A-7CBF5D8D46EE}" srcId="{FC38A595-8610-4CF8-91FA-8AA9556FB2A0}" destId="{02624F20-49FB-4C37-93EE-EA4894415F03}" srcOrd="4" destOrd="0" parTransId="{40615DD0-E7E0-4AAF-9D85-5DE5C68A5887}" sibTransId="{249D485A-61C4-4E2F-8588-A07CD2356260}"/>
    <dgm:cxn modelId="{E4308BF7-9175-4407-81C2-EDAD53224FDD}" type="presOf" srcId="{8D0D7153-E263-4960-A659-7072933FB10E}" destId="{B136FB3F-235F-48B8-9A38-027117FE4B63}" srcOrd="0" destOrd="0" presId="urn:microsoft.com/office/officeart/2018/2/layout/IconVerticalSolidList"/>
    <dgm:cxn modelId="{BC42AAF7-F2FC-48AC-9A54-CD66F89A060F}" srcId="{FC38A595-8610-4CF8-91FA-8AA9556FB2A0}" destId="{6BA36757-E8E7-43EB-8A4A-27BB548ABB19}" srcOrd="0" destOrd="0" parTransId="{3FA4CB96-5A4E-448D-9150-B224D184C83A}" sibTransId="{89904EDB-7ECC-4A5F-9777-8DEA70BF5659}"/>
    <dgm:cxn modelId="{584B7939-277E-439E-900E-BC14EF079D9E}" type="presParOf" srcId="{AF32B258-C7EC-4F59-B40F-0F5D56730AD1}" destId="{CC2531EF-6785-4FC1-9EC5-8B5D604E47FD}" srcOrd="0" destOrd="0" presId="urn:microsoft.com/office/officeart/2018/2/layout/IconVerticalSolidList"/>
    <dgm:cxn modelId="{40C3879B-8EA0-474C-8490-D33DDCB41455}" type="presParOf" srcId="{CC2531EF-6785-4FC1-9EC5-8B5D604E47FD}" destId="{AE927F03-4079-4D66-8BCD-348028AD3A3C}" srcOrd="0" destOrd="0" presId="urn:microsoft.com/office/officeart/2018/2/layout/IconVerticalSolidList"/>
    <dgm:cxn modelId="{84A972B7-6FBE-4C01-A72B-E4E69ACFCF09}" type="presParOf" srcId="{CC2531EF-6785-4FC1-9EC5-8B5D604E47FD}" destId="{AD2C7CD8-5D9F-4C66-8E33-9874AF3D1EBF}" srcOrd="1" destOrd="0" presId="urn:microsoft.com/office/officeart/2018/2/layout/IconVerticalSolidList"/>
    <dgm:cxn modelId="{DFB33045-30B1-40EB-8972-E66E8997C94E}" type="presParOf" srcId="{CC2531EF-6785-4FC1-9EC5-8B5D604E47FD}" destId="{71635B99-1725-4F30-9AED-84485027379C}" srcOrd="2" destOrd="0" presId="urn:microsoft.com/office/officeart/2018/2/layout/IconVerticalSolidList"/>
    <dgm:cxn modelId="{4812C38D-00AB-4483-8743-536460C3A861}" type="presParOf" srcId="{CC2531EF-6785-4FC1-9EC5-8B5D604E47FD}" destId="{94C4F1B9-1ABD-46F8-9212-644FE1D3CD64}" srcOrd="3" destOrd="0" presId="urn:microsoft.com/office/officeart/2018/2/layout/IconVerticalSolidList"/>
    <dgm:cxn modelId="{C715620E-899A-4D81-BCA0-779CDC36E1D3}" type="presParOf" srcId="{AF32B258-C7EC-4F59-B40F-0F5D56730AD1}" destId="{A28A57C3-EE64-4B67-A643-31EEBAEF590A}" srcOrd="1" destOrd="0" presId="urn:microsoft.com/office/officeart/2018/2/layout/IconVerticalSolidList"/>
    <dgm:cxn modelId="{EF1C6389-D9DA-405B-ACAC-B2D3F83214F8}" type="presParOf" srcId="{AF32B258-C7EC-4F59-B40F-0F5D56730AD1}" destId="{F7362B41-0AB4-4DA5-B076-96E3F14B03C9}" srcOrd="2" destOrd="0" presId="urn:microsoft.com/office/officeart/2018/2/layout/IconVerticalSolidList"/>
    <dgm:cxn modelId="{308A519E-6C0E-4B1E-BD66-097E05B8532C}" type="presParOf" srcId="{F7362B41-0AB4-4DA5-B076-96E3F14B03C9}" destId="{53E3ED19-7BA6-4539-AF2A-857CF11C8D77}" srcOrd="0" destOrd="0" presId="urn:microsoft.com/office/officeart/2018/2/layout/IconVerticalSolidList"/>
    <dgm:cxn modelId="{657D86F9-D017-4151-B665-6007EE9C360A}" type="presParOf" srcId="{F7362B41-0AB4-4DA5-B076-96E3F14B03C9}" destId="{6CB23CCE-FBD2-41FD-9EF3-D047AF9CF1F7}" srcOrd="1" destOrd="0" presId="urn:microsoft.com/office/officeart/2018/2/layout/IconVerticalSolidList"/>
    <dgm:cxn modelId="{23E247D4-92C9-4981-B057-6A567880FD46}" type="presParOf" srcId="{F7362B41-0AB4-4DA5-B076-96E3F14B03C9}" destId="{3905A3FE-0C2A-4F3F-9331-1C27962F92DD}" srcOrd="2" destOrd="0" presId="urn:microsoft.com/office/officeart/2018/2/layout/IconVerticalSolidList"/>
    <dgm:cxn modelId="{DE55E209-9EAF-4689-9F64-8AB97AFF576C}" type="presParOf" srcId="{F7362B41-0AB4-4DA5-B076-96E3F14B03C9}" destId="{B136FB3F-235F-48B8-9A38-027117FE4B63}" srcOrd="3" destOrd="0" presId="urn:microsoft.com/office/officeart/2018/2/layout/IconVerticalSolidList"/>
    <dgm:cxn modelId="{48C59A30-943B-4A86-A999-F75BCE4E10C2}" type="presParOf" srcId="{AF32B258-C7EC-4F59-B40F-0F5D56730AD1}" destId="{7DC085CB-D638-4A17-9FD5-3B46D98DA8C3}" srcOrd="3" destOrd="0" presId="urn:microsoft.com/office/officeart/2018/2/layout/IconVerticalSolidList"/>
    <dgm:cxn modelId="{FDA6898D-9710-46DA-84B2-4A42A990C680}" type="presParOf" srcId="{AF32B258-C7EC-4F59-B40F-0F5D56730AD1}" destId="{7608ECF5-E19B-4376-B4FE-541198560744}" srcOrd="4" destOrd="0" presId="urn:microsoft.com/office/officeart/2018/2/layout/IconVerticalSolidList"/>
    <dgm:cxn modelId="{1B7909FC-855E-4317-8AFB-13C1BA3D85F9}" type="presParOf" srcId="{7608ECF5-E19B-4376-B4FE-541198560744}" destId="{B0C63A5D-0D5E-402A-A03A-3E3CD004E96E}" srcOrd="0" destOrd="0" presId="urn:microsoft.com/office/officeart/2018/2/layout/IconVerticalSolidList"/>
    <dgm:cxn modelId="{E4EA5794-F9ED-416A-9EAB-29791A8F8B48}" type="presParOf" srcId="{7608ECF5-E19B-4376-B4FE-541198560744}" destId="{3480EACA-4AFD-4E84-9177-3062E3213577}" srcOrd="1" destOrd="0" presId="urn:microsoft.com/office/officeart/2018/2/layout/IconVerticalSolidList"/>
    <dgm:cxn modelId="{E73F9C0E-1FE4-4251-9FCC-FFFF3CA41127}" type="presParOf" srcId="{7608ECF5-E19B-4376-B4FE-541198560744}" destId="{8D1BFCCE-9346-4D3D-AD93-A5630FB08D92}" srcOrd="2" destOrd="0" presId="urn:microsoft.com/office/officeart/2018/2/layout/IconVerticalSolidList"/>
    <dgm:cxn modelId="{A8B89F27-9D49-4E16-A5AE-195C0D80C8DE}" type="presParOf" srcId="{7608ECF5-E19B-4376-B4FE-541198560744}" destId="{6AE3AB78-7884-4567-8808-816C5CD1F2DC}" srcOrd="3" destOrd="0" presId="urn:microsoft.com/office/officeart/2018/2/layout/IconVerticalSolidList"/>
    <dgm:cxn modelId="{A6BBFDDD-7143-414E-B532-B4561E3AB5C5}" type="presParOf" srcId="{AF32B258-C7EC-4F59-B40F-0F5D56730AD1}" destId="{E80BA3DD-AD4F-4CB9-921F-21AAFB878138}" srcOrd="5" destOrd="0" presId="urn:microsoft.com/office/officeart/2018/2/layout/IconVerticalSolidList"/>
    <dgm:cxn modelId="{45321204-6B06-47A4-ADC8-03F9EABF4C90}" type="presParOf" srcId="{AF32B258-C7EC-4F59-B40F-0F5D56730AD1}" destId="{AC360010-0D2E-43B3-A15A-26A18DE34251}" srcOrd="6" destOrd="0" presId="urn:microsoft.com/office/officeart/2018/2/layout/IconVerticalSolidList"/>
    <dgm:cxn modelId="{1914C956-A759-46CF-A98E-92DCE912AE6D}" type="presParOf" srcId="{AC360010-0D2E-43B3-A15A-26A18DE34251}" destId="{2E4FC4A3-FDDB-46DE-A23C-52BF01AB57AA}" srcOrd="0" destOrd="0" presId="urn:microsoft.com/office/officeart/2018/2/layout/IconVerticalSolidList"/>
    <dgm:cxn modelId="{416D1D0A-06EB-4A4E-8ECB-C53851CFF802}" type="presParOf" srcId="{AC360010-0D2E-43B3-A15A-26A18DE34251}" destId="{D479E092-7C28-4CE6-ACA0-0E42DD580BA2}" srcOrd="1" destOrd="0" presId="urn:microsoft.com/office/officeart/2018/2/layout/IconVerticalSolidList"/>
    <dgm:cxn modelId="{432B1CBC-A80B-4407-A2CB-6FF3BC9E5627}" type="presParOf" srcId="{AC360010-0D2E-43B3-A15A-26A18DE34251}" destId="{C26819A8-636A-41AC-A397-7361600B7C5F}" srcOrd="2" destOrd="0" presId="urn:microsoft.com/office/officeart/2018/2/layout/IconVerticalSolidList"/>
    <dgm:cxn modelId="{87D0B41E-EF27-4CCE-BB25-706EBCBA4251}" type="presParOf" srcId="{AC360010-0D2E-43B3-A15A-26A18DE34251}" destId="{0953296F-E0E3-45C4-81B9-671A6DEAF194}" srcOrd="3" destOrd="0" presId="urn:microsoft.com/office/officeart/2018/2/layout/IconVerticalSolidList"/>
    <dgm:cxn modelId="{7E9EB71B-1473-46A6-AE47-B150C6D2F432}" type="presParOf" srcId="{AF32B258-C7EC-4F59-B40F-0F5D56730AD1}" destId="{A21F9BE1-7323-4C24-83E8-F1F9B8D2CBB5}" srcOrd="7" destOrd="0" presId="urn:microsoft.com/office/officeart/2018/2/layout/IconVerticalSolidList"/>
    <dgm:cxn modelId="{06DD2025-E6BE-4D3E-A42A-E259C5F9AF7F}" type="presParOf" srcId="{AF32B258-C7EC-4F59-B40F-0F5D56730AD1}" destId="{915EE6C2-43CC-48ED-8EF2-8FBAE0F92A7E}" srcOrd="8" destOrd="0" presId="urn:microsoft.com/office/officeart/2018/2/layout/IconVerticalSolidList"/>
    <dgm:cxn modelId="{B00AB017-45A6-4E5F-ADE5-1C3E478B7CF3}" type="presParOf" srcId="{915EE6C2-43CC-48ED-8EF2-8FBAE0F92A7E}" destId="{973377CB-22A2-4EE9-AF26-3CE808458237}" srcOrd="0" destOrd="0" presId="urn:microsoft.com/office/officeart/2018/2/layout/IconVerticalSolidList"/>
    <dgm:cxn modelId="{2FA955FC-B6EE-4E82-8D61-81D2F6E4395B}" type="presParOf" srcId="{915EE6C2-43CC-48ED-8EF2-8FBAE0F92A7E}" destId="{1C7105FB-BBD3-4BB6-862E-33B8DF33D53F}" srcOrd="1" destOrd="0" presId="urn:microsoft.com/office/officeart/2018/2/layout/IconVerticalSolidList"/>
    <dgm:cxn modelId="{24FE4AB8-7287-4CFA-980D-0EA2F87C90D2}" type="presParOf" srcId="{915EE6C2-43CC-48ED-8EF2-8FBAE0F92A7E}" destId="{AEA07D8A-29A0-4869-B176-BE318FE16050}" srcOrd="2" destOrd="0" presId="urn:microsoft.com/office/officeart/2018/2/layout/IconVerticalSolidList"/>
    <dgm:cxn modelId="{FEC7FE2F-7DDA-4716-AC64-3333238A4943}" type="presParOf" srcId="{915EE6C2-43CC-48ED-8EF2-8FBAE0F92A7E}" destId="{E3F3DAFB-5908-43B6-810C-9A644F26D59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9BB5806-DF8B-43B1-BCC3-D6ADCC175CC1}" type="doc">
      <dgm:prSet loTypeId="urn:microsoft.com/office/officeart/2016/7/layout/BasicLinearProcessNumbered" loCatId="process" qsTypeId="urn:microsoft.com/office/officeart/2005/8/quickstyle/simple1" qsCatId="simple" csTypeId="urn:microsoft.com/office/officeart/2005/8/colors/colorful1" csCatId="colorful" phldr="1"/>
      <dgm:spPr/>
      <dgm:t>
        <a:bodyPr/>
        <a:lstStyle/>
        <a:p>
          <a:endParaRPr lang="en-US"/>
        </a:p>
      </dgm:t>
    </dgm:pt>
    <dgm:pt modelId="{2B8E62BF-BDDD-4D3A-AABD-E42BD77DDEE8}">
      <dgm:prSet/>
      <dgm:spPr/>
      <dgm:t>
        <a:bodyPr/>
        <a:lstStyle/>
        <a:p>
          <a:r>
            <a:rPr lang="en-US"/>
            <a:t>Applying the best </a:t>
          </a:r>
          <a:r>
            <a:rPr lang="en-GB"/>
            <a:t>available </a:t>
          </a:r>
          <a:r>
            <a:rPr lang="en-US"/>
            <a:t>findings to inform and assess policing choices </a:t>
          </a:r>
        </a:p>
      </dgm:t>
    </dgm:pt>
    <dgm:pt modelId="{E5C1E64D-CC38-4A31-B21D-B307E23F14A9}" type="parTrans" cxnId="{600F296B-6C4D-4722-838F-1116763EE781}">
      <dgm:prSet/>
      <dgm:spPr/>
      <dgm:t>
        <a:bodyPr/>
        <a:lstStyle/>
        <a:p>
          <a:endParaRPr lang="en-US"/>
        </a:p>
      </dgm:t>
    </dgm:pt>
    <dgm:pt modelId="{9664E1D5-4474-466F-A70D-236A13F84EB1}" type="sibTrans" cxnId="{600F296B-6C4D-4722-838F-1116763EE781}">
      <dgm:prSet phldrT="1" phldr="0"/>
      <dgm:spPr/>
      <dgm:t>
        <a:bodyPr/>
        <a:lstStyle/>
        <a:p>
          <a:r>
            <a:rPr lang="en-US"/>
            <a:t>1</a:t>
          </a:r>
        </a:p>
      </dgm:t>
    </dgm:pt>
    <dgm:pt modelId="{89E2A803-C62B-475A-A6B0-74D59A09E8C2}">
      <dgm:prSet/>
      <dgm:spPr/>
      <dgm:t>
        <a:bodyPr/>
        <a:lstStyle/>
        <a:p>
          <a:r>
            <a:rPr lang="en-US"/>
            <a:t>Making decisions based on evidence</a:t>
          </a:r>
        </a:p>
      </dgm:t>
    </dgm:pt>
    <dgm:pt modelId="{D735E178-B7A2-4E30-AC99-0EE9D6DC5384}" type="parTrans" cxnId="{8D253359-AE8E-427A-BF43-E197324DF67A}">
      <dgm:prSet/>
      <dgm:spPr/>
      <dgm:t>
        <a:bodyPr/>
        <a:lstStyle/>
        <a:p>
          <a:endParaRPr lang="en-US"/>
        </a:p>
      </dgm:t>
    </dgm:pt>
    <dgm:pt modelId="{4FED7FCC-9FCE-4B5B-885D-9E0F2F86100E}" type="sibTrans" cxnId="{8D253359-AE8E-427A-BF43-E197324DF67A}">
      <dgm:prSet phldrT="2" phldr="0"/>
      <dgm:spPr/>
      <dgm:t>
        <a:bodyPr/>
        <a:lstStyle/>
        <a:p>
          <a:r>
            <a:rPr lang="en-US"/>
            <a:t>2</a:t>
          </a:r>
        </a:p>
      </dgm:t>
    </dgm:pt>
    <dgm:pt modelId="{2526D74C-4DE9-435E-9DF4-54772D93DD9D}">
      <dgm:prSet phldr="0"/>
      <dgm:spPr/>
      <dgm:t>
        <a:bodyPr/>
        <a:lstStyle/>
        <a:p>
          <a:pPr rtl="0"/>
          <a:r>
            <a:rPr lang="en-GB">
              <a:solidFill>
                <a:srgbClr val="FF0000"/>
              </a:solidFill>
              <a:latin typeface="Arial"/>
              <a:cs typeface="Arial"/>
            </a:rPr>
            <a:t>(Society of Evidence Based Policing, 2025).</a:t>
          </a:r>
          <a:endParaRPr lang="en-US">
            <a:solidFill>
              <a:srgbClr val="FF0000"/>
            </a:solidFill>
            <a:latin typeface="Arial"/>
            <a:cs typeface="Arial"/>
          </a:endParaRPr>
        </a:p>
      </dgm:t>
    </dgm:pt>
    <dgm:pt modelId="{32E657E8-4AA3-4719-9A17-3C6E7B090389}" type="parTrans" cxnId="{CFD9A33A-DF51-4F08-B506-CDAC7CEA5E1F}">
      <dgm:prSet/>
      <dgm:spPr/>
    </dgm:pt>
    <dgm:pt modelId="{ED3312A8-AC02-4535-AC02-78CE97E6BF28}" type="sibTrans" cxnId="{CFD9A33A-DF51-4F08-B506-CDAC7CEA5E1F}">
      <dgm:prSet phldrT="3" phldr="0"/>
      <dgm:spPr/>
      <dgm:t>
        <a:bodyPr/>
        <a:lstStyle/>
        <a:p>
          <a:r>
            <a:rPr lang="en-US"/>
            <a:t>3</a:t>
          </a:r>
        </a:p>
      </dgm:t>
    </dgm:pt>
    <dgm:pt modelId="{5A9545A5-DCDB-46C8-8870-F27EAC52F8E1}" type="pres">
      <dgm:prSet presAssocID="{89BB5806-DF8B-43B1-BCC3-D6ADCC175CC1}" presName="Name0" presStyleCnt="0">
        <dgm:presLayoutVars>
          <dgm:animLvl val="lvl"/>
          <dgm:resizeHandles val="exact"/>
        </dgm:presLayoutVars>
      </dgm:prSet>
      <dgm:spPr/>
    </dgm:pt>
    <dgm:pt modelId="{62260D30-E0E0-4FD2-9CEA-6BA589F68E74}" type="pres">
      <dgm:prSet presAssocID="{2B8E62BF-BDDD-4D3A-AABD-E42BD77DDEE8}" presName="compositeNode" presStyleCnt="0">
        <dgm:presLayoutVars>
          <dgm:bulletEnabled val="1"/>
        </dgm:presLayoutVars>
      </dgm:prSet>
      <dgm:spPr/>
    </dgm:pt>
    <dgm:pt modelId="{0EEE5C2B-9CE5-405E-A5F6-F006EE292302}" type="pres">
      <dgm:prSet presAssocID="{2B8E62BF-BDDD-4D3A-AABD-E42BD77DDEE8}" presName="bgRect" presStyleLbl="bgAccFollowNode1" presStyleIdx="0" presStyleCnt="3"/>
      <dgm:spPr/>
    </dgm:pt>
    <dgm:pt modelId="{93BA8683-28FF-4672-82A7-878D9FAA1EF3}" type="pres">
      <dgm:prSet presAssocID="{9664E1D5-4474-466F-A70D-236A13F84EB1}" presName="sibTransNodeCircle" presStyleLbl="alignNode1" presStyleIdx="0" presStyleCnt="6">
        <dgm:presLayoutVars>
          <dgm:chMax val="0"/>
          <dgm:bulletEnabled/>
        </dgm:presLayoutVars>
      </dgm:prSet>
      <dgm:spPr/>
    </dgm:pt>
    <dgm:pt modelId="{35A41DF7-9C60-41A1-8E45-E29B17968F69}" type="pres">
      <dgm:prSet presAssocID="{2B8E62BF-BDDD-4D3A-AABD-E42BD77DDEE8}" presName="bottomLine" presStyleLbl="alignNode1" presStyleIdx="1" presStyleCnt="6">
        <dgm:presLayoutVars/>
      </dgm:prSet>
      <dgm:spPr/>
    </dgm:pt>
    <dgm:pt modelId="{690B6E61-8121-4EFD-BFF0-339CE3BB9BB5}" type="pres">
      <dgm:prSet presAssocID="{2B8E62BF-BDDD-4D3A-AABD-E42BD77DDEE8}" presName="nodeText" presStyleLbl="bgAccFollowNode1" presStyleIdx="0" presStyleCnt="3">
        <dgm:presLayoutVars>
          <dgm:bulletEnabled val="1"/>
        </dgm:presLayoutVars>
      </dgm:prSet>
      <dgm:spPr/>
    </dgm:pt>
    <dgm:pt modelId="{43084341-0A46-4FC9-AF4D-DBA7C9C85E7E}" type="pres">
      <dgm:prSet presAssocID="{9664E1D5-4474-466F-A70D-236A13F84EB1}" presName="sibTrans" presStyleCnt="0"/>
      <dgm:spPr/>
    </dgm:pt>
    <dgm:pt modelId="{E8C55523-0246-47A5-817C-E9A75FBC43D3}" type="pres">
      <dgm:prSet presAssocID="{89E2A803-C62B-475A-A6B0-74D59A09E8C2}" presName="compositeNode" presStyleCnt="0">
        <dgm:presLayoutVars>
          <dgm:bulletEnabled val="1"/>
        </dgm:presLayoutVars>
      </dgm:prSet>
      <dgm:spPr/>
    </dgm:pt>
    <dgm:pt modelId="{70D3763E-8B70-4402-ABC2-F70BC4CDA63B}" type="pres">
      <dgm:prSet presAssocID="{89E2A803-C62B-475A-A6B0-74D59A09E8C2}" presName="bgRect" presStyleLbl="bgAccFollowNode1" presStyleIdx="1" presStyleCnt="3"/>
      <dgm:spPr/>
    </dgm:pt>
    <dgm:pt modelId="{F803D8DB-DD40-461E-83A5-018C7DB32EC2}" type="pres">
      <dgm:prSet presAssocID="{4FED7FCC-9FCE-4B5B-885D-9E0F2F86100E}" presName="sibTransNodeCircle" presStyleLbl="alignNode1" presStyleIdx="2" presStyleCnt="6">
        <dgm:presLayoutVars>
          <dgm:chMax val="0"/>
          <dgm:bulletEnabled/>
        </dgm:presLayoutVars>
      </dgm:prSet>
      <dgm:spPr/>
    </dgm:pt>
    <dgm:pt modelId="{D065971B-871F-4DF7-84AF-39D1E10F4320}" type="pres">
      <dgm:prSet presAssocID="{89E2A803-C62B-475A-A6B0-74D59A09E8C2}" presName="bottomLine" presStyleLbl="alignNode1" presStyleIdx="3" presStyleCnt="6">
        <dgm:presLayoutVars/>
      </dgm:prSet>
      <dgm:spPr/>
    </dgm:pt>
    <dgm:pt modelId="{62F4C455-C050-4C54-A08B-5FBD36BD937A}" type="pres">
      <dgm:prSet presAssocID="{89E2A803-C62B-475A-A6B0-74D59A09E8C2}" presName="nodeText" presStyleLbl="bgAccFollowNode1" presStyleIdx="1" presStyleCnt="3">
        <dgm:presLayoutVars>
          <dgm:bulletEnabled val="1"/>
        </dgm:presLayoutVars>
      </dgm:prSet>
      <dgm:spPr/>
    </dgm:pt>
    <dgm:pt modelId="{917286A7-74F0-4CB9-A91F-3EF703868ED1}" type="pres">
      <dgm:prSet presAssocID="{4FED7FCC-9FCE-4B5B-885D-9E0F2F86100E}" presName="sibTrans" presStyleCnt="0"/>
      <dgm:spPr/>
    </dgm:pt>
    <dgm:pt modelId="{D858C09E-B619-40CA-BD1D-623315647293}" type="pres">
      <dgm:prSet presAssocID="{2526D74C-4DE9-435E-9DF4-54772D93DD9D}" presName="compositeNode" presStyleCnt="0">
        <dgm:presLayoutVars>
          <dgm:bulletEnabled val="1"/>
        </dgm:presLayoutVars>
      </dgm:prSet>
      <dgm:spPr/>
    </dgm:pt>
    <dgm:pt modelId="{ADDF44E3-A90E-40BB-A05A-24866734A9A4}" type="pres">
      <dgm:prSet presAssocID="{2526D74C-4DE9-435E-9DF4-54772D93DD9D}" presName="bgRect" presStyleLbl="bgAccFollowNode1" presStyleIdx="2" presStyleCnt="3"/>
      <dgm:spPr/>
    </dgm:pt>
    <dgm:pt modelId="{5DD21B52-B6BF-4021-BC1E-B91EF6066A2B}" type="pres">
      <dgm:prSet presAssocID="{ED3312A8-AC02-4535-AC02-78CE97E6BF28}" presName="sibTransNodeCircle" presStyleLbl="alignNode1" presStyleIdx="4" presStyleCnt="6">
        <dgm:presLayoutVars>
          <dgm:chMax val="0"/>
          <dgm:bulletEnabled/>
        </dgm:presLayoutVars>
      </dgm:prSet>
      <dgm:spPr/>
    </dgm:pt>
    <dgm:pt modelId="{EC538AF8-89DA-4152-B071-D64483D5A60B}" type="pres">
      <dgm:prSet presAssocID="{2526D74C-4DE9-435E-9DF4-54772D93DD9D}" presName="bottomLine" presStyleLbl="alignNode1" presStyleIdx="5" presStyleCnt="6">
        <dgm:presLayoutVars/>
      </dgm:prSet>
      <dgm:spPr/>
    </dgm:pt>
    <dgm:pt modelId="{28DCA5BE-ED01-42D1-9427-1A02B55B545B}" type="pres">
      <dgm:prSet presAssocID="{2526D74C-4DE9-435E-9DF4-54772D93DD9D}" presName="nodeText" presStyleLbl="bgAccFollowNode1" presStyleIdx="2" presStyleCnt="3">
        <dgm:presLayoutVars>
          <dgm:bulletEnabled val="1"/>
        </dgm:presLayoutVars>
      </dgm:prSet>
      <dgm:spPr/>
    </dgm:pt>
  </dgm:ptLst>
  <dgm:cxnLst>
    <dgm:cxn modelId="{1601770E-2FC8-4D55-9980-082C7690A1DE}" type="presOf" srcId="{2526D74C-4DE9-435E-9DF4-54772D93DD9D}" destId="{ADDF44E3-A90E-40BB-A05A-24866734A9A4}" srcOrd="0" destOrd="0" presId="urn:microsoft.com/office/officeart/2016/7/layout/BasicLinearProcessNumbered"/>
    <dgm:cxn modelId="{57FCAE27-9956-4D2F-A35C-DDA207F78BAE}" type="presOf" srcId="{2B8E62BF-BDDD-4D3A-AABD-E42BD77DDEE8}" destId="{690B6E61-8121-4EFD-BFF0-339CE3BB9BB5}" srcOrd="1" destOrd="0" presId="urn:microsoft.com/office/officeart/2016/7/layout/BasicLinearProcessNumbered"/>
    <dgm:cxn modelId="{B517A832-97A0-4021-8C52-F19E9B152260}" type="presOf" srcId="{89E2A803-C62B-475A-A6B0-74D59A09E8C2}" destId="{62F4C455-C050-4C54-A08B-5FBD36BD937A}" srcOrd="1" destOrd="0" presId="urn:microsoft.com/office/officeart/2016/7/layout/BasicLinearProcessNumbered"/>
    <dgm:cxn modelId="{CFD9A33A-DF51-4F08-B506-CDAC7CEA5E1F}" srcId="{89BB5806-DF8B-43B1-BCC3-D6ADCC175CC1}" destId="{2526D74C-4DE9-435E-9DF4-54772D93DD9D}" srcOrd="2" destOrd="0" parTransId="{32E657E8-4AA3-4719-9A17-3C6E7B090389}" sibTransId="{ED3312A8-AC02-4535-AC02-78CE97E6BF28}"/>
    <dgm:cxn modelId="{B8518964-43E7-4C33-8679-846E66D7C201}" type="presOf" srcId="{9664E1D5-4474-466F-A70D-236A13F84EB1}" destId="{93BA8683-28FF-4672-82A7-878D9FAA1EF3}" srcOrd="0" destOrd="0" presId="urn:microsoft.com/office/officeart/2016/7/layout/BasicLinearProcessNumbered"/>
    <dgm:cxn modelId="{600F296B-6C4D-4722-838F-1116763EE781}" srcId="{89BB5806-DF8B-43B1-BCC3-D6ADCC175CC1}" destId="{2B8E62BF-BDDD-4D3A-AABD-E42BD77DDEE8}" srcOrd="0" destOrd="0" parTransId="{E5C1E64D-CC38-4A31-B21D-B307E23F14A9}" sibTransId="{9664E1D5-4474-466F-A70D-236A13F84EB1}"/>
    <dgm:cxn modelId="{DD30AF73-AA6D-4040-83E2-B69FC703F624}" type="presOf" srcId="{2B8E62BF-BDDD-4D3A-AABD-E42BD77DDEE8}" destId="{0EEE5C2B-9CE5-405E-A5F6-F006EE292302}" srcOrd="0" destOrd="0" presId="urn:microsoft.com/office/officeart/2016/7/layout/BasicLinearProcessNumbered"/>
    <dgm:cxn modelId="{8D253359-AE8E-427A-BF43-E197324DF67A}" srcId="{89BB5806-DF8B-43B1-BCC3-D6ADCC175CC1}" destId="{89E2A803-C62B-475A-A6B0-74D59A09E8C2}" srcOrd="1" destOrd="0" parTransId="{D735E178-B7A2-4E30-AC99-0EE9D6DC5384}" sibTransId="{4FED7FCC-9FCE-4B5B-885D-9E0F2F86100E}"/>
    <dgm:cxn modelId="{10B16383-4EDC-4D6A-B9A9-AA039FE02680}" type="presOf" srcId="{89E2A803-C62B-475A-A6B0-74D59A09E8C2}" destId="{70D3763E-8B70-4402-ABC2-F70BC4CDA63B}" srcOrd="0" destOrd="0" presId="urn:microsoft.com/office/officeart/2016/7/layout/BasicLinearProcessNumbered"/>
    <dgm:cxn modelId="{ABD85484-8E7D-44BC-997C-B2918941D80A}" type="presOf" srcId="{89BB5806-DF8B-43B1-BCC3-D6ADCC175CC1}" destId="{5A9545A5-DCDB-46C8-8870-F27EAC52F8E1}" srcOrd="0" destOrd="0" presId="urn:microsoft.com/office/officeart/2016/7/layout/BasicLinearProcessNumbered"/>
    <dgm:cxn modelId="{4DC7B58F-278C-4F2E-AF7F-FEAC20532DE0}" type="presOf" srcId="{2526D74C-4DE9-435E-9DF4-54772D93DD9D}" destId="{28DCA5BE-ED01-42D1-9427-1A02B55B545B}" srcOrd="1" destOrd="0" presId="urn:microsoft.com/office/officeart/2016/7/layout/BasicLinearProcessNumbered"/>
    <dgm:cxn modelId="{88823495-5733-4199-8F17-A8F5FA300E83}" type="presOf" srcId="{4FED7FCC-9FCE-4B5B-885D-9E0F2F86100E}" destId="{F803D8DB-DD40-461E-83A5-018C7DB32EC2}" srcOrd="0" destOrd="0" presId="urn:microsoft.com/office/officeart/2016/7/layout/BasicLinearProcessNumbered"/>
    <dgm:cxn modelId="{4D4A1AB2-99A2-4E55-901F-CFA67B8887B4}" type="presOf" srcId="{ED3312A8-AC02-4535-AC02-78CE97E6BF28}" destId="{5DD21B52-B6BF-4021-BC1E-B91EF6066A2B}" srcOrd="0" destOrd="0" presId="urn:microsoft.com/office/officeart/2016/7/layout/BasicLinearProcessNumbered"/>
    <dgm:cxn modelId="{C7D17296-4E42-452B-A9EA-DB5B9A88F049}" type="presParOf" srcId="{5A9545A5-DCDB-46C8-8870-F27EAC52F8E1}" destId="{62260D30-E0E0-4FD2-9CEA-6BA589F68E74}" srcOrd="0" destOrd="0" presId="urn:microsoft.com/office/officeart/2016/7/layout/BasicLinearProcessNumbered"/>
    <dgm:cxn modelId="{71F42D41-EB7F-480E-81FD-CE12AC16312F}" type="presParOf" srcId="{62260D30-E0E0-4FD2-9CEA-6BA589F68E74}" destId="{0EEE5C2B-9CE5-405E-A5F6-F006EE292302}" srcOrd="0" destOrd="0" presId="urn:microsoft.com/office/officeart/2016/7/layout/BasicLinearProcessNumbered"/>
    <dgm:cxn modelId="{794A6FF7-F0D0-4F1E-8472-B29CC4DE6E36}" type="presParOf" srcId="{62260D30-E0E0-4FD2-9CEA-6BA589F68E74}" destId="{93BA8683-28FF-4672-82A7-878D9FAA1EF3}" srcOrd="1" destOrd="0" presId="urn:microsoft.com/office/officeart/2016/7/layout/BasicLinearProcessNumbered"/>
    <dgm:cxn modelId="{77225D74-A80C-4DE7-831B-37166A4FB255}" type="presParOf" srcId="{62260D30-E0E0-4FD2-9CEA-6BA589F68E74}" destId="{35A41DF7-9C60-41A1-8E45-E29B17968F69}" srcOrd="2" destOrd="0" presId="urn:microsoft.com/office/officeart/2016/7/layout/BasicLinearProcessNumbered"/>
    <dgm:cxn modelId="{6FC793BA-C5C1-458A-9E54-1FD0245DD7A1}" type="presParOf" srcId="{62260D30-E0E0-4FD2-9CEA-6BA589F68E74}" destId="{690B6E61-8121-4EFD-BFF0-339CE3BB9BB5}" srcOrd="3" destOrd="0" presId="urn:microsoft.com/office/officeart/2016/7/layout/BasicLinearProcessNumbered"/>
    <dgm:cxn modelId="{D2D624EE-8069-44A8-81C7-0BC9D37DE2C6}" type="presParOf" srcId="{5A9545A5-DCDB-46C8-8870-F27EAC52F8E1}" destId="{43084341-0A46-4FC9-AF4D-DBA7C9C85E7E}" srcOrd="1" destOrd="0" presId="urn:microsoft.com/office/officeart/2016/7/layout/BasicLinearProcessNumbered"/>
    <dgm:cxn modelId="{B4D4FF6E-DAB9-4533-8587-66A01622E03B}" type="presParOf" srcId="{5A9545A5-DCDB-46C8-8870-F27EAC52F8E1}" destId="{E8C55523-0246-47A5-817C-E9A75FBC43D3}" srcOrd="2" destOrd="0" presId="urn:microsoft.com/office/officeart/2016/7/layout/BasicLinearProcessNumbered"/>
    <dgm:cxn modelId="{066A8F79-BF2E-41EC-A8CE-600C056A4A0A}" type="presParOf" srcId="{E8C55523-0246-47A5-817C-E9A75FBC43D3}" destId="{70D3763E-8B70-4402-ABC2-F70BC4CDA63B}" srcOrd="0" destOrd="0" presId="urn:microsoft.com/office/officeart/2016/7/layout/BasicLinearProcessNumbered"/>
    <dgm:cxn modelId="{339F33BA-5182-4C19-8858-7879AA7AA4B2}" type="presParOf" srcId="{E8C55523-0246-47A5-817C-E9A75FBC43D3}" destId="{F803D8DB-DD40-461E-83A5-018C7DB32EC2}" srcOrd="1" destOrd="0" presId="urn:microsoft.com/office/officeart/2016/7/layout/BasicLinearProcessNumbered"/>
    <dgm:cxn modelId="{81D0F1DA-4E60-4AA0-9342-229AD501164F}" type="presParOf" srcId="{E8C55523-0246-47A5-817C-E9A75FBC43D3}" destId="{D065971B-871F-4DF7-84AF-39D1E10F4320}" srcOrd="2" destOrd="0" presId="urn:microsoft.com/office/officeart/2016/7/layout/BasicLinearProcessNumbered"/>
    <dgm:cxn modelId="{DEC53951-FF3D-410B-99AE-E8A78C402386}" type="presParOf" srcId="{E8C55523-0246-47A5-817C-E9A75FBC43D3}" destId="{62F4C455-C050-4C54-A08B-5FBD36BD937A}" srcOrd="3" destOrd="0" presId="urn:microsoft.com/office/officeart/2016/7/layout/BasicLinearProcessNumbered"/>
    <dgm:cxn modelId="{5255700B-579A-4A7F-AE36-728521AC1826}" type="presParOf" srcId="{5A9545A5-DCDB-46C8-8870-F27EAC52F8E1}" destId="{917286A7-74F0-4CB9-A91F-3EF703868ED1}" srcOrd="3" destOrd="0" presId="urn:microsoft.com/office/officeart/2016/7/layout/BasicLinearProcessNumbered"/>
    <dgm:cxn modelId="{AECFBC50-CDF4-4D6A-9F3B-4FB3FCD7624E}" type="presParOf" srcId="{5A9545A5-DCDB-46C8-8870-F27EAC52F8E1}" destId="{D858C09E-B619-40CA-BD1D-623315647293}" srcOrd="4" destOrd="0" presId="urn:microsoft.com/office/officeart/2016/7/layout/BasicLinearProcessNumbered"/>
    <dgm:cxn modelId="{8AF19ADB-6E62-4CA4-A8F7-D995FD4767B7}" type="presParOf" srcId="{D858C09E-B619-40CA-BD1D-623315647293}" destId="{ADDF44E3-A90E-40BB-A05A-24866734A9A4}" srcOrd="0" destOrd="0" presId="urn:microsoft.com/office/officeart/2016/7/layout/BasicLinearProcessNumbered"/>
    <dgm:cxn modelId="{D9D6D65A-FE04-45EB-8DD5-328B7B87CDD3}" type="presParOf" srcId="{D858C09E-B619-40CA-BD1D-623315647293}" destId="{5DD21B52-B6BF-4021-BC1E-B91EF6066A2B}" srcOrd="1" destOrd="0" presId="urn:microsoft.com/office/officeart/2016/7/layout/BasicLinearProcessNumbered"/>
    <dgm:cxn modelId="{6374A7CD-0D4B-4E36-80E1-5897EC183583}" type="presParOf" srcId="{D858C09E-B619-40CA-BD1D-623315647293}" destId="{EC538AF8-89DA-4152-B071-D64483D5A60B}" srcOrd="2" destOrd="0" presId="urn:microsoft.com/office/officeart/2016/7/layout/BasicLinearProcessNumbered"/>
    <dgm:cxn modelId="{0F198BB3-10EE-40DF-8DB5-59E1377C4768}" type="presParOf" srcId="{D858C09E-B619-40CA-BD1D-623315647293}" destId="{28DCA5BE-ED01-42D1-9427-1A02B55B545B}" srcOrd="3" destOrd="0" presId="urn:microsoft.com/office/officeart/2016/7/layout/BasicLinear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765730D-B9C8-49FF-966F-E1DE5554846C}"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901F029E-DD8E-4CCD-BC56-4546AEC8940A}">
      <dgm:prSet/>
      <dgm:spPr/>
      <dgm:t>
        <a:bodyPr/>
        <a:lstStyle/>
        <a:p>
          <a:r>
            <a:rPr lang="en-US"/>
            <a:t>Framework to help </a:t>
          </a:r>
          <a:r>
            <a:rPr lang="en-US" err="1"/>
            <a:t>organisations</a:t>
          </a:r>
          <a:r>
            <a:rPr lang="en-US"/>
            <a:t> such as the police to make ethically correct decisions in a variety of circumstances.</a:t>
          </a:r>
        </a:p>
      </dgm:t>
    </dgm:pt>
    <dgm:pt modelId="{060EF32C-B6B0-442E-B85C-05991407C24D}" type="parTrans" cxnId="{6ACB7B76-28A7-486E-AADA-168ECD57F697}">
      <dgm:prSet/>
      <dgm:spPr/>
      <dgm:t>
        <a:bodyPr/>
        <a:lstStyle/>
        <a:p>
          <a:endParaRPr lang="en-US"/>
        </a:p>
      </dgm:t>
    </dgm:pt>
    <dgm:pt modelId="{B5C11E5A-F34E-4D8B-95FF-6A58EF620F95}" type="sibTrans" cxnId="{6ACB7B76-28A7-486E-AADA-168ECD57F697}">
      <dgm:prSet/>
      <dgm:spPr/>
      <dgm:t>
        <a:bodyPr/>
        <a:lstStyle/>
        <a:p>
          <a:endParaRPr lang="en-US"/>
        </a:p>
      </dgm:t>
    </dgm:pt>
    <dgm:pt modelId="{63B7E400-A740-4E3B-A1FF-FDB368557259}">
      <dgm:prSet/>
      <dgm:spPr/>
      <dgm:t>
        <a:bodyPr/>
        <a:lstStyle/>
        <a:p>
          <a:r>
            <a:rPr lang="en-US"/>
            <a:t>All decision making is </a:t>
          </a:r>
          <a:r>
            <a:rPr lang="en-US" err="1"/>
            <a:t>centred</a:t>
          </a:r>
          <a:r>
            <a:rPr lang="en-US"/>
            <a:t> around The Code of Ethics.</a:t>
          </a:r>
        </a:p>
      </dgm:t>
    </dgm:pt>
    <dgm:pt modelId="{B428B440-7D05-42EA-B5C9-947E8E39BB23}" type="parTrans" cxnId="{1554EB06-69E3-486F-BAD3-1AE892045C4C}">
      <dgm:prSet/>
      <dgm:spPr/>
      <dgm:t>
        <a:bodyPr/>
        <a:lstStyle/>
        <a:p>
          <a:endParaRPr lang="en-US"/>
        </a:p>
      </dgm:t>
    </dgm:pt>
    <dgm:pt modelId="{9A816B13-6C19-4B0A-AFFC-A6E6358124D8}" type="sibTrans" cxnId="{1554EB06-69E3-486F-BAD3-1AE892045C4C}">
      <dgm:prSet/>
      <dgm:spPr/>
      <dgm:t>
        <a:bodyPr/>
        <a:lstStyle/>
        <a:p>
          <a:endParaRPr lang="en-US"/>
        </a:p>
      </dgm:t>
    </dgm:pt>
    <dgm:pt modelId="{7DC36AE4-BC7B-4CED-BBB2-591FF1B68B92}">
      <dgm:prSet/>
      <dgm:spPr/>
      <dgm:t>
        <a:bodyPr/>
        <a:lstStyle/>
        <a:p>
          <a:r>
            <a:rPr lang="en-US"/>
            <a:t>Ensures professional and ethical conduct</a:t>
          </a:r>
        </a:p>
      </dgm:t>
    </dgm:pt>
    <dgm:pt modelId="{9C6E2A86-97CD-4851-BB51-DB2AB257A90F}" type="parTrans" cxnId="{CCDA4707-5F30-4081-A3AD-427764B17B11}">
      <dgm:prSet/>
      <dgm:spPr/>
      <dgm:t>
        <a:bodyPr/>
        <a:lstStyle/>
        <a:p>
          <a:endParaRPr lang="en-US"/>
        </a:p>
      </dgm:t>
    </dgm:pt>
    <dgm:pt modelId="{A539EBC3-C2A9-417D-8EA3-1D2990387C08}" type="sibTrans" cxnId="{CCDA4707-5F30-4081-A3AD-427764B17B11}">
      <dgm:prSet/>
      <dgm:spPr/>
      <dgm:t>
        <a:bodyPr/>
        <a:lstStyle/>
        <a:p>
          <a:endParaRPr lang="en-US"/>
        </a:p>
      </dgm:t>
    </dgm:pt>
    <dgm:pt modelId="{F57DB2CC-0370-4555-9237-10BDE908E8A8}">
      <dgm:prSet phldr="0"/>
      <dgm:spPr/>
      <dgm:t>
        <a:bodyPr/>
        <a:lstStyle/>
        <a:p>
          <a:pPr rtl="0"/>
          <a:r>
            <a:rPr lang="en-US">
              <a:latin typeface="Aptos Display" panose="02110004020202020204"/>
            </a:rPr>
            <a:t>(College of Policing, 2024). </a:t>
          </a:r>
        </a:p>
      </dgm:t>
    </dgm:pt>
    <dgm:pt modelId="{04DADF05-23E9-4C7A-99F0-86DE8A5834DB}" type="parTrans" cxnId="{3CAB82BE-1E6A-4E26-AA22-34A34ABF5B84}">
      <dgm:prSet/>
      <dgm:spPr/>
    </dgm:pt>
    <dgm:pt modelId="{49517E22-DA87-43DE-8845-DBB9994FB972}" type="sibTrans" cxnId="{3CAB82BE-1E6A-4E26-AA22-34A34ABF5B84}">
      <dgm:prSet/>
      <dgm:spPr/>
    </dgm:pt>
    <dgm:pt modelId="{ACFDD028-09EE-42E8-9FA2-895756C7BF21}" type="pres">
      <dgm:prSet presAssocID="{7765730D-B9C8-49FF-966F-E1DE5554846C}" presName="outerComposite" presStyleCnt="0">
        <dgm:presLayoutVars>
          <dgm:chMax val="5"/>
          <dgm:dir/>
          <dgm:resizeHandles val="exact"/>
        </dgm:presLayoutVars>
      </dgm:prSet>
      <dgm:spPr/>
    </dgm:pt>
    <dgm:pt modelId="{84547BE1-E3C9-4269-9B6A-3279C3F0CD47}" type="pres">
      <dgm:prSet presAssocID="{7765730D-B9C8-49FF-966F-E1DE5554846C}" presName="dummyMaxCanvas" presStyleCnt="0">
        <dgm:presLayoutVars/>
      </dgm:prSet>
      <dgm:spPr/>
    </dgm:pt>
    <dgm:pt modelId="{17B350B8-BF07-4826-8B5B-8D059651266B}" type="pres">
      <dgm:prSet presAssocID="{7765730D-B9C8-49FF-966F-E1DE5554846C}" presName="FourNodes_1" presStyleLbl="node1" presStyleIdx="0" presStyleCnt="4">
        <dgm:presLayoutVars>
          <dgm:bulletEnabled val="1"/>
        </dgm:presLayoutVars>
      </dgm:prSet>
      <dgm:spPr/>
    </dgm:pt>
    <dgm:pt modelId="{9DECED8C-76A1-4C34-8F64-BA8241A2A825}" type="pres">
      <dgm:prSet presAssocID="{7765730D-B9C8-49FF-966F-E1DE5554846C}" presName="FourNodes_2" presStyleLbl="node1" presStyleIdx="1" presStyleCnt="4">
        <dgm:presLayoutVars>
          <dgm:bulletEnabled val="1"/>
        </dgm:presLayoutVars>
      </dgm:prSet>
      <dgm:spPr/>
    </dgm:pt>
    <dgm:pt modelId="{0DFF8D42-5EB7-45B4-BF1E-C1046E23FBE3}" type="pres">
      <dgm:prSet presAssocID="{7765730D-B9C8-49FF-966F-E1DE5554846C}" presName="FourNodes_3" presStyleLbl="node1" presStyleIdx="2" presStyleCnt="4">
        <dgm:presLayoutVars>
          <dgm:bulletEnabled val="1"/>
        </dgm:presLayoutVars>
      </dgm:prSet>
      <dgm:spPr/>
    </dgm:pt>
    <dgm:pt modelId="{3D2300E7-0FA9-4EAF-83F8-153D450D7610}" type="pres">
      <dgm:prSet presAssocID="{7765730D-B9C8-49FF-966F-E1DE5554846C}" presName="FourNodes_4" presStyleLbl="node1" presStyleIdx="3" presStyleCnt="4">
        <dgm:presLayoutVars>
          <dgm:bulletEnabled val="1"/>
        </dgm:presLayoutVars>
      </dgm:prSet>
      <dgm:spPr/>
    </dgm:pt>
    <dgm:pt modelId="{1E6ABE5A-52BC-454D-B2CD-6B98F280AF59}" type="pres">
      <dgm:prSet presAssocID="{7765730D-B9C8-49FF-966F-E1DE5554846C}" presName="FourConn_1-2" presStyleLbl="fgAccFollowNode1" presStyleIdx="0" presStyleCnt="3">
        <dgm:presLayoutVars>
          <dgm:bulletEnabled val="1"/>
        </dgm:presLayoutVars>
      </dgm:prSet>
      <dgm:spPr/>
    </dgm:pt>
    <dgm:pt modelId="{1B03A906-BA9B-4337-B34F-C61B44C06B67}" type="pres">
      <dgm:prSet presAssocID="{7765730D-B9C8-49FF-966F-E1DE5554846C}" presName="FourConn_2-3" presStyleLbl="fgAccFollowNode1" presStyleIdx="1" presStyleCnt="3">
        <dgm:presLayoutVars>
          <dgm:bulletEnabled val="1"/>
        </dgm:presLayoutVars>
      </dgm:prSet>
      <dgm:spPr/>
    </dgm:pt>
    <dgm:pt modelId="{041F6000-96B9-4EA3-A686-280754D2F942}" type="pres">
      <dgm:prSet presAssocID="{7765730D-B9C8-49FF-966F-E1DE5554846C}" presName="FourConn_3-4" presStyleLbl="fgAccFollowNode1" presStyleIdx="2" presStyleCnt="3">
        <dgm:presLayoutVars>
          <dgm:bulletEnabled val="1"/>
        </dgm:presLayoutVars>
      </dgm:prSet>
      <dgm:spPr/>
    </dgm:pt>
    <dgm:pt modelId="{5E35C14C-A931-42D0-9D9A-757FB9F29F27}" type="pres">
      <dgm:prSet presAssocID="{7765730D-B9C8-49FF-966F-E1DE5554846C}" presName="FourNodes_1_text" presStyleLbl="node1" presStyleIdx="3" presStyleCnt="4">
        <dgm:presLayoutVars>
          <dgm:bulletEnabled val="1"/>
        </dgm:presLayoutVars>
      </dgm:prSet>
      <dgm:spPr/>
    </dgm:pt>
    <dgm:pt modelId="{CFE0C3A8-8D9F-4207-8CA7-411A942B2095}" type="pres">
      <dgm:prSet presAssocID="{7765730D-B9C8-49FF-966F-E1DE5554846C}" presName="FourNodes_2_text" presStyleLbl="node1" presStyleIdx="3" presStyleCnt="4">
        <dgm:presLayoutVars>
          <dgm:bulletEnabled val="1"/>
        </dgm:presLayoutVars>
      </dgm:prSet>
      <dgm:spPr/>
    </dgm:pt>
    <dgm:pt modelId="{A36C806F-3BCC-434A-AC5A-7A54904439E3}" type="pres">
      <dgm:prSet presAssocID="{7765730D-B9C8-49FF-966F-E1DE5554846C}" presName="FourNodes_3_text" presStyleLbl="node1" presStyleIdx="3" presStyleCnt="4">
        <dgm:presLayoutVars>
          <dgm:bulletEnabled val="1"/>
        </dgm:presLayoutVars>
      </dgm:prSet>
      <dgm:spPr/>
    </dgm:pt>
    <dgm:pt modelId="{46682ECA-A64B-4CEF-8D10-56AE14FEAECC}" type="pres">
      <dgm:prSet presAssocID="{7765730D-B9C8-49FF-966F-E1DE5554846C}" presName="FourNodes_4_text" presStyleLbl="node1" presStyleIdx="3" presStyleCnt="4">
        <dgm:presLayoutVars>
          <dgm:bulletEnabled val="1"/>
        </dgm:presLayoutVars>
      </dgm:prSet>
      <dgm:spPr/>
    </dgm:pt>
  </dgm:ptLst>
  <dgm:cxnLst>
    <dgm:cxn modelId="{1554EB06-69E3-486F-BAD3-1AE892045C4C}" srcId="{7765730D-B9C8-49FF-966F-E1DE5554846C}" destId="{63B7E400-A740-4E3B-A1FF-FDB368557259}" srcOrd="1" destOrd="0" parTransId="{B428B440-7D05-42EA-B5C9-947E8E39BB23}" sibTransId="{9A816B13-6C19-4B0A-AFFC-A6E6358124D8}"/>
    <dgm:cxn modelId="{CCDA4707-5F30-4081-A3AD-427764B17B11}" srcId="{7765730D-B9C8-49FF-966F-E1DE5554846C}" destId="{7DC36AE4-BC7B-4CED-BBB2-591FF1B68B92}" srcOrd="2" destOrd="0" parTransId="{9C6E2A86-97CD-4851-BB51-DB2AB257A90F}" sibTransId="{A539EBC3-C2A9-417D-8EA3-1D2990387C08}"/>
    <dgm:cxn modelId="{18CD3F0A-7621-4EF0-8669-BE524F0417FD}" type="presOf" srcId="{B5C11E5A-F34E-4D8B-95FF-6A58EF620F95}" destId="{1E6ABE5A-52BC-454D-B2CD-6B98F280AF59}" srcOrd="0" destOrd="0" presId="urn:microsoft.com/office/officeart/2005/8/layout/vProcess5"/>
    <dgm:cxn modelId="{D8368713-85E3-466D-AF15-66404610E153}" type="presOf" srcId="{901F029E-DD8E-4CCD-BC56-4546AEC8940A}" destId="{17B350B8-BF07-4826-8B5B-8D059651266B}" srcOrd="0" destOrd="0" presId="urn:microsoft.com/office/officeart/2005/8/layout/vProcess5"/>
    <dgm:cxn modelId="{1372401D-8D5D-4C92-9B99-437EFA0A428D}" type="presOf" srcId="{F57DB2CC-0370-4555-9237-10BDE908E8A8}" destId="{3D2300E7-0FA9-4EAF-83F8-153D450D7610}" srcOrd="0" destOrd="0" presId="urn:microsoft.com/office/officeart/2005/8/layout/vProcess5"/>
    <dgm:cxn modelId="{E722AE29-77D7-43C4-B0C0-C91BDB90D058}" type="presOf" srcId="{F57DB2CC-0370-4555-9237-10BDE908E8A8}" destId="{46682ECA-A64B-4CEF-8D10-56AE14FEAECC}" srcOrd="1" destOrd="0" presId="urn:microsoft.com/office/officeart/2005/8/layout/vProcess5"/>
    <dgm:cxn modelId="{5C3F472F-84AD-40C3-8136-B6C32FD6E641}" type="presOf" srcId="{7DC36AE4-BC7B-4CED-BBB2-591FF1B68B92}" destId="{A36C806F-3BCC-434A-AC5A-7A54904439E3}" srcOrd="1" destOrd="0" presId="urn:microsoft.com/office/officeart/2005/8/layout/vProcess5"/>
    <dgm:cxn modelId="{64244735-30AC-4CC1-913C-F49F8ED335B6}" type="presOf" srcId="{63B7E400-A740-4E3B-A1FF-FDB368557259}" destId="{9DECED8C-76A1-4C34-8F64-BA8241A2A825}" srcOrd="0" destOrd="0" presId="urn:microsoft.com/office/officeart/2005/8/layout/vProcess5"/>
    <dgm:cxn modelId="{C33C0E71-EDC6-43E4-A50C-F4EB7B9C9708}" type="presOf" srcId="{901F029E-DD8E-4CCD-BC56-4546AEC8940A}" destId="{5E35C14C-A931-42D0-9D9A-757FB9F29F27}" srcOrd="1" destOrd="0" presId="urn:microsoft.com/office/officeart/2005/8/layout/vProcess5"/>
    <dgm:cxn modelId="{7B904276-BE9D-49F8-86EB-DDAF1DC96417}" type="presOf" srcId="{9A816B13-6C19-4B0A-AFFC-A6E6358124D8}" destId="{1B03A906-BA9B-4337-B34F-C61B44C06B67}" srcOrd="0" destOrd="0" presId="urn:microsoft.com/office/officeart/2005/8/layout/vProcess5"/>
    <dgm:cxn modelId="{6ACB7B76-28A7-486E-AADA-168ECD57F697}" srcId="{7765730D-B9C8-49FF-966F-E1DE5554846C}" destId="{901F029E-DD8E-4CCD-BC56-4546AEC8940A}" srcOrd="0" destOrd="0" parTransId="{060EF32C-B6B0-442E-B85C-05991407C24D}" sibTransId="{B5C11E5A-F34E-4D8B-95FF-6A58EF620F95}"/>
    <dgm:cxn modelId="{2783F99F-551A-4921-B16E-597FA9CD57BF}" type="presOf" srcId="{63B7E400-A740-4E3B-A1FF-FDB368557259}" destId="{CFE0C3A8-8D9F-4207-8CA7-411A942B2095}" srcOrd="1" destOrd="0" presId="urn:microsoft.com/office/officeart/2005/8/layout/vProcess5"/>
    <dgm:cxn modelId="{3CAB82BE-1E6A-4E26-AA22-34A34ABF5B84}" srcId="{7765730D-B9C8-49FF-966F-E1DE5554846C}" destId="{F57DB2CC-0370-4555-9237-10BDE908E8A8}" srcOrd="3" destOrd="0" parTransId="{04DADF05-23E9-4C7A-99F0-86DE8A5834DB}" sibTransId="{49517E22-DA87-43DE-8845-DBB9994FB972}"/>
    <dgm:cxn modelId="{2100BDD0-989E-4043-BE2A-6F322ED268DC}" type="presOf" srcId="{A539EBC3-C2A9-417D-8EA3-1D2990387C08}" destId="{041F6000-96B9-4EA3-A686-280754D2F942}" srcOrd="0" destOrd="0" presId="urn:microsoft.com/office/officeart/2005/8/layout/vProcess5"/>
    <dgm:cxn modelId="{580591D7-90E3-47DE-A7C5-6AE5CD25648F}" type="presOf" srcId="{7DC36AE4-BC7B-4CED-BBB2-591FF1B68B92}" destId="{0DFF8D42-5EB7-45B4-BF1E-C1046E23FBE3}" srcOrd="0" destOrd="0" presId="urn:microsoft.com/office/officeart/2005/8/layout/vProcess5"/>
    <dgm:cxn modelId="{3262E4F5-3EFE-4656-BBD0-F8C9AEAC83CD}" type="presOf" srcId="{7765730D-B9C8-49FF-966F-E1DE5554846C}" destId="{ACFDD028-09EE-42E8-9FA2-895756C7BF21}" srcOrd="0" destOrd="0" presId="urn:microsoft.com/office/officeart/2005/8/layout/vProcess5"/>
    <dgm:cxn modelId="{79F9D62A-FBBE-448B-843D-76775A3EA5B2}" type="presParOf" srcId="{ACFDD028-09EE-42E8-9FA2-895756C7BF21}" destId="{84547BE1-E3C9-4269-9B6A-3279C3F0CD47}" srcOrd="0" destOrd="0" presId="urn:microsoft.com/office/officeart/2005/8/layout/vProcess5"/>
    <dgm:cxn modelId="{C67ACC4C-DC53-4253-9BAE-9FEAA04FA3DA}" type="presParOf" srcId="{ACFDD028-09EE-42E8-9FA2-895756C7BF21}" destId="{17B350B8-BF07-4826-8B5B-8D059651266B}" srcOrd="1" destOrd="0" presId="urn:microsoft.com/office/officeart/2005/8/layout/vProcess5"/>
    <dgm:cxn modelId="{42D0BAF9-BDB3-4F39-B671-3661D123563A}" type="presParOf" srcId="{ACFDD028-09EE-42E8-9FA2-895756C7BF21}" destId="{9DECED8C-76A1-4C34-8F64-BA8241A2A825}" srcOrd="2" destOrd="0" presId="urn:microsoft.com/office/officeart/2005/8/layout/vProcess5"/>
    <dgm:cxn modelId="{BB3EA238-3187-44BF-BB3B-EFD337A51D4C}" type="presParOf" srcId="{ACFDD028-09EE-42E8-9FA2-895756C7BF21}" destId="{0DFF8D42-5EB7-45B4-BF1E-C1046E23FBE3}" srcOrd="3" destOrd="0" presId="urn:microsoft.com/office/officeart/2005/8/layout/vProcess5"/>
    <dgm:cxn modelId="{33D7C63A-E975-4F34-BA58-D9448B71DE12}" type="presParOf" srcId="{ACFDD028-09EE-42E8-9FA2-895756C7BF21}" destId="{3D2300E7-0FA9-4EAF-83F8-153D450D7610}" srcOrd="4" destOrd="0" presId="urn:microsoft.com/office/officeart/2005/8/layout/vProcess5"/>
    <dgm:cxn modelId="{F8842E56-0745-4E7C-8C73-A7485B0B651B}" type="presParOf" srcId="{ACFDD028-09EE-42E8-9FA2-895756C7BF21}" destId="{1E6ABE5A-52BC-454D-B2CD-6B98F280AF59}" srcOrd="5" destOrd="0" presId="urn:microsoft.com/office/officeart/2005/8/layout/vProcess5"/>
    <dgm:cxn modelId="{4FA67D2D-22F7-4304-BC96-574C289DCD1D}" type="presParOf" srcId="{ACFDD028-09EE-42E8-9FA2-895756C7BF21}" destId="{1B03A906-BA9B-4337-B34F-C61B44C06B67}" srcOrd="6" destOrd="0" presId="urn:microsoft.com/office/officeart/2005/8/layout/vProcess5"/>
    <dgm:cxn modelId="{25EB6031-85A5-4012-912F-841668D6042C}" type="presParOf" srcId="{ACFDD028-09EE-42E8-9FA2-895756C7BF21}" destId="{041F6000-96B9-4EA3-A686-280754D2F942}" srcOrd="7" destOrd="0" presId="urn:microsoft.com/office/officeart/2005/8/layout/vProcess5"/>
    <dgm:cxn modelId="{37CAF685-7970-4971-8F9C-3388BB356388}" type="presParOf" srcId="{ACFDD028-09EE-42E8-9FA2-895756C7BF21}" destId="{5E35C14C-A931-42D0-9D9A-757FB9F29F27}" srcOrd="8" destOrd="0" presId="urn:microsoft.com/office/officeart/2005/8/layout/vProcess5"/>
    <dgm:cxn modelId="{DBF65B1B-7973-4162-994E-EF95ECC56FF2}" type="presParOf" srcId="{ACFDD028-09EE-42E8-9FA2-895756C7BF21}" destId="{CFE0C3A8-8D9F-4207-8CA7-411A942B2095}" srcOrd="9" destOrd="0" presId="urn:microsoft.com/office/officeart/2005/8/layout/vProcess5"/>
    <dgm:cxn modelId="{EF39AE7D-E981-441A-8584-86529A748AAD}" type="presParOf" srcId="{ACFDD028-09EE-42E8-9FA2-895756C7BF21}" destId="{A36C806F-3BCC-434A-AC5A-7A54904439E3}" srcOrd="10" destOrd="0" presId="urn:microsoft.com/office/officeart/2005/8/layout/vProcess5"/>
    <dgm:cxn modelId="{14BA1F5A-9F01-453F-91DE-C49DC78414CB}" type="presParOf" srcId="{ACFDD028-09EE-42E8-9FA2-895756C7BF21}" destId="{46682ECA-A64B-4CEF-8D10-56AE14FEAECC}"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933481A-4125-4E98-8275-395FE3DA5D0B}" type="doc">
      <dgm:prSet loTypeId="urn:microsoft.com/office/officeart/2005/8/layout/default" loCatId="list" qsTypeId="urn:microsoft.com/office/officeart/2005/8/quickstyle/simple5" qsCatId="simple" csTypeId="urn:microsoft.com/office/officeart/2005/8/colors/colorful1" csCatId="colorful" phldr="1"/>
      <dgm:spPr/>
      <dgm:t>
        <a:bodyPr/>
        <a:lstStyle/>
        <a:p>
          <a:endParaRPr lang="en-US"/>
        </a:p>
      </dgm:t>
    </dgm:pt>
    <dgm:pt modelId="{E33A606C-4222-4703-AF27-906521B051E1}">
      <dgm:prSet/>
      <dgm:spPr/>
      <dgm:t>
        <a:bodyPr/>
        <a:lstStyle/>
        <a:p>
          <a:r>
            <a:rPr lang="en-US"/>
            <a:t>Information gathering </a:t>
          </a:r>
        </a:p>
      </dgm:t>
    </dgm:pt>
    <dgm:pt modelId="{37F8BEAB-C245-4118-81CF-2E0BA636143D}" type="parTrans" cxnId="{62C3C765-D710-405C-84F1-E7A4662FC21B}">
      <dgm:prSet/>
      <dgm:spPr/>
      <dgm:t>
        <a:bodyPr/>
        <a:lstStyle/>
        <a:p>
          <a:endParaRPr lang="en-US"/>
        </a:p>
      </dgm:t>
    </dgm:pt>
    <dgm:pt modelId="{D1860E64-23BA-43D6-A2C9-BE3D5863D2E6}" type="sibTrans" cxnId="{62C3C765-D710-405C-84F1-E7A4662FC21B}">
      <dgm:prSet/>
      <dgm:spPr/>
      <dgm:t>
        <a:bodyPr/>
        <a:lstStyle/>
        <a:p>
          <a:endParaRPr lang="en-US"/>
        </a:p>
      </dgm:t>
    </dgm:pt>
    <dgm:pt modelId="{A5C1DD68-2BA1-46A3-8B5D-746E30024D8D}">
      <dgm:prSet/>
      <dgm:spPr/>
      <dgm:t>
        <a:bodyPr/>
        <a:lstStyle/>
        <a:p>
          <a:r>
            <a:rPr lang="en-US"/>
            <a:t>Assessment </a:t>
          </a:r>
        </a:p>
      </dgm:t>
    </dgm:pt>
    <dgm:pt modelId="{5A557BAC-D601-4A2A-8DDC-CFB8DB994257}" type="parTrans" cxnId="{915D49F8-4105-42A2-BD65-8140C68C0CB2}">
      <dgm:prSet/>
      <dgm:spPr/>
      <dgm:t>
        <a:bodyPr/>
        <a:lstStyle/>
        <a:p>
          <a:endParaRPr lang="en-US"/>
        </a:p>
      </dgm:t>
    </dgm:pt>
    <dgm:pt modelId="{3FE1CC23-C8D2-48DF-BA0E-ACCD83A68835}" type="sibTrans" cxnId="{915D49F8-4105-42A2-BD65-8140C68C0CB2}">
      <dgm:prSet/>
      <dgm:spPr/>
      <dgm:t>
        <a:bodyPr/>
        <a:lstStyle/>
        <a:p>
          <a:endParaRPr lang="en-US"/>
        </a:p>
      </dgm:t>
    </dgm:pt>
    <dgm:pt modelId="{3EEB2788-F948-4E7F-9510-6537C670BC6A}">
      <dgm:prSet/>
      <dgm:spPr/>
      <dgm:t>
        <a:bodyPr/>
        <a:lstStyle/>
        <a:p>
          <a:r>
            <a:rPr lang="en-US"/>
            <a:t>Powers and policy </a:t>
          </a:r>
        </a:p>
      </dgm:t>
    </dgm:pt>
    <dgm:pt modelId="{091D07FA-DC2D-4FFE-A603-52E445FA7AFE}" type="parTrans" cxnId="{568E41C0-819C-4672-B5AD-E7A817306CDD}">
      <dgm:prSet/>
      <dgm:spPr/>
      <dgm:t>
        <a:bodyPr/>
        <a:lstStyle/>
        <a:p>
          <a:endParaRPr lang="en-US"/>
        </a:p>
      </dgm:t>
    </dgm:pt>
    <dgm:pt modelId="{88D9AF4E-EB4B-4E4E-AD9A-81141612C397}" type="sibTrans" cxnId="{568E41C0-819C-4672-B5AD-E7A817306CDD}">
      <dgm:prSet/>
      <dgm:spPr/>
      <dgm:t>
        <a:bodyPr/>
        <a:lstStyle/>
        <a:p>
          <a:endParaRPr lang="en-US"/>
        </a:p>
      </dgm:t>
    </dgm:pt>
    <dgm:pt modelId="{FE36B479-A7C3-4F6C-8AF0-1FA85A54AF4A}">
      <dgm:prSet/>
      <dgm:spPr/>
      <dgm:t>
        <a:bodyPr/>
        <a:lstStyle/>
        <a:p>
          <a:r>
            <a:rPr lang="en-US"/>
            <a:t>Identify options and contingencies </a:t>
          </a:r>
        </a:p>
      </dgm:t>
    </dgm:pt>
    <dgm:pt modelId="{251766A9-A166-47B5-BE21-30A222707AF4}" type="parTrans" cxnId="{0AB10BD4-24E3-4358-BF22-04A547FD5A22}">
      <dgm:prSet/>
      <dgm:spPr/>
      <dgm:t>
        <a:bodyPr/>
        <a:lstStyle/>
        <a:p>
          <a:endParaRPr lang="en-US"/>
        </a:p>
      </dgm:t>
    </dgm:pt>
    <dgm:pt modelId="{972BF3CF-BAAB-4480-938C-0B3EB3106155}" type="sibTrans" cxnId="{0AB10BD4-24E3-4358-BF22-04A547FD5A22}">
      <dgm:prSet/>
      <dgm:spPr/>
      <dgm:t>
        <a:bodyPr/>
        <a:lstStyle/>
        <a:p>
          <a:endParaRPr lang="en-US"/>
        </a:p>
      </dgm:t>
    </dgm:pt>
    <dgm:pt modelId="{DFDBDA9B-63D4-4B57-9F7F-385CAC9DAA1C}">
      <dgm:prSet/>
      <dgm:spPr/>
      <dgm:t>
        <a:bodyPr/>
        <a:lstStyle/>
        <a:p>
          <a:r>
            <a:rPr lang="en-US"/>
            <a:t>Action and Review</a:t>
          </a:r>
        </a:p>
      </dgm:t>
    </dgm:pt>
    <dgm:pt modelId="{6B336399-A6EB-4AE8-BFC8-49E37DF3276F}" type="parTrans" cxnId="{4F11DF86-4918-40CF-80FB-891EBD64247B}">
      <dgm:prSet/>
      <dgm:spPr/>
      <dgm:t>
        <a:bodyPr/>
        <a:lstStyle/>
        <a:p>
          <a:endParaRPr lang="en-US"/>
        </a:p>
      </dgm:t>
    </dgm:pt>
    <dgm:pt modelId="{929ABB5D-BDAB-43F4-B9B7-36083D4C32F8}" type="sibTrans" cxnId="{4F11DF86-4918-40CF-80FB-891EBD64247B}">
      <dgm:prSet/>
      <dgm:spPr/>
      <dgm:t>
        <a:bodyPr/>
        <a:lstStyle/>
        <a:p>
          <a:endParaRPr lang="en-US"/>
        </a:p>
      </dgm:t>
    </dgm:pt>
    <dgm:pt modelId="{313C067B-733D-4682-AB35-09ADDA27E960}">
      <dgm:prSet/>
      <dgm:spPr/>
      <dgm:t>
        <a:bodyPr/>
        <a:lstStyle/>
        <a:p>
          <a:r>
            <a:rPr lang="en-US"/>
            <a:t>All surrounding the Code of </a:t>
          </a:r>
          <a:r>
            <a:rPr lang="en-US">
              <a:solidFill>
                <a:schemeClr val="bg1"/>
              </a:solidFill>
            </a:rPr>
            <a:t>Ethics</a:t>
          </a:r>
        </a:p>
      </dgm:t>
    </dgm:pt>
    <dgm:pt modelId="{DDB51974-29AA-4BCF-9CA6-58A0E650D6EC}" type="parTrans" cxnId="{9B5AFB74-C5E0-4006-BB23-1D4A8D4342B3}">
      <dgm:prSet/>
      <dgm:spPr/>
      <dgm:t>
        <a:bodyPr/>
        <a:lstStyle/>
        <a:p>
          <a:endParaRPr lang="en-US"/>
        </a:p>
      </dgm:t>
    </dgm:pt>
    <dgm:pt modelId="{B659E084-3FED-4A3A-A66B-CD6532444946}" type="sibTrans" cxnId="{9B5AFB74-C5E0-4006-BB23-1D4A8D4342B3}">
      <dgm:prSet/>
      <dgm:spPr/>
      <dgm:t>
        <a:bodyPr/>
        <a:lstStyle/>
        <a:p>
          <a:endParaRPr lang="en-US"/>
        </a:p>
      </dgm:t>
    </dgm:pt>
    <dgm:pt modelId="{6FF90D3E-4431-49C0-A83D-6AE7C7239A82}">
      <dgm:prSet phldr="0"/>
      <dgm:spPr/>
      <dgm:t>
        <a:bodyPr/>
        <a:lstStyle/>
        <a:p>
          <a:pPr rtl="0"/>
          <a:r>
            <a:rPr lang="en-GB">
              <a:solidFill>
                <a:schemeClr val="bg1"/>
              </a:solidFill>
              <a:latin typeface="Arial"/>
              <a:cs typeface="Arial"/>
            </a:rPr>
            <a:t>(Avon and Somerset Police, no date).</a:t>
          </a:r>
          <a:endParaRPr lang="en-US">
            <a:solidFill>
              <a:schemeClr val="bg1"/>
            </a:solidFill>
            <a:latin typeface="Aptos Display" panose="02110004020202020204"/>
          </a:endParaRPr>
        </a:p>
      </dgm:t>
    </dgm:pt>
    <dgm:pt modelId="{4D7F013A-8BDC-480C-B09A-1F2C12A1CCE4}" type="parTrans" cxnId="{6D6517D2-DDCF-45D2-89F0-D7D2C19462FC}">
      <dgm:prSet/>
      <dgm:spPr/>
    </dgm:pt>
    <dgm:pt modelId="{561CF588-FA96-4D42-BC2C-06E66A0B475A}" type="sibTrans" cxnId="{6D6517D2-DDCF-45D2-89F0-D7D2C19462FC}">
      <dgm:prSet/>
      <dgm:spPr/>
    </dgm:pt>
    <dgm:pt modelId="{B3F1024E-5F9A-45B8-B721-ABD29DE64626}" type="pres">
      <dgm:prSet presAssocID="{A933481A-4125-4E98-8275-395FE3DA5D0B}" presName="diagram" presStyleCnt="0">
        <dgm:presLayoutVars>
          <dgm:dir/>
          <dgm:resizeHandles val="exact"/>
        </dgm:presLayoutVars>
      </dgm:prSet>
      <dgm:spPr/>
    </dgm:pt>
    <dgm:pt modelId="{647F0F4D-509D-49E4-86DF-754DF07ABF6D}" type="pres">
      <dgm:prSet presAssocID="{E33A606C-4222-4703-AF27-906521B051E1}" presName="node" presStyleLbl="node1" presStyleIdx="0" presStyleCnt="7">
        <dgm:presLayoutVars>
          <dgm:bulletEnabled val="1"/>
        </dgm:presLayoutVars>
      </dgm:prSet>
      <dgm:spPr/>
    </dgm:pt>
    <dgm:pt modelId="{C0D2D2AE-6FB0-492C-AF71-2049CE21E949}" type="pres">
      <dgm:prSet presAssocID="{D1860E64-23BA-43D6-A2C9-BE3D5863D2E6}" presName="sibTrans" presStyleCnt="0"/>
      <dgm:spPr/>
    </dgm:pt>
    <dgm:pt modelId="{23A6B706-DC0C-4BFB-80DB-6160C5B154FB}" type="pres">
      <dgm:prSet presAssocID="{A5C1DD68-2BA1-46A3-8B5D-746E30024D8D}" presName="node" presStyleLbl="node1" presStyleIdx="1" presStyleCnt="7">
        <dgm:presLayoutVars>
          <dgm:bulletEnabled val="1"/>
        </dgm:presLayoutVars>
      </dgm:prSet>
      <dgm:spPr/>
    </dgm:pt>
    <dgm:pt modelId="{C6488EBA-DB67-48FD-80C7-57938F4AF321}" type="pres">
      <dgm:prSet presAssocID="{3FE1CC23-C8D2-48DF-BA0E-ACCD83A68835}" presName="sibTrans" presStyleCnt="0"/>
      <dgm:spPr/>
    </dgm:pt>
    <dgm:pt modelId="{538DBFC1-E6C9-4B0A-940A-686123E8D633}" type="pres">
      <dgm:prSet presAssocID="{3EEB2788-F948-4E7F-9510-6537C670BC6A}" presName="node" presStyleLbl="node1" presStyleIdx="2" presStyleCnt="7">
        <dgm:presLayoutVars>
          <dgm:bulletEnabled val="1"/>
        </dgm:presLayoutVars>
      </dgm:prSet>
      <dgm:spPr/>
    </dgm:pt>
    <dgm:pt modelId="{87353503-9E3B-4B4D-84AB-3C66A0F88418}" type="pres">
      <dgm:prSet presAssocID="{88D9AF4E-EB4B-4E4E-AD9A-81141612C397}" presName="sibTrans" presStyleCnt="0"/>
      <dgm:spPr/>
    </dgm:pt>
    <dgm:pt modelId="{3C634312-8A5B-4CC9-AB96-9DE40E4C8E4C}" type="pres">
      <dgm:prSet presAssocID="{FE36B479-A7C3-4F6C-8AF0-1FA85A54AF4A}" presName="node" presStyleLbl="node1" presStyleIdx="3" presStyleCnt="7">
        <dgm:presLayoutVars>
          <dgm:bulletEnabled val="1"/>
        </dgm:presLayoutVars>
      </dgm:prSet>
      <dgm:spPr/>
    </dgm:pt>
    <dgm:pt modelId="{318B1247-2FB2-4DDD-B3D1-7E386A60A7DA}" type="pres">
      <dgm:prSet presAssocID="{972BF3CF-BAAB-4480-938C-0B3EB3106155}" presName="sibTrans" presStyleCnt="0"/>
      <dgm:spPr/>
    </dgm:pt>
    <dgm:pt modelId="{B45524A9-4529-451F-AC88-03C98AE4AAE2}" type="pres">
      <dgm:prSet presAssocID="{DFDBDA9B-63D4-4B57-9F7F-385CAC9DAA1C}" presName="node" presStyleLbl="node1" presStyleIdx="4" presStyleCnt="7">
        <dgm:presLayoutVars>
          <dgm:bulletEnabled val="1"/>
        </dgm:presLayoutVars>
      </dgm:prSet>
      <dgm:spPr/>
    </dgm:pt>
    <dgm:pt modelId="{D251085F-0864-4740-88C8-DA4E6D217DBE}" type="pres">
      <dgm:prSet presAssocID="{929ABB5D-BDAB-43F4-B9B7-36083D4C32F8}" presName="sibTrans" presStyleCnt="0"/>
      <dgm:spPr/>
    </dgm:pt>
    <dgm:pt modelId="{40841D30-E126-479D-A450-D8942B751B16}" type="pres">
      <dgm:prSet presAssocID="{313C067B-733D-4682-AB35-09ADDA27E960}" presName="node" presStyleLbl="node1" presStyleIdx="5" presStyleCnt="7">
        <dgm:presLayoutVars>
          <dgm:bulletEnabled val="1"/>
        </dgm:presLayoutVars>
      </dgm:prSet>
      <dgm:spPr/>
    </dgm:pt>
    <dgm:pt modelId="{62B21393-A25D-4CFB-8159-3AEED3FB8B69}" type="pres">
      <dgm:prSet presAssocID="{B659E084-3FED-4A3A-A66B-CD6532444946}" presName="sibTrans" presStyleCnt="0"/>
      <dgm:spPr/>
    </dgm:pt>
    <dgm:pt modelId="{C2D87124-84DB-474C-B6DC-8888EF4688D4}" type="pres">
      <dgm:prSet presAssocID="{6FF90D3E-4431-49C0-A83D-6AE7C7239A82}" presName="node" presStyleLbl="node1" presStyleIdx="6" presStyleCnt="7">
        <dgm:presLayoutVars>
          <dgm:bulletEnabled val="1"/>
        </dgm:presLayoutVars>
      </dgm:prSet>
      <dgm:spPr/>
    </dgm:pt>
  </dgm:ptLst>
  <dgm:cxnLst>
    <dgm:cxn modelId="{C36DCA43-FD51-492E-BEF0-B0CA6E1E60CE}" type="presOf" srcId="{6FF90D3E-4431-49C0-A83D-6AE7C7239A82}" destId="{C2D87124-84DB-474C-B6DC-8888EF4688D4}" srcOrd="0" destOrd="0" presId="urn:microsoft.com/office/officeart/2005/8/layout/default"/>
    <dgm:cxn modelId="{62C3C765-D710-405C-84F1-E7A4662FC21B}" srcId="{A933481A-4125-4E98-8275-395FE3DA5D0B}" destId="{E33A606C-4222-4703-AF27-906521B051E1}" srcOrd="0" destOrd="0" parTransId="{37F8BEAB-C245-4118-81CF-2E0BA636143D}" sibTransId="{D1860E64-23BA-43D6-A2C9-BE3D5863D2E6}"/>
    <dgm:cxn modelId="{A298FC4E-D2CF-46A7-B9DD-1E5D8161E367}" type="presOf" srcId="{A933481A-4125-4E98-8275-395FE3DA5D0B}" destId="{B3F1024E-5F9A-45B8-B721-ABD29DE64626}" srcOrd="0" destOrd="0" presId="urn:microsoft.com/office/officeart/2005/8/layout/default"/>
    <dgm:cxn modelId="{1F18A974-7689-4F39-B8B8-AD33B4C42B9C}" type="presOf" srcId="{3EEB2788-F948-4E7F-9510-6537C670BC6A}" destId="{538DBFC1-E6C9-4B0A-940A-686123E8D633}" srcOrd="0" destOrd="0" presId="urn:microsoft.com/office/officeart/2005/8/layout/default"/>
    <dgm:cxn modelId="{9B5AFB74-C5E0-4006-BB23-1D4A8D4342B3}" srcId="{A933481A-4125-4E98-8275-395FE3DA5D0B}" destId="{313C067B-733D-4682-AB35-09ADDA27E960}" srcOrd="5" destOrd="0" parTransId="{DDB51974-29AA-4BCF-9CA6-58A0E650D6EC}" sibTransId="{B659E084-3FED-4A3A-A66B-CD6532444946}"/>
    <dgm:cxn modelId="{4F11DF86-4918-40CF-80FB-891EBD64247B}" srcId="{A933481A-4125-4E98-8275-395FE3DA5D0B}" destId="{DFDBDA9B-63D4-4B57-9F7F-385CAC9DAA1C}" srcOrd="4" destOrd="0" parTransId="{6B336399-A6EB-4AE8-BFC8-49E37DF3276F}" sibTransId="{929ABB5D-BDAB-43F4-B9B7-36083D4C32F8}"/>
    <dgm:cxn modelId="{17A0239B-3453-465F-8223-D134EDB1291E}" type="presOf" srcId="{E33A606C-4222-4703-AF27-906521B051E1}" destId="{647F0F4D-509D-49E4-86DF-754DF07ABF6D}" srcOrd="0" destOrd="0" presId="urn:microsoft.com/office/officeart/2005/8/layout/default"/>
    <dgm:cxn modelId="{E4B346AD-FED9-4258-839B-D7C8371DE720}" type="presOf" srcId="{313C067B-733D-4682-AB35-09ADDA27E960}" destId="{40841D30-E126-479D-A450-D8942B751B16}" srcOrd="0" destOrd="0" presId="urn:microsoft.com/office/officeart/2005/8/layout/default"/>
    <dgm:cxn modelId="{17D2D1BC-C88D-45AA-A798-485F92BF637D}" type="presOf" srcId="{FE36B479-A7C3-4F6C-8AF0-1FA85A54AF4A}" destId="{3C634312-8A5B-4CC9-AB96-9DE40E4C8E4C}" srcOrd="0" destOrd="0" presId="urn:microsoft.com/office/officeart/2005/8/layout/default"/>
    <dgm:cxn modelId="{E85D10BD-A107-4173-9D29-B9A71208E70A}" type="presOf" srcId="{DFDBDA9B-63D4-4B57-9F7F-385CAC9DAA1C}" destId="{B45524A9-4529-451F-AC88-03C98AE4AAE2}" srcOrd="0" destOrd="0" presId="urn:microsoft.com/office/officeart/2005/8/layout/default"/>
    <dgm:cxn modelId="{568E41C0-819C-4672-B5AD-E7A817306CDD}" srcId="{A933481A-4125-4E98-8275-395FE3DA5D0B}" destId="{3EEB2788-F948-4E7F-9510-6537C670BC6A}" srcOrd="2" destOrd="0" parTransId="{091D07FA-DC2D-4FFE-A603-52E445FA7AFE}" sibTransId="{88D9AF4E-EB4B-4E4E-AD9A-81141612C397}"/>
    <dgm:cxn modelId="{6D6517D2-DDCF-45D2-89F0-D7D2C19462FC}" srcId="{A933481A-4125-4E98-8275-395FE3DA5D0B}" destId="{6FF90D3E-4431-49C0-A83D-6AE7C7239A82}" srcOrd="6" destOrd="0" parTransId="{4D7F013A-8BDC-480C-B09A-1F2C12A1CCE4}" sibTransId="{561CF588-FA96-4D42-BC2C-06E66A0B475A}"/>
    <dgm:cxn modelId="{0AB10BD4-24E3-4358-BF22-04A547FD5A22}" srcId="{A933481A-4125-4E98-8275-395FE3DA5D0B}" destId="{FE36B479-A7C3-4F6C-8AF0-1FA85A54AF4A}" srcOrd="3" destOrd="0" parTransId="{251766A9-A166-47B5-BE21-30A222707AF4}" sibTransId="{972BF3CF-BAAB-4480-938C-0B3EB3106155}"/>
    <dgm:cxn modelId="{A69139EB-2950-4D86-8B48-BEFAE971C78C}" type="presOf" srcId="{A5C1DD68-2BA1-46A3-8B5D-746E30024D8D}" destId="{23A6B706-DC0C-4BFB-80DB-6160C5B154FB}" srcOrd="0" destOrd="0" presId="urn:microsoft.com/office/officeart/2005/8/layout/default"/>
    <dgm:cxn modelId="{915D49F8-4105-42A2-BD65-8140C68C0CB2}" srcId="{A933481A-4125-4E98-8275-395FE3DA5D0B}" destId="{A5C1DD68-2BA1-46A3-8B5D-746E30024D8D}" srcOrd="1" destOrd="0" parTransId="{5A557BAC-D601-4A2A-8DDC-CFB8DB994257}" sibTransId="{3FE1CC23-C8D2-48DF-BA0E-ACCD83A68835}"/>
    <dgm:cxn modelId="{10917CDE-90FA-4EAE-9922-EE8F7CB4ED7B}" type="presParOf" srcId="{B3F1024E-5F9A-45B8-B721-ABD29DE64626}" destId="{647F0F4D-509D-49E4-86DF-754DF07ABF6D}" srcOrd="0" destOrd="0" presId="urn:microsoft.com/office/officeart/2005/8/layout/default"/>
    <dgm:cxn modelId="{24B6519E-DD76-49CC-8081-5126B5B11AE2}" type="presParOf" srcId="{B3F1024E-5F9A-45B8-B721-ABD29DE64626}" destId="{C0D2D2AE-6FB0-492C-AF71-2049CE21E949}" srcOrd="1" destOrd="0" presId="urn:microsoft.com/office/officeart/2005/8/layout/default"/>
    <dgm:cxn modelId="{AC01BAFC-AC49-4692-8761-7D30EA451782}" type="presParOf" srcId="{B3F1024E-5F9A-45B8-B721-ABD29DE64626}" destId="{23A6B706-DC0C-4BFB-80DB-6160C5B154FB}" srcOrd="2" destOrd="0" presId="urn:microsoft.com/office/officeart/2005/8/layout/default"/>
    <dgm:cxn modelId="{481962DF-745B-44BF-9A52-92230825C08E}" type="presParOf" srcId="{B3F1024E-5F9A-45B8-B721-ABD29DE64626}" destId="{C6488EBA-DB67-48FD-80C7-57938F4AF321}" srcOrd="3" destOrd="0" presId="urn:microsoft.com/office/officeart/2005/8/layout/default"/>
    <dgm:cxn modelId="{F1FB0DB9-A55A-40C0-8C7A-2A2D88AF7A5E}" type="presParOf" srcId="{B3F1024E-5F9A-45B8-B721-ABD29DE64626}" destId="{538DBFC1-E6C9-4B0A-940A-686123E8D633}" srcOrd="4" destOrd="0" presId="urn:microsoft.com/office/officeart/2005/8/layout/default"/>
    <dgm:cxn modelId="{612CBD3B-86EC-4346-8AA5-3A02EA7C5F0C}" type="presParOf" srcId="{B3F1024E-5F9A-45B8-B721-ABD29DE64626}" destId="{87353503-9E3B-4B4D-84AB-3C66A0F88418}" srcOrd="5" destOrd="0" presId="urn:microsoft.com/office/officeart/2005/8/layout/default"/>
    <dgm:cxn modelId="{214BE76D-15C9-46C9-BF67-22C6E8320A29}" type="presParOf" srcId="{B3F1024E-5F9A-45B8-B721-ABD29DE64626}" destId="{3C634312-8A5B-4CC9-AB96-9DE40E4C8E4C}" srcOrd="6" destOrd="0" presId="urn:microsoft.com/office/officeart/2005/8/layout/default"/>
    <dgm:cxn modelId="{094778E7-81AE-4B42-BC37-A2B64A040605}" type="presParOf" srcId="{B3F1024E-5F9A-45B8-B721-ABD29DE64626}" destId="{318B1247-2FB2-4DDD-B3D1-7E386A60A7DA}" srcOrd="7" destOrd="0" presId="urn:microsoft.com/office/officeart/2005/8/layout/default"/>
    <dgm:cxn modelId="{59ED2947-8E33-4E19-BE37-D57AA86C22C9}" type="presParOf" srcId="{B3F1024E-5F9A-45B8-B721-ABD29DE64626}" destId="{B45524A9-4529-451F-AC88-03C98AE4AAE2}" srcOrd="8" destOrd="0" presId="urn:microsoft.com/office/officeart/2005/8/layout/default"/>
    <dgm:cxn modelId="{21285484-1B9B-4D2D-AA02-4FDE1D5730FE}" type="presParOf" srcId="{B3F1024E-5F9A-45B8-B721-ABD29DE64626}" destId="{D251085F-0864-4740-88C8-DA4E6D217DBE}" srcOrd="9" destOrd="0" presId="urn:microsoft.com/office/officeart/2005/8/layout/default"/>
    <dgm:cxn modelId="{6D53CBD0-5290-4F62-98C6-F6CCED698042}" type="presParOf" srcId="{B3F1024E-5F9A-45B8-B721-ABD29DE64626}" destId="{40841D30-E126-479D-A450-D8942B751B16}" srcOrd="10" destOrd="0" presId="urn:microsoft.com/office/officeart/2005/8/layout/default"/>
    <dgm:cxn modelId="{96089F4A-41DC-454E-9D4A-A89443CF42DF}" type="presParOf" srcId="{B3F1024E-5F9A-45B8-B721-ABD29DE64626}" destId="{62B21393-A25D-4CFB-8159-3AEED3FB8B69}" srcOrd="11" destOrd="0" presId="urn:microsoft.com/office/officeart/2005/8/layout/default"/>
    <dgm:cxn modelId="{25C17F7D-468F-427B-874D-D6652DE06049}" type="presParOf" srcId="{B3F1024E-5F9A-45B8-B721-ABD29DE64626}" destId="{C2D87124-84DB-474C-B6DC-8888EF4688D4}"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6FBA276-8C03-47EF-B82C-E4DB82122FAA}"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868BEA0D-4CC9-4EAD-8E3C-14FC369A5C06}">
      <dgm:prSet/>
      <dgm:spPr/>
      <dgm:t>
        <a:bodyPr/>
        <a:lstStyle/>
        <a:p>
          <a:pPr>
            <a:lnSpc>
              <a:spcPct val="100000"/>
            </a:lnSpc>
          </a:pPr>
          <a:r>
            <a:rPr lang="en-US" b="1"/>
            <a:t>Transparency and integrity </a:t>
          </a:r>
        </a:p>
      </dgm:t>
    </dgm:pt>
    <dgm:pt modelId="{BDDB2F5A-94D2-4284-8E73-37AF9F4C846E}" type="parTrans" cxnId="{2522D836-CC70-4D92-AA4C-15779716CE1E}">
      <dgm:prSet/>
      <dgm:spPr/>
      <dgm:t>
        <a:bodyPr/>
        <a:lstStyle/>
        <a:p>
          <a:endParaRPr lang="en-US"/>
        </a:p>
      </dgm:t>
    </dgm:pt>
    <dgm:pt modelId="{D34C866A-8987-49EE-BFC2-2C2DD2CB4647}" type="sibTrans" cxnId="{2522D836-CC70-4D92-AA4C-15779716CE1E}">
      <dgm:prSet/>
      <dgm:spPr/>
      <dgm:t>
        <a:bodyPr/>
        <a:lstStyle/>
        <a:p>
          <a:pPr>
            <a:lnSpc>
              <a:spcPct val="100000"/>
            </a:lnSpc>
          </a:pPr>
          <a:endParaRPr lang="en-US"/>
        </a:p>
      </dgm:t>
    </dgm:pt>
    <dgm:pt modelId="{E18BF3D3-03F4-419E-8C60-006C66CE1775}">
      <dgm:prSet/>
      <dgm:spPr/>
      <dgm:t>
        <a:bodyPr/>
        <a:lstStyle/>
        <a:p>
          <a:pPr>
            <a:lnSpc>
              <a:spcPct val="100000"/>
            </a:lnSpc>
          </a:pPr>
          <a:r>
            <a:rPr lang="en-US" b="1"/>
            <a:t>Uphold public trust </a:t>
          </a:r>
        </a:p>
      </dgm:t>
    </dgm:pt>
    <dgm:pt modelId="{3347BC6D-FFD7-4931-B2AE-5CA36766F460}" type="parTrans" cxnId="{41F84280-92BB-42AE-81BC-F5E6B4AE9897}">
      <dgm:prSet/>
      <dgm:spPr/>
      <dgm:t>
        <a:bodyPr/>
        <a:lstStyle/>
        <a:p>
          <a:endParaRPr lang="en-US"/>
        </a:p>
      </dgm:t>
    </dgm:pt>
    <dgm:pt modelId="{F8AC166C-206A-416D-9862-913468DA8352}" type="sibTrans" cxnId="{41F84280-92BB-42AE-81BC-F5E6B4AE9897}">
      <dgm:prSet/>
      <dgm:spPr/>
      <dgm:t>
        <a:bodyPr/>
        <a:lstStyle/>
        <a:p>
          <a:pPr>
            <a:lnSpc>
              <a:spcPct val="100000"/>
            </a:lnSpc>
          </a:pPr>
          <a:endParaRPr lang="en-US"/>
        </a:p>
      </dgm:t>
    </dgm:pt>
    <dgm:pt modelId="{C298CB8E-11BB-4DB4-BC92-B8D682D7C48C}">
      <dgm:prSet/>
      <dgm:spPr/>
      <dgm:t>
        <a:bodyPr/>
        <a:lstStyle/>
        <a:p>
          <a:pPr>
            <a:lnSpc>
              <a:spcPct val="100000"/>
            </a:lnSpc>
          </a:pPr>
          <a:r>
            <a:rPr lang="en-US" b="1"/>
            <a:t>Ensure ethical decisions </a:t>
          </a:r>
        </a:p>
      </dgm:t>
    </dgm:pt>
    <dgm:pt modelId="{2228E69E-68A5-45D7-8604-6EBEAEE17462}" type="parTrans" cxnId="{421C8DE9-54D7-4DEA-BEDC-77F11F0DAD5A}">
      <dgm:prSet/>
      <dgm:spPr/>
      <dgm:t>
        <a:bodyPr/>
        <a:lstStyle/>
        <a:p>
          <a:endParaRPr lang="en-US"/>
        </a:p>
      </dgm:t>
    </dgm:pt>
    <dgm:pt modelId="{73B604B5-489F-4B74-868C-12B34FF761A6}" type="sibTrans" cxnId="{421C8DE9-54D7-4DEA-BEDC-77F11F0DAD5A}">
      <dgm:prSet/>
      <dgm:spPr/>
      <dgm:t>
        <a:bodyPr/>
        <a:lstStyle/>
        <a:p>
          <a:pPr>
            <a:lnSpc>
              <a:spcPct val="100000"/>
            </a:lnSpc>
          </a:pPr>
          <a:endParaRPr lang="en-US"/>
        </a:p>
      </dgm:t>
    </dgm:pt>
    <dgm:pt modelId="{D34B65E7-3421-4AFB-91F1-EACC8FC574D8}">
      <dgm:prSet/>
      <dgm:spPr/>
      <dgm:t>
        <a:bodyPr/>
        <a:lstStyle/>
        <a:p>
          <a:pPr>
            <a:lnSpc>
              <a:spcPct val="100000"/>
            </a:lnSpc>
          </a:pPr>
          <a:r>
            <a:rPr lang="en-US" b="1"/>
            <a:t>Abide by procedures and practices </a:t>
          </a:r>
        </a:p>
      </dgm:t>
    </dgm:pt>
    <dgm:pt modelId="{114ADC52-58DB-4258-BEA0-0CAB26A463FE}" type="parTrans" cxnId="{37E03FD9-699F-47EC-9A54-01B3452233E6}">
      <dgm:prSet/>
      <dgm:spPr/>
      <dgm:t>
        <a:bodyPr/>
        <a:lstStyle/>
        <a:p>
          <a:endParaRPr lang="en-US"/>
        </a:p>
      </dgm:t>
    </dgm:pt>
    <dgm:pt modelId="{ADE9ED54-D17D-4567-9590-21D5FD2966AC}" type="sibTrans" cxnId="{37E03FD9-699F-47EC-9A54-01B3452233E6}">
      <dgm:prSet/>
      <dgm:spPr/>
      <dgm:t>
        <a:bodyPr/>
        <a:lstStyle/>
        <a:p>
          <a:pPr>
            <a:lnSpc>
              <a:spcPct val="100000"/>
            </a:lnSpc>
          </a:pPr>
          <a:endParaRPr lang="en-US"/>
        </a:p>
      </dgm:t>
    </dgm:pt>
    <dgm:pt modelId="{938F6A51-1AF2-46D4-AD95-22836DB4FA54}">
      <dgm:prSet/>
      <dgm:spPr/>
      <dgm:t>
        <a:bodyPr/>
        <a:lstStyle/>
        <a:p>
          <a:pPr>
            <a:lnSpc>
              <a:spcPct val="100000"/>
            </a:lnSpc>
          </a:pPr>
          <a:r>
            <a:rPr lang="en-US" b="1"/>
            <a:t>Ensures enhancement of decision making </a:t>
          </a:r>
        </a:p>
      </dgm:t>
    </dgm:pt>
    <dgm:pt modelId="{7D1042A2-7EF7-44BF-A032-B8C28BB6A592}" type="parTrans" cxnId="{AEFFC640-0943-48FE-A0A4-A8998A450A41}">
      <dgm:prSet/>
      <dgm:spPr/>
      <dgm:t>
        <a:bodyPr/>
        <a:lstStyle/>
        <a:p>
          <a:endParaRPr lang="en-US"/>
        </a:p>
      </dgm:t>
    </dgm:pt>
    <dgm:pt modelId="{292814C2-1D5E-4AE0-B492-A87252589804}" type="sibTrans" cxnId="{AEFFC640-0943-48FE-A0A4-A8998A450A41}">
      <dgm:prSet/>
      <dgm:spPr/>
      <dgm:t>
        <a:bodyPr/>
        <a:lstStyle/>
        <a:p>
          <a:pPr>
            <a:lnSpc>
              <a:spcPct val="100000"/>
            </a:lnSpc>
          </a:pPr>
          <a:endParaRPr lang="en-US"/>
        </a:p>
      </dgm:t>
    </dgm:pt>
    <dgm:pt modelId="{FEBDB170-F766-44B2-82F7-555B54507135}">
      <dgm:prSet/>
      <dgm:spPr/>
      <dgm:t>
        <a:bodyPr/>
        <a:lstStyle/>
        <a:p>
          <a:pPr>
            <a:lnSpc>
              <a:spcPct val="100000"/>
            </a:lnSpc>
          </a:pPr>
          <a:r>
            <a:rPr lang="en-US" b="1"/>
            <a:t>Clear and straightforward layout with clear goals </a:t>
          </a:r>
        </a:p>
      </dgm:t>
    </dgm:pt>
    <dgm:pt modelId="{076A4961-5A89-49AC-8EFC-6DA860DC0BF2}" type="parTrans" cxnId="{977E7E4F-F5B8-4345-AFFC-F1432B4F9860}">
      <dgm:prSet/>
      <dgm:spPr/>
      <dgm:t>
        <a:bodyPr/>
        <a:lstStyle/>
        <a:p>
          <a:endParaRPr lang="en-US"/>
        </a:p>
      </dgm:t>
    </dgm:pt>
    <dgm:pt modelId="{4B62177E-96FF-40BA-9399-4B26D63ADD95}" type="sibTrans" cxnId="{977E7E4F-F5B8-4345-AFFC-F1432B4F9860}">
      <dgm:prSet/>
      <dgm:spPr/>
      <dgm:t>
        <a:bodyPr/>
        <a:lstStyle/>
        <a:p>
          <a:pPr>
            <a:lnSpc>
              <a:spcPct val="100000"/>
            </a:lnSpc>
          </a:pPr>
          <a:endParaRPr lang="en-US"/>
        </a:p>
      </dgm:t>
    </dgm:pt>
    <dgm:pt modelId="{5B588D98-7B75-41C7-B24E-BD62806DB07B}">
      <dgm:prSet phldr="0"/>
      <dgm:spPr/>
      <dgm:t>
        <a:bodyPr/>
        <a:lstStyle/>
        <a:p>
          <a:pPr>
            <a:lnSpc>
              <a:spcPct val="100000"/>
            </a:lnSpc>
          </a:pPr>
          <a:r>
            <a:rPr lang="en-GB" b="0">
              <a:latin typeface="Aptos"/>
            </a:rPr>
            <a:t>(</a:t>
          </a:r>
          <a:r>
            <a:rPr lang="en-GB" b="0">
              <a:latin typeface="Arial"/>
              <a:cs typeface="Arial"/>
            </a:rPr>
            <a:t>Ramdat, 2024).</a:t>
          </a:r>
          <a:endParaRPr lang="en-US" b="1">
            <a:latin typeface="Aptos Display" panose="02110004020202020204"/>
          </a:endParaRPr>
        </a:p>
      </dgm:t>
    </dgm:pt>
    <dgm:pt modelId="{1C470EFF-67E4-4C6F-AD5A-F2287FB836F7}" type="parTrans" cxnId="{76E459F8-0D06-46AC-BB39-DC3484F458EF}">
      <dgm:prSet/>
      <dgm:spPr/>
    </dgm:pt>
    <dgm:pt modelId="{EB0CA049-3428-4C7E-88CB-A134CF44F1FD}" type="sibTrans" cxnId="{76E459F8-0D06-46AC-BB39-DC3484F458EF}">
      <dgm:prSet/>
      <dgm:spPr/>
    </dgm:pt>
    <dgm:pt modelId="{491E2E21-0C2C-48BC-A318-EA60E6E33891}">
      <dgm:prSet phldr="0"/>
      <dgm:spPr/>
      <dgm:t>
        <a:bodyPr/>
        <a:lstStyle/>
        <a:p>
          <a:pPr>
            <a:lnSpc>
              <a:spcPct val="100000"/>
            </a:lnSpc>
          </a:pPr>
          <a:r>
            <a:rPr lang="en-GB" b="0">
              <a:latin typeface="Aptos"/>
            </a:rPr>
            <a:t>(Stein, 2023). </a:t>
          </a:r>
          <a:endParaRPr lang="en-US" b="1">
            <a:latin typeface="Aptos Display" panose="02110004020202020204"/>
          </a:endParaRPr>
        </a:p>
      </dgm:t>
    </dgm:pt>
    <dgm:pt modelId="{0BE7B240-F21E-480B-B165-3FCA98604202}" type="parTrans" cxnId="{9176E510-0707-4E24-9217-776F02702E21}">
      <dgm:prSet/>
      <dgm:spPr/>
    </dgm:pt>
    <dgm:pt modelId="{665DE7B3-9231-4332-BC31-234BC614B9C8}" type="sibTrans" cxnId="{9176E510-0707-4E24-9217-776F02702E21}">
      <dgm:prSet/>
      <dgm:spPr/>
    </dgm:pt>
    <dgm:pt modelId="{94DF430F-CBD9-4C94-8F2F-F79000D7B72D}" type="pres">
      <dgm:prSet presAssocID="{46FBA276-8C03-47EF-B82C-E4DB82122FAA}" presName="root" presStyleCnt="0">
        <dgm:presLayoutVars>
          <dgm:dir/>
          <dgm:resizeHandles val="exact"/>
        </dgm:presLayoutVars>
      </dgm:prSet>
      <dgm:spPr/>
    </dgm:pt>
    <dgm:pt modelId="{E5493F2E-FF46-4ECF-976B-ED45D0FC8D72}" type="pres">
      <dgm:prSet presAssocID="{46FBA276-8C03-47EF-B82C-E4DB82122FAA}" presName="container" presStyleCnt="0">
        <dgm:presLayoutVars>
          <dgm:dir/>
          <dgm:resizeHandles val="exact"/>
        </dgm:presLayoutVars>
      </dgm:prSet>
      <dgm:spPr/>
    </dgm:pt>
    <dgm:pt modelId="{F7A91628-065C-4786-A3AF-141C35147791}" type="pres">
      <dgm:prSet presAssocID="{868BEA0D-4CC9-4EAD-8E3C-14FC369A5C06}" presName="compNode" presStyleCnt="0"/>
      <dgm:spPr/>
    </dgm:pt>
    <dgm:pt modelId="{DB44E078-428D-4A8A-96AA-4A3EDCD3801E}" type="pres">
      <dgm:prSet presAssocID="{868BEA0D-4CC9-4EAD-8E3C-14FC369A5C06}" presName="iconBgRect" presStyleLbl="bgShp" presStyleIdx="0" presStyleCnt="8"/>
      <dgm:spPr/>
    </dgm:pt>
    <dgm:pt modelId="{870F5807-9666-4AF6-8BB7-10DD12D12B18}" type="pres">
      <dgm:prSet presAssocID="{868BEA0D-4CC9-4EAD-8E3C-14FC369A5C06}"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2A8035D6-626C-4122-A965-3E7538C82387}" type="pres">
      <dgm:prSet presAssocID="{868BEA0D-4CC9-4EAD-8E3C-14FC369A5C06}" presName="spaceRect" presStyleCnt="0"/>
      <dgm:spPr/>
    </dgm:pt>
    <dgm:pt modelId="{C47B64DB-7155-49DC-897F-25708F94D11C}" type="pres">
      <dgm:prSet presAssocID="{868BEA0D-4CC9-4EAD-8E3C-14FC369A5C06}" presName="textRect" presStyleLbl="revTx" presStyleIdx="0" presStyleCnt="8">
        <dgm:presLayoutVars>
          <dgm:chMax val="1"/>
          <dgm:chPref val="1"/>
        </dgm:presLayoutVars>
      </dgm:prSet>
      <dgm:spPr/>
    </dgm:pt>
    <dgm:pt modelId="{82CAAB9C-34E3-4E62-AB5E-4A2C5187D6AC}" type="pres">
      <dgm:prSet presAssocID="{D34C866A-8987-49EE-BFC2-2C2DD2CB4647}" presName="sibTrans" presStyleLbl="sibTrans2D1" presStyleIdx="0" presStyleCnt="0"/>
      <dgm:spPr/>
    </dgm:pt>
    <dgm:pt modelId="{864FB4A4-ABE4-4626-809C-D99DFFA94784}" type="pres">
      <dgm:prSet presAssocID="{E18BF3D3-03F4-419E-8C60-006C66CE1775}" presName="compNode" presStyleCnt="0"/>
      <dgm:spPr/>
    </dgm:pt>
    <dgm:pt modelId="{9C301617-B643-4C43-AE8A-21971E04E319}" type="pres">
      <dgm:prSet presAssocID="{E18BF3D3-03F4-419E-8C60-006C66CE1775}" presName="iconBgRect" presStyleLbl="bgShp" presStyleIdx="1" presStyleCnt="8"/>
      <dgm:spPr/>
    </dgm:pt>
    <dgm:pt modelId="{C951E391-6C1F-4E85-AC05-1E43D2473163}" type="pres">
      <dgm:prSet presAssocID="{E18BF3D3-03F4-419E-8C60-006C66CE1775}"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a:ext>
      </dgm:extLst>
    </dgm:pt>
    <dgm:pt modelId="{846A59F7-CFFA-44E7-94B5-77B1AF320F23}" type="pres">
      <dgm:prSet presAssocID="{E18BF3D3-03F4-419E-8C60-006C66CE1775}" presName="spaceRect" presStyleCnt="0"/>
      <dgm:spPr/>
    </dgm:pt>
    <dgm:pt modelId="{1F8E02D8-E0E6-48E9-8C69-47C965DA5DA1}" type="pres">
      <dgm:prSet presAssocID="{E18BF3D3-03F4-419E-8C60-006C66CE1775}" presName="textRect" presStyleLbl="revTx" presStyleIdx="1" presStyleCnt="8">
        <dgm:presLayoutVars>
          <dgm:chMax val="1"/>
          <dgm:chPref val="1"/>
        </dgm:presLayoutVars>
      </dgm:prSet>
      <dgm:spPr/>
    </dgm:pt>
    <dgm:pt modelId="{32336592-A9C6-48E5-8905-890263EBB230}" type="pres">
      <dgm:prSet presAssocID="{F8AC166C-206A-416D-9862-913468DA8352}" presName="sibTrans" presStyleLbl="sibTrans2D1" presStyleIdx="0" presStyleCnt="0"/>
      <dgm:spPr/>
    </dgm:pt>
    <dgm:pt modelId="{5F6553EE-07A4-4CBA-92E1-A03ABF63A39B}" type="pres">
      <dgm:prSet presAssocID="{C298CB8E-11BB-4DB4-BC92-B8D682D7C48C}" presName="compNode" presStyleCnt="0"/>
      <dgm:spPr/>
    </dgm:pt>
    <dgm:pt modelId="{EB73CC29-9377-4DC4-93AF-5B87D9696138}" type="pres">
      <dgm:prSet presAssocID="{C298CB8E-11BB-4DB4-BC92-B8D682D7C48C}" presName="iconBgRect" presStyleLbl="bgShp" presStyleIdx="2" presStyleCnt="8"/>
      <dgm:spPr/>
    </dgm:pt>
    <dgm:pt modelId="{2C72DAFF-A36A-4E72-8123-DE1FFEA2C41D}" type="pres">
      <dgm:prSet presAssocID="{C298CB8E-11BB-4DB4-BC92-B8D682D7C48C}"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ales of Justice"/>
        </a:ext>
      </dgm:extLst>
    </dgm:pt>
    <dgm:pt modelId="{093AEDCD-C2B8-4588-9F18-AB603AD873DC}" type="pres">
      <dgm:prSet presAssocID="{C298CB8E-11BB-4DB4-BC92-B8D682D7C48C}" presName="spaceRect" presStyleCnt="0"/>
      <dgm:spPr/>
    </dgm:pt>
    <dgm:pt modelId="{A32393B5-61C5-4FD7-92EB-9C2D6C5EED7B}" type="pres">
      <dgm:prSet presAssocID="{C298CB8E-11BB-4DB4-BC92-B8D682D7C48C}" presName="textRect" presStyleLbl="revTx" presStyleIdx="2" presStyleCnt="8">
        <dgm:presLayoutVars>
          <dgm:chMax val="1"/>
          <dgm:chPref val="1"/>
        </dgm:presLayoutVars>
      </dgm:prSet>
      <dgm:spPr/>
    </dgm:pt>
    <dgm:pt modelId="{8DDB079C-414A-4C22-834C-8686DA6FD692}" type="pres">
      <dgm:prSet presAssocID="{73B604B5-489F-4B74-868C-12B34FF761A6}" presName="sibTrans" presStyleLbl="sibTrans2D1" presStyleIdx="0" presStyleCnt="0"/>
      <dgm:spPr/>
    </dgm:pt>
    <dgm:pt modelId="{0C775874-4173-41BE-A9EE-089284C6A55F}" type="pres">
      <dgm:prSet presAssocID="{D34B65E7-3421-4AFB-91F1-EACC8FC574D8}" presName="compNode" presStyleCnt="0"/>
      <dgm:spPr/>
    </dgm:pt>
    <dgm:pt modelId="{943A83C9-2E69-4CCE-A28E-1760D8B0376B}" type="pres">
      <dgm:prSet presAssocID="{D34B65E7-3421-4AFB-91F1-EACC8FC574D8}" presName="iconBgRect" presStyleLbl="bgShp" presStyleIdx="3" presStyleCnt="8"/>
      <dgm:spPr/>
    </dgm:pt>
    <dgm:pt modelId="{53AFE176-98A8-44E1-B1FD-B42D36A2035A}" type="pres">
      <dgm:prSet presAssocID="{D34B65E7-3421-4AFB-91F1-EACC8FC574D8}"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eckList"/>
        </a:ext>
      </dgm:extLst>
    </dgm:pt>
    <dgm:pt modelId="{A9A6C187-D240-4B43-98D5-23881DCE8299}" type="pres">
      <dgm:prSet presAssocID="{D34B65E7-3421-4AFB-91F1-EACC8FC574D8}" presName="spaceRect" presStyleCnt="0"/>
      <dgm:spPr/>
    </dgm:pt>
    <dgm:pt modelId="{4CC57AF9-541C-4D91-8A81-64A30007E461}" type="pres">
      <dgm:prSet presAssocID="{D34B65E7-3421-4AFB-91F1-EACC8FC574D8}" presName="textRect" presStyleLbl="revTx" presStyleIdx="3" presStyleCnt="8">
        <dgm:presLayoutVars>
          <dgm:chMax val="1"/>
          <dgm:chPref val="1"/>
        </dgm:presLayoutVars>
      </dgm:prSet>
      <dgm:spPr/>
    </dgm:pt>
    <dgm:pt modelId="{E7E27DDA-0747-44C6-8B08-B3D460A3FC4D}" type="pres">
      <dgm:prSet presAssocID="{ADE9ED54-D17D-4567-9590-21D5FD2966AC}" presName="sibTrans" presStyleLbl="sibTrans2D1" presStyleIdx="0" presStyleCnt="0"/>
      <dgm:spPr/>
    </dgm:pt>
    <dgm:pt modelId="{3544057F-DA1E-4344-8886-69EA364A8DAF}" type="pres">
      <dgm:prSet presAssocID="{5B588D98-7B75-41C7-B24E-BD62806DB07B}" presName="compNode" presStyleCnt="0"/>
      <dgm:spPr/>
    </dgm:pt>
    <dgm:pt modelId="{F9D3D014-B298-4BC2-A2B0-23B8893CCA14}" type="pres">
      <dgm:prSet presAssocID="{5B588D98-7B75-41C7-B24E-BD62806DB07B}" presName="iconBgRect" presStyleLbl="bgShp" presStyleIdx="4" presStyleCnt="8"/>
      <dgm:spPr/>
    </dgm:pt>
    <dgm:pt modelId="{28A08B3E-A0BB-4D61-9A4D-15C82C3EE811}" type="pres">
      <dgm:prSet presAssocID="{5B588D98-7B75-41C7-B24E-BD62806DB07B}"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ead with Gears"/>
        </a:ext>
      </dgm:extLst>
    </dgm:pt>
    <dgm:pt modelId="{5318103B-E1EE-4A4C-995F-40CAF2B81A16}" type="pres">
      <dgm:prSet presAssocID="{5B588D98-7B75-41C7-B24E-BD62806DB07B}" presName="spaceRect" presStyleCnt="0"/>
      <dgm:spPr/>
    </dgm:pt>
    <dgm:pt modelId="{2B662B51-A11E-400D-AB3E-33EF7D4F9465}" type="pres">
      <dgm:prSet presAssocID="{5B588D98-7B75-41C7-B24E-BD62806DB07B}" presName="textRect" presStyleLbl="revTx" presStyleIdx="4" presStyleCnt="8">
        <dgm:presLayoutVars>
          <dgm:chMax val="1"/>
          <dgm:chPref val="1"/>
        </dgm:presLayoutVars>
      </dgm:prSet>
      <dgm:spPr/>
    </dgm:pt>
    <dgm:pt modelId="{23DCA86E-E5BB-49DC-92B0-7309E424573C}" type="pres">
      <dgm:prSet presAssocID="{EB0CA049-3428-4C7E-88CB-A134CF44F1FD}" presName="sibTrans" presStyleLbl="sibTrans2D1" presStyleIdx="0" presStyleCnt="0"/>
      <dgm:spPr/>
    </dgm:pt>
    <dgm:pt modelId="{85B05824-A508-40B1-87E0-A470AC830935}" type="pres">
      <dgm:prSet presAssocID="{938F6A51-1AF2-46D4-AD95-22836DB4FA54}" presName="compNode" presStyleCnt="0"/>
      <dgm:spPr/>
    </dgm:pt>
    <dgm:pt modelId="{6954C2BE-1375-4D41-888A-B929E13C341C}" type="pres">
      <dgm:prSet presAssocID="{938F6A51-1AF2-46D4-AD95-22836DB4FA54}" presName="iconBgRect" presStyleLbl="bgShp" presStyleIdx="5" presStyleCnt="8"/>
      <dgm:spPr/>
    </dgm:pt>
    <dgm:pt modelId="{57AB609B-C6EA-42C2-AEF2-89C692628AA1}" type="pres">
      <dgm:prSet presAssocID="{938F6A51-1AF2-46D4-AD95-22836DB4FA54}"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Tick"/>
        </a:ext>
      </dgm:extLst>
    </dgm:pt>
    <dgm:pt modelId="{6A1F0A86-F5AD-43B5-9F6C-5AAD38D50F6A}" type="pres">
      <dgm:prSet presAssocID="{938F6A51-1AF2-46D4-AD95-22836DB4FA54}" presName="spaceRect" presStyleCnt="0"/>
      <dgm:spPr/>
    </dgm:pt>
    <dgm:pt modelId="{3BAD1BEF-44DC-43E5-9245-70159242E8CD}" type="pres">
      <dgm:prSet presAssocID="{938F6A51-1AF2-46D4-AD95-22836DB4FA54}" presName="textRect" presStyleLbl="revTx" presStyleIdx="5" presStyleCnt="8">
        <dgm:presLayoutVars>
          <dgm:chMax val="1"/>
          <dgm:chPref val="1"/>
        </dgm:presLayoutVars>
      </dgm:prSet>
      <dgm:spPr/>
    </dgm:pt>
    <dgm:pt modelId="{B91DBEA3-427C-45D4-ACFF-97DB08E27D3C}" type="pres">
      <dgm:prSet presAssocID="{292814C2-1D5E-4AE0-B492-A87252589804}" presName="sibTrans" presStyleLbl="sibTrans2D1" presStyleIdx="0" presStyleCnt="0"/>
      <dgm:spPr/>
    </dgm:pt>
    <dgm:pt modelId="{E3236ABD-F1B1-4455-B2D6-6FBF45F03873}" type="pres">
      <dgm:prSet presAssocID="{FEBDB170-F766-44B2-82F7-555B54507135}" presName="compNode" presStyleCnt="0"/>
      <dgm:spPr/>
    </dgm:pt>
    <dgm:pt modelId="{1CE15C0E-5F12-4975-9053-13921E9FA5CB}" type="pres">
      <dgm:prSet presAssocID="{FEBDB170-F766-44B2-82F7-555B54507135}" presName="iconBgRect" presStyleLbl="bgShp" presStyleIdx="6" presStyleCnt="8"/>
      <dgm:spPr/>
    </dgm:pt>
    <dgm:pt modelId="{2E1F5389-1424-433E-9221-37346D062BA4}" type="pres">
      <dgm:prSet presAssocID="{FEBDB170-F766-44B2-82F7-555B54507135}"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Dragon Dance"/>
        </a:ext>
      </dgm:extLst>
    </dgm:pt>
    <dgm:pt modelId="{3DD324E6-42A3-4BA5-9B90-5F2D4423FE63}" type="pres">
      <dgm:prSet presAssocID="{FEBDB170-F766-44B2-82F7-555B54507135}" presName="spaceRect" presStyleCnt="0"/>
      <dgm:spPr/>
    </dgm:pt>
    <dgm:pt modelId="{BA5E4216-F8C8-464B-A913-D108DD2CF040}" type="pres">
      <dgm:prSet presAssocID="{FEBDB170-F766-44B2-82F7-555B54507135}" presName="textRect" presStyleLbl="revTx" presStyleIdx="6" presStyleCnt="8">
        <dgm:presLayoutVars>
          <dgm:chMax val="1"/>
          <dgm:chPref val="1"/>
        </dgm:presLayoutVars>
      </dgm:prSet>
      <dgm:spPr/>
    </dgm:pt>
    <dgm:pt modelId="{D467D9EE-4B79-4001-B970-16C90993A9DC}" type="pres">
      <dgm:prSet presAssocID="{4B62177E-96FF-40BA-9399-4B26D63ADD95}" presName="sibTrans" presStyleLbl="sibTrans2D1" presStyleIdx="0" presStyleCnt="0"/>
      <dgm:spPr/>
    </dgm:pt>
    <dgm:pt modelId="{5200FF49-33E6-403A-8D32-9AA06A47B102}" type="pres">
      <dgm:prSet presAssocID="{491E2E21-0C2C-48BC-A318-EA60E6E33891}" presName="compNode" presStyleCnt="0"/>
      <dgm:spPr/>
    </dgm:pt>
    <dgm:pt modelId="{367C8CCF-502C-4549-8148-C28CFB9E26E0}" type="pres">
      <dgm:prSet presAssocID="{491E2E21-0C2C-48BC-A318-EA60E6E33891}" presName="iconBgRect" presStyleLbl="bgShp" presStyleIdx="7" presStyleCnt="8"/>
      <dgm:spPr/>
    </dgm:pt>
    <dgm:pt modelId="{DB868172-C1CC-4927-9271-8871FD6B01EE}" type="pres">
      <dgm:prSet presAssocID="{491E2E21-0C2C-48BC-A318-EA60E6E33891}"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dgm:spPr>
      <dgm:extLst>
        <a:ext uri="{E40237B7-FDA0-4F09-8148-C483321AD2D9}">
          <dgm14:cNvPr xmlns:dgm14="http://schemas.microsoft.com/office/drawing/2010/diagram" id="0" name="" descr="Classroom"/>
        </a:ext>
      </dgm:extLst>
    </dgm:pt>
    <dgm:pt modelId="{CDA3DE7E-0217-4ADB-8C90-0D927C562FDA}" type="pres">
      <dgm:prSet presAssocID="{491E2E21-0C2C-48BC-A318-EA60E6E33891}" presName="spaceRect" presStyleCnt="0"/>
      <dgm:spPr/>
    </dgm:pt>
    <dgm:pt modelId="{C4961DA0-EC18-4F20-8D29-33BB46B32EF9}" type="pres">
      <dgm:prSet presAssocID="{491E2E21-0C2C-48BC-A318-EA60E6E33891}" presName="textRect" presStyleLbl="revTx" presStyleIdx="7" presStyleCnt="8">
        <dgm:presLayoutVars>
          <dgm:chMax val="1"/>
          <dgm:chPref val="1"/>
        </dgm:presLayoutVars>
      </dgm:prSet>
      <dgm:spPr/>
    </dgm:pt>
  </dgm:ptLst>
  <dgm:cxnLst>
    <dgm:cxn modelId="{BA28A00F-640D-42EA-B42E-6B52AAAC1299}" type="presOf" srcId="{5B588D98-7B75-41C7-B24E-BD62806DB07B}" destId="{2B662B51-A11E-400D-AB3E-33EF7D4F9465}" srcOrd="0" destOrd="0" presId="urn:microsoft.com/office/officeart/2018/2/layout/IconCircleList"/>
    <dgm:cxn modelId="{9176E510-0707-4E24-9217-776F02702E21}" srcId="{46FBA276-8C03-47EF-B82C-E4DB82122FAA}" destId="{491E2E21-0C2C-48BC-A318-EA60E6E33891}" srcOrd="7" destOrd="0" parTransId="{0BE7B240-F21E-480B-B165-3FCA98604202}" sibTransId="{665DE7B3-9231-4332-BC31-234BC614B9C8}"/>
    <dgm:cxn modelId="{1E90A52D-7228-4129-B970-BF0E04647CD0}" type="presOf" srcId="{868BEA0D-4CC9-4EAD-8E3C-14FC369A5C06}" destId="{C47B64DB-7155-49DC-897F-25708F94D11C}" srcOrd="0" destOrd="0" presId="urn:microsoft.com/office/officeart/2018/2/layout/IconCircleList"/>
    <dgm:cxn modelId="{5FD22B31-37FA-4942-BB02-85D513C37E8D}" type="presOf" srcId="{EB0CA049-3428-4C7E-88CB-A134CF44F1FD}" destId="{23DCA86E-E5BB-49DC-92B0-7309E424573C}" srcOrd="0" destOrd="0" presId="urn:microsoft.com/office/officeart/2018/2/layout/IconCircleList"/>
    <dgm:cxn modelId="{7487C431-3D10-404A-B4C1-D85C7319BE75}" type="presOf" srcId="{4B62177E-96FF-40BA-9399-4B26D63ADD95}" destId="{D467D9EE-4B79-4001-B970-16C90993A9DC}" srcOrd="0" destOrd="0" presId="urn:microsoft.com/office/officeart/2018/2/layout/IconCircleList"/>
    <dgm:cxn modelId="{2522D836-CC70-4D92-AA4C-15779716CE1E}" srcId="{46FBA276-8C03-47EF-B82C-E4DB82122FAA}" destId="{868BEA0D-4CC9-4EAD-8E3C-14FC369A5C06}" srcOrd="0" destOrd="0" parTransId="{BDDB2F5A-94D2-4284-8E73-37AF9F4C846E}" sibTransId="{D34C866A-8987-49EE-BFC2-2C2DD2CB4647}"/>
    <dgm:cxn modelId="{D85C423E-7E57-4B90-9529-8E4C4EC4EEE7}" type="presOf" srcId="{ADE9ED54-D17D-4567-9590-21D5FD2966AC}" destId="{E7E27DDA-0747-44C6-8B08-B3D460A3FC4D}" srcOrd="0" destOrd="0" presId="urn:microsoft.com/office/officeart/2018/2/layout/IconCircleList"/>
    <dgm:cxn modelId="{AEFFC640-0943-48FE-A0A4-A8998A450A41}" srcId="{46FBA276-8C03-47EF-B82C-E4DB82122FAA}" destId="{938F6A51-1AF2-46D4-AD95-22836DB4FA54}" srcOrd="5" destOrd="0" parTransId="{7D1042A2-7EF7-44BF-A032-B8C28BB6A592}" sibTransId="{292814C2-1D5E-4AE0-B492-A87252589804}"/>
    <dgm:cxn modelId="{E8362944-4066-42C4-A9CC-3299EBAF8A62}" type="presOf" srcId="{292814C2-1D5E-4AE0-B492-A87252589804}" destId="{B91DBEA3-427C-45D4-ACFF-97DB08E27D3C}" srcOrd="0" destOrd="0" presId="urn:microsoft.com/office/officeart/2018/2/layout/IconCircleList"/>
    <dgm:cxn modelId="{3B5BE26E-71E1-4DFC-8B45-0B5B581CC875}" type="presOf" srcId="{73B604B5-489F-4B74-868C-12B34FF761A6}" destId="{8DDB079C-414A-4C22-834C-8686DA6FD692}" srcOrd="0" destOrd="0" presId="urn:microsoft.com/office/officeart/2018/2/layout/IconCircleList"/>
    <dgm:cxn modelId="{977E7E4F-F5B8-4345-AFFC-F1432B4F9860}" srcId="{46FBA276-8C03-47EF-B82C-E4DB82122FAA}" destId="{FEBDB170-F766-44B2-82F7-555B54507135}" srcOrd="6" destOrd="0" parTransId="{076A4961-5A89-49AC-8EFC-6DA860DC0BF2}" sibTransId="{4B62177E-96FF-40BA-9399-4B26D63ADD95}"/>
    <dgm:cxn modelId="{A7728852-8206-4464-9017-8B6C075DA613}" type="presOf" srcId="{E18BF3D3-03F4-419E-8C60-006C66CE1775}" destId="{1F8E02D8-E0E6-48E9-8C69-47C965DA5DA1}" srcOrd="0" destOrd="0" presId="urn:microsoft.com/office/officeart/2018/2/layout/IconCircleList"/>
    <dgm:cxn modelId="{37ECFB53-4799-4C26-80C8-5FB95B47E507}" type="presOf" srcId="{938F6A51-1AF2-46D4-AD95-22836DB4FA54}" destId="{3BAD1BEF-44DC-43E5-9245-70159242E8CD}" srcOrd="0" destOrd="0" presId="urn:microsoft.com/office/officeart/2018/2/layout/IconCircleList"/>
    <dgm:cxn modelId="{41F84280-92BB-42AE-81BC-F5E6B4AE9897}" srcId="{46FBA276-8C03-47EF-B82C-E4DB82122FAA}" destId="{E18BF3D3-03F4-419E-8C60-006C66CE1775}" srcOrd="1" destOrd="0" parTransId="{3347BC6D-FFD7-4931-B2AE-5CA36766F460}" sibTransId="{F8AC166C-206A-416D-9862-913468DA8352}"/>
    <dgm:cxn modelId="{0FF05784-9090-412C-BF78-BEDCCD97330D}" type="presOf" srcId="{491E2E21-0C2C-48BC-A318-EA60E6E33891}" destId="{C4961DA0-EC18-4F20-8D29-33BB46B32EF9}" srcOrd="0" destOrd="0" presId="urn:microsoft.com/office/officeart/2018/2/layout/IconCircleList"/>
    <dgm:cxn modelId="{A514E5BE-FAEF-4119-B95E-F24BF09FC534}" type="presOf" srcId="{C298CB8E-11BB-4DB4-BC92-B8D682D7C48C}" destId="{A32393B5-61C5-4FD7-92EB-9C2D6C5EED7B}" srcOrd="0" destOrd="0" presId="urn:microsoft.com/office/officeart/2018/2/layout/IconCircleList"/>
    <dgm:cxn modelId="{59CF65CB-635D-41E2-9276-D634B0A7A18D}" type="presOf" srcId="{46FBA276-8C03-47EF-B82C-E4DB82122FAA}" destId="{94DF430F-CBD9-4C94-8F2F-F79000D7B72D}" srcOrd="0" destOrd="0" presId="urn:microsoft.com/office/officeart/2018/2/layout/IconCircleList"/>
    <dgm:cxn modelId="{4D2DF1D5-95E0-4674-AE1D-8DB5D761B32F}" type="presOf" srcId="{D34B65E7-3421-4AFB-91F1-EACC8FC574D8}" destId="{4CC57AF9-541C-4D91-8A81-64A30007E461}" srcOrd="0" destOrd="0" presId="urn:microsoft.com/office/officeart/2018/2/layout/IconCircleList"/>
    <dgm:cxn modelId="{37E03FD9-699F-47EC-9A54-01B3452233E6}" srcId="{46FBA276-8C03-47EF-B82C-E4DB82122FAA}" destId="{D34B65E7-3421-4AFB-91F1-EACC8FC574D8}" srcOrd="3" destOrd="0" parTransId="{114ADC52-58DB-4258-BEA0-0CAB26A463FE}" sibTransId="{ADE9ED54-D17D-4567-9590-21D5FD2966AC}"/>
    <dgm:cxn modelId="{B874CBDF-0486-48BB-83C0-49D24BC600C1}" type="presOf" srcId="{FEBDB170-F766-44B2-82F7-555B54507135}" destId="{BA5E4216-F8C8-464B-A913-D108DD2CF040}" srcOrd="0" destOrd="0" presId="urn:microsoft.com/office/officeart/2018/2/layout/IconCircleList"/>
    <dgm:cxn modelId="{CBC366E5-13E6-4B96-A63C-AE1A051C99C3}" type="presOf" srcId="{D34C866A-8987-49EE-BFC2-2C2DD2CB4647}" destId="{82CAAB9C-34E3-4E62-AB5E-4A2C5187D6AC}" srcOrd="0" destOrd="0" presId="urn:microsoft.com/office/officeart/2018/2/layout/IconCircleList"/>
    <dgm:cxn modelId="{421C8DE9-54D7-4DEA-BEDC-77F11F0DAD5A}" srcId="{46FBA276-8C03-47EF-B82C-E4DB82122FAA}" destId="{C298CB8E-11BB-4DB4-BC92-B8D682D7C48C}" srcOrd="2" destOrd="0" parTransId="{2228E69E-68A5-45D7-8604-6EBEAEE17462}" sibTransId="{73B604B5-489F-4B74-868C-12B34FF761A6}"/>
    <dgm:cxn modelId="{76E459F8-0D06-46AC-BB39-DC3484F458EF}" srcId="{46FBA276-8C03-47EF-B82C-E4DB82122FAA}" destId="{5B588D98-7B75-41C7-B24E-BD62806DB07B}" srcOrd="4" destOrd="0" parTransId="{1C470EFF-67E4-4C6F-AD5A-F2287FB836F7}" sibTransId="{EB0CA049-3428-4C7E-88CB-A134CF44F1FD}"/>
    <dgm:cxn modelId="{296895FB-9B35-48E7-8952-FBBFB06D6593}" type="presOf" srcId="{F8AC166C-206A-416D-9862-913468DA8352}" destId="{32336592-A9C6-48E5-8905-890263EBB230}" srcOrd="0" destOrd="0" presId="urn:microsoft.com/office/officeart/2018/2/layout/IconCircleList"/>
    <dgm:cxn modelId="{59CC25EF-C0B7-46E5-849A-F449C83ED7BB}" type="presParOf" srcId="{94DF430F-CBD9-4C94-8F2F-F79000D7B72D}" destId="{E5493F2E-FF46-4ECF-976B-ED45D0FC8D72}" srcOrd="0" destOrd="0" presId="urn:microsoft.com/office/officeart/2018/2/layout/IconCircleList"/>
    <dgm:cxn modelId="{32BCFA43-2212-4038-ADCD-98EF2D27FC72}" type="presParOf" srcId="{E5493F2E-FF46-4ECF-976B-ED45D0FC8D72}" destId="{F7A91628-065C-4786-A3AF-141C35147791}" srcOrd="0" destOrd="0" presId="urn:microsoft.com/office/officeart/2018/2/layout/IconCircleList"/>
    <dgm:cxn modelId="{E56E188C-F869-4441-8783-BB1FAE8C0C8E}" type="presParOf" srcId="{F7A91628-065C-4786-A3AF-141C35147791}" destId="{DB44E078-428D-4A8A-96AA-4A3EDCD3801E}" srcOrd="0" destOrd="0" presId="urn:microsoft.com/office/officeart/2018/2/layout/IconCircleList"/>
    <dgm:cxn modelId="{20BA4519-1FB4-4EB0-B58C-816ABB93AF03}" type="presParOf" srcId="{F7A91628-065C-4786-A3AF-141C35147791}" destId="{870F5807-9666-4AF6-8BB7-10DD12D12B18}" srcOrd="1" destOrd="0" presId="urn:microsoft.com/office/officeart/2018/2/layout/IconCircleList"/>
    <dgm:cxn modelId="{37C4A320-D542-4B0F-B7D2-F05F172A1A33}" type="presParOf" srcId="{F7A91628-065C-4786-A3AF-141C35147791}" destId="{2A8035D6-626C-4122-A965-3E7538C82387}" srcOrd="2" destOrd="0" presId="urn:microsoft.com/office/officeart/2018/2/layout/IconCircleList"/>
    <dgm:cxn modelId="{03308AC2-347B-4BF7-A97F-7D1FDE278BA0}" type="presParOf" srcId="{F7A91628-065C-4786-A3AF-141C35147791}" destId="{C47B64DB-7155-49DC-897F-25708F94D11C}" srcOrd="3" destOrd="0" presId="urn:microsoft.com/office/officeart/2018/2/layout/IconCircleList"/>
    <dgm:cxn modelId="{05388BEF-A479-4E9C-91AB-DD344BB0397D}" type="presParOf" srcId="{E5493F2E-FF46-4ECF-976B-ED45D0FC8D72}" destId="{82CAAB9C-34E3-4E62-AB5E-4A2C5187D6AC}" srcOrd="1" destOrd="0" presId="urn:microsoft.com/office/officeart/2018/2/layout/IconCircleList"/>
    <dgm:cxn modelId="{61513349-FA9F-444F-9474-F0EF4582669D}" type="presParOf" srcId="{E5493F2E-FF46-4ECF-976B-ED45D0FC8D72}" destId="{864FB4A4-ABE4-4626-809C-D99DFFA94784}" srcOrd="2" destOrd="0" presId="urn:microsoft.com/office/officeart/2018/2/layout/IconCircleList"/>
    <dgm:cxn modelId="{DDC0174D-CD67-4F08-B5BD-48322D16FC98}" type="presParOf" srcId="{864FB4A4-ABE4-4626-809C-D99DFFA94784}" destId="{9C301617-B643-4C43-AE8A-21971E04E319}" srcOrd="0" destOrd="0" presId="urn:microsoft.com/office/officeart/2018/2/layout/IconCircleList"/>
    <dgm:cxn modelId="{FDF2E0DF-E4C2-414A-8704-0A09EF8519E9}" type="presParOf" srcId="{864FB4A4-ABE4-4626-809C-D99DFFA94784}" destId="{C951E391-6C1F-4E85-AC05-1E43D2473163}" srcOrd="1" destOrd="0" presId="urn:microsoft.com/office/officeart/2018/2/layout/IconCircleList"/>
    <dgm:cxn modelId="{827FF333-62E0-405C-85F4-14F7936596A3}" type="presParOf" srcId="{864FB4A4-ABE4-4626-809C-D99DFFA94784}" destId="{846A59F7-CFFA-44E7-94B5-77B1AF320F23}" srcOrd="2" destOrd="0" presId="urn:microsoft.com/office/officeart/2018/2/layout/IconCircleList"/>
    <dgm:cxn modelId="{8EFBBB51-B00D-4761-8E19-E360A996D22C}" type="presParOf" srcId="{864FB4A4-ABE4-4626-809C-D99DFFA94784}" destId="{1F8E02D8-E0E6-48E9-8C69-47C965DA5DA1}" srcOrd="3" destOrd="0" presId="urn:microsoft.com/office/officeart/2018/2/layout/IconCircleList"/>
    <dgm:cxn modelId="{C0A7D30C-054D-4BD1-861B-5E0A766C7CA6}" type="presParOf" srcId="{E5493F2E-FF46-4ECF-976B-ED45D0FC8D72}" destId="{32336592-A9C6-48E5-8905-890263EBB230}" srcOrd="3" destOrd="0" presId="urn:microsoft.com/office/officeart/2018/2/layout/IconCircleList"/>
    <dgm:cxn modelId="{1A5762DD-534B-4685-B62F-8B3F8DF80096}" type="presParOf" srcId="{E5493F2E-FF46-4ECF-976B-ED45D0FC8D72}" destId="{5F6553EE-07A4-4CBA-92E1-A03ABF63A39B}" srcOrd="4" destOrd="0" presId="urn:microsoft.com/office/officeart/2018/2/layout/IconCircleList"/>
    <dgm:cxn modelId="{8F5DDFBA-99D8-46D1-BC45-0C2BFC2E82E7}" type="presParOf" srcId="{5F6553EE-07A4-4CBA-92E1-A03ABF63A39B}" destId="{EB73CC29-9377-4DC4-93AF-5B87D9696138}" srcOrd="0" destOrd="0" presId="urn:microsoft.com/office/officeart/2018/2/layout/IconCircleList"/>
    <dgm:cxn modelId="{8D3F0099-FEA1-4600-8C26-F40DEDBB06F7}" type="presParOf" srcId="{5F6553EE-07A4-4CBA-92E1-A03ABF63A39B}" destId="{2C72DAFF-A36A-4E72-8123-DE1FFEA2C41D}" srcOrd="1" destOrd="0" presId="urn:microsoft.com/office/officeart/2018/2/layout/IconCircleList"/>
    <dgm:cxn modelId="{14A15A0B-AC98-4B06-8F5B-0D6ED32EE3EC}" type="presParOf" srcId="{5F6553EE-07A4-4CBA-92E1-A03ABF63A39B}" destId="{093AEDCD-C2B8-4588-9F18-AB603AD873DC}" srcOrd="2" destOrd="0" presId="urn:microsoft.com/office/officeart/2018/2/layout/IconCircleList"/>
    <dgm:cxn modelId="{D28EA7FB-7E56-4848-928A-7AD5BDE803BD}" type="presParOf" srcId="{5F6553EE-07A4-4CBA-92E1-A03ABF63A39B}" destId="{A32393B5-61C5-4FD7-92EB-9C2D6C5EED7B}" srcOrd="3" destOrd="0" presId="urn:microsoft.com/office/officeart/2018/2/layout/IconCircleList"/>
    <dgm:cxn modelId="{C914A8D7-150E-411E-9E47-57F6BC7BAC40}" type="presParOf" srcId="{E5493F2E-FF46-4ECF-976B-ED45D0FC8D72}" destId="{8DDB079C-414A-4C22-834C-8686DA6FD692}" srcOrd="5" destOrd="0" presId="urn:microsoft.com/office/officeart/2018/2/layout/IconCircleList"/>
    <dgm:cxn modelId="{5B7FDD03-D534-41E0-B01C-54B1E5BFFBE5}" type="presParOf" srcId="{E5493F2E-FF46-4ECF-976B-ED45D0FC8D72}" destId="{0C775874-4173-41BE-A9EE-089284C6A55F}" srcOrd="6" destOrd="0" presId="urn:microsoft.com/office/officeart/2018/2/layout/IconCircleList"/>
    <dgm:cxn modelId="{45CEC764-CAB6-4277-B808-DCE1929F9732}" type="presParOf" srcId="{0C775874-4173-41BE-A9EE-089284C6A55F}" destId="{943A83C9-2E69-4CCE-A28E-1760D8B0376B}" srcOrd="0" destOrd="0" presId="urn:microsoft.com/office/officeart/2018/2/layout/IconCircleList"/>
    <dgm:cxn modelId="{5D765BEE-E36E-47AA-9D5E-052DAED702FC}" type="presParOf" srcId="{0C775874-4173-41BE-A9EE-089284C6A55F}" destId="{53AFE176-98A8-44E1-B1FD-B42D36A2035A}" srcOrd="1" destOrd="0" presId="urn:microsoft.com/office/officeart/2018/2/layout/IconCircleList"/>
    <dgm:cxn modelId="{3956841A-3969-4C23-B24A-ECD8BC5F7A7E}" type="presParOf" srcId="{0C775874-4173-41BE-A9EE-089284C6A55F}" destId="{A9A6C187-D240-4B43-98D5-23881DCE8299}" srcOrd="2" destOrd="0" presId="urn:microsoft.com/office/officeart/2018/2/layout/IconCircleList"/>
    <dgm:cxn modelId="{175315CD-C574-48A2-B773-DDC2C431CBF6}" type="presParOf" srcId="{0C775874-4173-41BE-A9EE-089284C6A55F}" destId="{4CC57AF9-541C-4D91-8A81-64A30007E461}" srcOrd="3" destOrd="0" presId="urn:microsoft.com/office/officeart/2018/2/layout/IconCircleList"/>
    <dgm:cxn modelId="{74072654-7D67-4211-8375-5A0AE5D6AFDA}" type="presParOf" srcId="{E5493F2E-FF46-4ECF-976B-ED45D0FC8D72}" destId="{E7E27DDA-0747-44C6-8B08-B3D460A3FC4D}" srcOrd="7" destOrd="0" presId="urn:microsoft.com/office/officeart/2018/2/layout/IconCircleList"/>
    <dgm:cxn modelId="{426D7336-BF1C-40E0-8388-C5B3AF308F26}" type="presParOf" srcId="{E5493F2E-FF46-4ECF-976B-ED45D0FC8D72}" destId="{3544057F-DA1E-4344-8886-69EA364A8DAF}" srcOrd="8" destOrd="0" presId="urn:microsoft.com/office/officeart/2018/2/layout/IconCircleList"/>
    <dgm:cxn modelId="{92F4F819-4EEF-4504-9435-8334EC3855B8}" type="presParOf" srcId="{3544057F-DA1E-4344-8886-69EA364A8DAF}" destId="{F9D3D014-B298-4BC2-A2B0-23B8893CCA14}" srcOrd="0" destOrd="0" presId="urn:microsoft.com/office/officeart/2018/2/layout/IconCircleList"/>
    <dgm:cxn modelId="{6E1B38FD-45A3-45BD-8D24-C2D1C3C469E1}" type="presParOf" srcId="{3544057F-DA1E-4344-8886-69EA364A8DAF}" destId="{28A08B3E-A0BB-4D61-9A4D-15C82C3EE811}" srcOrd="1" destOrd="0" presId="urn:microsoft.com/office/officeart/2018/2/layout/IconCircleList"/>
    <dgm:cxn modelId="{2B7E847A-3C59-4134-82C9-B7E4A66CCD1E}" type="presParOf" srcId="{3544057F-DA1E-4344-8886-69EA364A8DAF}" destId="{5318103B-E1EE-4A4C-995F-40CAF2B81A16}" srcOrd="2" destOrd="0" presId="urn:microsoft.com/office/officeart/2018/2/layout/IconCircleList"/>
    <dgm:cxn modelId="{092670A3-C8AA-404F-BE21-5E52D918BD8D}" type="presParOf" srcId="{3544057F-DA1E-4344-8886-69EA364A8DAF}" destId="{2B662B51-A11E-400D-AB3E-33EF7D4F9465}" srcOrd="3" destOrd="0" presId="urn:microsoft.com/office/officeart/2018/2/layout/IconCircleList"/>
    <dgm:cxn modelId="{F780E6AB-970F-4542-8F80-56E376194322}" type="presParOf" srcId="{E5493F2E-FF46-4ECF-976B-ED45D0FC8D72}" destId="{23DCA86E-E5BB-49DC-92B0-7309E424573C}" srcOrd="9" destOrd="0" presId="urn:microsoft.com/office/officeart/2018/2/layout/IconCircleList"/>
    <dgm:cxn modelId="{527F077D-9EE6-4EFB-8628-093F377BD2D2}" type="presParOf" srcId="{E5493F2E-FF46-4ECF-976B-ED45D0FC8D72}" destId="{85B05824-A508-40B1-87E0-A470AC830935}" srcOrd="10" destOrd="0" presId="urn:microsoft.com/office/officeart/2018/2/layout/IconCircleList"/>
    <dgm:cxn modelId="{28E8C34E-BC9F-4406-951E-A9B4E8C6B365}" type="presParOf" srcId="{85B05824-A508-40B1-87E0-A470AC830935}" destId="{6954C2BE-1375-4D41-888A-B929E13C341C}" srcOrd="0" destOrd="0" presId="urn:microsoft.com/office/officeart/2018/2/layout/IconCircleList"/>
    <dgm:cxn modelId="{2D30B652-5EDC-4C73-B32E-C6FE6FEAEE7F}" type="presParOf" srcId="{85B05824-A508-40B1-87E0-A470AC830935}" destId="{57AB609B-C6EA-42C2-AEF2-89C692628AA1}" srcOrd="1" destOrd="0" presId="urn:microsoft.com/office/officeart/2018/2/layout/IconCircleList"/>
    <dgm:cxn modelId="{1D0E102B-1854-4393-8F8F-AA6EA4FB0B7B}" type="presParOf" srcId="{85B05824-A508-40B1-87E0-A470AC830935}" destId="{6A1F0A86-F5AD-43B5-9F6C-5AAD38D50F6A}" srcOrd="2" destOrd="0" presId="urn:microsoft.com/office/officeart/2018/2/layout/IconCircleList"/>
    <dgm:cxn modelId="{DA5BD9E8-45ED-47CC-BB9D-E53EDE80F1E1}" type="presParOf" srcId="{85B05824-A508-40B1-87E0-A470AC830935}" destId="{3BAD1BEF-44DC-43E5-9245-70159242E8CD}" srcOrd="3" destOrd="0" presId="urn:microsoft.com/office/officeart/2018/2/layout/IconCircleList"/>
    <dgm:cxn modelId="{4B0AA0A4-8633-4B34-97B4-7E0A81BEC2BA}" type="presParOf" srcId="{E5493F2E-FF46-4ECF-976B-ED45D0FC8D72}" destId="{B91DBEA3-427C-45D4-ACFF-97DB08E27D3C}" srcOrd="11" destOrd="0" presId="urn:microsoft.com/office/officeart/2018/2/layout/IconCircleList"/>
    <dgm:cxn modelId="{11B79B51-2FF0-4C89-814B-881AED907D73}" type="presParOf" srcId="{E5493F2E-FF46-4ECF-976B-ED45D0FC8D72}" destId="{E3236ABD-F1B1-4455-B2D6-6FBF45F03873}" srcOrd="12" destOrd="0" presId="urn:microsoft.com/office/officeart/2018/2/layout/IconCircleList"/>
    <dgm:cxn modelId="{06D3789D-E989-41FB-BDCF-ED4B331115A0}" type="presParOf" srcId="{E3236ABD-F1B1-4455-B2D6-6FBF45F03873}" destId="{1CE15C0E-5F12-4975-9053-13921E9FA5CB}" srcOrd="0" destOrd="0" presId="urn:microsoft.com/office/officeart/2018/2/layout/IconCircleList"/>
    <dgm:cxn modelId="{299B7819-21A5-4A66-AF16-2622A9FDC2E9}" type="presParOf" srcId="{E3236ABD-F1B1-4455-B2D6-6FBF45F03873}" destId="{2E1F5389-1424-433E-9221-37346D062BA4}" srcOrd="1" destOrd="0" presId="urn:microsoft.com/office/officeart/2018/2/layout/IconCircleList"/>
    <dgm:cxn modelId="{19E63C21-DBF7-4ADD-A8C1-908398267D1D}" type="presParOf" srcId="{E3236ABD-F1B1-4455-B2D6-6FBF45F03873}" destId="{3DD324E6-42A3-4BA5-9B90-5F2D4423FE63}" srcOrd="2" destOrd="0" presId="urn:microsoft.com/office/officeart/2018/2/layout/IconCircleList"/>
    <dgm:cxn modelId="{E4CEBD2E-5CA0-43EC-B3B7-A5739E95D540}" type="presParOf" srcId="{E3236ABD-F1B1-4455-B2D6-6FBF45F03873}" destId="{BA5E4216-F8C8-464B-A913-D108DD2CF040}" srcOrd="3" destOrd="0" presId="urn:microsoft.com/office/officeart/2018/2/layout/IconCircleList"/>
    <dgm:cxn modelId="{33A3CC3E-1157-415F-8C60-E604BA89E099}" type="presParOf" srcId="{E5493F2E-FF46-4ECF-976B-ED45D0FC8D72}" destId="{D467D9EE-4B79-4001-B970-16C90993A9DC}" srcOrd="13" destOrd="0" presId="urn:microsoft.com/office/officeart/2018/2/layout/IconCircleList"/>
    <dgm:cxn modelId="{6DD43906-F176-449E-9A4F-1BDF277140C7}" type="presParOf" srcId="{E5493F2E-FF46-4ECF-976B-ED45D0FC8D72}" destId="{5200FF49-33E6-403A-8D32-9AA06A47B102}" srcOrd="14" destOrd="0" presId="urn:microsoft.com/office/officeart/2018/2/layout/IconCircleList"/>
    <dgm:cxn modelId="{FC11CBE8-5CA1-49EC-A43D-7F6A9FC1338D}" type="presParOf" srcId="{5200FF49-33E6-403A-8D32-9AA06A47B102}" destId="{367C8CCF-502C-4549-8148-C28CFB9E26E0}" srcOrd="0" destOrd="0" presId="urn:microsoft.com/office/officeart/2018/2/layout/IconCircleList"/>
    <dgm:cxn modelId="{85FFDCC2-8B29-4B4A-9F91-E9E45775BC0F}" type="presParOf" srcId="{5200FF49-33E6-403A-8D32-9AA06A47B102}" destId="{DB868172-C1CC-4927-9271-8871FD6B01EE}" srcOrd="1" destOrd="0" presId="urn:microsoft.com/office/officeart/2018/2/layout/IconCircleList"/>
    <dgm:cxn modelId="{49F2F7B1-2B21-432A-B879-387BC9E92827}" type="presParOf" srcId="{5200FF49-33E6-403A-8D32-9AA06A47B102}" destId="{CDA3DE7E-0217-4ADB-8C90-0D927C562FDA}" srcOrd="2" destOrd="0" presId="urn:microsoft.com/office/officeart/2018/2/layout/IconCircleList"/>
    <dgm:cxn modelId="{DF7E0FE4-7090-4905-8E73-A67C33FAED25}" type="presParOf" srcId="{5200FF49-33E6-403A-8D32-9AA06A47B102}" destId="{C4961DA0-EC18-4F20-8D29-33BB46B32EF9}"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AED63CE-E892-4967-8970-C6F9F81CB021}" type="doc">
      <dgm:prSet loTypeId="urn:microsoft.com/office/officeart/2017/3/layout/HorizontalPathTimeline" loCatId="process" qsTypeId="urn:microsoft.com/office/officeart/2005/8/quickstyle/simple1" qsCatId="simple" csTypeId="urn:microsoft.com/office/officeart/2005/8/colors/accent2_2" csCatId="accent2" phldr="1"/>
      <dgm:spPr/>
      <dgm:t>
        <a:bodyPr/>
        <a:lstStyle/>
        <a:p>
          <a:endParaRPr lang="en-US"/>
        </a:p>
      </dgm:t>
    </dgm:pt>
    <dgm:pt modelId="{CEF851AF-4F56-43F8-82E4-BABFAB536DE8}">
      <dgm:prSet/>
      <dgm:spPr/>
      <dgm:t>
        <a:bodyPr/>
        <a:lstStyle/>
        <a:p>
          <a:pPr>
            <a:defRPr b="1"/>
          </a:pPr>
          <a:r>
            <a:rPr lang="en-US"/>
            <a:t>25 Feb.</a:t>
          </a:r>
        </a:p>
      </dgm:t>
    </dgm:pt>
    <dgm:pt modelId="{397FB18D-28C9-4DB3-AE7D-10B950D204C6}" type="parTrans" cxnId="{861F7088-B150-4930-BD81-E4CEC9A5ED1A}">
      <dgm:prSet/>
      <dgm:spPr/>
      <dgm:t>
        <a:bodyPr/>
        <a:lstStyle/>
        <a:p>
          <a:endParaRPr lang="en-US"/>
        </a:p>
      </dgm:t>
    </dgm:pt>
    <dgm:pt modelId="{864534FD-EA38-4E0B-804E-B015DF6FEBBE}" type="sibTrans" cxnId="{861F7088-B150-4930-BD81-E4CEC9A5ED1A}">
      <dgm:prSet/>
      <dgm:spPr/>
      <dgm:t>
        <a:bodyPr/>
        <a:lstStyle/>
        <a:p>
          <a:endParaRPr lang="en-US"/>
        </a:p>
      </dgm:t>
    </dgm:pt>
    <dgm:pt modelId="{5601D22A-9247-40FD-8EC1-074BFC53F9EE}">
      <dgm:prSet/>
      <dgm:spPr/>
      <dgm:t>
        <a:bodyPr/>
        <a:lstStyle/>
        <a:p>
          <a:r>
            <a:rPr lang="en-US"/>
            <a:t>Class discussion and whatsapp group established. Discussed each persons role</a:t>
          </a:r>
        </a:p>
      </dgm:t>
    </dgm:pt>
    <dgm:pt modelId="{EC78998B-63FD-409E-98C0-B4522E2177F9}" type="parTrans" cxnId="{DCC9E958-B983-40BF-BA2E-5264E2FFAB1C}">
      <dgm:prSet/>
      <dgm:spPr/>
      <dgm:t>
        <a:bodyPr/>
        <a:lstStyle/>
        <a:p>
          <a:endParaRPr lang="en-US"/>
        </a:p>
      </dgm:t>
    </dgm:pt>
    <dgm:pt modelId="{751246FE-BDA7-4A82-B639-158F2C934817}" type="sibTrans" cxnId="{DCC9E958-B983-40BF-BA2E-5264E2FFAB1C}">
      <dgm:prSet/>
      <dgm:spPr/>
      <dgm:t>
        <a:bodyPr/>
        <a:lstStyle/>
        <a:p>
          <a:endParaRPr lang="en-US"/>
        </a:p>
      </dgm:t>
    </dgm:pt>
    <dgm:pt modelId="{6F35B4E8-60EF-4BC0-8D27-083C8396C062}">
      <dgm:prSet/>
      <dgm:spPr/>
      <dgm:t>
        <a:bodyPr/>
        <a:lstStyle/>
        <a:p>
          <a:pPr>
            <a:defRPr b="1"/>
          </a:pPr>
          <a:r>
            <a:rPr lang="en-US"/>
            <a:t>10 Apr.</a:t>
          </a:r>
        </a:p>
      </dgm:t>
    </dgm:pt>
    <dgm:pt modelId="{9F4C0273-6679-4396-B5BC-AAD3FADFF6EF}" type="parTrans" cxnId="{4476CFC7-7962-407C-9899-0906E7E23FE1}">
      <dgm:prSet/>
      <dgm:spPr/>
      <dgm:t>
        <a:bodyPr/>
        <a:lstStyle/>
        <a:p>
          <a:endParaRPr lang="en-US"/>
        </a:p>
      </dgm:t>
    </dgm:pt>
    <dgm:pt modelId="{EB3881EE-DF7E-4358-8B64-C1AB494EBBFA}" type="sibTrans" cxnId="{4476CFC7-7962-407C-9899-0906E7E23FE1}">
      <dgm:prSet/>
      <dgm:spPr/>
      <dgm:t>
        <a:bodyPr/>
        <a:lstStyle/>
        <a:p>
          <a:endParaRPr lang="en-US"/>
        </a:p>
      </dgm:t>
    </dgm:pt>
    <dgm:pt modelId="{AB9933CD-5A97-4637-8E82-284CB064AAA6}">
      <dgm:prSet/>
      <dgm:spPr/>
      <dgm:t>
        <a:bodyPr/>
        <a:lstStyle/>
        <a:p>
          <a:r>
            <a:rPr lang="en-US"/>
            <a:t>beginning of research. What will I be discussing? What information do I need? What will be the order of my section?</a:t>
          </a:r>
        </a:p>
      </dgm:t>
    </dgm:pt>
    <dgm:pt modelId="{D0ECD2EA-6DBB-4B96-A9E0-5DE651A9766E}" type="parTrans" cxnId="{41432EBD-95FB-4636-822C-3AE8355D8F2B}">
      <dgm:prSet/>
      <dgm:spPr/>
      <dgm:t>
        <a:bodyPr/>
        <a:lstStyle/>
        <a:p>
          <a:endParaRPr lang="en-US"/>
        </a:p>
      </dgm:t>
    </dgm:pt>
    <dgm:pt modelId="{D88F0B80-E49F-4A6F-987D-5E31E4A0D122}" type="sibTrans" cxnId="{41432EBD-95FB-4636-822C-3AE8355D8F2B}">
      <dgm:prSet/>
      <dgm:spPr/>
      <dgm:t>
        <a:bodyPr/>
        <a:lstStyle/>
        <a:p>
          <a:endParaRPr lang="en-US"/>
        </a:p>
      </dgm:t>
    </dgm:pt>
    <dgm:pt modelId="{A0136FB6-44C0-4A70-A2D1-A070054BF6ED}">
      <dgm:prSet/>
      <dgm:spPr/>
      <dgm:t>
        <a:bodyPr/>
        <a:lstStyle/>
        <a:p>
          <a:pPr>
            <a:defRPr b="1"/>
          </a:pPr>
          <a:r>
            <a:rPr lang="en-US"/>
            <a:t>18 Apr.</a:t>
          </a:r>
        </a:p>
      </dgm:t>
    </dgm:pt>
    <dgm:pt modelId="{617766B5-63AC-4D13-92B7-6998AED768F4}" type="parTrans" cxnId="{FB4B5421-10A0-4932-9A61-6EAC873223EE}">
      <dgm:prSet/>
      <dgm:spPr/>
      <dgm:t>
        <a:bodyPr/>
        <a:lstStyle/>
        <a:p>
          <a:endParaRPr lang="en-US"/>
        </a:p>
      </dgm:t>
    </dgm:pt>
    <dgm:pt modelId="{8D84173B-EAEC-41A9-BDFF-68E0A900E4B9}" type="sibTrans" cxnId="{FB4B5421-10A0-4932-9A61-6EAC873223EE}">
      <dgm:prSet/>
      <dgm:spPr/>
      <dgm:t>
        <a:bodyPr/>
        <a:lstStyle/>
        <a:p>
          <a:endParaRPr lang="en-US"/>
        </a:p>
      </dgm:t>
    </dgm:pt>
    <dgm:pt modelId="{D20EFE14-3059-49F0-BC97-E97F6E9A9290}">
      <dgm:prSet/>
      <dgm:spPr/>
      <dgm:t>
        <a:bodyPr/>
        <a:lstStyle/>
        <a:p>
          <a:r>
            <a:rPr lang="en-US"/>
            <a:t>Beginning of writing and gathering sources into a script. What sources have the most reliable evidence? What information do I need? Maintaining communication on group chat</a:t>
          </a:r>
        </a:p>
      </dgm:t>
    </dgm:pt>
    <dgm:pt modelId="{ECBEBC7B-25D2-41DC-AE7E-AC252560C355}" type="parTrans" cxnId="{EA74F533-9BFA-444F-BD27-EE19EB11C5E5}">
      <dgm:prSet/>
      <dgm:spPr/>
      <dgm:t>
        <a:bodyPr/>
        <a:lstStyle/>
        <a:p>
          <a:endParaRPr lang="en-US"/>
        </a:p>
      </dgm:t>
    </dgm:pt>
    <dgm:pt modelId="{39D6EDB1-FC0D-42FD-B31D-49C77753D266}" type="sibTrans" cxnId="{EA74F533-9BFA-444F-BD27-EE19EB11C5E5}">
      <dgm:prSet/>
      <dgm:spPr/>
      <dgm:t>
        <a:bodyPr/>
        <a:lstStyle/>
        <a:p>
          <a:endParaRPr lang="en-US"/>
        </a:p>
      </dgm:t>
    </dgm:pt>
    <dgm:pt modelId="{AD455301-40D9-4A5F-B0E3-2B225B10FFD2}">
      <dgm:prSet/>
      <dgm:spPr/>
      <dgm:t>
        <a:bodyPr/>
        <a:lstStyle/>
        <a:p>
          <a:pPr>
            <a:defRPr b="1"/>
          </a:pPr>
          <a:r>
            <a:rPr lang="en-US"/>
            <a:t>21 Apr.</a:t>
          </a:r>
        </a:p>
      </dgm:t>
    </dgm:pt>
    <dgm:pt modelId="{1A363D62-159C-4E6F-87DA-7D09B645BCB4}" type="parTrans" cxnId="{2BDC6B81-73DD-4091-80FB-3BB0AC7B0C7C}">
      <dgm:prSet/>
      <dgm:spPr/>
      <dgm:t>
        <a:bodyPr/>
        <a:lstStyle/>
        <a:p>
          <a:endParaRPr lang="en-US"/>
        </a:p>
      </dgm:t>
    </dgm:pt>
    <dgm:pt modelId="{B715F5B2-5AE1-4836-B54E-9772B2B7DA28}" type="sibTrans" cxnId="{2BDC6B81-73DD-4091-80FB-3BB0AC7B0C7C}">
      <dgm:prSet/>
      <dgm:spPr/>
      <dgm:t>
        <a:bodyPr/>
        <a:lstStyle/>
        <a:p>
          <a:endParaRPr lang="en-US"/>
        </a:p>
      </dgm:t>
    </dgm:pt>
    <dgm:pt modelId="{49553B27-9B21-47F7-B0F2-48ACD3C796FE}">
      <dgm:prSet/>
      <dgm:spPr/>
      <dgm:t>
        <a:bodyPr/>
        <a:lstStyle/>
        <a:p>
          <a:r>
            <a:rPr lang="en-US"/>
            <a:t>Script complete. Beginning of creating power point slides. Adding reference list and creating time line of research.</a:t>
          </a:r>
        </a:p>
      </dgm:t>
    </dgm:pt>
    <dgm:pt modelId="{96F474E5-89DC-498E-8320-C6932CCB404E}" type="parTrans" cxnId="{A198EF94-D828-4961-B57F-2BBBEAD4978A}">
      <dgm:prSet/>
      <dgm:spPr/>
      <dgm:t>
        <a:bodyPr/>
        <a:lstStyle/>
        <a:p>
          <a:endParaRPr lang="en-US"/>
        </a:p>
      </dgm:t>
    </dgm:pt>
    <dgm:pt modelId="{BB776399-05F4-4A8C-8A4F-88EE57A95399}" type="sibTrans" cxnId="{A198EF94-D828-4961-B57F-2BBBEAD4978A}">
      <dgm:prSet/>
      <dgm:spPr/>
      <dgm:t>
        <a:bodyPr/>
        <a:lstStyle/>
        <a:p>
          <a:endParaRPr lang="en-US"/>
        </a:p>
      </dgm:t>
    </dgm:pt>
    <dgm:pt modelId="{06B56FD5-7B16-4158-ABAF-4DBF2052D8F4}">
      <dgm:prSet/>
      <dgm:spPr/>
      <dgm:t>
        <a:bodyPr/>
        <a:lstStyle/>
        <a:p>
          <a:pPr>
            <a:defRPr b="1"/>
          </a:pPr>
          <a:r>
            <a:rPr lang="en-US"/>
            <a:t>22 Apr.</a:t>
          </a:r>
        </a:p>
      </dgm:t>
    </dgm:pt>
    <dgm:pt modelId="{3B507583-E257-40D7-B80C-B981C47DFC1D}" type="parTrans" cxnId="{C6A03B46-72DB-4C03-9DC0-4DD69AD417E9}">
      <dgm:prSet/>
      <dgm:spPr/>
      <dgm:t>
        <a:bodyPr/>
        <a:lstStyle/>
        <a:p>
          <a:endParaRPr lang="en-US"/>
        </a:p>
      </dgm:t>
    </dgm:pt>
    <dgm:pt modelId="{EDA8B83B-6FF1-4A8E-BAE6-D9CDEA208AB8}" type="sibTrans" cxnId="{C6A03B46-72DB-4C03-9DC0-4DD69AD417E9}">
      <dgm:prSet/>
      <dgm:spPr/>
      <dgm:t>
        <a:bodyPr/>
        <a:lstStyle/>
        <a:p>
          <a:endParaRPr lang="en-US"/>
        </a:p>
      </dgm:t>
    </dgm:pt>
    <dgm:pt modelId="{C0ABC3C4-5AF1-4F9B-9F41-63199D2362B4}">
      <dgm:prSet/>
      <dgm:spPr/>
      <dgm:t>
        <a:bodyPr/>
        <a:lstStyle/>
        <a:p>
          <a:r>
            <a:rPr lang="en-US"/>
            <a:t>Script notes created and finalised slides</a:t>
          </a:r>
        </a:p>
      </dgm:t>
    </dgm:pt>
    <dgm:pt modelId="{5D9E45DB-5770-4CB4-BE01-0AFEF4BD8219}" type="parTrans" cxnId="{072798CA-031C-4C1E-A904-B29178D487BD}">
      <dgm:prSet/>
      <dgm:spPr/>
      <dgm:t>
        <a:bodyPr/>
        <a:lstStyle/>
        <a:p>
          <a:endParaRPr lang="en-US"/>
        </a:p>
      </dgm:t>
    </dgm:pt>
    <dgm:pt modelId="{A3E2FD37-8FF9-4D5E-9DA4-77497305312A}" type="sibTrans" cxnId="{072798CA-031C-4C1E-A904-B29178D487BD}">
      <dgm:prSet/>
      <dgm:spPr/>
      <dgm:t>
        <a:bodyPr/>
        <a:lstStyle/>
        <a:p>
          <a:endParaRPr lang="en-US"/>
        </a:p>
      </dgm:t>
    </dgm:pt>
    <dgm:pt modelId="{97D54F95-D290-4A8C-86E0-21E6C71FCD7A}" type="pres">
      <dgm:prSet presAssocID="{2AED63CE-E892-4967-8970-C6F9F81CB021}" presName="root" presStyleCnt="0">
        <dgm:presLayoutVars>
          <dgm:chMax/>
          <dgm:chPref/>
          <dgm:animLvl val="lvl"/>
        </dgm:presLayoutVars>
      </dgm:prSet>
      <dgm:spPr/>
    </dgm:pt>
    <dgm:pt modelId="{0CCB34A4-41CC-481E-9B59-5387F6F8B7A6}" type="pres">
      <dgm:prSet presAssocID="{2AED63CE-E892-4967-8970-C6F9F81CB021}" presName="divider" presStyleLbl="node1" presStyleIdx="0" presStyleCnt="1"/>
      <dgm:spPr/>
    </dgm:pt>
    <dgm:pt modelId="{67827510-2389-49C2-AE27-3FD93B6A00F5}" type="pres">
      <dgm:prSet presAssocID="{2AED63CE-E892-4967-8970-C6F9F81CB021}" presName="nodes" presStyleCnt="0">
        <dgm:presLayoutVars>
          <dgm:chMax/>
          <dgm:chPref/>
          <dgm:animLvl val="lvl"/>
        </dgm:presLayoutVars>
      </dgm:prSet>
      <dgm:spPr/>
    </dgm:pt>
    <dgm:pt modelId="{41EA8C93-E33F-4B5E-8811-1DAAE3D6756E}" type="pres">
      <dgm:prSet presAssocID="{CEF851AF-4F56-43F8-82E4-BABFAB536DE8}" presName="composite" presStyleCnt="0"/>
      <dgm:spPr/>
    </dgm:pt>
    <dgm:pt modelId="{3E948FE6-4AC2-4D31-ACE8-9BB00544BA48}" type="pres">
      <dgm:prSet presAssocID="{CEF851AF-4F56-43F8-82E4-BABFAB536DE8}" presName="L1TextContainer" presStyleLbl="revTx" presStyleIdx="0" presStyleCnt="5">
        <dgm:presLayoutVars>
          <dgm:chMax val="1"/>
          <dgm:chPref val="1"/>
          <dgm:bulletEnabled val="1"/>
        </dgm:presLayoutVars>
      </dgm:prSet>
      <dgm:spPr/>
    </dgm:pt>
    <dgm:pt modelId="{5C628F99-898A-45BE-82FB-7F13CDC645E6}" type="pres">
      <dgm:prSet presAssocID="{CEF851AF-4F56-43F8-82E4-BABFAB536DE8}" presName="L2TextContainerWrapper" presStyleCnt="0">
        <dgm:presLayoutVars>
          <dgm:chMax val="0"/>
          <dgm:chPref val="0"/>
          <dgm:bulletEnabled val="1"/>
        </dgm:presLayoutVars>
      </dgm:prSet>
      <dgm:spPr/>
    </dgm:pt>
    <dgm:pt modelId="{710376B0-8DCB-4473-B818-9ADBD56949FC}" type="pres">
      <dgm:prSet presAssocID="{CEF851AF-4F56-43F8-82E4-BABFAB536DE8}" presName="L2TextContainer" presStyleLbl="bgAccFollowNode1" presStyleIdx="0" presStyleCnt="5"/>
      <dgm:spPr/>
    </dgm:pt>
    <dgm:pt modelId="{6C8A01DE-B643-4A62-8994-FA9C3D63021E}" type="pres">
      <dgm:prSet presAssocID="{CEF851AF-4F56-43F8-82E4-BABFAB536DE8}" presName="FlexibleEmptyPlaceHolder" presStyleCnt="0"/>
      <dgm:spPr/>
    </dgm:pt>
    <dgm:pt modelId="{262F850A-A54B-4D53-926D-6F171C5F9CA8}" type="pres">
      <dgm:prSet presAssocID="{CEF851AF-4F56-43F8-82E4-BABFAB536DE8}" presName="ConnectLine" presStyleLbl="alignNode1" presStyleIdx="0" presStyleCnt="5"/>
      <dgm:spPr>
        <a:solidFill>
          <a:schemeClr val="accent2">
            <a:hueOff val="0"/>
            <a:satOff val="0"/>
            <a:lumOff val="0"/>
            <a:alphaOff val="0"/>
          </a:schemeClr>
        </a:solidFill>
        <a:ln w="6350" cap="flat" cmpd="sng" algn="ctr">
          <a:solidFill>
            <a:schemeClr val="accent2">
              <a:hueOff val="0"/>
              <a:satOff val="0"/>
              <a:lumOff val="0"/>
              <a:alphaOff val="0"/>
            </a:schemeClr>
          </a:solidFill>
          <a:prstDash val="dash"/>
          <a:miter lim="800000"/>
        </a:ln>
        <a:effectLst/>
      </dgm:spPr>
    </dgm:pt>
    <dgm:pt modelId="{1BE71D72-757E-4B96-B477-A801B4C97F2B}" type="pres">
      <dgm:prSet presAssocID="{CEF851AF-4F56-43F8-82E4-BABFAB536DE8}" presName="ConnectorPoint" presStyleLbl="fgAcc1" presStyleIdx="0" presStyleCnt="5"/>
      <dgm:spPr>
        <a:solidFill>
          <a:schemeClr val="lt1">
            <a:alpha val="90000"/>
            <a:hueOff val="0"/>
            <a:satOff val="0"/>
            <a:lumOff val="0"/>
            <a:alphaOff val="0"/>
          </a:schemeClr>
        </a:solidFill>
        <a:ln w="19050" cap="flat" cmpd="sng" algn="ctr">
          <a:noFill/>
          <a:prstDash val="solid"/>
          <a:miter lim="800000"/>
        </a:ln>
        <a:effectLst/>
      </dgm:spPr>
    </dgm:pt>
    <dgm:pt modelId="{3747ADEB-03B4-46C9-8604-D81C6CFD713C}" type="pres">
      <dgm:prSet presAssocID="{CEF851AF-4F56-43F8-82E4-BABFAB536DE8}" presName="EmptyPlaceHolder" presStyleCnt="0"/>
      <dgm:spPr/>
    </dgm:pt>
    <dgm:pt modelId="{A05F66C0-681B-4D97-AED9-25F6146F7BA6}" type="pres">
      <dgm:prSet presAssocID="{864534FD-EA38-4E0B-804E-B015DF6FEBBE}" presName="spaceBetweenRectangles" presStyleCnt="0"/>
      <dgm:spPr/>
    </dgm:pt>
    <dgm:pt modelId="{196B545A-FC21-4859-8295-6021372E7BC7}" type="pres">
      <dgm:prSet presAssocID="{6F35B4E8-60EF-4BC0-8D27-083C8396C062}" presName="composite" presStyleCnt="0"/>
      <dgm:spPr/>
    </dgm:pt>
    <dgm:pt modelId="{0845E0E3-F63F-4239-9597-19F164125CE1}" type="pres">
      <dgm:prSet presAssocID="{6F35B4E8-60EF-4BC0-8D27-083C8396C062}" presName="L1TextContainer" presStyleLbl="revTx" presStyleIdx="1" presStyleCnt="5">
        <dgm:presLayoutVars>
          <dgm:chMax val="1"/>
          <dgm:chPref val="1"/>
          <dgm:bulletEnabled val="1"/>
        </dgm:presLayoutVars>
      </dgm:prSet>
      <dgm:spPr/>
    </dgm:pt>
    <dgm:pt modelId="{B8811693-636D-43E4-839C-E8064D4A33E5}" type="pres">
      <dgm:prSet presAssocID="{6F35B4E8-60EF-4BC0-8D27-083C8396C062}" presName="L2TextContainerWrapper" presStyleCnt="0">
        <dgm:presLayoutVars>
          <dgm:chMax val="0"/>
          <dgm:chPref val="0"/>
          <dgm:bulletEnabled val="1"/>
        </dgm:presLayoutVars>
      </dgm:prSet>
      <dgm:spPr/>
    </dgm:pt>
    <dgm:pt modelId="{8DB8A2A2-17EF-4301-A101-C0458B58E0B5}" type="pres">
      <dgm:prSet presAssocID="{6F35B4E8-60EF-4BC0-8D27-083C8396C062}" presName="L2TextContainer" presStyleLbl="bgAccFollowNode1" presStyleIdx="1" presStyleCnt="5"/>
      <dgm:spPr/>
    </dgm:pt>
    <dgm:pt modelId="{DBC23CC1-340A-4075-BB19-865B02522809}" type="pres">
      <dgm:prSet presAssocID="{6F35B4E8-60EF-4BC0-8D27-083C8396C062}" presName="FlexibleEmptyPlaceHolder" presStyleCnt="0"/>
      <dgm:spPr/>
    </dgm:pt>
    <dgm:pt modelId="{B3DC0187-57CC-499C-8921-4206E6C2742E}" type="pres">
      <dgm:prSet presAssocID="{6F35B4E8-60EF-4BC0-8D27-083C8396C062}" presName="ConnectLine" presStyleLbl="alignNode1" presStyleIdx="1" presStyleCnt="5"/>
      <dgm:spPr>
        <a:solidFill>
          <a:schemeClr val="accent2">
            <a:hueOff val="0"/>
            <a:satOff val="0"/>
            <a:lumOff val="0"/>
            <a:alphaOff val="0"/>
          </a:schemeClr>
        </a:solidFill>
        <a:ln w="6350" cap="flat" cmpd="sng" algn="ctr">
          <a:solidFill>
            <a:schemeClr val="accent2">
              <a:hueOff val="0"/>
              <a:satOff val="0"/>
              <a:lumOff val="0"/>
              <a:alphaOff val="0"/>
            </a:schemeClr>
          </a:solidFill>
          <a:prstDash val="dash"/>
          <a:miter lim="800000"/>
        </a:ln>
        <a:effectLst/>
      </dgm:spPr>
    </dgm:pt>
    <dgm:pt modelId="{ECC9D783-1C7B-4E84-92F5-0418336D5298}" type="pres">
      <dgm:prSet presAssocID="{6F35B4E8-60EF-4BC0-8D27-083C8396C062}" presName="ConnectorPoint" presStyleLbl="fgAcc1" presStyleIdx="1" presStyleCnt="5"/>
      <dgm:spPr>
        <a:solidFill>
          <a:schemeClr val="lt1">
            <a:alpha val="90000"/>
            <a:hueOff val="0"/>
            <a:satOff val="0"/>
            <a:lumOff val="0"/>
            <a:alphaOff val="0"/>
          </a:schemeClr>
        </a:solidFill>
        <a:ln w="19050" cap="flat" cmpd="sng" algn="ctr">
          <a:noFill/>
          <a:prstDash val="solid"/>
          <a:miter lim="800000"/>
        </a:ln>
        <a:effectLst/>
      </dgm:spPr>
    </dgm:pt>
    <dgm:pt modelId="{B60B9A26-2915-4B64-9C6B-879FB75E77EE}" type="pres">
      <dgm:prSet presAssocID="{6F35B4E8-60EF-4BC0-8D27-083C8396C062}" presName="EmptyPlaceHolder" presStyleCnt="0"/>
      <dgm:spPr/>
    </dgm:pt>
    <dgm:pt modelId="{9CBD5C1E-DD75-47D7-A7AD-B5ACD31BD486}" type="pres">
      <dgm:prSet presAssocID="{EB3881EE-DF7E-4358-8B64-C1AB494EBBFA}" presName="spaceBetweenRectangles" presStyleCnt="0"/>
      <dgm:spPr/>
    </dgm:pt>
    <dgm:pt modelId="{618C5892-C651-430C-A1DF-18B806B0C4DB}" type="pres">
      <dgm:prSet presAssocID="{A0136FB6-44C0-4A70-A2D1-A070054BF6ED}" presName="composite" presStyleCnt="0"/>
      <dgm:spPr/>
    </dgm:pt>
    <dgm:pt modelId="{18EDBA20-B10C-4268-91B8-95160E487DDC}" type="pres">
      <dgm:prSet presAssocID="{A0136FB6-44C0-4A70-A2D1-A070054BF6ED}" presName="L1TextContainer" presStyleLbl="revTx" presStyleIdx="2" presStyleCnt="5">
        <dgm:presLayoutVars>
          <dgm:chMax val="1"/>
          <dgm:chPref val="1"/>
          <dgm:bulletEnabled val="1"/>
        </dgm:presLayoutVars>
      </dgm:prSet>
      <dgm:spPr/>
    </dgm:pt>
    <dgm:pt modelId="{16B7CD1E-7636-466A-9F05-EF44CFF3A0AB}" type="pres">
      <dgm:prSet presAssocID="{A0136FB6-44C0-4A70-A2D1-A070054BF6ED}" presName="L2TextContainerWrapper" presStyleCnt="0">
        <dgm:presLayoutVars>
          <dgm:chMax val="0"/>
          <dgm:chPref val="0"/>
          <dgm:bulletEnabled val="1"/>
        </dgm:presLayoutVars>
      </dgm:prSet>
      <dgm:spPr/>
    </dgm:pt>
    <dgm:pt modelId="{01EC09C3-9F62-408A-A3A7-1A8B7DBC540B}" type="pres">
      <dgm:prSet presAssocID="{A0136FB6-44C0-4A70-A2D1-A070054BF6ED}" presName="L2TextContainer" presStyleLbl="bgAccFollowNode1" presStyleIdx="2" presStyleCnt="5"/>
      <dgm:spPr/>
    </dgm:pt>
    <dgm:pt modelId="{6F19CE8D-598A-420D-B038-9A6C2C53541F}" type="pres">
      <dgm:prSet presAssocID="{A0136FB6-44C0-4A70-A2D1-A070054BF6ED}" presName="FlexibleEmptyPlaceHolder" presStyleCnt="0"/>
      <dgm:spPr/>
    </dgm:pt>
    <dgm:pt modelId="{AC376A37-A42B-42FE-A13F-E706F3B0A233}" type="pres">
      <dgm:prSet presAssocID="{A0136FB6-44C0-4A70-A2D1-A070054BF6ED}" presName="ConnectLine" presStyleLbl="alignNode1" presStyleIdx="2" presStyleCnt="5"/>
      <dgm:spPr>
        <a:solidFill>
          <a:schemeClr val="accent2">
            <a:hueOff val="0"/>
            <a:satOff val="0"/>
            <a:lumOff val="0"/>
            <a:alphaOff val="0"/>
          </a:schemeClr>
        </a:solidFill>
        <a:ln w="6350" cap="flat" cmpd="sng" algn="ctr">
          <a:solidFill>
            <a:schemeClr val="accent2">
              <a:hueOff val="0"/>
              <a:satOff val="0"/>
              <a:lumOff val="0"/>
              <a:alphaOff val="0"/>
            </a:schemeClr>
          </a:solidFill>
          <a:prstDash val="dash"/>
          <a:miter lim="800000"/>
        </a:ln>
        <a:effectLst/>
      </dgm:spPr>
    </dgm:pt>
    <dgm:pt modelId="{63A4E6A8-6DDB-40CC-BB57-16211D174A45}" type="pres">
      <dgm:prSet presAssocID="{A0136FB6-44C0-4A70-A2D1-A070054BF6ED}" presName="ConnectorPoint" presStyleLbl="fgAcc1" presStyleIdx="2" presStyleCnt="5"/>
      <dgm:spPr>
        <a:solidFill>
          <a:schemeClr val="lt1">
            <a:alpha val="90000"/>
            <a:hueOff val="0"/>
            <a:satOff val="0"/>
            <a:lumOff val="0"/>
            <a:alphaOff val="0"/>
          </a:schemeClr>
        </a:solidFill>
        <a:ln w="19050" cap="flat" cmpd="sng" algn="ctr">
          <a:noFill/>
          <a:prstDash val="solid"/>
          <a:miter lim="800000"/>
        </a:ln>
        <a:effectLst/>
      </dgm:spPr>
    </dgm:pt>
    <dgm:pt modelId="{BA3AD3C5-A142-4A47-9FCB-8C78C84563C7}" type="pres">
      <dgm:prSet presAssocID="{A0136FB6-44C0-4A70-A2D1-A070054BF6ED}" presName="EmptyPlaceHolder" presStyleCnt="0"/>
      <dgm:spPr/>
    </dgm:pt>
    <dgm:pt modelId="{BA1992C6-E1C7-4B03-9E2C-20A58F77195E}" type="pres">
      <dgm:prSet presAssocID="{8D84173B-EAEC-41A9-BDFF-68E0A900E4B9}" presName="spaceBetweenRectangles" presStyleCnt="0"/>
      <dgm:spPr/>
    </dgm:pt>
    <dgm:pt modelId="{29E8D66C-B013-40DC-BA52-A2A4790A585C}" type="pres">
      <dgm:prSet presAssocID="{AD455301-40D9-4A5F-B0E3-2B225B10FFD2}" presName="composite" presStyleCnt="0"/>
      <dgm:spPr/>
    </dgm:pt>
    <dgm:pt modelId="{721AAF36-D6EC-42BE-8770-1731FC01D61B}" type="pres">
      <dgm:prSet presAssocID="{AD455301-40D9-4A5F-B0E3-2B225B10FFD2}" presName="L1TextContainer" presStyleLbl="revTx" presStyleIdx="3" presStyleCnt="5">
        <dgm:presLayoutVars>
          <dgm:chMax val="1"/>
          <dgm:chPref val="1"/>
          <dgm:bulletEnabled val="1"/>
        </dgm:presLayoutVars>
      </dgm:prSet>
      <dgm:spPr/>
    </dgm:pt>
    <dgm:pt modelId="{5A145FEF-1733-46F7-8FBB-12C7FAFB7F20}" type="pres">
      <dgm:prSet presAssocID="{AD455301-40D9-4A5F-B0E3-2B225B10FFD2}" presName="L2TextContainerWrapper" presStyleCnt="0">
        <dgm:presLayoutVars>
          <dgm:chMax val="0"/>
          <dgm:chPref val="0"/>
          <dgm:bulletEnabled val="1"/>
        </dgm:presLayoutVars>
      </dgm:prSet>
      <dgm:spPr/>
    </dgm:pt>
    <dgm:pt modelId="{5F32BABB-2FDE-4EF1-B086-C0FFD3E173D9}" type="pres">
      <dgm:prSet presAssocID="{AD455301-40D9-4A5F-B0E3-2B225B10FFD2}" presName="L2TextContainer" presStyleLbl="bgAccFollowNode1" presStyleIdx="3" presStyleCnt="5"/>
      <dgm:spPr/>
    </dgm:pt>
    <dgm:pt modelId="{761EE955-8538-41EB-BBEB-81FCE9296A54}" type="pres">
      <dgm:prSet presAssocID="{AD455301-40D9-4A5F-B0E3-2B225B10FFD2}" presName="FlexibleEmptyPlaceHolder" presStyleCnt="0"/>
      <dgm:spPr/>
    </dgm:pt>
    <dgm:pt modelId="{31FB3768-5010-4EB1-849D-E660842CDA11}" type="pres">
      <dgm:prSet presAssocID="{AD455301-40D9-4A5F-B0E3-2B225B10FFD2}" presName="ConnectLine" presStyleLbl="alignNode1" presStyleIdx="3" presStyleCnt="5"/>
      <dgm:spPr>
        <a:solidFill>
          <a:schemeClr val="accent2">
            <a:hueOff val="0"/>
            <a:satOff val="0"/>
            <a:lumOff val="0"/>
            <a:alphaOff val="0"/>
          </a:schemeClr>
        </a:solidFill>
        <a:ln w="6350" cap="flat" cmpd="sng" algn="ctr">
          <a:solidFill>
            <a:schemeClr val="accent2">
              <a:hueOff val="0"/>
              <a:satOff val="0"/>
              <a:lumOff val="0"/>
              <a:alphaOff val="0"/>
            </a:schemeClr>
          </a:solidFill>
          <a:prstDash val="dash"/>
          <a:miter lim="800000"/>
        </a:ln>
        <a:effectLst/>
      </dgm:spPr>
    </dgm:pt>
    <dgm:pt modelId="{C687599D-55EA-4800-B426-31F74CA8F608}" type="pres">
      <dgm:prSet presAssocID="{AD455301-40D9-4A5F-B0E3-2B225B10FFD2}" presName="ConnectorPoint" presStyleLbl="fgAcc1" presStyleIdx="3" presStyleCnt="5"/>
      <dgm:spPr>
        <a:solidFill>
          <a:schemeClr val="lt1">
            <a:alpha val="90000"/>
            <a:hueOff val="0"/>
            <a:satOff val="0"/>
            <a:lumOff val="0"/>
            <a:alphaOff val="0"/>
          </a:schemeClr>
        </a:solidFill>
        <a:ln w="19050" cap="flat" cmpd="sng" algn="ctr">
          <a:noFill/>
          <a:prstDash val="solid"/>
          <a:miter lim="800000"/>
        </a:ln>
        <a:effectLst/>
      </dgm:spPr>
    </dgm:pt>
    <dgm:pt modelId="{EFBAA21D-2B91-4882-9A9B-B074F7EDA933}" type="pres">
      <dgm:prSet presAssocID="{AD455301-40D9-4A5F-B0E3-2B225B10FFD2}" presName="EmptyPlaceHolder" presStyleCnt="0"/>
      <dgm:spPr/>
    </dgm:pt>
    <dgm:pt modelId="{CDB58D51-07DA-4342-8A11-64E552D580A6}" type="pres">
      <dgm:prSet presAssocID="{B715F5B2-5AE1-4836-B54E-9772B2B7DA28}" presName="spaceBetweenRectangles" presStyleCnt="0"/>
      <dgm:spPr/>
    </dgm:pt>
    <dgm:pt modelId="{0F2E2C88-FD74-423E-84A2-C785FFC06FD5}" type="pres">
      <dgm:prSet presAssocID="{06B56FD5-7B16-4158-ABAF-4DBF2052D8F4}" presName="composite" presStyleCnt="0"/>
      <dgm:spPr/>
    </dgm:pt>
    <dgm:pt modelId="{39659EF4-77D7-479B-8C5D-788E2A69CCCA}" type="pres">
      <dgm:prSet presAssocID="{06B56FD5-7B16-4158-ABAF-4DBF2052D8F4}" presName="L1TextContainer" presStyleLbl="revTx" presStyleIdx="4" presStyleCnt="5">
        <dgm:presLayoutVars>
          <dgm:chMax val="1"/>
          <dgm:chPref val="1"/>
          <dgm:bulletEnabled val="1"/>
        </dgm:presLayoutVars>
      </dgm:prSet>
      <dgm:spPr/>
    </dgm:pt>
    <dgm:pt modelId="{5512A84E-4155-4702-B994-3887F73F4D09}" type="pres">
      <dgm:prSet presAssocID="{06B56FD5-7B16-4158-ABAF-4DBF2052D8F4}" presName="L2TextContainerWrapper" presStyleCnt="0">
        <dgm:presLayoutVars>
          <dgm:chMax val="0"/>
          <dgm:chPref val="0"/>
          <dgm:bulletEnabled val="1"/>
        </dgm:presLayoutVars>
      </dgm:prSet>
      <dgm:spPr/>
    </dgm:pt>
    <dgm:pt modelId="{FA2CC87B-3EC8-4479-8463-CD8EE1B203B1}" type="pres">
      <dgm:prSet presAssocID="{06B56FD5-7B16-4158-ABAF-4DBF2052D8F4}" presName="L2TextContainer" presStyleLbl="bgAccFollowNode1" presStyleIdx="4" presStyleCnt="5"/>
      <dgm:spPr/>
    </dgm:pt>
    <dgm:pt modelId="{7BD20B15-37E4-43D9-B7F1-BC4CD2D511B1}" type="pres">
      <dgm:prSet presAssocID="{06B56FD5-7B16-4158-ABAF-4DBF2052D8F4}" presName="FlexibleEmptyPlaceHolder" presStyleCnt="0"/>
      <dgm:spPr/>
    </dgm:pt>
    <dgm:pt modelId="{D00D7728-7A97-42DB-B16E-D27E6A918775}" type="pres">
      <dgm:prSet presAssocID="{06B56FD5-7B16-4158-ABAF-4DBF2052D8F4}" presName="ConnectLine" presStyleLbl="alignNode1" presStyleIdx="4" presStyleCnt="5"/>
      <dgm:spPr>
        <a:solidFill>
          <a:schemeClr val="accent2">
            <a:hueOff val="0"/>
            <a:satOff val="0"/>
            <a:lumOff val="0"/>
            <a:alphaOff val="0"/>
          </a:schemeClr>
        </a:solidFill>
        <a:ln w="6350" cap="flat" cmpd="sng" algn="ctr">
          <a:solidFill>
            <a:schemeClr val="accent2">
              <a:hueOff val="0"/>
              <a:satOff val="0"/>
              <a:lumOff val="0"/>
              <a:alphaOff val="0"/>
            </a:schemeClr>
          </a:solidFill>
          <a:prstDash val="dash"/>
          <a:miter lim="800000"/>
        </a:ln>
        <a:effectLst/>
      </dgm:spPr>
    </dgm:pt>
    <dgm:pt modelId="{D89C728E-7E02-4AA3-B426-7CAF034FBD77}" type="pres">
      <dgm:prSet presAssocID="{06B56FD5-7B16-4158-ABAF-4DBF2052D8F4}" presName="ConnectorPoint" presStyleLbl="fgAcc1" presStyleIdx="4" presStyleCnt="5"/>
      <dgm:spPr>
        <a:solidFill>
          <a:schemeClr val="lt1">
            <a:alpha val="90000"/>
            <a:hueOff val="0"/>
            <a:satOff val="0"/>
            <a:lumOff val="0"/>
            <a:alphaOff val="0"/>
          </a:schemeClr>
        </a:solidFill>
        <a:ln w="19050" cap="flat" cmpd="sng" algn="ctr">
          <a:noFill/>
          <a:prstDash val="solid"/>
          <a:miter lim="800000"/>
        </a:ln>
        <a:effectLst/>
      </dgm:spPr>
    </dgm:pt>
    <dgm:pt modelId="{CB02AA2A-1309-4149-A57C-D62AB910736F}" type="pres">
      <dgm:prSet presAssocID="{06B56FD5-7B16-4158-ABAF-4DBF2052D8F4}" presName="EmptyPlaceHolder" presStyleCnt="0"/>
      <dgm:spPr/>
    </dgm:pt>
  </dgm:ptLst>
  <dgm:cxnLst>
    <dgm:cxn modelId="{EBC9F100-3629-4D84-A946-476B91C3F3F5}" type="presOf" srcId="{CEF851AF-4F56-43F8-82E4-BABFAB536DE8}" destId="{3E948FE6-4AC2-4D31-ACE8-9BB00544BA48}" srcOrd="0" destOrd="0" presId="urn:microsoft.com/office/officeart/2017/3/layout/HorizontalPathTimeline"/>
    <dgm:cxn modelId="{F515131C-5F0D-4DBE-897A-AC6526D40D0B}" type="presOf" srcId="{49553B27-9B21-47F7-B0F2-48ACD3C796FE}" destId="{5F32BABB-2FDE-4EF1-B086-C0FFD3E173D9}" srcOrd="0" destOrd="0" presId="urn:microsoft.com/office/officeart/2017/3/layout/HorizontalPathTimeline"/>
    <dgm:cxn modelId="{FB4B5421-10A0-4932-9A61-6EAC873223EE}" srcId="{2AED63CE-E892-4967-8970-C6F9F81CB021}" destId="{A0136FB6-44C0-4A70-A2D1-A070054BF6ED}" srcOrd="2" destOrd="0" parTransId="{617766B5-63AC-4D13-92B7-6998AED768F4}" sibTransId="{8D84173B-EAEC-41A9-BDFF-68E0A900E4B9}"/>
    <dgm:cxn modelId="{46AF7E32-226D-404A-85F5-AC1316888C10}" type="presOf" srcId="{6F35B4E8-60EF-4BC0-8D27-083C8396C062}" destId="{0845E0E3-F63F-4239-9597-19F164125CE1}" srcOrd="0" destOrd="0" presId="urn:microsoft.com/office/officeart/2017/3/layout/HorizontalPathTimeline"/>
    <dgm:cxn modelId="{EA74F533-9BFA-444F-BD27-EE19EB11C5E5}" srcId="{A0136FB6-44C0-4A70-A2D1-A070054BF6ED}" destId="{D20EFE14-3059-49F0-BC97-E97F6E9A9290}" srcOrd="0" destOrd="0" parTransId="{ECBEBC7B-25D2-41DC-AE7E-AC252560C355}" sibTransId="{39D6EDB1-FC0D-42FD-B31D-49C77753D266}"/>
    <dgm:cxn modelId="{6F4A673D-59A7-49F8-8DEE-65F09751BC35}" type="presOf" srcId="{06B56FD5-7B16-4158-ABAF-4DBF2052D8F4}" destId="{39659EF4-77D7-479B-8C5D-788E2A69CCCA}" srcOrd="0" destOrd="0" presId="urn:microsoft.com/office/officeart/2017/3/layout/HorizontalPathTimeline"/>
    <dgm:cxn modelId="{02943C42-D596-4983-BD0E-4A1046ABBE30}" type="presOf" srcId="{5601D22A-9247-40FD-8EC1-074BFC53F9EE}" destId="{710376B0-8DCB-4473-B818-9ADBD56949FC}" srcOrd="0" destOrd="0" presId="urn:microsoft.com/office/officeart/2017/3/layout/HorizontalPathTimeline"/>
    <dgm:cxn modelId="{C6A03B46-72DB-4C03-9DC0-4DD69AD417E9}" srcId="{2AED63CE-E892-4967-8970-C6F9F81CB021}" destId="{06B56FD5-7B16-4158-ABAF-4DBF2052D8F4}" srcOrd="4" destOrd="0" parTransId="{3B507583-E257-40D7-B80C-B981C47DFC1D}" sibTransId="{EDA8B83B-6FF1-4A8E-BAE6-D9CDEA208AB8}"/>
    <dgm:cxn modelId="{F5B6D64E-630B-4703-B5D8-1E4E928BEE39}" type="presOf" srcId="{AB9933CD-5A97-4637-8E82-284CB064AAA6}" destId="{8DB8A2A2-17EF-4301-A101-C0458B58E0B5}" srcOrd="0" destOrd="0" presId="urn:microsoft.com/office/officeart/2017/3/layout/HorizontalPathTimeline"/>
    <dgm:cxn modelId="{DCC9E958-B983-40BF-BA2E-5264E2FFAB1C}" srcId="{CEF851AF-4F56-43F8-82E4-BABFAB536DE8}" destId="{5601D22A-9247-40FD-8EC1-074BFC53F9EE}" srcOrd="0" destOrd="0" parTransId="{EC78998B-63FD-409E-98C0-B4522E2177F9}" sibTransId="{751246FE-BDA7-4A82-B639-158F2C934817}"/>
    <dgm:cxn modelId="{FB236579-2445-4B4E-9741-20A094DC1885}" type="presOf" srcId="{2AED63CE-E892-4967-8970-C6F9F81CB021}" destId="{97D54F95-D290-4A8C-86E0-21E6C71FCD7A}" srcOrd="0" destOrd="0" presId="urn:microsoft.com/office/officeart/2017/3/layout/HorizontalPathTimeline"/>
    <dgm:cxn modelId="{2BDC6B81-73DD-4091-80FB-3BB0AC7B0C7C}" srcId="{2AED63CE-E892-4967-8970-C6F9F81CB021}" destId="{AD455301-40D9-4A5F-B0E3-2B225B10FFD2}" srcOrd="3" destOrd="0" parTransId="{1A363D62-159C-4E6F-87DA-7D09B645BCB4}" sibTransId="{B715F5B2-5AE1-4836-B54E-9772B2B7DA28}"/>
    <dgm:cxn modelId="{861F7088-B150-4930-BD81-E4CEC9A5ED1A}" srcId="{2AED63CE-E892-4967-8970-C6F9F81CB021}" destId="{CEF851AF-4F56-43F8-82E4-BABFAB536DE8}" srcOrd="0" destOrd="0" parTransId="{397FB18D-28C9-4DB3-AE7D-10B950D204C6}" sibTransId="{864534FD-EA38-4E0B-804E-B015DF6FEBBE}"/>
    <dgm:cxn modelId="{C3FAAB91-CE75-4EAD-9957-6DF8EE6858A2}" type="presOf" srcId="{AD455301-40D9-4A5F-B0E3-2B225B10FFD2}" destId="{721AAF36-D6EC-42BE-8770-1731FC01D61B}" srcOrd="0" destOrd="0" presId="urn:microsoft.com/office/officeart/2017/3/layout/HorizontalPathTimeline"/>
    <dgm:cxn modelId="{A198EF94-D828-4961-B57F-2BBBEAD4978A}" srcId="{AD455301-40D9-4A5F-B0E3-2B225B10FFD2}" destId="{49553B27-9B21-47F7-B0F2-48ACD3C796FE}" srcOrd="0" destOrd="0" parTransId="{96F474E5-89DC-498E-8320-C6932CCB404E}" sibTransId="{BB776399-05F4-4A8C-8A4F-88EE57A95399}"/>
    <dgm:cxn modelId="{3415A6B7-479E-40A7-9397-9D737D7F737C}" type="presOf" srcId="{D20EFE14-3059-49F0-BC97-E97F6E9A9290}" destId="{01EC09C3-9F62-408A-A3A7-1A8B7DBC540B}" srcOrd="0" destOrd="0" presId="urn:microsoft.com/office/officeart/2017/3/layout/HorizontalPathTimeline"/>
    <dgm:cxn modelId="{41432EBD-95FB-4636-822C-3AE8355D8F2B}" srcId="{6F35B4E8-60EF-4BC0-8D27-083C8396C062}" destId="{AB9933CD-5A97-4637-8E82-284CB064AAA6}" srcOrd="0" destOrd="0" parTransId="{D0ECD2EA-6DBB-4B96-A9E0-5DE651A9766E}" sibTransId="{D88F0B80-E49F-4A6F-987D-5E31E4A0D122}"/>
    <dgm:cxn modelId="{4476CFC7-7962-407C-9899-0906E7E23FE1}" srcId="{2AED63CE-E892-4967-8970-C6F9F81CB021}" destId="{6F35B4E8-60EF-4BC0-8D27-083C8396C062}" srcOrd="1" destOrd="0" parTransId="{9F4C0273-6679-4396-B5BC-AAD3FADFF6EF}" sibTransId="{EB3881EE-DF7E-4358-8B64-C1AB494EBBFA}"/>
    <dgm:cxn modelId="{072798CA-031C-4C1E-A904-B29178D487BD}" srcId="{06B56FD5-7B16-4158-ABAF-4DBF2052D8F4}" destId="{C0ABC3C4-5AF1-4F9B-9F41-63199D2362B4}" srcOrd="0" destOrd="0" parTransId="{5D9E45DB-5770-4CB4-BE01-0AFEF4BD8219}" sibTransId="{A3E2FD37-8FF9-4D5E-9DA4-77497305312A}"/>
    <dgm:cxn modelId="{56429ECB-3674-4D84-8D6B-3EE734F1B51D}" type="presOf" srcId="{C0ABC3C4-5AF1-4F9B-9F41-63199D2362B4}" destId="{FA2CC87B-3EC8-4479-8463-CD8EE1B203B1}" srcOrd="0" destOrd="0" presId="urn:microsoft.com/office/officeart/2017/3/layout/HorizontalPathTimeline"/>
    <dgm:cxn modelId="{17DE94F2-E85D-4BA5-A292-818FCAAF0157}" type="presOf" srcId="{A0136FB6-44C0-4A70-A2D1-A070054BF6ED}" destId="{18EDBA20-B10C-4268-91B8-95160E487DDC}" srcOrd="0" destOrd="0" presId="urn:microsoft.com/office/officeart/2017/3/layout/HorizontalPathTimeline"/>
    <dgm:cxn modelId="{B75EFEBE-F5CB-47FC-BEC0-C7B5E572D95B}" type="presParOf" srcId="{97D54F95-D290-4A8C-86E0-21E6C71FCD7A}" destId="{0CCB34A4-41CC-481E-9B59-5387F6F8B7A6}" srcOrd="0" destOrd="0" presId="urn:microsoft.com/office/officeart/2017/3/layout/HorizontalPathTimeline"/>
    <dgm:cxn modelId="{254A2E78-E26E-4C57-8E46-01B55718FECF}" type="presParOf" srcId="{97D54F95-D290-4A8C-86E0-21E6C71FCD7A}" destId="{67827510-2389-49C2-AE27-3FD93B6A00F5}" srcOrd="1" destOrd="0" presId="urn:microsoft.com/office/officeart/2017/3/layout/HorizontalPathTimeline"/>
    <dgm:cxn modelId="{1F0C341B-D8D3-41F0-A654-BCE4E400AF2F}" type="presParOf" srcId="{67827510-2389-49C2-AE27-3FD93B6A00F5}" destId="{41EA8C93-E33F-4B5E-8811-1DAAE3D6756E}" srcOrd="0" destOrd="0" presId="urn:microsoft.com/office/officeart/2017/3/layout/HorizontalPathTimeline"/>
    <dgm:cxn modelId="{250F59BD-AE37-47D1-ADA3-6F2BF5523AAF}" type="presParOf" srcId="{41EA8C93-E33F-4B5E-8811-1DAAE3D6756E}" destId="{3E948FE6-4AC2-4D31-ACE8-9BB00544BA48}" srcOrd="0" destOrd="0" presId="urn:microsoft.com/office/officeart/2017/3/layout/HorizontalPathTimeline"/>
    <dgm:cxn modelId="{BE95EB3E-C7FD-4AFA-9B77-9139A5540817}" type="presParOf" srcId="{41EA8C93-E33F-4B5E-8811-1DAAE3D6756E}" destId="{5C628F99-898A-45BE-82FB-7F13CDC645E6}" srcOrd="1" destOrd="0" presId="urn:microsoft.com/office/officeart/2017/3/layout/HorizontalPathTimeline"/>
    <dgm:cxn modelId="{F3284272-C257-457A-9D31-AE24D9550056}" type="presParOf" srcId="{5C628F99-898A-45BE-82FB-7F13CDC645E6}" destId="{710376B0-8DCB-4473-B818-9ADBD56949FC}" srcOrd="0" destOrd="0" presId="urn:microsoft.com/office/officeart/2017/3/layout/HorizontalPathTimeline"/>
    <dgm:cxn modelId="{0B99EE09-6E3A-49D4-8F57-2B0C47FB5087}" type="presParOf" srcId="{5C628F99-898A-45BE-82FB-7F13CDC645E6}" destId="{6C8A01DE-B643-4A62-8994-FA9C3D63021E}" srcOrd="1" destOrd="0" presId="urn:microsoft.com/office/officeart/2017/3/layout/HorizontalPathTimeline"/>
    <dgm:cxn modelId="{79EB6EA6-2B87-48DA-BF5D-1813B58B0064}" type="presParOf" srcId="{41EA8C93-E33F-4B5E-8811-1DAAE3D6756E}" destId="{262F850A-A54B-4D53-926D-6F171C5F9CA8}" srcOrd="2" destOrd="0" presId="urn:microsoft.com/office/officeart/2017/3/layout/HorizontalPathTimeline"/>
    <dgm:cxn modelId="{869AE3D8-2737-4A14-9EBE-40AB09A9C38D}" type="presParOf" srcId="{41EA8C93-E33F-4B5E-8811-1DAAE3D6756E}" destId="{1BE71D72-757E-4B96-B477-A801B4C97F2B}" srcOrd="3" destOrd="0" presId="urn:microsoft.com/office/officeart/2017/3/layout/HorizontalPathTimeline"/>
    <dgm:cxn modelId="{0E93A9EE-CB5C-4AE5-9170-33E41F67F5B8}" type="presParOf" srcId="{41EA8C93-E33F-4B5E-8811-1DAAE3D6756E}" destId="{3747ADEB-03B4-46C9-8604-D81C6CFD713C}" srcOrd="4" destOrd="0" presId="urn:microsoft.com/office/officeart/2017/3/layout/HorizontalPathTimeline"/>
    <dgm:cxn modelId="{7F97C010-790D-49E2-A341-F719BE42E3B7}" type="presParOf" srcId="{67827510-2389-49C2-AE27-3FD93B6A00F5}" destId="{A05F66C0-681B-4D97-AED9-25F6146F7BA6}" srcOrd="1" destOrd="0" presId="urn:microsoft.com/office/officeart/2017/3/layout/HorizontalPathTimeline"/>
    <dgm:cxn modelId="{39304CB8-8374-40CD-9BF2-0C91B91D843F}" type="presParOf" srcId="{67827510-2389-49C2-AE27-3FD93B6A00F5}" destId="{196B545A-FC21-4859-8295-6021372E7BC7}" srcOrd="2" destOrd="0" presId="urn:microsoft.com/office/officeart/2017/3/layout/HorizontalPathTimeline"/>
    <dgm:cxn modelId="{D3875DB0-E747-40C0-A69C-F03DDBF8CFA4}" type="presParOf" srcId="{196B545A-FC21-4859-8295-6021372E7BC7}" destId="{0845E0E3-F63F-4239-9597-19F164125CE1}" srcOrd="0" destOrd="0" presId="urn:microsoft.com/office/officeart/2017/3/layout/HorizontalPathTimeline"/>
    <dgm:cxn modelId="{A234B11C-08A9-41A8-A656-C37283842A17}" type="presParOf" srcId="{196B545A-FC21-4859-8295-6021372E7BC7}" destId="{B8811693-636D-43E4-839C-E8064D4A33E5}" srcOrd="1" destOrd="0" presId="urn:microsoft.com/office/officeart/2017/3/layout/HorizontalPathTimeline"/>
    <dgm:cxn modelId="{54625B95-4628-4CD9-9D09-D5B3FC2C668D}" type="presParOf" srcId="{B8811693-636D-43E4-839C-E8064D4A33E5}" destId="{8DB8A2A2-17EF-4301-A101-C0458B58E0B5}" srcOrd="0" destOrd="0" presId="urn:microsoft.com/office/officeart/2017/3/layout/HorizontalPathTimeline"/>
    <dgm:cxn modelId="{0F0C166F-FC85-4220-9290-94D75662EAF5}" type="presParOf" srcId="{B8811693-636D-43E4-839C-E8064D4A33E5}" destId="{DBC23CC1-340A-4075-BB19-865B02522809}" srcOrd="1" destOrd="0" presId="urn:microsoft.com/office/officeart/2017/3/layout/HorizontalPathTimeline"/>
    <dgm:cxn modelId="{6076B791-0E44-4A14-81BA-7E7DDF99BD52}" type="presParOf" srcId="{196B545A-FC21-4859-8295-6021372E7BC7}" destId="{B3DC0187-57CC-499C-8921-4206E6C2742E}" srcOrd="2" destOrd="0" presId="urn:microsoft.com/office/officeart/2017/3/layout/HorizontalPathTimeline"/>
    <dgm:cxn modelId="{1969F1F8-EC2F-478C-AC4F-E774F57E91A0}" type="presParOf" srcId="{196B545A-FC21-4859-8295-6021372E7BC7}" destId="{ECC9D783-1C7B-4E84-92F5-0418336D5298}" srcOrd="3" destOrd="0" presId="urn:microsoft.com/office/officeart/2017/3/layout/HorizontalPathTimeline"/>
    <dgm:cxn modelId="{78849CAD-2A92-499B-BAA6-FAC0B8E985F6}" type="presParOf" srcId="{196B545A-FC21-4859-8295-6021372E7BC7}" destId="{B60B9A26-2915-4B64-9C6B-879FB75E77EE}" srcOrd="4" destOrd="0" presId="urn:microsoft.com/office/officeart/2017/3/layout/HorizontalPathTimeline"/>
    <dgm:cxn modelId="{6A1DA063-18E4-498B-B01B-86EE309FDA8B}" type="presParOf" srcId="{67827510-2389-49C2-AE27-3FD93B6A00F5}" destId="{9CBD5C1E-DD75-47D7-A7AD-B5ACD31BD486}" srcOrd="3" destOrd="0" presId="urn:microsoft.com/office/officeart/2017/3/layout/HorizontalPathTimeline"/>
    <dgm:cxn modelId="{B212A3EF-EB9D-4626-AC73-BBBE8BF5C29D}" type="presParOf" srcId="{67827510-2389-49C2-AE27-3FD93B6A00F5}" destId="{618C5892-C651-430C-A1DF-18B806B0C4DB}" srcOrd="4" destOrd="0" presId="urn:microsoft.com/office/officeart/2017/3/layout/HorizontalPathTimeline"/>
    <dgm:cxn modelId="{4750E28B-4017-4DEB-8B28-D9DCE33FF243}" type="presParOf" srcId="{618C5892-C651-430C-A1DF-18B806B0C4DB}" destId="{18EDBA20-B10C-4268-91B8-95160E487DDC}" srcOrd="0" destOrd="0" presId="urn:microsoft.com/office/officeart/2017/3/layout/HorizontalPathTimeline"/>
    <dgm:cxn modelId="{DE3F7252-F006-40A7-B527-2A016E62F270}" type="presParOf" srcId="{618C5892-C651-430C-A1DF-18B806B0C4DB}" destId="{16B7CD1E-7636-466A-9F05-EF44CFF3A0AB}" srcOrd="1" destOrd="0" presId="urn:microsoft.com/office/officeart/2017/3/layout/HorizontalPathTimeline"/>
    <dgm:cxn modelId="{E383BAAA-B4C6-4589-9096-E135BEEABA7D}" type="presParOf" srcId="{16B7CD1E-7636-466A-9F05-EF44CFF3A0AB}" destId="{01EC09C3-9F62-408A-A3A7-1A8B7DBC540B}" srcOrd="0" destOrd="0" presId="urn:microsoft.com/office/officeart/2017/3/layout/HorizontalPathTimeline"/>
    <dgm:cxn modelId="{F1834C60-DA08-462B-A465-9A6631F3406C}" type="presParOf" srcId="{16B7CD1E-7636-466A-9F05-EF44CFF3A0AB}" destId="{6F19CE8D-598A-420D-B038-9A6C2C53541F}" srcOrd="1" destOrd="0" presId="urn:microsoft.com/office/officeart/2017/3/layout/HorizontalPathTimeline"/>
    <dgm:cxn modelId="{7F9C06A1-45C2-4D22-B008-65979CEF356A}" type="presParOf" srcId="{618C5892-C651-430C-A1DF-18B806B0C4DB}" destId="{AC376A37-A42B-42FE-A13F-E706F3B0A233}" srcOrd="2" destOrd="0" presId="urn:microsoft.com/office/officeart/2017/3/layout/HorizontalPathTimeline"/>
    <dgm:cxn modelId="{E2DF8A4E-7038-4497-99E8-DBFBEC8CCCB3}" type="presParOf" srcId="{618C5892-C651-430C-A1DF-18B806B0C4DB}" destId="{63A4E6A8-6DDB-40CC-BB57-16211D174A45}" srcOrd="3" destOrd="0" presId="urn:microsoft.com/office/officeart/2017/3/layout/HorizontalPathTimeline"/>
    <dgm:cxn modelId="{7B184038-57F7-48F9-96B0-77B67E383A06}" type="presParOf" srcId="{618C5892-C651-430C-A1DF-18B806B0C4DB}" destId="{BA3AD3C5-A142-4A47-9FCB-8C78C84563C7}" srcOrd="4" destOrd="0" presId="urn:microsoft.com/office/officeart/2017/3/layout/HorizontalPathTimeline"/>
    <dgm:cxn modelId="{8D658BA6-CD5D-4DD9-9937-ADD67FE270A0}" type="presParOf" srcId="{67827510-2389-49C2-AE27-3FD93B6A00F5}" destId="{BA1992C6-E1C7-4B03-9E2C-20A58F77195E}" srcOrd="5" destOrd="0" presId="urn:microsoft.com/office/officeart/2017/3/layout/HorizontalPathTimeline"/>
    <dgm:cxn modelId="{39B64AB6-F1B4-4469-AD3D-D6A15F80192B}" type="presParOf" srcId="{67827510-2389-49C2-AE27-3FD93B6A00F5}" destId="{29E8D66C-B013-40DC-BA52-A2A4790A585C}" srcOrd="6" destOrd="0" presId="urn:microsoft.com/office/officeart/2017/3/layout/HorizontalPathTimeline"/>
    <dgm:cxn modelId="{B3DBC794-D3C8-49A0-8F61-874887C4E2B0}" type="presParOf" srcId="{29E8D66C-B013-40DC-BA52-A2A4790A585C}" destId="{721AAF36-D6EC-42BE-8770-1731FC01D61B}" srcOrd="0" destOrd="0" presId="urn:microsoft.com/office/officeart/2017/3/layout/HorizontalPathTimeline"/>
    <dgm:cxn modelId="{E8166652-13A1-4A10-80E7-53F055BCBE3B}" type="presParOf" srcId="{29E8D66C-B013-40DC-BA52-A2A4790A585C}" destId="{5A145FEF-1733-46F7-8FBB-12C7FAFB7F20}" srcOrd="1" destOrd="0" presId="urn:microsoft.com/office/officeart/2017/3/layout/HorizontalPathTimeline"/>
    <dgm:cxn modelId="{FDA45027-BD71-4366-89D5-CACC612068C2}" type="presParOf" srcId="{5A145FEF-1733-46F7-8FBB-12C7FAFB7F20}" destId="{5F32BABB-2FDE-4EF1-B086-C0FFD3E173D9}" srcOrd="0" destOrd="0" presId="urn:microsoft.com/office/officeart/2017/3/layout/HorizontalPathTimeline"/>
    <dgm:cxn modelId="{7DA8DC1E-98F8-40B3-9AAF-BE96E2916393}" type="presParOf" srcId="{5A145FEF-1733-46F7-8FBB-12C7FAFB7F20}" destId="{761EE955-8538-41EB-BBEB-81FCE9296A54}" srcOrd="1" destOrd="0" presId="urn:microsoft.com/office/officeart/2017/3/layout/HorizontalPathTimeline"/>
    <dgm:cxn modelId="{DC3200D3-C8E6-4D1D-8787-615DA01F8978}" type="presParOf" srcId="{29E8D66C-B013-40DC-BA52-A2A4790A585C}" destId="{31FB3768-5010-4EB1-849D-E660842CDA11}" srcOrd="2" destOrd="0" presId="urn:microsoft.com/office/officeart/2017/3/layout/HorizontalPathTimeline"/>
    <dgm:cxn modelId="{E1137638-1B00-4680-84A5-3780589ADDE8}" type="presParOf" srcId="{29E8D66C-B013-40DC-BA52-A2A4790A585C}" destId="{C687599D-55EA-4800-B426-31F74CA8F608}" srcOrd="3" destOrd="0" presId="urn:microsoft.com/office/officeart/2017/3/layout/HorizontalPathTimeline"/>
    <dgm:cxn modelId="{C8D87509-16CE-4AC0-B3A6-6A2BFEB672E0}" type="presParOf" srcId="{29E8D66C-B013-40DC-BA52-A2A4790A585C}" destId="{EFBAA21D-2B91-4882-9A9B-B074F7EDA933}" srcOrd="4" destOrd="0" presId="urn:microsoft.com/office/officeart/2017/3/layout/HorizontalPathTimeline"/>
    <dgm:cxn modelId="{08C46799-E3CC-4C5B-A5C1-3560169E8B65}" type="presParOf" srcId="{67827510-2389-49C2-AE27-3FD93B6A00F5}" destId="{CDB58D51-07DA-4342-8A11-64E552D580A6}" srcOrd="7" destOrd="0" presId="urn:microsoft.com/office/officeart/2017/3/layout/HorizontalPathTimeline"/>
    <dgm:cxn modelId="{93337629-7D58-445D-A7F5-4F81F63E91A1}" type="presParOf" srcId="{67827510-2389-49C2-AE27-3FD93B6A00F5}" destId="{0F2E2C88-FD74-423E-84A2-C785FFC06FD5}" srcOrd="8" destOrd="0" presId="urn:microsoft.com/office/officeart/2017/3/layout/HorizontalPathTimeline"/>
    <dgm:cxn modelId="{E22396C7-F724-4F5E-858D-A297158F13BF}" type="presParOf" srcId="{0F2E2C88-FD74-423E-84A2-C785FFC06FD5}" destId="{39659EF4-77D7-479B-8C5D-788E2A69CCCA}" srcOrd="0" destOrd="0" presId="urn:microsoft.com/office/officeart/2017/3/layout/HorizontalPathTimeline"/>
    <dgm:cxn modelId="{B4D7625B-FA90-4161-9A30-F26D5C4D4D25}" type="presParOf" srcId="{0F2E2C88-FD74-423E-84A2-C785FFC06FD5}" destId="{5512A84E-4155-4702-B994-3887F73F4D09}" srcOrd="1" destOrd="0" presId="urn:microsoft.com/office/officeart/2017/3/layout/HorizontalPathTimeline"/>
    <dgm:cxn modelId="{113643CC-DE25-422D-BB9F-BC311AF72274}" type="presParOf" srcId="{5512A84E-4155-4702-B994-3887F73F4D09}" destId="{FA2CC87B-3EC8-4479-8463-CD8EE1B203B1}" srcOrd="0" destOrd="0" presId="urn:microsoft.com/office/officeart/2017/3/layout/HorizontalPathTimeline"/>
    <dgm:cxn modelId="{8C5EC2BD-FEAF-4A45-9E9E-F7B6091DCD7B}" type="presParOf" srcId="{5512A84E-4155-4702-B994-3887F73F4D09}" destId="{7BD20B15-37E4-43D9-B7F1-BC4CD2D511B1}" srcOrd="1" destOrd="0" presId="urn:microsoft.com/office/officeart/2017/3/layout/HorizontalPathTimeline"/>
    <dgm:cxn modelId="{0E7F348D-74CF-4D24-8BE0-110CF5A9D040}" type="presParOf" srcId="{0F2E2C88-FD74-423E-84A2-C785FFC06FD5}" destId="{D00D7728-7A97-42DB-B16E-D27E6A918775}" srcOrd="2" destOrd="0" presId="urn:microsoft.com/office/officeart/2017/3/layout/HorizontalPathTimeline"/>
    <dgm:cxn modelId="{462AEC86-4612-4214-9FF0-4EC13DF63058}" type="presParOf" srcId="{0F2E2C88-FD74-423E-84A2-C785FFC06FD5}" destId="{D89C728E-7E02-4AA3-B426-7CAF034FBD77}" srcOrd="3" destOrd="0" presId="urn:microsoft.com/office/officeart/2017/3/layout/HorizontalPathTimeline"/>
    <dgm:cxn modelId="{D3E3E911-3D65-4F92-AC71-AD78A25BCE72}" type="presParOf" srcId="{0F2E2C88-FD74-423E-84A2-C785FFC06FD5}" destId="{CB02AA2A-1309-4149-A57C-D62AB910736F}" srcOrd="4" destOrd="0" presId="urn:microsoft.com/office/officeart/2017/3/layout/HorizontalPathTimelin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927F03-4079-4D66-8BCD-348028AD3A3C}">
      <dsp:nvSpPr>
        <dsp:cNvPr id="0" name=""/>
        <dsp:cNvSpPr/>
      </dsp:nvSpPr>
      <dsp:spPr>
        <a:xfrm>
          <a:off x="0" y="4366"/>
          <a:ext cx="6245265" cy="93010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2C7CD8-5D9F-4C66-8E33-9874AF3D1EBF}">
      <dsp:nvSpPr>
        <dsp:cNvPr id="0" name=""/>
        <dsp:cNvSpPr/>
      </dsp:nvSpPr>
      <dsp:spPr>
        <a:xfrm>
          <a:off x="281355" y="213639"/>
          <a:ext cx="511556" cy="51155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4C4F1B9-1ABD-46F8-9212-644FE1D3CD64}">
      <dsp:nvSpPr>
        <dsp:cNvPr id="0" name=""/>
        <dsp:cNvSpPr/>
      </dsp:nvSpPr>
      <dsp:spPr>
        <a:xfrm>
          <a:off x="1074268" y="4366"/>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800100">
            <a:lnSpc>
              <a:spcPct val="90000"/>
            </a:lnSpc>
            <a:spcBef>
              <a:spcPct val="0"/>
            </a:spcBef>
            <a:spcAft>
              <a:spcPct val="35000"/>
            </a:spcAft>
            <a:buNone/>
          </a:pPr>
          <a:r>
            <a:rPr lang="en-US" sz="1800" kern="1200"/>
            <a:t>The role of the NDM model in ethical decision making when applying evidence-based strategies </a:t>
          </a:r>
        </a:p>
      </dsp:txBody>
      <dsp:txXfrm>
        <a:off x="1074268" y="4366"/>
        <a:ext cx="5170996" cy="930102"/>
      </dsp:txXfrm>
    </dsp:sp>
    <dsp:sp modelId="{53E3ED19-7BA6-4539-AF2A-857CF11C8D77}">
      <dsp:nvSpPr>
        <dsp:cNvPr id="0" name=""/>
        <dsp:cNvSpPr/>
      </dsp:nvSpPr>
      <dsp:spPr>
        <a:xfrm>
          <a:off x="0" y="1166994"/>
          <a:ext cx="6245265" cy="93010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CB23CCE-FBD2-41FD-9EF3-D047AF9CF1F7}">
      <dsp:nvSpPr>
        <dsp:cNvPr id="0" name=""/>
        <dsp:cNvSpPr/>
      </dsp:nvSpPr>
      <dsp:spPr>
        <a:xfrm>
          <a:off x="281355" y="1376267"/>
          <a:ext cx="511556" cy="51155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136FB3F-235F-48B8-9A38-027117FE4B63}">
      <dsp:nvSpPr>
        <dsp:cNvPr id="0" name=""/>
        <dsp:cNvSpPr/>
      </dsp:nvSpPr>
      <dsp:spPr>
        <a:xfrm>
          <a:off x="1074268" y="1166994"/>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800100">
            <a:lnSpc>
              <a:spcPct val="90000"/>
            </a:lnSpc>
            <a:spcBef>
              <a:spcPct val="0"/>
            </a:spcBef>
            <a:spcAft>
              <a:spcPct val="35000"/>
            </a:spcAft>
            <a:buNone/>
          </a:pPr>
          <a:r>
            <a:rPr lang="en-US" sz="1800" kern="1200"/>
            <a:t>Advantages </a:t>
          </a:r>
        </a:p>
      </dsp:txBody>
      <dsp:txXfrm>
        <a:off x="1074268" y="1166994"/>
        <a:ext cx="5170996" cy="930102"/>
      </dsp:txXfrm>
    </dsp:sp>
    <dsp:sp modelId="{B0C63A5D-0D5E-402A-A03A-3E3CD004E96E}">
      <dsp:nvSpPr>
        <dsp:cNvPr id="0" name=""/>
        <dsp:cNvSpPr/>
      </dsp:nvSpPr>
      <dsp:spPr>
        <a:xfrm>
          <a:off x="0" y="2329622"/>
          <a:ext cx="6245265" cy="93010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80EACA-4AFD-4E84-9177-3062E3213577}">
      <dsp:nvSpPr>
        <dsp:cNvPr id="0" name=""/>
        <dsp:cNvSpPr/>
      </dsp:nvSpPr>
      <dsp:spPr>
        <a:xfrm>
          <a:off x="281355" y="2538895"/>
          <a:ext cx="511556" cy="51155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AE3AB78-7884-4567-8808-816C5CD1F2DC}">
      <dsp:nvSpPr>
        <dsp:cNvPr id="0" name=""/>
        <dsp:cNvSpPr/>
      </dsp:nvSpPr>
      <dsp:spPr>
        <a:xfrm>
          <a:off x="1074268" y="2329622"/>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800100">
            <a:lnSpc>
              <a:spcPct val="90000"/>
            </a:lnSpc>
            <a:spcBef>
              <a:spcPct val="0"/>
            </a:spcBef>
            <a:spcAft>
              <a:spcPct val="35000"/>
            </a:spcAft>
            <a:buNone/>
          </a:pPr>
          <a:r>
            <a:rPr lang="en-US" sz="1800" kern="1200"/>
            <a:t>Disadvantages</a:t>
          </a:r>
        </a:p>
      </dsp:txBody>
      <dsp:txXfrm>
        <a:off x="1074268" y="2329622"/>
        <a:ext cx="5170996" cy="930102"/>
      </dsp:txXfrm>
    </dsp:sp>
    <dsp:sp modelId="{2E4FC4A3-FDDB-46DE-A23C-52BF01AB57AA}">
      <dsp:nvSpPr>
        <dsp:cNvPr id="0" name=""/>
        <dsp:cNvSpPr/>
      </dsp:nvSpPr>
      <dsp:spPr>
        <a:xfrm>
          <a:off x="0" y="3492250"/>
          <a:ext cx="6245265" cy="930102"/>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479E092-7C28-4CE6-ACA0-0E42DD580BA2}">
      <dsp:nvSpPr>
        <dsp:cNvPr id="0" name=""/>
        <dsp:cNvSpPr/>
      </dsp:nvSpPr>
      <dsp:spPr>
        <a:xfrm>
          <a:off x="281355" y="3701523"/>
          <a:ext cx="511556" cy="51155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953296F-E0E3-45C4-81B9-671A6DEAF194}">
      <dsp:nvSpPr>
        <dsp:cNvPr id="0" name=""/>
        <dsp:cNvSpPr/>
      </dsp:nvSpPr>
      <dsp:spPr>
        <a:xfrm>
          <a:off x="1074268" y="3492250"/>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800100">
            <a:lnSpc>
              <a:spcPct val="90000"/>
            </a:lnSpc>
            <a:spcBef>
              <a:spcPct val="0"/>
            </a:spcBef>
            <a:spcAft>
              <a:spcPct val="35000"/>
            </a:spcAft>
            <a:buNone/>
          </a:pPr>
          <a:r>
            <a:rPr lang="en-US" sz="1800" kern="1200"/>
            <a:t>Collaborations and case studies </a:t>
          </a:r>
        </a:p>
      </dsp:txBody>
      <dsp:txXfrm>
        <a:off x="1074268" y="3492250"/>
        <a:ext cx="5170996" cy="930102"/>
      </dsp:txXfrm>
    </dsp:sp>
    <dsp:sp modelId="{973377CB-22A2-4EE9-AF26-3CE808458237}">
      <dsp:nvSpPr>
        <dsp:cNvPr id="0" name=""/>
        <dsp:cNvSpPr/>
      </dsp:nvSpPr>
      <dsp:spPr>
        <a:xfrm>
          <a:off x="0" y="4654878"/>
          <a:ext cx="6245265" cy="930102"/>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C7105FB-BBD3-4BB6-862E-33B8DF33D53F}">
      <dsp:nvSpPr>
        <dsp:cNvPr id="0" name=""/>
        <dsp:cNvSpPr/>
      </dsp:nvSpPr>
      <dsp:spPr>
        <a:xfrm>
          <a:off x="281355" y="4864151"/>
          <a:ext cx="511556" cy="51155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3F3DAFB-5908-43B6-810C-9A644F26D59A}">
      <dsp:nvSpPr>
        <dsp:cNvPr id="0" name=""/>
        <dsp:cNvSpPr/>
      </dsp:nvSpPr>
      <dsp:spPr>
        <a:xfrm>
          <a:off x="1074268" y="4654878"/>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800100">
            <a:lnSpc>
              <a:spcPct val="90000"/>
            </a:lnSpc>
            <a:spcBef>
              <a:spcPct val="0"/>
            </a:spcBef>
            <a:spcAft>
              <a:spcPct val="35000"/>
            </a:spcAft>
            <a:buNone/>
          </a:pPr>
          <a:r>
            <a:rPr lang="en-US" sz="1800" kern="1200"/>
            <a:t>The Code of Ethics</a:t>
          </a:r>
        </a:p>
      </dsp:txBody>
      <dsp:txXfrm>
        <a:off x="1074268" y="4654878"/>
        <a:ext cx="5170996" cy="9301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EE5C2B-9CE5-405E-A5F6-F006EE292302}">
      <dsp:nvSpPr>
        <dsp:cNvPr id="0" name=""/>
        <dsp:cNvSpPr/>
      </dsp:nvSpPr>
      <dsp:spPr>
        <a:xfrm>
          <a:off x="0" y="0"/>
          <a:ext cx="3162299" cy="3566160"/>
        </a:xfrm>
        <a:prstGeom prst="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6545" tIns="330200" rIns="246545" bIns="330200" numCol="1" spcCol="1270" anchor="t" anchorCtr="0">
          <a:noAutofit/>
        </a:bodyPr>
        <a:lstStyle/>
        <a:p>
          <a:pPr marL="0" lvl="0" indent="0" algn="l" defTabSz="1155700">
            <a:lnSpc>
              <a:spcPct val="90000"/>
            </a:lnSpc>
            <a:spcBef>
              <a:spcPct val="0"/>
            </a:spcBef>
            <a:spcAft>
              <a:spcPct val="35000"/>
            </a:spcAft>
            <a:buNone/>
          </a:pPr>
          <a:r>
            <a:rPr lang="en-US" sz="2600" kern="1200"/>
            <a:t>Applying the best </a:t>
          </a:r>
          <a:r>
            <a:rPr lang="en-GB" sz="2600" kern="1200"/>
            <a:t>available </a:t>
          </a:r>
          <a:r>
            <a:rPr lang="en-US" sz="2600" kern="1200"/>
            <a:t>findings to inform and assess policing choices </a:t>
          </a:r>
        </a:p>
      </dsp:txBody>
      <dsp:txXfrm>
        <a:off x="0" y="1355140"/>
        <a:ext cx="3162299" cy="2139696"/>
      </dsp:txXfrm>
    </dsp:sp>
    <dsp:sp modelId="{93BA8683-28FF-4672-82A7-878D9FAA1EF3}">
      <dsp:nvSpPr>
        <dsp:cNvPr id="0" name=""/>
        <dsp:cNvSpPr/>
      </dsp:nvSpPr>
      <dsp:spPr>
        <a:xfrm>
          <a:off x="1046225" y="356615"/>
          <a:ext cx="1069848" cy="1069848"/>
        </a:xfrm>
        <a:prstGeom prst="ellips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410" tIns="12700" rIns="83410"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1202901" y="513291"/>
        <a:ext cx="756496" cy="756496"/>
      </dsp:txXfrm>
    </dsp:sp>
    <dsp:sp modelId="{35A41DF7-9C60-41A1-8E45-E29B17968F69}">
      <dsp:nvSpPr>
        <dsp:cNvPr id="0" name=""/>
        <dsp:cNvSpPr/>
      </dsp:nvSpPr>
      <dsp:spPr>
        <a:xfrm>
          <a:off x="0" y="3566088"/>
          <a:ext cx="3162299" cy="72"/>
        </a:xfrm>
        <a:prstGeom prst="rect">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0D3763E-8B70-4402-ABC2-F70BC4CDA63B}">
      <dsp:nvSpPr>
        <dsp:cNvPr id="0" name=""/>
        <dsp:cNvSpPr/>
      </dsp:nvSpPr>
      <dsp:spPr>
        <a:xfrm>
          <a:off x="3478529" y="0"/>
          <a:ext cx="3162299" cy="3566160"/>
        </a:xfrm>
        <a:prstGeom prst="rect">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6545" tIns="330200" rIns="246545" bIns="330200" numCol="1" spcCol="1270" anchor="t" anchorCtr="0">
          <a:noAutofit/>
        </a:bodyPr>
        <a:lstStyle/>
        <a:p>
          <a:pPr marL="0" lvl="0" indent="0" algn="l" defTabSz="1155700">
            <a:lnSpc>
              <a:spcPct val="90000"/>
            </a:lnSpc>
            <a:spcBef>
              <a:spcPct val="0"/>
            </a:spcBef>
            <a:spcAft>
              <a:spcPct val="35000"/>
            </a:spcAft>
            <a:buNone/>
          </a:pPr>
          <a:r>
            <a:rPr lang="en-US" sz="2600" kern="1200"/>
            <a:t>Making decisions based on evidence</a:t>
          </a:r>
        </a:p>
      </dsp:txBody>
      <dsp:txXfrm>
        <a:off x="3478529" y="1355140"/>
        <a:ext cx="3162299" cy="2139696"/>
      </dsp:txXfrm>
    </dsp:sp>
    <dsp:sp modelId="{F803D8DB-DD40-461E-83A5-018C7DB32EC2}">
      <dsp:nvSpPr>
        <dsp:cNvPr id="0" name=""/>
        <dsp:cNvSpPr/>
      </dsp:nvSpPr>
      <dsp:spPr>
        <a:xfrm>
          <a:off x="4524755" y="356615"/>
          <a:ext cx="1069848" cy="1069848"/>
        </a:xfrm>
        <a:prstGeom prst="ellips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410" tIns="12700" rIns="83410"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4681431" y="513291"/>
        <a:ext cx="756496" cy="756496"/>
      </dsp:txXfrm>
    </dsp:sp>
    <dsp:sp modelId="{D065971B-871F-4DF7-84AF-39D1E10F4320}">
      <dsp:nvSpPr>
        <dsp:cNvPr id="0" name=""/>
        <dsp:cNvSpPr/>
      </dsp:nvSpPr>
      <dsp:spPr>
        <a:xfrm>
          <a:off x="3478529" y="3566088"/>
          <a:ext cx="3162299" cy="72"/>
        </a:xfrm>
        <a:prstGeom prst="rect">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DDF44E3-A90E-40BB-A05A-24866734A9A4}">
      <dsp:nvSpPr>
        <dsp:cNvPr id="0" name=""/>
        <dsp:cNvSpPr/>
      </dsp:nvSpPr>
      <dsp:spPr>
        <a:xfrm>
          <a:off x="6957059" y="0"/>
          <a:ext cx="3162299" cy="3566160"/>
        </a:xfrm>
        <a:prstGeom prst="rect">
          <a:avLst/>
        </a:prstGeom>
        <a:solidFill>
          <a:schemeClr val="accent4">
            <a:tint val="40000"/>
            <a:alpha val="90000"/>
            <a:hueOff val="0"/>
            <a:satOff val="0"/>
            <a:lumOff val="0"/>
            <a:alphaOff val="0"/>
          </a:schemeClr>
        </a:solidFill>
        <a:ln w="1905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6545" tIns="330200" rIns="246545" bIns="330200" numCol="1" spcCol="1270" anchor="t" anchorCtr="0">
          <a:noAutofit/>
        </a:bodyPr>
        <a:lstStyle/>
        <a:p>
          <a:pPr marL="0" lvl="0" indent="0" algn="l" defTabSz="1155700" rtl="0">
            <a:lnSpc>
              <a:spcPct val="90000"/>
            </a:lnSpc>
            <a:spcBef>
              <a:spcPct val="0"/>
            </a:spcBef>
            <a:spcAft>
              <a:spcPct val="35000"/>
            </a:spcAft>
            <a:buNone/>
          </a:pPr>
          <a:r>
            <a:rPr lang="en-GB" sz="2600" kern="1200">
              <a:solidFill>
                <a:srgbClr val="FF0000"/>
              </a:solidFill>
              <a:latin typeface="Arial"/>
              <a:cs typeface="Arial"/>
            </a:rPr>
            <a:t>(Society of Evidence Based Policing, 2025).</a:t>
          </a:r>
          <a:endParaRPr lang="en-US" sz="2600" kern="1200">
            <a:solidFill>
              <a:srgbClr val="FF0000"/>
            </a:solidFill>
            <a:latin typeface="Arial"/>
            <a:cs typeface="Arial"/>
          </a:endParaRPr>
        </a:p>
      </dsp:txBody>
      <dsp:txXfrm>
        <a:off x="6957059" y="1355140"/>
        <a:ext cx="3162299" cy="2139696"/>
      </dsp:txXfrm>
    </dsp:sp>
    <dsp:sp modelId="{5DD21B52-B6BF-4021-BC1E-B91EF6066A2B}">
      <dsp:nvSpPr>
        <dsp:cNvPr id="0" name=""/>
        <dsp:cNvSpPr/>
      </dsp:nvSpPr>
      <dsp:spPr>
        <a:xfrm>
          <a:off x="8003285" y="356615"/>
          <a:ext cx="1069848" cy="1069848"/>
        </a:xfrm>
        <a:prstGeom prst="ellipse">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410" tIns="12700" rIns="83410"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8159961" y="513291"/>
        <a:ext cx="756496" cy="756496"/>
      </dsp:txXfrm>
    </dsp:sp>
    <dsp:sp modelId="{EC538AF8-89DA-4152-B071-D64483D5A60B}">
      <dsp:nvSpPr>
        <dsp:cNvPr id="0" name=""/>
        <dsp:cNvSpPr/>
      </dsp:nvSpPr>
      <dsp:spPr>
        <a:xfrm>
          <a:off x="6957059" y="3566088"/>
          <a:ext cx="3162299" cy="72"/>
        </a:xfrm>
        <a:prstGeom prst="rect">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B350B8-BF07-4826-8B5B-8D059651266B}">
      <dsp:nvSpPr>
        <dsp:cNvPr id="0" name=""/>
        <dsp:cNvSpPr/>
      </dsp:nvSpPr>
      <dsp:spPr>
        <a:xfrm>
          <a:off x="0" y="0"/>
          <a:ext cx="5520409" cy="1217951"/>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Framework to help </a:t>
          </a:r>
          <a:r>
            <a:rPr lang="en-US" sz="1800" kern="1200" err="1"/>
            <a:t>organisations</a:t>
          </a:r>
          <a:r>
            <a:rPr lang="en-US" sz="1800" kern="1200"/>
            <a:t> such as the police to make ethically correct decisions in a variety of circumstances.</a:t>
          </a:r>
        </a:p>
      </dsp:txBody>
      <dsp:txXfrm>
        <a:off x="35673" y="35673"/>
        <a:ext cx="4103227" cy="1146605"/>
      </dsp:txXfrm>
    </dsp:sp>
    <dsp:sp modelId="{9DECED8C-76A1-4C34-8F64-BA8241A2A825}">
      <dsp:nvSpPr>
        <dsp:cNvPr id="0" name=""/>
        <dsp:cNvSpPr/>
      </dsp:nvSpPr>
      <dsp:spPr>
        <a:xfrm>
          <a:off x="462334" y="1439396"/>
          <a:ext cx="5520409" cy="1217951"/>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All decision making is </a:t>
          </a:r>
          <a:r>
            <a:rPr lang="en-US" sz="1800" kern="1200" err="1"/>
            <a:t>centred</a:t>
          </a:r>
          <a:r>
            <a:rPr lang="en-US" sz="1800" kern="1200"/>
            <a:t> around The Code of Ethics.</a:t>
          </a:r>
        </a:p>
      </dsp:txBody>
      <dsp:txXfrm>
        <a:off x="498007" y="1475069"/>
        <a:ext cx="4195061" cy="1146605"/>
      </dsp:txXfrm>
    </dsp:sp>
    <dsp:sp modelId="{0DFF8D42-5EB7-45B4-BF1E-C1046E23FBE3}">
      <dsp:nvSpPr>
        <dsp:cNvPr id="0" name=""/>
        <dsp:cNvSpPr/>
      </dsp:nvSpPr>
      <dsp:spPr>
        <a:xfrm>
          <a:off x="917768" y="2878793"/>
          <a:ext cx="5520409" cy="1217951"/>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Ensures professional and ethical conduct</a:t>
          </a:r>
        </a:p>
      </dsp:txBody>
      <dsp:txXfrm>
        <a:off x="953441" y="2914466"/>
        <a:ext cx="4201961" cy="1146605"/>
      </dsp:txXfrm>
    </dsp:sp>
    <dsp:sp modelId="{3D2300E7-0FA9-4EAF-83F8-153D450D7610}">
      <dsp:nvSpPr>
        <dsp:cNvPr id="0" name=""/>
        <dsp:cNvSpPr/>
      </dsp:nvSpPr>
      <dsp:spPr>
        <a:xfrm>
          <a:off x="1380102" y="4318189"/>
          <a:ext cx="5520409" cy="1217951"/>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US" sz="1800" kern="1200">
              <a:latin typeface="Aptos Display" panose="02110004020202020204"/>
            </a:rPr>
            <a:t>(College of Policing, 2024). </a:t>
          </a:r>
        </a:p>
      </dsp:txBody>
      <dsp:txXfrm>
        <a:off x="1415775" y="4353862"/>
        <a:ext cx="4195061" cy="1146605"/>
      </dsp:txXfrm>
    </dsp:sp>
    <dsp:sp modelId="{1E6ABE5A-52BC-454D-B2CD-6B98F280AF59}">
      <dsp:nvSpPr>
        <dsp:cNvPr id="0" name=""/>
        <dsp:cNvSpPr/>
      </dsp:nvSpPr>
      <dsp:spPr>
        <a:xfrm>
          <a:off x="4728741" y="932839"/>
          <a:ext cx="791668" cy="791668"/>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US" sz="3500" kern="1200"/>
        </a:p>
      </dsp:txBody>
      <dsp:txXfrm>
        <a:off x="4906866" y="932839"/>
        <a:ext cx="435418" cy="595730"/>
      </dsp:txXfrm>
    </dsp:sp>
    <dsp:sp modelId="{1B03A906-BA9B-4337-B34F-C61B44C06B67}">
      <dsp:nvSpPr>
        <dsp:cNvPr id="0" name=""/>
        <dsp:cNvSpPr/>
      </dsp:nvSpPr>
      <dsp:spPr>
        <a:xfrm>
          <a:off x="5191075" y="2372236"/>
          <a:ext cx="791668" cy="791668"/>
        </a:xfrm>
        <a:prstGeom prst="downArrow">
          <a:avLst>
            <a:gd name="adj1" fmla="val 55000"/>
            <a:gd name="adj2" fmla="val 45000"/>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US" sz="3500" kern="1200"/>
        </a:p>
      </dsp:txBody>
      <dsp:txXfrm>
        <a:off x="5369200" y="2372236"/>
        <a:ext cx="435418" cy="595730"/>
      </dsp:txXfrm>
    </dsp:sp>
    <dsp:sp modelId="{041F6000-96B9-4EA3-A686-280754D2F942}">
      <dsp:nvSpPr>
        <dsp:cNvPr id="0" name=""/>
        <dsp:cNvSpPr/>
      </dsp:nvSpPr>
      <dsp:spPr>
        <a:xfrm>
          <a:off x="5646509" y="3811633"/>
          <a:ext cx="791668" cy="791668"/>
        </a:xfrm>
        <a:prstGeom prst="downArrow">
          <a:avLst>
            <a:gd name="adj1" fmla="val 55000"/>
            <a:gd name="adj2" fmla="val 45000"/>
          </a:avLst>
        </a:prstGeom>
        <a:solidFill>
          <a:schemeClr val="accent4">
            <a:tint val="40000"/>
            <a:alpha val="90000"/>
            <a:hueOff val="0"/>
            <a:satOff val="0"/>
            <a:lumOff val="0"/>
            <a:alphaOff val="0"/>
          </a:schemeClr>
        </a:solidFill>
        <a:ln w="1905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US" sz="3500" kern="1200"/>
        </a:p>
      </dsp:txBody>
      <dsp:txXfrm>
        <a:off x="5824634" y="3811633"/>
        <a:ext cx="435418" cy="59573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7F0F4D-509D-49E4-86DF-754DF07ABF6D}">
      <dsp:nvSpPr>
        <dsp:cNvPr id="0" name=""/>
        <dsp:cNvSpPr/>
      </dsp:nvSpPr>
      <dsp:spPr>
        <a:xfrm>
          <a:off x="3080" y="587032"/>
          <a:ext cx="2444055" cy="1466433"/>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Information gathering </a:t>
          </a:r>
        </a:p>
      </dsp:txBody>
      <dsp:txXfrm>
        <a:off x="3080" y="587032"/>
        <a:ext cx="2444055" cy="1466433"/>
      </dsp:txXfrm>
    </dsp:sp>
    <dsp:sp modelId="{23A6B706-DC0C-4BFB-80DB-6160C5B154FB}">
      <dsp:nvSpPr>
        <dsp:cNvPr id="0" name=""/>
        <dsp:cNvSpPr/>
      </dsp:nvSpPr>
      <dsp:spPr>
        <a:xfrm>
          <a:off x="2691541" y="587032"/>
          <a:ext cx="2444055" cy="1466433"/>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Assessment </a:t>
          </a:r>
        </a:p>
      </dsp:txBody>
      <dsp:txXfrm>
        <a:off x="2691541" y="587032"/>
        <a:ext cx="2444055" cy="1466433"/>
      </dsp:txXfrm>
    </dsp:sp>
    <dsp:sp modelId="{538DBFC1-E6C9-4B0A-940A-686123E8D633}">
      <dsp:nvSpPr>
        <dsp:cNvPr id="0" name=""/>
        <dsp:cNvSpPr/>
      </dsp:nvSpPr>
      <dsp:spPr>
        <a:xfrm>
          <a:off x="5380002" y="587032"/>
          <a:ext cx="2444055" cy="1466433"/>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Powers and policy </a:t>
          </a:r>
        </a:p>
      </dsp:txBody>
      <dsp:txXfrm>
        <a:off x="5380002" y="587032"/>
        <a:ext cx="2444055" cy="1466433"/>
      </dsp:txXfrm>
    </dsp:sp>
    <dsp:sp modelId="{3C634312-8A5B-4CC9-AB96-9DE40E4C8E4C}">
      <dsp:nvSpPr>
        <dsp:cNvPr id="0" name=""/>
        <dsp:cNvSpPr/>
      </dsp:nvSpPr>
      <dsp:spPr>
        <a:xfrm>
          <a:off x="8068463" y="587032"/>
          <a:ext cx="2444055" cy="1466433"/>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Identify options and contingencies </a:t>
          </a:r>
        </a:p>
      </dsp:txBody>
      <dsp:txXfrm>
        <a:off x="8068463" y="587032"/>
        <a:ext cx="2444055" cy="1466433"/>
      </dsp:txXfrm>
    </dsp:sp>
    <dsp:sp modelId="{B45524A9-4529-451F-AC88-03C98AE4AAE2}">
      <dsp:nvSpPr>
        <dsp:cNvPr id="0" name=""/>
        <dsp:cNvSpPr/>
      </dsp:nvSpPr>
      <dsp:spPr>
        <a:xfrm>
          <a:off x="1347311" y="2297871"/>
          <a:ext cx="2444055" cy="1466433"/>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Action and Review</a:t>
          </a:r>
        </a:p>
      </dsp:txBody>
      <dsp:txXfrm>
        <a:off x="1347311" y="2297871"/>
        <a:ext cx="2444055" cy="1466433"/>
      </dsp:txXfrm>
    </dsp:sp>
    <dsp:sp modelId="{40841D30-E126-479D-A450-D8942B751B16}">
      <dsp:nvSpPr>
        <dsp:cNvPr id="0" name=""/>
        <dsp:cNvSpPr/>
      </dsp:nvSpPr>
      <dsp:spPr>
        <a:xfrm>
          <a:off x="4035772" y="2297871"/>
          <a:ext cx="2444055" cy="1466433"/>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All surrounding the Code of </a:t>
          </a:r>
          <a:r>
            <a:rPr lang="en-US" sz="2400" kern="1200">
              <a:solidFill>
                <a:schemeClr val="bg1"/>
              </a:solidFill>
            </a:rPr>
            <a:t>Ethics</a:t>
          </a:r>
        </a:p>
      </dsp:txBody>
      <dsp:txXfrm>
        <a:off x="4035772" y="2297871"/>
        <a:ext cx="2444055" cy="1466433"/>
      </dsp:txXfrm>
    </dsp:sp>
    <dsp:sp modelId="{C2D87124-84DB-474C-B6DC-8888EF4688D4}">
      <dsp:nvSpPr>
        <dsp:cNvPr id="0" name=""/>
        <dsp:cNvSpPr/>
      </dsp:nvSpPr>
      <dsp:spPr>
        <a:xfrm>
          <a:off x="6724233" y="2297871"/>
          <a:ext cx="2444055" cy="1466433"/>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rtl="0">
            <a:lnSpc>
              <a:spcPct val="90000"/>
            </a:lnSpc>
            <a:spcBef>
              <a:spcPct val="0"/>
            </a:spcBef>
            <a:spcAft>
              <a:spcPct val="35000"/>
            </a:spcAft>
            <a:buNone/>
          </a:pPr>
          <a:r>
            <a:rPr lang="en-GB" sz="2400" kern="1200">
              <a:solidFill>
                <a:schemeClr val="bg1"/>
              </a:solidFill>
              <a:latin typeface="Arial"/>
              <a:cs typeface="Arial"/>
            </a:rPr>
            <a:t>(Avon and Somerset Police, no date).</a:t>
          </a:r>
          <a:endParaRPr lang="en-US" sz="2400" kern="1200">
            <a:solidFill>
              <a:schemeClr val="bg1"/>
            </a:solidFill>
            <a:latin typeface="Aptos Display" panose="02110004020202020204"/>
          </a:endParaRPr>
        </a:p>
      </dsp:txBody>
      <dsp:txXfrm>
        <a:off x="6724233" y="2297871"/>
        <a:ext cx="2444055" cy="146643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44E078-428D-4A8A-96AA-4A3EDCD3801E}">
      <dsp:nvSpPr>
        <dsp:cNvPr id="0" name=""/>
        <dsp:cNvSpPr/>
      </dsp:nvSpPr>
      <dsp:spPr>
        <a:xfrm>
          <a:off x="82613" y="90072"/>
          <a:ext cx="897246" cy="897246"/>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0F5807-9666-4AF6-8BB7-10DD12D12B18}">
      <dsp:nvSpPr>
        <dsp:cNvPr id="0" name=""/>
        <dsp:cNvSpPr/>
      </dsp:nvSpPr>
      <dsp:spPr>
        <a:xfrm>
          <a:off x="271034" y="278494"/>
          <a:ext cx="520402" cy="52040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47B64DB-7155-49DC-897F-25708F94D11C}">
      <dsp:nvSpPr>
        <dsp:cNvPr id="0" name=""/>
        <dsp:cNvSpPr/>
      </dsp:nvSpPr>
      <dsp:spPr>
        <a:xfrm>
          <a:off x="1172126" y="90072"/>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US" sz="1600" b="1" kern="1200"/>
            <a:t>Transparency and integrity </a:t>
          </a:r>
        </a:p>
      </dsp:txBody>
      <dsp:txXfrm>
        <a:off x="1172126" y="90072"/>
        <a:ext cx="2114937" cy="897246"/>
      </dsp:txXfrm>
    </dsp:sp>
    <dsp:sp modelId="{9C301617-B643-4C43-AE8A-21971E04E319}">
      <dsp:nvSpPr>
        <dsp:cNvPr id="0" name=""/>
        <dsp:cNvSpPr/>
      </dsp:nvSpPr>
      <dsp:spPr>
        <a:xfrm>
          <a:off x="3655575" y="90072"/>
          <a:ext cx="897246" cy="897246"/>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951E391-6C1F-4E85-AC05-1E43D2473163}">
      <dsp:nvSpPr>
        <dsp:cNvPr id="0" name=""/>
        <dsp:cNvSpPr/>
      </dsp:nvSpPr>
      <dsp:spPr>
        <a:xfrm>
          <a:off x="3843996" y="278494"/>
          <a:ext cx="520402" cy="52040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F8E02D8-E0E6-48E9-8C69-47C965DA5DA1}">
      <dsp:nvSpPr>
        <dsp:cNvPr id="0" name=""/>
        <dsp:cNvSpPr/>
      </dsp:nvSpPr>
      <dsp:spPr>
        <a:xfrm>
          <a:off x="4745088" y="90072"/>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US" sz="1600" b="1" kern="1200"/>
            <a:t>Uphold public trust </a:t>
          </a:r>
        </a:p>
      </dsp:txBody>
      <dsp:txXfrm>
        <a:off x="4745088" y="90072"/>
        <a:ext cx="2114937" cy="897246"/>
      </dsp:txXfrm>
    </dsp:sp>
    <dsp:sp modelId="{EB73CC29-9377-4DC4-93AF-5B87D9696138}">
      <dsp:nvSpPr>
        <dsp:cNvPr id="0" name=""/>
        <dsp:cNvSpPr/>
      </dsp:nvSpPr>
      <dsp:spPr>
        <a:xfrm>
          <a:off x="7228536" y="90072"/>
          <a:ext cx="897246" cy="897246"/>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72DAFF-A36A-4E72-8123-DE1FFEA2C41D}">
      <dsp:nvSpPr>
        <dsp:cNvPr id="0" name=""/>
        <dsp:cNvSpPr/>
      </dsp:nvSpPr>
      <dsp:spPr>
        <a:xfrm>
          <a:off x="7416958" y="278494"/>
          <a:ext cx="520402" cy="52040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32393B5-61C5-4FD7-92EB-9C2D6C5EED7B}">
      <dsp:nvSpPr>
        <dsp:cNvPr id="0" name=""/>
        <dsp:cNvSpPr/>
      </dsp:nvSpPr>
      <dsp:spPr>
        <a:xfrm>
          <a:off x="8318049" y="90072"/>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US" sz="1600" b="1" kern="1200"/>
            <a:t>Ensure ethical decisions </a:t>
          </a:r>
        </a:p>
      </dsp:txBody>
      <dsp:txXfrm>
        <a:off x="8318049" y="90072"/>
        <a:ext cx="2114937" cy="897246"/>
      </dsp:txXfrm>
    </dsp:sp>
    <dsp:sp modelId="{943A83C9-2E69-4CCE-A28E-1760D8B0376B}">
      <dsp:nvSpPr>
        <dsp:cNvPr id="0" name=""/>
        <dsp:cNvSpPr/>
      </dsp:nvSpPr>
      <dsp:spPr>
        <a:xfrm>
          <a:off x="82613" y="1727045"/>
          <a:ext cx="897246" cy="897246"/>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AFE176-98A8-44E1-B1FD-B42D36A2035A}">
      <dsp:nvSpPr>
        <dsp:cNvPr id="0" name=""/>
        <dsp:cNvSpPr/>
      </dsp:nvSpPr>
      <dsp:spPr>
        <a:xfrm>
          <a:off x="271034" y="1915467"/>
          <a:ext cx="520402" cy="52040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CC57AF9-541C-4D91-8A81-64A30007E461}">
      <dsp:nvSpPr>
        <dsp:cNvPr id="0" name=""/>
        <dsp:cNvSpPr/>
      </dsp:nvSpPr>
      <dsp:spPr>
        <a:xfrm>
          <a:off x="1172126" y="1727045"/>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US" sz="1600" b="1" kern="1200"/>
            <a:t>Abide by procedures and practices </a:t>
          </a:r>
        </a:p>
      </dsp:txBody>
      <dsp:txXfrm>
        <a:off x="1172126" y="1727045"/>
        <a:ext cx="2114937" cy="897246"/>
      </dsp:txXfrm>
    </dsp:sp>
    <dsp:sp modelId="{F9D3D014-B298-4BC2-A2B0-23B8893CCA14}">
      <dsp:nvSpPr>
        <dsp:cNvPr id="0" name=""/>
        <dsp:cNvSpPr/>
      </dsp:nvSpPr>
      <dsp:spPr>
        <a:xfrm>
          <a:off x="3655575" y="1727045"/>
          <a:ext cx="897246" cy="897246"/>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8A08B3E-A0BB-4D61-9A4D-15C82C3EE811}">
      <dsp:nvSpPr>
        <dsp:cNvPr id="0" name=""/>
        <dsp:cNvSpPr/>
      </dsp:nvSpPr>
      <dsp:spPr>
        <a:xfrm>
          <a:off x="3843996" y="1915467"/>
          <a:ext cx="520402" cy="52040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B662B51-A11E-400D-AB3E-33EF7D4F9465}">
      <dsp:nvSpPr>
        <dsp:cNvPr id="0" name=""/>
        <dsp:cNvSpPr/>
      </dsp:nvSpPr>
      <dsp:spPr>
        <a:xfrm>
          <a:off x="4745088" y="1727045"/>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GB" sz="1600" b="0" kern="1200">
              <a:latin typeface="Aptos"/>
            </a:rPr>
            <a:t>(</a:t>
          </a:r>
          <a:r>
            <a:rPr lang="en-GB" sz="1600" b="0" kern="1200">
              <a:latin typeface="Arial"/>
              <a:cs typeface="Arial"/>
            </a:rPr>
            <a:t>Ramdat, 2024).</a:t>
          </a:r>
          <a:endParaRPr lang="en-US" sz="1600" b="1" kern="1200">
            <a:latin typeface="Aptos Display" panose="02110004020202020204"/>
          </a:endParaRPr>
        </a:p>
      </dsp:txBody>
      <dsp:txXfrm>
        <a:off x="4745088" y="1727045"/>
        <a:ext cx="2114937" cy="897246"/>
      </dsp:txXfrm>
    </dsp:sp>
    <dsp:sp modelId="{6954C2BE-1375-4D41-888A-B929E13C341C}">
      <dsp:nvSpPr>
        <dsp:cNvPr id="0" name=""/>
        <dsp:cNvSpPr/>
      </dsp:nvSpPr>
      <dsp:spPr>
        <a:xfrm>
          <a:off x="7228536" y="1727045"/>
          <a:ext cx="897246" cy="897246"/>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AB609B-C6EA-42C2-AEF2-89C692628AA1}">
      <dsp:nvSpPr>
        <dsp:cNvPr id="0" name=""/>
        <dsp:cNvSpPr/>
      </dsp:nvSpPr>
      <dsp:spPr>
        <a:xfrm>
          <a:off x="7416958" y="1915467"/>
          <a:ext cx="520402" cy="520402"/>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BAD1BEF-44DC-43E5-9245-70159242E8CD}">
      <dsp:nvSpPr>
        <dsp:cNvPr id="0" name=""/>
        <dsp:cNvSpPr/>
      </dsp:nvSpPr>
      <dsp:spPr>
        <a:xfrm>
          <a:off x="8318049" y="1727045"/>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US" sz="1600" b="1" kern="1200"/>
            <a:t>Ensures enhancement of decision making </a:t>
          </a:r>
        </a:p>
      </dsp:txBody>
      <dsp:txXfrm>
        <a:off x="8318049" y="1727045"/>
        <a:ext cx="2114937" cy="897246"/>
      </dsp:txXfrm>
    </dsp:sp>
    <dsp:sp modelId="{1CE15C0E-5F12-4975-9053-13921E9FA5CB}">
      <dsp:nvSpPr>
        <dsp:cNvPr id="0" name=""/>
        <dsp:cNvSpPr/>
      </dsp:nvSpPr>
      <dsp:spPr>
        <a:xfrm>
          <a:off x="82613" y="3364019"/>
          <a:ext cx="897246" cy="897246"/>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1F5389-1424-433E-9221-37346D062BA4}">
      <dsp:nvSpPr>
        <dsp:cNvPr id="0" name=""/>
        <dsp:cNvSpPr/>
      </dsp:nvSpPr>
      <dsp:spPr>
        <a:xfrm>
          <a:off x="271034" y="3552441"/>
          <a:ext cx="520402" cy="520402"/>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A5E4216-F8C8-464B-A913-D108DD2CF040}">
      <dsp:nvSpPr>
        <dsp:cNvPr id="0" name=""/>
        <dsp:cNvSpPr/>
      </dsp:nvSpPr>
      <dsp:spPr>
        <a:xfrm>
          <a:off x="1172126" y="336401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US" sz="1600" b="1" kern="1200"/>
            <a:t>Clear and straightforward layout with clear goals </a:t>
          </a:r>
        </a:p>
      </dsp:txBody>
      <dsp:txXfrm>
        <a:off x="1172126" y="3364019"/>
        <a:ext cx="2114937" cy="897246"/>
      </dsp:txXfrm>
    </dsp:sp>
    <dsp:sp modelId="{367C8CCF-502C-4549-8148-C28CFB9E26E0}">
      <dsp:nvSpPr>
        <dsp:cNvPr id="0" name=""/>
        <dsp:cNvSpPr/>
      </dsp:nvSpPr>
      <dsp:spPr>
        <a:xfrm>
          <a:off x="3655575" y="3364019"/>
          <a:ext cx="897246" cy="897246"/>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868172-C1CC-4927-9271-8871FD6B01EE}">
      <dsp:nvSpPr>
        <dsp:cNvPr id="0" name=""/>
        <dsp:cNvSpPr/>
      </dsp:nvSpPr>
      <dsp:spPr>
        <a:xfrm>
          <a:off x="3843996" y="3552441"/>
          <a:ext cx="520402" cy="520402"/>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4961DA0-EC18-4F20-8D29-33BB46B32EF9}">
      <dsp:nvSpPr>
        <dsp:cNvPr id="0" name=""/>
        <dsp:cNvSpPr/>
      </dsp:nvSpPr>
      <dsp:spPr>
        <a:xfrm>
          <a:off x="4745088" y="336401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GB" sz="1600" b="0" kern="1200">
              <a:latin typeface="Aptos"/>
            </a:rPr>
            <a:t>(Stein, 2023). </a:t>
          </a:r>
          <a:endParaRPr lang="en-US" sz="1600" b="1" kern="1200">
            <a:latin typeface="Aptos Display" panose="02110004020202020204"/>
          </a:endParaRPr>
        </a:p>
      </dsp:txBody>
      <dsp:txXfrm>
        <a:off x="4745088" y="3364019"/>
        <a:ext cx="2114937" cy="89724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948FE6-4AC2-4D31-ACE8-9BB00544BA48}">
      <dsp:nvSpPr>
        <dsp:cNvPr id="0" name=""/>
        <dsp:cNvSpPr/>
      </dsp:nvSpPr>
      <dsp:spPr>
        <a:xfrm>
          <a:off x="211642" y="2956017"/>
          <a:ext cx="1668672" cy="622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666750">
            <a:lnSpc>
              <a:spcPct val="90000"/>
            </a:lnSpc>
            <a:spcBef>
              <a:spcPct val="0"/>
            </a:spcBef>
            <a:spcAft>
              <a:spcPct val="35000"/>
            </a:spcAft>
            <a:buNone/>
            <a:defRPr b="1"/>
          </a:pPr>
          <a:r>
            <a:rPr lang="en-US" sz="1500" kern="1200"/>
            <a:t>25 Feb.</a:t>
          </a:r>
        </a:p>
      </dsp:txBody>
      <dsp:txXfrm>
        <a:off x="211642" y="2956017"/>
        <a:ext cx="1668672" cy="622029"/>
      </dsp:txXfrm>
    </dsp:sp>
    <dsp:sp modelId="{0CCB34A4-41CC-481E-9B59-5387F6F8B7A6}">
      <dsp:nvSpPr>
        <dsp:cNvPr id="0" name=""/>
        <dsp:cNvSpPr/>
      </dsp:nvSpPr>
      <dsp:spPr>
        <a:xfrm>
          <a:off x="0" y="2642250"/>
          <a:ext cx="6263640" cy="220187"/>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10376B0-8DCB-4473-B818-9ADBD56949FC}">
      <dsp:nvSpPr>
        <dsp:cNvPr id="0" name=""/>
        <dsp:cNvSpPr/>
      </dsp:nvSpPr>
      <dsp:spPr>
        <a:xfrm>
          <a:off x="128208" y="866558"/>
          <a:ext cx="1835540" cy="839894"/>
        </a:xfrm>
        <a:prstGeom prst="rect">
          <a:avLst/>
        </a:prstGeom>
        <a:solidFill>
          <a:schemeClr val="accent2">
            <a:alpha val="90000"/>
            <a:tint val="40000"/>
            <a:hueOff val="0"/>
            <a:satOff val="0"/>
            <a:lumOff val="0"/>
            <a:alphaOff val="0"/>
          </a:schemeClr>
        </a:solidFill>
        <a:ln w="1905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4775" tIns="104775" rIns="104775" bIns="104775" numCol="1" spcCol="1270" anchor="ctr" anchorCtr="0">
          <a:noAutofit/>
        </a:bodyPr>
        <a:lstStyle/>
        <a:p>
          <a:pPr marL="0" lvl="0" indent="0" algn="l" defTabSz="488950">
            <a:lnSpc>
              <a:spcPct val="90000"/>
            </a:lnSpc>
            <a:spcBef>
              <a:spcPct val="0"/>
            </a:spcBef>
            <a:spcAft>
              <a:spcPct val="35000"/>
            </a:spcAft>
            <a:buNone/>
          </a:pPr>
          <a:r>
            <a:rPr lang="en-US" sz="1100" kern="1200"/>
            <a:t>Class discussion and whatsapp group established. Discussed each persons role</a:t>
          </a:r>
        </a:p>
      </dsp:txBody>
      <dsp:txXfrm>
        <a:off x="128208" y="866558"/>
        <a:ext cx="1835540" cy="839894"/>
      </dsp:txXfrm>
    </dsp:sp>
    <dsp:sp modelId="{262F850A-A54B-4D53-926D-6F171C5F9CA8}">
      <dsp:nvSpPr>
        <dsp:cNvPr id="0" name=""/>
        <dsp:cNvSpPr/>
      </dsp:nvSpPr>
      <dsp:spPr>
        <a:xfrm>
          <a:off x="1045978" y="1706453"/>
          <a:ext cx="0" cy="935796"/>
        </a:xfrm>
        <a:prstGeom prst="line">
          <a:avLst/>
        </a:prstGeom>
        <a:solidFill>
          <a:schemeClr val="accent2">
            <a:hueOff val="0"/>
            <a:satOff val="0"/>
            <a:lumOff val="0"/>
            <a:alphaOff val="0"/>
          </a:schemeClr>
        </a:solidFill>
        <a:ln w="6350" cap="flat" cmpd="sng" algn="ctr">
          <a:solidFill>
            <a:schemeClr val="accent2">
              <a:hueOff val="0"/>
              <a:satOff val="0"/>
              <a:lumOff val="0"/>
              <a:alphaOff val="0"/>
            </a:schemeClr>
          </a:solidFill>
          <a:prstDash val="dash"/>
          <a:miter lim="800000"/>
        </a:ln>
        <a:effectLst/>
      </dsp:spPr>
      <dsp:style>
        <a:lnRef idx="2">
          <a:scrgbClr r="0" g="0" b="0"/>
        </a:lnRef>
        <a:fillRef idx="1">
          <a:scrgbClr r="0" g="0" b="0"/>
        </a:fillRef>
        <a:effectRef idx="0">
          <a:scrgbClr r="0" g="0" b="0"/>
        </a:effectRef>
        <a:fontRef idx="minor">
          <a:schemeClr val="lt1"/>
        </a:fontRef>
      </dsp:style>
    </dsp:sp>
    <dsp:sp modelId="{0845E0E3-F63F-4239-9597-19F164125CE1}">
      <dsp:nvSpPr>
        <dsp:cNvPr id="0" name=""/>
        <dsp:cNvSpPr/>
      </dsp:nvSpPr>
      <dsp:spPr>
        <a:xfrm>
          <a:off x="1254563" y="1926640"/>
          <a:ext cx="1668672" cy="622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666750">
            <a:lnSpc>
              <a:spcPct val="90000"/>
            </a:lnSpc>
            <a:spcBef>
              <a:spcPct val="0"/>
            </a:spcBef>
            <a:spcAft>
              <a:spcPct val="35000"/>
            </a:spcAft>
            <a:buNone/>
            <a:defRPr b="1"/>
          </a:pPr>
          <a:r>
            <a:rPr lang="en-US" sz="1500" kern="1200"/>
            <a:t>10 Apr.</a:t>
          </a:r>
        </a:p>
      </dsp:txBody>
      <dsp:txXfrm>
        <a:off x="1254563" y="1926640"/>
        <a:ext cx="1668672" cy="622029"/>
      </dsp:txXfrm>
    </dsp:sp>
    <dsp:sp modelId="{8DB8A2A2-17EF-4301-A101-C0458B58E0B5}">
      <dsp:nvSpPr>
        <dsp:cNvPr id="0" name=""/>
        <dsp:cNvSpPr/>
      </dsp:nvSpPr>
      <dsp:spPr>
        <a:xfrm>
          <a:off x="1171129" y="3798234"/>
          <a:ext cx="1835540" cy="983876"/>
        </a:xfrm>
        <a:prstGeom prst="rect">
          <a:avLst/>
        </a:prstGeom>
        <a:solidFill>
          <a:schemeClr val="accent2">
            <a:alpha val="90000"/>
            <a:tint val="40000"/>
            <a:hueOff val="0"/>
            <a:satOff val="0"/>
            <a:lumOff val="0"/>
            <a:alphaOff val="0"/>
          </a:schemeClr>
        </a:solidFill>
        <a:ln w="1905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4775" tIns="104775" rIns="104775" bIns="104775" numCol="1" spcCol="1270" anchor="ctr" anchorCtr="0">
          <a:noAutofit/>
        </a:bodyPr>
        <a:lstStyle/>
        <a:p>
          <a:pPr marL="0" lvl="0" indent="0" algn="l" defTabSz="488950">
            <a:lnSpc>
              <a:spcPct val="90000"/>
            </a:lnSpc>
            <a:spcBef>
              <a:spcPct val="0"/>
            </a:spcBef>
            <a:spcAft>
              <a:spcPct val="35000"/>
            </a:spcAft>
            <a:buNone/>
          </a:pPr>
          <a:r>
            <a:rPr lang="en-US" sz="1100" kern="1200"/>
            <a:t>beginning of research. What will I be discussing? What information do I need? What will be the order of my section?</a:t>
          </a:r>
        </a:p>
      </dsp:txBody>
      <dsp:txXfrm>
        <a:off x="1171129" y="3798234"/>
        <a:ext cx="1835540" cy="983876"/>
      </dsp:txXfrm>
    </dsp:sp>
    <dsp:sp modelId="{B3DC0187-57CC-499C-8921-4206E6C2742E}">
      <dsp:nvSpPr>
        <dsp:cNvPr id="0" name=""/>
        <dsp:cNvSpPr/>
      </dsp:nvSpPr>
      <dsp:spPr>
        <a:xfrm>
          <a:off x="2088899" y="2862437"/>
          <a:ext cx="0" cy="935796"/>
        </a:xfrm>
        <a:prstGeom prst="line">
          <a:avLst/>
        </a:prstGeom>
        <a:solidFill>
          <a:schemeClr val="accent2">
            <a:hueOff val="0"/>
            <a:satOff val="0"/>
            <a:lumOff val="0"/>
            <a:alphaOff val="0"/>
          </a:schemeClr>
        </a:solidFill>
        <a:ln w="6350" cap="flat" cmpd="sng" algn="ctr">
          <a:solidFill>
            <a:schemeClr val="accent2">
              <a:hueOff val="0"/>
              <a:satOff val="0"/>
              <a:lumOff val="0"/>
              <a:alphaOff val="0"/>
            </a:schemeClr>
          </a:solidFill>
          <a:prstDash val="dash"/>
          <a:miter lim="800000"/>
        </a:ln>
        <a:effectLst/>
      </dsp:spPr>
      <dsp:style>
        <a:lnRef idx="2">
          <a:scrgbClr r="0" g="0" b="0"/>
        </a:lnRef>
        <a:fillRef idx="1">
          <a:scrgbClr r="0" g="0" b="0"/>
        </a:fillRef>
        <a:effectRef idx="0">
          <a:scrgbClr r="0" g="0" b="0"/>
        </a:effectRef>
        <a:fontRef idx="minor">
          <a:schemeClr val="lt1"/>
        </a:fontRef>
      </dsp:style>
    </dsp:sp>
    <dsp:sp modelId="{1BE71D72-757E-4B96-B477-A801B4C97F2B}">
      <dsp:nvSpPr>
        <dsp:cNvPr id="0" name=""/>
        <dsp:cNvSpPr/>
      </dsp:nvSpPr>
      <dsp:spPr>
        <a:xfrm>
          <a:off x="977170" y="2683535"/>
          <a:ext cx="137617" cy="137617"/>
        </a:xfrm>
        <a:prstGeom prst="ellipse">
          <a:avLst/>
        </a:prstGeom>
        <a:solidFill>
          <a:schemeClr val="lt1">
            <a:alpha val="90000"/>
            <a:hueOff val="0"/>
            <a:satOff val="0"/>
            <a:lumOff val="0"/>
            <a:alphaOff val="0"/>
          </a:schemeClr>
        </a:solidFill>
        <a:ln w="19050" cap="flat" cmpd="sng" algn="ctr">
          <a:noFill/>
          <a:prstDash val="solid"/>
          <a:miter lim="800000"/>
        </a:ln>
        <a:effectLst/>
      </dsp:spPr>
      <dsp:style>
        <a:lnRef idx="2">
          <a:scrgbClr r="0" g="0" b="0"/>
        </a:lnRef>
        <a:fillRef idx="1">
          <a:scrgbClr r="0" g="0" b="0"/>
        </a:fillRef>
        <a:effectRef idx="0">
          <a:scrgbClr r="0" g="0" b="0"/>
        </a:effectRef>
        <a:fontRef idx="minor"/>
      </dsp:style>
    </dsp:sp>
    <dsp:sp modelId="{ECC9D783-1C7B-4E84-92F5-0418336D5298}">
      <dsp:nvSpPr>
        <dsp:cNvPr id="0" name=""/>
        <dsp:cNvSpPr/>
      </dsp:nvSpPr>
      <dsp:spPr>
        <a:xfrm>
          <a:off x="2020090" y="2683535"/>
          <a:ext cx="137617" cy="137617"/>
        </a:xfrm>
        <a:prstGeom prst="ellipse">
          <a:avLst/>
        </a:prstGeom>
        <a:solidFill>
          <a:schemeClr val="lt1">
            <a:alpha val="90000"/>
            <a:hueOff val="0"/>
            <a:satOff val="0"/>
            <a:lumOff val="0"/>
            <a:alphaOff val="0"/>
          </a:schemeClr>
        </a:solidFill>
        <a:ln w="19050" cap="flat" cmpd="sng" algn="ctr">
          <a:noFill/>
          <a:prstDash val="solid"/>
          <a:miter lim="800000"/>
        </a:ln>
        <a:effectLst/>
      </dsp:spPr>
      <dsp:style>
        <a:lnRef idx="2">
          <a:scrgbClr r="0" g="0" b="0"/>
        </a:lnRef>
        <a:fillRef idx="1">
          <a:scrgbClr r="0" g="0" b="0"/>
        </a:fillRef>
        <a:effectRef idx="0">
          <a:scrgbClr r="0" g="0" b="0"/>
        </a:effectRef>
        <a:fontRef idx="minor"/>
      </dsp:style>
    </dsp:sp>
    <dsp:sp modelId="{18EDBA20-B10C-4268-91B8-95160E487DDC}">
      <dsp:nvSpPr>
        <dsp:cNvPr id="0" name=""/>
        <dsp:cNvSpPr/>
      </dsp:nvSpPr>
      <dsp:spPr>
        <a:xfrm>
          <a:off x="2297483" y="2956017"/>
          <a:ext cx="1668672" cy="622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666750">
            <a:lnSpc>
              <a:spcPct val="90000"/>
            </a:lnSpc>
            <a:spcBef>
              <a:spcPct val="0"/>
            </a:spcBef>
            <a:spcAft>
              <a:spcPct val="35000"/>
            </a:spcAft>
            <a:buNone/>
            <a:defRPr b="1"/>
          </a:pPr>
          <a:r>
            <a:rPr lang="en-US" sz="1500" kern="1200"/>
            <a:t>18 Apr.</a:t>
          </a:r>
        </a:p>
      </dsp:txBody>
      <dsp:txXfrm>
        <a:off x="2297483" y="2956017"/>
        <a:ext cx="1668672" cy="622029"/>
      </dsp:txXfrm>
    </dsp:sp>
    <dsp:sp modelId="{01EC09C3-9F62-408A-A3A7-1A8B7DBC540B}">
      <dsp:nvSpPr>
        <dsp:cNvPr id="0" name=""/>
        <dsp:cNvSpPr/>
      </dsp:nvSpPr>
      <dsp:spPr>
        <a:xfrm>
          <a:off x="2214049" y="266633"/>
          <a:ext cx="1835540" cy="1439819"/>
        </a:xfrm>
        <a:prstGeom prst="rect">
          <a:avLst/>
        </a:prstGeom>
        <a:solidFill>
          <a:schemeClr val="accent2">
            <a:alpha val="90000"/>
            <a:tint val="40000"/>
            <a:hueOff val="0"/>
            <a:satOff val="0"/>
            <a:lumOff val="0"/>
            <a:alphaOff val="0"/>
          </a:schemeClr>
        </a:solidFill>
        <a:ln w="1905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4775" tIns="104775" rIns="104775" bIns="104775" numCol="1" spcCol="1270" anchor="ctr" anchorCtr="0">
          <a:noAutofit/>
        </a:bodyPr>
        <a:lstStyle/>
        <a:p>
          <a:pPr marL="0" lvl="0" indent="0" algn="l" defTabSz="488950">
            <a:lnSpc>
              <a:spcPct val="90000"/>
            </a:lnSpc>
            <a:spcBef>
              <a:spcPct val="0"/>
            </a:spcBef>
            <a:spcAft>
              <a:spcPct val="35000"/>
            </a:spcAft>
            <a:buNone/>
          </a:pPr>
          <a:r>
            <a:rPr lang="en-US" sz="1100" kern="1200"/>
            <a:t>Beginning of writing and gathering sources into a script. What sources have the most reliable evidence? What information do I need? Maintaining communication on group chat</a:t>
          </a:r>
        </a:p>
      </dsp:txBody>
      <dsp:txXfrm>
        <a:off x="2214049" y="266633"/>
        <a:ext cx="1835540" cy="1439819"/>
      </dsp:txXfrm>
    </dsp:sp>
    <dsp:sp modelId="{AC376A37-A42B-42FE-A13F-E706F3B0A233}">
      <dsp:nvSpPr>
        <dsp:cNvPr id="0" name=""/>
        <dsp:cNvSpPr/>
      </dsp:nvSpPr>
      <dsp:spPr>
        <a:xfrm>
          <a:off x="3131820" y="1706453"/>
          <a:ext cx="0" cy="935796"/>
        </a:xfrm>
        <a:prstGeom prst="line">
          <a:avLst/>
        </a:prstGeom>
        <a:solidFill>
          <a:schemeClr val="accent2">
            <a:hueOff val="0"/>
            <a:satOff val="0"/>
            <a:lumOff val="0"/>
            <a:alphaOff val="0"/>
          </a:schemeClr>
        </a:solidFill>
        <a:ln w="6350" cap="flat" cmpd="sng" algn="ctr">
          <a:solidFill>
            <a:schemeClr val="accent2">
              <a:hueOff val="0"/>
              <a:satOff val="0"/>
              <a:lumOff val="0"/>
              <a:alphaOff val="0"/>
            </a:schemeClr>
          </a:solidFill>
          <a:prstDash val="dash"/>
          <a:miter lim="800000"/>
        </a:ln>
        <a:effectLst/>
      </dsp:spPr>
      <dsp:style>
        <a:lnRef idx="2">
          <a:scrgbClr r="0" g="0" b="0"/>
        </a:lnRef>
        <a:fillRef idx="1">
          <a:scrgbClr r="0" g="0" b="0"/>
        </a:fillRef>
        <a:effectRef idx="0">
          <a:scrgbClr r="0" g="0" b="0"/>
        </a:effectRef>
        <a:fontRef idx="minor">
          <a:schemeClr val="lt1"/>
        </a:fontRef>
      </dsp:style>
    </dsp:sp>
    <dsp:sp modelId="{721AAF36-D6EC-42BE-8770-1731FC01D61B}">
      <dsp:nvSpPr>
        <dsp:cNvPr id="0" name=""/>
        <dsp:cNvSpPr/>
      </dsp:nvSpPr>
      <dsp:spPr>
        <a:xfrm>
          <a:off x="3340404" y="1926640"/>
          <a:ext cx="1668672" cy="622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666750">
            <a:lnSpc>
              <a:spcPct val="90000"/>
            </a:lnSpc>
            <a:spcBef>
              <a:spcPct val="0"/>
            </a:spcBef>
            <a:spcAft>
              <a:spcPct val="35000"/>
            </a:spcAft>
            <a:buNone/>
            <a:defRPr b="1"/>
          </a:pPr>
          <a:r>
            <a:rPr lang="en-US" sz="1500" kern="1200"/>
            <a:t>21 Apr.</a:t>
          </a:r>
        </a:p>
      </dsp:txBody>
      <dsp:txXfrm>
        <a:off x="3340404" y="1926640"/>
        <a:ext cx="1668672" cy="622029"/>
      </dsp:txXfrm>
    </dsp:sp>
    <dsp:sp modelId="{5F32BABB-2FDE-4EF1-B086-C0FFD3E173D9}">
      <dsp:nvSpPr>
        <dsp:cNvPr id="0" name=""/>
        <dsp:cNvSpPr/>
      </dsp:nvSpPr>
      <dsp:spPr>
        <a:xfrm>
          <a:off x="3256970" y="3798234"/>
          <a:ext cx="1835540" cy="983876"/>
        </a:xfrm>
        <a:prstGeom prst="rect">
          <a:avLst/>
        </a:prstGeom>
        <a:solidFill>
          <a:schemeClr val="accent2">
            <a:alpha val="90000"/>
            <a:tint val="40000"/>
            <a:hueOff val="0"/>
            <a:satOff val="0"/>
            <a:lumOff val="0"/>
            <a:alphaOff val="0"/>
          </a:schemeClr>
        </a:solidFill>
        <a:ln w="1905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4775" tIns="104775" rIns="104775" bIns="104775" numCol="1" spcCol="1270" anchor="ctr" anchorCtr="0">
          <a:noAutofit/>
        </a:bodyPr>
        <a:lstStyle/>
        <a:p>
          <a:pPr marL="0" lvl="0" indent="0" algn="l" defTabSz="488950">
            <a:lnSpc>
              <a:spcPct val="90000"/>
            </a:lnSpc>
            <a:spcBef>
              <a:spcPct val="0"/>
            </a:spcBef>
            <a:spcAft>
              <a:spcPct val="35000"/>
            </a:spcAft>
            <a:buNone/>
          </a:pPr>
          <a:r>
            <a:rPr lang="en-US" sz="1100" kern="1200"/>
            <a:t>Script complete. Beginning of creating power point slides. Adding reference list and creating time line of research.</a:t>
          </a:r>
        </a:p>
      </dsp:txBody>
      <dsp:txXfrm>
        <a:off x="3256970" y="3798234"/>
        <a:ext cx="1835540" cy="983876"/>
      </dsp:txXfrm>
    </dsp:sp>
    <dsp:sp modelId="{31FB3768-5010-4EB1-849D-E660842CDA11}">
      <dsp:nvSpPr>
        <dsp:cNvPr id="0" name=""/>
        <dsp:cNvSpPr/>
      </dsp:nvSpPr>
      <dsp:spPr>
        <a:xfrm>
          <a:off x="4174740" y="2862437"/>
          <a:ext cx="0" cy="935796"/>
        </a:xfrm>
        <a:prstGeom prst="line">
          <a:avLst/>
        </a:prstGeom>
        <a:solidFill>
          <a:schemeClr val="accent2">
            <a:hueOff val="0"/>
            <a:satOff val="0"/>
            <a:lumOff val="0"/>
            <a:alphaOff val="0"/>
          </a:schemeClr>
        </a:solidFill>
        <a:ln w="6350" cap="flat" cmpd="sng" algn="ctr">
          <a:solidFill>
            <a:schemeClr val="accent2">
              <a:hueOff val="0"/>
              <a:satOff val="0"/>
              <a:lumOff val="0"/>
              <a:alphaOff val="0"/>
            </a:schemeClr>
          </a:solidFill>
          <a:prstDash val="dash"/>
          <a:miter lim="800000"/>
        </a:ln>
        <a:effectLst/>
      </dsp:spPr>
      <dsp:style>
        <a:lnRef idx="2">
          <a:scrgbClr r="0" g="0" b="0"/>
        </a:lnRef>
        <a:fillRef idx="1">
          <a:scrgbClr r="0" g="0" b="0"/>
        </a:fillRef>
        <a:effectRef idx="0">
          <a:scrgbClr r="0" g="0" b="0"/>
        </a:effectRef>
        <a:fontRef idx="minor">
          <a:schemeClr val="lt1"/>
        </a:fontRef>
      </dsp:style>
    </dsp:sp>
    <dsp:sp modelId="{63A4E6A8-6DDB-40CC-BB57-16211D174A45}">
      <dsp:nvSpPr>
        <dsp:cNvPr id="0" name=""/>
        <dsp:cNvSpPr/>
      </dsp:nvSpPr>
      <dsp:spPr>
        <a:xfrm>
          <a:off x="3063011" y="2683535"/>
          <a:ext cx="137617" cy="137617"/>
        </a:xfrm>
        <a:prstGeom prst="ellipse">
          <a:avLst/>
        </a:prstGeom>
        <a:solidFill>
          <a:schemeClr val="lt1">
            <a:alpha val="90000"/>
            <a:hueOff val="0"/>
            <a:satOff val="0"/>
            <a:lumOff val="0"/>
            <a:alphaOff val="0"/>
          </a:schemeClr>
        </a:solidFill>
        <a:ln w="19050" cap="flat" cmpd="sng" algn="ctr">
          <a:noFill/>
          <a:prstDash val="solid"/>
          <a:miter lim="800000"/>
        </a:ln>
        <a:effectLst/>
      </dsp:spPr>
      <dsp:style>
        <a:lnRef idx="2">
          <a:scrgbClr r="0" g="0" b="0"/>
        </a:lnRef>
        <a:fillRef idx="1">
          <a:scrgbClr r="0" g="0" b="0"/>
        </a:fillRef>
        <a:effectRef idx="0">
          <a:scrgbClr r="0" g="0" b="0"/>
        </a:effectRef>
        <a:fontRef idx="minor"/>
      </dsp:style>
    </dsp:sp>
    <dsp:sp modelId="{C687599D-55EA-4800-B426-31F74CA8F608}">
      <dsp:nvSpPr>
        <dsp:cNvPr id="0" name=""/>
        <dsp:cNvSpPr/>
      </dsp:nvSpPr>
      <dsp:spPr>
        <a:xfrm>
          <a:off x="4105931" y="2683535"/>
          <a:ext cx="137617" cy="137617"/>
        </a:xfrm>
        <a:prstGeom prst="ellipse">
          <a:avLst/>
        </a:prstGeom>
        <a:solidFill>
          <a:schemeClr val="lt1">
            <a:alpha val="90000"/>
            <a:hueOff val="0"/>
            <a:satOff val="0"/>
            <a:lumOff val="0"/>
            <a:alphaOff val="0"/>
          </a:schemeClr>
        </a:solidFill>
        <a:ln w="19050" cap="flat" cmpd="sng" algn="ctr">
          <a:noFill/>
          <a:prstDash val="solid"/>
          <a:miter lim="800000"/>
        </a:ln>
        <a:effectLst/>
      </dsp:spPr>
      <dsp:style>
        <a:lnRef idx="2">
          <a:scrgbClr r="0" g="0" b="0"/>
        </a:lnRef>
        <a:fillRef idx="1">
          <a:scrgbClr r="0" g="0" b="0"/>
        </a:fillRef>
        <a:effectRef idx="0">
          <a:scrgbClr r="0" g="0" b="0"/>
        </a:effectRef>
        <a:fontRef idx="minor"/>
      </dsp:style>
    </dsp:sp>
    <dsp:sp modelId="{39659EF4-77D7-479B-8C5D-788E2A69CCCA}">
      <dsp:nvSpPr>
        <dsp:cNvPr id="0" name=""/>
        <dsp:cNvSpPr/>
      </dsp:nvSpPr>
      <dsp:spPr>
        <a:xfrm>
          <a:off x="4383324" y="2956017"/>
          <a:ext cx="1668672" cy="622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666750">
            <a:lnSpc>
              <a:spcPct val="90000"/>
            </a:lnSpc>
            <a:spcBef>
              <a:spcPct val="0"/>
            </a:spcBef>
            <a:spcAft>
              <a:spcPct val="35000"/>
            </a:spcAft>
            <a:buNone/>
            <a:defRPr b="1"/>
          </a:pPr>
          <a:r>
            <a:rPr lang="en-US" sz="1500" kern="1200"/>
            <a:t>22 Apr.</a:t>
          </a:r>
        </a:p>
      </dsp:txBody>
      <dsp:txXfrm>
        <a:off x="4383324" y="2956017"/>
        <a:ext cx="1668672" cy="622029"/>
      </dsp:txXfrm>
    </dsp:sp>
    <dsp:sp modelId="{FA2CC87B-3EC8-4479-8463-CD8EE1B203B1}">
      <dsp:nvSpPr>
        <dsp:cNvPr id="0" name=""/>
        <dsp:cNvSpPr/>
      </dsp:nvSpPr>
      <dsp:spPr>
        <a:xfrm>
          <a:off x="4299890" y="938549"/>
          <a:ext cx="1835540" cy="767903"/>
        </a:xfrm>
        <a:prstGeom prst="rect">
          <a:avLst/>
        </a:prstGeom>
        <a:solidFill>
          <a:schemeClr val="accent2">
            <a:alpha val="90000"/>
            <a:tint val="40000"/>
            <a:hueOff val="0"/>
            <a:satOff val="0"/>
            <a:lumOff val="0"/>
            <a:alphaOff val="0"/>
          </a:schemeClr>
        </a:solidFill>
        <a:ln w="1905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4775" tIns="104775" rIns="104775" bIns="104775" numCol="1" spcCol="1270" anchor="ctr" anchorCtr="0">
          <a:noAutofit/>
        </a:bodyPr>
        <a:lstStyle/>
        <a:p>
          <a:pPr marL="0" lvl="0" indent="0" algn="l" defTabSz="488950">
            <a:lnSpc>
              <a:spcPct val="90000"/>
            </a:lnSpc>
            <a:spcBef>
              <a:spcPct val="0"/>
            </a:spcBef>
            <a:spcAft>
              <a:spcPct val="35000"/>
            </a:spcAft>
            <a:buNone/>
          </a:pPr>
          <a:r>
            <a:rPr lang="en-US" sz="1100" kern="1200"/>
            <a:t>Script notes created and finalised slides</a:t>
          </a:r>
        </a:p>
      </dsp:txBody>
      <dsp:txXfrm>
        <a:off x="4299890" y="938549"/>
        <a:ext cx="1835540" cy="767903"/>
      </dsp:txXfrm>
    </dsp:sp>
    <dsp:sp modelId="{D00D7728-7A97-42DB-B16E-D27E6A918775}">
      <dsp:nvSpPr>
        <dsp:cNvPr id="0" name=""/>
        <dsp:cNvSpPr/>
      </dsp:nvSpPr>
      <dsp:spPr>
        <a:xfrm>
          <a:off x="5217661" y="1706453"/>
          <a:ext cx="0" cy="935796"/>
        </a:xfrm>
        <a:prstGeom prst="line">
          <a:avLst/>
        </a:prstGeom>
        <a:solidFill>
          <a:schemeClr val="accent2">
            <a:hueOff val="0"/>
            <a:satOff val="0"/>
            <a:lumOff val="0"/>
            <a:alphaOff val="0"/>
          </a:schemeClr>
        </a:solidFill>
        <a:ln w="6350" cap="flat" cmpd="sng" algn="ctr">
          <a:solidFill>
            <a:schemeClr val="accent2">
              <a:hueOff val="0"/>
              <a:satOff val="0"/>
              <a:lumOff val="0"/>
              <a:alphaOff val="0"/>
            </a:schemeClr>
          </a:solidFill>
          <a:prstDash val="dash"/>
          <a:miter lim="800000"/>
        </a:ln>
        <a:effectLst/>
      </dsp:spPr>
      <dsp:style>
        <a:lnRef idx="2">
          <a:scrgbClr r="0" g="0" b="0"/>
        </a:lnRef>
        <a:fillRef idx="1">
          <a:scrgbClr r="0" g="0" b="0"/>
        </a:fillRef>
        <a:effectRef idx="0">
          <a:scrgbClr r="0" g="0" b="0"/>
        </a:effectRef>
        <a:fontRef idx="minor">
          <a:schemeClr val="lt1"/>
        </a:fontRef>
      </dsp:style>
    </dsp:sp>
    <dsp:sp modelId="{D89C728E-7E02-4AA3-B426-7CAF034FBD77}">
      <dsp:nvSpPr>
        <dsp:cNvPr id="0" name=""/>
        <dsp:cNvSpPr/>
      </dsp:nvSpPr>
      <dsp:spPr>
        <a:xfrm>
          <a:off x="5148852" y="2683535"/>
          <a:ext cx="137617" cy="137617"/>
        </a:xfrm>
        <a:prstGeom prst="ellipse">
          <a:avLst/>
        </a:prstGeom>
        <a:solidFill>
          <a:schemeClr val="lt1">
            <a:alpha val="90000"/>
            <a:hueOff val="0"/>
            <a:satOff val="0"/>
            <a:lumOff val="0"/>
            <a:alphaOff val="0"/>
          </a:schemeClr>
        </a:solidFill>
        <a:ln w="19050" cap="flat" cmpd="sng" algn="ctr">
          <a:no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17/3/layout/HorizontalPathTimeline">
  <dgm:title val="Horizontal Path Timeline"/>
  <dgm:desc val="Use to show a list of events in chronological order. The rectangular shape contains the description while the date is shown near the circular dot along the time line. It's the perfect SmartArt for displaying large amount of text with a short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refType="h" fact="0.04"/>
      <dgm:constr type="ctrY" for="ch" forName="divider" refType="h" fact="0.5"/>
      <dgm:constr type="l" for="ch" forName="divider"/>
      <dgm:constr type="w" for="ch" forName="nodes" refType="w"/>
      <dgm:constr type="h" for="ch" forName="nodes" refType="h"/>
    </dgm:constrLst>
    <dgm:layoutNode name="divider" styleLbl="node1">
      <dgm:alg type="sp"/>
      <dgm:shape xmlns:r="http://schemas.openxmlformats.org/officeDocument/2006/relationships" type="rect" r:blip="" zOrderOff="2">
        <dgm:adjLst/>
      </dgm:shap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
                <dgm:constr type="l" for="ch" forName="L1TextContainer" refType="w" fact="0.1"/>
                <dgm:constr type="t" for="ch" forName="L1TextContainer" refType="h" fact="0.537"/>
                <dgm:constr type="h" for="ch" forName="L1TextContainer" refType="h" fact="0.113"/>
                <dgm:constr type="w" for="ch" forName="L2TextContainerWrapper" refType="w" fact="0.88"/>
                <dgm:constr type="h" for="ch" forName="L2TextContainerWrapper" refType="h" fact="0.31"/>
                <dgm:constr type="b" for="ch" forName="L2TextContainerWrapper" refType="h" fact="0.31"/>
                <dgm:constr type="l" for="ch" forName="L2TextContainerWrapper" refType="w" fact="0.06"/>
                <dgm:constr type="w" for="ch" forName="ConnectLine"/>
                <dgm:constr type="l" for="ch" forName="ConnectLine" refType="w" fact="0.5"/>
                <dgm:constr type="h" for="ch" forName="ConnectLine" refType="h" fact="0.17"/>
                <dgm:constr type="t" for="ch" forName="ConnectLine" refType="h" fact="0.31"/>
                <dgm:constr type="w" for="ch" forName="ConnectorPoint" refType="h" fact="0.025"/>
                <dgm:constr type="h" for="ch" forName="ConnectorPoint" refType="h" fact="0.025"/>
                <dgm:constr type="ctrX" for="ch" forName="ConnectorPoint" refType="w" fact="0.5"/>
                <dgm:constr type="ctrY" for="ch" forName="ConnectorPoint" refType="h" fact="0.5"/>
                <dgm:constr type="w" for="ch" forName="EmptyPlaceHolder" refType="w"/>
                <dgm:constr type="t" for="ch" forName="EmptyPlaceHolder" refType="h" fact="0.65"/>
                <dgm:constr type="h" for="ch" forName="EmptyPlaceHolder" refType="h" fact="0.35"/>
              </dgm:constrLst>
            </dgm:if>
            <dgm:else name="CaseForPlacingNodeBelowDivider">
              <dgm:constrLst>
                <dgm:constr type="w" for="ch" forName="L1TextContainer" refType="w" fact="0.8"/>
                <dgm:constr type="l" for="ch" forName="L1TextContainer" refType="w" fact="0.1"/>
                <dgm:constr type="t" for="ch" forName="L1TextContainer" refType="h" fact="0.35"/>
                <dgm:constr type="h" for="ch" forName="L1TextContainer" refType="h" fact="0.113"/>
                <dgm:constr type="w" for="ch" forName="L2TextContainerWrapper" refType="w" fact="0.88"/>
                <dgm:constr type="h" for="ch" forName="L2TextContainerWrapper" refType="h" fact="0.31"/>
                <dgm:constr type="t" for="ch" forName="L2TextContainerWrapper" refType="h" fact="0.69"/>
                <dgm:constr type="l" for="ch" forName="L2TextContainerWrapper" refType="w" fact="0.06"/>
                <dgm:constr type="w" for="ch" forName="ConnectLine"/>
                <dgm:constr type="l" for="ch" forName="ConnectLine" refType="w" fact="0.5"/>
                <dgm:constr type="h" for="ch" forName="ConnectLine" refType="h" fact="0.17"/>
                <dgm:constr type="t" for="ch" forName="ConnectLine" refType="h" fact="0.52"/>
                <dgm:constr type="w" for="ch" forName="ConnectorPoint" refType="h" fact="0.025"/>
                <dgm:constr type="h" for="ch" forName="ConnectorPoint" refType="h" fact="0.025"/>
                <dgm:constr type="ctrX" for="ch" forName="ConnectorPoint" refType="w" fact="0.5"/>
                <dgm:constr type="ctrY" for="ch" forName="ConnectorPoint" refType="h" fact="0.5"/>
                <dgm:constr type="w" for="ch" forName="EmptyPlaceHolder" refType="w"/>
                <dgm:constr type="h" for="ch" forName="EmptyPlaceHolder" refType="h" fact="0.35"/>
                <dgm:constr type="t" for="ch" forName="EmptyPlaceHolder" refType="h" fact="0"/>
              </dgm:constrLst>
            </dgm:else>
          </dgm:choose>
          <dgm:layoutNode name="L1TextContainer" styleLbl="revTx">
            <dgm:varLst>
              <dgm:chMax val="1"/>
              <dgm:chPref val="1"/>
              <dgm:bulletEnabled val="1"/>
            </dgm:varLst>
            <dgm:choose name="casesForTxtDirLogic">
              <dgm:if name="Name78" axis="self" ptType="node" func="posOdd" op="equ" val="1">
                <dgm:alg type="tx">
                  <dgm:param type="txAnchorHorz" val="ctr"/>
                  <dgm:param type="txAnchorVert" val="t"/>
                  <dgm:param type="parTxLTRAlign" val="ctr"/>
                  <dgm:param type="parTxRTLAlign" val="ctr"/>
                </dgm:alg>
              </dgm:if>
              <dgm:else name="Name89">
                <dgm:alg type="tx">
                  <dgm:param type="txAnchorHorz" val="ctr"/>
                  <dgm:param type="txAnchorVert" val="b"/>
                  <dgm:param type="parTxLTRAlign" val="ctr"/>
                  <dgm:param type="parTxRTLAlign" val="ctr"/>
                </dgm:alg>
              </dgm:else>
            </dgm:choose>
            <dgm:shape xmlns:r="http://schemas.openxmlformats.org/officeDocument/2006/relationships" type="rect" r:blip="">
              <dgm:adjLst/>
            </dgm:shape>
            <dgm:presOf axis="self"/>
            <dgm:constrLst>
              <dgm:constr type="lMarg"/>
              <dgm:constr type="rMarg"/>
              <dgm:constr type="tMarg"/>
              <dgm:constr type="bMarg"/>
            </dgm:constrLst>
            <dgm:ruleLst>
              <dgm:rule type="primFontSz" val="14" fact="NaN" max="NaN"/>
            </dgm:ruleLst>
          </dgm:layoutNode>
          <dgm:layoutNode name="L2TextContainerWrapper" styleLbl="bgAccFollowNode1">
            <dgm:varLst>
              <dgm:chMax val="0"/>
              <dgm:chPref val="0"/>
              <dgm:bulletEnabled val="1"/>
            </dgm:varLst>
            <dgm:alg type="composite"/>
            <dgm:choose name="L2TextContainerConstr">
              <dgm:if name="CaseForPlacingL2TextContaineAboveDivider" axis="self" ptType="node" func="posOdd" op="equ" val="1">
                <dgm:constrLst>
                  <dgm:constr type="h" for="ch" forName="L2TextContainer" refType="h" fact="0.45"/>
                  <dgm:constr type="b" for="ch" forName="L2TextContainer" refType="h"/>
                  <dgm:constr type="h" for="ch" forName="FlexibleEmptyPlaceHolder" refType="h" fact="0.55"/>
                </dgm:constrLst>
              </dgm:if>
              <dgm:else name="CaseForPlacingL2TextContaineBelowDivider">
                <dgm:constrLst>
                  <dgm:constr type="h" for="ch" forName="L2TextContainer" refType="h" fact="0.45"/>
                  <dgm:constr type="h" for="ch" forName="FlexibleEmptyPlaceHolder" refType="h" fact="0.55"/>
                  <dgm:constr type="b" for="ch" forName="FlexibleEmptyPlaceHolder" refType="h"/>
                </dgm:constrLst>
              </dgm:else>
            </dgm:choose>
            <dgm:layoutNode name="L2TextContainer" styleLbl="bgAccFollowNode1">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ect" r:blip="">
                <dgm:adjLst/>
              </dgm:shape>
              <dgm:presOf axis="des" ptType="node"/>
              <dgm:constrLst>
                <dgm:constr type="lMarg" refType="primFontSz" fact="0.75"/>
                <dgm:constr type="rMarg" refType="primFontSz" fact="0.75"/>
                <dgm:constr type="tMarg" refType="primFontSz" fact="0.75"/>
                <dgm:constr type="bMarg" refType="primFontSz" fact="0.75"/>
              </dgm:constrLst>
              <dgm:ruleLst>
                <dgm:rule type="h" val="INF" fact="NaN" max="NaN"/>
                <dgm:rule type="primFontSz" val="11" fact="NaN" max="NaN"/>
                <dgm:rule type="secFontSz" val="9"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alignNode1" moveWith="L2TextContainer">
            <dgm:alg type="sp"/>
            <dgm:shape xmlns:r="http://schemas.openxmlformats.org/officeDocument/2006/relationships" type="line" r:blip="" zOrderOff="-1">
              <dgm:adjLst/>
              <dgm:extLst>
                <a:ext uri="{B698B0E9-8C71-41B9-8309-B3DCBF30829C}">
                  <dgm1612:spPr xmlns:dgm1612="http://schemas.microsoft.com/office/drawing/2016/12/diagram">
                    <a:ln w="6350">
                      <a:prstDash val="dash"/>
                    </a:ln>
                  </dgm1612:spPr>
                </a:ext>
              </dgm:extLst>
            </dgm:shape>
            <dgm:presOf/>
            <dgm:constrLst/>
          </dgm:layoutNode>
          <dgm:layoutNode name="ConnectorPoint" styleLbl="fgAcc1" moveWith="L2TextContainer">
            <dgm:alg type="sp"/>
            <dgm:shape xmlns:r="http://schemas.openxmlformats.org/officeDocument/2006/relationships" type="ellipse" r:blip="" zOrderOff="10">
              <dgm:adjLst/>
              <dgm:extLst>
                <a:ext uri="{B698B0E9-8C71-41B9-8309-B3DCBF30829C}">
                  <dgm1612:spPr xmlns:dgm1612="http://schemas.microsoft.com/office/drawing/2016/12/diagram">
                    <a:ln>
                      <a:noFill/>
                    </a:ln>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28/04/2025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28/04/2025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28/04/2025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28/04/2025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28/04/2025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28/04/2025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28/04/2025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28/04/2025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28/04/2025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28/04/2025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28/04/2025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28/04/2025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2.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3.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4.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8.xml.rels><?xml version="1.0" encoding="UTF-8" standalone="yes"?>
<Relationships xmlns="http://schemas.openxmlformats.org/package/2006/relationships"><Relationship Id="rId8" Type="http://schemas.openxmlformats.org/officeDocument/2006/relationships/hyperlink" Target="https://www.sebp.police.uk/about/what-is-ebp" TargetMode="External"/><Relationship Id="rId3" Type="http://schemas.openxmlformats.org/officeDocument/2006/relationships/hyperlink" Target="https://www.criterionhcm.com/blog/unethical-workplace-behavior" TargetMode="External"/><Relationship Id="rId7" Type="http://schemas.openxmlformats.org/officeDocument/2006/relationships/hyperlink" Target="https://hr.mit.edu/learning-topics/teams/articles/models" TargetMode="External"/><Relationship Id="rId2" Type="http://schemas.openxmlformats.org/officeDocument/2006/relationships/hyperlink" Target="https://www.avonandsomerset.police.uk/media/27527747/national-decision-model.pdf" TargetMode="External"/><Relationship Id="rId1" Type="http://schemas.openxmlformats.org/officeDocument/2006/relationships/slideLayout" Target="../slideLayouts/slideLayout7.xml"/><Relationship Id="rId6" Type="http://schemas.openxmlformats.org/officeDocument/2006/relationships/hyperlink" Target="https://thesignaturebrand.co.uk/ensuring-defensible-decision-making-the-role-of-the-national-decision-model/" TargetMode="External"/><Relationship Id="rId5" Type="http://schemas.openxmlformats.org/officeDocument/2006/relationships/hyperlink" Target="https://oneappraisalgroup.com/what-are-the-consequences-of-ignoring-ethical-guidelines/" TargetMode="External"/><Relationship Id="rId4" Type="http://schemas.openxmlformats.org/officeDocument/2006/relationships/hyperlink" Target="https://www.college.police.uk/app/national-decision-model/national-decision-model" TargetMode="External"/><Relationship Id="rId9" Type="http://schemas.openxmlformats.org/officeDocument/2006/relationships/hyperlink" Target="https://www.spii.eu/ethics-there-is-no-other-value-without-the-last-on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C8BF7B-E2C9-4EED-4003-8218F56486CB}"/>
              </a:ext>
            </a:extLst>
          </p:cNvPr>
          <p:cNvSpPr>
            <a:spLocks noGrp="1"/>
          </p:cNvSpPr>
          <p:nvPr>
            <p:ph type="title"/>
          </p:nvPr>
        </p:nvSpPr>
        <p:spPr>
          <a:xfrm>
            <a:off x="177222" y="1136489"/>
            <a:ext cx="4241860" cy="5530574"/>
          </a:xfrm>
        </p:spPr>
        <p:txBody>
          <a:bodyPr>
            <a:normAutofit/>
          </a:bodyPr>
          <a:lstStyle/>
          <a:p>
            <a:r>
              <a:rPr lang="en-US" sz="6000" b="1">
                <a:solidFill>
                  <a:schemeClr val="bg1"/>
                </a:solidFill>
              </a:rPr>
              <a:t>What will we be discussing</a:t>
            </a:r>
            <a:r>
              <a:rPr lang="en-US" sz="6200">
                <a:solidFill>
                  <a:schemeClr val="bg1"/>
                </a:solidFill>
              </a:rPr>
              <a:t>?</a:t>
            </a:r>
            <a:r>
              <a:rPr lang="en-US" sz="6200"/>
              <a:t> </a:t>
            </a:r>
            <a:endParaRPr lang="en-US"/>
          </a:p>
        </p:txBody>
      </p:sp>
      <p:graphicFrame>
        <p:nvGraphicFramePr>
          <p:cNvPr id="21" name="Content Placeholder 2">
            <a:extLst>
              <a:ext uri="{FF2B5EF4-FFF2-40B4-BE49-F238E27FC236}">
                <a16:creationId xmlns:a16="http://schemas.microsoft.com/office/drawing/2014/main" id="{FF3339EC-2BB1-C79B-4E86-44E599423639}"/>
              </a:ext>
            </a:extLst>
          </p:cNvPr>
          <p:cNvGraphicFramePr>
            <a:graphicFrameLocks noGrp="1"/>
          </p:cNvGraphicFramePr>
          <p:nvPr>
            <p:ph idx="1"/>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71668912"/>
      </p:ext>
    </p:extLst>
  </p:cSld>
  <p:clrMapOvr>
    <a:masterClrMapping/>
  </p:clrMapOvr>
  <mc:AlternateContent xmlns:mc="http://schemas.openxmlformats.org/markup-compatibility/2006">
    <mc:Choice xmlns:p14="http://schemas.microsoft.com/office/powerpoint/2010/main" Requires="p14">
      <p:transition spd="slow" p14:dur="1750">
        <p:wipe/>
      </p:transition>
    </mc:Choice>
    <mc:Fallback>
      <p:transition spd="slow">
        <p:wip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9BA695-E9BC-8EDE-0FC0-BA4CD89A2899}"/>
              </a:ext>
            </a:extLst>
          </p:cNvPr>
          <p:cNvSpPr>
            <a:spLocks noGrp="1"/>
          </p:cNvSpPr>
          <p:nvPr>
            <p:ph type="title"/>
          </p:nvPr>
        </p:nvSpPr>
        <p:spPr>
          <a:xfrm>
            <a:off x="804672" y="457200"/>
            <a:ext cx="10579608" cy="1188720"/>
          </a:xfrm>
        </p:spPr>
        <p:txBody>
          <a:bodyPr>
            <a:normAutofit/>
          </a:bodyPr>
          <a:lstStyle/>
          <a:p>
            <a:r>
              <a:rPr lang="en-US" sz="4000">
                <a:solidFill>
                  <a:schemeClr val="tx2"/>
                </a:solidFill>
              </a:rPr>
              <a:t>What is evidence based decision making? </a:t>
            </a:r>
          </a:p>
        </p:txBody>
      </p:sp>
      <p:graphicFrame>
        <p:nvGraphicFramePr>
          <p:cNvPr id="46" name="Content Placeholder 2">
            <a:extLst>
              <a:ext uri="{FF2B5EF4-FFF2-40B4-BE49-F238E27FC236}">
                <a16:creationId xmlns:a16="http://schemas.microsoft.com/office/drawing/2014/main" id="{40A73B49-A54B-5C73-4E7B-1C34964B0E2F}"/>
              </a:ext>
            </a:extLst>
          </p:cNvPr>
          <p:cNvGraphicFramePr>
            <a:graphicFrameLocks noGrp="1"/>
          </p:cNvGraphicFramePr>
          <p:nvPr>
            <p:ph idx="1"/>
          </p:nvPr>
        </p:nvGraphicFramePr>
        <p:xfrm>
          <a:off x="1036320" y="2560320"/>
          <a:ext cx="10119360" cy="35661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56903221"/>
      </p:ext>
    </p:extLst>
  </p:cSld>
  <p:clrMapOvr>
    <a:masterClrMapping/>
  </p:clrMapOvr>
  <mc:AlternateContent xmlns:mc="http://schemas.openxmlformats.org/markup-compatibility/2006">
    <mc:Choice xmlns:p14="http://schemas.microsoft.com/office/powerpoint/2010/main" Requires="p14">
      <p:transition spd="slow" p14:dur="1750">
        <p:wipe/>
      </p:transition>
    </mc:Choice>
    <mc:Fallback>
      <p:transition spd="slow">
        <p:wip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a:extLst>
            <a:ext uri="{FF2B5EF4-FFF2-40B4-BE49-F238E27FC236}">
              <a16:creationId xmlns:a16="http://schemas.microsoft.com/office/drawing/2014/main" id="{FE00D1AF-7A2D-D5CE-14FC-A17A5629413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ADBFA12-0B63-E46A-7015-2FDA8AF5B3AE}"/>
              </a:ext>
            </a:extLst>
          </p:cNvPr>
          <p:cNvSpPr>
            <a:spLocks noGrp="1"/>
          </p:cNvSpPr>
          <p:nvPr>
            <p:ph type="title"/>
          </p:nvPr>
        </p:nvSpPr>
        <p:spPr>
          <a:xfrm>
            <a:off x="635000" y="640823"/>
            <a:ext cx="3418659" cy="5583148"/>
          </a:xfrm>
        </p:spPr>
        <p:txBody>
          <a:bodyPr anchor="ctr">
            <a:normAutofit/>
          </a:bodyPr>
          <a:lstStyle/>
          <a:p>
            <a:r>
              <a:rPr lang="en-US" sz="5400" b="1">
                <a:solidFill>
                  <a:schemeClr val="bg1"/>
                </a:solidFill>
              </a:rPr>
              <a:t>What is the NDM model?</a:t>
            </a:r>
            <a:r>
              <a:rPr lang="en-US" sz="5400"/>
              <a:t> </a:t>
            </a:r>
          </a:p>
        </p:txBody>
      </p:sp>
      <p:graphicFrame>
        <p:nvGraphicFramePr>
          <p:cNvPr id="5" name="Content Placeholder 2">
            <a:extLst>
              <a:ext uri="{FF2B5EF4-FFF2-40B4-BE49-F238E27FC236}">
                <a16:creationId xmlns:a16="http://schemas.microsoft.com/office/drawing/2014/main" id="{4B11F570-C02C-7D9D-C8B0-36FE283AA5DC}"/>
              </a:ext>
            </a:extLst>
          </p:cNvPr>
          <p:cNvGraphicFramePr>
            <a:graphicFrameLocks noGrp="1"/>
          </p:cNvGraphicFramePr>
          <p:nvPr>
            <p:ph idx="1"/>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57241041"/>
      </p:ext>
    </p:extLst>
  </p:cSld>
  <p:clrMapOvr>
    <a:masterClrMapping/>
  </p:clrMapOvr>
  <mc:AlternateContent xmlns:mc="http://schemas.openxmlformats.org/markup-compatibility/2006">
    <mc:Choice xmlns:p14="http://schemas.microsoft.com/office/powerpoint/2010/main" Requires="p14">
      <p:transition spd="slow" p14:dur="1750">
        <p:wipe/>
      </p:transition>
    </mc:Choice>
    <mc:Fallback>
      <p:transition spd="slow">
        <p:wip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A036CF23-C0AF-7AAD-4267-A084C3F7C295}"/>
              </a:ext>
            </a:extLst>
          </p:cNvPr>
          <p:cNvPicPr>
            <a:picLocks noChangeAspect="1"/>
          </p:cNvPicPr>
          <p:nvPr/>
        </p:nvPicPr>
        <p:blipFill>
          <a:blip r:embed="rId2">
            <a:duotone>
              <a:schemeClr val="bg2">
                <a:shade val="45000"/>
                <a:satMod val="135000"/>
              </a:schemeClr>
              <a:prstClr val="white"/>
            </a:duotone>
          </a:blip>
          <a:srcRect t="16442" r="9085" b="11177"/>
          <a:stretch/>
        </p:blipFill>
        <p:spPr>
          <a:xfrm>
            <a:off x="20" y="10"/>
            <a:ext cx="12191980" cy="6857990"/>
          </a:xfrm>
          <a:prstGeom prst="rect">
            <a:avLst/>
          </a:prstGeom>
        </p:spPr>
      </p:pic>
      <p:sp>
        <p:nvSpPr>
          <p:cNvPr id="2" name="Title 1">
            <a:extLst>
              <a:ext uri="{FF2B5EF4-FFF2-40B4-BE49-F238E27FC236}">
                <a16:creationId xmlns:a16="http://schemas.microsoft.com/office/drawing/2014/main" id="{03E6C520-DEDC-F2E1-4DD8-8087B3C24CA7}"/>
              </a:ext>
            </a:extLst>
          </p:cNvPr>
          <p:cNvSpPr>
            <a:spLocks noGrp="1"/>
          </p:cNvSpPr>
          <p:nvPr>
            <p:ph type="title"/>
          </p:nvPr>
        </p:nvSpPr>
        <p:spPr>
          <a:xfrm>
            <a:off x="838200" y="365125"/>
            <a:ext cx="10515600" cy="1325563"/>
          </a:xfrm>
        </p:spPr>
        <p:txBody>
          <a:bodyPr>
            <a:normAutofit/>
          </a:bodyPr>
          <a:lstStyle/>
          <a:p>
            <a:r>
              <a:rPr lang="en-US"/>
              <a:t>What are the elements of the NDM model? </a:t>
            </a:r>
          </a:p>
        </p:txBody>
      </p:sp>
      <p:graphicFrame>
        <p:nvGraphicFramePr>
          <p:cNvPr id="5" name="Content Placeholder 2">
            <a:extLst>
              <a:ext uri="{FF2B5EF4-FFF2-40B4-BE49-F238E27FC236}">
                <a16:creationId xmlns:a16="http://schemas.microsoft.com/office/drawing/2014/main" id="{5FC927D8-317B-2062-418E-0BCF34FAF002}"/>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55627427"/>
      </p:ext>
    </p:extLst>
  </p:cSld>
  <p:clrMapOvr>
    <a:masterClrMapping/>
  </p:clrMapOvr>
  <mc:AlternateContent xmlns:mc="http://schemas.openxmlformats.org/markup-compatibility/2006">
    <mc:Choice xmlns:p14="http://schemas.microsoft.com/office/powerpoint/2010/main" Requires="p14">
      <p:transition spd="slow" p14:dur="1750">
        <p:wipe/>
      </p:transition>
    </mc:Choice>
    <mc:Fallback>
      <p:transition spd="slow">
        <p:wip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5244B1-4EF0-6B6C-038A-342C890CA651}"/>
              </a:ext>
            </a:extLst>
          </p:cNvPr>
          <p:cNvSpPr>
            <a:spLocks noGrp="1"/>
          </p:cNvSpPr>
          <p:nvPr>
            <p:ph type="title"/>
          </p:nvPr>
        </p:nvSpPr>
        <p:spPr>
          <a:xfrm>
            <a:off x="838200" y="459863"/>
            <a:ext cx="10515600" cy="1004594"/>
          </a:xfrm>
        </p:spPr>
        <p:txBody>
          <a:bodyPr>
            <a:normAutofit/>
          </a:bodyPr>
          <a:lstStyle/>
          <a:p>
            <a:pPr algn="ctr"/>
            <a:r>
              <a:rPr lang="en-US">
                <a:solidFill>
                  <a:srgbClr val="FFFFFF"/>
                </a:solidFill>
              </a:rPr>
              <a:t>Advantages</a:t>
            </a:r>
          </a:p>
        </p:txBody>
      </p:sp>
      <p:sp>
        <p:nvSpPr>
          <p:cNvPr id="12" name="Rectangle: Rounded Corners 11">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EB07C223-8268-1393-F606-E3F097E251EE}"/>
              </a:ext>
            </a:extLst>
          </p:cNvPr>
          <p:cNvGraphicFramePr>
            <a:graphicFrameLocks noGrp="1"/>
          </p:cNvGraphicFramePr>
          <p:nvPr>
            <p:ph idx="1"/>
            <p:extLst>
              <p:ext uri="{D42A27DB-BD31-4B8C-83A1-F6EECF244321}">
                <p14:modId xmlns:p14="http://schemas.microsoft.com/office/powerpoint/2010/main" val="452202047"/>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37118019"/>
      </p:ext>
    </p:extLst>
  </p:cSld>
  <p:clrMapOvr>
    <a:masterClrMapping/>
  </p:clrMapOvr>
  <mc:AlternateContent xmlns:mc="http://schemas.openxmlformats.org/markup-compatibility/2006">
    <mc:Choice xmlns:p14="http://schemas.microsoft.com/office/powerpoint/2010/main" Requires="p14">
      <p:transition spd="slow" p14:dur="1750">
        <p:wipe/>
      </p:transition>
    </mc:Choice>
    <mc:Fallback>
      <p:transition spd="slow">
        <p:wip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3" name="Rectangle 42">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45" name="Group 44">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46" name="Rectangle 45">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7" name="Rectangle 46">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49" name="Freeform: Shape 48">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51" name="Rectangle 50">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E9E8D4F4-7BF3-CECC-0C5A-1C0582995C78}"/>
              </a:ext>
            </a:extLst>
          </p:cNvPr>
          <p:cNvSpPr>
            <a:spLocks noGrp="1"/>
          </p:cNvSpPr>
          <p:nvPr>
            <p:ph type="title"/>
          </p:nvPr>
        </p:nvSpPr>
        <p:spPr>
          <a:xfrm>
            <a:off x="1143000" y="1676400"/>
            <a:ext cx="3810000" cy="3505200"/>
          </a:xfrm>
        </p:spPr>
        <p:txBody>
          <a:bodyPr anchor="t">
            <a:normAutofit/>
          </a:bodyPr>
          <a:lstStyle/>
          <a:p>
            <a:r>
              <a:rPr lang="en-US" sz="4000"/>
              <a:t>What would happen if ethics were not considered in </a:t>
            </a:r>
            <a:r>
              <a:rPr lang="en-GB" sz="4000"/>
              <a:t>organisations</a:t>
            </a:r>
            <a:r>
              <a:rPr lang="en-US" sz="4000"/>
              <a:t>? </a:t>
            </a:r>
          </a:p>
        </p:txBody>
      </p:sp>
      <p:sp>
        <p:nvSpPr>
          <p:cNvPr id="38" name="Content Placeholder 2">
            <a:extLst>
              <a:ext uri="{FF2B5EF4-FFF2-40B4-BE49-F238E27FC236}">
                <a16:creationId xmlns:a16="http://schemas.microsoft.com/office/drawing/2014/main" id="{C36813D9-0C5E-8A3E-26AE-E0F7DBE95989}"/>
              </a:ext>
            </a:extLst>
          </p:cNvPr>
          <p:cNvSpPr>
            <a:spLocks noGrp="1"/>
          </p:cNvSpPr>
          <p:nvPr>
            <p:ph idx="1"/>
          </p:nvPr>
        </p:nvSpPr>
        <p:spPr>
          <a:xfrm>
            <a:off x="5181604" y="1676400"/>
            <a:ext cx="5638796" cy="3505200"/>
          </a:xfrm>
        </p:spPr>
        <p:txBody>
          <a:bodyPr vert="horz" lIns="91440" tIns="45720" rIns="91440" bIns="45720" rtlCol="0">
            <a:normAutofit/>
          </a:bodyPr>
          <a:lstStyle/>
          <a:p>
            <a:r>
              <a:rPr lang="en-US" sz="2400" b="1">
                <a:solidFill>
                  <a:schemeClr val="tx1">
                    <a:alpha val="55000"/>
                  </a:schemeClr>
                </a:solidFill>
              </a:rPr>
              <a:t>No trust, inclusiveness or goals</a:t>
            </a:r>
          </a:p>
          <a:p>
            <a:pPr marL="0" indent="0">
              <a:buNone/>
            </a:pPr>
            <a:r>
              <a:rPr lang="en-GB" sz="2400" b="1">
                <a:solidFill>
                  <a:schemeClr val="tx1">
                    <a:alpha val="55000"/>
                  </a:schemeClr>
                </a:solidFill>
              </a:rPr>
              <a:t>(SPII, 2021).</a:t>
            </a:r>
            <a:endParaRPr lang="en-US" sz="2400" b="1">
              <a:solidFill>
                <a:schemeClr val="tx1">
                  <a:alpha val="55000"/>
                </a:schemeClr>
              </a:solidFill>
            </a:endParaRPr>
          </a:p>
          <a:p>
            <a:r>
              <a:rPr lang="en-US" sz="2400" b="1">
                <a:solidFill>
                  <a:schemeClr val="tx1">
                    <a:alpha val="55000"/>
                  </a:schemeClr>
                </a:solidFill>
              </a:rPr>
              <a:t>Major legal repercussions</a:t>
            </a:r>
          </a:p>
          <a:p>
            <a:pPr marL="0" indent="0">
              <a:buNone/>
            </a:pPr>
            <a:r>
              <a:rPr lang="en-GB" sz="2400" b="1">
                <a:solidFill>
                  <a:schemeClr val="tx1">
                    <a:alpha val="55000"/>
                  </a:schemeClr>
                </a:solidFill>
              </a:rPr>
              <a:t>(</a:t>
            </a:r>
            <a:r>
              <a:rPr lang="en-GB" sz="2400" b="1">
                <a:solidFill>
                  <a:schemeClr val="tx1">
                    <a:alpha val="55000"/>
                  </a:schemeClr>
                </a:solidFill>
                <a:latin typeface="Aptos"/>
                <a:cs typeface="Arial"/>
              </a:rPr>
              <a:t>Jemsu, 2024). </a:t>
            </a:r>
            <a:endParaRPr lang="en-US" sz="2400" b="1">
              <a:solidFill>
                <a:schemeClr val="tx1">
                  <a:alpha val="55000"/>
                </a:schemeClr>
              </a:solidFill>
              <a:latin typeface="Aptos"/>
            </a:endParaRPr>
          </a:p>
          <a:p>
            <a:r>
              <a:rPr lang="en-US" sz="2400" b="1">
                <a:solidFill>
                  <a:schemeClr val="tx1">
                    <a:alpha val="55000"/>
                  </a:schemeClr>
                </a:solidFill>
              </a:rPr>
              <a:t>Ruins repretations</a:t>
            </a:r>
          </a:p>
          <a:p>
            <a:r>
              <a:rPr lang="en-US" sz="2400" b="1">
                <a:solidFill>
                  <a:schemeClr val="tx1">
                    <a:alpha val="55000"/>
                  </a:schemeClr>
                </a:solidFill>
              </a:rPr>
              <a:t>Creates a lack of respect</a:t>
            </a:r>
          </a:p>
          <a:p>
            <a:pPr marL="0" indent="0">
              <a:buNone/>
            </a:pPr>
            <a:r>
              <a:rPr lang="en-GB" sz="2400" b="1">
                <a:solidFill>
                  <a:schemeClr val="tx1">
                    <a:alpha val="55000"/>
                  </a:schemeClr>
                </a:solidFill>
                <a:latin typeface="Aptos"/>
                <a:cs typeface="Arial"/>
              </a:rPr>
              <a:t>(Criterion, 2019).</a:t>
            </a:r>
            <a:endParaRPr lang="en-US" sz="2400" b="1">
              <a:solidFill>
                <a:schemeClr val="tx1">
                  <a:alpha val="55000"/>
                </a:schemeClr>
              </a:solidFill>
              <a:latin typeface="Aptos"/>
              <a:cs typeface="Arial"/>
            </a:endParaRPr>
          </a:p>
        </p:txBody>
      </p:sp>
    </p:spTree>
    <p:extLst>
      <p:ext uri="{BB962C8B-B14F-4D97-AF65-F5344CB8AC3E}">
        <p14:creationId xmlns:p14="http://schemas.microsoft.com/office/powerpoint/2010/main" val="2413146434"/>
      </p:ext>
    </p:extLst>
  </p:cSld>
  <p:clrMapOvr>
    <a:masterClrMapping/>
  </p:clrMapOvr>
  <mc:AlternateContent xmlns:mc="http://schemas.openxmlformats.org/markup-compatibility/2006">
    <mc:Choice xmlns:p14="http://schemas.microsoft.com/office/powerpoint/2010/main" Requires="p14">
      <p:transition spd="slow" p14:dur="1750">
        <p:wipe/>
      </p:transition>
    </mc:Choice>
    <mc:Fallback>
      <p:transition spd="slow">
        <p:wip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DCC231C8-C761-4B31-9B1C-C6D19248C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3FA251-7DA3-8487-F75F-1E5D481A5BB6}"/>
              </a:ext>
            </a:extLst>
          </p:cNvPr>
          <p:cNvSpPr>
            <a:spLocks noGrp="1"/>
          </p:cNvSpPr>
          <p:nvPr>
            <p:ph type="title"/>
          </p:nvPr>
        </p:nvSpPr>
        <p:spPr>
          <a:xfrm>
            <a:off x="838200" y="557189"/>
            <a:ext cx="3374136" cy="5567891"/>
          </a:xfrm>
        </p:spPr>
        <p:txBody>
          <a:bodyPr>
            <a:normAutofit/>
          </a:bodyPr>
          <a:lstStyle/>
          <a:p>
            <a:r>
              <a:rPr lang="en-US" sz="5200"/>
              <a:t>Research timeline- Allanna Marshall 2305528</a:t>
            </a:r>
          </a:p>
        </p:txBody>
      </p:sp>
      <p:graphicFrame>
        <p:nvGraphicFramePr>
          <p:cNvPr id="6" name="Content Placeholder 3">
            <a:extLst>
              <a:ext uri="{FF2B5EF4-FFF2-40B4-BE49-F238E27FC236}">
                <a16:creationId xmlns:a16="http://schemas.microsoft.com/office/drawing/2014/main" id="{01F6644A-E5AD-3674-16C3-7B9DF9BB1F56}"/>
              </a:ext>
            </a:extLst>
          </p:cNvPr>
          <p:cNvGraphicFramePr/>
          <p:nvPr>
            <p:extLst>
              <p:ext uri="{D42A27DB-BD31-4B8C-83A1-F6EECF244321}">
                <p14:modId xmlns:p14="http://schemas.microsoft.com/office/powerpoint/2010/main" val="417314352"/>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12724697"/>
      </p:ext>
    </p:extLst>
  </p:cSld>
  <p:clrMapOvr>
    <a:masterClrMapping/>
  </p:clrMapOvr>
  <mc:AlternateContent xmlns:mc="http://schemas.openxmlformats.org/markup-compatibility/2006">
    <mc:Choice xmlns:p14="http://schemas.microsoft.com/office/powerpoint/2010/main" Requires="p14">
      <p:transition spd="slow" p14:dur="1750">
        <p:wipe/>
      </p:transition>
    </mc:Choice>
    <mc:Fallback>
      <p:transition spd="slow">
        <p:wip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C66E7C2-4072-A294-EF84-593800F2DD7C}"/>
              </a:ext>
            </a:extLst>
          </p:cNvPr>
          <p:cNvSpPr txBox="1"/>
          <p:nvPr/>
        </p:nvSpPr>
        <p:spPr>
          <a:xfrm>
            <a:off x="838200" y="1929384"/>
            <a:ext cx="10515600" cy="425196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Bef>
                <a:spcPct val="0"/>
              </a:spcBef>
              <a:spcAft>
                <a:spcPts val="600"/>
              </a:spcAft>
            </a:pPr>
            <a:r>
              <a:rPr lang="en-US" sz="3600"/>
              <a:t>Reference list- Allanna Marshall 2305528</a:t>
            </a:r>
          </a:p>
          <a:p>
            <a:pPr marL="171450" indent="-171450">
              <a:buFont typeface="Arial"/>
              <a:buChar char="•"/>
            </a:pPr>
            <a:r>
              <a:rPr lang="en-GB" sz="1100">
                <a:latin typeface="Arial"/>
                <a:cs typeface="Arial"/>
              </a:rPr>
              <a:t>Avon and Somerset Police (no date) </a:t>
            </a:r>
            <a:r>
              <a:rPr lang="en-GB" sz="1100" i="1">
                <a:latin typeface="Arial"/>
                <a:cs typeface="Arial"/>
              </a:rPr>
              <a:t>National decision model</a:t>
            </a:r>
            <a:r>
              <a:rPr lang="en-GB" sz="1100">
                <a:latin typeface="Arial"/>
                <a:cs typeface="Arial"/>
              </a:rPr>
              <a:t>. Available at: </a:t>
            </a:r>
            <a:r>
              <a:rPr lang="en-GB" sz="1100" u="sng">
                <a:latin typeface="Arial"/>
                <a:cs typeface="Arial"/>
                <a:hlinkClick r:id="rId2"/>
              </a:rPr>
              <a:t>https://www.avonandsomerset.police.uk/media/27527747/national-decision-model.pdf</a:t>
            </a:r>
            <a:r>
              <a:rPr lang="en-GB" sz="1100">
                <a:latin typeface="Arial"/>
                <a:cs typeface="Arial"/>
              </a:rPr>
              <a:t> (Accessed: 18 April 2025).</a:t>
            </a:r>
          </a:p>
          <a:p>
            <a:pPr marL="171450" indent="-171450">
              <a:buFont typeface="Arial"/>
              <a:buChar char="•"/>
            </a:pPr>
            <a:r>
              <a:rPr lang="en-GB" sz="1100">
                <a:latin typeface="Arial"/>
                <a:cs typeface="Arial"/>
              </a:rPr>
              <a:t>Criterion (2019). Unethical Behaviour in the Workplace: 10 Examples and How To. Criterionhcm.com. Available at: </a:t>
            </a:r>
            <a:r>
              <a:rPr lang="en-GB" sz="1100" u="sng">
                <a:latin typeface="Arial"/>
                <a:cs typeface="Arial"/>
                <a:hlinkClick r:id="rId3"/>
              </a:rPr>
              <a:t>https://www.criterionhcm.com/blog/unethical-workplace-behavior</a:t>
            </a:r>
            <a:r>
              <a:rPr lang="en-GB" sz="1100">
                <a:latin typeface="Arial"/>
                <a:cs typeface="Arial"/>
              </a:rPr>
              <a:t>. (Accessed 21 April 2025)</a:t>
            </a:r>
          </a:p>
          <a:p>
            <a:pPr marL="171450" indent="-171450">
              <a:buFont typeface="Arial"/>
              <a:buChar char="•"/>
            </a:pPr>
            <a:r>
              <a:rPr lang="en-GB" sz="1100">
                <a:latin typeface="Arial"/>
                <a:cs typeface="Arial"/>
              </a:rPr>
              <a:t>College of Policing (2024) </a:t>
            </a:r>
            <a:r>
              <a:rPr lang="en-GB" sz="1100" i="1">
                <a:latin typeface="Arial"/>
                <a:cs typeface="Arial"/>
              </a:rPr>
              <a:t>National decision model</a:t>
            </a:r>
            <a:r>
              <a:rPr lang="en-GB" sz="1100">
                <a:latin typeface="Arial"/>
                <a:cs typeface="Arial"/>
              </a:rPr>
              <a:t>. Available at: </a:t>
            </a:r>
            <a:r>
              <a:rPr lang="en-GB" sz="1100" u="sng">
                <a:latin typeface="Arial"/>
                <a:cs typeface="Arial"/>
                <a:hlinkClick r:id="rId4"/>
              </a:rPr>
              <a:t>https://www.college.police.uk/app/national-decision-model/national-decision-model</a:t>
            </a:r>
            <a:r>
              <a:rPr lang="en-GB" sz="1100">
                <a:latin typeface="Arial"/>
                <a:cs typeface="Arial"/>
              </a:rPr>
              <a:t> (Accessed: 18 April 2025). </a:t>
            </a:r>
          </a:p>
          <a:p>
            <a:pPr marL="171450" indent="-171450">
              <a:buFont typeface="Arial"/>
              <a:buChar char="•"/>
            </a:pPr>
            <a:r>
              <a:rPr lang="en-GB" sz="1100" err="1">
                <a:latin typeface="Arial"/>
                <a:cs typeface="Arial"/>
              </a:rPr>
              <a:t>Jemsu</a:t>
            </a:r>
            <a:r>
              <a:rPr lang="en-GB" sz="1100">
                <a:latin typeface="Arial"/>
                <a:cs typeface="Arial"/>
              </a:rPr>
              <a:t> (2024). One Appraisal Group, LLC. One Appraisal Group. Available at: </a:t>
            </a:r>
            <a:r>
              <a:rPr lang="en-GB" sz="1100" u="sng">
                <a:latin typeface="Arial"/>
                <a:cs typeface="Arial"/>
                <a:hlinkClick r:id="rId5"/>
              </a:rPr>
              <a:t>https://oneappraisalgroup.com/what-are-the-consequences-of-ignoring-ethical-guidelines/</a:t>
            </a:r>
            <a:r>
              <a:rPr lang="en-GB" sz="1100">
                <a:latin typeface="Arial"/>
                <a:cs typeface="Arial"/>
              </a:rPr>
              <a:t>. (Accessed 21 April 2025)</a:t>
            </a:r>
          </a:p>
          <a:p>
            <a:endParaRPr lang="en-GB" sz="1200">
              <a:latin typeface="Arial"/>
              <a:cs typeface="Arial"/>
            </a:endParaRPr>
          </a:p>
          <a:p>
            <a:pPr marL="171450" indent="-171450">
              <a:buFont typeface="Arial"/>
              <a:buChar char="•"/>
            </a:pPr>
            <a:r>
              <a:rPr lang="en-GB" sz="1100">
                <a:latin typeface="Arial"/>
                <a:cs typeface="Arial"/>
              </a:rPr>
              <a:t>Ramdat, A (2024) Ensuring defensible decision-making: The role of the National Decision Model. </a:t>
            </a:r>
            <a:r>
              <a:rPr lang="en-GB" sz="1100" i="1">
                <a:latin typeface="Arial"/>
                <a:cs typeface="Arial"/>
              </a:rPr>
              <a:t>The Signature Brand</a:t>
            </a:r>
            <a:r>
              <a:rPr lang="en-GB" sz="1100">
                <a:latin typeface="Arial"/>
                <a:cs typeface="Arial"/>
              </a:rPr>
              <a:t>. Available at: </a:t>
            </a:r>
            <a:r>
              <a:rPr lang="en-GB" sz="1100" u="sng">
                <a:latin typeface="Arial"/>
                <a:cs typeface="Arial"/>
                <a:hlinkClick r:id="rId6"/>
              </a:rPr>
              <a:t>https://thesignaturebrand.co.uk/ensuring-defensible-decision-making-the-role-of-the-national-decision-model/</a:t>
            </a:r>
            <a:r>
              <a:rPr lang="en-GB" sz="1100">
                <a:latin typeface="Arial"/>
                <a:cs typeface="Arial"/>
              </a:rPr>
              <a:t> [Accessed 21 Apr. 2025].</a:t>
            </a:r>
          </a:p>
          <a:p>
            <a:pPr marL="171450" indent="-171450">
              <a:buFont typeface="Arial"/>
              <a:buChar char="•"/>
            </a:pPr>
            <a:r>
              <a:rPr lang="en-GB" sz="1100">
                <a:latin typeface="Arial"/>
                <a:cs typeface="Arial"/>
              </a:rPr>
              <a:t>Stein, J. (2023). </a:t>
            </a:r>
            <a:r>
              <a:rPr lang="en-GB" sz="1100" i="1">
                <a:latin typeface="Arial"/>
                <a:cs typeface="Arial"/>
              </a:rPr>
              <a:t>Decision-Making Models. MIT Human Resources </a:t>
            </a:r>
            <a:r>
              <a:rPr lang="en-GB" sz="1100">
                <a:latin typeface="Arial"/>
                <a:cs typeface="Arial"/>
              </a:rPr>
              <a:t>Available at: </a:t>
            </a:r>
            <a:r>
              <a:rPr lang="en-GB" sz="1100" u="sng">
                <a:latin typeface="Arial"/>
                <a:cs typeface="Arial"/>
                <a:hlinkClick r:id="rId7"/>
              </a:rPr>
              <a:t>https://hr.mit.edu/learning-topics/teams/articles/models</a:t>
            </a:r>
            <a:r>
              <a:rPr lang="en-GB" sz="1100">
                <a:latin typeface="Arial"/>
                <a:cs typeface="Arial"/>
              </a:rPr>
              <a:t>. (Accessed 21 April 2025)</a:t>
            </a:r>
          </a:p>
          <a:p>
            <a:endParaRPr lang="en-GB" sz="1100">
              <a:latin typeface="Arial"/>
              <a:cs typeface="Arial"/>
            </a:endParaRPr>
          </a:p>
          <a:p>
            <a:pPr marL="171450" indent="-171450">
              <a:buFont typeface="Arial"/>
              <a:buChar char="•"/>
            </a:pPr>
            <a:r>
              <a:rPr lang="en-GB" sz="1100">
                <a:latin typeface="Arial"/>
                <a:cs typeface="Arial"/>
              </a:rPr>
              <a:t>Society of Evidence-Based Policing (2025) </a:t>
            </a:r>
            <a:r>
              <a:rPr lang="en-GB" sz="1100" i="1">
                <a:latin typeface="Arial"/>
                <a:cs typeface="Arial"/>
              </a:rPr>
              <a:t>What is evidence-based policing?</a:t>
            </a:r>
            <a:r>
              <a:rPr lang="en-GB" sz="1100">
                <a:latin typeface="Arial"/>
                <a:cs typeface="Arial"/>
              </a:rPr>
              <a:t> Available at: </a:t>
            </a:r>
            <a:r>
              <a:rPr lang="en-GB" sz="1100" u="sng">
                <a:latin typeface="Arial"/>
                <a:cs typeface="Arial"/>
                <a:hlinkClick r:id="rId8"/>
              </a:rPr>
              <a:t>https://www.sebp.police.uk/about/what-is-ebp</a:t>
            </a:r>
            <a:r>
              <a:rPr lang="en-GB" sz="1100">
                <a:latin typeface="Arial"/>
                <a:cs typeface="Arial"/>
              </a:rPr>
              <a:t> (Accessed: 18 April 2025).</a:t>
            </a:r>
          </a:p>
          <a:p>
            <a:pPr marL="171450" indent="-171450">
              <a:buFont typeface="Arial"/>
              <a:buChar char="•"/>
            </a:pPr>
            <a:r>
              <a:rPr lang="en-GB" sz="1100">
                <a:latin typeface="Arial"/>
                <a:cs typeface="Arial"/>
              </a:rPr>
              <a:t>SPII (2021) </a:t>
            </a:r>
            <a:r>
              <a:rPr lang="en-GB" sz="1100" i="1">
                <a:latin typeface="Arial"/>
                <a:cs typeface="Arial"/>
              </a:rPr>
              <a:t>Ethics: There is no other value without the last one</a:t>
            </a:r>
            <a:r>
              <a:rPr lang="en-GB" sz="1100">
                <a:latin typeface="Arial"/>
                <a:cs typeface="Arial"/>
              </a:rPr>
              <a:t>. SPII – Inspiring the Future. Available at: </a:t>
            </a:r>
            <a:r>
              <a:rPr lang="en-GB" sz="1100">
                <a:latin typeface="Arial"/>
                <a:cs typeface="Arial"/>
                <a:hlinkClick r:id="rId9"/>
              </a:rPr>
              <a:t>https://www.spii.eu/ethics-there-is-no-other-value-without-the-last-one/</a:t>
            </a:r>
            <a:r>
              <a:rPr lang="en-GB" sz="1100">
                <a:latin typeface="Arial"/>
                <a:cs typeface="Arial"/>
              </a:rPr>
              <a:t> (Accessed: 21 April 2025)</a:t>
            </a:r>
          </a:p>
          <a:p>
            <a:pPr>
              <a:lnSpc>
                <a:spcPct val="90000"/>
              </a:lnSpc>
              <a:spcBef>
                <a:spcPct val="0"/>
              </a:spcBef>
              <a:spcAft>
                <a:spcPts val="600"/>
              </a:spcAft>
            </a:pPr>
            <a:endParaRPr lang="en-US" sz="3600"/>
          </a:p>
          <a:p>
            <a:pPr indent="-228600">
              <a:lnSpc>
                <a:spcPct val="90000"/>
              </a:lnSpc>
              <a:spcBef>
                <a:spcPct val="0"/>
              </a:spcBef>
              <a:spcAft>
                <a:spcPts val="600"/>
              </a:spcAft>
              <a:buFont typeface="Arial" panose="020B0604020202020204" pitchFamily="34" charset="0"/>
              <a:buChar char="•"/>
            </a:pPr>
            <a:endParaRPr lang="en-US" sz="1900"/>
          </a:p>
        </p:txBody>
      </p:sp>
    </p:spTree>
    <p:extLst>
      <p:ext uri="{BB962C8B-B14F-4D97-AF65-F5344CB8AC3E}">
        <p14:creationId xmlns:p14="http://schemas.microsoft.com/office/powerpoint/2010/main" val="2688951543"/>
      </p:ext>
    </p:extLst>
  </p:cSld>
  <p:clrMapOvr>
    <a:masterClrMapping/>
  </p:clrMapOvr>
  <mc:AlternateContent xmlns:mc="http://schemas.openxmlformats.org/markup-compatibility/2006">
    <mc:Choice xmlns:p14="http://schemas.microsoft.com/office/powerpoint/2010/main" Requires="p14">
      <p:transition spd="slow" p14:dur="1750">
        <p:wipe/>
      </p:transition>
    </mc:Choice>
    <mc:Fallback>
      <p:transition spd="slow">
        <p:wip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8</Slides>
  <Notes>0</Notes>
  <HiddenSlides>0</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What will we be discussing? </vt:lpstr>
      <vt:lpstr>What is evidence based decision making? </vt:lpstr>
      <vt:lpstr>What is the NDM model? </vt:lpstr>
      <vt:lpstr>What are the elements of the NDM model? </vt:lpstr>
      <vt:lpstr>Advantages</vt:lpstr>
      <vt:lpstr>What would happen if ethics were not considered in organisations? </vt:lpstr>
      <vt:lpstr>Research timeline- Allanna Marshall 2305528</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2025-04-28T13:33:39Z</dcterms:created>
  <dcterms:modified xsi:type="dcterms:W3CDTF">2025-04-28T13:41:45Z</dcterms:modified>
</cp:coreProperties>
</file>