
<file path=[Content_Types].xml><?xml version="1.0" encoding="utf-8"?>
<Types xmlns="http://schemas.openxmlformats.org/package/2006/content-types">
  <Default Extension="xml" ContentType="application/xml"/>
  <Default Extension="rels" ContentType="application/vnd.openxmlformats-package.relationships+xml"/>
  <Default Extension="png" ContentType="image/png"/>
  <Default Extension="jpeg" ContentType="image/jpeg"/>
  <Override PartName="/_rels/.rels" ContentType="application/vnd.openxmlformats-package.relationships+xml"/>
  <Override PartName="/docProps/core.xml" ContentType="application/vnd.openxmlformats-package.core-properties+xml"/>
  <Override PartName="/docProps/app.xml" ContentType="application/vnd.openxmlformats-officedocument.extended-properties+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_rels/slideMaster1.xml.rels" ContentType="application/vnd.openxmlformats-package.relationships+xml"/>
  <Override PartName="/ppt/notesMasters/notesMaster1.xml" ContentType="application/vnd.openxmlformats-officedocument.presentationml.notesMaster+xml"/>
  <Override PartName="/ppt/notesMasters/_rels/notesMaster1.xml.rels" ContentType="application/vnd.openxmlformats-package.relationships+xml"/>
  <Override PartName="/ppt/theme/theme1.xml" ContentType="application/vnd.openxmlformats-officedocument.theme+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_rels/notesSlide1.xml.rels" ContentType="application/vnd.openxmlformats-package.relationships+xml"/>
  <Override PartName="/ppt/notesSlides/_rels/notesSlide2.xml.rels" ContentType="application/vnd.openxmlformats-package.relationships+xml"/>
  <Override PartName="/ppt/notesSlides/_rels/notesSlide3.xml.rels" ContentType="application/vnd.openxmlformats-package.relationships+xml"/>
  <Override PartName="/ppt/notesSlides/_rels/notesSlide4.xml.rels" ContentType="application/vnd.openxmlformats-package.relationships+xml"/>
  <Override PartName="/ppt/notesSlides/_rels/notesSlide5.xml.rels" ContentType="application/vnd.openxmlformats-package.relationships+xml"/>
  <Override PartName="/ppt/notesSlides/_rels/notesSlide6.xml.rels" ContentType="application/vnd.openxmlformats-package.relationships+xml"/>
  <Override PartName="/ppt/notesSlides/_rels/notesSlide7.xml.rels" ContentType="application/vnd.openxmlformats-package.relationships+xml"/>
  <Override PartName="/ppt/notesSlides/_rels/notesSlide8.xml.rels" ContentType="application/vnd.openxmlformats-package.relationships+xml"/>
  <Override PartName="/ppt/notesSlides/_rels/notesSlide9.xml.rels" ContentType="application/vnd.openxmlformats-package.relationships+xml"/>
  <Override PartName="/ppt/notesSlides/_rels/notesSlide10.xml.rels" ContentType="application/vnd.openxmlformats-package.relationships+xml"/>
  <Override PartName="/ppt/notesSlides/_rels/notesSlide11.xml.rels" ContentType="application/vnd.openxmlformats-package.relationships+xml"/>
  <Override PartName="/ppt/notesSlides/_rels/notesSlide12.xml.rels" ContentType="application/vnd.openxmlformats-package.relationships+xml"/>
  <Override PartName="/ppt/media/image1.png" ContentType="image/png"/>
  <Override PartName="/ppt/media/image2.jpeg" ContentType="image/jpeg"/>
  <Override PartName="/ppt/media/image3.jpeg" ContentType="image/jpeg"/>
  <Override PartName="/ppt/media/image4.jpeg" ContentType="image/jpeg"/>
  <Override PartName="/ppt/media/image5.jpeg" ContentType="image/jpeg"/>
  <Override PartName="/ppt/media/image6.jpeg" ContentType="image/jpeg"/>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_rels/slideLayout1.xml.rels" ContentType="application/vnd.openxmlformats-package.relationships+xml"/>
  <Override PartName="/ppt/slideLayouts/_rels/slideLayout2.xml.rels" ContentType="application/vnd.openxmlformats-package.relationships+xml"/>
  <Override PartName="/ppt/slideLayouts/_rels/slideLayout3.xml.rels" ContentType="application/vnd.openxmlformats-package.relationships+xml"/>
  <Override PartName="/ppt/slideLayouts/_rels/slideLayout4.xml.rels" ContentType="application/vnd.openxmlformats-package.relationships+xml"/>
  <Override PartName="/ppt/slideLayouts/_rels/slideLayout5.xml.rels" ContentType="application/vnd.openxmlformats-package.relationships+xml"/>
  <Override PartName="/ppt/slideLayouts/_rels/slideLayout6.xml.rels" ContentType="application/vnd.openxmlformats-package.relationships+xml"/>
  <Override PartName="/ppt/slideLayouts/_rels/slideLayout7.xml.rels" ContentType="application/vnd.openxmlformats-package.relationships+xml"/>
  <Override PartName="/ppt/slideLayouts/_rels/slideLayout8.xml.rels" ContentType="application/vnd.openxmlformats-package.relationships+xml"/>
  <Override PartName="/ppt/slideLayouts/_rels/slideLayout9.xml.rels" ContentType="application/vnd.openxmlformats-package.relationships+xml"/>
  <Override PartName="/ppt/slideLayouts/_rels/slideLayout10.xml.rels" ContentType="application/vnd.openxmlformats-package.relationships+xml"/>
  <Override PartName="/ppt/slideLayouts/_rels/slideLayout11.xml.rels" ContentType="application/vnd.openxmlformats-package.relationships+xml"/>
  <Override PartName="/ppt/slideLayouts/_rels/slideLayout12.xml.rels" ContentType="application/vnd.openxmlformats-package.relationships+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_rels/slide1.xml.rels" ContentType="application/vnd.openxmlformats-package.relationships+xml"/>
  <Override PartName="/ppt/slides/_rels/slide2.xml.rels" ContentType="application/vnd.openxmlformats-package.relationships+xml"/>
  <Override PartName="/ppt/slides/_rels/slide3.xml.rels" ContentType="application/vnd.openxmlformats-package.relationships+xml"/>
  <Override PartName="/ppt/slides/_rels/slide4.xml.rels" ContentType="application/vnd.openxmlformats-package.relationships+xml"/>
  <Override PartName="/ppt/slides/_rels/slide5.xml.rels" ContentType="application/vnd.openxmlformats-package.relationships+xml"/>
  <Override PartName="/ppt/slides/_rels/slide6.xml.rels" ContentType="application/vnd.openxmlformats-package.relationships+xml"/>
  <Override PartName="/ppt/slides/_rels/slide7.xml.rels" ContentType="application/vnd.openxmlformats-package.relationships+xml"/>
  <Override PartName="/ppt/slides/_rels/slide8.xml.rels" ContentType="application/vnd.openxmlformats-package.relationships+xml"/>
  <Override PartName="/ppt/slides/_rels/slide9.xml.rels" ContentType="application/vnd.openxmlformats-package.relationships+xml"/>
  <Override PartName="/ppt/slides/_rels/slide10.xml.rels" ContentType="application/vnd.openxmlformats-package.relationships+xml"/>
  <Override PartName="/ppt/slides/_rels/slide11.xml.rels" ContentType="application/vnd.openxmlformats-package.relationships+xml"/>
  <Override PartName="/ppt/slides/_rels/slide12.xml.rels" ContentType="application/vnd.openxmlformats-package.relationships+xml"/>
  <Override PartName="/ppt/_rels/presentation.xml.rels" ContentType="application/vnd.openxmlformats-package.relationships+xml"/>
</Types>
</file>

<file path=_rels/.rels><?xml version="1.0" encoding="UTF-8"?>
<Relationships xmlns="http://schemas.openxmlformats.org/package/2006/relationships"><Relationship Id="rId1" Type="http://schemas.openxmlformats.org/package/2006/relationships/metadata/core-properties" Target="docProps/core.xml"/><Relationship Id="rId2" Type="http://schemas.openxmlformats.org/officeDocument/2006/relationships/extended-properties" Target="docProps/app.xml"/><Relationship Id="rId3" Type="http://schemas.openxmlformats.org/officeDocument/2006/relationships/officeDocument" Target="ppt/presentation.xml"/>
</Relationships>
</file>

<file path=ppt/presentation.xml><?xml version="1.0" encoding="utf-8"?>
<p:presentation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sldMasterIdLst>
    <p:sldMasterId id="2147483648" r:id="rId2"/>
  </p:sldMasterIdLst>
  <p:notesMasterIdLst>
    <p:notesMasterId r:id="rId3"/>
  </p:notesMasterIdLst>
  <p:sldIdLst>
    <p:sldId id="256" r:id="rId4"/>
    <p:sldId id="257" r:id="rId5"/>
    <p:sldId id="258" r:id="rId6"/>
    <p:sldId id="259" r:id="rId7"/>
    <p:sldId id="260" r:id="rId8"/>
    <p:sldId id="261" r:id="rId9"/>
    <p:sldId id="262" r:id="rId10"/>
    <p:sldId id="263" r:id="rId11"/>
    <p:sldId id="264" r:id="rId12"/>
    <p:sldId id="265" r:id="rId13"/>
    <p:sldId id="266" r:id="rId14"/>
    <p:sldId id="267" r:id="rId15"/>
  </p:sldIdLst>
  <p:sldSz cx="10080625" cy="5670550"/>
  <p:notesSz cx="7559675" cy="10691812"/>
</p:presentation>
</file>

<file path=ppt/_rels/presentation.xml.rels><?xml version="1.0" encoding="UTF-8"?>
<Relationships xmlns="http://schemas.openxmlformats.org/package/2006/relationships"><Relationship Id="rId1" Type="http://schemas.openxmlformats.org/officeDocument/2006/relationships/theme" Target="theme/theme1.xml"/><Relationship Id="rId2" Type="http://schemas.openxmlformats.org/officeDocument/2006/relationships/slideMaster" Target="slideMasters/slideMaster1.xml"/><Relationship Id="rId3" Type="http://schemas.openxmlformats.org/officeDocument/2006/relationships/notesMaster" Target="notesMasters/notesMaster1.xml"/><Relationship Id="rId4" Type="http://schemas.openxmlformats.org/officeDocument/2006/relationships/slide" Target="slides/slide1.xml"/><Relationship Id="rId5" Type="http://schemas.openxmlformats.org/officeDocument/2006/relationships/slide" Target="slides/slide2.xml"/><Relationship Id="rId6" Type="http://schemas.openxmlformats.org/officeDocument/2006/relationships/slide" Target="slides/slide3.xml"/><Relationship Id="rId7" Type="http://schemas.openxmlformats.org/officeDocument/2006/relationships/slide" Target="slides/slide4.xml"/><Relationship Id="rId8" Type="http://schemas.openxmlformats.org/officeDocument/2006/relationships/slide" Target="slides/slide5.xml"/><Relationship Id="rId9" Type="http://schemas.openxmlformats.org/officeDocument/2006/relationships/slide" Target="slides/slide6.xml"/><Relationship Id="rId10" Type="http://schemas.openxmlformats.org/officeDocument/2006/relationships/slide" Target="slides/slide7.xml"/><Relationship Id="rId11" Type="http://schemas.openxmlformats.org/officeDocument/2006/relationships/slide" Target="slides/slide8.xml"/><Relationship Id="rId12" Type="http://schemas.openxmlformats.org/officeDocument/2006/relationships/slide" Target="slides/slide9.xml"/><Relationship Id="rId13" Type="http://schemas.openxmlformats.org/officeDocument/2006/relationships/slide" Target="slides/slide10.xml"/><Relationship Id="rId14" Type="http://schemas.openxmlformats.org/officeDocument/2006/relationships/slide" Target="slides/slide11.xml"/><Relationship Id="rId15" Type="http://schemas.openxmlformats.org/officeDocument/2006/relationships/slide" Target="slides/slide12.xml"/>
</Relationships>
</file>

<file path=ppt/notesMasters/_rels/notesMaster1.xml.rels><?xml version="1.0" encoding="UTF-8"?>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42" name=""/>
          <p:cNvSpPr/>
          <p:nvPr/>
        </p:nvSpPr>
        <p:spPr>
          <a:xfrm>
            <a:off x="0" y="0"/>
            <a:ext cx="7560000" cy="10692000"/>
          </a:xfrm>
          <a:prstGeom prst="rect">
            <a:avLst/>
          </a:prstGeom>
          <a:solidFill>
            <a:srgbClr val="ffffff"/>
          </a:solidFill>
          <a:ln w="9360">
            <a:noFill/>
          </a:ln>
        </p:spPr>
      </p:sp>
      <p:sp>
        <p:nvSpPr>
          <p:cNvPr id="43" name=""/>
          <p:cNvSpPr/>
          <p:nvPr/>
        </p:nvSpPr>
        <p:spPr>
          <a:xfrm>
            <a:off x="0" y="0"/>
            <a:ext cx="7559640" cy="10691640"/>
          </a:xfrm>
          <a:custGeom>
            <a:avLst/>
            <a:gdLst/>
            <a:ahLst/>
            <a:rect l="0" t="0" r="r" b="b"/>
            <a:pathLst>
              <a:path w="21001" h="29701">
                <a:moveTo>
                  <a:pt x="3" y="0"/>
                </a:moveTo>
                <a:lnTo>
                  <a:pt x="4" y="0"/>
                </a:lnTo>
                <a:cubicBezTo>
                  <a:pt x="3" y="0"/>
                  <a:pt x="3" y="0"/>
                  <a:pt x="2" y="1"/>
                </a:cubicBezTo>
                <a:cubicBezTo>
                  <a:pt x="1" y="1"/>
                  <a:pt x="1" y="1"/>
                  <a:pt x="1" y="2"/>
                </a:cubicBezTo>
                <a:cubicBezTo>
                  <a:pt x="0" y="3"/>
                  <a:pt x="0" y="3"/>
                  <a:pt x="0" y="4"/>
                </a:cubicBezTo>
                <a:lnTo>
                  <a:pt x="0" y="29696"/>
                </a:lnTo>
                <a:lnTo>
                  <a:pt x="0" y="29696"/>
                </a:lnTo>
                <a:cubicBezTo>
                  <a:pt x="0" y="29697"/>
                  <a:pt x="0" y="29697"/>
                  <a:pt x="1" y="29698"/>
                </a:cubicBezTo>
                <a:cubicBezTo>
                  <a:pt x="1" y="29699"/>
                  <a:pt x="1" y="29699"/>
                  <a:pt x="2" y="29699"/>
                </a:cubicBezTo>
                <a:cubicBezTo>
                  <a:pt x="3" y="29700"/>
                  <a:pt x="3" y="29700"/>
                  <a:pt x="4" y="29700"/>
                </a:cubicBezTo>
                <a:lnTo>
                  <a:pt x="20996" y="29700"/>
                </a:lnTo>
                <a:lnTo>
                  <a:pt x="20996" y="29700"/>
                </a:lnTo>
                <a:cubicBezTo>
                  <a:pt x="20997" y="29700"/>
                  <a:pt x="20997" y="29700"/>
                  <a:pt x="20998" y="29699"/>
                </a:cubicBezTo>
                <a:cubicBezTo>
                  <a:pt x="20999" y="29699"/>
                  <a:pt x="20999" y="29699"/>
                  <a:pt x="20999" y="29698"/>
                </a:cubicBezTo>
                <a:cubicBezTo>
                  <a:pt x="21000" y="29697"/>
                  <a:pt x="21000" y="29697"/>
                  <a:pt x="21000" y="29696"/>
                </a:cubicBezTo>
                <a:lnTo>
                  <a:pt x="21000" y="3"/>
                </a:lnTo>
                <a:lnTo>
                  <a:pt x="21000" y="4"/>
                </a:lnTo>
                <a:lnTo>
                  <a:pt x="21000" y="4"/>
                </a:lnTo>
                <a:cubicBezTo>
                  <a:pt x="21000" y="3"/>
                  <a:pt x="21000" y="3"/>
                  <a:pt x="20999" y="2"/>
                </a:cubicBezTo>
                <a:cubicBezTo>
                  <a:pt x="20999" y="1"/>
                  <a:pt x="20999" y="1"/>
                  <a:pt x="20998" y="1"/>
                </a:cubicBezTo>
                <a:cubicBezTo>
                  <a:pt x="20997" y="0"/>
                  <a:pt x="20997" y="0"/>
                  <a:pt x="20996" y="0"/>
                </a:cubicBezTo>
                <a:lnTo>
                  <a:pt x="3" y="0"/>
                </a:lnTo>
              </a:path>
            </a:pathLst>
          </a:custGeom>
          <a:solidFill>
            <a:srgbClr val="ffffff"/>
          </a:solidFill>
          <a:ln w="0">
            <a:noFill/>
          </a:ln>
        </p:spPr>
        <p:style>
          <a:lnRef idx="0"/>
          <a:fillRef idx="0"/>
          <a:effectRef idx="0"/>
          <a:fontRef idx="minor"/>
        </p:style>
      </p:sp>
      <p:sp>
        <p:nvSpPr>
          <p:cNvPr id="44" name=""/>
          <p:cNvSpPr/>
          <p:nvPr/>
        </p:nvSpPr>
        <p:spPr>
          <a:xfrm>
            <a:off x="0" y="0"/>
            <a:ext cx="7559640" cy="10691640"/>
          </a:xfrm>
          <a:custGeom>
            <a:avLst/>
            <a:gdLst/>
            <a:ahLst/>
            <a:rect l="0" t="0" r="r" b="b"/>
            <a:pathLst>
              <a:path w="21001" h="29701">
                <a:moveTo>
                  <a:pt x="3" y="0"/>
                </a:moveTo>
                <a:lnTo>
                  <a:pt x="4" y="0"/>
                </a:lnTo>
                <a:cubicBezTo>
                  <a:pt x="3" y="0"/>
                  <a:pt x="3" y="0"/>
                  <a:pt x="2" y="1"/>
                </a:cubicBezTo>
                <a:cubicBezTo>
                  <a:pt x="1" y="1"/>
                  <a:pt x="1" y="1"/>
                  <a:pt x="1" y="2"/>
                </a:cubicBezTo>
                <a:cubicBezTo>
                  <a:pt x="0" y="3"/>
                  <a:pt x="0" y="3"/>
                  <a:pt x="0" y="4"/>
                </a:cubicBezTo>
                <a:lnTo>
                  <a:pt x="0" y="29696"/>
                </a:lnTo>
                <a:lnTo>
                  <a:pt x="0" y="29696"/>
                </a:lnTo>
                <a:cubicBezTo>
                  <a:pt x="0" y="29697"/>
                  <a:pt x="0" y="29697"/>
                  <a:pt x="1" y="29698"/>
                </a:cubicBezTo>
                <a:cubicBezTo>
                  <a:pt x="1" y="29699"/>
                  <a:pt x="1" y="29699"/>
                  <a:pt x="2" y="29699"/>
                </a:cubicBezTo>
                <a:cubicBezTo>
                  <a:pt x="3" y="29700"/>
                  <a:pt x="3" y="29700"/>
                  <a:pt x="4" y="29700"/>
                </a:cubicBezTo>
                <a:lnTo>
                  <a:pt x="20996" y="29700"/>
                </a:lnTo>
                <a:lnTo>
                  <a:pt x="20996" y="29700"/>
                </a:lnTo>
                <a:cubicBezTo>
                  <a:pt x="20997" y="29700"/>
                  <a:pt x="20997" y="29700"/>
                  <a:pt x="20998" y="29699"/>
                </a:cubicBezTo>
                <a:cubicBezTo>
                  <a:pt x="20999" y="29699"/>
                  <a:pt x="20999" y="29699"/>
                  <a:pt x="20999" y="29698"/>
                </a:cubicBezTo>
                <a:cubicBezTo>
                  <a:pt x="21000" y="29697"/>
                  <a:pt x="21000" y="29697"/>
                  <a:pt x="21000" y="29696"/>
                </a:cubicBezTo>
                <a:lnTo>
                  <a:pt x="21000" y="3"/>
                </a:lnTo>
                <a:lnTo>
                  <a:pt x="21000" y="4"/>
                </a:lnTo>
                <a:lnTo>
                  <a:pt x="21000" y="4"/>
                </a:lnTo>
                <a:cubicBezTo>
                  <a:pt x="21000" y="3"/>
                  <a:pt x="21000" y="3"/>
                  <a:pt x="20999" y="2"/>
                </a:cubicBezTo>
                <a:cubicBezTo>
                  <a:pt x="20999" y="1"/>
                  <a:pt x="20999" y="1"/>
                  <a:pt x="20998" y="1"/>
                </a:cubicBezTo>
                <a:cubicBezTo>
                  <a:pt x="20997" y="0"/>
                  <a:pt x="20997" y="0"/>
                  <a:pt x="20996" y="0"/>
                </a:cubicBezTo>
                <a:lnTo>
                  <a:pt x="3" y="0"/>
                </a:lnTo>
              </a:path>
            </a:pathLst>
          </a:custGeom>
          <a:solidFill>
            <a:srgbClr val="ffffff"/>
          </a:solidFill>
          <a:ln w="0">
            <a:noFill/>
          </a:ln>
        </p:spPr>
        <p:style>
          <a:lnRef idx="0"/>
          <a:fillRef idx="0"/>
          <a:effectRef idx="0"/>
          <a:fontRef idx="minor"/>
        </p:style>
      </p:sp>
      <p:sp>
        <p:nvSpPr>
          <p:cNvPr id="45" name=""/>
          <p:cNvSpPr/>
          <p:nvPr/>
        </p:nvSpPr>
        <p:spPr>
          <a:xfrm>
            <a:off x="0" y="0"/>
            <a:ext cx="7559640" cy="10691640"/>
          </a:xfrm>
          <a:custGeom>
            <a:avLst/>
            <a:gdLst/>
            <a:ahLst/>
            <a:rect l="0" t="0" r="r" b="b"/>
            <a:pathLst>
              <a:path w="21001" h="29701">
                <a:moveTo>
                  <a:pt x="3" y="0"/>
                </a:moveTo>
                <a:lnTo>
                  <a:pt x="4" y="0"/>
                </a:lnTo>
                <a:cubicBezTo>
                  <a:pt x="3" y="0"/>
                  <a:pt x="3" y="0"/>
                  <a:pt x="2" y="1"/>
                </a:cubicBezTo>
                <a:cubicBezTo>
                  <a:pt x="1" y="1"/>
                  <a:pt x="1" y="1"/>
                  <a:pt x="1" y="2"/>
                </a:cubicBezTo>
                <a:cubicBezTo>
                  <a:pt x="0" y="3"/>
                  <a:pt x="0" y="3"/>
                  <a:pt x="0" y="4"/>
                </a:cubicBezTo>
                <a:lnTo>
                  <a:pt x="0" y="29696"/>
                </a:lnTo>
                <a:lnTo>
                  <a:pt x="0" y="29696"/>
                </a:lnTo>
                <a:cubicBezTo>
                  <a:pt x="0" y="29697"/>
                  <a:pt x="0" y="29697"/>
                  <a:pt x="1" y="29698"/>
                </a:cubicBezTo>
                <a:cubicBezTo>
                  <a:pt x="1" y="29699"/>
                  <a:pt x="1" y="29699"/>
                  <a:pt x="2" y="29699"/>
                </a:cubicBezTo>
                <a:cubicBezTo>
                  <a:pt x="3" y="29700"/>
                  <a:pt x="3" y="29700"/>
                  <a:pt x="4" y="29700"/>
                </a:cubicBezTo>
                <a:lnTo>
                  <a:pt x="20996" y="29700"/>
                </a:lnTo>
                <a:lnTo>
                  <a:pt x="20996" y="29700"/>
                </a:lnTo>
                <a:cubicBezTo>
                  <a:pt x="20997" y="29700"/>
                  <a:pt x="20997" y="29700"/>
                  <a:pt x="20998" y="29699"/>
                </a:cubicBezTo>
                <a:cubicBezTo>
                  <a:pt x="20999" y="29699"/>
                  <a:pt x="20999" y="29699"/>
                  <a:pt x="20999" y="29698"/>
                </a:cubicBezTo>
                <a:cubicBezTo>
                  <a:pt x="21000" y="29697"/>
                  <a:pt x="21000" y="29697"/>
                  <a:pt x="21000" y="29696"/>
                </a:cubicBezTo>
                <a:lnTo>
                  <a:pt x="21000" y="3"/>
                </a:lnTo>
                <a:lnTo>
                  <a:pt x="21000" y="4"/>
                </a:lnTo>
                <a:lnTo>
                  <a:pt x="21000" y="4"/>
                </a:lnTo>
                <a:cubicBezTo>
                  <a:pt x="21000" y="3"/>
                  <a:pt x="21000" y="3"/>
                  <a:pt x="20999" y="2"/>
                </a:cubicBezTo>
                <a:cubicBezTo>
                  <a:pt x="20999" y="1"/>
                  <a:pt x="20999" y="1"/>
                  <a:pt x="20998" y="1"/>
                </a:cubicBezTo>
                <a:cubicBezTo>
                  <a:pt x="20997" y="0"/>
                  <a:pt x="20997" y="0"/>
                  <a:pt x="20996" y="0"/>
                </a:cubicBezTo>
                <a:lnTo>
                  <a:pt x="3" y="0"/>
                </a:lnTo>
              </a:path>
            </a:pathLst>
          </a:custGeom>
          <a:solidFill>
            <a:srgbClr val="ffffff"/>
          </a:solidFill>
          <a:ln w="0">
            <a:noFill/>
          </a:ln>
        </p:spPr>
        <p:style>
          <a:lnRef idx="0"/>
          <a:fillRef idx="0"/>
          <a:effectRef idx="0"/>
          <a:fontRef idx="minor"/>
        </p:style>
      </p:sp>
      <p:sp>
        <p:nvSpPr>
          <p:cNvPr id="46" name=""/>
          <p:cNvSpPr/>
          <p:nvPr/>
        </p:nvSpPr>
        <p:spPr>
          <a:xfrm>
            <a:off x="0" y="0"/>
            <a:ext cx="7559640" cy="10691640"/>
          </a:xfrm>
          <a:custGeom>
            <a:avLst/>
            <a:gdLst/>
            <a:ahLst/>
            <a:rect l="0" t="0" r="r" b="b"/>
            <a:pathLst>
              <a:path w="21001" h="29701">
                <a:moveTo>
                  <a:pt x="3" y="0"/>
                </a:moveTo>
                <a:lnTo>
                  <a:pt x="4" y="0"/>
                </a:lnTo>
                <a:cubicBezTo>
                  <a:pt x="3" y="0"/>
                  <a:pt x="3" y="0"/>
                  <a:pt x="2" y="1"/>
                </a:cubicBezTo>
                <a:cubicBezTo>
                  <a:pt x="1" y="1"/>
                  <a:pt x="1" y="1"/>
                  <a:pt x="1" y="2"/>
                </a:cubicBezTo>
                <a:cubicBezTo>
                  <a:pt x="0" y="3"/>
                  <a:pt x="0" y="3"/>
                  <a:pt x="0" y="4"/>
                </a:cubicBezTo>
                <a:lnTo>
                  <a:pt x="0" y="29696"/>
                </a:lnTo>
                <a:lnTo>
                  <a:pt x="0" y="29696"/>
                </a:lnTo>
                <a:cubicBezTo>
                  <a:pt x="0" y="29697"/>
                  <a:pt x="0" y="29697"/>
                  <a:pt x="1" y="29698"/>
                </a:cubicBezTo>
                <a:cubicBezTo>
                  <a:pt x="1" y="29699"/>
                  <a:pt x="1" y="29699"/>
                  <a:pt x="2" y="29699"/>
                </a:cubicBezTo>
                <a:cubicBezTo>
                  <a:pt x="3" y="29700"/>
                  <a:pt x="3" y="29700"/>
                  <a:pt x="4" y="29700"/>
                </a:cubicBezTo>
                <a:lnTo>
                  <a:pt x="20996" y="29700"/>
                </a:lnTo>
                <a:lnTo>
                  <a:pt x="20996" y="29700"/>
                </a:lnTo>
                <a:cubicBezTo>
                  <a:pt x="20997" y="29700"/>
                  <a:pt x="20997" y="29700"/>
                  <a:pt x="20998" y="29699"/>
                </a:cubicBezTo>
                <a:cubicBezTo>
                  <a:pt x="20999" y="29699"/>
                  <a:pt x="20999" y="29699"/>
                  <a:pt x="20999" y="29698"/>
                </a:cubicBezTo>
                <a:cubicBezTo>
                  <a:pt x="21000" y="29697"/>
                  <a:pt x="21000" y="29697"/>
                  <a:pt x="21000" y="29696"/>
                </a:cubicBezTo>
                <a:lnTo>
                  <a:pt x="21000" y="3"/>
                </a:lnTo>
                <a:lnTo>
                  <a:pt x="21000" y="4"/>
                </a:lnTo>
                <a:lnTo>
                  <a:pt x="21000" y="4"/>
                </a:lnTo>
                <a:cubicBezTo>
                  <a:pt x="21000" y="3"/>
                  <a:pt x="21000" y="3"/>
                  <a:pt x="20999" y="2"/>
                </a:cubicBezTo>
                <a:cubicBezTo>
                  <a:pt x="20999" y="1"/>
                  <a:pt x="20999" y="1"/>
                  <a:pt x="20998" y="1"/>
                </a:cubicBezTo>
                <a:cubicBezTo>
                  <a:pt x="20997" y="0"/>
                  <a:pt x="20997" y="0"/>
                  <a:pt x="20996" y="0"/>
                </a:cubicBezTo>
                <a:lnTo>
                  <a:pt x="3" y="0"/>
                </a:lnTo>
              </a:path>
            </a:pathLst>
          </a:custGeom>
          <a:solidFill>
            <a:srgbClr val="ffffff"/>
          </a:solidFill>
          <a:ln w="0">
            <a:noFill/>
          </a:ln>
        </p:spPr>
        <p:style>
          <a:lnRef idx="0"/>
          <a:fillRef idx="0"/>
          <a:effectRef idx="0"/>
          <a:fontRef idx="minor"/>
        </p:style>
      </p:sp>
      <p:sp>
        <p:nvSpPr>
          <p:cNvPr id="47" name=""/>
          <p:cNvSpPr/>
          <p:nvPr/>
        </p:nvSpPr>
        <p:spPr>
          <a:xfrm>
            <a:off x="0" y="0"/>
            <a:ext cx="7559640" cy="10691640"/>
          </a:xfrm>
          <a:custGeom>
            <a:avLst/>
            <a:gdLst/>
            <a:ahLst/>
            <a:rect l="0" t="0" r="r" b="b"/>
            <a:pathLst>
              <a:path w="21001" h="29701">
                <a:moveTo>
                  <a:pt x="3" y="0"/>
                </a:moveTo>
                <a:lnTo>
                  <a:pt x="4" y="0"/>
                </a:lnTo>
                <a:cubicBezTo>
                  <a:pt x="3" y="0"/>
                  <a:pt x="3" y="0"/>
                  <a:pt x="2" y="1"/>
                </a:cubicBezTo>
                <a:cubicBezTo>
                  <a:pt x="1" y="1"/>
                  <a:pt x="1" y="1"/>
                  <a:pt x="1" y="2"/>
                </a:cubicBezTo>
                <a:cubicBezTo>
                  <a:pt x="0" y="3"/>
                  <a:pt x="0" y="3"/>
                  <a:pt x="0" y="4"/>
                </a:cubicBezTo>
                <a:lnTo>
                  <a:pt x="0" y="29696"/>
                </a:lnTo>
                <a:lnTo>
                  <a:pt x="0" y="29696"/>
                </a:lnTo>
                <a:cubicBezTo>
                  <a:pt x="0" y="29697"/>
                  <a:pt x="0" y="29697"/>
                  <a:pt x="1" y="29698"/>
                </a:cubicBezTo>
                <a:cubicBezTo>
                  <a:pt x="1" y="29699"/>
                  <a:pt x="1" y="29699"/>
                  <a:pt x="2" y="29699"/>
                </a:cubicBezTo>
                <a:cubicBezTo>
                  <a:pt x="3" y="29700"/>
                  <a:pt x="3" y="29700"/>
                  <a:pt x="4" y="29700"/>
                </a:cubicBezTo>
                <a:lnTo>
                  <a:pt x="20996" y="29700"/>
                </a:lnTo>
                <a:lnTo>
                  <a:pt x="20996" y="29700"/>
                </a:lnTo>
                <a:cubicBezTo>
                  <a:pt x="20997" y="29700"/>
                  <a:pt x="20997" y="29700"/>
                  <a:pt x="20998" y="29699"/>
                </a:cubicBezTo>
                <a:cubicBezTo>
                  <a:pt x="20999" y="29699"/>
                  <a:pt x="20999" y="29699"/>
                  <a:pt x="20999" y="29698"/>
                </a:cubicBezTo>
                <a:cubicBezTo>
                  <a:pt x="21000" y="29697"/>
                  <a:pt x="21000" y="29697"/>
                  <a:pt x="21000" y="29696"/>
                </a:cubicBezTo>
                <a:lnTo>
                  <a:pt x="21000" y="3"/>
                </a:lnTo>
                <a:lnTo>
                  <a:pt x="21000" y="4"/>
                </a:lnTo>
                <a:lnTo>
                  <a:pt x="21000" y="4"/>
                </a:lnTo>
                <a:cubicBezTo>
                  <a:pt x="21000" y="3"/>
                  <a:pt x="21000" y="3"/>
                  <a:pt x="20999" y="2"/>
                </a:cubicBezTo>
                <a:cubicBezTo>
                  <a:pt x="20999" y="1"/>
                  <a:pt x="20999" y="1"/>
                  <a:pt x="20998" y="1"/>
                </a:cubicBezTo>
                <a:cubicBezTo>
                  <a:pt x="20997" y="0"/>
                  <a:pt x="20997" y="0"/>
                  <a:pt x="20996" y="0"/>
                </a:cubicBezTo>
                <a:lnTo>
                  <a:pt x="3" y="0"/>
                </a:lnTo>
              </a:path>
            </a:pathLst>
          </a:custGeom>
          <a:solidFill>
            <a:srgbClr val="ffffff"/>
          </a:solidFill>
          <a:ln w="0">
            <a:noFill/>
          </a:ln>
        </p:spPr>
        <p:style>
          <a:lnRef idx="0"/>
          <a:fillRef idx="0"/>
          <a:effectRef idx="0"/>
          <a:fontRef idx="minor"/>
        </p:style>
      </p:sp>
      <p:sp>
        <p:nvSpPr>
          <p:cNvPr id="48" name=""/>
          <p:cNvSpPr/>
          <p:nvPr/>
        </p:nvSpPr>
        <p:spPr>
          <a:xfrm>
            <a:off x="0" y="0"/>
            <a:ext cx="7559640" cy="10691640"/>
          </a:xfrm>
          <a:custGeom>
            <a:avLst/>
            <a:gdLst/>
            <a:ahLst/>
            <a:rect l="0" t="0" r="r" b="b"/>
            <a:pathLst>
              <a:path w="21001" h="29701">
                <a:moveTo>
                  <a:pt x="3" y="0"/>
                </a:moveTo>
                <a:lnTo>
                  <a:pt x="4" y="0"/>
                </a:lnTo>
                <a:cubicBezTo>
                  <a:pt x="3" y="0"/>
                  <a:pt x="3" y="0"/>
                  <a:pt x="2" y="1"/>
                </a:cubicBezTo>
                <a:cubicBezTo>
                  <a:pt x="1" y="1"/>
                  <a:pt x="1" y="1"/>
                  <a:pt x="1" y="2"/>
                </a:cubicBezTo>
                <a:cubicBezTo>
                  <a:pt x="0" y="3"/>
                  <a:pt x="0" y="3"/>
                  <a:pt x="0" y="4"/>
                </a:cubicBezTo>
                <a:lnTo>
                  <a:pt x="0" y="29696"/>
                </a:lnTo>
                <a:lnTo>
                  <a:pt x="0" y="29696"/>
                </a:lnTo>
                <a:cubicBezTo>
                  <a:pt x="0" y="29697"/>
                  <a:pt x="0" y="29697"/>
                  <a:pt x="1" y="29698"/>
                </a:cubicBezTo>
                <a:cubicBezTo>
                  <a:pt x="1" y="29699"/>
                  <a:pt x="1" y="29699"/>
                  <a:pt x="2" y="29699"/>
                </a:cubicBezTo>
                <a:cubicBezTo>
                  <a:pt x="3" y="29700"/>
                  <a:pt x="3" y="29700"/>
                  <a:pt x="4" y="29700"/>
                </a:cubicBezTo>
                <a:lnTo>
                  <a:pt x="20996" y="29700"/>
                </a:lnTo>
                <a:lnTo>
                  <a:pt x="20996" y="29700"/>
                </a:lnTo>
                <a:cubicBezTo>
                  <a:pt x="20997" y="29700"/>
                  <a:pt x="20997" y="29700"/>
                  <a:pt x="20998" y="29699"/>
                </a:cubicBezTo>
                <a:cubicBezTo>
                  <a:pt x="20999" y="29699"/>
                  <a:pt x="20999" y="29699"/>
                  <a:pt x="20999" y="29698"/>
                </a:cubicBezTo>
                <a:cubicBezTo>
                  <a:pt x="21000" y="29697"/>
                  <a:pt x="21000" y="29697"/>
                  <a:pt x="21000" y="29696"/>
                </a:cubicBezTo>
                <a:lnTo>
                  <a:pt x="21000" y="3"/>
                </a:lnTo>
                <a:lnTo>
                  <a:pt x="21000" y="4"/>
                </a:lnTo>
                <a:lnTo>
                  <a:pt x="21000" y="4"/>
                </a:lnTo>
                <a:cubicBezTo>
                  <a:pt x="21000" y="3"/>
                  <a:pt x="21000" y="3"/>
                  <a:pt x="20999" y="2"/>
                </a:cubicBezTo>
                <a:cubicBezTo>
                  <a:pt x="20999" y="1"/>
                  <a:pt x="20999" y="1"/>
                  <a:pt x="20998" y="1"/>
                </a:cubicBezTo>
                <a:cubicBezTo>
                  <a:pt x="20997" y="0"/>
                  <a:pt x="20997" y="0"/>
                  <a:pt x="20996" y="0"/>
                </a:cubicBezTo>
                <a:lnTo>
                  <a:pt x="3" y="0"/>
                </a:lnTo>
              </a:path>
            </a:pathLst>
          </a:custGeom>
          <a:solidFill>
            <a:srgbClr val="ffffff"/>
          </a:solidFill>
          <a:ln w="0">
            <a:noFill/>
          </a:ln>
        </p:spPr>
        <p:style>
          <a:lnRef idx="0"/>
          <a:fillRef idx="0"/>
          <a:effectRef idx="0"/>
          <a:fontRef idx="minor"/>
        </p:style>
      </p:sp>
      <p:sp>
        <p:nvSpPr>
          <p:cNvPr id="49" name=""/>
          <p:cNvSpPr/>
          <p:nvPr/>
        </p:nvSpPr>
        <p:spPr>
          <a:xfrm>
            <a:off x="0" y="0"/>
            <a:ext cx="7559640" cy="10691640"/>
          </a:xfrm>
          <a:custGeom>
            <a:avLst/>
            <a:gdLst/>
            <a:ahLst/>
            <a:rect l="0" t="0" r="r" b="b"/>
            <a:pathLst>
              <a:path w="21001" h="29701">
                <a:moveTo>
                  <a:pt x="3" y="0"/>
                </a:moveTo>
                <a:lnTo>
                  <a:pt x="4" y="0"/>
                </a:lnTo>
                <a:cubicBezTo>
                  <a:pt x="3" y="0"/>
                  <a:pt x="3" y="0"/>
                  <a:pt x="2" y="1"/>
                </a:cubicBezTo>
                <a:cubicBezTo>
                  <a:pt x="1" y="1"/>
                  <a:pt x="1" y="1"/>
                  <a:pt x="1" y="2"/>
                </a:cubicBezTo>
                <a:cubicBezTo>
                  <a:pt x="0" y="3"/>
                  <a:pt x="0" y="3"/>
                  <a:pt x="0" y="4"/>
                </a:cubicBezTo>
                <a:lnTo>
                  <a:pt x="0" y="29696"/>
                </a:lnTo>
                <a:lnTo>
                  <a:pt x="0" y="29696"/>
                </a:lnTo>
                <a:cubicBezTo>
                  <a:pt x="0" y="29697"/>
                  <a:pt x="0" y="29697"/>
                  <a:pt x="1" y="29698"/>
                </a:cubicBezTo>
                <a:cubicBezTo>
                  <a:pt x="1" y="29699"/>
                  <a:pt x="1" y="29699"/>
                  <a:pt x="2" y="29699"/>
                </a:cubicBezTo>
                <a:cubicBezTo>
                  <a:pt x="3" y="29700"/>
                  <a:pt x="3" y="29700"/>
                  <a:pt x="4" y="29700"/>
                </a:cubicBezTo>
                <a:lnTo>
                  <a:pt x="20996" y="29700"/>
                </a:lnTo>
                <a:lnTo>
                  <a:pt x="20996" y="29700"/>
                </a:lnTo>
                <a:cubicBezTo>
                  <a:pt x="20997" y="29700"/>
                  <a:pt x="20997" y="29700"/>
                  <a:pt x="20998" y="29699"/>
                </a:cubicBezTo>
                <a:cubicBezTo>
                  <a:pt x="20999" y="29699"/>
                  <a:pt x="20999" y="29699"/>
                  <a:pt x="20999" y="29698"/>
                </a:cubicBezTo>
                <a:cubicBezTo>
                  <a:pt x="21000" y="29697"/>
                  <a:pt x="21000" y="29697"/>
                  <a:pt x="21000" y="29696"/>
                </a:cubicBezTo>
                <a:lnTo>
                  <a:pt x="21000" y="3"/>
                </a:lnTo>
                <a:lnTo>
                  <a:pt x="21000" y="4"/>
                </a:lnTo>
                <a:lnTo>
                  <a:pt x="21000" y="4"/>
                </a:lnTo>
                <a:cubicBezTo>
                  <a:pt x="21000" y="3"/>
                  <a:pt x="21000" y="3"/>
                  <a:pt x="20999" y="2"/>
                </a:cubicBezTo>
                <a:cubicBezTo>
                  <a:pt x="20999" y="1"/>
                  <a:pt x="20999" y="1"/>
                  <a:pt x="20998" y="1"/>
                </a:cubicBezTo>
                <a:cubicBezTo>
                  <a:pt x="20997" y="0"/>
                  <a:pt x="20997" y="0"/>
                  <a:pt x="20996" y="0"/>
                </a:cubicBezTo>
                <a:lnTo>
                  <a:pt x="3" y="0"/>
                </a:lnTo>
              </a:path>
            </a:pathLst>
          </a:custGeom>
          <a:solidFill>
            <a:srgbClr val="ffffff"/>
          </a:solidFill>
          <a:ln w="0">
            <a:noFill/>
          </a:ln>
        </p:spPr>
        <p:style>
          <a:lnRef idx="0"/>
          <a:fillRef idx="0"/>
          <a:effectRef idx="0"/>
          <a:fontRef idx="minor"/>
        </p:style>
      </p:sp>
      <p:sp>
        <p:nvSpPr>
          <p:cNvPr id="50" name=""/>
          <p:cNvSpPr/>
          <p:nvPr/>
        </p:nvSpPr>
        <p:spPr>
          <a:xfrm>
            <a:off x="0" y="0"/>
            <a:ext cx="7559640" cy="10691640"/>
          </a:xfrm>
          <a:custGeom>
            <a:avLst/>
            <a:gdLst/>
            <a:ahLst/>
            <a:rect l="0" t="0" r="r" b="b"/>
            <a:pathLst>
              <a:path w="21001" h="29701">
                <a:moveTo>
                  <a:pt x="3" y="0"/>
                </a:moveTo>
                <a:lnTo>
                  <a:pt x="4" y="0"/>
                </a:lnTo>
                <a:cubicBezTo>
                  <a:pt x="3" y="0"/>
                  <a:pt x="3" y="0"/>
                  <a:pt x="2" y="1"/>
                </a:cubicBezTo>
                <a:cubicBezTo>
                  <a:pt x="1" y="1"/>
                  <a:pt x="1" y="1"/>
                  <a:pt x="1" y="2"/>
                </a:cubicBezTo>
                <a:cubicBezTo>
                  <a:pt x="0" y="3"/>
                  <a:pt x="0" y="3"/>
                  <a:pt x="0" y="4"/>
                </a:cubicBezTo>
                <a:lnTo>
                  <a:pt x="0" y="29696"/>
                </a:lnTo>
                <a:lnTo>
                  <a:pt x="0" y="29696"/>
                </a:lnTo>
                <a:cubicBezTo>
                  <a:pt x="0" y="29697"/>
                  <a:pt x="0" y="29697"/>
                  <a:pt x="1" y="29698"/>
                </a:cubicBezTo>
                <a:cubicBezTo>
                  <a:pt x="1" y="29699"/>
                  <a:pt x="1" y="29699"/>
                  <a:pt x="2" y="29699"/>
                </a:cubicBezTo>
                <a:cubicBezTo>
                  <a:pt x="3" y="29700"/>
                  <a:pt x="3" y="29700"/>
                  <a:pt x="4" y="29700"/>
                </a:cubicBezTo>
                <a:lnTo>
                  <a:pt x="20996" y="29700"/>
                </a:lnTo>
                <a:lnTo>
                  <a:pt x="20996" y="29700"/>
                </a:lnTo>
                <a:cubicBezTo>
                  <a:pt x="20997" y="29700"/>
                  <a:pt x="20997" y="29700"/>
                  <a:pt x="20998" y="29699"/>
                </a:cubicBezTo>
                <a:cubicBezTo>
                  <a:pt x="20999" y="29699"/>
                  <a:pt x="20999" y="29699"/>
                  <a:pt x="20999" y="29698"/>
                </a:cubicBezTo>
                <a:cubicBezTo>
                  <a:pt x="21000" y="29697"/>
                  <a:pt x="21000" y="29697"/>
                  <a:pt x="21000" y="29696"/>
                </a:cubicBezTo>
                <a:lnTo>
                  <a:pt x="21000" y="3"/>
                </a:lnTo>
                <a:lnTo>
                  <a:pt x="21000" y="4"/>
                </a:lnTo>
                <a:lnTo>
                  <a:pt x="21000" y="4"/>
                </a:lnTo>
                <a:cubicBezTo>
                  <a:pt x="21000" y="3"/>
                  <a:pt x="21000" y="3"/>
                  <a:pt x="20999" y="2"/>
                </a:cubicBezTo>
                <a:cubicBezTo>
                  <a:pt x="20999" y="1"/>
                  <a:pt x="20999" y="1"/>
                  <a:pt x="20998" y="1"/>
                </a:cubicBezTo>
                <a:cubicBezTo>
                  <a:pt x="20997" y="0"/>
                  <a:pt x="20997" y="0"/>
                  <a:pt x="20996" y="0"/>
                </a:cubicBezTo>
                <a:lnTo>
                  <a:pt x="3" y="0"/>
                </a:lnTo>
              </a:path>
            </a:pathLst>
          </a:custGeom>
          <a:solidFill>
            <a:srgbClr val="ffffff"/>
          </a:solidFill>
          <a:ln w="0">
            <a:noFill/>
          </a:ln>
        </p:spPr>
        <p:style>
          <a:lnRef idx="0"/>
          <a:fillRef idx="0"/>
          <a:effectRef idx="0"/>
          <a:fontRef idx="minor"/>
        </p:style>
      </p:sp>
      <p:sp>
        <p:nvSpPr>
          <p:cNvPr id="51" name=""/>
          <p:cNvSpPr/>
          <p:nvPr/>
        </p:nvSpPr>
        <p:spPr>
          <a:xfrm>
            <a:off x="0" y="0"/>
            <a:ext cx="7559640" cy="10691640"/>
          </a:xfrm>
          <a:custGeom>
            <a:avLst/>
            <a:gdLst/>
            <a:ahLst/>
            <a:rect l="0" t="0" r="r" b="b"/>
            <a:pathLst>
              <a:path w="21001" h="29701">
                <a:moveTo>
                  <a:pt x="3" y="0"/>
                </a:moveTo>
                <a:lnTo>
                  <a:pt x="4" y="0"/>
                </a:lnTo>
                <a:cubicBezTo>
                  <a:pt x="3" y="0"/>
                  <a:pt x="3" y="0"/>
                  <a:pt x="2" y="1"/>
                </a:cubicBezTo>
                <a:cubicBezTo>
                  <a:pt x="1" y="1"/>
                  <a:pt x="1" y="1"/>
                  <a:pt x="1" y="2"/>
                </a:cubicBezTo>
                <a:cubicBezTo>
                  <a:pt x="0" y="3"/>
                  <a:pt x="0" y="3"/>
                  <a:pt x="0" y="4"/>
                </a:cubicBezTo>
                <a:lnTo>
                  <a:pt x="0" y="29696"/>
                </a:lnTo>
                <a:lnTo>
                  <a:pt x="0" y="29696"/>
                </a:lnTo>
                <a:cubicBezTo>
                  <a:pt x="0" y="29697"/>
                  <a:pt x="0" y="29697"/>
                  <a:pt x="1" y="29698"/>
                </a:cubicBezTo>
                <a:cubicBezTo>
                  <a:pt x="1" y="29699"/>
                  <a:pt x="1" y="29699"/>
                  <a:pt x="2" y="29699"/>
                </a:cubicBezTo>
                <a:cubicBezTo>
                  <a:pt x="3" y="29700"/>
                  <a:pt x="3" y="29700"/>
                  <a:pt x="4" y="29700"/>
                </a:cubicBezTo>
                <a:lnTo>
                  <a:pt x="20996" y="29700"/>
                </a:lnTo>
                <a:lnTo>
                  <a:pt x="20996" y="29700"/>
                </a:lnTo>
                <a:cubicBezTo>
                  <a:pt x="20997" y="29700"/>
                  <a:pt x="20997" y="29700"/>
                  <a:pt x="20998" y="29699"/>
                </a:cubicBezTo>
                <a:cubicBezTo>
                  <a:pt x="20999" y="29699"/>
                  <a:pt x="20999" y="29699"/>
                  <a:pt x="20999" y="29698"/>
                </a:cubicBezTo>
                <a:cubicBezTo>
                  <a:pt x="21000" y="29697"/>
                  <a:pt x="21000" y="29697"/>
                  <a:pt x="21000" y="29696"/>
                </a:cubicBezTo>
                <a:lnTo>
                  <a:pt x="21000" y="3"/>
                </a:lnTo>
                <a:lnTo>
                  <a:pt x="21000" y="4"/>
                </a:lnTo>
                <a:lnTo>
                  <a:pt x="21000" y="4"/>
                </a:lnTo>
                <a:cubicBezTo>
                  <a:pt x="21000" y="3"/>
                  <a:pt x="21000" y="3"/>
                  <a:pt x="20999" y="2"/>
                </a:cubicBezTo>
                <a:cubicBezTo>
                  <a:pt x="20999" y="1"/>
                  <a:pt x="20999" y="1"/>
                  <a:pt x="20998" y="1"/>
                </a:cubicBezTo>
                <a:cubicBezTo>
                  <a:pt x="20997" y="0"/>
                  <a:pt x="20997" y="0"/>
                  <a:pt x="20996" y="0"/>
                </a:cubicBezTo>
                <a:lnTo>
                  <a:pt x="3" y="0"/>
                </a:lnTo>
              </a:path>
            </a:pathLst>
          </a:custGeom>
          <a:solidFill>
            <a:srgbClr val="ffffff"/>
          </a:solidFill>
          <a:ln w="0">
            <a:noFill/>
          </a:ln>
        </p:spPr>
        <p:style>
          <a:lnRef idx="0"/>
          <a:fillRef idx="0"/>
          <a:effectRef idx="0"/>
          <a:fontRef idx="minor"/>
        </p:style>
      </p:sp>
      <p:sp>
        <p:nvSpPr>
          <p:cNvPr id="52" name="PlaceHolder 1"/>
          <p:cNvSpPr>
            <a:spLocks noGrp="1"/>
          </p:cNvSpPr>
          <p:nvPr>
            <p:ph type="sldImg"/>
          </p:nvPr>
        </p:nvSpPr>
        <p:spPr>
          <a:xfrm>
            <a:off x="720360" y="900000"/>
            <a:ext cx="6103800" cy="3425760"/>
          </a:xfrm>
          <a:prstGeom prst="rect">
            <a:avLst/>
          </a:prstGeom>
        </p:spPr>
        <p:txBody>
          <a:bodyPr lIns="0" rIns="0" tIns="0" bIns="0" anchor="ctr">
            <a:noAutofit/>
          </a:bodyPr>
          <a:p>
            <a:pPr algn="ctr">
              <a:tabLst>
                <a:tab algn="l" pos="0"/>
                <a:tab algn="l" pos="448920"/>
                <a:tab algn="l" pos="898200"/>
                <a:tab algn="l" pos="1347480"/>
                <a:tab algn="l" pos="1796760"/>
                <a:tab algn="l" pos="2246040"/>
                <a:tab algn="l" pos="2695320"/>
                <a:tab algn="l" pos="3144600"/>
                <a:tab algn="l" pos="3593880"/>
                <a:tab algn="l" pos="4043160"/>
                <a:tab algn="l" pos="4492440"/>
                <a:tab algn="l" pos="4941720"/>
                <a:tab algn="l" pos="5391000"/>
                <a:tab algn="l" pos="5840280"/>
                <a:tab algn="l" pos="6289560"/>
                <a:tab algn="l" pos="6738840"/>
                <a:tab algn="l" pos="7188120"/>
                <a:tab algn="l" pos="7637400"/>
                <a:tab algn="l" pos="8086680"/>
                <a:tab algn="l" pos="8535960"/>
                <a:tab algn="l" pos="8985240"/>
              </a:tabLst>
            </a:pPr>
            <a:r>
              <a:rPr b="0" lang="en-GB" sz="3300" spc="-1" strike="noStrike">
                <a:solidFill>
                  <a:srgbClr val="000000"/>
                </a:solidFill>
                <a:latin typeface="Times New Roman"/>
              </a:rPr>
              <a:t>Click to move the slide</a:t>
            </a:r>
            <a:endParaRPr b="0" lang="en-GB" sz="3300" spc="-1" strike="noStrike">
              <a:solidFill>
                <a:srgbClr val="000000"/>
              </a:solidFill>
              <a:latin typeface="Times New Roman"/>
            </a:endParaRPr>
          </a:p>
        </p:txBody>
      </p:sp>
      <p:sp>
        <p:nvSpPr>
          <p:cNvPr id="53" name="PlaceHolder 2"/>
          <p:cNvSpPr>
            <a:spLocks noGrp="1"/>
          </p:cNvSpPr>
          <p:nvPr>
            <p:ph type="body"/>
          </p:nvPr>
        </p:nvSpPr>
        <p:spPr>
          <a:xfrm>
            <a:off x="720360" y="4679640"/>
            <a:ext cx="6103800" cy="5024520"/>
          </a:xfrm>
          <a:prstGeom prst="rect">
            <a:avLst/>
          </a:prstGeom>
        </p:spPr>
        <p:txBody>
          <a:bodyPr lIns="0" rIns="0" tIns="0" bIns="0">
            <a:noAutofit/>
          </a:bodyPr>
          <a:p>
            <a:r>
              <a:rPr b="0" lang="en-GB" sz="1200" spc="-1" strike="noStrike">
                <a:solidFill>
                  <a:srgbClr val="000000"/>
                </a:solidFill>
                <a:latin typeface="Times New Roman"/>
              </a:rPr>
              <a:t>Click to edit the notes format</a:t>
            </a:r>
            <a:endParaRPr b="0" lang="en-GB" sz="1200" spc="-1" strike="noStrike">
              <a:solidFill>
                <a:srgbClr val="000000"/>
              </a:solidFill>
              <a:latin typeface="Times New Roman"/>
            </a:endParaRPr>
          </a:p>
        </p:txBody>
      </p:sp>
      <p:sp>
        <p:nvSpPr>
          <p:cNvPr id="54" name="PlaceHolder 3"/>
          <p:cNvSpPr>
            <a:spLocks noGrp="1"/>
          </p:cNvSpPr>
          <p:nvPr>
            <p:ph type="hdr"/>
          </p:nvPr>
        </p:nvSpPr>
        <p:spPr>
          <a:xfrm>
            <a:off x="-360" y="0"/>
            <a:ext cx="3265560" cy="519120"/>
          </a:xfrm>
          <a:prstGeom prst="rect">
            <a:avLst/>
          </a:prstGeom>
        </p:spPr>
        <p:txBody>
          <a:bodyPr lIns="0" rIns="0" tIns="0" bIns="0">
            <a:noAutofit/>
          </a:bodyPr>
          <a:p>
            <a:pPr>
              <a:lnSpc>
                <a:spcPct val="95000"/>
              </a:lnSpc>
              <a:tabLst>
                <a:tab algn="l" pos="0"/>
                <a:tab algn="l" pos="444240"/>
                <a:tab algn="l" pos="893520"/>
                <a:tab algn="l" pos="1342800"/>
                <a:tab algn="l" pos="1792080"/>
                <a:tab algn="l" pos="2241360"/>
                <a:tab algn="l" pos="2690640"/>
                <a:tab algn="l" pos="3139920"/>
                <a:tab algn="l" pos="3589200"/>
                <a:tab algn="l" pos="4038480"/>
                <a:tab algn="l" pos="4487760"/>
                <a:tab algn="l" pos="4937040"/>
                <a:tab algn="l" pos="5386320"/>
                <a:tab algn="l" pos="5835600"/>
                <a:tab algn="l" pos="6284880"/>
                <a:tab algn="l" pos="6734160"/>
                <a:tab algn="l" pos="7183080"/>
                <a:tab algn="l" pos="7632360"/>
                <a:tab algn="l" pos="8081640"/>
                <a:tab algn="l" pos="8530920"/>
                <a:tab algn="l" pos="8980200"/>
                <a:tab algn="l" pos="8982000"/>
                <a:tab algn="l" pos="9431280"/>
                <a:tab algn="l" pos="9880560"/>
                <a:tab algn="l" pos="10329840"/>
                <a:tab algn="l" pos="10779120"/>
                <a:tab algn="l" pos="10780560"/>
                <a:tab algn="l" pos="10782000"/>
              </a:tabLst>
            </a:pPr>
            <a:r>
              <a:rPr b="0" lang="de-DE" sz="1400" spc="-1" strike="noStrike">
                <a:solidFill>
                  <a:srgbClr val="000000"/>
                </a:solidFill>
                <a:latin typeface="Times New Roman"/>
                <a:ea typeface="DejaVu Sans"/>
              </a:rPr>
              <a:t>&lt;header&gt;</a:t>
            </a:r>
            <a:endParaRPr b="0" lang="en-GB" sz="1400" spc="-1" strike="noStrike">
              <a:solidFill>
                <a:srgbClr val="000000"/>
              </a:solidFill>
              <a:latin typeface="Arial"/>
            </a:endParaRPr>
          </a:p>
        </p:txBody>
      </p:sp>
      <p:sp>
        <p:nvSpPr>
          <p:cNvPr id="55" name="PlaceHolder 4"/>
          <p:cNvSpPr>
            <a:spLocks noGrp="1"/>
          </p:cNvSpPr>
          <p:nvPr>
            <p:ph type="dt"/>
          </p:nvPr>
        </p:nvSpPr>
        <p:spPr>
          <a:xfrm>
            <a:off x="4277880" y="0"/>
            <a:ext cx="3265560" cy="519120"/>
          </a:xfrm>
          <a:prstGeom prst="rect">
            <a:avLst/>
          </a:prstGeom>
        </p:spPr>
        <p:txBody>
          <a:bodyPr lIns="0" rIns="0" tIns="0" bIns="0">
            <a:noAutofit/>
          </a:bodyPr>
          <a:p>
            <a:pPr algn="r">
              <a:lnSpc>
                <a:spcPct val="95000"/>
              </a:lnSpc>
              <a:tabLst>
                <a:tab algn="l" pos="0"/>
                <a:tab algn="l" pos="444240"/>
                <a:tab algn="l" pos="893520"/>
                <a:tab algn="l" pos="1342800"/>
                <a:tab algn="l" pos="1792080"/>
                <a:tab algn="l" pos="2241360"/>
                <a:tab algn="l" pos="2690640"/>
                <a:tab algn="l" pos="3139920"/>
                <a:tab algn="l" pos="3589200"/>
                <a:tab algn="l" pos="4038480"/>
                <a:tab algn="l" pos="4487760"/>
                <a:tab algn="l" pos="4937040"/>
                <a:tab algn="l" pos="5386320"/>
                <a:tab algn="l" pos="5835600"/>
                <a:tab algn="l" pos="6284880"/>
                <a:tab algn="l" pos="6734160"/>
                <a:tab algn="l" pos="7183080"/>
                <a:tab algn="l" pos="7632360"/>
                <a:tab algn="l" pos="8081640"/>
                <a:tab algn="l" pos="8530920"/>
                <a:tab algn="l" pos="8980200"/>
                <a:tab algn="l" pos="8982000"/>
                <a:tab algn="l" pos="9431280"/>
                <a:tab algn="l" pos="9880560"/>
                <a:tab algn="l" pos="10329840"/>
                <a:tab algn="l" pos="10779120"/>
                <a:tab algn="l" pos="10780560"/>
                <a:tab algn="l" pos="10782000"/>
              </a:tabLst>
            </a:pPr>
            <a:r>
              <a:rPr b="0" lang="de-DE" sz="1400" spc="-1" strike="noStrike">
                <a:solidFill>
                  <a:srgbClr val="000000"/>
                </a:solidFill>
                <a:latin typeface="Times New Roman"/>
                <a:ea typeface="DejaVu Sans"/>
              </a:rPr>
              <a:t>&lt;date/time&gt;</a:t>
            </a:r>
            <a:endParaRPr b="0" lang="en-GB" sz="1400" spc="-1" strike="noStrike">
              <a:solidFill>
                <a:srgbClr val="000000"/>
              </a:solidFill>
              <a:latin typeface="Arial"/>
            </a:endParaRPr>
          </a:p>
        </p:txBody>
      </p:sp>
      <p:sp>
        <p:nvSpPr>
          <p:cNvPr id="56" name="PlaceHolder 5"/>
          <p:cNvSpPr>
            <a:spLocks noGrp="1"/>
          </p:cNvSpPr>
          <p:nvPr>
            <p:ph type="ftr"/>
          </p:nvPr>
        </p:nvSpPr>
        <p:spPr>
          <a:xfrm>
            <a:off x="-360" y="10156680"/>
            <a:ext cx="3265560" cy="519120"/>
          </a:xfrm>
          <a:prstGeom prst="rect">
            <a:avLst/>
          </a:prstGeom>
        </p:spPr>
        <p:txBody>
          <a:bodyPr lIns="0" rIns="0" tIns="0" bIns="0" anchor="b">
            <a:noAutofit/>
          </a:bodyPr>
          <a:p>
            <a:pPr>
              <a:lnSpc>
                <a:spcPct val="95000"/>
              </a:lnSpc>
              <a:tabLst>
                <a:tab algn="l" pos="0"/>
                <a:tab algn="l" pos="444240"/>
                <a:tab algn="l" pos="893520"/>
                <a:tab algn="l" pos="1342800"/>
                <a:tab algn="l" pos="1792080"/>
                <a:tab algn="l" pos="2241360"/>
                <a:tab algn="l" pos="2690640"/>
                <a:tab algn="l" pos="3139920"/>
                <a:tab algn="l" pos="3589200"/>
                <a:tab algn="l" pos="4038480"/>
                <a:tab algn="l" pos="4487760"/>
                <a:tab algn="l" pos="4937040"/>
                <a:tab algn="l" pos="5386320"/>
                <a:tab algn="l" pos="5835600"/>
                <a:tab algn="l" pos="6284880"/>
                <a:tab algn="l" pos="6734160"/>
                <a:tab algn="l" pos="7183080"/>
                <a:tab algn="l" pos="7632360"/>
                <a:tab algn="l" pos="8081640"/>
                <a:tab algn="l" pos="8530920"/>
                <a:tab algn="l" pos="8980200"/>
                <a:tab algn="l" pos="8982000"/>
                <a:tab algn="l" pos="9431280"/>
                <a:tab algn="l" pos="9880560"/>
                <a:tab algn="l" pos="10329840"/>
                <a:tab algn="l" pos="10779120"/>
                <a:tab algn="l" pos="10780560"/>
                <a:tab algn="l" pos="10782000"/>
              </a:tabLst>
            </a:pPr>
            <a:r>
              <a:rPr b="0" lang="de-DE" sz="1400" spc="-1" strike="noStrike">
                <a:solidFill>
                  <a:srgbClr val="000000"/>
                </a:solidFill>
                <a:latin typeface="Times New Roman"/>
                <a:ea typeface="DejaVu Sans"/>
              </a:rPr>
              <a:t>&lt;footer&gt;</a:t>
            </a:r>
            <a:endParaRPr b="0" lang="en-GB" sz="1400" spc="-1" strike="noStrike">
              <a:solidFill>
                <a:srgbClr val="000000"/>
              </a:solidFill>
              <a:latin typeface="Arial"/>
            </a:endParaRPr>
          </a:p>
        </p:txBody>
      </p:sp>
      <p:sp>
        <p:nvSpPr>
          <p:cNvPr id="57" name="PlaceHolder 6"/>
          <p:cNvSpPr>
            <a:spLocks noGrp="1"/>
          </p:cNvSpPr>
          <p:nvPr>
            <p:ph type="sldNum"/>
          </p:nvPr>
        </p:nvSpPr>
        <p:spPr>
          <a:xfrm>
            <a:off x="4277880" y="10156680"/>
            <a:ext cx="3265560" cy="519120"/>
          </a:xfrm>
          <a:prstGeom prst="rect">
            <a:avLst/>
          </a:prstGeom>
        </p:spPr>
        <p:txBody>
          <a:bodyPr lIns="0" rIns="0" tIns="0" bIns="0" anchor="b">
            <a:noAutofit/>
          </a:bodyPr>
          <a:p>
            <a:pPr algn="r">
              <a:lnSpc>
                <a:spcPct val="95000"/>
              </a:lnSpc>
              <a:tabLst>
                <a:tab algn="l" pos="0"/>
                <a:tab algn="l" pos="444240"/>
                <a:tab algn="l" pos="893520"/>
                <a:tab algn="l" pos="1342800"/>
                <a:tab algn="l" pos="1792080"/>
                <a:tab algn="l" pos="2241360"/>
                <a:tab algn="l" pos="2690640"/>
                <a:tab algn="l" pos="3139920"/>
                <a:tab algn="l" pos="3589200"/>
                <a:tab algn="l" pos="4038480"/>
                <a:tab algn="l" pos="4487760"/>
                <a:tab algn="l" pos="4937040"/>
                <a:tab algn="l" pos="5386320"/>
                <a:tab algn="l" pos="5835600"/>
                <a:tab algn="l" pos="6284880"/>
                <a:tab algn="l" pos="6734160"/>
                <a:tab algn="l" pos="7183080"/>
                <a:tab algn="l" pos="7632360"/>
                <a:tab algn="l" pos="8081640"/>
                <a:tab algn="l" pos="8530920"/>
                <a:tab algn="l" pos="8980200"/>
                <a:tab algn="l" pos="8982000"/>
                <a:tab algn="l" pos="9431280"/>
                <a:tab algn="l" pos="9880560"/>
                <a:tab algn="l" pos="10329840"/>
                <a:tab algn="l" pos="10779120"/>
                <a:tab algn="l" pos="10780560"/>
                <a:tab algn="l" pos="10782000"/>
              </a:tabLst>
            </a:pPr>
            <a:fld id="{FD31A78D-825C-49C3-9A72-917ADE64F255}" type="slidenum">
              <a:rPr b="0" lang="de-DE" sz="1400" spc="-1" strike="noStrike">
                <a:solidFill>
                  <a:srgbClr val="000000"/>
                </a:solidFill>
                <a:latin typeface="Times New Roman"/>
                <a:ea typeface="DejaVu Sans"/>
              </a:rPr>
              <a:t>&lt;number&gt;</a:t>
            </a:fld>
            <a:endParaRPr b="0" lang="en-GB" sz="1400" spc="-1" strike="noStrike">
              <a:solidFill>
                <a:srgbClr val="000000"/>
              </a:solidFill>
              <a:latin typeface="Arial"/>
            </a:endParaRPr>
          </a:p>
        </p:txBody>
      </p:sp>
    </p:spTree>
  </p:cSld>
  <p:clrMap bg1="lt1" bg2="lt2" tx1="dk1" tx2="dk2" accent1="accent1" accent2="accent2" accent3="accent3" accent4="accent4" accent5="accent5" accent6="accent6" hlink="hlink" folHlink="folHlink"/>
</p:notesMaster>
</file>

<file path=ppt/notesSlides/_rels/notesSlide1.xml.rels><?xml version="1.0" encoding="UTF-8"?>
<Relationships xmlns="http://schemas.openxmlformats.org/package/2006/relationships"><Relationship Id="rId1" Type="http://schemas.openxmlformats.org/officeDocument/2006/relationships/slide" Target="../slides/slide1.xml"/><Relationship Id="rId2" Type="http://schemas.openxmlformats.org/officeDocument/2006/relationships/notesMaster" Target="../notesMasters/notesMaster1.xml"/>
</Relationships>
</file>

<file path=ppt/notesSlides/_rels/notesSlide2.xml.rels><?xml version="1.0" encoding="UTF-8"?>
<Relationships xmlns="http://schemas.openxmlformats.org/package/2006/relationships"><Relationship Id="rId1" Type="http://schemas.openxmlformats.org/officeDocument/2006/relationships/slide" Target="../slides/slide2.xml"/><Relationship Id="rId2" Type="http://schemas.openxmlformats.org/officeDocument/2006/relationships/notesMaster" Target="../notesMasters/notesMaster1.xml"/>
</Relationships>
</file>

<file path=ppt/notesSlides/_rels/notesSlide3.xml.rels><?xml version="1.0" encoding="UTF-8"?>
<Relationships xmlns="http://schemas.openxmlformats.org/package/2006/relationships"><Relationship Id="rId1" Type="http://schemas.openxmlformats.org/officeDocument/2006/relationships/slide" Target="../slides/slide3.xml"/><Relationship Id="rId2" Type="http://schemas.openxmlformats.org/officeDocument/2006/relationships/notesMaster" Target="../notesMasters/notesMaster1.xml"/>
</Relationships>
</file>

<file path=ppt/notesSlides/_rels/notesSlide4.xml.rels><?xml version="1.0" encoding="UTF-8"?>
<Relationships xmlns="http://schemas.openxmlformats.org/package/2006/relationships"><Relationship Id="rId1" Type="http://schemas.openxmlformats.org/officeDocument/2006/relationships/slide" Target="../slides/slide4.xml"/><Relationship Id="rId2" Type="http://schemas.openxmlformats.org/officeDocument/2006/relationships/notesMaster" Target="../notesMasters/notesMaster1.xml"/>
</Relationships>
</file>

<file path=ppt/notesSlides/_rels/notesSlide5.xml.rels><?xml version="1.0" encoding="UTF-8"?>
<Relationships xmlns="http://schemas.openxmlformats.org/package/2006/relationships"><Relationship Id="rId1" Type="http://schemas.openxmlformats.org/officeDocument/2006/relationships/slide" Target="../slides/slide5.xml"/><Relationship Id="rId2" Type="http://schemas.openxmlformats.org/officeDocument/2006/relationships/notesMaster" Target="../notesMasters/notesMaster1.xml"/>
</Relationships>
</file>

<file path=ppt/notesSlides/_rels/notesSlide6.xml.rels><?xml version="1.0" encoding="UTF-8"?>
<Relationships xmlns="http://schemas.openxmlformats.org/package/2006/relationships"><Relationship Id="rId1" Type="http://schemas.openxmlformats.org/officeDocument/2006/relationships/slide" Target="../slides/slide6.xml"/><Relationship Id="rId2" Type="http://schemas.openxmlformats.org/officeDocument/2006/relationships/notesMaster" Target="../notesMasters/notesMaster1.xml"/>
</Relationships>
</file>

<file path=ppt/notesSlides/_rels/notesSlide7.xml.rels><?xml version="1.0" encoding="UTF-8"?>
<Relationships xmlns="http://schemas.openxmlformats.org/package/2006/relationships"><Relationship Id="rId1" Type="http://schemas.openxmlformats.org/officeDocument/2006/relationships/slide" Target="../slides/slide7.xml"/><Relationship Id="rId2" Type="http://schemas.openxmlformats.org/officeDocument/2006/relationships/notesMaster" Target="../notesMasters/notesMaster1.xml"/>
</Relationships>
</file>

<file path=ppt/notesSlides/_rels/notesSlide8.xml.rels><?xml version="1.0" encoding="UTF-8"?>
<Relationships xmlns="http://schemas.openxmlformats.org/package/2006/relationships"><Relationship Id="rId1" Type="http://schemas.openxmlformats.org/officeDocument/2006/relationships/slide" Target="../slides/slide8.xml"/><Relationship Id="rId2" Type="http://schemas.openxmlformats.org/officeDocument/2006/relationships/notesMaster" Target="../notesMasters/notesMaster1.xml"/>
</Relationships>
</file>

<file path=ppt/notesSlides/_rels/notesSlide9.xml.rels><?xml version="1.0" encoding="UTF-8"?>
<Relationships xmlns="http://schemas.openxmlformats.org/package/2006/relationships"><Relationship Id="rId1" Type="http://schemas.openxmlformats.org/officeDocument/2006/relationships/slide" Target="../slides/slide9.xml"/><Relationship Id="rId2" Type="http://schemas.openxmlformats.org/officeDocument/2006/relationships/notesMaster" Target="../notesMasters/notesMaster1.xml"/>
</Relationships>
</file>

<file path=ppt/notesSlides/_rels/notesSlide10.xml.rels><?xml version="1.0" encoding="UTF-8"?>
<Relationships xmlns="http://schemas.openxmlformats.org/package/2006/relationships"><Relationship Id="rId1" Type="http://schemas.openxmlformats.org/officeDocument/2006/relationships/slide" Target="../slides/slide10.xml"/><Relationship Id="rId2" Type="http://schemas.openxmlformats.org/officeDocument/2006/relationships/notesMaster" Target="../notesMasters/notesMaster1.xml"/>
</Relationships>
</file>

<file path=ppt/notesSlides/_rels/notesSlide11.xml.rels><?xml version="1.0" encoding="UTF-8"?>
<Relationships xmlns="http://schemas.openxmlformats.org/package/2006/relationships"><Relationship Id="rId1" Type="http://schemas.openxmlformats.org/officeDocument/2006/relationships/slide" Target="../slides/slide11.xml"/><Relationship Id="rId2" Type="http://schemas.openxmlformats.org/officeDocument/2006/relationships/notesMaster" Target="../notesMasters/notesMaster1.xml"/>
</Relationships>
</file>

<file path=ppt/notesSlides/_rels/notesSlide12.xml.rels><?xml version="1.0" encoding="UTF-8"?>
<Relationships xmlns="http://schemas.openxmlformats.org/package/2006/relationships"><Relationship Id="rId1" Type="http://schemas.openxmlformats.org/officeDocument/2006/relationships/slide" Target="../slides/slide12.xml"/><Relationship Id="rId2" Type="http://schemas.openxmlformats.org/officeDocument/2006/relationships/notesMaster" Target="../notesMasters/notesMaster1.xml"/>
</Relationships>
</file>

<file path=ppt/notesSlides/notesSlide1.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87" name="PlaceHolder 1"/>
          <p:cNvSpPr>
            <a:spLocks noGrp="1"/>
          </p:cNvSpPr>
          <p:nvPr>
            <p:ph type="sldImg"/>
          </p:nvPr>
        </p:nvSpPr>
        <p:spPr>
          <a:xfrm>
            <a:off x="720720" y="900000"/>
            <a:ext cx="6119640" cy="3441960"/>
          </a:xfrm>
          <a:prstGeom prst="rect">
            <a:avLst/>
          </a:prstGeom>
        </p:spPr>
      </p:sp>
      <p:sp>
        <p:nvSpPr>
          <p:cNvPr id="88" name=""/>
          <p:cNvSpPr/>
          <p:nvPr/>
        </p:nvSpPr>
        <p:spPr>
          <a:xfrm>
            <a:off x="720720" y="4680000"/>
            <a:ext cx="6119640" cy="5040360"/>
          </a:xfrm>
          <a:custGeom>
            <a:avLst/>
            <a:gdLst/>
            <a:ahLst/>
            <a:rect l="l" t="t" r="r" b="b"/>
            <a:pathLst>
              <a:path w="21600" h="21600">
                <a:moveTo>
                  <a:pt x="0" y="0"/>
                </a:moveTo>
                <a:lnTo>
                  <a:pt x="21600" y="0"/>
                </a:lnTo>
                <a:lnTo>
                  <a:pt x="21600" y="21600"/>
                </a:lnTo>
                <a:lnTo>
                  <a:pt x="0" y="21600"/>
                </a:lnTo>
                <a:lnTo>
                  <a:pt x="0" y="0"/>
                </a:lnTo>
                <a:close/>
              </a:path>
            </a:pathLst>
          </a:custGeom>
          <a:noFill/>
          <a:ln w="0">
            <a:noFill/>
          </a:ln>
        </p:spPr>
        <p:style>
          <a:lnRef idx="0"/>
          <a:fillRef idx="0"/>
          <a:effectRef idx="0"/>
          <a:fontRef idx="minor"/>
        </p:style>
      </p:sp>
    </p:spTree>
  </p:cSld>
</p:notes>
</file>

<file path=ppt/notesSlides/notesSlide2.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89" name="PlaceHolder 1"/>
          <p:cNvSpPr>
            <a:spLocks noGrp="1"/>
          </p:cNvSpPr>
          <p:nvPr>
            <p:ph type="sldImg"/>
          </p:nvPr>
        </p:nvSpPr>
        <p:spPr>
          <a:xfrm>
            <a:off x="720720" y="900000"/>
            <a:ext cx="6118200" cy="3440160"/>
          </a:xfrm>
          <a:prstGeom prst="rect">
            <a:avLst/>
          </a:prstGeom>
        </p:spPr>
      </p:sp>
      <p:sp>
        <p:nvSpPr>
          <p:cNvPr id="90" name=""/>
          <p:cNvSpPr/>
          <p:nvPr/>
        </p:nvSpPr>
        <p:spPr>
          <a:xfrm>
            <a:off x="720720" y="4680000"/>
            <a:ext cx="6118200" cy="5038560"/>
          </a:xfrm>
          <a:custGeom>
            <a:avLst/>
            <a:gdLst/>
            <a:ahLst/>
            <a:rect l="l" t="t" r="r" b="b"/>
            <a:pathLst>
              <a:path w="21600" h="21600">
                <a:moveTo>
                  <a:pt x="0" y="0"/>
                </a:moveTo>
                <a:lnTo>
                  <a:pt x="21600" y="0"/>
                </a:lnTo>
                <a:lnTo>
                  <a:pt x="21600" y="21600"/>
                </a:lnTo>
                <a:lnTo>
                  <a:pt x="0" y="21600"/>
                </a:lnTo>
                <a:lnTo>
                  <a:pt x="0" y="0"/>
                </a:lnTo>
                <a:close/>
              </a:path>
            </a:pathLst>
          </a:custGeom>
          <a:noFill/>
          <a:ln w="0">
            <a:noFill/>
          </a:ln>
        </p:spPr>
        <p:style>
          <a:lnRef idx="0"/>
          <a:fillRef idx="0"/>
          <a:effectRef idx="0"/>
          <a:fontRef idx="minor"/>
        </p:style>
      </p:sp>
    </p:spTree>
  </p:cSld>
</p:notes>
</file>

<file path=ppt/notesSlides/notesSlide3.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91" name="PlaceHolder 1"/>
          <p:cNvSpPr>
            <a:spLocks noGrp="1"/>
          </p:cNvSpPr>
          <p:nvPr>
            <p:ph type="sldImg"/>
          </p:nvPr>
        </p:nvSpPr>
        <p:spPr>
          <a:xfrm>
            <a:off x="720720" y="900000"/>
            <a:ext cx="6118200" cy="3440160"/>
          </a:xfrm>
          <a:prstGeom prst="rect">
            <a:avLst/>
          </a:prstGeom>
        </p:spPr>
      </p:sp>
      <p:sp>
        <p:nvSpPr>
          <p:cNvPr id="92" name=""/>
          <p:cNvSpPr/>
          <p:nvPr/>
        </p:nvSpPr>
        <p:spPr>
          <a:xfrm>
            <a:off x="720720" y="4680000"/>
            <a:ext cx="6118200" cy="5038560"/>
          </a:xfrm>
          <a:custGeom>
            <a:avLst/>
            <a:gdLst/>
            <a:ahLst/>
            <a:rect l="l" t="t" r="r" b="b"/>
            <a:pathLst>
              <a:path w="21600" h="21600">
                <a:moveTo>
                  <a:pt x="0" y="0"/>
                </a:moveTo>
                <a:lnTo>
                  <a:pt x="21600" y="0"/>
                </a:lnTo>
                <a:lnTo>
                  <a:pt x="21600" y="21600"/>
                </a:lnTo>
                <a:lnTo>
                  <a:pt x="0" y="21600"/>
                </a:lnTo>
                <a:lnTo>
                  <a:pt x="0" y="0"/>
                </a:lnTo>
                <a:close/>
              </a:path>
            </a:pathLst>
          </a:custGeom>
          <a:noFill/>
          <a:ln w="0">
            <a:noFill/>
          </a:ln>
        </p:spPr>
        <p:style>
          <a:lnRef idx="0"/>
          <a:fillRef idx="0"/>
          <a:effectRef idx="0"/>
          <a:fontRef idx="minor"/>
        </p:style>
      </p:sp>
    </p:spTree>
  </p:cSld>
</p:notes>
</file>

<file path=ppt/notesSlides/notesSlide4.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93" name="PlaceHolder 1"/>
          <p:cNvSpPr>
            <a:spLocks noGrp="1"/>
          </p:cNvSpPr>
          <p:nvPr>
            <p:ph type="sldImg"/>
          </p:nvPr>
        </p:nvSpPr>
        <p:spPr>
          <a:xfrm>
            <a:off x="720720" y="900000"/>
            <a:ext cx="6118200" cy="3440160"/>
          </a:xfrm>
          <a:prstGeom prst="rect">
            <a:avLst/>
          </a:prstGeom>
        </p:spPr>
      </p:sp>
      <p:sp>
        <p:nvSpPr>
          <p:cNvPr id="94" name=""/>
          <p:cNvSpPr/>
          <p:nvPr/>
        </p:nvSpPr>
        <p:spPr>
          <a:xfrm>
            <a:off x="720720" y="4680000"/>
            <a:ext cx="6118200" cy="5038560"/>
          </a:xfrm>
          <a:custGeom>
            <a:avLst/>
            <a:gdLst/>
            <a:ahLst/>
            <a:rect l="l" t="t" r="r" b="b"/>
            <a:pathLst>
              <a:path w="21600" h="21600">
                <a:moveTo>
                  <a:pt x="0" y="0"/>
                </a:moveTo>
                <a:lnTo>
                  <a:pt x="21600" y="0"/>
                </a:lnTo>
                <a:lnTo>
                  <a:pt x="21600" y="21600"/>
                </a:lnTo>
                <a:lnTo>
                  <a:pt x="0" y="21600"/>
                </a:lnTo>
                <a:lnTo>
                  <a:pt x="0" y="0"/>
                </a:lnTo>
                <a:close/>
              </a:path>
            </a:pathLst>
          </a:custGeom>
          <a:noFill/>
          <a:ln w="0">
            <a:noFill/>
          </a:ln>
        </p:spPr>
        <p:style>
          <a:lnRef idx="0"/>
          <a:fillRef idx="0"/>
          <a:effectRef idx="0"/>
          <a:fontRef idx="minor"/>
        </p:style>
      </p:sp>
    </p:spTree>
  </p:cSld>
</p:notes>
</file>

<file path=ppt/notesSlides/notesSlide5.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95" name="PlaceHolder 1"/>
          <p:cNvSpPr>
            <a:spLocks noGrp="1"/>
          </p:cNvSpPr>
          <p:nvPr>
            <p:ph type="sldImg"/>
          </p:nvPr>
        </p:nvSpPr>
        <p:spPr>
          <a:xfrm>
            <a:off x="720720" y="900000"/>
            <a:ext cx="6118200" cy="3440160"/>
          </a:xfrm>
          <a:prstGeom prst="rect">
            <a:avLst/>
          </a:prstGeom>
        </p:spPr>
      </p:sp>
      <p:sp>
        <p:nvSpPr>
          <p:cNvPr id="96" name=""/>
          <p:cNvSpPr/>
          <p:nvPr/>
        </p:nvSpPr>
        <p:spPr>
          <a:xfrm>
            <a:off x="720720" y="4680000"/>
            <a:ext cx="6118200" cy="5038560"/>
          </a:xfrm>
          <a:custGeom>
            <a:avLst/>
            <a:gdLst/>
            <a:ahLst/>
            <a:rect l="l" t="t" r="r" b="b"/>
            <a:pathLst>
              <a:path w="21600" h="21600">
                <a:moveTo>
                  <a:pt x="0" y="0"/>
                </a:moveTo>
                <a:lnTo>
                  <a:pt x="21600" y="0"/>
                </a:lnTo>
                <a:lnTo>
                  <a:pt x="21600" y="21600"/>
                </a:lnTo>
                <a:lnTo>
                  <a:pt x="0" y="21600"/>
                </a:lnTo>
                <a:lnTo>
                  <a:pt x="0" y="0"/>
                </a:lnTo>
                <a:close/>
              </a:path>
            </a:pathLst>
          </a:custGeom>
          <a:noFill/>
          <a:ln w="0">
            <a:noFill/>
          </a:ln>
        </p:spPr>
        <p:style>
          <a:lnRef idx="0"/>
          <a:fillRef idx="0"/>
          <a:effectRef idx="0"/>
          <a:fontRef idx="minor"/>
        </p:style>
      </p:sp>
    </p:spTree>
  </p:cSld>
</p:notes>
</file>

<file path=ppt/notesSlides/notesSlide6.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97" name="PlaceHolder 1"/>
          <p:cNvSpPr>
            <a:spLocks noGrp="1"/>
          </p:cNvSpPr>
          <p:nvPr>
            <p:ph type="sldImg"/>
          </p:nvPr>
        </p:nvSpPr>
        <p:spPr>
          <a:xfrm>
            <a:off x="720720" y="900000"/>
            <a:ext cx="6118200" cy="3440160"/>
          </a:xfrm>
          <a:prstGeom prst="rect">
            <a:avLst/>
          </a:prstGeom>
        </p:spPr>
      </p:sp>
      <p:sp>
        <p:nvSpPr>
          <p:cNvPr id="98" name=""/>
          <p:cNvSpPr/>
          <p:nvPr/>
        </p:nvSpPr>
        <p:spPr>
          <a:xfrm>
            <a:off x="720720" y="4680000"/>
            <a:ext cx="6118200" cy="5038560"/>
          </a:xfrm>
          <a:custGeom>
            <a:avLst/>
            <a:gdLst/>
            <a:ahLst/>
            <a:rect l="l" t="t" r="r" b="b"/>
            <a:pathLst>
              <a:path w="21600" h="21600">
                <a:moveTo>
                  <a:pt x="0" y="0"/>
                </a:moveTo>
                <a:lnTo>
                  <a:pt x="21600" y="0"/>
                </a:lnTo>
                <a:lnTo>
                  <a:pt x="21600" y="21600"/>
                </a:lnTo>
                <a:lnTo>
                  <a:pt x="0" y="21600"/>
                </a:lnTo>
                <a:lnTo>
                  <a:pt x="0" y="0"/>
                </a:lnTo>
                <a:close/>
              </a:path>
            </a:pathLst>
          </a:custGeom>
          <a:noFill/>
          <a:ln w="0">
            <a:noFill/>
          </a:ln>
        </p:spPr>
        <p:style>
          <a:lnRef idx="0"/>
          <a:fillRef idx="0"/>
          <a:effectRef idx="0"/>
          <a:fontRef idx="minor"/>
        </p:style>
      </p:sp>
    </p:spTree>
  </p:cSld>
</p:notes>
</file>

<file path=ppt/notesSlides/notesSlide7.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99" name="PlaceHolder 1"/>
          <p:cNvSpPr>
            <a:spLocks noGrp="1"/>
          </p:cNvSpPr>
          <p:nvPr>
            <p:ph type="sldImg"/>
          </p:nvPr>
        </p:nvSpPr>
        <p:spPr>
          <a:xfrm>
            <a:off x="720720" y="900000"/>
            <a:ext cx="6118200" cy="3440160"/>
          </a:xfrm>
          <a:prstGeom prst="rect">
            <a:avLst/>
          </a:prstGeom>
        </p:spPr>
      </p:sp>
      <p:sp>
        <p:nvSpPr>
          <p:cNvPr id="100" name=""/>
          <p:cNvSpPr/>
          <p:nvPr/>
        </p:nvSpPr>
        <p:spPr>
          <a:xfrm>
            <a:off x="720720" y="4680000"/>
            <a:ext cx="6118200" cy="5038560"/>
          </a:xfrm>
          <a:custGeom>
            <a:avLst/>
            <a:gdLst/>
            <a:ahLst/>
            <a:rect l="l" t="t" r="r" b="b"/>
            <a:pathLst>
              <a:path w="21600" h="21600">
                <a:moveTo>
                  <a:pt x="0" y="0"/>
                </a:moveTo>
                <a:lnTo>
                  <a:pt x="21600" y="0"/>
                </a:lnTo>
                <a:lnTo>
                  <a:pt x="21600" y="21600"/>
                </a:lnTo>
                <a:lnTo>
                  <a:pt x="0" y="21600"/>
                </a:lnTo>
                <a:lnTo>
                  <a:pt x="0" y="0"/>
                </a:lnTo>
                <a:close/>
              </a:path>
            </a:pathLst>
          </a:custGeom>
          <a:noFill/>
          <a:ln w="0">
            <a:noFill/>
          </a:ln>
        </p:spPr>
        <p:style>
          <a:lnRef idx="0"/>
          <a:fillRef idx="0"/>
          <a:effectRef idx="0"/>
          <a:fontRef idx="minor"/>
        </p:style>
      </p:sp>
    </p:spTree>
  </p:cSld>
</p:notes>
</file>

<file path=ppt/notesSlides/notesSlide8.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01" name="PlaceHolder 1"/>
          <p:cNvSpPr>
            <a:spLocks noGrp="1"/>
          </p:cNvSpPr>
          <p:nvPr>
            <p:ph type="sldImg"/>
          </p:nvPr>
        </p:nvSpPr>
        <p:spPr>
          <a:xfrm>
            <a:off x="720720" y="900000"/>
            <a:ext cx="6110280" cy="3432240"/>
          </a:xfrm>
          <a:prstGeom prst="rect">
            <a:avLst/>
          </a:prstGeom>
        </p:spPr>
      </p:sp>
      <p:sp>
        <p:nvSpPr>
          <p:cNvPr id="102" name=""/>
          <p:cNvSpPr/>
          <p:nvPr/>
        </p:nvSpPr>
        <p:spPr>
          <a:xfrm>
            <a:off x="720720" y="4680000"/>
            <a:ext cx="6110280" cy="5030640"/>
          </a:xfrm>
          <a:custGeom>
            <a:avLst/>
            <a:gdLst/>
            <a:ahLst/>
            <a:rect l="l" t="t" r="r" b="b"/>
            <a:pathLst>
              <a:path w="21600" h="21600">
                <a:moveTo>
                  <a:pt x="0" y="0"/>
                </a:moveTo>
                <a:lnTo>
                  <a:pt x="21600" y="0"/>
                </a:lnTo>
                <a:lnTo>
                  <a:pt x="21600" y="21600"/>
                </a:lnTo>
                <a:lnTo>
                  <a:pt x="0" y="21600"/>
                </a:lnTo>
                <a:lnTo>
                  <a:pt x="0" y="0"/>
                </a:lnTo>
                <a:close/>
              </a:path>
            </a:pathLst>
          </a:custGeom>
          <a:noFill/>
          <a:ln w="0">
            <a:noFill/>
          </a:ln>
        </p:spPr>
        <p:style>
          <a:lnRef idx="0"/>
          <a:fillRef idx="0"/>
          <a:effectRef idx="0"/>
          <a:fontRef idx="minor"/>
        </p:style>
      </p:sp>
    </p:spTree>
  </p:cSld>
</p:notes>
</file>

<file path=ppt/notesSlides/notesSlide9.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03" name="PlaceHolder 1"/>
          <p:cNvSpPr>
            <a:spLocks noGrp="1"/>
          </p:cNvSpPr>
          <p:nvPr>
            <p:ph type="sldImg"/>
          </p:nvPr>
        </p:nvSpPr>
        <p:spPr>
          <a:xfrm>
            <a:off x="720720" y="900000"/>
            <a:ext cx="6113520" cy="3435480"/>
          </a:xfrm>
          <a:prstGeom prst="rect">
            <a:avLst/>
          </a:prstGeom>
        </p:spPr>
      </p:sp>
      <p:sp>
        <p:nvSpPr>
          <p:cNvPr id="104" name=""/>
          <p:cNvSpPr/>
          <p:nvPr/>
        </p:nvSpPr>
        <p:spPr>
          <a:xfrm>
            <a:off x="720720" y="4680000"/>
            <a:ext cx="6113520" cy="5033880"/>
          </a:xfrm>
          <a:custGeom>
            <a:avLst/>
            <a:gdLst/>
            <a:ahLst/>
            <a:rect l="l" t="t" r="r" b="b"/>
            <a:pathLst>
              <a:path w="21600" h="21600">
                <a:moveTo>
                  <a:pt x="0" y="0"/>
                </a:moveTo>
                <a:lnTo>
                  <a:pt x="21600" y="0"/>
                </a:lnTo>
                <a:lnTo>
                  <a:pt x="21600" y="21600"/>
                </a:lnTo>
                <a:lnTo>
                  <a:pt x="0" y="21600"/>
                </a:lnTo>
                <a:lnTo>
                  <a:pt x="0" y="0"/>
                </a:lnTo>
                <a:close/>
              </a:path>
            </a:pathLst>
          </a:custGeom>
          <a:noFill/>
          <a:ln w="0">
            <a:noFill/>
          </a:ln>
        </p:spPr>
        <p:style>
          <a:lnRef idx="0"/>
          <a:fillRef idx="0"/>
          <a:effectRef idx="0"/>
          <a:fontRef idx="minor"/>
        </p:style>
      </p:sp>
    </p:spTree>
  </p:cSld>
</p:notes>
</file>

<file path=ppt/notesSlides/notesSlide10.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05" name="PlaceHolder 1"/>
          <p:cNvSpPr>
            <a:spLocks noGrp="1"/>
          </p:cNvSpPr>
          <p:nvPr>
            <p:ph type="sldImg"/>
          </p:nvPr>
        </p:nvSpPr>
        <p:spPr>
          <a:xfrm>
            <a:off x="720720" y="900000"/>
            <a:ext cx="6110280" cy="3432240"/>
          </a:xfrm>
          <a:prstGeom prst="rect">
            <a:avLst/>
          </a:prstGeom>
        </p:spPr>
      </p:sp>
      <p:sp>
        <p:nvSpPr>
          <p:cNvPr id="106" name=""/>
          <p:cNvSpPr/>
          <p:nvPr/>
        </p:nvSpPr>
        <p:spPr>
          <a:xfrm>
            <a:off x="720720" y="4680000"/>
            <a:ext cx="6110280" cy="5030640"/>
          </a:xfrm>
          <a:custGeom>
            <a:avLst/>
            <a:gdLst/>
            <a:ahLst/>
            <a:rect l="l" t="t" r="r" b="b"/>
            <a:pathLst>
              <a:path w="21600" h="21600">
                <a:moveTo>
                  <a:pt x="0" y="0"/>
                </a:moveTo>
                <a:lnTo>
                  <a:pt x="21600" y="0"/>
                </a:lnTo>
                <a:lnTo>
                  <a:pt x="21600" y="21600"/>
                </a:lnTo>
                <a:lnTo>
                  <a:pt x="0" y="21600"/>
                </a:lnTo>
                <a:lnTo>
                  <a:pt x="0" y="0"/>
                </a:lnTo>
                <a:close/>
              </a:path>
            </a:pathLst>
          </a:custGeom>
          <a:noFill/>
          <a:ln w="0">
            <a:noFill/>
          </a:ln>
        </p:spPr>
        <p:style>
          <a:lnRef idx="0"/>
          <a:fillRef idx="0"/>
          <a:effectRef idx="0"/>
          <a:fontRef idx="minor"/>
        </p:style>
      </p:sp>
    </p:spTree>
  </p:cSld>
</p:notes>
</file>

<file path=ppt/notesSlides/notesSlide11.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07" name="PlaceHolder 1"/>
          <p:cNvSpPr>
            <a:spLocks noGrp="1"/>
          </p:cNvSpPr>
          <p:nvPr>
            <p:ph type="sldImg"/>
          </p:nvPr>
        </p:nvSpPr>
        <p:spPr>
          <a:xfrm>
            <a:off x="720720" y="900000"/>
            <a:ext cx="6110280" cy="3432240"/>
          </a:xfrm>
          <a:prstGeom prst="rect">
            <a:avLst/>
          </a:prstGeom>
        </p:spPr>
      </p:sp>
      <p:sp>
        <p:nvSpPr>
          <p:cNvPr id="108" name=""/>
          <p:cNvSpPr/>
          <p:nvPr/>
        </p:nvSpPr>
        <p:spPr>
          <a:xfrm>
            <a:off x="720720" y="4680000"/>
            <a:ext cx="6110280" cy="5030640"/>
          </a:xfrm>
          <a:custGeom>
            <a:avLst/>
            <a:gdLst/>
            <a:ahLst/>
            <a:rect l="l" t="t" r="r" b="b"/>
            <a:pathLst>
              <a:path w="21600" h="21600">
                <a:moveTo>
                  <a:pt x="0" y="0"/>
                </a:moveTo>
                <a:lnTo>
                  <a:pt x="21600" y="0"/>
                </a:lnTo>
                <a:lnTo>
                  <a:pt x="21600" y="21600"/>
                </a:lnTo>
                <a:lnTo>
                  <a:pt x="0" y="21600"/>
                </a:lnTo>
                <a:lnTo>
                  <a:pt x="0" y="0"/>
                </a:lnTo>
                <a:close/>
              </a:path>
            </a:pathLst>
          </a:custGeom>
          <a:noFill/>
          <a:ln w="0">
            <a:noFill/>
          </a:ln>
        </p:spPr>
        <p:style>
          <a:lnRef idx="0"/>
          <a:fillRef idx="0"/>
          <a:effectRef idx="0"/>
          <a:fontRef idx="minor"/>
        </p:style>
      </p:sp>
    </p:spTree>
  </p:cSld>
</p:notes>
</file>

<file path=ppt/notesSlides/notesSlide12.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09" name="PlaceHolder 1"/>
          <p:cNvSpPr>
            <a:spLocks noGrp="1"/>
          </p:cNvSpPr>
          <p:nvPr>
            <p:ph type="sldImg"/>
          </p:nvPr>
        </p:nvSpPr>
        <p:spPr>
          <a:xfrm>
            <a:off x="720720" y="900000"/>
            <a:ext cx="6110280" cy="3432240"/>
          </a:xfrm>
          <a:prstGeom prst="rect">
            <a:avLst/>
          </a:prstGeom>
        </p:spPr>
      </p:sp>
      <p:sp>
        <p:nvSpPr>
          <p:cNvPr id="110" name=""/>
          <p:cNvSpPr/>
          <p:nvPr/>
        </p:nvSpPr>
        <p:spPr>
          <a:xfrm>
            <a:off x="720720" y="4680000"/>
            <a:ext cx="6110280" cy="5030640"/>
          </a:xfrm>
          <a:custGeom>
            <a:avLst/>
            <a:gdLst/>
            <a:ahLst/>
            <a:rect l="l" t="t" r="r" b="b"/>
            <a:pathLst>
              <a:path w="21600" h="21600">
                <a:moveTo>
                  <a:pt x="0" y="0"/>
                </a:moveTo>
                <a:lnTo>
                  <a:pt x="21600" y="0"/>
                </a:lnTo>
                <a:lnTo>
                  <a:pt x="21600" y="21600"/>
                </a:lnTo>
                <a:lnTo>
                  <a:pt x="0" y="21600"/>
                </a:lnTo>
                <a:lnTo>
                  <a:pt x="0" y="0"/>
                </a:lnTo>
                <a:close/>
              </a:path>
            </a:pathLst>
          </a:custGeom>
          <a:noFill/>
          <a:ln w="0">
            <a:noFill/>
          </a:ln>
        </p:spPr>
        <p:style>
          <a:lnRef idx="0"/>
          <a:fillRef idx="0"/>
          <a:effectRef idx="0"/>
          <a:fontRef idx="minor"/>
        </p:style>
      </p:sp>
    </p:spTree>
  </p:cSld>
</p:notes>
</file>

<file path=ppt/slideLayouts/_rels/slideLayout1.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12.xml.rels><?xml version="1.0" encoding="UTF-8"?>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Blank Slide">
    <p:spTree>
      <p:nvGrpSpPr>
        <p:cNvPr id="1" name=""/>
        <p:cNvGrpSpPr/>
        <p:nvPr/>
      </p:nvGrpSpPr>
      <p:grpSpPr>
        <a:xfrm>
          <a:off x="0" y="0"/>
          <a:ext cx="0" cy="0"/>
          <a:chOff x="0" y="0"/>
          <a:chExt cx="0" cy="0"/>
        </a:xfrm>
      </p:grpSpPr>
    </p:spTree>
  </p:cSld>
</p:sldLayout>
</file>

<file path=ppt/slideLayouts/slideLayout2.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x" preserve="1">
  <p:cSld name="Title Slide">
    <p:spTree>
      <p:nvGrpSpPr>
        <p:cNvPr id="1" name=""/>
        <p:cNvGrpSpPr/>
        <p:nvPr/>
      </p:nvGrpSpPr>
      <p:grpSpPr>
        <a:xfrm>
          <a:off x="0" y="0"/>
          <a:ext cx="0" cy="0"/>
          <a:chOff x="0" y="0"/>
          <a:chExt cx="0" cy="0"/>
        </a:xfrm>
      </p:grpSpPr>
      <p:sp>
        <p:nvSpPr>
          <p:cNvPr id="6" name="PlaceHolder 1"/>
          <p:cNvSpPr>
            <a:spLocks noGrp="1"/>
          </p:cNvSpPr>
          <p:nvPr>
            <p:ph type="title"/>
          </p:nvPr>
        </p:nvSpPr>
        <p:spPr>
          <a:xfrm>
            <a:off x="503280" y="216000"/>
            <a:ext cx="8083440" cy="812880"/>
          </a:xfrm>
          <a:prstGeom prst="rect">
            <a:avLst/>
          </a:prstGeom>
        </p:spPr>
        <p:txBody>
          <a:bodyPr lIns="0" rIns="0" tIns="0" bIns="0" anchor="ctr">
            <a:noAutofit/>
          </a:bodyPr>
          <a:p>
            <a:pPr algn="ctr">
              <a:tabLst>
                <a:tab algn="l" pos="0"/>
                <a:tab algn="l" pos="448920"/>
                <a:tab algn="l" pos="898200"/>
                <a:tab algn="l" pos="1347480"/>
                <a:tab algn="l" pos="1796760"/>
                <a:tab algn="l" pos="2246040"/>
                <a:tab algn="l" pos="2695320"/>
                <a:tab algn="l" pos="3144600"/>
                <a:tab algn="l" pos="3593880"/>
                <a:tab algn="l" pos="4043160"/>
                <a:tab algn="l" pos="4492440"/>
                <a:tab algn="l" pos="4941720"/>
                <a:tab algn="l" pos="5391000"/>
                <a:tab algn="l" pos="5840280"/>
                <a:tab algn="l" pos="6289560"/>
                <a:tab algn="l" pos="6738840"/>
                <a:tab algn="l" pos="7188120"/>
                <a:tab algn="l" pos="7637400"/>
                <a:tab algn="l" pos="8086680"/>
                <a:tab algn="l" pos="8535960"/>
                <a:tab algn="l" pos="8985240"/>
              </a:tabLst>
            </a:pPr>
            <a:endParaRPr b="0" lang="en-GB" sz="3300" spc="-1" strike="noStrike">
              <a:solidFill>
                <a:srgbClr val="000000"/>
              </a:solidFill>
              <a:latin typeface="Times New Roman"/>
            </a:endParaRPr>
          </a:p>
        </p:txBody>
      </p:sp>
      <p:sp>
        <p:nvSpPr>
          <p:cNvPr id="7" name="PlaceHolder 2"/>
          <p:cNvSpPr>
            <a:spLocks noGrp="1"/>
          </p:cNvSpPr>
          <p:nvPr>
            <p:ph type="subTitle"/>
          </p:nvPr>
        </p:nvSpPr>
        <p:spPr>
          <a:xfrm>
            <a:off x="502920" y="1368000"/>
            <a:ext cx="9056520" cy="3272040"/>
          </a:xfrm>
          <a:prstGeom prst="rect">
            <a:avLst/>
          </a:prstGeom>
        </p:spPr>
        <p:txBody>
          <a:bodyPr lIns="0" rIns="0" tIns="0" bIns="0" anchor="ctr">
            <a:noAutofit/>
          </a:bodyPr>
          <a:p>
            <a:pPr marL="342720" indent="-342720" algn="ctr">
              <a:tabLst>
                <a:tab algn="l" pos="0"/>
                <a:tab algn="l" pos="448920"/>
                <a:tab algn="l" pos="898200"/>
                <a:tab algn="l" pos="1347480"/>
                <a:tab algn="l" pos="1796760"/>
                <a:tab algn="l" pos="2246040"/>
                <a:tab algn="l" pos="2695320"/>
                <a:tab algn="l" pos="3144600"/>
                <a:tab algn="l" pos="3593880"/>
                <a:tab algn="l" pos="4043160"/>
                <a:tab algn="l" pos="4492440"/>
                <a:tab algn="l" pos="4941720"/>
                <a:tab algn="l" pos="5391000"/>
                <a:tab algn="l" pos="5840280"/>
                <a:tab algn="l" pos="6289560"/>
                <a:tab algn="l" pos="6738840"/>
                <a:tab algn="l" pos="7188120"/>
                <a:tab algn="l" pos="7637400"/>
                <a:tab algn="l" pos="8086680"/>
                <a:tab algn="l" pos="8535960"/>
                <a:tab algn="l" pos="8985240"/>
              </a:tabLst>
            </a:pPr>
            <a:endParaRPr b="0" lang="en-GB" sz="3200" spc="-1" strike="noStrike">
              <a:solidFill>
                <a:srgbClr val="000000"/>
              </a:solidFill>
              <a:latin typeface="Arial"/>
            </a:endParaRPr>
          </a:p>
        </p:txBody>
      </p:sp>
    </p:spTree>
  </p:cSld>
</p:sldLayout>
</file>

<file path=ppt/slideLayouts/slideLayout3.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 preserve="1">
  <p:cSld name="Title, Content">
    <p:spTree>
      <p:nvGrpSpPr>
        <p:cNvPr id="1" name=""/>
        <p:cNvGrpSpPr/>
        <p:nvPr/>
      </p:nvGrpSpPr>
      <p:grpSpPr>
        <a:xfrm>
          <a:off x="0" y="0"/>
          <a:ext cx="0" cy="0"/>
          <a:chOff x="0" y="0"/>
          <a:chExt cx="0" cy="0"/>
        </a:xfrm>
      </p:grpSpPr>
      <p:sp>
        <p:nvSpPr>
          <p:cNvPr id="8" name="PlaceHolder 1"/>
          <p:cNvSpPr>
            <a:spLocks noGrp="1"/>
          </p:cNvSpPr>
          <p:nvPr>
            <p:ph type="title"/>
          </p:nvPr>
        </p:nvSpPr>
        <p:spPr>
          <a:xfrm>
            <a:off x="503280" y="216000"/>
            <a:ext cx="8083440" cy="812880"/>
          </a:xfrm>
          <a:prstGeom prst="rect">
            <a:avLst/>
          </a:prstGeom>
        </p:spPr>
        <p:txBody>
          <a:bodyPr lIns="0" rIns="0" tIns="0" bIns="0" anchor="ctr">
            <a:noAutofit/>
          </a:bodyPr>
          <a:p>
            <a:pPr algn="ctr">
              <a:tabLst>
                <a:tab algn="l" pos="0"/>
                <a:tab algn="l" pos="448920"/>
                <a:tab algn="l" pos="898200"/>
                <a:tab algn="l" pos="1347480"/>
                <a:tab algn="l" pos="1796760"/>
                <a:tab algn="l" pos="2246040"/>
                <a:tab algn="l" pos="2695320"/>
                <a:tab algn="l" pos="3144600"/>
                <a:tab algn="l" pos="3593880"/>
                <a:tab algn="l" pos="4043160"/>
                <a:tab algn="l" pos="4492440"/>
                <a:tab algn="l" pos="4941720"/>
                <a:tab algn="l" pos="5391000"/>
                <a:tab algn="l" pos="5840280"/>
                <a:tab algn="l" pos="6289560"/>
                <a:tab algn="l" pos="6738840"/>
                <a:tab algn="l" pos="7188120"/>
                <a:tab algn="l" pos="7637400"/>
                <a:tab algn="l" pos="8086680"/>
                <a:tab algn="l" pos="8535960"/>
                <a:tab algn="l" pos="8985240"/>
              </a:tabLst>
            </a:pPr>
            <a:endParaRPr b="0" lang="en-GB" sz="3300" spc="-1" strike="noStrike">
              <a:solidFill>
                <a:srgbClr val="000000"/>
              </a:solidFill>
              <a:latin typeface="Times New Roman"/>
            </a:endParaRPr>
          </a:p>
        </p:txBody>
      </p:sp>
      <p:sp>
        <p:nvSpPr>
          <p:cNvPr id="9" name="PlaceHolder 2"/>
          <p:cNvSpPr>
            <a:spLocks noGrp="1"/>
          </p:cNvSpPr>
          <p:nvPr>
            <p:ph type="body"/>
          </p:nvPr>
        </p:nvSpPr>
        <p:spPr>
          <a:xfrm>
            <a:off x="502920" y="1368000"/>
            <a:ext cx="9056520" cy="3272040"/>
          </a:xfrm>
          <a:prstGeom prst="rect">
            <a:avLst/>
          </a:prstGeom>
        </p:spPr>
        <p:txBody>
          <a:bodyPr lIns="0" rIns="0" tIns="15120" bIns="0">
            <a:normAutofit/>
          </a:bodyPr>
          <a:p>
            <a:endParaRPr b="0" lang="en-GB" sz="2400" spc="-1" strike="noStrike">
              <a:solidFill>
                <a:srgbClr val="000000"/>
              </a:solidFill>
              <a:latin typeface="Times New Roman"/>
            </a:endParaRPr>
          </a:p>
        </p:txBody>
      </p:sp>
    </p:spTree>
  </p:cSld>
</p:sldLayout>
</file>

<file path=ppt/slideLayouts/slideLayout4.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 preserve="1">
  <p:cSld name="Title, 2 Content">
    <p:spTree>
      <p:nvGrpSpPr>
        <p:cNvPr id="1" name=""/>
        <p:cNvGrpSpPr/>
        <p:nvPr/>
      </p:nvGrpSpPr>
      <p:grpSpPr>
        <a:xfrm>
          <a:off x="0" y="0"/>
          <a:ext cx="0" cy="0"/>
          <a:chOff x="0" y="0"/>
          <a:chExt cx="0" cy="0"/>
        </a:xfrm>
      </p:grpSpPr>
      <p:sp>
        <p:nvSpPr>
          <p:cNvPr id="10" name="PlaceHolder 1"/>
          <p:cNvSpPr>
            <a:spLocks noGrp="1"/>
          </p:cNvSpPr>
          <p:nvPr>
            <p:ph type="title"/>
          </p:nvPr>
        </p:nvSpPr>
        <p:spPr>
          <a:xfrm>
            <a:off x="503280" y="216000"/>
            <a:ext cx="8083440" cy="812880"/>
          </a:xfrm>
          <a:prstGeom prst="rect">
            <a:avLst/>
          </a:prstGeom>
        </p:spPr>
        <p:txBody>
          <a:bodyPr lIns="0" rIns="0" tIns="0" bIns="0" anchor="ctr">
            <a:noAutofit/>
          </a:bodyPr>
          <a:p>
            <a:pPr algn="ctr">
              <a:tabLst>
                <a:tab algn="l" pos="0"/>
                <a:tab algn="l" pos="448920"/>
                <a:tab algn="l" pos="898200"/>
                <a:tab algn="l" pos="1347480"/>
                <a:tab algn="l" pos="1796760"/>
                <a:tab algn="l" pos="2246040"/>
                <a:tab algn="l" pos="2695320"/>
                <a:tab algn="l" pos="3144600"/>
                <a:tab algn="l" pos="3593880"/>
                <a:tab algn="l" pos="4043160"/>
                <a:tab algn="l" pos="4492440"/>
                <a:tab algn="l" pos="4941720"/>
                <a:tab algn="l" pos="5391000"/>
                <a:tab algn="l" pos="5840280"/>
                <a:tab algn="l" pos="6289560"/>
                <a:tab algn="l" pos="6738840"/>
                <a:tab algn="l" pos="7188120"/>
                <a:tab algn="l" pos="7637400"/>
                <a:tab algn="l" pos="8086680"/>
                <a:tab algn="l" pos="8535960"/>
                <a:tab algn="l" pos="8985240"/>
              </a:tabLst>
            </a:pPr>
            <a:endParaRPr b="0" lang="en-GB" sz="3300" spc="-1" strike="noStrike">
              <a:solidFill>
                <a:srgbClr val="000000"/>
              </a:solidFill>
              <a:latin typeface="Times New Roman"/>
            </a:endParaRPr>
          </a:p>
        </p:txBody>
      </p:sp>
      <p:sp>
        <p:nvSpPr>
          <p:cNvPr id="11" name="PlaceHolder 2"/>
          <p:cNvSpPr>
            <a:spLocks noGrp="1"/>
          </p:cNvSpPr>
          <p:nvPr>
            <p:ph type="body"/>
          </p:nvPr>
        </p:nvSpPr>
        <p:spPr>
          <a:xfrm>
            <a:off x="502920" y="1368000"/>
            <a:ext cx="4419360" cy="3272040"/>
          </a:xfrm>
          <a:prstGeom prst="rect">
            <a:avLst/>
          </a:prstGeom>
        </p:spPr>
        <p:txBody>
          <a:bodyPr lIns="0" rIns="0" tIns="15120" bIns="0">
            <a:normAutofit/>
          </a:bodyPr>
          <a:p>
            <a:endParaRPr b="0" lang="en-GB" sz="2400" spc="-1" strike="noStrike">
              <a:solidFill>
                <a:srgbClr val="000000"/>
              </a:solidFill>
              <a:latin typeface="Times New Roman"/>
            </a:endParaRPr>
          </a:p>
        </p:txBody>
      </p:sp>
      <p:sp>
        <p:nvSpPr>
          <p:cNvPr id="12" name="PlaceHolder 3"/>
          <p:cNvSpPr>
            <a:spLocks noGrp="1"/>
          </p:cNvSpPr>
          <p:nvPr>
            <p:ph type="body"/>
          </p:nvPr>
        </p:nvSpPr>
        <p:spPr>
          <a:xfrm>
            <a:off x="5143680" y="1368000"/>
            <a:ext cx="4419360" cy="3272040"/>
          </a:xfrm>
          <a:prstGeom prst="rect">
            <a:avLst/>
          </a:prstGeom>
        </p:spPr>
        <p:txBody>
          <a:bodyPr lIns="0" rIns="0" tIns="15120" bIns="0">
            <a:normAutofit/>
          </a:bodyPr>
          <a:p>
            <a:endParaRPr b="0" lang="en-GB" sz="2400" spc="-1" strike="noStrike">
              <a:solidFill>
                <a:srgbClr val="000000"/>
              </a:solidFill>
              <a:latin typeface="Times New Roman"/>
            </a:endParaRPr>
          </a:p>
        </p:txBody>
      </p:sp>
    </p:spTree>
  </p:cSld>
</p:sldLayout>
</file>

<file path=ppt/slideLayouts/slideLayout5.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itleOnly" preserve="1">
  <p:cSld name="Title Only">
    <p:spTree>
      <p:nvGrpSpPr>
        <p:cNvPr id="1" name=""/>
        <p:cNvGrpSpPr/>
        <p:nvPr/>
      </p:nvGrpSpPr>
      <p:grpSpPr>
        <a:xfrm>
          <a:off x="0" y="0"/>
          <a:ext cx="0" cy="0"/>
          <a:chOff x="0" y="0"/>
          <a:chExt cx="0" cy="0"/>
        </a:xfrm>
      </p:grpSpPr>
      <p:sp>
        <p:nvSpPr>
          <p:cNvPr id="13" name="PlaceHolder 1"/>
          <p:cNvSpPr>
            <a:spLocks noGrp="1"/>
          </p:cNvSpPr>
          <p:nvPr>
            <p:ph type="title"/>
          </p:nvPr>
        </p:nvSpPr>
        <p:spPr>
          <a:xfrm>
            <a:off x="503280" y="216000"/>
            <a:ext cx="8083440" cy="812880"/>
          </a:xfrm>
          <a:prstGeom prst="rect">
            <a:avLst/>
          </a:prstGeom>
        </p:spPr>
        <p:txBody>
          <a:bodyPr lIns="0" rIns="0" tIns="0" bIns="0" anchor="ctr">
            <a:noAutofit/>
          </a:bodyPr>
          <a:p>
            <a:pPr algn="ctr">
              <a:tabLst>
                <a:tab algn="l" pos="0"/>
                <a:tab algn="l" pos="448920"/>
                <a:tab algn="l" pos="898200"/>
                <a:tab algn="l" pos="1347480"/>
                <a:tab algn="l" pos="1796760"/>
                <a:tab algn="l" pos="2246040"/>
                <a:tab algn="l" pos="2695320"/>
                <a:tab algn="l" pos="3144600"/>
                <a:tab algn="l" pos="3593880"/>
                <a:tab algn="l" pos="4043160"/>
                <a:tab algn="l" pos="4492440"/>
                <a:tab algn="l" pos="4941720"/>
                <a:tab algn="l" pos="5391000"/>
                <a:tab algn="l" pos="5840280"/>
                <a:tab algn="l" pos="6289560"/>
                <a:tab algn="l" pos="6738840"/>
                <a:tab algn="l" pos="7188120"/>
                <a:tab algn="l" pos="7637400"/>
                <a:tab algn="l" pos="8086680"/>
                <a:tab algn="l" pos="8535960"/>
                <a:tab algn="l" pos="8985240"/>
              </a:tabLst>
            </a:pPr>
            <a:endParaRPr b="0" lang="en-GB" sz="3300" spc="-1" strike="noStrike">
              <a:solidFill>
                <a:srgbClr val="000000"/>
              </a:solidFill>
              <a:latin typeface="Times New Roman"/>
            </a:endParaRPr>
          </a:p>
        </p:txBody>
      </p:sp>
    </p:spTree>
  </p:cSld>
</p:sldLayout>
</file>

<file path=ppt/slideLayouts/slideLayout6.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nly" preserve="1">
  <p:cSld name="Centered Text">
    <p:spTree>
      <p:nvGrpSpPr>
        <p:cNvPr id="1" name=""/>
        <p:cNvGrpSpPr/>
        <p:nvPr/>
      </p:nvGrpSpPr>
      <p:grpSpPr>
        <a:xfrm>
          <a:off x="0" y="0"/>
          <a:ext cx="0" cy="0"/>
          <a:chOff x="0" y="0"/>
          <a:chExt cx="0" cy="0"/>
        </a:xfrm>
      </p:grpSpPr>
      <p:sp>
        <p:nvSpPr>
          <p:cNvPr id="14" name="PlaceHolder 1"/>
          <p:cNvSpPr>
            <a:spLocks noGrp="1"/>
          </p:cNvSpPr>
          <p:nvPr>
            <p:ph type="subTitle"/>
          </p:nvPr>
        </p:nvSpPr>
        <p:spPr>
          <a:xfrm>
            <a:off x="503280" y="216000"/>
            <a:ext cx="8083440" cy="3769200"/>
          </a:xfrm>
          <a:prstGeom prst="rect">
            <a:avLst/>
          </a:prstGeom>
        </p:spPr>
        <p:txBody>
          <a:bodyPr lIns="0" rIns="0" tIns="0" bIns="0" anchor="ctr">
            <a:noAutofit/>
          </a:bodyPr>
          <a:p>
            <a:pPr marL="342720" indent="-342720" algn="ctr">
              <a:tabLst>
                <a:tab algn="l" pos="0"/>
                <a:tab algn="l" pos="448920"/>
                <a:tab algn="l" pos="898200"/>
                <a:tab algn="l" pos="1347480"/>
                <a:tab algn="l" pos="1796760"/>
                <a:tab algn="l" pos="2246040"/>
                <a:tab algn="l" pos="2695320"/>
                <a:tab algn="l" pos="3144600"/>
                <a:tab algn="l" pos="3593880"/>
                <a:tab algn="l" pos="4043160"/>
                <a:tab algn="l" pos="4492440"/>
                <a:tab algn="l" pos="4941720"/>
                <a:tab algn="l" pos="5391000"/>
                <a:tab algn="l" pos="5840280"/>
                <a:tab algn="l" pos="6289560"/>
                <a:tab algn="l" pos="6738840"/>
                <a:tab algn="l" pos="7188120"/>
                <a:tab algn="l" pos="7637400"/>
                <a:tab algn="l" pos="8086680"/>
                <a:tab algn="l" pos="8535960"/>
                <a:tab algn="l" pos="8985240"/>
              </a:tabLst>
            </a:pPr>
            <a:endParaRPr b="0" lang="en-GB" sz="3200" spc="-1" strike="noStrike">
              <a:solidFill>
                <a:srgbClr val="000000"/>
              </a:solidFill>
              <a:latin typeface="Arial"/>
            </a:endParaRPr>
          </a:p>
        </p:txBody>
      </p:sp>
    </p:spTree>
  </p:cSld>
</p:sldLayout>
</file>

<file path=ppt/slideLayouts/slideLayout7.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AndObj" preserve="1">
  <p:cSld name="Title, 2 Content and Content">
    <p:spTree>
      <p:nvGrpSpPr>
        <p:cNvPr id="1" name=""/>
        <p:cNvGrpSpPr/>
        <p:nvPr/>
      </p:nvGrpSpPr>
      <p:grpSpPr>
        <a:xfrm>
          <a:off x="0" y="0"/>
          <a:ext cx="0" cy="0"/>
          <a:chOff x="0" y="0"/>
          <a:chExt cx="0" cy="0"/>
        </a:xfrm>
      </p:grpSpPr>
      <p:sp>
        <p:nvSpPr>
          <p:cNvPr id="15" name="PlaceHolder 1"/>
          <p:cNvSpPr>
            <a:spLocks noGrp="1"/>
          </p:cNvSpPr>
          <p:nvPr>
            <p:ph type="title"/>
          </p:nvPr>
        </p:nvSpPr>
        <p:spPr>
          <a:xfrm>
            <a:off x="503280" y="216000"/>
            <a:ext cx="8083440" cy="812880"/>
          </a:xfrm>
          <a:prstGeom prst="rect">
            <a:avLst/>
          </a:prstGeom>
        </p:spPr>
        <p:txBody>
          <a:bodyPr lIns="0" rIns="0" tIns="0" bIns="0" anchor="ctr">
            <a:noAutofit/>
          </a:bodyPr>
          <a:p>
            <a:pPr algn="ctr">
              <a:tabLst>
                <a:tab algn="l" pos="0"/>
                <a:tab algn="l" pos="448920"/>
                <a:tab algn="l" pos="898200"/>
                <a:tab algn="l" pos="1347480"/>
                <a:tab algn="l" pos="1796760"/>
                <a:tab algn="l" pos="2246040"/>
                <a:tab algn="l" pos="2695320"/>
                <a:tab algn="l" pos="3144600"/>
                <a:tab algn="l" pos="3593880"/>
                <a:tab algn="l" pos="4043160"/>
                <a:tab algn="l" pos="4492440"/>
                <a:tab algn="l" pos="4941720"/>
                <a:tab algn="l" pos="5391000"/>
                <a:tab algn="l" pos="5840280"/>
                <a:tab algn="l" pos="6289560"/>
                <a:tab algn="l" pos="6738840"/>
                <a:tab algn="l" pos="7188120"/>
                <a:tab algn="l" pos="7637400"/>
                <a:tab algn="l" pos="8086680"/>
                <a:tab algn="l" pos="8535960"/>
                <a:tab algn="l" pos="8985240"/>
              </a:tabLst>
            </a:pPr>
            <a:endParaRPr b="0" lang="en-GB" sz="3300" spc="-1" strike="noStrike">
              <a:solidFill>
                <a:srgbClr val="000000"/>
              </a:solidFill>
              <a:latin typeface="Times New Roman"/>
            </a:endParaRPr>
          </a:p>
        </p:txBody>
      </p:sp>
      <p:sp>
        <p:nvSpPr>
          <p:cNvPr id="16" name="PlaceHolder 2"/>
          <p:cNvSpPr>
            <a:spLocks noGrp="1"/>
          </p:cNvSpPr>
          <p:nvPr>
            <p:ph type="body"/>
          </p:nvPr>
        </p:nvSpPr>
        <p:spPr>
          <a:xfrm>
            <a:off x="502920" y="1368000"/>
            <a:ext cx="4419360" cy="1560600"/>
          </a:xfrm>
          <a:prstGeom prst="rect">
            <a:avLst/>
          </a:prstGeom>
        </p:spPr>
        <p:txBody>
          <a:bodyPr lIns="0" rIns="0" tIns="15120" bIns="0">
            <a:normAutofit/>
          </a:bodyPr>
          <a:p>
            <a:endParaRPr b="0" lang="en-GB" sz="2400" spc="-1" strike="noStrike">
              <a:solidFill>
                <a:srgbClr val="000000"/>
              </a:solidFill>
              <a:latin typeface="Times New Roman"/>
            </a:endParaRPr>
          </a:p>
        </p:txBody>
      </p:sp>
      <p:sp>
        <p:nvSpPr>
          <p:cNvPr id="17" name="PlaceHolder 3"/>
          <p:cNvSpPr>
            <a:spLocks noGrp="1"/>
          </p:cNvSpPr>
          <p:nvPr>
            <p:ph type="body"/>
          </p:nvPr>
        </p:nvSpPr>
        <p:spPr>
          <a:xfrm>
            <a:off x="5143680" y="1368000"/>
            <a:ext cx="4419360" cy="3272040"/>
          </a:xfrm>
          <a:prstGeom prst="rect">
            <a:avLst/>
          </a:prstGeom>
        </p:spPr>
        <p:txBody>
          <a:bodyPr lIns="0" rIns="0" tIns="15120" bIns="0">
            <a:normAutofit/>
          </a:bodyPr>
          <a:p>
            <a:endParaRPr b="0" lang="en-GB" sz="2400" spc="-1" strike="noStrike">
              <a:solidFill>
                <a:srgbClr val="000000"/>
              </a:solidFill>
              <a:latin typeface="Times New Roman"/>
            </a:endParaRPr>
          </a:p>
        </p:txBody>
      </p:sp>
      <p:sp>
        <p:nvSpPr>
          <p:cNvPr id="18" name="PlaceHolder 4"/>
          <p:cNvSpPr>
            <a:spLocks noGrp="1"/>
          </p:cNvSpPr>
          <p:nvPr>
            <p:ph type="body"/>
          </p:nvPr>
        </p:nvSpPr>
        <p:spPr>
          <a:xfrm>
            <a:off x="502920" y="3077280"/>
            <a:ext cx="4419360" cy="1560600"/>
          </a:xfrm>
          <a:prstGeom prst="rect">
            <a:avLst/>
          </a:prstGeom>
        </p:spPr>
        <p:txBody>
          <a:bodyPr lIns="0" rIns="0" tIns="15120" bIns="0">
            <a:normAutofit/>
          </a:bodyPr>
          <a:p>
            <a:endParaRPr b="0" lang="en-GB" sz="2400" spc="-1" strike="noStrike">
              <a:solidFill>
                <a:srgbClr val="000000"/>
              </a:solidFill>
              <a:latin typeface="Times New Roman"/>
            </a:endParaRPr>
          </a:p>
        </p:txBody>
      </p:sp>
    </p:spTree>
  </p:cSld>
</p:sldLayout>
</file>

<file path=ppt/slideLayouts/slideLayout8.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AndTwoObj" preserve="1">
  <p:cSld name="Title Content and 2 Content">
    <p:spTree>
      <p:nvGrpSpPr>
        <p:cNvPr id="1" name=""/>
        <p:cNvGrpSpPr/>
        <p:nvPr/>
      </p:nvGrpSpPr>
      <p:grpSpPr>
        <a:xfrm>
          <a:off x="0" y="0"/>
          <a:ext cx="0" cy="0"/>
          <a:chOff x="0" y="0"/>
          <a:chExt cx="0" cy="0"/>
        </a:xfrm>
      </p:grpSpPr>
      <p:sp>
        <p:nvSpPr>
          <p:cNvPr id="19" name="PlaceHolder 1"/>
          <p:cNvSpPr>
            <a:spLocks noGrp="1"/>
          </p:cNvSpPr>
          <p:nvPr>
            <p:ph type="title"/>
          </p:nvPr>
        </p:nvSpPr>
        <p:spPr>
          <a:xfrm>
            <a:off x="503280" y="216000"/>
            <a:ext cx="8083440" cy="812880"/>
          </a:xfrm>
          <a:prstGeom prst="rect">
            <a:avLst/>
          </a:prstGeom>
        </p:spPr>
        <p:txBody>
          <a:bodyPr lIns="0" rIns="0" tIns="0" bIns="0" anchor="ctr">
            <a:noAutofit/>
          </a:bodyPr>
          <a:p>
            <a:pPr algn="ctr">
              <a:tabLst>
                <a:tab algn="l" pos="0"/>
                <a:tab algn="l" pos="448920"/>
                <a:tab algn="l" pos="898200"/>
                <a:tab algn="l" pos="1347480"/>
                <a:tab algn="l" pos="1796760"/>
                <a:tab algn="l" pos="2246040"/>
                <a:tab algn="l" pos="2695320"/>
                <a:tab algn="l" pos="3144600"/>
                <a:tab algn="l" pos="3593880"/>
                <a:tab algn="l" pos="4043160"/>
                <a:tab algn="l" pos="4492440"/>
                <a:tab algn="l" pos="4941720"/>
                <a:tab algn="l" pos="5391000"/>
                <a:tab algn="l" pos="5840280"/>
                <a:tab algn="l" pos="6289560"/>
                <a:tab algn="l" pos="6738840"/>
                <a:tab algn="l" pos="7188120"/>
                <a:tab algn="l" pos="7637400"/>
                <a:tab algn="l" pos="8086680"/>
                <a:tab algn="l" pos="8535960"/>
                <a:tab algn="l" pos="8985240"/>
              </a:tabLst>
            </a:pPr>
            <a:endParaRPr b="0" lang="en-GB" sz="3300" spc="-1" strike="noStrike">
              <a:solidFill>
                <a:srgbClr val="000000"/>
              </a:solidFill>
              <a:latin typeface="Times New Roman"/>
            </a:endParaRPr>
          </a:p>
        </p:txBody>
      </p:sp>
      <p:sp>
        <p:nvSpPr>
          <p:cNvPr id="20" name="PlaceHolder 2"/>
          <p:cNvSpPr>
            <a:spLocks noGrp="1"/>
          </p:cNvSpPr>
          <p:nvPr>
            <p:ph type="body"/>
          </p:nvPr>
        </p:nvSpPr>
        <p:spPr>
          <a:xfrm>
            <a:off x="502920" y="1368000"/>
            <a:ext cx="4419360" cy="3272040"/>
          </a:xfrm>
          <a:prstGeom prst="rect">
            <a:avLst/>
          </a:prstGeom>
        </p:spPr>
        <p:txBody>
          <a:bodyPr lIns="0" rIns="0" tIns="15120" bIns="0">
            <a:normAutofit/>
          </a:bodyPr>
          <a:p>
            <a:endParaRPr b="0" lang="en-GB" sz="2400" spc="-1" strike="noStrike">
              <a:solidFill>
                <a:srgbClr val="000000"/>
              </a:solidFill>
              <a:latin typeface="Times New Roman"/>
            </a:endParaRPr>
          </a:p>
        </p:txBody>
      </p:sp>
      <p:sp>
        <p:nvSpPr>
          <p:cNvPr id="21" name="PlaceHolder 3"/>
          <p:cNvSpPr>
            <a:spLocks noGrp="1"/>
          </p:cNvSpPr>
          <p:nvPr>
            <p:ph type="body"/>
          </p:nvPr>
        </p:nvSpPr>
        <p:spPr>
          <a:xfrm>
            <a:off x="5143680" y="1368000"/>
            <a:ext cx="4419360" cy="1560600"/>
          </a:xfrm>
          <a:prstGeom prst="rect">
            <a:avLst/>
          </a:prstGeom>
        </p:spPr>
        <p:txBody>
          <a:bodyPr lIns="0" rIns="0" tIns="15120" bIns="0">
            <a:normAutofit/>
          </a:bodyPr>
          <a:p>
            <a:endParaRPr b="0" lang="en-GB" sz="2400" spc="-1" strike="noStrike">
              <a:solidFill>
                <a:srgbClr val="000000"/>
              </a:solidFill>
              <a:latin typeface="Times New Roman"/>
            </a:endParaRPr>
          </a:p>
        </p:txBody>
      </p:sp>
      <p:sp>
        <p:nvSpPr>
          <p:cNvPr id="22" name="PlaceHolder 4"/>
          <p:cNvSpPr>
            <a:spLocks noGrp="1"/>
          </p:cNvSpPr>
          <p:nvPr>
            <p:ph type="body"/>
          </p:nvPr>
        </p:nvSpPr>
        <p:spPr>
          <a:xfrm>
            <a:off x="5143680" y="3077280"/>
            <a:ext cx="4419360" cy="1560600"/>
          </a:xfrm>
          <a:prstGeom prst="rect">
            <a:avLst/>
          </a:prstGeom>
        </p:spPr>
        <p:txBody>
          <a:bodyPr lIns="0" rIns="0" tIns="15120" bIns="0">
            <a:normAutofit/>
          </a:bodyPr>
          <a:p>
            <a:endParaRPr b="0" lang="en-GB" sz="2400" spc="-1" strike="noStrike">
              <a:solidFill>
                <a:srgbClr val="000000"/>
              </a:solidFill>
              <a:latin typeface="Times New Roman"/>
            </a:endParaRPr>
          </a:p>
        </p:txBody>
      </p:sp>
    </p:spTree>
  </p:cSld>
</p:sldLayout>
</file>

<file path=ppt/slideLayouts/slideLayout9.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OverTx" preserve="1">
  <p:cSld name="Title, 2 Content over Content">
    <p:spTree>
      <p:nvGrpSpPr>
        <p:cNvPr id="1" name=""/>
        <p:cNvGrpSpPr/>
        <p:nvPr/>
      </p:nvGrpSpPr>
      <p:grpSpPr>
        <a:xfrm>
          <a:off x="0" y="0"/>
          <a:ext cx="0" cy="0"/>
          <a:chOff x="0" y="0"/>
          <a:chExt cx="0" cy="0"/>
        </a:xfrm>
      </p:grpSpPr>
      <p:sp>
        <p:nvSpPr>
          <p:cNvPr id="23" name="PlaceHolder 1"/>
          <p:cNvSpPr>
            <a:spLocks noGrp="1"/>
          </p:cNvSpPr>
          <p:nvPr>
            <p:ph type="title"/>
          </p:nvPr>
        </p:nvSpPr>
        <p:spPr>
          <a:xfrm>
            <a:off x="503280" y="216000"/>
            <a:ext cx="8083440" cy="812880"/>
          </a:xfrm>
          <a:prstGeom prst="rect">
            <a:avLst/>
          </a:prstGeom>
        </p:spPr>
        <p:txBody>
          <a:bodyPr lIns="0" rIns="0" tIns="0" bIns="0" anchor="ctr">
            <a:noAutofit/>
          </a:bodyPr>
          <a:p>
            <a:pPr algn="ctr">
              <a:tabLst>
                <a:tab algn="l" pos="0"/>
                <a:tab algn="l" pos="448920"/>
                <a:tab algn="l" pos="898200"/>
                <a:tab algn="l" pos="1347480"/>
                <a:tab algn="l" pos="1796760"/>
                <a:tab algn="l" pos="2246040"/>
                <a:tab algn="l" pos="2695320"/>
                <a:tab algn="l" pos="3144600"/>
                <a:tab algn="l" pos="3593880"/>
                <a:tab algn="l" pos="4043160"/>
                <a:tab algn="l" pos="4492440"/>
                <a:tab algn="l" pos="4941720"/>
                <a:tab algn="l" pos="5391000"/>
                <a:tab algn="l" pos="5840280"/>
                <a:tab algn="l" pos="6289560"/>
                <a:tab algn="l" pos="6738840"/>
                <a:tab algn="l" pos="7188120"/>
                <a:tab algn="l" pos="7637400"/>
                <a:tab algn="l" pos="8086680"/>
                <a:tab algn="l" pos="8535960"/>
                <a:tab algn="l" pos="8985240"/>
              </a:tabLst>
            </a:pPr>
            <a:endParaRPr b="0" lang="en-GB" sz="3300" spc="-1" strike="noStrike">
              <a:solidFill>
                <a:srgbClr val="000000"/>
              </a:solidFill>
              <a:latin typeface="Times New Roman"/>
            </a:endParaRPr>
          </a:p>
        </p:txBody>
      </p:sp>
      <p:sp>
        <p:nvSpPr>
          <p:cNvPr id="24" name="PlaceHolder 2"/>
          <p:cNvSpPr>
            <a:spLocks noGrp="1"/>
          </p:cNvSpPr>
          <p:nvPr>
            <p:ph type="body"/>
          </p:nvPr>
        </p:nvSpPr>
        <p:spPr>
          <a:xfrm>
            <a:off x="502920" y="1368000"/>
            <a:ext cx="4419360" cy="1560600"/>
          </a:xfrm>
          <a:prstGeom prst="rect">
            <a:avLst/>
          </a:prstGeom>
        </p:spPr>
        <p:txBody>
          <a:bodyPr lIns="0" rIns="0" tIns="15120" bIns="0">
            <a:normAutofit/>
          </a:bodyPr>
          <a:p>
            <a:endParaRPr b="0" lang="en-GB" sz="2400" spc="-1" strike="noStrike">
              <a:solidFill>
                <a:srgbClr val="000000"/>
              </a:solidFill>
              <a:latin typeface="Times New Roman"/>
            </a:endParaRPr>
          </a:p>
        </p:txBody>
      </p:sp>
      <p:sp>
        <p:nvSpPr>
          <p:cNvPr id="25" name="PlaceHolder 3"/>
          <p:cNvSpPr>
            <a:spLocks noGrp="1"/>
          </p:cNvSpPr>
          <p:nvPr>
            <p:ph type="body"/>
          </p:nvPr>
        </p:nvSpPr>
        <p:spPr>
          <a:xfrm>
            <a:off x="5143680" y="1368000"/>
            <a:ext cx="4419360" cy="1560600"/>
          </a:xfrm>
          <a:prstGeom prst="rect">
            <a:avLst/>
          </a:prstGeom>
        </p:spPr>
        <p:txBody>
          <a:bodyPr lIns="0" rIns="0" tIns="15120" bIns="0">
            <a:normAutofit/>
          </a:bodyPr>
          <a:p>
            <a:endParaRPr b="0" lang="en-GB" sz="2400" spc="-1" strike="noStrike">
              <a:solidFill>
                <a:srgbClr val="000000"/>
              </a:solidFill>
              <a:latin typeface="Times New Roman"/>
            </a:endParaRPr>
          </a:p>
        </p:txBody>
      </p:sp>
      <p:sp>
        <p:nvSpPr>
          <p:cNvPr id="26" name="PlaceHolder 4"/>
          <p:cNvSpPr>
            <a:spLocks noGrp="1"/>
          </p:cNvSpPr>
          <p:nvPr>
            <p:ph type="body"/>
          </p:nvPr>
        </p:nvSpPr>
        <p:spPr>
          <a:xfrm>
            <a:off x="502920" y="3077280"/>
            <a:ext cx="9056520" cy="1560600"/>
          </a:xfrm>
          <a:prstGeom prst="rect">
            <a:avLst/>
          </a:prstGeom>
        </p:spPr>
        <p:txBody>
          <a:bodyPr lIns="0" rIns="0" tIns="15120" bIns="0">
            <a:normAutofit/>
          </a:bodyPr>
          <a:p>
            <a:endParaRPr b="0" lang="en-GB" sz="2400" spc="-1" strike="noStrike">
              <a:solidFill>
                <a:srgbClr val="000000"/>
              </a:solidFill>
              <a:latin typeface="Times New Roman"/>
            </a:endParaRPr>
          </a:p>
        </p:txBody>
      </p:sp>
    </p:spTree>
  </p:cSld>
</p:sldLayout>
</file>

<file path=ppt/slideLayouts/slideLayout10.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verTx" preserve="1">
  <p:cSld name="Title, Content over Content">
    <p:spTree>
      <p:nvGrpSpPr>
        <p:cNvPr id="1" name=""/>
        <p:cNvGrpSpPr/>
        <p:nvPr/>
      </p:nvGrpSpPr>
      <p:grpSpPr>
        <a:xfrm>
          <a:off x="0" y="0"/>
          <a:ext cx="0" cy="0"/>
          <a:chOff x="0" y="0"/>
          <a:chExt cx="0" cy="0"/>
        </a:xfrm>
      </p:grpSpPr>
      <p:sp>
        <p:nvSpPr>
          <p:cNvPr id="27" name="PlaceHolder 1"/>
          <p:cNvSpPr>
            <a:spLocks noGrp="1"/>
          </p:cNvSpPr>
          <p:nvPr>
            <p:ph type="title"/>
          </p:nvPr>
        </p:nvSpPr>
        <p:spPr>
          <a:xfrm>
            <a:off x="503280" y="216000"/>
            <a:ext cx="8083440" cy="812880"/>
          </a:xfrm>
          <a:prstGeom prst="rect">
            <a:avLst/>
          </a:prstGeom>
        </p:spPr>
        <p:txBody>
          <a:bodyPr lIns="0" rIns="0" tIns="0" bIns="0" anchor="ctr">
            <a:noAutofit/>
          </a:bodyPr>
          <a:p>
            <a:pPr algn="ctr">
              <a:tabLst>
                <a:tab algn="l" pos="0"/>
                <a:tab algn="l" pos="448920"/>
                <a:tab algn="l" pos="898200"/>
                <a:tab algn="l" pos="1347480"/>
                <a:tab algn="l" pos="1796760"/>
                <a:tab algn="l" pos="2246040"/>
                <a:tab algn="l" pos="2695320"/>
                <a:tab algn="l" pos="3144600"/>
                <a:tab algn="l" pos="3593880"/>
                <a:tab algn="l" pos="4043160"/>
                <a:tab algn="l" pos="4492440"/>
                <a:tab algn="l" pos="4941720"/>
                <a:tab algn="l" pos="5391000"/>
                <a:tab algn="l" pos="5840280"/>
                <a:tab algn="l" pos="6289560"/>
                <a:tab algn="l" pos="6738840"/>
                <a:tab algn="l" pos="7188120"/>
                <a:tab algn="l" pos="7637400"/>
                <a:tab algn="l" pos="8086680"/>
                <a:tab algn="l" pos="8535960"/>
                <a:tab algn="l" pos="8985240"/>
              </a:tabLst>
            </a:pPr>
            <a:endParaRPr b="0" lang="en-GB" sz="3300" spc="-1" strike="noStrike">
              <a:solidFill>
                <a:srgbClr val="000000"/>
              </a:solidFill>
              <a:latin typeface="Times New Roman"/>
            </a:endParaRPr>
          </a:p>
        </p:txBody>
      </p:sp>
      <p:sp>
        <p:nvSpPr>
          <p:cNvPr id="28" name="PlaceHolder 2"/>
          <p:cNvSpPr>
            <a:spLocks noGrp="1"/>
          </p:cNvSpPr>
          <p:nvPr>
            <p:ph type="body"/>
          </p:nvPr>
        </p:nvSpPr>
        <p:spPr>
          <a:xfrm>
            <a:off x="502920" y="1368000"/>
            <a:ext cx="9056520" cy="1560600"/>
          </a:xfrm>
          <a:prstGeom prst="rect">
            <a:avLst/>
          </a:prstGeom>
        </p:spPr>
        <p:txBody>
          <a:bodyPr lIns="0" rIns="0" tIns="15120" bIns="0">
            <a:normAutofit/>
          </a:bodyPr>
          <a:p>
            <a:endParaRPr b="0" lang="en-GB" sz="2400" spc="-1" strike="noStrike">
              <a:solidFill>
                <a:srgbClr val="000000"/>
              </a:solidFill>
              <a:latin typeface="Times New Roman"/>
            </a:endParaRPr>
          </a:p>
        </p:txBody>
      </p:sp>
      <p:sp>
        <p:nvSpPr>
          <p:cNvPr id="29" name="PlaceHolder 3"/>
          <p:cNvSpPr>
            <a:spLocks noGrp="1"/>
          </p:cNvSpPr>
          <p:nvPr>
            <p:ph type="body"/>
          </p:nvPr>
        </p:nvSpPr>
        <p:spPr>
          <a:xfrm>
            <a:off x="502920" y="3077280"/>
            <a:ext cx="9056520" cy="1560600"/>
          </a:xfrm>
          <a:prstGeom prst="rect">
            <a:avLst/>
          </a:prstGeom>
        </p:spPr>
        <p:txBody>
          <a:bodyPr lIns="0" rIns="0" tIns="15120" bIns="0">
            <a:normAutofit/>
          </a:bodyPr>
          <a:p>
            <a:endParaRPr b="0" lang="en-GB" sz="2400" spc="-1" strike="noStrike">
              <a:solidFill>
                <a:srgbClr val="000000"/>
              </a:solidFill>
              <a:latin typeface="Times New Roman"/>
            </a:endParaRPr>
          </a:p>
        </p:txBody>
      </p:sp>
    </p:spTree>
  </p:cSld>
</p:sldLayout>
</file>

<file path=ppt/slideLayouts/slideLayout11.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fourObj" preserve="1">
  <p:cSld name="Title, 4 Content">
    <p:spTree>
      <p:nvGrpSpPr>
        <p:cNvPr id="1" name=""/>
        <p:cNvGrpSpPr/>
        <p:nvPr/>
      </p:nvGrpSpPr>
      <p:grpSpPr>
        <a:xfrm>
          <a:off x="0" y="0"/>
          <a:ext cx="0" cy="0"/>
          <a:chOff x="0" y="0"/>
          <a:chExt cx="0" cy="0"/>
        </a:xfrm>
      </p:grpSpPr>
      <p:sp>
        <p:nvSpPr>
          <p:cNvPr id="30" name="PlaceHolder 1"/>
          <p:cNvSpPr>
            <a:spLocks noGrp="1"/>
          </p:cNvSpPr>
          <p:nvPr>
            <p:ph type="title"/>
          </p:nvPr>
        </p:nvSpPr>
        <p:spPr>
          <a:xfrm>
            <a:off x="503280" y="216000"/>
            <a:ext cx="8083440" cy="812880"/>
          </a:xfrm>
          <a:prstGeom prst="rect">
            <a:avLst/>
          </a:prstGeom>
        </p:spPr>
        <p:txBody>
          <a:bodyPr lIns="0" rIns="0" tIns="0" bIns="0" anchor="ctr">
            <a:noAutofit/>
          </a:bodyPr>
          <a:p>
            <a:pPr algn="ctr">
              <a:tabLst>
                <a:tab algn="l" pos="0"/>
                <a:tab algn="l" pos="448920"/>
                <a:tab algn="l" pos="898200"/>
                <a:tab algn="l" pos="1347480"/>
                <a:tab algn="l" pos="1796760"/>
                <a:tab algn="l" pos="2246040"/>
                <a:tab algn="l" pos="2695320"/>
                <a:tab algn="l" pos="3144600"/>
                <a:tab algn="l" pos="3593880"/>
                <a:tab algn="l" pos="4043160"/>
                <a:tab algn="l" pos="4492440"/>
                <a:tab algn="l" pos="4941720"/>
                <a:tab algn="l" pos="5391000"/>
                <a:tab algn="l" pos="5840280"/>
                <a:tab algn="l" pos="6289560"/>
                <a:tab algn="l" pos="6738840"/>
                <a:tab algn="l" pos="7188120"/>
                <a:tab algn="l" pos="7637400"/>
                <a:tab algn="l" pos="8086680"/>
                <a:tab algn="l" pos="8535960"/>
                <a:tab algn="l" pos="8985240"/>
              </a:tabLst>
            </a:pPr>
            <a:endParaRPr b="0" lang="en-GB" sz="3300" spc="-1" strike="noStrike">
              <a:solidFill>
                <a:srgbClr val="000000"/>
              </a:solidFill>
              <a:latin typeface="Times New Roman"/>
            </a:endParaRPr>
          </a:p>
        </p:txBody>
      </p:sp>
      <p:sp>
        <p:nvSpPr>
          <p:cNvPr id="31" name="PlaceHolder 2"/>
          <p:cNvSpPr>
            <a:spLocks noGrp="1"/>
          </p:cNvSpPr>
          <p:nvPr>
            <p:ph type="body"/>
          </p:nvPr>
        </p:nvSpPr>
        <p:spPr>
          <a:xfrm>
            <a:off x="502920" y="1368000"/>
            <a:ext cx="4419360" cy="1560600"/>
          </a:xfrm>
          <a:prstGeom prst="rect">
            <a:avLst/>
          </a:prstGeom>
        </p:spPr>
        <p:txBody>
          <a:bodyPr lIns="0" rIns="0" tIns="15120" bIns="0">
            <a:normAutofit/>
          </a:bodyPr>
          <a:p>
            <a:endParaRPr b="0" lang="en-GB" sz="2400" spc="-1" strike="noStrike">
              <a:solidFill>
                <a:srgbClr val="000000"/>
              </a:solidFill>
              <a:latin typeface="Times New Roman"/>
            </a:endParaRPr>
          </a:p>
        </p:txBody>
      </p:sp>
      <p:sp>
        <p:nvSpPr>
          <p:cNvPr id="32" name="PlaceHolder 3"/>
          <p:cNvSpPr>
            <a:spLocks noGrp="1"/>
          </p:cNvSpPr>
          <p:nvPr>
            <p:ph type="body"/>
          </p:nvPr>
        </p:nvSpPr>
        <p:spPr>
          <a:xfrm>
            <a:off x="5143680" y="1368000"/>
            <a:ext cx="4419360" cy="1560600"/>
          </a:xfrm>
          <a:prstGeom prst="rect">
            <a:avLst/>
          </a:prstGeom>
        </p:spPr>
        <p:txBody>
          <a:bodyPr lIns="0" rIns="0" tIns="15120" bIns="0">
            <a:normAutofit/>
          </a:bodyPr>
          <a:p>
            <a:endParaRPr b="0" lang="en-GB" sz="2400" spc="-1" strike="noStrike">
              <a:solidFill>
                <a:srgbClr val="000000"/>
              </a:solidFill>
              <a:latin typeface="Times New Roman"/>
            </a:endParaRPr>
          </a:p>
        </p:txBody>
      </p:sp>
      <p:sp>
        <p:nvSpPr>
          <p:cNvPr id="33" name="PlaceHolder 4"/>
          <p:cNvSpPr>
            <a:spLocks noGrp="1"/>
          </p:cNvSpPr>
          <p:nvPr>
            <p:ph type="body"/>
          </p:nvPr>
        </p:nvSpPr>
        <p:spPr>
          <a:xfrm>
            <a:off x="502920" y="3077280"/>
            <a:ext cx="4419360" cy="1560600"/>
          </a:xfrm>
          <a:prstGeom prst="rect">
            <a:avLst/>
          </a:prstGeom>
        </p:spPr>
        <p:txBody>
          <a:bodyPr lIns="0" rIns="0" tIns="15120" bIns="0">
            <a:normAutofit/>
          </a:bodyPr>
          <a:p>
            <a:endParaRPr b="0" lang="en-GB" sz="2400" spc="-1" strike="noStrike">
              <a:solidFill>
                <a:srgbClr val="000000"/>
              </a:solidFill>
              <a:latin typeface="Times New Roman"/>
            </a:endParaRPr>
          </a:p>
        </p:txBody>
      </p:sp>
      <p:sp>
        <p:nvSpPr>
          <p:cNvPr id="34" name="PlaceHolder 5"/>
          <p:cNvSpPr>
            <a:spLocks noGrp="1"/>
          </p:cNvSpPr>
          <p:nvPr>
            <p:ph type="body"/>
          </p:nvPr>
        </p:nvSpPr>
        <p:spPr>
          <a:xfrm>
            <a:off x="5143680" y="3077280"/>
            <a:ext cx="4419360" cy="1560600"/>
          </a:xfrm>
          <a:prstGeom prst="rect">
            <a:avLst/>
          </a:prstGeom>
        </p:spPr>
        <p:txBody>
          <a:bodyPr lIns="0" rIns="0" tIns="15120" bIns="0">
            <a:normAutofit/>
          </a:bodyPr>
          <a:p>
            <a:endParaRPr b="0" lang="en-GB" sz="2400" spc="-1" strike="noStrike">
              <a:solidFill>
                <a:srgbClr val="000000"/>
              </a:solidFill>
              <a:latin typeface="Times New Roman"/>
            </a:endParaRPr>
          </a:p>
        </p:txBody>
      </p:sp>
    </p:spTree>
  </p:cSld>
</p:sldLayout>
</file>

<file path=ppt/slideLayouts/slideLayout12.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Title, 6 Content">
    <p:spTree>
      <p:nvGrpSpPr>
        <p:cNvPr id="1" name=""/>
        <p:cNvGrpSpPr/>
        <p:nvPr/>
      </p:nvGrpSpPr>
      <p:grpSpPr>
        <a:xfrm>
          <a:off x="0" y="0"/>
          <a:ext cx="0" cy="0"/>
          <a:chOff x="0" y="0"/>
          <a:chExt cx="0" cy="0"/>
        </a:xfrm>
      </p:grpSpPr>
      <p:sp>
        <p:nvSpPr>
          <p:cNvPr id="35" name="PlaceHolder 1"/>
          <p:cNvSpPr>
            <a:spLocks noGrp="1"/>
          </p:cNvSpPr>
          <p:nvPr>
            <p:ph type="title"/>
          </p:nvPr>
        </p:nvSpPr>
        <p:spPr>
          <a:xfrm>
            <a:off x="503280" y="216000"/>
            <a:ext cx="8083440" cy="812880"/>
          </a:xfrm>
          <a:prstGeom prst="rect">
            <a:avLst/>
          </a:prstGeom>
        </p:spPr>
        <p:txBody>
          <a:bodyPr lIns="0" rIns="0" tIns="0" bIns="0" anchor="ctr">
            <a:noAutofit/>
          </a:bodyPr>
          <a:p>
            <a:pPr algn="ctr">
              <a:tabLst>
                <a:tab algn="l" pos="0"/>
                <a:tab algn="l" pos="448920"/>
                <a:tab algn="l" pos="898200"/>
                <a:tab algn="l" pos="1347480"/>
                <a:tab algn="l" pos="1796760"/>
                <a:tab algn="l" pos="2246040"/>
                <a:tab algn="l" pos="2695320"/>
                <a:tab algn="l" pos="3144600"/>
                <a:tab algn="l" pos="3593880"/>
                <a:tab algn="l" pos="4043160"/>
                <a:tab algn="l" pos="4492440"/>
                <a:tab algn="l" pos="4941720"/>
                <a:tab algn="l" pos="5391000"/>
                <a:tab algn="l" pos="5840280"/>
                <a:tab algn="l" pos="6289560"/>
                <a:tab algn="l" pos="6738840"/>
                <a:tab algn="l" pos="7188120"/>
                <a:tab algn="l" pos="7637400"/>
                <a:tab algn="l" pos="8086680"/>
                <a:tab algn="l" pos="8535960"/>
                <a:tab algn="l" pos="8985240"/>
              </a:tabLst>
            </a:pPr>
            <a:endParaRPr b="0" lang="en-GB" sz="3300" spc="-1" strike="noStrike">
              <a:solidFill>
                <a:srgbClr val="000000"/>
              </a:solidFill>
              <a:latin typeface="Times New Roman"/>
            </a:endParaRPr>
          </a:p>
        </p:txBody>
      </p:sp>
      <p:sp>
        <p:nvSpPr>
          <p:cNvPr id="36" name="PlaceHolder 2"/>
          <p:cNvSpPr>
            <a:spLocks noGrp="1"/>
          </p:cNvSpPr>
          <p:nvPr>
            <p:ph type="body"/>
          </p:nvPr>
        </p:nvSpPr>
        <p:spPr>
          <a:xfrm>
            <a:off x="502920" y="1368000"/>
            <a:ext cx="2916000" cy="1560600"/>
          </a:xfrm>
          <a:prstGeom prst="rect">
            <a:avLst/>
          </a:prstGeom>
        </p:spPr>
        <p:txBody>
          <a:bodyPr lIns="0" rIns="0" tIns="15120" bIns="0">
            <a:normAutofit/>
          </a:bodyPr>
          <a:p>
            <a:endParaRPr b="0" lang="en-GB" sz="2400" spc="-1" strike="noStrike">
              <a:solidFill>
                <a:srgbClr val="000000"/>
              </a:solidFill>
              <a:latin typeface="Times New Roman"/>
            </a:endParaRPr>
          </a:p>
        </p:txBody>
      </p:sp>
      <p:sp>
        <p:nvSpPr>
          <p:cNvPr id="37" name="PlaceHolder 3"/>
          <p:cNvSpPr>
            <a:spLocks noGrp="1"/>
          </p:cNvSpPr>
          <p:nvPr>
            <p:ph type="body"/>
          </p:nvPr>
        </p:nvSpPr>
        <p:spPr>
          <a:xfrm>
            <a:off x="3565080" y="1368000"/>
            <a:ext cx="2916000" cy="1560600"/>
          </a:xfrm>
          <a:prstGeom prst="rect">
            <a:avLst/>
          </a:prstGeom>
        </p:spPr>
        <p:txBody>
          <a:bodyPr lIns="0" rIns="0" tIns="15120" bIns="0">
            <a:normAutofit/>
          </a:bodyPr>
          <a:p>
            <a:endParaRPr b="0" lang="en-GB" sz="2400" spc="-1" strike="noStrike">
              <a:solidFill>
                <a:srgbClr val="000000"/>
              </a:solidFill>
              <a:latin typeface="Times New Roman"/>
            </a:endParaRPr>
          </a:p>
        </p:txBody>
      </p:sp>
      <p:sp>
        <p:nvSpPr>
          <p:cNvPr id="38" name="PlaceHolder 4"/>
          <p:cNvSpPr>
            <a:spLocks noGrp="1"/>
          </p:cNvSpPr>
          <p:nvPr>
            <p:ph type="body"/>
          </p:nvPr>
        </p:nvSpPr>
        <p:spPr>
          <a:xfrm>
            <a:off x="6627240" y="1368000"/>
            <a:ext cx="2916000" cy="1560600"/>
          </a:xfrm>
          <a:prstGeom prst="rect">
            <a:avLst/>
          </a:prstGeom>
        </p:spPr>
        <p:txBody>
          <a:bodyPr lIns="0" rIns="0" tIns="15120" bIns="0">
            <a:normAutofit/>
          </a:bodyPr>
          <a:p>
            <a:endParaRPr b="0" lang="en-GB" sz="2400" spc="-1" strike="noStrike">
              <a:solidFill>
                <a:srgbClr val="000000"/>
              </a:solidFill>
              <a:latin typeface="Times New Roman"/>
            </a:endParaRPr>
          </a:p>
        </p:txBody>
      </p:sp>
      <p:sp>
        <p:nvSpPr>
          <p:cNvPr id="39" name="PlaceHolder 5"/>
          <p:cNvSpPr>
            <a:spLocks noGrp="1"/>
          </p:cNvSpPr>
          <p:nvPr>
            <p:ph type="body"/>
          </p:nvPr>
        </p:nvSpPr>
        <p:spPr>
          <a:xfrm>
            <a:off x="502920" y="3077280"/>
            <a:ext cx="2916000" cy="1560600"/>
          </a:xfrm>
          <a:prstGeom prst="rect">
            <a:avLst/>
          </a:prstGeom>
        </p:spPr>
        <p:txBody>
          <a:bodyPr lIns="0" rIns="0" tIns="15120" bIns="0">
            <a:normAutofit/>
          </a:bodyPr>
          <a:p>
            <a:endParaRPr b="0" lang="en-GB" sz="2400" spc="-1" strike="noStrike">
              <a:solidFill>
                <a:srgbClr val="000000"/>
              </a:solidFill>
              <a:latin typeface="Times New Roman"/>
            </a:endParaRPr>
          </a:p>
        </p:txBody>
      </p:sp>
      <p:sp>
        <p:nvSpPr>
          <p:cNvPr id="40" name="PlaceHolder 6"/>
          <p:cNvSpPr>
            <a:spLocks noGrp="1"/>
          </p:cNvSpPr>
          <p:nvPr>
            <p:ph type="body"/>
          </p:nvPr>
        </p:nvSpPr>
        <p:spPr>
          <a:xfrm>
            <a:off x="3565080" y="3077280"/>
            <a:ext cx="2916000" cy="1560600"/>
          </a:xfrm>
          <a:prstGeom prst="rect">
            <a:avLst/>
          </a:prstGeom>
        </p:spPr>
        <p:txBody>
          <a:bodyPr lIns="0" rIns="0" tIns="15120" bIns="0">
            <a:normAutofit/>
          </a:bodyPr>
          <a:p>
            <a:endParaRPr b="0" lang="en-GB" sz="2400" spc="-1" strike="noStrike">
              <a:solidFill>
                <a:srgbClr val="000000"/>
              </a:solidFill>
              <a:latin typeface="Times New Roman"/>
            </a:endParaRPr>
          </a:p>
        </p:txBody>
      </p:sp>
      <p:sp>
        <p:nvSpPr>
          <p:cNvPr id="41" name="PlaceHolder 7"/>
          <p:cNvSpPr>
            <a:spLocks noGrp="1"/>
          </p:cNvSpPr>
          <p:nvPr>
            <p:ph type="body"/>
          </p:nvPr>
        </p:nvSpPr>
        <p:spPr>
          <a:xfrm>
            <a:off x="6627240" y="3077280"/>
            <a:ext cx="2916000" cy="1560600"/>
          </a:xfrm>
          <a:prstGeom prst="rect">
            <a:avLst/>
          </a:prstGeom>
        </p:spPr>
        <p:txBody>
          <a:bodyPr lIns="0" rIns="0" tIns="15120" bIns="0">
            <a:normAutofit/>
          </a:bodyPr>
          <a:p>
            <a:endParaRPr b="0" lang="en-GB" sz="2400" spc="-1" strike="noStrike">
              <a:solidFill>
                <a:srgbClr val="000000"/>
              </a:solidFill>
              <a:latin typeface="Times New Roman"/>
            </a:endParaRPr>
          </a:p>
        </p:txBody>
      </p:sp>
    </p:spTree>
  </p:cSld>
</p:sldLayout>
</file>

<file path=ppt/slideMasters/_rels/slideMaster1.xml.rels><?xml version="1.0" encoding="UTF-8"?>
<Relationships xmlns="http://schemas.openxmlformats.org/package/2006/relationships"><Relationship Id="rId1" Type="http://schemas.openxmlformats.org/officeDocument/2006/relationships/theme" Target="../theme/theme1.xml"/><Relationship Id="rId2" Type="http://schemas.openxmlformats.org/officeDocument/2006/relationships/image" Target="../media/image1.png"/><Relationship Id="rId3" Type="http://schemas.openxmlformats.org/officeDocument/2006/relationships/slideLayout" Target="../slideLayouts/slideLayout1.xml"/><Relationship Id="rId4" Type="http://schemas.openxmlformats.org/officeDocument/2006/relationships/slideLayout" Target="../slideLayouts/slideLayout2.xml"/><Relationship Id="rId5" Type="http://schemas.openxmlformats.org/officeDocument/2006/relationships/slideLayout" Target="../slideLayouts/slideLayout3.xml"/><Relationship Id="rId6" Type="http://schemas.openxmlformats.org/officeDocument/2006/relationships/slideLayout" Target="../slideLayouts/slideLayout4.xml"/><Relationship Id="rId7" Type="http://schemas.openxmlformats.org/officeDocument/2006/relationships/slideLayout" Target="../slideLayouts/slideLayout5.xml"/><Relationship Id="rId8" Type="http://schemas.openxmlformats.org/officeDocument/2006/relationships/slideLayout" Target="../slideLayouts/slideLayout6.xml"/><Relationship Id="rId9" Type="http://schemas.openxmlformats.org/officeDocument/2006/relationships/slideLayout" Target="../slideLayouts/slideLayout7.xml"/><Relationship Id="rId10" Type="http://schemas.openxmlformats.org/officeDocument/2006/relationships/slideLayout" Target="../slideLayouts/slideLayout8.xml"/><Relationship Id="rId11" Type="http://schemas.openxmlformats.org/officeDocument/2006/relationships/slideLayout" Target="../slideLayouts/slideLayout9.xml"/><Relationship Id="rId12" Type="http://schemas.openxmlformats.org/officeDocument/2006/relationships/slideLayout" Target="../slideLayouts/slideLayout10.xml"/><Relationship Id="rId13" Type="http://schemas.openxmlformats.org/officeDocument/2006/relationships/slideLayout" Target="../slideLayouts/slideLayout11.xml"/><Relationship Id="rId14" Type="http://schemas.openxmlformats.org/officeDocument/2006/relationships/slideLayout" Target="../slideLayouts/slideLayout12.xml"/>
</Relationships>
</file>

<file path=ppt/slideMasters/slideMaster1.xml><?xml version="1.0" encoding="utf-8"?>
<p:sld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fffff"/>
        </a:solidFill>
      </p:bgPr>
    </p:bg>
    <p:spTree>
      <p:nvGrpSpPr>
        <p:cNvPr id="1" name=""/>
        <p:cNvGrpSpPr/>
        <p:nvPr/>
      </p:nvGrpSpPr>
      <p:grpSpPr>
        <a:xfrm>
          <a:off x="0" y="0"/>
          <a:ext cx="0" cy="0"/>
          <a:chOff x="0" y="0"/>
          <a:chExt cx="0" cy="0"/>
        </a:xfrm>
      </p:grpSpPr>
      <p:pic>
        <p:nvPicPr>
          <p:cNvPr id="0" name="" descr=""/>
          <p:cNvPicPr/>
          <p:nvPr/>
        </p:nvPicPr>
        <p:blipFill>
          <a:blip r:embed="rId2"/>
          <a:stretch/>
        </p:blipFill>
        <p:spPr>
          <a:xfrm>
            <a:off x="0" y="0"/>
            <a:ext cx="10078920" cy="5667480"/>
          </a:xfrm>
          <a:prstGeom prst="rect">
            <a:avLst/>
          </a:prstGeom>
          <a:ln w="0">
            <a:noFill/>
          </a:ln>
        </p:spPr>
      </p:pic>
      <p:sp>
        <p:nvSpPr>
          <p:cNvPr id="1" name="PlaceHolder 1"/>
          <p:cNvSpPr>
            <a:spLocks noGrp="1"/>
          </p:cNvSpPr>
          <p:nvPr>
            <p:ph type="title"/>
          </p:nvPr>
        </p:nvSpPr>
        <p:spPr>
          <a:xfrm>
            <a:off x="503280" y="216000"/>
            <a:ext cx="8083440" cy="812880"/>
          </a:xfrm>
          <a:prstGeom prst="rect">
            <a:avLst/>
          </a:prstGeom>
        </p:spPr>
        <p:txBody>
          <a:bodyPr lIns="0" rIns="0" tIns="0" bIns="0" anchor="ctr">
            <a:noAutofit/>
          </a:bodyPr>
          <a:p>
            <a:pPr algn="ctr">
              <a:tabLst>
                <a:tab algn="l" pos="0"/>
                <a:tab algn="l" pos="448920"/>
                <a:tab algn="l" pos="898200"/>
                <a:tab algn="l" pos="1347480"/>
                <a:tab algn="l" pos="1796760"/>
                <a:tab algn="l" pos="2246040"/>
                <a:tab algn="l" pos="2695320"/>
                <a:tab algn="l" pos="3144600"/>
                <a:tab algn="l" pos="3593880"/>
                <a:tab algn="l" pos="4043160"/>
                <a:tab algn="l" pos="4492440"/>
                <a:tab algn="l" pos="4941720"/>
                <a:tab algn="l" pos="5391000"/>
                <a:tab algn="l" pos="5840280"/>
                <a:tab algn="l" pos="6289560"/>
                <a:tab algn="l" pos="6738840"/>
                <a:tab algn="l" pos="7188120"/>
                <a:tab algn="l" pos="7637400"/>
                <a:tab algn="l" pos="8086680"/>
                <a:tab algn="l" pos="8535960"/>
                <a:tab algn="l" pos="8985240"/>
              </a:tabLst>
            </a:pPr>
            <a:r>
              <a:rPr b="0" lang="en-GB" sz="3300" spc="-1" strike="noStrike">
                <a:solidFill>
                  <a:srgbClr val="000000"/>
                </a:solidFill>
                <a:latin typeface="Times New Roman"/>
              </a:rPr>
              <a:t>Click to edit the title text format</a:t>
            </a:r>
            <a:endParaRPr b="0" lang="en-GB" sz="3300" spc="-1" strike="noStrike">
              <a:solidFill>
                <a:srgbClr val="000000"/>
              </a:solidFill>
              <a:latin typeface="Times New Roman"/>
            </a:endParaRPr>
          </a:p>
        </p:txBody>
      </p:sp>
      <p:sp>
        <p:nvSpPr>
          <p:cNvPr id="2" name="PlaceHolder 2"/>
          <p:cNvSpPr>
            <a:spLocks noGrp="1"/>
          </p:cNvSpPr>
          <p:nvPr>
            <p:ph type="body"/>
          </p:nvPr>
        </p:nvSpPr>
        <p:spPr>
          <a:xfrm>
            <a:off x="502920" y="1368000"/>
            <a:ext cx="9056520" cy="3272040"/>
          </a:xfrm>
          <a:prstGeom prst="rect">
            <a:avLst/>
          </a:prstGeom>
        </p:spPr>
        <p:txBody>
          <a:bodyPr lIns="0" rIns="0" tIns="15120" bIns="0">
            <a:normAutofit/>
          </a:bodyPr>
          <a:p>
            <a:pPr marL="342720" indent="-342720">
              <a:spcAft>
                <a:spcPts val="1060"/>
              </a:spcAft>
              <a:tabLst>
                <a:tab algn="l" pos="0"/>
                <a:tab algn="l" pos="448920"/>
                <a:tab algn="l" pos="898200"/>
                <a:tab algn="l" pos="1347480"/>
                <a:tab algn="l" pos="1796760"/>
                <a:tab algn="l" pos="2246040"/>
                <a:tab algn="l" pos="2695320"/>
                <a:tab algn="l" pos="3144600"/>
                <a:tab algn="l" pos="3593880"/>
                <a:tab algn="l" pos="4043160"/>
                <a:tab algn="l" pos="4492440"/>
                <a:tab algn="l" pos="4941720"/>
                <a:tab algn="l" pos="5391000"/>
                <a:tab algn="l" pos="5840280"/>
                <a:tab algn="l" pos="6289560"/>
                <a:tab algn="l" pos="6738840"/>
                <a:tab algn="l" pos="7188120"/>
                <a:tab algn="l" pos="7637400"/>
                <a:tab algn="l" pos="8086680"/>
                <a:tab algn="l" pos="8535960"/>
                <a:tab algn="l" pos="8985240"/>
              </a:tabLst>
            </a:pPr>
            <a:r>
              <a:rPr b="0" lang="en-GB" sz="2400" spc="-1" strike="noStrike">
                <a:solidFill>
                  <a:srgbClr val="000000"/>
                </a:solidFill>
                <a:latin typeface="Times New Roman"/>
              </a:rPr>
              <a:t>Click to edit the outline text format</a:t>
            </a:r>
            <a:endParaRPr b="0" lang="en-GB" sz="2400" spc="-1" strike="noStrike">
              <a:solidFill>
                <a:srgbClr val="000000"/>
              </a:solidFill>
              <a:latin typeface="Times New Roman"/>
            </a:endParaRPr>
          </a:p>
          <a:p>
            <a:pPr lvl="1" marL="342720" indent="-342720">
              <a:spcAft>
                <a:spcPts val="1060"/>
              </a:spcAft>
              <a:buClr>
                <a:srgbClr val="000000"/>
              </a:buClr>
              <a:buFont typeface="Times New Roman"/>
              <a:buChar char="–"/>
              <a:tabLst>
                <a:tab algn="l" pos="0"/>
                <a:tab algn="l" pos="448920"/>
                <a:tab algn="l" pos="898200"/>
                <a:tab algn="l" pos="1347480"/>
                <a:tab algn="l" pos="1796760"/>
                <a:tab algn="l" pos="2246040"/>
                <a:tab algn="l" pos="2695320"/>
                <a:tab algn="l" pos="3144600"/>
                <a:tab algn="l" pos="3593880"/>
                <a:tab algn="l" pos="4043160"/>
                <a:tab algn="l" pos="4492440"/>
                <a:tab algn="l" pos="4941720"/>
                <a:tab algn="l" pos="5391000"/>
                <a:tab algn="l" pos="5840280"/>
                <a:tab algn="l" pos="6289560"/>
                <a:tab algn="l" pos="6738840"/>
                <a:tab algn="l" pos="7188120"/>
                <a:tab algn="l" pos="7637400"/>
                <a:tab algn="l" pos="8086680"/>
                <a:tab algn="l" pos="8535960"/>
                <a:tab algn="l" pos="8985240"/>
              </a:tabLst>
            </a:pPr>
            <a:r>
              <a:rPr b="0" lang="en-GB" sz="2400" spc="-1" strike="noStrike">
                <a:solidFill>
                  <a:srgbClr val="000000"/>
                </a:solidFill>
                <a:latin typeface="Times New Roman"/>
              </a:rPr>
              <a:t>Second Outline Level</a:t>
            </a:r>
            <a:endParaRPr b="0" lang="en-GB" sz="2400" spc="-1" strike="noStrike">
              <a:solidFill>
                <a:srgbClr val="000000"/>
              </a:solidFill>
              <a:latin typeface="Times New Roman"/>
            </a:endParaRPr>
          </a:p>
          <a:p>
            <a:pPr lvl="2" marL="342720" indent="-342720">
              <a:spcAft>
                <a:spcPts val="1060"/>
              </a:spcAft>
              <a:buClr>
                <a:srgbClr val="000000"/>
              </a:buClr>
              <a:buFont typeface="Times New Roman"/>
              <a:buChar char="•"/>
              <a:tabLst>
                <a:tab algn="l" pos="0"/>
                <a:tab algn="l" pos="448920"/>
                <a:tab algn="l" pos="898200"/>
                <a:tab algn="l" pos="1347480"/>
                <a:tab algn="l" pos="1796760"/>
                <a:tab algn="l" pos="2246040"/>
                <a:tab algn="l" pos="2695320"/>
                <a:tab algn="l" pos="3144600"/>
                <a:tab algn="l" pos="3593880"/>
                <a:tab algn="l" pos="4043160"/>
                <a:tab algn="l" pos="4492440"/>
                <a:tab algn="l" pos="4941720"/>
                <a:tab algn="l" pos="5391000"/>
                <a:tab algn="l" pos="5840280"/>
                <a:tab algn="l" pos="6289560"/>
                <a:tab algn="l" pos="6738840"/>
                <a:tab algn="l" pos="7188120"/>
                <a:tab algn="l" pos="7637400"/>
                <a:tab algn="l" pos="8086680"/>
                <a:tab algn="l" pos="8535960"/>
                <a:tab algn="l" pos="8985240"/>
              </a:tabLst>
            </a:pPr>
            <a:r>
              <a:rPr b="0" lang="en-GB" sz="2400" spc="-1" strike="noStrike">
                <a:solidFill>
                  <a:srgbClr val="000000"/>
                </a:solidFill>
                <a:latin typeface="Times New Roman"/>
              </a:rPr>
              <a:t>Third Outline Level</a:t>
            </a:r>
            <a:endParaRPr b="0" lang="en-GB" sz="2400" spc="-1" strike="noStrike">
              <a:solidFill>
                <a:srgbClr val="000000"/>
              </a:solidFill>
              <a:latin typeface="Times New Roman"/>
            </a:endParaRPr>
          </a:p>
          <a:p>
            <a:pPr lvl="3" marL="342720" indent="-342720">
              <a:spcAft>
                <a:spcPts val="1060"/>
              </a:spcAft>
              <a:buClr>
                <a:srgbClr val="000000"/>
              </a:buClr>
              <a:buFont typeface="Times New Roman"/>
              <a:buChar char="–"/>
              <a:tabLst>
                <a:tab algn="l" pos="0"/>
                <a:tab algn="l" pos="448920"/>
                <a:tab algn="l" pos="898200"/>
                <a:tab algn="l" pos="1347480"/>
                <a:tab algn="l" pos="1796760"/>
                <a:tab algn="l" pos="2246040"/>
                <a:tab algn="l" pos="2695320"/>
                <a:tab algn="l" pos="3144600"/>
                <a:tab algn="l" pos="3593880"/>
                <a:tab algn="l" pos="4043160"/>
                <a:tab algn="l" pos="4492440"/>
                <a:tab algn="l" pos="4941720"/>
                <a:tab algn="l" pos="5391000"/>
                <a:tab algn="l" pos="5840280"/>
                <a:tab algn="l" pos="6289560"/>
                <a:tab algn="l" pos="6738840"/>
                <a:tab algn="l" pos="7188120"/>
                <a:tab algn="l" pos="7637400"/>
                <a:tab algn="l" pos="8086680"/>
                <a:tab algn="l" pos="8535960"/>
                <a:tab algn="l" pos="8985240"/>
              </a:tabLst>
            </a:pPr>
            <a:r>
              <a:rPr b="0" lang="en-GB" sz="2400" spc="-1" strike="noStrike">
                <a:solidFill>
                  <a:srgbClr val="000000"/>
                </a:solidFill>
                <a:latin typeface="Times New Roman"/>
              </a:rPr>
              <a:t>Fourth Outline Level</a:t>
            </a:r>
            <a:endParaRPr b="0" lang="en-GB" sz="2400" spc="-1" strike="noStrike">
              <a:solidFill>
                <a:srgbClr val="000000"/>
              </a:solidFill>
              <a:latin typeface="Times New Roman"/>
            </a:endParaRPr>
          </a:p>
          <a:p>
            <a:pPr lvl="4" marL="342720" indent="-342720">
              <a:spcAft>
                <a:spcPts val="1060"/>
              </a:spcAft>
              <a:buClr>
                <a:srgbClr val="000000"/>
              </a:buClr>
              <a:buFont typeface="Times New Roman"/>
              <a:buChar char="»"/>
              <a:tabLst>
                <a:tab algn="l" pos="0"/>
                <a:tab algn="l" pos="448920"/>
                <a:tab algn="l" pos="898200"/>
                <a:tab algn="l" pos="1347480"/>
                <a:tab algn="l" pos="1796760"/>
                <a:tab algn="l" pos="2246040"/>
                <a:tab algn="l" pos="2695320"/>
                <a:tab algn="l" pos="3144600"/>
                <a:tab algn="l" pos="3593880"/>
                <a:tab algn="l" pos="4043160"/>
                <a:tab algn="l" pos="4492440"/>
                <a:tab algn="l" pos="4941720"/>
                <a:tab algn="l" pos="5391000"/>
                <a:tab algn="l" pos="5840280"/>
                <a:tab algn="l" pos="6289560"/>
                <a:tab algn="l" pos="6738840"/>
                <a:tab algn="l" pos="7188120"/>
                <a:tab algn="l" pos="7637400"/>
                <a:tab algn="l" pos="8086680"/>
                <a:tab algn="l" pos="8535960"/>
                <a:tab algn="l" pos="8985240"/>
              </a:tabLst>
            </a:pPr>
            <a:r>
              <a:rPr b="0" lang="en-GB" sz="2400" spc="-1" strike="noStrike">
                <a:solidFill>
                  <a:srgbClr val="000000"/>
                </a:solidFill>
                <a:latin typeface="Times New Roman"/>
              </a:rPr>
              <a:t>Fifth Outline Level</a:t>
            </a:r>
            <a:endParaRPr b="0" lang="en-GB" sz="2400" spc="-1" strike="noStrike">
              <a:solidFill>
                <a:srgbClr val="000000"/>
              </a:solidFill>
              <a:latin typeface="Times New Roman"/>
            </a:endParaRPr>
          </a:p>
          <a:p>
            <a:pPr lvl="5" marL="342720" indent="-342720">
              <a:spcAft>
                <a:spcPts val="1060"/>
              </a:spcAft>
              <a:buClr>
                <a:srgbClr val="000000"/>
              </a:buClr>
              <a:buFont typeface="Times New Roman"/>
              <a:buChar char="»"/>
              <a:tabLst>
                <a:tab algn="l" pos="0"/>
                <a:tab algn="l" pos="448920"/>
                <a:tab algn="l" pos="898200"/>
                <a:tab algn="l" pos="1347480"/>
                <a:tab algn="l" pos="1796760"/>
                <a:tab algn="l" pos="2246040"/>
                <a:tab algn="l" pos="2695320"/>
                <a:tab algn="l" pos="3144600"/>
                <a:tab algn="l" pos="3593880"/>
                <a:tab algn="l" pos="4043160"/>
                <a:tab algn="l" pos="4492440"/>
                <a:tab algn="l" pos="4941720"/>
                <a:tab algn="l" pos="5391000"/>
                <a:tab algn="l" pos="5840280"/>
                <a:tab algn="l" pos="6289560"/>
                <a:tab algn="l" pos="6738840"/>
                <a:tab algn="l" pos="7188120"/>
                <a:tab algn="l" pos="7637400"/>
                <a:tab algn="l" pos="8086680"/>
                <a:tab algn="l" pos="8535960"/>
                <a:tab algn="l" pos="8985240"/>
              </a:tabLst>
            </a:pPr>
            <a:r>
              <a:rPr b="0" lang="en-GB" sz="2400" spc="-1" strike="noStrike">
                <a:solidFill>
                  <a:srgbClr val="000000"/>
                </a:solidFill>
                <a:latin typeface="Times New Roman"/>
              </a:rPr>
              <a:t>Sixth Outline Level</a:t>
            </a:r>
            <a:endParaRPr b="0" lang="en-GB" sz="2400" spc="-1" strike="noStrike">
              <a:solidFill>
                <a:srgbClr val="000000"/>
              </a:solidFill>
              <a:latin typeface="Times New Roman"/>
            </a:endParaRPr>
          </a:p>
          <a:p>
            <a:pPr lvl="6" marL="342720" indent="-342720">
              <a:spcAft>
                <a:spcPts val="1060"/>
              </a:spcAft>
              <a:buClr>
                <a:srgbClr val="000000"/>
              </a:buClr>
              <a:buFont typeface="Times New Roman"/>
              <a:buChar char="»"/>
              <a:tabLst>
                <a:tab algn="l" pos="0"/>
                <a:tab algn="l" pos="448920"/>
                <a:tab algn="l" pos="898200"/>
                <a:tab algn="l" pos="1347480"/>
                <a:tab algn="l" pos="1796760"/>
                <a:tab algn="l" pos="2246040"/>
                <a:tab algn="l" pos="2695320"/>
                <a:tab algn="l" pos="3144600"/>
                <a:tab algn="l" pos="3593880"/>
                <a:tab algn="l" pos="4043160"/>
                <a:tab algn="l" pos="4492440"/>
                <a:tab algn="l" pos="4941720"/>
                <a:tab algn="l" pos="5391000"/>
                <a:tab algn="l" pos="5840280"/>
                <a:tab algn="l" pos="6289560"/>
                <a:tab algn="l" pos="6738840"/>
                <a:tab algn="l" pos="7188120"/>
                <a:tab algn="l" pos="7637400"/>
                <a:tab algn="l" pos="8086680"/>
                <a:tab algn="l" pos="8535960"/>
                <a:tab algn="l" pos="8985240"/>
              </a:tabLst>
            </a:pPr>
            <a:r>
              <a:rPr b="0" lang="en-GB" sz="2400" spc="-1" strike="noStrike">
                <a:solidFill>
                  <a:srgbClr val="000000"/>
                </a:solidFill>
                <a:latin typeface="Times New Roman"/>
              </a:rPr>
              <a:t>Seventh Outline Level</a:t>
            </a:r>
            <a:endParaRPr b="0" lang="en-GB" sz="2400" spc="-1" strike="noStrike">
              <a:solidFill>
                <a:srgbClr val="000000"/>
              </a:solidFill>
              <a:latin typeface="Times New Roman"/>
            </a:endParaRPr>
          </a:p>
        </p:txBody>
      </p:sp>
      <p:sp>
        <p:nvSpPr>
          <p:cNvPr id="3" name="PlaceHolder 3"/>
          <p:cNvSpPr>
            <a:spLocks noGrp="1"/>
          </p:cNvSpPr>
          <p:nvPr>
            <p:ph type="dt"/>
          </p:nvPr>
        </p:nvSpPr>
        <p:spPr>
          <a:xfrm>
            <a:off x="503280" y="5165280"/>
            <a:ext cx="2332080" cy="374760"/>
          </a:xfrm>
          <a:prstGeom prst="rect">
            <a:avLst/>
          </a:prstGeom>
        </p:spPr>
        <p:txBody>
          <a:bodyPr lIns="0" rIns="0" tIns="0" bIns="0">
            <a:noAutofit/>
          </a:bodyPr>
          <a:p>
            <a:pPr>
              <a:tabLst>
                <a:tab algn="l" pos="0"/>
                <a:tab algn="l" pos="444240"/>
                <a:tab algn="l" pos="893520"/>
                <a:tab algn="l" pos="1342800"/>
                <a:tab algn="l" pos="1792080"/>
                <a:tab algn="l" pos="2241360"/>
                <a:tab algn="l" pos="2690640"/>
                <a:tab algn="l" pos="3139920"/>
                <a:tab algn="l" pos="3589200"/>
                <a:tab algn="l" pos="4038480"/>
                <a:tab algn="l" pos="4487760"/>
                <a:tab algn="l" pos="4937040"/>
                <a:tab algn="l" pos="5386320"/>
                <a:tab algn="l" pos="5835600"/>
                <a:tab algn="l" pos="6284880"/>
                <a:tab algn="l" pos="6734160"/>
                <a:tab algn="l" pos="7183080"/>
                <a:tab algn="l" pos="7632360"/>
                <a:tab algn="l" pos="8081640"/>
                <a:tab algn="l" pos="8530920"/>
                <a:tab algn="l" pos="8980200"/>
                <a:tab algn="l" pos="8982000"/>
                <a:tab algn="l" pos="9431280"/>
                <a:tab algn="l" pos="9880560"/>
                <a:tab algn="l" pos="10329840"/>
                <a:tab algn="l" pos="10779120"/>
                <a:tab algn="l" pos="10780560"/>
                <a:tab algn="l" pos="10782000"/>
              </a:tabLst>
            </a:pPr>
            <a:r>
              <a:rPr b="0" lang="de-DE" sz="1800" spc="-1" strike="noStrike">
                <a:solidFill>
                  <a:srgbClr val="000000"/>
                </a:solidFill>
                <a:latin typeface="Arial"/>
              </a:rPr>
              <a:t>&lt;date/time&gt;</a:t>
            </a:r>
            <a:endParaRPr b="0" lang="en-GB" sz="1800" spc="-1" strike="noStrike">
              <a:solidFill>
                <a:srgbClr val="000000"/>
              </a:solidFill>
              <a:latin typeface="Arial"/>
            </a:endParaRPr>
          </a:p>
        </p:txBody>
      </p:sp>
      <p:sp>
        <p:nvSpPr>
          <p:cNvPr id="4" name="PlaceHolder 4"/>
          <p:cNvSpPr>
            <a:spLocks noGrp="1"/>
          </p:cNvSpPr>
          <p:nvPr>
            <p:ph type="ftr"/>
          </p:nvPr>
        </p:nvSpPr>
        <p:spPr>
          <a:xfrm>
            <a:off x="3447720" y="5165280"/>
            <a:ext cx="3179880" cy="374760"/>
          </a:xfrm>
          <a:prstGeom prst="rect">
            <a:avLst/>
          </a:prstGeom>
        </p:spPr>
        <p:txBody>
          <a:bodyPr lIns="0" rIns="0" tIns="0" bIns="0">
            <a:noAutofit/>
          </a:bodyPr>
          <a:p>
            <a:pPr>
              <a:tabLst>
                <a:tab algn="l" pos="0"/>
                <a:tab algn="l" pos="444240"/>
                <a:tab algn="l" pos="893520"/>
                <a:tab algn="l" pos="1342800"/>
                <a:tab algn="l" pos="1792080"/>
                <a:tab algn="l" pos="2241360"/>
                <a:tab algn="l" pos="2690640"/>
                <a:tab algn="l" pos="3139920"/>
                <a:tab algn="l" pos="3589200"/>
                <a:tab algn="l" pos="4038480"/>
                <a:tab algn="l" pos="4487760"/>
                <a:tab algn="l" pos="4937040"/>
                <a:tab algn="l" pos="5386320"/>
                <a:tab algn="l" pos="5835600"/>
                <a:tab algn="l" pos="6284880"/>
                <a:tab algn="l" pos="6734160"/>
                <a:tab algn="l" pos="7183080"/>
                <a:tab algn="l" pos="7632360"/>
                <a:tab algn="l" pos="8081640"/>
                <a:tab algn="l" pos="8530920"/>
                <a:tab algn="l" pos="8980200"/>
                <a:tab algn="l" pos="8982000"/>
                <a:tab algn="l" pos="9431280"/>
                <a:tab algn="l" pos="9880560"/>
                <a:tab algn="l" pos="10329840"/>
                <a:tab algn="l" pos="10779120"/>
                <a:tab algn="l" pos="10780560"/>
                <a:tab algn="l" pos="10782000"/>
              </a:tabLst>
            </a:pPr>
            <a:r>
              <a:rPr b="0" lang="de-DE" sz="1800" spc="-1" strike="noStrike">
                <a:solidFill>
                  <a:srgbClr val="000000"/>
                </a:solidFill>
                <a:latin typeface="Arial"/>
              </a:rPr>
              <a:t>&lt;footer&gt;</a:t>
            </a:r>
            <a:endParaRPr b="0" lang="en-GB" sz="1800" spc="-1" strike="noStrike">
              <a:solidFill>
                <a:srgbClr val="000000"/>
              </a:solidFill>
              <a:latin typeface="Arial"/>
            </a:endParaRPr>
          </a:p>
        </p:txBody>
      </p:sp>
      <p:sp>
        <p:nvSpPr>
          <p:cNvPr id="5" name="PlaceHolder 5"/>
          <p:cNvSpPr>
            <a:spLocks noGrp="1"/>
          </p:cNvSpPr>
          <p:nvPr>
            <p:ph type="sldNum"/>
          </p:nvPr>
        </p:nvSpPr>
        <p:spPr>
          <a:xfrm>
            <a:off x="7227720" y="5165280"/>
            <a:ext cx="2332080" cy="374760"/>
          </a:xfrm>
          <a:prstGeom prst="rect">
            <a:avLst/>
          </a:prstGeom>
        </p:spPr>
        <p:txBody>
          <a:bodyPr lIns="0" rIns="0" tIns="0" bIns="0">
            <a:noAutofit/>
          </a:bodyPr>
          <a:p>
            <a:pPr>
              <a:tabLst>
                <a:tab algn="l" pos="0"/>
                <a:tab algn="l" pos="444240"/>
                <a:tab algn="l" pos="893520"/>
                <a:tab algn="l" pos="1342800"/>
                <a:tab algn="l" pos="1792080"/>
                <a:tab algn="l" pos="2241360"/>
                <a:tab algn="l" pos="2690640"/>
                <a:tab algn="l" pos="3139920"/>
                <a:tab algn="l" pos="3589200"/>
                <a:tab algn="l" pos="4038480"/>
                <a:tab algn="l" pos="4487760"/>
                <a:tab algn="l" pos="4937040"/>
                <a:tab algn="l" pos="5386320"/>
                <a:tab algn="l" pos="5835600"/>
                <a:tab algn="l" pos="6284880"/>
                <a:tab algn="l" pos="6734160"/>
                <a:tab algn="l" pos="7183080"/>
                <a:tab algn="l" pos="7632360"/>
                <a:tab algn="l" pos="8081640"/>
                <a:tab algn="l" pos="8530920"/>
                <a:tab algn="l" pos="8980200"/>
                <a:tab algn="l" pos="8982000"/>
                <a:tab algn="l" pos="9431280"/>
                <a:tab algn="l" pos="9880560"/>
                <a:tab algn="l" pos="10329840"/>
                <a:tab algn="l" pos="10779120"/>
                <a:tab algn="l" pos="10780560"/>
                <a:tab algn="l" pos="10782000"/>
              </a:tabLst>
            </a:pPr>
            <a:fld id="{A1DBE4A8-0B72-4FB2-830A-55ABF52919C9}" type="slidenum">
              <a:rPr b="0" lang="de-DE" sz="1800" spc="-1" strike="noStrike">
                <a:solidFill>
                  <a:srgbClr val="000000"/>
                </a:solidFill>
                <a:latin typeface="Arial"/>
              </a:rPr>
              <a:t>&lt;number&gt;</a:t>
            </a:fld>
            <a:endParaRPr b="0" lang="en-GB" sz="1800" spc="-1" strike="noStrike">
              <a:solidFill>
                <a:srgbClr val="000000"/>
              </a:solidFill>
              <a:latin typeface="Arial"/>
            </a:endParaRPr>
          </a:p>
        </p:txBody>
      </p:sp>
    </p:spTree>
  </p:cSld>
  <p:clrMap bg1="lt1" bg2="lt2" tx1="dk1" tx2="dk2" accent1="accent1" accent2="accent2" accent3="accent3" accent4="accent4" accent5="accent5" accent6="accent6" hlink="hlink" folHlink="folHlink"/>
  <p:sldLayoutIdLst>
    <p:sldLayoutId id="2147483649" r:id="rId3"/>
    <p:sldLayoutId id="2147483650" r:id="rId4"/>
    <p:sldLayoutId id="2147483651" r:id="rId5"/>
    <p:sldLayoutId id="2147483652" r:id="rId6"/>
    <p:sldLayoutId id="2147483653" r:id="rId7"/>
    <p:sldLayoutId id="2147483654" r:id="rId8"/>
    <p:sldLayoutId id="2147483655" r:id="rId9"/>
    <p:sldLayoutId id="2147483656" r:id="rId10"/>
    <p:sldLayoutId id="2147483657" r:id="rId11"/>
    <p:sldLayoutId id="2147483658" r:id="rId12"/>
    <p:sldLayoutId id="2147483659" r:id="rId13"/>
    <p:sldLayoutId id="2147483660" r:id="rId14"/>
  </p:sldLayoutIdLst>
</p:sldMaster>
</file>

<file path=ppt/slides/_rels/slide1.xml.rels><?xml version="1.0" encoding="UTF-8"?>
<Relationships xmlns="http://schemas.openxmlformats.org/package/2006/relationships"><Relationship Id="rId1" Type="http://schemas.openxmlformats.org/officeDocument/2006/relationships/image" Target="../media/image2.jpeg"/><Relationship Id="rId2" Type="http://schemas.openxmlformats.org/officeDocument/2006/relationships/slideLayout" Target="../slideLayouts/slideLayout2.xml"/><Relationship Id="rId3" Type="http://schemas.openxmlformats.org/officeDocument/2006/relationships/notesSlide" Target="../notesSlides/notesSlide1.xml"/>
</Relationships>
</file>

<file path=ppt/slides/_rels/slide2.xml.rels><?xml version="1.0" encoding="UTF-8"?>
<Relationships xmlns="http://schemas.openxmlformats.org/package/2006/relationships"><Relationship Id="rId1" Type="http://schemas.openxmlformats.org/officeDocument/2006/relationships/image" Target="../media/image3.jpeg"/><Relationship Id="rId2" Type="http://schemas.openxmlformats.org/officeDocument/2006/relationships/slideLayout" Target="../slideLayouts/slideLayout3.xml"/><Relationship Id="rId3" Type="http://schemas.openxmlformats.org/officeDocument/2006/relationships/notesSlide" Target="../notesSlides/notesSlide2.xml"/>
</Relationships>
</file>

<file path=ppt/slides/_rels/slide3.xml.rels><?xml version="1.0" encoding="UTF-8"?>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3.xml"/>
</Relationships>
</file>

<file path=ppt/slides/_rels/slide4.xml.rels><?xml version="1.0" encoding="UTF-8"?>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4.xml"/>
</Relationships>
</file>

<file path=ppt/slides/_rels/slide5.xml.rels><?xml version="1.0" encoding="UTF-8"?>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5.xml"/>
</Relationships>
</file>

<file path=ppt/slides/_rels/slide6.xml.rels><?xml version="1.0" encoding="UTF-8"?>
<Relationships xmlns="http://schemas.openxmlformats.org/package/2006/relationships"><Relationship Id="rId1" Type="http://schemas.openxmlformats.org/officeDocument/2006/relationships/image" Target="../media/image4.jpeg"/><Relationship Id="rId2" Type="http://schemas.openxmlformats.org/officeDocument/2006/relationships/slideLayout" Target="../slideLayouts/slideLayout3.xml"/><Relationship Id="rId3" Type="http://schemas.openxmlformats.org/officeDocument/2006/relationships/notesSlide" Target="../notesSlides/notesSlide6.xml"/>
</Relationships>
</file>

<file path=ppt/slides/_rels/slide7.xml.rels><?xml version="1.0" encoding="UTF-8"?>
<Relationships xmlns="http://schemas.openxmlformats.org/package/2006/relationships"><Relationship Id="rId1" Type="http://schemas.openxmlformats.org/officeDocument/2006/relationships/image" Target="../media/image5.jpeg"/><Relationship Id="rId2" Type="http://schemas.openxmlformats.org/officeDocument/2006/relationships/slideLayout" Target="../slideLayouts/slideLayout3.xml"/><Relationship Id="rId3" Type="http://schemas.openxmlformats.org/officeDocument/2006/relationships/notesSlide" Target="../notesSlides/notesSlide7.xml"/>
</Relationships>
</file>

<file path=ppt/slides/_rels/slide8.xml.rels><?xml version="1.0" encoding="UTF-8"?>
<Relationships xmlns="http://schemas.openxmlformats.org/package/2006/relationships"><Relationship Id="rId1" Type="http://schemas.openxmlformats.org/officeDocument/2006/relationships/image" Target="../media/image6.jpeg"/><Relationship Id="rId2" Type="http://schemas.openxmlformats.org/officeDocument/2006/relationships/slideLayout" Target="../slideLayouts/slideLayout3.xml"/><Relationship Id="rId3" Type="http://schemas.openxmlformats.org/officeDocument/2006/relationships/notesSlide" Target="../notesSlides/notesSlide8.xml"/>
</Relationships>
</file>

<file path=ppt/slides/_rels/slide9.xml.rels><?xml version="1.0" encoding="UTF-8"?>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9.xml"/>
</Relationships>
</file>

<file path=ppt/slides/_rels/slide10.xml.rels><?xml version="1.0" encoding="UTF-8"?>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0.xml"/>
</Relationships>
</file>

<file path=ppt/slides/_rels/slide11.xml.rels><?xml version="1.0" encoding="UTF-8"?>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1.xml"/>
</Relationships>
</file>

<file path=ppt/slides/_rels/slide12.xml.rels><?xml version="1.0" encoding="UTF-8"?>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2.xml"/>
</Relationships>
</file>

<file path=ppt/slides/slide1.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fffff"/>
        </a:solidFill>
      </p:bgPr>
    </p:bg>
    <p:spTree>
      <p:nvGrpSpPr>
        <p:cNvPr id="1" name=""/>
        <p:cNvGrpSpPr/>
        <p:nvPr/>
      </p:nvGrpSpPr>
      <p:grpSpPr>
        <a:xfrm>
          <a:off x="0" y="0"/>
          <a:ext cx="0" cy="0"/>
          <a:chOff x="0" y="0"/>
          <a:chExt cx="0" cy="0"/>
        </a:xfrm>
      </p:grpSpPr>
      <p:sp>
        <p:nvSpPr>
          <p:cNvPr id="58" name=""/>
          <p:cNvSpPr txBox="1"/>
          <p:nvPr/>
        </p:nvSpPr>
        <p:spPr>
          <a:xfrm>
            <a:off x="503280" y="216000"/>
            <a:ext cx="8099280" cy="828720"/>
          </a:xfrm>
          <a:prstGeom prst="rect">
            <a:avLst/>
          </a:prstGeom>
          <a:noFill/>
          <a:ln w="0">
            <a:noFill/>
          </a:ln>
        </p:spPr>
        <p:txBody>
          <a:bodyPr lIns="0" rIns="0" tIns="20880" bIns="0" anchor="ctr">
            <a:noAutofit/>
          </a:bodyPr>
          <a:p>
            <a:pPr algn="ctr">
              <a:lnSpc>
                <a:spcPct val="95000"/>
              </a:lnSpc>
              <a:tabLst>
                <a:tab algn="l" pos="0"/>
                <a:tab algn="l" pos="444240"/>
                <a:tab algn="l" pos="893520"/>
                <a:tab algn="l" pos="1342800"/>
                <a:tab algn="l" pos="1792080"/>
                <a:tab algn="l" pos="2241360"/>
                <a:tab algn="l" pos="2690640"/>
                <a:tab algn="l" pos="3139920"/>
                <a:tab algn="l" pos="3589200"/>
                <a:tab algn="l" pos="4038480"/>
                <a:tab algn="l" pos="4487760"/>
                <a:tab algn="l" pos="4937040"/>
                <a:tab algn="l" pos="5386320"/>
                <a:tab algn="l" pos="5835600"/>
                <a:tab algn="l" pos="6284880"/>
                <a:tab algn="l" pos="6734160"/>
                <a:tab algn="l" pos="7183080"/>
                <a:tab algn="l" pos="7632360"/>
                <a:tab algn="l" pos="8081640"/>
                <a:tab algn="l" pos="8530920"/>
                <a:tab algn="l" pos="8980200"/>
                <a:tab algn="l" pos="8982000"/>
                <a:tab algn="l" pos="9431280"/>
                <a:tab algn="l" pos="9880560"/>
                <a:tab algn="l" pos="10329840"/>
                <a:tab algn="l" pos="10779120"/>
                <a:tab algn="l" pos="10780560"/>
                <a:tab algn="l" pos="10782000"/>
              </a:tabLst>
            </a:pPr>
            <a:r>
              <a:rPr b="0" lang="de-DE" sz="3300" spc="-1" strike="noStrike">
                <a:solidFill>
                  <a:srgbClr val="000000"/>
                </a:solidFill>
                <a:latin typeface="Times New Roman"/>
              </a:rPr>
              <a:t>Introduction to Ovid’s </a:t>
            </a:r>
            <a:r>
              <a:rPr b="0" i="1" lang="de-DE" sz="3300" spc="-1" strike="noStrike">
                <a:solidFill>
                  <a:srgbClr val="000000"/>
                </a:solidFill>
                <a:latin typeface="Times New Roman"/>
              </a:rPr>
              <a:t>Heroides</a:t>
            </a:r>
            <a:endParaRPr b="0" lang="en-GB" sz="3300" spc="-1" strike="noStrike">
              <a:solidFill>
                <a:srgbClr val="000000"/>
              </a:solidFill>
              <a:latin typeface="Times New Roman"/>
            </a:endParaRPr>
          </a:p>
        </p:txBody>
      </p:sp>
      <p:sp>
        <p:nvSpPr>
          <p:cNvPr id="59" name=""/>
          <p:cNvSpPr txBox="1"/>
          <p:nvPr/>
        </p:nvSpPr>
        <p:spPr>
          <a:xfrm>
            <a:off x="502920" y="1368000"/>
            <a:ext cx="9072360" cy="3287880"/>
          </a:xfrm>
          <a:prstGeom prst="rect">
            <a:avLst/>
          </a:prstGeom>
          <a:noFill/>
          <a:ln w="0">
            <a:noFill/>
          </a:ln>
        </p:spPr>
        <p:txBody>
          <a:bodyPr lIns="0" rIns="0" tIns="0" bIns="0" anchor="ctr">
            <a:noAutofit/>
          </a:bodyPr>
          <a:p>
            <a:pPr marL="342720" indent="-342720" algn="ctr">
              <a:tabLst>
                <a:tab algn="l" pos="0"/>
                <a:tab algn="l" pos="448920"/>
                <a:tab algn="l" pos="898200"/>
                <a:tab algn="l" pos="1347480"/>
                <a:tab algn="l" pos="1796760"/>
                <a:tab algn="l" pos="2246040"/>
                <a:tab algn="l" pos="2695320"/>
                <a:tab algn="l" pos="3144600"/>
                <a:tab algn="l" pos="3593880"/>
                <a:tab algn="l" pos="4043160"/>
                <a:tab algn="l" pos="4492440"/>
                <a:tab algn="l" pos="4941720"/>
                <a:tab algn="l" pos="5391000"/>
                <a:tab algn="l" pos="5840280"/>
                <a:tab algn="l" pos="6289560"/>
                <a:tab algn="l" pos="6738840"/>
                <a:tab algn="l" pos="7188120"/>
                <a:tab algn="l" pos="7637400"/>
                <a:tab algn="l" pos="8086680"/>
                <a:tab algn="l" pos="8535960"/>
                <a:tab algn="l" pos="8985240"/>
              </a:tabLst>
            </a:pPr>
            <a:endParaRPr b="0" lang="en-GB" sz="3200" spc="-1" strike="noStrike">
              <a:solidFill>
                <a:srgbClr val="000000"/>
              </a:solidFill>
              <a:latin typeface="Arial"/>
            </a:endParaRPr>
          </a:p>
        </p:txBody>
      </p:sp>
      <p:pic>
        <p:nvPicPr>
          <p:cNvPr id="60" name="" descr=""/>
          <p:cNvPicPr/>
          <p:nvPr/>
        </p:nvPicPr>
        <p:blipFill>
          <a:blip r:embed="rId1"/>
          <a:stretch/>
        </p:blipFill>
        <p:spPr>
          <a:xfrm>
            <a:off x="3168720" y="1082520"/>
            <a:ext cx="3822480" cy="4421520"/>
          </a:xfrm>
          <a:prstGeom prst="rect">
            <a:avLst/>
          </a:prstGeom>
          <a:ln w="0">
            <a:noFill/>
          </a:ln>
        </p:spPr>
      </p:pic>
    </p:spTree>
  </p:cSld>
</p:sld>
</file>

<file path=ppt/slides/slide2.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fffff"/>
        </a:solidFill>
      </p:bgPr>
    </p:bg>
    <p:spTree>
      <p:nvGrpSpPr>
        <p:cNvPr id="1" name=""/>
        <p:cNvGrpSpPr/>
        <p:nvPr/>
      </p:nvGrpSpPr>
      <p:grpSpPr>
        <a:xfrm>
          <a:off x="0" y="0"/>
          <a:ext cx="0" cy="0"/>
          <a:chOff x="0" y="0"/>
          <a:chExt cx="0" cy="0"/>
        </a:xfrm>
      </p:grpSpPr>
      <p:sp>
        <p:nvSpPr>
          <p:cNvPr id="61" name=""/>
          <p:cNvSpPr txBox="1"/>
          <p:nvPr/>
        </p:nvSpPr>
        <p:spPr>
          <a:xfrm>
            <a:off x="503280" y="215640"/>
            <a:ext cx="8097840" cy="826920"/>
          </a:xfrm>
          <a:prstGeom prst="rect">
            <a:avLst/>
          </a:prstGeom>
          <a:noFill/>
          <a:ln w="0">
            <a:noFill/>
          </a:ln>
        </p:spPr>
        <p:txBody>
          <a:bodyPr lIns="0" rIns="0" tIns="0" bIns="0" anchor="ctr">
            <a:noAutofit/>
          </a:bodyPr>
          <a:p>
            <a:pPr algn="ctr">
              <a:tabLst>
                <a:tab algn="l" pos="0"/>
                <a:tab algn="l" pos="444240"/>
                <a:tab algn="l" pos="893520"/>
                <a:tab algn="l" pos="1342800"/>
                <a:tab algn="l" pos="1792080"/>
                <a:tab algn="l" pos="2241360"/>
                <a:tab algn="l" pos="2690640"/>
                <a:tab algn="l" pos="3139920"/>
                <a:tab algn="l" pos="3589200"/>
                <a:tab algn="l" pos="4038480"/>
                <a:tab algn="l" pos="4487760"/>
                <a:tab algn="l" pos="4937040"/>
                <a:tab algn="l" pos="5386320"/>
                <a:tab algn="l" pos="5835600"/>
                <a:tab algn="l" pos="6284880"/>
                <a:tab algn="l" pos="6734160"/>
                <a:tab algn="l" pos="7183080"/>
                <a:tab algn="l" pos="7632360"/>
                <a:tab algn="l" pos="8081640"/>
                <a:tab algn="l" pos="8530920"/>
                <a:tab algn="l" pos="8980200"/>
                <a:tab algn="l" pos="8982000"/>
                <a:tab algn="l" pos="9431280"/>
                <a:tab algn="l" pos="9880560"/>
                <a:tab algn="l" pos="10329840"/>
                <a:tab algn="l" pos="10779120"/>
                <a:tab algn="l" pos="10780560"/>
                <a:tab algn="l" pos="10782000"/>
              </a:tabLst>
            </a:pPr>
            <a:r>
              <a:rPr b="0" lang="en-GB" sz="3300" spc="-1" strike="noStrike">
                <a:solidFill>
                  <a:srgbClr val="000000"/>
                </a:solidFill>
                <a:latin typeface="Times New Roman"/>
              </a:rPr>
              <a:t>Ovid </a:t>
            </a:r>
            <a:r>
              <a:rPr b="0" lang="en-GB" sz="3200" spc="-1" strike="noStrike">
                <a:solidFill>
                  <a:srgbClr val="000000"/>
                </a:solidFill>
                <a:latin typeface="Times New Roman"/>
                <a:ea typeface="Times New Roman"/>
              </a:rPr>
              <a:t>(43 BC – AD 17/18)</a:t>
            </a:r>
            <a:endParaRPr b="0" lang="en-GB" sz="3200" spc="-1" strike="noStrike">
              <a:solidFill>
                <a:srgbClr val="000000"/>
              </a:solidFill>
              <a:latin typeface="Times New Roman"/>
            </a:endParaRPr>
          </a:p>
        </p:txBody>
      </p:sp>
      <p:sp>
        <p:nvSpPr>
          <p:cNvPr id="62" name=""/>
          <p:cNvSpPr txBox="1"/>
          <p:nvPr/>
        </p:nvSpPr>
        <p:spPr>
          <a:xfrm>
            <a:off x="468000" y="1440000"/>
            <a:ext cx="9070920" cy="3286080"/>
          </a:xfrm>
          <a:prstGeom prst="rect">
            <a:avLst/>
          </a:prstGeom>
          <a:noFill/>
          <a:ln w="0">
            <a:noFill/>
          </a:ln>
        </p:spPr>
        <p:txBody>
          <a:bodyPr lIns="0" rIns="0" tIns="15120" bIns="0">
            <a:normAutofit/>
          </a:bodyPr>
          <a:p>
            <a:pPr marL="342720" indent="-331920">
              <a:lnSpc>
                <a:spcPct val="95000"/>
              </a:lnSpc>
              <a:spcAft>
                <a:spcPts val="1060"/>
              </a:spcAft>
              <a:tabLst>
                <a:tab algn="l" pos="0"/>
                <a:tab algn="l" pos="339480"/>
                <a:tab algn="l" pos="444240"/>
                <a:tab algn="l" pos="893520"/>
                <a:tab algn="l" pos="1342800"/>
                <a:tab algn="l" pos="1792080"/>
                <a:tab algn="l" pos="2241360"/>
                <a:tab algn="l" pos="2690640"/>
                <a:tab algn="l" pos="3139920"/>
                <a:tab algn="l" pos="3589200"/>
                <a:tab algn="l" pos="4038480"/>
                <a:tab algn="l" pos="4487760"/>
                <a:tab algn="l" pos="4937040"/>
                <a:tab algn="l" pos="5386320"/>
                <a:tab algn="l" pos="5835600"/>
                <a:tab algn="l" pos="6284880"/>
                <a:tab algn="l" pos="6734160"/>
                <a:tab algn="l" pos="7183080"/>
                <a:tab algn="l" pos="7632360"/>
                <a:tab algn="l" pos="8081640"/>
                <a:tab algn="l" pos="8530920"/>
                <a:tab algn="l" pos="8980200"/>
                <a:tab algn="l" pos="8982000"/>
                <a:tab algn="l" pos="9431280"/>
                <a:tab algn="l" pos="9880560"/>
                <a:tab algn="l" pos="10329840"/>
                <a:tab algn="l" pos="10779120"/>
                <a:tab algn="l" pos="10780560"/>
                <a:tab algn="l" pos="10782000"/>
              </a:tabLst>
            </a:pPr>
            <a:r>
              <a:rPr b="0" i="1" lang="en-GB" sz="1800" spc="-1" strike="noStrike">
                <a:solidFill>
                  <a:srgbClr val="000000"/>
                </a:solidFill>
                <a:latin typeface="Times New Roman"/>
                <a:ea typeface="Times New Roman"/>
              </a:rPr>
              <a:t>Amores </a:t>
            </a:r>
            <a:r>
              <a:rPr b="0" lang="en-GB" sz="1800" spc="-1" strike="noStrike">
                <a:solidFill>
                  <a:srgbClr val="000000"/>
                </a:solidFill>
                <a:latin typeface="Times New Roman"/>
                <a:ea typeface="Times New Roman"/>
              </a:rPr>
              <a:t>(begun c.26BC, l</a:t>
            </a:r>
            <a:r>
              <a:rPr b="0" lang="en-GB" sz="1800" spc="-1" strike="noStrike">
                <a:solidFill>
                  <a:srgbClr val="000000"/>
                </a:solidFill>
                <a:latin typeface="Times New Roman"/>
                <a:ea typeface="Times New Roman"/>
              </a:rPr>
              <a:t>ikely after 16 BC</a:t>
            </a:r>
            <a:r>
              <a:rPr b="0" lang="en-GB" sz="1800" spc="-1" strike="noStrike">
                <a:solidFill>
                  <a:srgbClr val="000000"/>
                </a:solidFill>
                <a:latin typeface="Times New Roman"/>
                <a:ea typeface="Times New Roman"/>
              </a:rPr>
              <a:t>)</a:t>
            </a:r>
            <a:endParaRPr b="0" lang="en-GB" sz="1800" spc="-1" strike="noStrike">
              <a:solidFill>
                <a:srgbClr val="000000"/>
              </a:solidFill>
              <a:latin typeface="Times New Roman"/>
            </a:endParaRPr>
          </a:p>
          <a:p>
            <a:pPr marL="342720" indent="-328680" algn="just">
              <a:lnSpc>
                <a:spcPct val="100000"/>
              </a:lnSpc>
              <a:spcAft>
                <a:spcPts val="1060"/>
              </a:spcAft>
              <a:tabLst>
                <a:tab algn="l" pos="0"/>
                <a:tab algn="l" pos="339480"/>
                <a:tab algn="l" pos="444240"/>
                <a:tab algn="l" pos="893520"/>
                <a:tab algn="l" pos="1342800"/>
                <a:tab algn="l" pos="1792080"/>
                <a:tab algn="l" pos="2241360"/>
                <a:tab algn="l" pos="2690640"/>
                <a:tab algn="l" pos="3139920"/>
                <a:tab algn="l" pos="3589200"/>
                <a:tab algn="l" pos="4038480"/>
                <a:tab algn="l" pos="4487760"/>
                <a:tab algn="l" pos="4937040"/>
                <a:tab algn="l" pos="5386320"/>
                <a:tab algn="l" pos="5835600"/>
                <a:tab algn="l" pos="6284880"/>
                <a:tab algn="l" pos="6734160"/>
                <a:tab algn="l" pos="7183080"/>
                <a:tab algn="l" pos="7632360"/>
                <a:tab algn="l" pos="8081640"/>
                <a:tab algn="l" pos="8530920"/>
                <a:tab algn="l" pos="8980200"/>
                <a:tab algn="l" pos="8982000"/>
                <a:tab algn="l" pos="9431280"/>
                <a:tab algn="l" pos="9880560"/>
                <a:tab algn="l" pos="10329840"/>
                <a:tab algn="l" pos="10779120"/>
                <a:tab algn="l" pos="10780560"/>
                <a:tab algn="l" pos="10782000"/>
              </a:tabLst>
            </a:pPr>
            <a:r>
              <a:rPr b="0" i="1" lang="en-GB" sz="1800" spc="-1" strike="noStrike">
                <a:solidFill>
                  <a:srgbClr val="000000"/>
                </a:solidFill>
                <a:latin typeface="Times New Roman"/>
                <a:ea typeface="Times New Roman"/>
              </a:rPr>
              <a:t>Heroides</a:t>
            </a:r>
            <a:r>
              <a:rPr b="0" lang="en-GB" sz="1800" spc="-1" strike="noStrike">
                <a:solidFill>
                  <a:srgbClr val="000000"/>
                </a:solidFill>
                <a:latin typeface="Times New Roman"/>
                <a:ea typeface="Times New Roman"/>
              </a:rPr>
              <a:t>:</a:t>
            </a:r>
            <a:r>
              <a:rPr b="0" i="1" lang="en-GB" sz="1800" spc="-1" strike="noStrike">
                <a:solidFill>
                  <a:srgbClr val="000000"/>
                </a:solidFill>
                <a:latin typeface="Times New Roman"/>
                <a:ea typeface="Times New Roman"/>
              </a:rPr>
              <a:t> </a:t>
            </a:r>
            <a:r>
              <a:rPr b="0" lang="en-GB" sz="1800" spc="-1" strike="noStrike">
                <a:solidFill>
                  <a:srgbClr val="000000"/>
                </a:solidFill>
                <a:latin typeface="Times New Roman"/>
                <a:ea typeface="Times New Roman"/>
              </a:rPr>
              <a:t>single and (later) paired</a:t>
            </a:r>
            <a:endParaRPr b="0" lang="en-GB" sz="1800" spc="-1" strike="noStrike">
              <a:solidFill>
                <a:srgbClr val="000000"/>
              </a:solidFill>
              <a:latin typeface="Times New Roman"/>
            </a:endParaRPr>
          </a:p>
          <a:p>
            <a:pPr marL="342720" indent="-328680" algn="just">
              <a:lnSpc>
                <a:spcPct val="100000"/>
              </a:lnSpc>
              <a:spcAft>
                <a:spcPts val="1060"/>
              </a:spcAft>
              <a:tabLst>
                <a:tab algn="l" pos="0"/>
                <a:tab algn="l" pos="339480"/>
                <a:tab algn="l" pos="444240"/>
                <a:tab algn="l" pos="893520"/>
                <a:tab algn="l" pos="1342800"/>
                <a:tab algn="l" pos="1792080"/>
                <a:tab algn="l" pos="2241360"/>
                <a:tab algn="l" pos="2690640"/>
                <a:tab algn="l" pos="3139920"/>
                <a:tab algn="l" pos="3589200"/>
                <a:tab algn="l" pos="4038480"/>
                <a:tab algn="l" pos="4487760"/>
                <a:tab algn="l" pos="4937040"/>
                <a:tab algn="l" pos="5386320"/>
                <a:tab algn="l" pos="5835600"/>
                <a:tab algn="l" pos="6284880"/>
                <a:tab algn="l" pos="6734160"/>
                <a:tab algn="l" pos="7183080"/>
                <a:tab algn="l" pos="7632360"/>
                <a:tab algn="l" pos="8081640"/>
                <a:tab algn="l" pos="8530920"/>
                <a:tab algn="l" pos="8980200"/>
                <a:tab algn="l" pos="8982000"/>
                <a:tab algn="l" pos="9431280"/>
                <a:tab algn="l" pos="9880560"/>
                <a:tab algn="l" pos="10329840"/>
                <a:tab algn="l" pos="10779120"/>
                <a:tab algn="l" pos="10780560"/>
                <a:tab algn="l" pos="10782000"/>
              </a:tabLst>
            </a:pPr>
            <a:r>
              <a:rPr b="0" i="1" lang="en-GB" sz="1800" spc="-1" strike="noStrike">
                <a:solidFill>
                  <a:srgbClr val="000000"/>
                </a:solidFill>
                <a:latin typeface="Times New Roman"/>
                <a:ea typeface="Times New Roman"/>
              </a:rPr>
              <a:t>Medicamina Faciei, </a:t>
            </a:r>
            <a:r>
              <a:rPr b="0" i="1" lang="en-GB" sz="1800" spc="-1" strike="noStrike">
                <a:solidFill>
                  <a:srgbClr val="000000"/>
                </a:solidFill>
                <a:latin typeface="Times New Roman"/>
                <a:ea typeface="Times New Roman"/>
              </a:rPr>
              <a:t>Ars Amatoria, </a:t>
            </a:r>
            <a:r>
              <a:rPr b="0" i="1" lang="en-GB" sz="1800" spc="-1" strike="noStrike">
                <a:solidFill>
                  <a:srgbClr val="000000"/>
                </a:solidFill>
                <a:latin typeface="Times New Roman"/>
                <a:ea typeface="Times New Roman"/>
              </a:rPr>
              <a:t>Remedia Amoris</a:t>
            </a:r>
            <a:endParaRPr b="0" lang="en-GB" sz="1800" spc="-1" strike="noStrike">
              <a:solidFill>
                <a:srgbClr val="000000"/>
              </a:solidFill>
              <a:latin typeface="Times New Roman"/>
            </a:endParaRPr>
          </a:p>
          <a:p>
            <a:pPr marL="342720" indent="-328680" algn="just">
              <a:lnSpc>
                <a:spcPct val="100000"/>
              </a:lnSpc>
              <a:spcAft>
                <a:spcPts val="1060"/>
              </a:spcAft>
              <a:tabLst>
                <a:tab algn="l" pos="0"/>
                <a:tab algn="l" pos="339480"/>
                <a:tab algn="l" pos="444240"/>
                <a:tab algn="l" pos="893520"/>
                <a:tab algn="l" pos="1342800"/>
                <a:tab algn="l" pos="1792080"/>
                <a:tab algn="l" pos="2241360"/>
                <a:tab algn="l" pos="2690640"/>
                <a:tab algn="l" pos="3139920"/>
                <a:tab algn="l" pos="3589200"/>
                <a:tab algn="l" pos="4038480"/>
                <a:tab algn="l" pos="4487760"/>
                <a:tab algn="l" pos="4937040"/>
                <a:tab algn="l" pos="5386320"/>
                <a:tab algn="l" pos="5835600"/>
                <a:tab algn="l" pos="6284880"/>
                <a:tab algn="l" pos="6734160"/>
                <a:tab algn="l" pos="7183080"/>
                <a:tab algn="l" pos="7632360"/>
                <a:tab algn="l" pos="8081640"/>
                <a:tab algn="l" pos="8530920"/>
                <a:tab algn="l" pos="8980200"/>
                <a:tab algn="l" pos="8982000"/>
                <a:tab algn="l" pos="9431280"/>
                <a:tab algn="l" pos="9880560"/>
                <a:tab algn="l" pos="10329840"/>
                <a:tab algn="l" pos="10779120"/>
                <a:tab algn="l" pos="10780560"/>
                <a:tab algn="l" pos="10782000"/>
              </a:tabLst>
            </a:pPr>
            <a:r>
              <a:rPr b="0" i="1" lang="en-GB" sz="1800" spc="-1" strike="noStrike">
                <a:solidFill>
                  <a:srgbClr val="000000"/>
                </a:solidFill>
                <a:latin typeface="Times New Roman"/>
                <a:ea typeface="Times New Roman"/>
              </a:rPr>
              <a:t>Ibis</a:t>
            </a:r>
            <a:r>
              <a:rPr b="0" lang="en-GB" sz="1800" spc="-1" strike="noStrike">
                <a:solidFill>
                  <a:srgbClr val="000000"/>
                </a:solidFill>
                <a:latin typeface="Times New Roman"/>
                <a:ea typeface="Times New Roman"/>
              </a:rPr>
              <a:t>; </a:t>
            </a:r>
            <a:r>
              <a:rPr b="0" i="1" lang="en-GB" sz="1800" spc="-1" strike="noStrike">
                <a:solidFill>
                  <a:srgbClr val="000000"/>
                </a:solidFill>
                <a:latin typeface="Times New Roman"/>
                <a:ea typeface="Times New Roman"/>
              </a:rPr>
              <a:t>Nux</a:t>
            </a:r>
            <a:r>
              <a:rPr b="0" lang="en-GB" sz="1800" spc="-1" strike="noStrike">
                <a:solidFill>
                  <a:srgbClr val="000000"/>
                </a:solidFill>
                <a:latin typeface="Times New Roman"/>
                <a:ea typeface="Times New Roman"/>
              </a:rPr>
              <a:t>; </a:t>
            </a:r>
            <a:r>
              <a:rPr b="0" i="1" lang="en-GB" sz="1800" spc="-1" strike="noStrike">
                <a:solidFill>
                  <a:srgbClr val="000000"/>
                </a:solidFill>
                <a:latin typeface="Times New Roman"/>
                <a:ea typeface="Times New Roman"/>
              </a:rPr>
              <a:t>Halieutica</a:t>
            </a:r>
            <a:endParaRPr b="0" lang="en-GB" sz="1800" spc="-1" strike="noStrike">
              <a:solidFill>
                <a:srgbClr val="000000"/>
              </a:solidFill>
              <a:latin typeface="Times New Roman"/>
            </a:endParaRPr>
          </a:p>
          <a:p>
            <a:pPr marL="342720" indent="-328680" algn="just">
              <a:lnSpc>
                <a:spcPct val="100000"/>
              </a:lnSpc>
              <a:spcAft>
                <a:spcPts val="1060"/>
              </a:spcAft>
              <a:tabLst>
                <a:tab algn="l" pos="0"/>
                <a:tab algn="l" pos="339480"/>
                <a:tab algn="l" pos="444240"/>
                <a:tab algn="l" pos="893520"/>
                <a:tab algn="l" pos="1342800"/>
                <a:tab algn="l" pos="1792080"/>
                <a:tab algn="l" pos="2241360"/>
                <a:tab algn="l" pos="2690640"/>
                <a:tab algn="l" pos="3139920"/>
                <a:tab algn="l" pos="3589200"/>
                <a:tab algn="l" pos="4038480"/>
                <a:tab algn="l" pos="4487760"/>
                <a:tab algn="l" pos="4937040"/>
                <a:tab algn="l" pos="5386320"/>
                <a:tab algn="l" pos="5835600"/>
                <a:tab algn="l" pos="6284880"/>
                <a:tab algn="l" pos="6734160"/>
                <a:tab algn="l" pos="7183080"/>
                <a:tab algn="l" pos="7632360"/>
                <a:tab algn="l" pos="8081640"/>
                <a:tab algn="l" pos="8530920"/>
                <a:tab algn="l" pos="8980200"/>
                <a:tab algn="l" pos="8982000"/>
                <a:tab algn="l" pos="9431280"/>
                <a:tab algn="l" pos="9880560"/>
                <a:tab algn="l" pos="10329840"/>
                <a:tab algn="l" pos="10779120"/>
                <a:tab algn="l" pos="10780560"/>
                <a:tab algn="l" pos="10782000"/>
              </a:tabLst>
            </a:pPr>
            <a:r>
              <a:rPr b="0" i="1" lang="en-GB" sz="1800" spc="-1" strike="noStrike">
                <a:solidFill>
                  <a:srgbClr val="000000"/>
                </a:solidFill>
                <a:latin typeface="Times New Roman"/>
                <a:ea typeface="Times New Roman"/>
              </a:rPr>
              <a:t>Consolatio Ad Liviam</a:t>
            </a:r>
            <a:r>
              <a:rPr b="0" lang="en-GB" sz="1800" spc="-1" strike="noStrike">
                <a:solidFill>
                  <a:srgbClr val="000000"/>
                </a:solidFill>
                <a:latin typeface="Times New Roman"/>
                <a:ea typeface="Times New Roman"/>
              </a:rPr>
              <a:t>; </a:t>
            </a:r>
            <a:r>
              <a:rPr b="0" i="1" lang="en-GB" sz="1800" spc="-1" strike="noStrike">
                <a:solidFill>
                  <a:srgbClr val="000000"/>
                </a:solidFill>
                <a:latin typeface="Times New Roman"/>
                <a:ea typeface="Times New Roman"/>
              </a:rPr>
              <a:t>Metamorphoses</a:t>
            </a:r>
            <a:r>
              <a:rPr b="0" lang="en-GB" sz="1800" spc="-1" strike="noStrike">
                <a:solidFill>
                  <a:srgbClr val="000000"/>
                </a:solidFill>
                <a:latin typeface="Times New Roman"/>
                <a:ea typeface="Times New Roman"/>
              </a:rPr>
              <a:t>; </a:t>
            </a:r>
            <a:r>
              <a:rPr b="0" i="1" lang="en-GB" sz="1800" spc="-1" strike="noStrike">
                <a:solidFill>
                  <a:srgbClr val="000000"/>
                </a:solidFill>
                <a:latin typeface="Times New Roman"/>
                <a:ea typeface="Times New Roman"/>
              </a:rPr>
              <a:t>Fasti</a:t>
            </a:r>
            <a:endParaRPr b="0" lang="en-GB" sz="1800" spc="-1" strike="noStrike">
              <a:solidFill>
                <a:srgbClr val="000000"/>
              </a:solidFill>
              <a:latin typeface="Times New Roman"/>
            </a:endParaRPr>
          </a:p>
          <a:p>
            <a:pPr marL="342720" indent="-328680" algn="just">
              <a:lnSpc>
                <a:spcPct val="100000"/>
              </a:lnSpc>
              <a:spcAft>
                <a:spcPts val="1060"/>
              </a:spcAft>
              <a:tabLst>
                <a:tab algn="l" pos="0"/>
                <a:tab algn="l" pos="339480"/>
                <a:tab algn="l" pos="444240"/>
                <a:tab algn="l" pos="893520"/>
                <a:tab algn="l" pos="1342800"/>
                <a:tab algn="l" pos="1792080"/>
                <a:tab algn="l" pos="2241360"/>
                <a:tab algn="l" pos="2690640"/>
                <a:tab algn="l" pos="3139920"/>
                <a:tab algn="l" pos="3589200"/>
                <a:tab algn="l" pos="4038480"/>
                <a:tab algn="l" pos="4487760"/>
                <a:tab algn="l" pos="4937040"/>
                <a:tab algn="l" pos="5386320"/>
                <a:tab algn="l" pos="5835600"/>
                <a:tab algn="l" pos="6284880"/>
                <a:tab algn="l" pos="6734160"/>
                <a:tab algn="l" pos="7183080"/>
                <a:tab algn="l" pos="7632360"/>
                <a:tab algn="l" pos="8081640"/>
                <a:tab algn="l" pos="8530920"/>
                <a:tab algn="l" pos="8980200"/>
                <a:tab algn="l" pos="8982000"/>
                <a:tab algn="l" pos="9431280"/>
                <a:tab algn="l" pos="9880560"/>
                <a:tab algn="l" pos="10329840"/>
                <a:tab algn="l" pos="10779120"/>
                <a:tab algn="l" pos="10780560"/>
                <a:tab algn="l" pos="10782000"/>
              </a:tabLst>
            </a:pPr>
            <a:r>
              <a:rPr b="0" i="1" lang="en-GB" sz="1800" spc="-1" strike="noStrike">
                <a:solidFill>
                  <a:srgbClr val="000000"/>
                </a:solidFill>
                <a:latin typeface="Times New Roman"/>
                <a:ea typeface="Times New Roman"/>
              </a:rPr>
              <a:t>Tristia</a:t>
            </a:r>
            <a:r>
              <a:rPr b="0" lang="en-GB" sz="1800" spc="-1" strike="noStrike">
                <a:solidFill>
                  <a:srgbClr val="000000"/>
                </a:solidFill>
                <a:latin typeface="Times New Roman"/>
                <a:ea typeface="Times New Roman"/>
              </a:rPr>
              <a:t>; </a:t>
            </a:r>
            <a:r>
              <a:rPr b="0" i="1" lang="en-GB" sz="1800" spc="-1" strike="noStrike">
                <a:solidFill>
                  <a:srgbClr val="000000"/>
                </a:solidFill>
                <a:latin typeface="Times New Roman"/>
                <a:ea typeface="Times New Roman"/>
              </a:rPr>
              <a:t>Epistulae Ex Ponto</a:t>
            </a:r>
            <a:endParaRPr b="0" lang="en-GB" sz="1800" spc="-1" strike="noStrike">
              <a:solidFill>
                <a:srgbClr val="000000"/>
              </a:solidFill>
              <a:latin typeface="Times New Roman"/>
            </a:endParaRPr>
          </a:p>
          <a:p>
            <a:pPr marL="342720" indent="-328680" algn="just">
              <a:lnSpc>
                <a:spcPct val="100000"/>
              </a:lnSpc>
              <a:spcAft>
                <a:spcPts val="1060"/>
              </a:spcAft>
              <a:tabLst>
                <a:tab algn="l" pos="0"/>
                <a:tab algn="l" pos="339480"/>
                <a:tab algn="l" pos="444240"/>
                <a:tab algn="l" pos="893520"/>
                <a:tab algn="l" pos="1342800"/>
                <a:tab algn="l" pos="1792080"/>
                <a:tab algn="l" pos="2241360"/>
                <a:tab algn="l" pos="2690640"/>
                <a:tab algn="l" pos="3139920"/>
                <a:tab algn="l" pos="3589200"/>
                <a:tab algn="l" pos="4038480"/>
                <a:tab algn="l" pos="4487760"/>
                <a:tab algn="l" pos="4937040"/>
                <a:tab algn="l" pos="5386320"/>
                <a:tab algn="l" pos="5835600"/>
                <a:tab algn="l" pos="6284880"/>
                <a:tab algn="l" pos="6734160"/>
                <a:tab algn="l" pos="7183080"/>
                <a:tab algn="l" pos="7632360"/>
                <a:tab algn="l" pos="8081640"/>
                <a:tab algn="l" pos="8530920"/>
                <a:tab algn="l" pos="8980200"/>
                <a:tab algn="l" pos="8982000"/>
                <a:tab algn="l" pos="9431280"/>
                <a:tab algn="l" pos="9880560"/>
                <a:tab algn="l" pos="10329840"/>
                <a:tab algn="l" pos="10779120"/>
                <a:tab algn="l" pos="10780560"/>
                <a:tab algn="l" pos="10782000"/>
              </a:tabLst>
            </a:pPr>
            <a:endParaRPr b="0" lang="en-GB" sz="1800" spc="-1" strike="noStrike">
              <a:solidFill>
                <a:srgbClr val="000000"/>
              </a:solidFill>
              <a:latin typeface="Times New Roman"/>
            </a:endParaRPr>
          </a:p>
        </p:txBody>
      </p:sp>
      <p:pic>
        <p:nvPicPr>
          <p:cNvPr id="63" name="" descr=""/>
          <p:cNvPicPr/>
          <p:nvPr/>
        </p:nvPicPr>
        <p:blipFill>
          <a:blip r:embed="rId1"/>
          <a:stretch/>
        </p:blipFill>
        <p:spPr>
          <a:xfrm>
            <a:off x="5940360" y="1547640"/>
            <a:ext cx="3672000" cy="1332000"/>
          </a:xfrm>
          <a:prstGeom prst="rect">
            <a:avLst/>
          </a:prstGeom>
          <a:ln w="0">
            <a:noFill/>
          </a:ln>
        </p:spPr>
      </p:pic>
    </p:spTree>
  </p:cSld>
</p:sld>
</file>

<file path=ppt/slides/slide3.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fffff"/>
        </a:solidFill>
      </p:bgPr>
    </p:bg>
    <p:spTree>
      <p:nvGrpSpPr>
        <p:cNvPr id="1" name=""/>
        <p:cNvGrpSpPr/>
        <p:nvPr/>
      </p:nvGrpSpPr>
      <p:grpSpPr>
        <a:xfrm>
          <a:off x="0" y="0"/>
          <a:ext cx="0" cy="0"/>
          <a:chOff x="0" y="0"/>
          <a:chExt cx="0" cy="0"/>
        </a:xfrm>
      </p:grpSpPr>
      <p:sp>
        <p:nvSpPr>
          <p:cNvPr id="64" name=""/>
          <p:cNvSpPr txBox="1"/>
          <p:nvPr/>
        </p:nvSpPr>
        <p:spPr>
          <a:xfrm>
            <a:off x="503280" y="215640"/>
            <a:ext cx="8097840" cy="826920"/>
          </a:xfrm>
          <a:prstGeom prst="rect">
            <a:avLst/>
          </a:prstGeom>
          <a:noFill/>
          <a:ln w="0">
            <a:noFill/>
          </a:ln>
        </p:spPr>
        <p:txBody>
          <a:bodyPr lIns="0" rIns="0" tIns="0" bIns="0" anchor="ctr">
            <a:noAutofit/>
          </a:bodyPr>
          <a:p>
            <a:pPr algn="ctr">
              <a:tabLst>
                <a:tab algn="l" pos="0"/>
                <a:tab algn="l" pos="444240"/>
                <a:tab algn="l" pos="893520"/>
                <a:tab algn="l" pos="1342800"/>
                <a:tab algn="l" pos="1792080"/>
                <a:tab algn="l" pos="2241360"/>
                <a:tab algn="l" pos="2690640"/>
                <a:tab algn="l" pos="3139920"/>
                <a:tab algn="l" pos="3589200"/>
                <a:tab algn="l" pos="4038480"/>
                <a:tab algn="l" pos="4487760"/>
                <a:tab algn="l" pos="4937040"/>
                <a:tab algn="l" pos="5386320"/>
                <a:tab algn="l" pos="5835600"/>
                <a:tab algn="l" pos="6284880"/>
                <a:tab algn="l" pos="6734160"/>
                <a:tab algn="l" pos="7183080"/>
                <a:tab algn="l" pos="7632360"/>
                <a:tab algn="l" pos="8081640"/>
                <a:tab algn="l" pos="8530920"/>
                <a:tab algn="l" pos="8980200"/>
                <a:tab algn="l" pos="8982000"/>
                <a:tab algn="l" pos="9431280"/>
                <a:tab algn="l" pos="9880560"/>
                <a:tab algn="l" pos="10329840"/>
                <a:tab algn="l" pos="10779120"/>
                <a:tab algn="l" pos="10780560"/>
                <a:tab algn="l" pos="10782000"/>
              </a:tabLst>
            </a:pPr>
            <a:r>
              <a:rPr b="0" i="1" lang="en-GB" sz="3300" spc="-1" strike="noStrike">
                <a:solidFill>
                  <a:srgbClr val="000000"/>
                </a:solidFill>
                <a:latin typeface="Times New Roman"/>
              </a:rPr>
              <a:t>Heroides</a:t>
            </a:r>
            <a:r>
              <a:rPr b="0" lang="en-GB" sz="3300" spc="-1" strike="noStrike">
                <a:solidFill>
                  <a:srgbClr val="000000"/>
                </a:solidFill>
                <a:latin typeface="Times New Roman"/>
              </a:rPr>
              <a:t> background</a:t>
            </a:r>
            <a:endParaRPr b="0" lang="en-GB" sz="3300" spc="-1" strike="noStrike">
              <a:solidFill>
                <a:srgbClr val="000000"/>
              </a:solidFill>
              <a:latin typeface="Times New Roman"/>
            </a:endParaRPr>
          </a:p>
        </p:txBody>
      </p:sp>
      <p:sp>
        <p:nvSpPr>
          <p:cNvPr id="65" name=""/>
          <p:cNvSpPr txBox="1"/>
          <p:nvPr/>
        </p:nvSpPr>
        <p:spPr>
          <a:xfrm>
            <a:off x="502920" y="1368360"/>
            <a:ext cx="9070920" cy="3286080"/>
          </a:xfrm>
          <a:prstGeom prst="rect">
            <a:avLst/>
          </a:prstGeom>
          <a:noFill/>
          <a:ln w="0">
            <a:noFill/>
          </a:ln>
        </p:spPr>
        <p:txBody>
          <a:bodyPr lIns="0" rIns="0" tIns="15120" bIns="0">
            <a:normAutofit/>
          </a:bodyPr>
          <a:p>
            <a:pPr marL="342720" indent="-328680">
              <a:spcAft>
                <a:spcPts val="1060"/>
              </a:spcAft>
              <a:tabLst>
                <a:tab algn="l" pos="0"/>
                <a:tab algn="l" pos="339480"/>
                <a:tab algn="l" pos="444240"/>
                <a:tab algn="l" pos="893520"/>
                <a:tab algn="l" pos="1342800"/>
                <a:tab algn="l" pos="1792080"/>
                <a:tab algn="l" pos="2241360"/>
                <a:tab algn="l" pos="2690640"/>
                <a:tab algn="l" pos="3139920"/>
                <a:tab algn="l" pos="3589200"/>
                <a:tab algn="l" pos="4038480"/>
                <a:tab algn="l" pos="4487760"/>
                <a:tab algn="l" pos="4937040"/>
                <a:tab algn="l" pos="5386320"/>
                <a:tab algn="l" pos="5835600"/>
                <a:tab algn="l" pos="6284880"/>
                <a:tab algn="l" pos="6734160"/>
                <a:tab algn="l" pos="7183080"/>
                <a:tab algn="l" pos="7632360"/>
                <a:tab algn="l" pos="8081640"/>
                <a:tab algn="l" pos="8530920"/>
                <a:tab algn="l" pos="8980200"/>
                <a:tab algn="l" pos="8982000"/>
                <a:tab algn="l" pos="9431280"/>
                <a:tab algn="l" pos="9880560"/>
                <a:tab algn="l" pos="10329840"/>
                <a:tab algn="l" pos="10779120"/>
                <a:tab algn="l" pos="10780560"/>
                <a:tab algn="l" pos="10782000"/>
              </a:tabLst>
            </a:pPr>
            <a:r>
              <a:rPr b="0" lang="en-GB" sz="1800" spc="-1" strike="noStrike">
                <a:solidFill>
                  <a:srgbClr val="000000"/>
                </a:solidFill>
                <a:latin typeface="Times New Roman"/>
              </a:rPr>
              <a:t>Original?</a:t>
            </a:r>
            <a:endParaRPr b="0" lang="en-GB" sz="1800" spc="-1" strike="noStrike">
              <a:solidFill>
                <a:srgbClr val="000000"/>
              </a:solidFill>
              <a:latin typeface="Times New Roman"/>
            </a:endParaRPr>
          </a:p>
          <a:p>
            <a:pPr marL="342720" indent="-328680" algn="just">
              <a:lnSpc>
                <a:spcPct val="100000"/>
              </a:lnSpc>
              <a:spcAft>
                <a:spcPts val="1060"/>
              </a:spcAft>
              <a:tabLst>
                <a:tab algn="l" pos="0"/>
                <a:tab algn="l" pos="339480"/>
                <a:tab algn="l" pos="444240"/>
                <a:tab algn="l" pos="893520"/>
                <a:tab algn="l" pos="1342800"/>
                <a:tab algn="l" pos="1792080"/>
                <a:tab algn="l" pos="2241360"/>
                <a:tab algn="l" pos="2690640"/>
                <a:tab algn="l" pos="3139920"/>
                <a:tab algn="l" pos="3589200"/>
                <a:tab algn="l" pos="4038480"/>
                <a:tab algn="l" pos="4487760"/>
                <a:tab algn="l" pos="4937040"/>
                <a:tab algn="l" pos="5386320"/>
                <a:tab algn="l" pos="5835600"/>
                <a:tab algn="l" pos="6284880"/>
                <a:tab algn="l" pos="6734160"/>
                <a:tab algn="l" pos="7183080"/>
                <a:tab algn="l" pos="7632360"/>
                <a:tab algn="l" pos="8081640"/>
                <a:tab algn="l" pos="8530920"/>
                <a:tab algn="l" pos="8980200"/>
                <a:tab algn="l" pos="8982000"/>
                <a:tab algn="l" pos="9431280"/>
                <a:tab algn="l" pos="9880560"/>
                <a:tab algn="l" pos="10329840"/>
                <a:tab algn="l" pos="10779120"/>
                <a:tab algn="l" pos="10780560"/>
                <a:tab algn="l" pos="10782000"/>
              </a:tabLst>
            </a:pPr>
            <a:r>
              <a:rPr b="0" lang="en-GB" sz="1800" spc="-1" strike="noStrike">
                <a:solidFill>
                  <a:srgbClr val="000000"/>
                </a:solidFill>
                <a:latin typeface="Times New Roman"/>
                <a:ea typeface="Times New Roman"/>
              </a:rPr>
              <a:t>“</a:t>
            </a:r>
            <a:r>
              <a:rPr b="0" lang="en-GB" sz="1800" spc="-1" strike="noStrike">
                <a:solidFill>
                  <a:srgbClr val="000000"/>
                </a:solidFill>
                <a:latin typeface="Times New Roman"/>
                <a:ea typeface="Times New Roman"/>
              </a:rPr>
              <a:t>or let some Letter be read by you with practised utterance; he first invented this art, unknown to others” (Ov. </a:t>
            </a:r>
            <a:r>
              <a:rPr b="0" i="1" lang="en-GB" sz="1800" spc="-1" strike="noStrike">
                <a:solidFill>
                  <a:srgbClr val="000000"/>
                </a:solidFill>
                <a:latin typeface="Times New Roman"/>
                <a:ea typeface="Times New Roman"/>
              </a:rPr>
              <a:t>The Art of Love</a:t>
            </a:r>
            <a:r>
              <a:rPr b="0" lang="en-GB" sz="1800" spc="-1" strike="noStrike">
                <a:solidFill>
                  <a:srgbClr val="000000"/>
                </a:solidFill>
                <a:latin typeface="Times New Roman"/>
                <a:ea typeface="Times New Roman"/>
              </a:rPr>
              <a:t> 3.345-6;  tr. Mozley)</a:t>
            </a:r>
            <a:endParaRPr b="0" lang="en-GB" sz="1800" spc="-1" strike="noStrike">
              <a:solidFill>
                <a:srgbClr val="000000"/>
              </a:solidFill>
              <a:latin typeface="Times New Roman"/>
            </a:endParaRPr>
          </a:p>
          <a:p>
            <a:pPr marL="342720" indent="-328680" algn="just">
              <a:lnSpc>
                <a:spcPct val="100000"/>
              </a:lnSpc>
              <a:spcAft>
                <a:spcPts val="1060"/>
              </a:spcAft>
              <a:tabLst>
                <a:tab algn="l" pos="0"/>
                <a:tab algn="l" pos="339480"/>
                <a:tab algn="l" pos="444240"/>
                <a:tab algn="l" pos="893520"/>
                <a:tab algn="l" pos="1342800"/>
                <a:tab algn="l" pos="1792080"/>
                <a:tab algn="l" pos="2241360"/>
                <a:tab algn="l" pos="2690640"/>
                <a:tab algn="l" pos="3139920"/>
                <a:tab algn="l" pos="3589200"/>
                <a:tab algn="l" pos="4038480"/>
                <a:tab algn="l" pos="4487760"/>
                <a:tab algn="l" pos="4937040"/>
                <a:tab algn="l" pos="5386320"/>
                <a:tab algn="l" pos="5835600"/>
                <a:tab algn="l" pos="6284880"/>
                <a:tab algn="l" pos="6734160"/>
                <a:tab algn="l" pos="7183080"/>
                <a:tab algn="l" pos="7632360"/>
                <a:tab algn="l" pos="8081640"/>
                <a:tab algn="l" pos="8530920"/>
                <a:tab algn="l" pos="8980200"/>
                <a:tab algn="l" pos="8982000"/>
                <a:tab algn="l" pos="9431280"/>
                <a:tab algn="l" pos="9880560"/>
                <a:tab algn="l" pos="10329840"/>
                <a:tab algn="l" pos="10779120"/>
                <a:tab algn="l" pos="10780560"/>
                <a:tab algn="l" pos="10782000"/>
              </a:tabLst>
            </a:pPr>
            <a:r>
              <a:rPr b="0" lang="en-GB" sz="1800" spc="-1" strike="noStrike">
                <a:solidFill>
                  <a:srgbClr val="000000"/>
                </a:solidFill>
                <a:latin typeface="Times New Roman"/>
                <a:ea typeface="Times New Roman"/>
              </a:rPr>
              <a:t>i) epistles: e.g. Propertius 4.3, Arethusa’s epistle to her husband Lycotas, away on campaign (isolated example; Propertius 4.3 has contemporary Rome as backdrop) [probably prior, though chronology not certain]</a:t>
            </a:r>
            <a:endParaRPr b="0" lang="en-GB" sz="1800" spc="-1" strike="noStrike">
              <a:solidFill>
                <a:srgbClr val="000000"/>
              </a:solidFill>
              <a:latin typeface="Times New Roman"/>
            </a:endParaRPr>
          </a:p>
          <a:p>
            <a:pPr marL="342720" indent="-328680" algn="just">
              <a:lnSpc>
                <a:spcPct val="100000"/>
              </a:lnSpc>
              <a:spcAft>
                <a:spcPts val="1060"/>
              </a:spcAft>
              <a:tabLst>
                <a:tab algn="l" pos="0"/>
                <a:tab algn="l" pos="339480"/>
                <a:tab algn="l" pos="444240"/>
                <a:tab algn="l" pos="893520"/>
                <a:tab algn="l" pos="1342800"/>
                <a:tab algn="l" pos="1792080"/>
                <a:tab algn="l" pos="2241360"/>
                <a:tab algn="l" pos="2690640"/>
                <a:tab algn="l" pos="3139920"/>
                <a:tab algn="l" pos="3589200"/>
                <a:tab algn="l" pos="4038480"/>
                <a:tab algn="l" pos="4487760"/>
                <a:tab algn="l" pos="4937040"/>
                <a:tab algn="l" pos="5386320"/>
                <a:tab algn="l" pos="5835600"/>
                <a:tab algn="l" pos="6284880"/>
                <a:tab algn="l" pos="6734160"/>
                <a:tab algn="l" pos="7183080"/>
                <a:tab algn="l" pos="7632360"/>
                <a:tab algn="l" pos="8081640"/>
                <a:tab algn="l" pos="8530920"/>
                <a:tab algn="l" pos="8980200"/>
                <a:tab algn="l" pos="8982000"/>
                <a:tab algn="l" pos="9431280"/>
                <a:tab algn="l" pos="9880560"/>
                <a:tab algn="l" pos="10329840"/>
                <a:tab algn="l" pos="10779120"/>
                <a:tab algn="l" pos="10780560"/>
                <a:tab algn="l" pos="10782000"/>
              </a:tabLst>
            </a:pPr>
            <a:endParaRPr b="0" lang="en-GB" sz="1800" spc="-1" strike="noStrike">
              <a:solidFill>
                <a:srgbClr val="000000"/>
              </a:solidFill>
              <a:latin typeface="Times New Roman"/>
            </a:endParaRPr>
          </a:p>
          <a:p>
            <a:pPr marL="342720" indent="-328680" algn="just">
              <a:lnSpc>
                <a:spcPct val="100000"/>
              </a:lnSpc>
              <a:spcAft>
                <a:spcPts val="1060"/>
              </a:spcAft>
              <a:tabLst>
                <a:tab algn="l" pos="0"/>
                <a:tab algn="l" pos="339480"/>
                <a:tab algn="l" pos="444240"/>
                <a:tab algn="l" pos="893520"/>
                <a:tab algn="l" pos="1342800"/>
                <a:tab algn="l" pos="1792080"/>
                <a:tab algn="l" pos="2241360"/>
                <a:tab algn="l" pos="2690640"/>
                <a:tab algn="l" pos="3139920"/>
                <a:tab algn="l" pos="3589200"/>
                <a:tab algn="l" pos="4038480"/>
                <a:tab algn="l" pos="4487760"/>
                <a:tab algn="l" pos="4937040"/>
                <a:tab algn="l" pos="5386320"/>
                <a:tab algn="l" pos="5835600"/>
                <a:tab algn="l" pos="6284880"/>
                <a:tab algn="l" pos="6734160"/>
                <a:tab algn="l" pos="7183080"/>
                <a:tab algn="l" pos="7632360"/>
                <a:tab algn="l" pos="8081640"/>
                <a:tab algn="l" pos="8530920"/>
                <a:tab algn="l" pos="8980200"/>
                <a:tab algn="l" pos="8982000"/>
                <a:tab algn="l" pos="9431280"/>
                <a:tab algn="l" pos="9880560"/>
                <a:tab algn="l" pos="10329840"/>
                <a:tab algn="l" pos="10779120"/>
                <a:tab algn="l" pos="10780560"/>
                <a:tab algn="l" pos="10782000"/>
              </a:tabLst>
            </a:pPr>
            <a:endParaRPr b="0" lang="en-GB" sz="1800" spc="-1" strike="noStrike">
              <a:solidFill>
                <a:srgbClr val="000000"/>
              </a:solidFill>
              <a:latin typeface="Times New Roman"/>
            </a:endParaRPr>
          </a:p>
        </p:txBody>
      </p:sp>
    </p:spTree>
  </p:cSld>
</p:sld>
</file>

<file path=ppt/slides/slide4.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fffff"/>
        </a:solidFill>
      </p:bgPr>
    </p:bg>
    <p:spTree>
      <p:nvGrpSpPr>
        <p:cNvPr id="1" name=""/>
        <p:cNvGrpSpPr/>
        <p:nvPr/>
      </p:nvGrpSpPr>
      <p:grpSpPr>
        <a:xfrm>
          <a:off x="0" y="0"/>
          <a:ext cx="0" cy="0"/>
          <a:chOff x="0" y="0"/>
          <a:chExt cx="0" cy="0"/>
        </a:xfrm>
      </p:grpSpPr>
      <p:sp>
        <p:nvSpPr>
          <p:cNvPr id="66" name=""/>
          <p:cNvSpPr txBox="1"/>
          <p:nvPr/>
        </p:nvSpPr>
        <p:spPr>
          <a:xfrm>
            <a:off x="503280" y="215640"/>
            <a:ext cx="8097840" cy="826920"/>
          </a:xfrm>
          <a:prstGeom prst="rect">
            <a:avLst/>
          </a:prstGeom>
          <a:noFill/>
          <a:ln w="0">
            <a:noFill/>
          </a:ln>
        </p:spPr>
        <p:txBody>
          <a:bodyPr lIns="0" rIns="0" tIns="0" bIns="0" anchor="ctr">
            <a:noAutofit/>
          </a:bodyPr>
          <a:p>
            <a:pPr algn="ctr">
              <a:tabLst>
                <a:tab algn="l" pos="0"/>
                <a:tab algn="l" pos="444240"/>
                <a:tab algn="l" pos="893520"/>
                <a:tab algn="l" pos="1342800"/>
                <a:tab algn="l" pos="1792080"/>
                <a:tab algn="l" pos="2241360"/>
                <a:tab algn="l" pos="2690640"/>
                <a:tab algn="l" pos="3139920"/>
                <a:tab algn="l" pos="3589200"/>
                <a:tab algn="l" pos="4038480"/>
                <a:tab algn="l" pos="4487760"/>
                <a:tab algn="l" pos="4937040"/>
                <a:tab algn="l" pos="5386320"/>
                <a:tab algn="l" pos="5835600"/>
                <a:tab algn="l" pos="6284880"/>
                <a:tab algn="l" pos="6734160"/>
                <a:tab algn="l" pos="7183080"/>
                <a:tab algn="l" pos="7632360"/>
                <a:tab algn="l" pos="8081640"/>
                <a:tab algn="l" pos="8530920"/>
                <a:tab algn="l" pos="8980200"/>
                <a:tab algn="l" pos="8982000"/>
                <a:tab algn="l" pos="9431280"/>
                <a:tab algn="l" pos="9880560"/>
                <a:tab algn="l" pos="10329840"/>
                <a:tab algn="l" pos="10779120"/>
                <a:tab algn="l" pos="10780560"/>
                <a:tab algn="l" pos="10782000"/>
              </a:tabLst>
            </a:pPr>
            <a:r>
              <a:rPr b="0" lang="en-GB" sz="3300" spc="-1" strike="noStrike">
                <a:solidFill>
                  <a:srgbClr val="000000"/>
                </a:solidFill>
                <a:latin typeface="Times New Roman"/>
              </a:rPr>
              <a:t>background</a:t>
            </a:r>
            <a:endParaRPr b="0" lang="en-GB" sz="3300" spc="-1" strike="noStrike">
              <a:solidFill>
                <a:srgbClr val="000000"/>
              </a:solidFill>
              <a:latin typeface="Times New Roman"/>
            </a:endParaRPr>
          </a:p>
        </p:txBody>
      </p:sp>
      <p:sp>
        <p:nvSpPr>
          <p:cNvPr id="67" name=""/>
          <p:cNvSpPr txBox="1"/>
          <p:nvPr/>
        </p:nvSpPr>
        <p:spPr>
          <a:xfrm>
            <a:off x="502920" y="1368360"/>
            <a:ext cx="9070920" cy="3286080"/>
          </a:xfrm>
          <a:prstGeom prst="rect">
            <a:avLst/>
          </a:prstGeom>
          <a:noFill/>
          <a:ln w="0">
            <a:noFill/>
          </a:ln>
        </p:spPr>
        <p:txBody>
          <a:bodyPr lIns="0" rIns="0" tIns="15120" bIns="0">
            <a:normAutofit/>
          </a:bodyPr>
          <a:p>
            <a:pPr marL="342720" indent="-328680" algn="just">
              <a:lnSpc>
                <a:spcPct val="100000"/>
              </a:lnSpc>
              <a:spcAft>
                <a:spcPts val="1060"/>
              </a:spcAft>
              <a:tabLst>
                <a:tab algn="l" pos="0"/>
                <a:tab algn="l" pos="339480"/>
                <a:tab algn="l" pos="444240"/>
                <a:tab algn="l" pos="893520"/>
                <a:tab algn="l" pos="1342800"/>
                <a:tab algn="l" pos="1792080"/>
                <a:tab algn="l" pos="2241360"/>
                <a:tab algn="l" pos="2690640"/>
                <a:tab algn="l" pos="3139920"/>
                <a:tab algn="l" pos="3589200"/>
                <a:tab algn="l" pos="4038480"/>
                <a:tab algn="l" pos="4487760"/>
                <a:tab algn="l" pos="4937040"/>
                <a:tab algn="l" pos="5386320"/>
                <a:tab algn="l" pos="5835600"/>
                <a:tab algn="l" pos="6284880"/>
                <a:tab algn="l" pos="6734160"/>
                <a:tab algn="l" pos="7183080"/>
                <a:tab algn="l" pos="7632360"/>
                <a:tab algn="l" pos="8081640"/>
                <a:tab algn="l" pos="8530920"/>
                <a:tab algn="l" pos="8980200"/>
                <a:tab algn="l" pos="8982000"/>
                <a:tab algn="l" pos="9431280"/>
                <a:tab algn="l" pos="9880560"/>
                <a:tab algn="l" pos="10329840"/>
                <a:tab algn="l" pos="10779120"/>
                <a:tab algn="l" pos="10780560"/>
                <a:tab algn="l" pos="10782000"/>
              </a:tabLst>
            </a:pPr>
            <a:r>
              <a:rPr b="0" lang="en-GB" sz="1800" spc="-1" strike="noStrike">
                <a:solidFill>
                  <a:srgbClr val="000000"/>
                </a:solidFill>
                <a:latin typeface="Times New Roman"/>
                <a:ea typeface="Times New Roman"/>
              </a:rPr>
              <a:t>“</a:t>
            </a:r>
            <a:r>
              <a:rPr b="0" lang="en-GB" sz="1800" spc="-1" strike="noStrike">
                <a:solidFill>
                  <a:srgbClr val="000000"/>
                </a:solidFill>
                <a:latin typeface="Times New Roman"/>
                <a:ea typeface="Times New Roman"/>
              </a:rPr>
              <a:t>This briefing Arethusa sends to her Lycotas-</a:t>
            </a:r>
            <a:endParaRPr b="0" lang="en-GB" sz="1800" spc="-1" strike="noStrike">
              <a:solidFill>
                <a:srgbClr val="000000"/>
              </a:solidFill>
              <a:latin typeface="Times New Roman"/>
            </a:endParaRPr>
          </a:p>
          <a:p>
            <a:pPr marL="342720" indent="-328680" algn="just">
              <a:lnSpc>
                <a:spcPct val="100000"/>
              </a:lnSpc>
              <a:spcAft>
                <a:spcPts val="1060"/>
              </a:spcAft>
              <a:tabLst>
                <a:tab algn="l" pos="0"/>
                <a:tab algn="l" pos="339480"/>
                <a:tab algn="l" pos="444240"/>
                <a:tab algn="l" pos="893520"/>
                <a:tab algn="l" pos="1342800"/>
                <a:tab algn="l" pos="1792080"/>
                <a:tab algn="l" pos="2241360"/>
                <a:tab algn="l" pos="2690640"/>
                <a:tab algn="l" pos="3139920"/>
                <a:tab algn="l" pos="3589200"/>
                <a:tab algn="l" pos="4038480"/>
                <a:tab algn="l" pos="4487760"/>
                <a:tab algn="l" pos="4937040"/>
                <a:tab algn="l" pos="5386320"/>
                <a:tab algn="l" pos="5835600"/>
                <a:tab algn="l" pos="6284880"/>
                <a:tab algn="l" pos="6734160"/>
                <a:tab algn="l" pos="7183080"/>
                <a:tab algn="l" pos="7632360"/>
                <a:tab algn="l" pos="8081640"/>
                <a:tab algn="l" pos="8530920"/>
                <a:tab algn="l" pos="8980200"/>
                <a:tab algn="l" pos="8982000"/>
                <a:tab algn="l" pos="9431280"/>
                <a:tab algn="l" pos="9880560"/>
                <a:tab algn="l" pos="10329840"/>
                <a:tab algn="l" pos="10779120"/>
                <a:tab algn="l" pos="10780560"/>
                <a:tab algn="l" pos="10782000"/>
              </a:tabLst>
            </a:pPr>
            <a:r>
              <a:rPr b="0" lang="en-GB" sz="1800" spc="-1" strike="noStrike">
                <a:solidFill>
                  <a:srgbClr val="000000"/>
                </a:solidFill>
                <a:latin typeface="Times New Roman"/>
                <a:ea typeface="Times New Roman"/>
              </a:rPr>
              <a:t>        </a:t>
            </a:r>
            <a:r>
              <a:rPr b="0" lang="en-GB" sz="1800" spc="-1" strike="noStrike">
                <a:solidFill>
                  <a:srgbClr val="000000"/>
                </a:solidFill>
                <a:latin typeface="Times New Roman"/>
                <a:ea typeface="Times New Roman"/>
              </a:rPr>
              <a:t>If you can be mine when you’re away so much.</a:t>
            </a:r>
            <a:endParaRPr b="0" lang="en-GB" sz="1800" spc="-1" strike="noStrike">
              <a:solidFill>
                <a:srgbClr val="000000"/>
              </a:solidFill>
              <a:latin typeface="Times New Roman"/>
            </a:endParaRPr>
          </a:p>
          <a:p>
            <a:pPr marL="342720" indent="-328680" algn="just">
              <a:lnSpc>
                <a:spcPct val="100000"/>
              </a:lnSpc>
              <a:spcAft>
                <a:spcPts val="1060"/>
              </a:spcAft>
              <a:tabLst>
                <a:tab algn="l" pos="0"/>
                <a:tab algn="l" pos="339480"/>
                <a:tab algn="l" pos="444240"/>
                <a:tab algn="l" pos="893520"/>
                <a:tab algn="l" pos="1342800"/>
                <a:tab algn="l" pos="1792080"/>
                <a:tab algn="l" pos="2241360"/>
                <a:tab algn="l" pos="2690640"/>
                <a:tab algn="l" pos="3139920"/>
                <a:tab algn="l" pos="3589200"/>
                <a:tab algn="l" pos="4038480"/>
                <a:tab algn="l" pos="4487760"/>
                <a:tab algn="l" pos="4937040"/>
                <a:tab algn="l" pos="5386320"/>
                <a:tab algn="l" pos="5835600"/>
                <a:tab algn="l" pos="6284880"/>
                <a:tab algn="l" pos="6734160"/>
                <a:tab algn="l" pos="7183080"/>
                <a:tab algn="l" pos="7632360"/>
                <a:tab algn="l" pos="8081640"/>
                <a:tab algn="l" pos="8530920"/>
                <a:tab algn="l" pos="8980200"/>
                <a:tab algn="l" pos="8982000"/>
                <a:tab algn="l" pos="9431280"/>
                <a:tab algn="l" pos="9880560"/>
                <a:tab algn="l" pos="10329840"/>
                <a:tab algn="l" pos="10779120"/>
                <a:tab algn="l" pos="10780560"/>
                <a:tab algn="l" pos="10782000"/>
              </a:tabLst>
            </a:pPr>
            <a:r>
              <a:rPr b="0" lang="en-GB" sz="1800" spc="-1" strike="noStrike">
                <a:solidFill>
                  <a:srgbClr val="000000"/>
                </a:solidFill>
                <a:latin typeface="Times New Roman"/>
                <a:ea typeface="Times New Roman"/>
              </a:rPr>
              <a:t>      </a:t>
            </a:r>
            <a:r>
              <a:rPr b="0" lang="en-GB" sz="1800" spc="-1" strike="noStrike">
                <a:solidFill>
                  <a:srgbClr val="000000"/>
                </a:solidFill>
                <a:latin typeface="Times New Roman"/>
                <a:ea typeface="Times New Roman"/>
              </a:rPr>
              <a:t>But if a smear makes any passage hard to read</a:t>
            </a:r>
            <a:endParaRPr b="0" lang="en-GB" sz="1800" spc="-1" strike="noStrike">
              <a:solidFill>
                <a:srgbClr val="000000"/>
              </a:solidFill>
              <a:latin typeface="Times New Roman"/>
            </a:endParaRPr>
          </a:p>
          <a:p>
            <a:pPr marL="342720" indent="-328680" algn="just">
              <a:lnSpc>
                <a:spcPct val="100000"/>
              </a:lnSpc>
              <a:spcAft>
                <a:spcPts val="1060"/>
              </a:spcAft>
              <a:tabLst>
                <a:tab algn="l" pos="0"/>
                <a:tab algn="l" pos="339480"/>
                <a:tab algn="l" pos="444240"/>
                <a:tab algn="l" pos="893520"/>
                <a:tab algn="l" pos="1342800"/>
                <a:tab algn="l" pos="1792080"/>
                <a:tab algn="l" pos="2241360"/>
                <a:tab algn="l" pos="2690640"/>
                <a:tab algn="l" pos="3139920"/>
                <a:tab algn="l" pos="3589200"/>
                <a:tab algn="l" pos="4038480"/>
                <a:tab algn="l" pos="4487760"/>
                <a:tab algn="l" pos="4937040"/>
                <a:tab algn="l" pos="5386320"/>
                <a:tab algn="l" pos="5835600"/>
                <a:tab algn="l" pos="6284880"/>
                <a:tab algn="l" pos="6734160"/>
                <a:tab algn="l" pos="7183080"/>
                <a:tab algn="l" pos="7632360"/>
                <a:tab algn="l" pos="8081640"/>
                <a:tab algn="l" pos="8530920"/>
                <a:tab algn="l" pos="8980200"/>
                <a:tab algn="l" pos="8982000"/>
                <a:tab algn="l" pos="9431280"/>
                <a:tab algn="l" pos="9880560"/>
                <a:tab algn="l" pos="10329840"/>
                <a:tab algn="l" pos="10779120"/>
                <a:tab algn="l" pos="10780560"/>
                <a:tab algn="l" pos="10782000"/>
              </a:tabLst>
            </a:pPr>
            <a:r>
              <a:rPr b="0" lang="en-GB" sz="1800" spc="-1" strike="noStrike">
                <a:solidFill>
                  <a:srgbClr val="000000"/>
                </a:solidFill>
                <a:latin typeface="Times New Roman"/>
                <a:ea typeface="Times New Roman"/>
              </a:rPr>
              <a:t>         </a:t>
            </a:r>
            <a:r>
              <a:rPr b="0" lang="en-GB" sz="1800" spc="-1" strike="noStrike">
                <a:solidFill>
                  <a:srgbClr val="000000"/>
                </a:solidFill>
                <a:latin typeface="Times New Roman"/>
                <a:ea typeface="Times New Roman"/>
              </a:rPr>
              <a:t>It will have been my tears that blotted it.” (Prop. 4.3.1-4; tr. Lee)</a:t>
            </a:r>
            <a:endParaRPr b="0" lang="en-GB" sz="1800" spc="-1" strike="noStrike">
              <a:solidFill>
                <a:srgbClr val="000000"/>
              </a:solidFill>
              <a:latin typeface="Times New Roman"/>
            </a:endParaRPr>
          </a:p>
          <a:p>
            <a:pPr marL="342720" indent="-328680" algn="just">
              <a:lnSpc>
                <a:spcPct val="100000"/>
              </a:lnSpc>
              <a:spcAft>
                <a:spcPts val="1060"/>
              </a:spcAft>
              <a:tabLst>
                <a:tab algn="l" pos="0"/>
                <a:tab algn="l" pos="339480"/>
                <a:tab algn="l" pos="444240"/>
                <a:tab algn="l" pos="893520"/>
                <a:tab algn="l" pos="1342800"/>
                <a:tab algn="l" pos="1792080"/>
                <a:tab algn="l" pos="2241360"/>
                <a:tab algn="l" pos="2690640"/>
                <a:tab algn="l" pos="3139920"/>
                <a:tab algn="l" pos="3589200"/>
                <a:tab algn="l" pos="4038480"/>
                <a:tab algn="l" pos="4487760"/>
                <a:tab algn="l" pos="4937040"/>
                <a:tab algn="l" pos="5386320"/>
                <a:tab algn="l" pos="5835600"/>
                <a:tab algn="l" pos="6284880"/>
                <a:tab algn="l" pos="6734160"/>
                <a:tab algn="l" pos="7183080"/>
                <a:tab algn="l" pos="7632360"/>
                <a:tab algn="l" pos="8081640"/>
                <a:tab algn="l" pos="8530920"/>
                <a:tab algn="l" pos="8980200"/>
                <a:tab algn="l" pos="8982000"/>
                <a:tab algn="l" pos="9431280"/>
                <a:tab algn="l" pos="9880560"/>
                <a:tab algn="l" pos="10329840"/>
                <a:tab algn="l" pos="10779120"/>
                <a:tab algn="l" pos="10780560"/>
                <a:tab algn="l" pos="10782000"/>
              </a:tabLst>
            </a:pPr>
            <a:endParaRPr b="0" lang="en-GB" sz="1800" spc="-1" strike="noStrike">
              <a:solidFill>
                <a:srgbClr val="000000"/>
              </a:solidFill>
              <a:latin typeface="Times New Roman"/>
            </a:endParaRPr>
          </a:p>
          <a:p>
            <a:pPr marL="342720" indent="-328680">
              <a:lnSpc>
                <a:spcPct val="95000"/>
              </a:lnSpc>
              <a:spcAft>
                <a:spcPts val="1060"/>
              </a:spcAft>
              <a:tabLst>
                <a:tab algn="l" pos="0"/>
                <a:tab algn="l" pos="339480"/>
                <a:tab algn="l" pos="444240"/>
                <a:tab algn="l" pos="893520"/>
                <a:tab algn="l" pos="1342800"/>
                <a:tab algn="l" pos="1792080"/>
                <a:tab algn="l" pos="2241360"/>
                <a:tab algn="l" pos="2690640"/>
                <a:tab algn="l" pos="3139920"/>
                <a:tab algn="l" pos="3589200"/>
                <a:tab algn="l" pos="4038480"/>
                <a:tab algn="l" pos="4487760"/>
                <a:tab algn="l" pos="4937040"/>
                <a:tab algn="l" pos="5386320"/>
                <a:tab algn="l" pos="5835600"/>
                <a:tab algn="l" pos="6284880"/>
                <a:tab algn="l" pos="6734160"/>
                <a:tab algn="l" pos="7183080"/>
                <a:tab algn="l" pos="7632360"/>
                <a:tab algn="l" pos="8081640"/>
                <a:tab algn="l" pos="8530920"/>
                <a:tab algn="l" pos="8980200"/>
                <a:tab algn="l" pos="8982000"/>
                <a:tab algn="l" pos="9431280"/>
                <a:tab algn="l" pos="9880560"/>
                <a:tab algn="l" pos="10329840"/>
                <a:tab algn="l" pos="10779120"/>
                <a:tab algn="l" pos="10780560"/>
                <a:tab algn="l" pos="10782000"/>
              </a:tabLst>
            </a:pPr>
            <a:r>
              <a:rPr b="0" lang="en-GB" sz="1800" spc="-1" strike="noStrike">
                <a:solidFill>
                  <a:srgbClr val="000000"/>
                </a:solidFill>
                <a:latin typeface="Times New Roman"/>
                <a:ea typeface="Times New Roman"/>
              </a:rPr>
              <a:t>   </a:t>
            </a:r>
            <a:endParaRPr b="0" lang="en-GB" sz="1800" spc="-1" strike="noStrike">
              <a:solidFill>
                <a:srgbClr val="000000"/>
              </a:solidFill>
              <a:latin typeface="Times New Roman"/>
            </a:endParaRPr>
          </a:p>
          <a:p>
            <a:pPr marL="342720" indent="-328680" algn="just">
              <a:lnSpc>
                <a:spcPct val="100000"/>
              </a:lnSpc>
              <a:spcAft>
                <a:spcPts val="1060"/>
              </a:spcAft>
              <a:tabLst>
                <a:tab algn="l" pos="0"/>
                <a:tab algn="l" pos="339480"/>
                <a:tab algn="l" pos="444240"/>
                <a:tab algn="l" pos="893520"/>
                <a:tab algn="l" pos="1342800"/>
                <a:tab algn="l" pos="1792080"/>
                <a:tab algn="l" pos="2241360"/>
                <a:tab algn="l" pos="2690640"/>
                <a:tab algn="l" pos="3139920"/>
                <a:tab algn="l" pos="3589200"/>
                <a:tab algn="l" pos="4038480"/>
                <a:tab algn="l" pos="4487760"/>
                <a:tab algn="l" pos="4937040"/>
                <a:tab algn="l" pos="5386320"/>
                <a:tab algn="l" pos="5835600"/>
                <a:tab algn="l" pos="6284880"/>
                <a:tab algn="l" pos="6734160"/>
                <a:tab algn="l" pos="7183080"/>
                <a:tab algn="l" pos="7632360"/>
                <a:tab algn="l" pos="8081640"/>
                <a:tab algn="l" pos="8530920"/>
                <a:tab algn="l" pos="8980200"/>
                <a:tab algn="l" pos="8982000"/>
                <a:tab algn="l" pos="9431280"/>
                <a:tab algn="l" pos="9880560"/>
                <a:tab algn="l" pos="10329840"/>
                <a:tab algn="l" pos="10779120"/>
                <a:tab algn="l" pos="10780560"/>
                <a:tab algn="l" pos="10782000"/>
              </a:tabLst>
            </a:pPr>
            <a:endParaRPr b="0" lang="en-GB" sz="1800" spc="-1" strike="noStrike">
              <a:solidFill>
                <a:srgbClr val="000000"/>
              </a:solidFill>
              <a:latin typeface="Times New Roman"/>
            </a:endParaRPr>
          </a:p>
        </p:txBody>
      </p:sp>
    </p:spTree>
  </p:cSld>
</p:sld>
</file>

<file path=ppt/slides/slide5.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fffff"/>
        </a:solidFill>
      </p:bgPr>
    </p:bg>
    <p:spTree>
      <p:nvGrpSpPr>
        <p:cNvPr id="1" name=""/>
        <p:cNvGrpSpPr/>
        <p:nvPr/>
      </p:nvGrpSpPr>
      <p:grpSpPr>
        <a:xfrm>
          <a:off x="0" y="0"/>
          <a:ext cx="0" cy="0"/>
          <a:chOff x="0" y="0"/>
          <a:chExt cx="0" cy="0"/>
        </a:xfrm>
      </p:grpSpPr>
      <p:sp>
        <p:nvSpPr>
          <p:cNvPr id="68" name=""/>
          <p:cNvSpPr txBox="1"/>
          <p:nvPr/>
        </p:nvSpPr>
        <p:spPr>
          <a:xfrm>
            <a:off x="503280" y="215640"/>
            <a:ext cx="8097840" cy="826920"/>
          </a:xfrm>
          <a:prstGeom prst="rect">
            <a:avLst/>
          </a:prstGeom>
          <a:noFill/>
          <a:ln w="0">
            <a:noFill/>
          </a:ln>
        </p:spPr>
        <p:txBody>
          <a:bodyPr lIns="0" rIns="0" tIns="0" bIns="0" anchor="ctr">
            <a:noAutofit/>
          </a:bodyPr>
          <a:p>
            <a:pPr algn="ctr">
              <a:tabLst>
                <a:tab algn="l" pos="0"/>
                <a:tab algn="l" pos="444240"/>
                <a:tab algn="l" pos="893520"/>
                <a:tab algn="l" pos="1342800"/>
                <a:tab algn="l" pos="1792080"/>
                <a:tab algn="l" pos="2241360"/>
                <a:tab algn="l" pos="2690640"/>
                <a:tab algn="l" pos="3139920"/>
                <a:tab algn="l" pos="3589200"/>
                <a:tab algn="l" pos="4038480"/>
                <a:tab algn="l" pos="4487760"/>
                <a:tab algn="l" pos="4937040"/>
                <a:tab algn="l" pos="5386320"/>
                <a:tab algn="l" pos="5835600"/>
                <a:tab algn="l" pos="6284880"/>
                <a:tab algn="l" pos="6734160"/>
                <a:tab algn="l" pos="7183080"/>
                <a:tab algn="l" pos="7632360"/>
                <a:tab algn="l" pos="8081640"/>
                <a:tab algn="l" pos="8530920"/>
                <a:tab algn="l" pos="8980200"/>
                <a:tab algn="l" pos="8982000"/>
                <a:tab algn="l" pos="9431280"/>
                <a:tab algn="l" pos="9880560"/>
                <a:tab algn="l" pos="10329840"/>
                <a:tab algn="l" pos="10779120"/>
                <a:tab algn="l" pos="10780560"/>
                <a:tab algn="l" pos="10782000"/>
              </a:tabLst>
            </a:pPr>
            <a:r>
              <a:rPr b="0" lang="en-GB" sz="3300" spc="-1" strike="noStrike">
                <a:solidFill>
                  <a:srgbClr val="000000"/>
                </a:solidFill>
                <a:latin typeface="Times New Roman"/>
              </a:rPr>
              <a:t>background</a:t>
            </a:r>
            <a:endParaRPr b="0" lang="en-GB" sz="3300" spc="-1" strike="noStrike">
              <a:solidFill>
                <a:srgbClr val="000000"/>
              </a:solidFill>
              <a:latin typeface="Times New Roman"/>
            </a:endParaRPr>
          </a:p>
        </p:txBody>
      </p:sp>
      <p:sp>
        <p:nvSpPr>
          <p:cNvPr id="69" name=""/>
          <p:cNvSpPr txBox="1"/>
          <p:nvPr/>
        </p:nvSpPr>
        <p:spPr>
          <a:xfrm>
            <a:off x="502920" y="1368360"/>
            <a:ext cx="9070920" cy="3286080"/>
          </a:xfrm>
          <a:prstGeom prst="rect">
            <a:avLst/>
          </a:prstGeom>
          <a:noFill/>
          <a:ln w="0">
            <a:noFill/>
          </a:ln>
        </p:spPr>
        <p:txBody>
          <a:bodyPr lIns="0" rIns="0" tIns="15120" bIns="0">
            <a:normAutofit/>
          </a:bodyPr>
          <a:p>
            <a:pPr marL="342720" indent="-328680" algn="just">
              <a:lnSpc>
                <a:spcPct val="100000"/>
              </a:lnSpc>
              <a:spcAft>
                <a:spcPts val="1060"/>
              </a:spcAft>
              <a:tabLst>
                <a:tab algn="l" pos="0"/>
                <a:tab algn="l" pos="339480"/>
                <a:tab algn="l" pos="444240"/>
                <a:tab algn="l" pos="893520"/>
                <a:tab algn="l" pos="1342800"/>
                <a:tab algn="l" pos="1792080"/>
                <a:tab algn="l" pos="2241360"/>
                <a:tab algn="l" pos="2690640"/>
                <a:tab algn="l" pos="3139920"/>
                <a:tab algn="l" pos="3589200"/>
                <a:tab algn="l" pos="4038480"/>
                <a:tab algn="l" pos="4487760"/>
                <a:tab algn="l" pos="4937040"/>
                <a:tab algn="l" pos="5386320"/>
                <a:tab algn="l" pos="5835600"/>
                <a:tab algn="l" pos="6284880"/>
                <a:tab algn="l" pos="6734160"/>
                <a:tab algn="l" pos="7183080"/>
                <a:tab algn="l" pos="7632360"/>
                <a:tab algn="l" pos="8081640"/>
                <a:tab algn="l" pos="8530920"/>
                <a:tab algn="l" pos="8980200"/>
                <a:tab algn="l" pos="8982000"/>
                <a:tab algn="l" pos="9431280"/>
                <a:tab algn="l" pos="9880560"/>
                <a:tab algn="l" pos="10329840"/>
                <a:tab algn="l" pos="10779120"/>
                <a:tab algn="l" pos="10780560"/>
                <a:tab algn="l" pos="10782000"/>
              </a:tabLst>
            </a:pPr>
            <a:r>
              <a:rPr b="0" lang="en-GB" sz="1800" spc="-1" strike="noStrike">
                <a:solidFill>
                  <a:srgbClr val="000000"/>
                </a:solidFill>
                <a:latin typeface="Times New Roman"/>
                <a:ea typeface="Times New Roman"/>
              </a:rPr>
              <a:t>ii) mythical narrative: e.g. Hellenistic elegaic narrative (but Ovid writes from heroine's perspective); Propertius 4.4 (Tarpeia's lament)</a:t>
            </a:r>
            <a:endParaRPr b="0" lang="en-GB" sz="1800" spc="-1" strike="noStrike">
              <a:solidFill>
                <a:srgbClr val="000000"/>
              </a:solidFill>
              <a:latin typeface="Times New Roman"/>
            </a:endParaRPr>
          </a:p>
          <a:p>
            <a:pPr marL="342720" indent="-328680" algn="just">
              <a:lnSpc>
                <a:spcPct val="100000"/>
              </a:lnSpc>
              <a:spcAft>
                <a:spcPts val="1060"/>
              </a:spcAft>
              <a:tabLst>
                <a:tab algn="l" pos="0"/>
                <a:tab algn="l" pos="339480"/>
                <a:tab algn="l" pos="444240"/>
                <a:tab algn="l" pos="893520"/>
                <a:tab algn="l" pos="1342800"/>
                <a:tab algn="l" pos="1792080"/>
                <a:tab algn="l" pos="2241360"/>
                <a:tab algn="l" pos="2690640"/>
                <a:tab algn="l" pos="3139920"/>
                <a:tab algn="l" pos="3589200"/>
                <a:tab algn="l" pos="4038480"/>
                <a:tab algn="l" pos="4487760"/>
                <a:tab algn="l" pos="4937040"/>
                <a:tab algn="l" pos="5386320"/>
                <a:tab algn="l" pos="5835600"/>
                <a:tab algn="l" pos="6284880"/>
                <a:tab algn="l" pos="6734160"/>
                <a:tab algn="l" pos="7183080"/>
                <a:tab algn="l" pos="7632360"/>
                <a:tab algn="l" pos="8081640"/>
                <a:tab algn="l" pos="8530920"/>
                <a:tab algn="l" pos="8980200"/>
                <a:tab algn="l" pos="8982000"/>
                <a:tab algn="l" pos="9431280"/>
                <a:tab algn="l" pos="9880560"/>
                <a:tab algn="l" pos="10329840"/>
                <a:tab algn="l" pos="10779120"/>
                <a:tab algn="l" pos="10780560"/>
                <a:tab algn="l" pos="10782000"/>
              </a:tabLst>
            </a:pPr>
            <a:r>
              <a:rPr b="0" lang="en-GB" sz="1800" spc="-1" strike="noStrike">
                <a:solidFill>
                  <a:srgbClr val="000000"/>
                </a:solidFill>
                <a:latin typeface="Times New Roman"/>
                <a:ea typeface="Times New Roman"/>
              </a:rPr>
              <a:t>“</a:t>
            </a:r>
            <a:r>
              <a:rPr b="0" lang="en-GB" sz="1800" spc="-1" strike="noStrike">
                <a:solidFill>
                  <a:srgbClr val="000000"/>
                </a:solidFill>
                <a:latin typeface="Times New Roman"/>
                <a:ea typeface="Times New Roman"/>
              </a:rPr>
              <a:t>Farewell, Roman hills and hill-established Rome</a:t>
            </a:r>
            <a:endParaRPr b="0" lang="en-GB" sz="1800" spc="-1" strike="noStrike">
              <a:solidFill>
                <a:srgbClr val="000000"/>
              </a:solidFill>
              <a:latin typeface="Times New Roman"/>
            </a:endParaRPr>
          </a:p>
          <a:p>
            <a:pPr marL="342720" indent="-328680" algn="just">
              <a:lnSpc>
                <a:spcPct val="100000"/>
              </a:lnSpc>
              <a:spcAft>
                <a:spcPts val="1060"/>
              </a:spcAft>
              <a:tabLst>
                <a:tab algn="l" pos="0"/>
                <a:tab algn="l" pos="339480"/>
                <a:tab algn="l" pos="444240"/>
                <a:tab algn="l" pos="893520"/>
                <a:tab algn="l" pos="1342800"/>
                <a:tab algn="l" pos="1792080"/>
                <a:tab algn="l" pos="2241360"/>
                <a:tab algn="l" pos="2690640"/>
                <a:tab algn="l" pos="3139920"/>
                <a:tab algn="l" pos="3589200"/>
                <a:tab algn="l" pos="4038480"/>
                <a:tab algn="l" pos="4487760"/>
                <a:tab algn="l" pos="4937040"/>
                <a:tab algn="l" pos="5386320"/>
                <a:tab algn="l" pos="5835600"/>
                <a:tab algn="l" pos="6284880"/>
                <a:tab algn="l" pos="6734160"/>
                <a:tab algn="l" pos="7183080"/>
                <a:tab algn="l" pos="7632360"/>
                <a:tab algn="l" pos="8081640"/>
                <a:tab algn="l" pos="8530920"/>
                <a:tab algn="l" pos="8980200"/>
                <a:tab algn="l" pos="8982000"/>
                <a:tab algn="l" pos="9431280"/>
                <a:tab algn="l" pos="9880560"/>
                <a:tab algn="l" pos="10329840"/>
                <a:tab algn="l" pos="10779120"/>
                <a:tab algn="l" pos="10780560"/>
                <a:tab algn="l" pos="10782000"/>
              </a:tabLst>
            </a:pPr>
            <a:r>
              <a:rPr b="0" lang="en-GB" sz="1800" spc="-1" strike="noStrike">
                <a:solidFill>
                  <a:srgbClr val="000000"/>
                </a:solidFill>
                <a:latin typeface="Times New Roman"/>
                <a:ea typeface="Times New Roman"/>
              </a:rPr>
              <a:t>       </a:t>
            </a:r>
            <a:r>
              <a:rPr b="0" lang="en-GB" sz="1800" spc="-1" strike="noStrike">
                <a:solidFill>
                  <a:srgbClr val="000000"/>
                </a:solidFill>
                <a:latin typeface="Times New Roman"/>
                <a:ea typeface="Times New Roman"/>
              </a:rPr>
              <a:t>And Vesta to be shamed by my offence.</a:t>
            </a:r>
            <a:endParaRPr b="0" lang="en-GB" sz="1800" spc="-1" strike="noStrike">
              <a:solidFill>
                <a:srgbClr val="000000"/>
              </a:solidFill>
              <a:latin typeface="Times New Roman"/>
            </a:endParaRPr>
          </a:p>
          <a:p>
            <a:pPr marL="342720" indent="-328680" algn="just">
              <a:lnSpc>
                <a:spcPct val="100000"/>
              </a:lnSpc>
              <a:spcAft>
                <a:spcPts val="1060"/>
              </a:spcAft>
              <a:tabLst>
                <a:tab algn="l" pos="0"/>
                <a:tab algn="l" pos="339480"/>
                <a:tab algn="l" pos="444240"/>
                <a:tab algn="l" pos="893520"/>
                <a:tab algn="l" pos="1342800"/>
                <a:tab algn="l" pos="1792080"/>
                <a:tab algn="l" pos="2241360"/>
                <a:tab algn="l" pos="2690640"/>
                <a:tab algn="l" pos="3139920"/>
                <a:tab algn="l" pos="3589200"/>
                <a:tab algn="l" pos="4038480"/>
                <a:tab algn="l" pos="4487760"/>
                <a:tab algn="l" pos="4937040"/>
                <a:tab algn="l" pos="5386320"/>
                <a:tab algn="l" pos="5835600"/>
                <a:tab algn="l" pos="6284880"/>
                <a:tab algn="l" pos="6734160"/>
                <a:tab algn="l" pos="7183080"/>
                <a:tab algn="l" pos="7632360"/>
                <a:tab algn="l" pos="8081640"/>
                <a:tab algn="l" pos="8530920"/>
                <a:tab algn="l" pos="8980200"/>
                <a:tab algn="l" pos="8982000"/>
                <a:tab algn="l" pos="9431280"/>
                <a:tab algn="l" pos="9880560"/>
                <a:tab algn="l" pos="10329840"/>
                <a:tab algn="l" pos="10779120"/>
                <a:tab algn="l" pos="10780560"/>
                <a:tab algn="l" pos="10782000"/>
              </a:tabLst>
            </a:pPr>
            <a:r>
              <a:rPr b="0" lang="en-GB" sz="1800" spc="-1" strike="noStrike">
                <a:solidFill>
                  <a:srgbClr val="000000"/>
                </a:solidFill>
                <a:latin typeface="Times New Roman"/>
                <a:ea typeface="Times New Roman"/>
              </a:rPr>
              <a:t>     </a:t>
            </a:r>
            <a:r>
              <a:rPr b="0" lang="en-GB" sz="1800" spc="-1" strike="noStrike">
                <a:solidFill>
                  <a:srgbClr val="000000"/>
                </a:solidFill>
                <a:latin typeface="Times New Roman"/>
                <a:ea typeface="Times New Roman"/>
              </a:rPr>
              <a:t>The horse whose mane Tatius himself combs to the right,</a:t>
            </a:r>
            <a:endParaRPr b="0" lang="en-GB" sz="1800" spc="-1" strike="noStrike">
              <a:solidFill>
                <a:srgbClr val="000000"/>
              </a:solidFill>
              <a:latin typeface="Times New Roman"/>
            </a:endParaRPr>
          </a:p>
          <a:p>
            <a:pPr marL="342720" indent="-328680" algn="just">
              <a:lnSpc>
                <a:spcPct val="100000"/>
              </a:lnSpc>
              <a:spcAft>
                <a:spcPts val="1060"/>
              </a:spcAft>
              <a:tabLst>
                <a:tab algn="l" pos="0"/>
                <a:tab algn="l" pos="339480"/>
                <a:tab algn="l" pos="444240"/>
                <a:tab algn="l" pos="893520"/>
                <a:tab algn="l" pos="1342800"/>
                <a:tab algn="l" pos="1792080"/>
                <a:tab algn="l" pos="2241360"/>
                <a:tab algn="l" pos="2690640"/>
                <a:tab algn="l" pos="3139920"/>
                <a:tab algn="l" pos="3589200"/>
                <a:tab algn="l" pos="4038480"/>
                <a:tab algn="l" pos="4487760"/>
                <a:tab algn="l" pos="4937040"/>
                <a:tab algn="l" pos="5386320"/>
                <a:tab algn="l" pos="5835600"/>
                <a:tab algn="l" pos="6284880"/>
                <a:tab algn="l" pos="6734160"/>
                <a:tab algn="l" pos="7183080"/>
                <a:tab algn="l" pos="7632360"/>
                <a:tab algn="l" pos="8081640"/>
                <a:tab algn="l" pos="8530920"/>
                <a:tab algn="l" pos="8980200"/>
                <a:tab algn="l" pos="8982000"/>
                <a:tab algn="l" pos="9431280"/>
                <a:tab algn="l" pos="9880560"/>
                <a:tab algn="l" pos="10329840"/>
                <a:tab algn="l" pos="10779120"/>
                <a:tab algn="l" pos="10780560"/>
                <a:tab algn="l" pos="10782000"/>
              </a:tabLst>
            </a:pPr>
            <a:r>
              <a:rPr b="0" lang="en-GB" sz="1800" spc="-1" strike="noStrike">
                <a:solidFill>
                  <a:srgbClr val="000000"/>
                </a:solidFill>
                <a:latin typeface="Times New Roman"/>
                <a:ea typeface="Times New Roman"/>
              </a:rPr>
              <a:t>       </a:t>
            </a:r>
            <a:r>
              <a:rPr b="0" lang="en-GB" sz="1800" spc="-1" strike="noStrike">
                <a:solidFill>
                  <a:srgbClr val="000000"/>
                </a:solidFill>
                <a:latin typeface="Times New Roman"/>
                <a:ea typeface="Times New Roman"/>
              </a:rPr>
              <a:t>That horse shall transport my love to his camp.” (Prop. 4.4.35-8)</a:t>
            </a:r>
            <a:endParaRPr b="0" lang="en-GB" sz="1800" spc="-1" strike="noStrike">
              <a:solidFill>
                <a:srgbClr val="000000"/>
              </a:solidFill>
              <a:latin typeface="Times New Roman"/>
            </a:endParaRPr>
          </a:p>
          <a:p>
            <a:pPr marL="342720" indent="-328680" algn="just">
              <a:lnSpc>
                <a:spcPct val="100000"/>
              </a:lnSpc>
              <a:spcAft>
                <a:spcPts val="1060"/>
              </a:spcAft>
              <a:tabLst>
                <a:tab algn="l" pos="0"/>
                <a:tab algn="l" pos="339480"/>
                <a:tab algn="l" pos="444240"/>
                <a:tab algn="l" pos="893520"/>
                <a:tab algn="l" pos="1342800"/>
                <a:tab algn="l" pos="1792080"/>
                <a:tab algn="l" pos="2241360"/>
                <a:tab algn="l" pos="2690640"/>
                <a:tab algn="l" pos="3139920"/>
                <a:tab algn="l" pos="3589200"/>
                <a:tab algn="l" pos="4038480"/>
                <a:tab algn="l" pos="4487760"/>
                <a:tab algn="l" pos="4937040"/>
                <a:tab algn="l" pos="5386320"/>
                <a:tab algn="l" pos="5835600"/>
                <a:tab algn="l" pos="6284880"/>
                <a:tab algn="l" pos="6734160"/>
                <a:tab algn="l" pos="7183080"/>
                <a:tab algn="l" pos="7632360"/>
                <a:tab algn="l" pos="8081640"/>
                <a:tab algn="l" pos="8530920"/>
                <a:tab algn="l" pos="8980200"/>
                <a:tab algn="l" pos="8982000"/>
                <a:tab algn="l" pos="9431280"/>
                <a:tab algn="l" pos="9880560"/>
                <a:tab algn="l" pos="10329840"/>
                <a:tab algn="l" pos="10779120"/>
                <a:tab algn="l" pos="10780560"/>
                <a:tab algn="l" pos="10782000"/>
              </a:tabLst>
            </a:pPr>
            <a:endParaRPr b="0" lang="en-GB" sz="1800" spc="-1" strike="noStrike">
              <a:solidFill>
                <a:srgbClr val="000000"/>
              </a:solidFill>
              <a:latin typeface="Times New Roman"/>
            </a:endParaRPr>
          </a:p>
          <a:p>
            <a:pPr marL="342720" indent="-328680" algn="just">
              <a:lnSpc>
                <a:spcPct val="100000"/>
              </a:lnSpc>
              <a:spcAft>
                <a:spcPts val="1060"/>
              </a:spcAft>
              <a:tabLst>
                <a:tab algn="l" pos="0"/>
                <a:tab algn="l" pos="339480"/>
                <a:tab algn="l" pos="444240"/>
                <a:tab algn="l" pos="893520"/>
                <a:tab algn="l" pos="1342800"/>
                <a:tab algn="l" pos="1792080"/>
                <a:tab algn="l" pos="2241360"/>
                <a:tab algn="l" pos="2690640"/>
                <a:tab algn="l" pos="3139920"/>
                <a:tab algn="l" pos="3589200"/>
                <a:tab algn="l" pos="4038480"/>
                <a:tab algn="l" pos="4487760"/>
                <a:tab algn="l" pos="4937040"/>
                <a:tab algn="l" pos="5386320"/>
                <a:tab algn="l" pos="5835600"/>
                <a:tab algn="l" pos="6284880"/>
                <a:tab algn="l" pos="6734160"/>
                <a:tab algn="l" pos="7183080"/>
                <a:tab algn="l" pos="7632360"/>
                <a:tab algn="l" pos="8081640"/>
                <a:tab algn="l" pos="8530920"/>
                <a:tab algn="l" pos="8980200"/>
                <a:tab algn="l" pos="8982000"/>
                <a:tab algn="l" pos="9431280"/>
                <a:tab algn="l" pos="9880560"/>
                <a:tab algn="l" pos="10329840"/>
                <a:tab algn="l" pos="10779120"/>
                <a:tab algn="l" pos="10780560"/>
                <a:tab algn="l" pos="10782000"/>
              </a:tabLst>
            </a:pPr>
            <a:endParaRPr b="0" lang="en-GB" sz="1800" spc="-1" strike="noStrike">
              <a:solidFill>
                <a:srgbClr val="000000"/>
              </a:solidFill>
              <a:latin typeface="Times New Roman"/>
            </a:endParaRPr>
          </a:p>
        </p:txBody>
      </p:sp>
    </p:spTree>
  </p:cSld>
</p:sld>
</file>

<file path=ppt/slides/slide6.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fffff"/>
        </a:solidFill>
      </p:bgPr>
    </p:bg>
    <p:spTree>
      <p:nvGrpSpPr>
        <p:cNvPr id="1" name=""/>
        <p:cNvGrpSpPr/>
        <p:nvPr/>
      </p:nvGrpSpPr>
      <p:grpSpPr>
        <a:xfrm>
          <a:off x="0" y="0"/>
          <a:ext cx="0" cy="0"/>
          <a:chOff x="0" y="0"/>
          <a:chExt cx="0" cy="0"/>
        </a:xfrm>
      </p:grpSpPr>
      <p:sp>
        <p:nvSpPr>
          <p:cNvPr id="70" name=""/>
          <p:cNvSpPr txBox="1"/>
          <p:nvPr/>
        </p:nvSpPr>
        <p:spPr>
          <a:xfrm>
            <a:off x="503280" y="215640"/>
            <a:ext cx="8097840" cy="826920"/>
          </a:xfrm>
          <a:prstGeom prst="rect">
            <a:avLst/>
          </a:prstGeom>
          <a:noFill/>
          <a:ln w="0">
            <a:noFill/>
          </a:ln>
        </p:spPr>
        <p:txBody>
          <a:bodyPr lIns="0" rIns="0" tIns="0" bIns="0" anchor="ctr">
            <a:noAutofit/>
          </a:bodyPr>
          <a:p>
            <a:pPr algn="ctr">
              <a:tabLst>
                <a:tab algn="l" pos="0"/>
                <a:tab algn="l" pos="444240"/>
                <a:tab algn="l" pos="893520"/>
                <a:tab algn="l" pos="1342800"/>
                <a:tab algn="l" pos="1792080"/>
                <a:tab algn="l" pos="2241360"/>
                <a:tab algn="l" pos="2690640"/>
                <a:tab algn="l" pos="3139920"/>
                <a:tab algn="l" pos="3589200"/>
                <a:tab algn="l" pos="4038480"/>
                <a:tab algn="l" pos="4487760"/>
                <a:tab algn="l" pos="4937040"/>
                <a:tab algn="l" pos="5386320"/>
                <a:tab algn="l" pos="5835600"/>
                <a:tab algn="l" pos="6284880"/>
                <a:tab algn="l" pos="6734160"/>
                <a:tab algn="l" pos="7183080"/>
                <a:tab algn="l" pos="7632360"/>
                <a:tab algn="l" pos="8081640"/>
                <a:tab algn="l" pos="8530920"/>
                <a:tab algn="l" pos="8980200"/>
                <a:tab algn="l" pos="8982000"/>
                <a:tab algn="l" pos="9431280"/>
                <a:tab algn="l" pos="9880560"/>
                <a:tab algn="l" pos="10329840"/>
                <a:tab algn="l" pos="10779120"/>
                <a:tab algn="l" pos="10780560"/>
                <a:tab algn="l" pos="10782000"/>
              </a:tabLst>
            </a:pPr>
            <a:r>
              <a:rPr b="0" i="1" lang="en-GB" sz="3300" spc="-1" strike="noStrike">
                <a:solidFill>
                  <a:srgbClr val="000000"/>
                </a:solidFill>
                <a:latin typeface="Times New Roman"/>
              </a:rPr>
              <a:t>Heroides</a:t>
            </a:r>
            <a:endParaRPr b="0" lang="en-GB" sz="3300" spc="-1" strike="noStrike">
              <a:solidFill>
                <a:srgbClr val="000000"/>
              </a:solidFill>
              <a:latin typeface="Times New Roman"/>
            </a:endParaRPr>
          </a:p>
        </p:txBody>
      </p:sp>
      <p:sp>
        <p:nvSpPr>
          <p:cNvPr id="71" name=""/>
          <p:cNvSpPr txBox="1"/>
          <p:nvPr/>
        </p:nvSpPr>
        <p:spPr>
          <a:xfrm>
            <a:off x="539280" y="1213920"/>
            <a:ext cx="9070920" cy="3286440"/>
          </a:xfrm>
          <a:prstGeom prst="rect">
            <a:avLst/>
          </a:prstGeom>
          <a:noFill/>
          <a:ln w="0">
            <a:noFill/>
          </a:ln>
        </p:spPr>
        <p:txBody>
          <a:bodyPr lIns="0" rIns="0" tIns="15120" bIns="0">
            <a:normAutofit/>
          </a:bodyPr>
          <a:p>
            <a:pPr>
              <a:lnSpc>
                <a:spcPct val="95000"/>
              </a:lnSpc>
              <a:spcAft>
                <a:spcPts val="1060"/>
              </a:spcAft>
              <a:tabLst>
                <a:tab algn="l" pos="0"/>
                <a:tab algn="l" pos="101520"/>
                <a:tab algn="l" pos="550800"/>
                <a:tab algn="l" pos="1000080"/>
                <a:tab algn="l" pos="1449360"/>
                <a:tab algn="l" pos="1898640"/>
                <a:tab algn="l" pos="2347560"/>
                <a:tab algn="l" pos="2796840"/>
                <a:tab algn="l" pos="3246120"/>
                <a:tab algn="l" pos="3695400"/>
                <a:tab algn="l" pos="4144680"/>
                <a:tab algn="l" pos="4593960"/>
                <a:tab algn="l" pos="5043240"/>
                <a:tab algn="l" pos="5492520"/>
                <a:tab algn="l" pos="5943600"/>
                <a:tab algn="l" pos="6391080"/>
                <a:tab algn="l" pos="6840360"/>
                <a:tab algn="l" pos="7289640"/>
                <a:tab algn="l" pos="7738920"/>
                <a:tab algn="l" pos="8188200"/>
                <a:tab algn="l" pos="8637480"/>
                <a:tab algn="l" pos="8982000"/>
                <a:tab algn="l" pos="9431280"/>
                <a:tab algn="l" pos="9880560"/>
                <a:tab algn="l" pos="10329840"/>
                <a:tab algn="l" pos="10779120"/>
                <a:tab algn="l" pos="10780560"/>
                <a:tab algn="l" pos="10782000"/>
              </a:tabLst>
            </a:pPr>
            <a:r>
              <a:rPr b="0" lang="de-DE" sz="1800" spc="-1" strike="noStrike">
                <a:solidFill>
                  <a:srgbClr val="010101"/>
                </a:solidFill>
                <a:latin typeface="Times New Roman"/>
                <a:ea typeface="Segoe UI"/>
              </a:rPr>
              <a:t>▪ </a:t>
            </a:r>
            <a:r>
              <a:rPr b="0" lang="de-DE" sz="1800" spc="-1" strike="noStrike">
                <a:solidFill>
                  <a:srgbClr val="010101"/>
                </a:solidFill>
                <a:latin typeface="Times New Roman"/>
                <a:ea typeface="Segoe UI"/>
              </a:rPr>
              <a:t>l</a:t>
            </a:r>
            <a:r>
              <a:rPr b="0" lang="de-DE" sz="1800" spc="-1" strike="noStrike">
                <a:solidFill>
                  <a:srgbClr val="010101"/>
                </a:solidFill>
                <a:latin typeface="Times New Roman"/>
                <a:ea typeface="Times New Roman"/>
              </a:rPr>
              <a:t>etter writing flagged up (</a:t>
            </a:r>
            <a:r>
              <a:rPr b="0" i="1" lang="de-DE" sz="1800" spc="-1" strike="noStrike">
                <a:solidFill>
                  <a:srgbClr val="010101"/>
                </a:solidFill>
                <a:latin typeface="Times New Roman"/>
                <a:ea typeface="Times New Roman"/>
              </a:rPr>
              <a:t>Her</a:t>
            </a:r>
            <a:r>
              <a:rPr b="0" lang="de-DE" sz="1800" spc="-1" strike="noStrike">
                <a:solidFill>
                  <a:srgbClr val="010101"/>
                </a:solidFill>
                <a:latin typeface="Times New Roman"/>
                <a:ea typeface="Times New Roman"/>
              </a:rPr>
              <a:t>. 1: Penelope frequently composing letters; epistolary style)</a:t>
            </a:r>
            <a:endParaRPr b="0" lang="en-GB" sz="1800" spc="-1" strike="noStrike">
              <a:solidFill>
                <a:srgbClr val="000000"/>
              </a:solidFill>
              <a:latin typeface="Times New Roman"/>
            </a:endParaRPr>
          </a:p>
          <a:p>
            <a:pPr>
              <a:lnSpc>
                <a:spcPct val="95000"/>
              </a:lnSpc>
              <a:spcAft>
                <a:spcPts val="1060"/>
              </a:spcAft>
              <a:tabLst>
                <a:tab algn="l" pos="0"/>
                <a:tab algn="l" pos="101520"/>
                <a:tab algn="l" pos="550800"/>
                <a:tab algn="l" pos="1000080"/>
                <a:tab algn="l" pos="1449360"/>
                <a:tab algn="l" pos="1898640"/>
                <a:tab algn="l" pos="2347560"/>
                <a:tab algn="l" pos="2796840"/>
                <a:tab algn="l" pos="3246120"/>
                <a:tab algn="l" pos="3695400"/>
                <a:tab algn="l" pos="4144680"/>
                <a:tab algn="l" pos="4593960"/>
                <a:tab algn="l" pos="5043240"/>
                <a:tab algn="l" pos="5492520"/>
                <a:tab algn="l" pos="5943600"/>
                <a:tab algn="l" pos="6391080"/>
                <a:tab algn="l" pos="6840360"/>
                <a:tab algn="l" pos="7289640"/>
                <a:tab algn="l" pos="7738920"/>
                <a:tab algn="l" pos="8188200"/>
                <a:tab algn="l" pos="8637480"/>
                <a:tab algn="l" pos="8982000"/>
                <a:tab algn="l" pos="9431280"/>
                <a:tab algn="l" pos="9880560"/>
                <a:tab algn="l" pos="10329840"/>
                <a:tab algn="l" pos="10779120"/>
                <a:tab algn="l" pos="10780560"/>
                <a:tab algn="l" pos="10782000"/>
              </a:tabLst>
            </a:pPr>
            <a:r>
              <a:rPr b="0" lang="de-DE" sz="1800" spc="-1" strike="noStrike">
                <a:solidFill>
                  <a:srgbClr val="010101"/>
                </a:solidFill>
                <a:latin typeface="Segoe UI"/>
                <a:ea typeface="Segoe UI"/>
              </a:rPr>
              <a:t>▪ </a:t>
            </a:r>
            <a:r>
              <a:rPr b="0" lang="de-DE" sz="1800" spc="-1" strike="noStrike">
                <a:solidFill>
                  <a:srgbClr val="010101"/>
                </a:solidFill>
                <a:latin typeface="Times New Roman"/>
                <a:ea typeface="Times New Roman"/>
              </a:rPr>
              <a:t>Why choose letter form? </a:t>
            </a:r>
            <a:endParaRPr b="0" lang="en-GB" sz="1800" spc="-1" strike="noStrike">
              <a:solidFill>
                <a:srgbClr val="000000"/>
              </a:solidFill>
              <a:latin typeface="Times New Roman"/>
            </a:endParaRPr>
          </a:p>
          <a:p>
            <a:pPr>
              <a:lnSpc>
                <a:spcPct val="95000"/>
              </a:lnSpc>
              <a:spcAft>
                <a:spcPts val="1060"/>
              </a:spcAft>
              <a:tabLst>
                <a:tab algn="l" pos="0"/>
                <a:tab algn="l" pos="101520"/>
                <a:tab algn="l" pos="550800"/>
                <a:tab algn="l" pos="1000080"/>
                <a:tab algn="l" pos="1449360"/>
                <a:tab algn="l" pos="1898640"/>
                <a:tab algn="l" pos="2347560"/>
                <a:tab algn="l" pos="2796840"/>
                <a:tab algn="l" pos="3246120"/>
                <a:tab algn="l" pos="3695400"/>
                <a:tab algn="l" pos="4144680"/>
                <a:tab algn="l" pos="4593960"/>
                <a:tab algn="l" pos="5043240"/>
                <a:tab algn="l" pos="5492520"/>
                <a:tab algn="l" pos="5943600"/>
                <a:tab algn="l" pos="6391080"/>
                <a:tab algn="l" pos="6840360"/>
                <a:tab algn="l" pos="7289640"/>
                <a:tab algn="l" pos="7738920"/>
                <a:tab algn="l" pos="8188200"/>
                <a:tab algn="l" pos="8637480"/>
                <a:tab algn="l" pos="8982000"/>
                <a:tab algn="l" pos="9431280"/>
                <a:tab algn="l" pos="9880560"/>
                <a:tab algn="l" pos="10329840"/>
                <a:tab algn="l" pos="10779120"/>
                <a:tab algn="l" pos="10780560"/>
                <a:tab algn="l" pos="10782000"/>
              </a:tabLst>
            </a:pPr>
            <a:r>
              <a:rPr b="0" lang="de-DE" sz="1800" spc="-1" strike="noStrike">
                <a:solidFill>
                  <a:srgbClr val="010101"/>
                </a:solidFill>
                <a:latin typeface="Times New Roman"/>
                <a:ea typeface="Times New Roman"/>
              </a:rPr>
              <a:t>i) absence/distance (nb Greek camp rather than water)</a:t>
            </a:r>
            <a:endParaRPr b="0" lang="en-GB" sz="1800" spc="-1" strike="noStrike">
              <a:solidFill>
                <a:srgbClr val="000000"/>
              </a:solidFill>
              <a:latin typeface="Times New Roman"/>
            </a:endParaRPr>
          </a:p>
          <a:p>
            <a:pPr>
              <a:lnSpc>
                <a:spcPct val="95000"/>
              </a:lnSpc>
              <a:spcAft>
                <a:spcPts val="1060"/>
              </a:spcAft>
              <a:tabLst>
                <a:tab algn="l" pos="0"/>
                <a:tab algn="l" pos="101520"/>
                <a:tab algn="l" pos="550800"/>
                <a:tab algn="l" pos="1000080"/>
                <a:tab algn="l" pos="1449360"/>
                <a:tab algn="l" pos="1898640"/>
                <a:tab algn="l" pos="2347560"/>
                <a:tab algn="l" pos="2796840"/>
                <a:tab algn="l" pos="3246120"/>
                <a:tab algn="l" pos="3695400"/>
                <a:tab algn="l" pos="4144680"/>
                <a:tab algn="l" pos="4593960"/>
                <a:tab algn="l" pos="5043240"/>
                <a:tab algn="l" pos="5492520"/>
                <a:tab algn="l" pos="5943600"/>
                <a:tab algn="l" pos="6391080"/>
                <a:tab algn="l" pos="6840360"/>
                <a:tab algn="l" pos="7289640"/>
                <a:tab algn="l" pos="7738920"/>
                <a:tab algn="l" pos="8188200"/>
                <a:tab algn="l" pos="8637480"/>
                <a:tab algn="l" pos="8982000"/>
                <a:tab algn="l" pos="9431280"/>
                <a:tab algn="l" pos="9880560"/>
                <a:tab algn="l" pos="10329840"/>
                <a:tab algn="l" pos="10779120"/>
                <a:tab algn="l" pos="10780560"/>
                <a:tab algn="l" pos="10782000"/>
              </a:tabLst>
            </a:pPr>
            <a:r>
              <a:rPr b="0" lang="de-DE" sz="1800" spc="-1" strike="noStrike">
                <a:solidFill>
                  <a:srgbClr val="010101"/>
                </a:solidFill>
                <a:latin typeface="Times New Roman"/>
                <a:ea typeface="Times New Roman"/>
              </a:rPr>
              <a:t>ii) female voice (lament only speech of Briseis in </a:t>
            </a:r>
            <a:r>
              <a:rPr b="0" i="1" lang="de-DE" sz="1800" spc="-1" strike="noStrike">
                <a:solidFill>
                  <a:srgbClr val="010101"/>
                </a:solidFill>
                <a:latin typeface="Times New Roman"/>
                <a:ea typeface="Times New Roman"/>
              </a:rPr>
              <a:t>Il.</a:t>
            </a:r>
            <a:r>
              <a:rPr b="0" lang="de-DE" sz="1800" spc="-1" strike="noStrike">
                <a:solidFill>
                  <a:srgbClr val="010101"/>
                </a:solidFill>
                <a:latin typeface="Times New Roman"/>
                <a:ea typeface="Times New Roman"/>
              </a:rPr>
              <a:t>)</a:t>
            </a:r>
            <a:endParaRPr b="0" lang="en-GB" sz="1800" spc="-1" strike="noStrike">
              <a:solidFill>
                <a:srgbClr val="000000"/>
              </a:solidFill>
              <a:latin typeface="Times New Roman"/>
            </a:endParaRPr>
          </a:p>
          <a:p>
            <a:pPr>
              <a:lnSpc>
                <a:spcPct val="95000"/>
              </a:lnSpc>
              <a:spcAft>
                <a:spcPts val="1060"/>
              </a:spcAft>
              <a:tabLst>
                <a:tab algn="l" pos="0"/>
                <a:tab algn="l" pos="101520"/>
                <a:tab algn="l" pos="550800"/>
                <a:tab algn="l" pos="1000080"/>
                <a:tab algn="l" pos="1449360"/>
                <a:tab algn="l" pos="1898640"/>
                <a:tab algn="l" pos="2347560"/>
                <a:tab algn="l" pos="2796840"/>
                <a:tab algn="l" pos="3246120"/>
                <a:tab algn="l" pos="3695400"/>
                <a:tab algn="l" pos="4144680"/>
                <a:tab algn="l" pos="4593960"/>
                <a:tab algn="l" pos="5043240"/>
                <a:tab algn="l" pos="5492520"/>
                <a:tab algn="l" pos="5943600"/>
                <a:tab algn="l" pos="6391080"/>
                <a:tab algn="l" pos="6840360"/>
                <a:tab algn="l" pos="7289640"/>
                <a:tab algn="l" pos="7738920"/>
                <a:tab algn="l" pos="8188200"/>
                <a:tab algn="l" pos="8637480"/>
                <a:tab algn="l" pos="8982000"/>
                <a:tab algn="l" pos="9431280"/>
                <a:tab algn="l" pos="9880560"/>
                <a:tab algn="l" pos="10329840"/>
                <a:tab algn="l" pos="10779120"/>
                <a:tab algn="l" pos="10780560"/>
                <a:tab algn="l" pos="10782000"/>
              </a:tabLst>
            </a:pPr>
            <a:endParaRPr b="0" lang="en-GB" sz="1800" spc="-1" strike="noStrike">
              <a:solidFill>
                <a:srgbClr val="000000"/>
              </a:solidFill>
              <a:latin typeface="Times New Roman"/>
            </a:endParaRPr>
          </a:p>
          <a:p>
            <a:pPr algn="just">
              <a:lnSpc>
                <a:spcPct val="100000"/>
              </a:lnSpc>
              <a:spcAft>
                <a:spcPts val="1060"/>
              </a:spcAft>
              <a:tabLst>
                <a:tab algn="l" pos="0"/>
                <a:tab algn="l" pos="101520"/>
                <a:tab algn="l" pos="550800"/>
                <a:tab algn="l" pos="1000080"/>
                <a:tab algn="l" pos="1449360"/>
                <a:tab algn="l" pos="1898640"/>
                <a:tab algn="l" pos="2347560"/>
                <a:tab algn="l" pos="2796840"/>
                <a:tab algn="l" pos="3246120"/>
                <a:tab algn="l" pos="3695400"/>
                <a:tab algn="l" pos="4144680"/>
                <a:tab algn="l" pos="4593960"/>
                <a:tab algn="l" pos="5043240"/>
                <a:tab algn="l" pos="5492520"/>
                <a:tab algn="l" pos="5943600"/>
                <a:tab algn="l" pos="6391080"/>
                <a:tab algn="l" pos="6840360"/>
                <a:tab algn="l" pos="7289640"/>
                <a:tab algn="l" pos="7738920"/>
                <a:tab algn="l" pos="8188200"/>
                <a:tab algn="l" pos="8637480"/>
                <a:tab algn="l" pos="8982000"/>
                <a:tab algn="l" pos="9431280"/>
                <a:tab algn="l" pos="9880560"/>
                <a:tab algn="l" pos="10329840"/>
                <a:tab algn="l" pos="10779120"/>
                <a:tab algn="l" pos="10780560"/>
                <a:tab algn="l" pos="10782000"/>
              </a:tabLst>
            </a:pPr>
            <a:endParaRPr b="0" lang="en-GB" sz="1800" spc="-1" strike="noStrike">
              <a:solidFill>
                <a:srgbClr val="000000"/>
              </a:solidFill>
              <a:latin typeface="Times New Roman"/>
            </a:endParaRPr>
          </a:p>
        </p:txBody>
      </p:sp>
      <p:pic>
        <p:nvPicPr>
          <p:cNvPr id="72" name="" descr=""/>
          <p:cNvPicPr/>
          <p:nvPr/>
        </p:nvPicPr>
        <p:blipFill>
          <a:blip r:embed="rId1"/>
          <a:stretch/>
        </p:blipFill>
        <p:spPr>
          <a:xfrm>
            <a:off x="6991200" y="2092320"/>
            <a:ext cx="2008440" cy="1508040"/>
          </a:xfrm>
          <a:prstGeom prst="rect">
            <a:avLst/>
          </a:prstGeom>
          <a:ln w="0">
            <a:noFill/>
          </a:ln>
        </p:spPr>
      </p:pic>
    </p:spTree>
  </p:cSld>
</p:sld>
</file>

<file path=ppt/slides/slide7.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fffff"/>
        </a:solidFill>
      </p:bgPr>
    </p:bg>
    <p:spTree>
      <p:nvGrpSpPr>
        <p:cNvPr id="1" name=""/>
        <p:cNvGrpSpPr/>
        <p:nvPr/>
      </p:nvGrpSpPr>
      <p:grpSpPr>
        <a:xfrm>
          <a:off x="0" y="0"/>
          <a:ext cx="0" cy="0"/>
          <a:chOff x="0" y="0"/>
          <a:chExt cx="0" cy="0"/>
        </a:xfrm>
      </p:grpSpPr>
      <p:sp>
        <p:nvSpPr>
          <p:cNvPr id="73" name=""/>
          <p:cNvSpPr txBox="1"/>
          <p:nvPr/>
        </p:nvSpPr>
        <p:spPr>
          <a:xfrm>
            <a:off x="503280" y="215640"/>
            <a:ext cx="8097840" cy="826920"/>
          </a:xfrm>
          <a:prstGeom prst="rect">
            <a:avLst/>
          </a:prstGeom>
          <a:noFill/>
          <a:ln w="0">
            <a:noFill/>
          </a:ln>
        </p:spPr>
        <p:txBody>
          <a:bodyPr lIns="0" rIns="0" tIns="0" bIns="0" anchor="ctr">
            <a:noAutofit/>
          </a:bodyPr>
          <a:p>
            <a:pPr algn="ctr">
              <a:tabLst>
                <a:tab algn="l" pos="0"/>
                <a:tab algn="l" pos="444240"/>
                <a:tab algn="l" pos="893520"/>
                <a:tab algn="l" pos="1342800"/>
                <a:tab algn="l" pos="1792080"/>
                <a:tab algn="l" pos="2241360"/>
                <a:tab algn="l" pos="2690640"/>
                <a:tab algn="l" pos="3139920"/>
                <a:tab algn="l" pos="3589200"/>
                <a:tab algn="l" pos="4038480"/>
                <a:tab algn="l" pos="4487760"/>
                <a:tab algn="l" pos="4937040"/>
                <a:tab algn="l" pos="5386320"/>
                <a:tab algn="l" pos="5835600"/>
                <a:tab algn="l" pos="6284880"/>
                <a:tab algn="l" pos="6734160"/>
                <a:tab algn="l" pos="7183080"/>
                <a:tab algn="l" pos="7632360"/>
                <a:tab algn="l" pos="8081640"/>
                <a:tab algn="l" pos="8530920"/>
                <a:tab algn="l" pos="8980200"/>
                <a:tab algn="l" pos="8982000"/>
                <a:tab algn="l" pos="9431280"/>
                <a:tab algn="l" pos="9880560"/>
                <a:tab algn="l" pos="10329840"/>
                <a:tab algn="l" pos="10779120"/>
                <a:tab algn="l" pos="10780560"/>
                <a:tab algn="l" pos="10782000"/>
              </a:tabLst>
            </a:pPr>
            <a:r>
              <a:rPr b="0" i="1" lang="en-GB" sz="3300" spc="-1" strike="noStrike">
                <a:solidFill>
                  <a:srgbClr val="000000"/>
                </a:solidFill>
                <a:latin typeface="Times New Roman"/>
              </a:rPr>
              <a:t>Heroides</a:t>
            </a:r>
            <a:endParaRPr b="0" lang="en-GB" sz="3300" spc="-1" strike="noStrike">
              <a:solidFill>
                <a:srgbClr val="000000"/>
              </a:solidFill>
              <a:latin typeface="Times New Roman"/>
            </a:endParaRPr>
          </a:p>
        </p:txBody>
      </p:sp>
      <p:sp>
        <p:nvSpPr>
          <p:cNvPr id="74" name=""/>
          <p:cNvSpPr txBox="1"/>
          <p:nvPr/>
        </p:nvSpPr>
        <p:spPr>
          <a:xfrm>
            <a:off x="502920" y="1368360"/>
            <a:ext cx="9070920" cy="3286080"/>
          </a:xfrm>
          <a:prstGeom prst="rect">
            <a:avLst/>
          </a:prstGeom>
          <a:noFill/>
          <a:ln w="0">
            <a:noFill/>
          </a:ln>
        </p:spPr>
        <p:txBody>
          <a:bodyPr lIns="0" rIns="0" tIns="15120" bIns="0">
            <a:normAutofit/>
          </a:bodyPr>
          <a:p>
            <a:pPr>
              <a:lnSpc>
                <a:spcPct val="95000"/>
              </a:lnSpc>
              <a:spcAft>
                <a:spcPts val="1060"/>
              </a:spcAft>
              <a:tabLst>
                <a:tab algn="l" pos="0"/>
                <a:tab algn="l" pos="101520"/>
                <a:tab algn="l" pos="550800"/>
                <a:tab algn="l" pos="1000080"/>
                <a:tab algn="l" pos="1449360"/>
                <a:tab algn="l" pos="1898640"/>
                <a:tab algn="l" pos="2347560"/>
                <a:tab algn="l" pos="2796840"/>
                <a:tab algn="l" pos="3246120"/>
                <a:tab algn="l" pos="3695400"/>
                <a:tab algn="l" pos="4144680"/>
                <a:tab algn="l" pos="4593960"/>
                <a:tab algn="l" pos="5043240"/>
                <a:tab algn="l" pos="5492520"/>
                <a:tab algn="l" pos="5943600"/>
                <a:tab algn="l" pos="6391080"/>
                <a:tab algn="l" pos="6840360"/>
                <a:tab algn="l" pos="7289640"/>
                <a:tab algn="l" pos="7738920"/>
                <a:tab algn="l" pos="8188200"/>
                <a:tab algn="l" pos="8637480"/>
                <a:tab algn="l" pos="8982000"/>
                <a:tab algn="l" pos="9431280"/>
                <a:tab algn="l" pos="9880560"/>
                <a:tab algn="l" pos="10329840"/>
                <a:tab algn="l" pos="10779120"/>
                <a:tab algn="l" pos="10780560"/>
                <a:tab algn="l" pos="10782000"/>
              </a:tabLst>
            </a:pPr>
            <a:r>
              <a:rPr b="0" lang="de-DE" sz="1800" spc="-1" strike="noStrike">
                <a:solidFill>
                  <a:srgbClr val="010101"/>
                </a:solidFill>
                <a:latin typeface="Times New Roman"/>
                <a:ea typeface="Times New Roman"/>
              </a:rPr>
              <a:t>iii) fictionality and the process of reading</a:t>
            </a:r>
            <a:endParaRPr b="0" lang="en-GB" sz="1800" spc="-1" strike="noStrike">
              <a:solidFill>
                <a:srgbClr val="000000"/>
              </a:solidFill>
              <a:latin typeface="Times New Roman"/>
            </a:endParaRPr>
          </a:p>
          <a:p>
            <a:pPr>
              <a:lnSpc>
                <a:spcPct val="95000"/>
              </a:lnSpc>
              <a:spcAft>
                <a:spcPts val="1060"/>
              </a:spcAft>
              <a:tabLst>
                <a:tab algn="l" pos="0"/>
                <a:tab algn="l" pos="101520"/>
                <a:tab algn="l" pos="550800"/>
                <a:tab algn="l" pos="1000080"/>
                <a:tab algn="l" pos="1449360"/>
                <a:tab algn="l" pos="1898640"/>
                <a:tab algn="l" pos="2347560"/>
                <a:tab algn="l" pos="2796840"/>
                <a:tab algn="l" pos="3246120"/>
                <a:tab algn="l" pos="3695400"/>
                <a:tab algn="l" pos="4144680"/>
                <a:tab algn="l" pos="4593960"/>
                <a:tab algn="l" pos="5043240"/>
                <a:tab algn="l" pos="5492520"/>
                <a:tab algn="l" pos="5943600"/>
                <a:tab algn="l" pos="6391080"/>
                <a:tab algn="l" pos="6840360"/>
                <a:tab algn="l" pos="7289640"/>
                <a:tab algn="l" pos="7738920"/>
                <a:tab algn="l" pos="8188200"/>
                <a:tab algn="l" pos="8637480"/>
                <a:tab algn="l" pos="8982000"/>
                <a:tab algn="l" pos="9431280"/>
                <a:tab algn="l" pos="9880560"/>
                <a:tab algn="l" pos="10329840"/>
                <a:tab algn="l" pos="10779120"/>
                <a:tab algn="l" pos="10780560"/>
                <a:tab algn="l" pos="10782000"/>
              </a:tabLst>
            </a:pPr>
            <a:r>
              <a:rPr b="0" lang="de-DE" sz="1800" spc="-1" strike="noStrike">
                <a:solidFill>
                  <a:srgbClr val="010101"/>
                </a:solidFill>
                <a:latin typeface="Times New Roman"/>
                <a:ea typeface="Times New Roman"/>
              </a:rPr>
              <a:t>“</a:t>
            </a:r>
            <a:r>
              <a:rPr b="0" lang="de-DE" sz="1800" spc="-1" strike="noStrike">
                <a:solidFill>
                  <a:srgbClr val="010101"/>
                </a:solidFill>
                <a:latin typeface="Times New Roman"/>
                <a:ea typeface="Times New Roman"/>
              </a:rPr>
              <a:t>From stolen Briseis is the writing you read, scarce charactered in Greek by her barbarian hand. Whatever blots you shall see, her tears have made; but tears, too, have none the less the weight of words.” (Ov. </a:t>
            </a:r>
            <a:r>
              <a:rPr b="0" i="1" lang="de-DE" sz="1800" spc="-1" strike="noStrike">
                <a:solidFill>
                  <a:srgbClr val="010101"/>
                </a:solidFill>
                <a:latin typeface="Times New Roman"/>
                <a:ea typeface="Times New Roman"/>
              </a:rPr>
              <a:t>Her</a:t>
            </a:r>
            <a:r>
              <a:rPr b="0" lang="de-DE" sz="1800" spc="-1" strike="noStrike">
                <a:solidFill>
                  <a:srgbClr val="010101"/>
                </a:solidFill>
                <a:latin typeface="Times New Roman"/>
                <a:ea typeface="Times New Roman"/>
              </a:rPr>
              <a:t>. 3.1-4)</a:t>
            </a:r>
            <a:endParaRPr b="0" lang="en-GB" sz="1800" spc="-1" strike="noStrike">
              <a:solidFill>
                <a:srgbClr val="000000"/>
              </a:solidFill>
              <a:latin typeface="Times New Roman"/>
            </a:endParaRPr>
          </a:p>
          <a:p>
            <a:pPr>
              <a:lnSpc>
                <a:spcPct val="95000"/>
              </a:lnSpc>
              <a:spcAft>
                <a:spcPts val="1060"/>
              </a:spcAft>
              <a:tabLst>
                <a:tab algn="l" pos="0"/>
                <a:tab algn="l" pos="101520"/>
                <a:tab algn="l" pos="550800"/>
                <a:tab algn="l" pos="1000080"/>
                <a:tab algn="l" pos="1449360"/>
                <a:tab algn="l" pos="1898640"/>
                <a:tab algn="l" pos="2347560"/>
                <a:tab algn="l" pos="2796840"/>
                <a:tab algn="l" pos="3246120"/>
                <a:tab algn="l" pos="3695400"/>
                <a:tab algn="l" pos="4144680"/>
                <a:tab algn="l" pos="4593960"/>
                <a:tab algn="l" pos="5043240"/>
                <a:tab algn="l" pos="5492520"/>
                <a:tab algn="l" pos="5943600"/>
                <a:tab algn="l" pos="6391080"/>
                <a:tab algn="l" pos="6840360"/>
                <a:tab algn="l" pos="7289640"/>
                <a:tab algn="l" pos="7738920"/>
                <a:tab algn="l" pos="8188200"/>
                <a:tab algn="l" pos="8637480"/>
                <a:tab algn="l" pos="8982000"/>
                <a:tab algn="l" pos="9431280"/>
                <a:tab algn="l" pos="9880560"/>
                <a:tab algn="l" pos="10329840"/>
                <a:tab algn="l" pos="10779120"/>
                <a:tab algn="l" pos="10780560"/>
                <a:tab algn="l" pos="10782000"/>
              </a:tabLst>
            </a:pPr>
            <a:r>
              <a:rPr b="0" lang="de-DE" sz="1800" spc="-1" strike="noStrike">
                <a:solidFill>
                  <a:srgbClr val="010101"/>
                </a:solidFill>
                <a:latin typeface="Times New Roman"/>
                <a:ea typeface="Times New Roman"/>
              </a:rPr>
              <a:t>iv) letter written at a fixed point in time + limited perspective &gt; dramatic irony</a:t>
            </a:r>
            <a:endParaRPr b="0" lang="en-GB" sz="1800" spc="-1" strike="noStrike">
              <a:solidFill>
                <a:srgbClr val="000000"/>
              </a:solidFill>
              <a:latin typeface="Times New Roman"/>
            </a:endParaRPr>
          </a:p>
          <a:p>
            <a:pPr>
              <a:lnSpc>
                <a:spcPct val="95000"/>
              </a:lnSpc>
              <a:spcAft>
                <a:spcPts val="1060"/>
              </a:spcAft>
              <a:tabLst>
                <a:tab algn="l" pos="0"/>
                <a:tab algn="l" pos="101520"/>
                <a:tab algn="l" pos="550800"/>
                <a:tab algn="l" pos="1000080"/>
                <a:tab algn="l" pos="1449360"/>
                <a:tab algn="l" pos="1898640"/>
                <a:tab algn="l" pos="2347560"/>
                <a:tab algn="l" pos="2796840"/>
                <a:tab algn="l" pos="3246120"/>
                <a:tab algn="l" pos="3695400"/>
                <a:tab algn="l" pos="4144680"/>
                <a:tab algn="l" pos="4593960"/>
                <a:tab algn="l" pos="5043240"/>
                <a:tab algn="l" pos="5492520"/>
                <a:tab algn="l" pos="5943600"/>
                <a:tab algn="l" pos="6391080"/>
                <a:tab algn="l" pos="6840360"/>
                <a:tab algn="l" pos="7289640"/>
                <a:tab algn="l" pos="7738920"/>
                <a:tab algn="l" pos="8188200"/>
                <a:tab algn="l" pos="8637480"/>
                <a:tab algn="l" pos="8982000"/>
                <a:tab algn="l" pos="9431280"/>
                <a:tab algn="l" pos="9880560"/>
                <a:tab algn="l" pos="10329840"/>
                <a:tab algn="l" pos="10779120"/>
                <a:tab algn="l" pos="10780560"/>
                <a:tab algn="l" pos="10782000"/>
              </a:tabLst>
            </a:pPr>
            <a:endParaRPr b="0" lang="en-GB" sz="1800" spc="-1" strike="noStrike">
              <a:solidFill>
                <a:srgbClr val="000000"/>
              </a:solidFill>
              <a:latin typeface="Times New Roman"/>
            </a:endParaRPr>
          </a:p>
          <a:p>
            <a:pPr algn="just">
              <a:lnSpc>
                <a:spcPct val="100000"/>
              </a:lnSpc>
              <a:spcAft>
                <a:spcPts val="1060"/>
              </a:spcAft>
              <a:tabLst>
                <a:tab algn="l" pos="0"/>
                <a:tab algn="l" pos="101520"/>
                <a:tab algn="l" pos="550800"/>
                <a:tab algn="l" pos="1000080"/>
                <a:tab algn="l" pos="1449360"/>
                <a:tab algn="l" pos="1898640"/>
                <a:tab algn="l" pos="2347560"/>
                <a:tab algn="l" pos="2796840"/>
                <a:tab algn="l" pos="3246120"/>
                <a:tab algn="l" pos="3695400"/>
                <a:tab algn="l" pos="4144680"/>
                <a:tab algn="l" pos="4593960"/>
                <a:tab algn="l" pos="5043240"/>
                <a:tab algn="l" pos="5492520"/>
                <a:tab algn="l" pos="5943600"/>
                <a:tab algn="l" pos="6391080"/>
                <a:tab algn="l" pos="6840360"/>
                <a:tab algn="l" pos="7289640"/>
                <a:tab algn="l" pos="7738920"/>
                <a:tab algn="l" pos="8188200"/>
                <a:tab algn="l" pos="8637480"/>
                <a:tab algn="l" pos="8982000"/>
                <a:tab algn="l" pos="9431280"/>
                <a:tab algn="l" pos="9880560"/>
                <a:tab algn="l" pos="10329840"/>
                <a:tab algn="l" pos="10779120"/>
                <a:tab algn="l" pos="10780560"/>
                <a:tab algn="l" pos="10782000"/>
              </a:tabLst>
            </a:pPr>
            <a:endParaRPr b="0" lang="en-GB" sz="1800" spc="-1" strike="noStrike">
              <a:solidFill>
                <a:srgbClr val="000000"/>
              </a:solidFill>
              <a:latin typeface="Times New Roman"/>
            </a:endParaRPr>
          </a:p>
        </p:txBody>
      </p:sp>
      <p:pic>
        <p:nvPicPr>
          <p:cNvPr id="75" name="" descr=""/>
          <p:cNvPicPr/>
          <p:nvPr/>
        </p:nvPicPr>
        <p:blipFill>
          <a:blip r:embed="rId1"/>
          <a:stretch/>
        </p:blipFill>
        <p:spPr>
          <a:xfrm>
            <a:off x="6227640" y="3240000"/>
            <a:ext cx="1871640" cy="681120"/>
          </a:xfrm>
          <a:prstGeom prst="rect">
            <a:avLst/>
          </a:prstGeom>
          <a:ln w="0">
            <a:noFill/>
          </a:ln>
        </p:spPr>
      </p:pic>
    </p:spTree>
  </p:cSld>
</p:sld>
</file>

<file path=ppt/slides/slide8.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fffff"/>
        </a:solidFill>
      </p:bgPr>
    </p:bg>
    <p:spTree>
      <p:nvGrpSpPr>
        <p:cNvPr id="1" name=""/>
        <p:cNvGrpSpPr/>
        <p:nvPr/>
      </p:nvGrpSpPr>
      <p:grpSpPr>
        <a:xfrm>
          <a:off x="0" y="0"/>
          <a:ext cx="0" cy="0"/>
          <a:chOff x="0" y="0"/>
          <a:chExt cx="0" cy="0"/>
        </a:xfrm>
      </p:grpSpPr>
      <p:sp>
        <p:nvSpPr>
          <p:cNvPr id="76" name=""/>
          <p:cNvSpPr txBox="1"/>
          <p:nvPr/>
        </p:nvSpPr>
        <p:spPr>
          <a:xfrm>
            <a:off x="503280" y="215640"/>
            <a:ext cx="8089920" cy="819000"/>
          </a:xfrm>
          <a:prstGeom prst="rect">
            <a:avLst/>
          </a:prstGeom>
          <a:noFill/>
          <a:ln w="0">
            <a:noFill/>
          </a:ln>
        </p:spPr>
        <p:txBody>
          <a:bodyPr lIns="0" rIns="0" tIns="0" bIns="0" anchor="ctr">
            <a:noAutofit/>
          </a:bodyPr>
          <a:p>
            <a:pPr algn="ctr">
              <a:tabLst>
                <a:tab algn="l" pos="0"/>
                <a:tab algn="l" pos="444240"/>
                <a:tab algn="l" pos="893520"/>
                <a:tab algn="l" pos="1342800"/>
                <a:tab algn="l" pos="1792080"/>
                <a:tab algn="l" pos="2241360"/>
                <a:tab algn="l" pos="2690640"/>
                <a:tab algn="l" pos="3139920"/>
                <a:tab algn="l" pos="3589200"/>
                <a:tab algn="l" pos="4038480"/>
                <a:tab algn="l" pos="4487760"/>
                <a:tab algn="l" pos="4937040"/>
                <a:tab algn="l" pos="5386320"/>
                <a:tab algn="l" pos="5835600"/>
                <a:tab algn="l" pos="6284880"/>
                <a:tab algn="l" pos="6734160"/>
                <a:tab algn="l" pos="7183080"/>
                <a:tab algn="l" pos="7632360"/>
                <a:tab algn="l" pos="8081640"/>
                <a:tab algn="l" pos="8530920"/>
                <a:tab algn="l" pos="8980200"/>
                <a:tab algn="l" pos="8982000"/>
                <a:tab algn="l" pos="9431280"/>
                <a:tab algn="l" pos="9880560"/>
                <a:tab algn="l" pos="10329840"/>
                <a:tab algn="l" pos="10779120"/>
                <a:tab algn="l" pos="10780560"/>
                <a:tab algn="l" pos="10782000"/>
              </a:tabLst>
            </a:pPr>
            <a:r>
              <a:rPr b="0" lang="en-GB" sz="3300" spc="-1" strike="noStrike">
                <a:solidFill>
                  <a:srgbClr val="000000"/>
                </a:solidFill>
                <a:latin typeface="Times New Roman"/>
              </a:rPr>
              <a:t>Source text</a:t>
            </a:r>
            <a:endParaRPr b="0" lang="en-GB" sz="3300" spc="-1" strike="noStrike">
              <a:solidFill>
                <a:srgbClr val="000000"/>
              </a:solidFill>
              <a:latin typeface="Times New Roman"/>
            </a:endParaRPr>
          </a:p>
        </p:txBody>
      </p:sp>
      <p:sp>
        <p:nvSpPr>
          <p:cNvPr id="77" name=""/>
          <p:cNvSpPr txBox="1"/>
          <p:nvPr/>
        </p:nvSpPr>
        <p:spPr>
          <a:xfrm>
            <a:off x="502920" y="1368360"/>
            <a:ext cx="9063000" cy="3278160"/>
          </a:xfrm>
          <a:prstGeom prst="rect">
            <a:avLst/>
          </a:prstGeom>
          <a:noFill/>
          <a:ln w="0">
            <a:noFill/>
          </a:ln>
        </p:spPr>
        <p:txBody>
          <a:bodyPr lIns="0" rIns="0" tIns="15120" bIns="0">
            <a:normAutofit/>
          </a:bodyPr>
          <a:p>
            <a:pPr marL="342720" indent="-336600">
              <a:lnSpc>
                <a:spcPct val="95000"/>
              </a:lnSpc>
              <a:spcAft>
                <a:spcPts val="1060"/>
              </a:spcAft>
              <a:tabLst>
                <a:tab algn="l" pos="0"/>
                <a:tab algn="l" pos="339480"/>
                <a:tab algn="l" pos="444240"/>
                <a:tab algn="l" pos="893520"/>
                <a:tab algn="l" pos="1342800"/>
                <a:tab algn="l" pos="1792080"/>
                <a:tab algn="l" pos="2241360"/>
                <a:tab algn="l" pos="2690640"/>
                <a:tab algn="l" pos="3139920"/>
                <a:tab algn="l" pos="3589200"/>
                <a:tab algn="l" pos="4038480"/>
                <a:tab algn="l" pos="4487760"/>
                <a:tab algn="l" pos="4937040"/>
                <a:tab algn="l" pos="5386320"/>
                <a:tab algn="l" pos="5835600"/>
                <a:tab algn="l" pos="6284880"/>
                <a:tab algn="l" pos="6734160"/>
                <a:tab algn="l" pos="7183080"/>
                <a:tab algn="l" pos="7632360"/>
                <a:tab algn="l" pos="8081640"/>
                <a:tab algn="l" pos="8530920"/>
                <a:tab algn="l" pos="8980200"/>
                <a:tab algn="l" pos="8982000"/>
                <a:tab algn="l" pos="9431280"/>
                <a:tab algn="l" pos="9880560"/>
                <a:tab algn="l" pos="10329840"/>
                <a:tab algn="l" pos="10779120"/>
                <a:tab algn="l" pos="10780560"/>
                <a:tab algn="l" pos="10782000"/>
              </a:tabLst>
            </a:pPr>
            <a:r>
              <a:rPr b="1" lang="de-DE" sz="1800" spc="-1" strike="noStrike">
                <a:solidFill>
                  <a:srgbClr val="000000"/>
                </a:solidFill>
                <a:latin typeface="Times New Roman"/>
              </a:rPr>
              <a:t>source text</a:t>
            </a:r>
            <a:r>
              <a:rPr b="0" lang="de-DE" sz="1800" spc="-1" strike="noStrike">
                <a:solidFill>
                  <a:srgbClr val="000000"/>
                </a:solidFill>
                <a:latin typeface="Times New Roman"/>
              </a:rPr>
              <a:t> (in </a:t>
            </a:r>
            <a:r>
              <a:rPr b="0" i="1" lang="de-DE" sz="1800" spc="-1" strike="noStrike">
                <a:solidFill>
                  <a:srgbClr val="000000"/>
                </a:solidFill>
                <a:latin typeface="Times New Roman"/>
              </a:rPr>
              <a:t>Heroides</a:t>
            </a:r>
            <a:r>
              <a:rPr b="0" lang="de-DE" sz="1800" spc="-1" strike="noStrike">
                <a:solidFill>
                  <a:srgbClr val="000000"/>
                </a:solidFill>
                <a:latin typeface="Times New Roman"/>
              </a:rPr>
              <a:t> usually epic or tragedy, lofty genres &gt; clash with elegiac colouring and bent) provides background</a:t>
            </a:r>
            <a:endParaRPr b="0" lang="en-GB" sz="1800" spc="-1" strike="noStrike">
              <a:solidFill>
                <a:srgbClr val="000000"/>
              </a:solidFill>
              <a:latin typeface="Times New Roman"/>
            </a:endParaRPr>
          </a:p>
          <a:p>
            <a:pPr marL="342720" indent="-336600">
              <a:lnSpc>
                <a:spcPct val="95000"/>
              </a:lnSpc>
              <a:spcAft>
                <a:spcPts val="1060"/>
              </a:spcAft>
              <a:tabLst>
                <a:tab algn="l" pos="0"/>
                <a:tab algn="l" pos="339480"/>
                <a:tab algn="l" pos="444240"/>
                <a:tab algn="l" pos="893520"/>
                <a:tab algn="l" pos="1342800"/>
                <a:tab algn="l" pos="1792080"/>
                <a:tab algn="l" pos="2241360"/>
                <a:tab algn="l" pos="2690640"/>
                <a:tab algn="l" pos="3139920"/>
                <a:tab algn="l" pos="3589200"/>
                <a:tab algn="l" pos="4038480"/>
                <a:tab algn="l" pos="4487760"/>
                <a:tab algn="l" pos="4937040"/>
                <a:tab algn="l" pos="5386320"/>
                <a:tab algn="l" pos="5835600"/>
                <a:tab algn="l" pos="6284880"/>
                <a:tab algn="l" pos="6734160"/>
                <a:tab algn="l" pos="7183080"/>
                <a:tab algn="l" pos="7632360"/>
                <a:tab algn="l" pos="8081640"/>
                <a:tab algn="l" pos="8530920"/>
                <a:tab algn="l" pos="8980200"/>
                <a:tab algn="l" pos="8982000"/>
                <a:tab algn="l" pos="9431280"/>
                <a:tab algn="l" pos="9880560"/>
                <a:tab algn="l" pos="10329840"/>
                <a:tab algn="l" pos="10779120"/>
                <a:tab algn="l" pos="10780560"/>
                <a:tab algn="l" pos="10782000"/>
              </a:tabLst>
            </a:pPr>
            <a:r>
              <a:rPr b="0" lang="de-DE" sz="1800" spc="-1" strike="noStrike">
                <a:solidFill>
                  <a:srgbClr val="000000"/>
                </a:solidFill>
                <a:latin typeface="Times New Roman"/>
              </a:rPr>
              <a:t>&gt; allows the reader to have privileged knowledge and spot dramatic irony </a:t>
            </a:r>
            <a:endParaRPr b="0" lang="en-GB" sz="1800" spc="-1" strike="noStrike">
              <a:solidFill>
                <a:srgbClr val="000000"/>
              </a:solidFill>
              <a:latin typeface="Times New Roman"/>
            </a:endParaRPr>
          </a:p>
          <a:p>
            <a:pPr marL="342720" indent="-336600">
              <a:lnSpc>
                <a:spcPct val="95000"/>
              </a:lnSpc>
              <a:spcAft>
                <a:spcPts val="1060"/>
              </a:spcAft>
              <a:tabLst>
                <a:tab algn="l" pos="0"/>
                <a:tab algn="l" pos="339480"/>
                <a:tab algn="l" pos="444240"/>
                <a:tab algn="l" pos="893520"/>
                <a:tab algn="l" pos="1342800"/>
                <a:tab algn="l" pos="1792080"/>
                <a:tab algn="l" pos="2241360"/>
                <a:tab algn="l" pos="2690640"/>
                <a:tab algn="l" pos="3139920"/>
                <a:tab algn="l" pos="3589200"/>
                <a:tab algn="l" pos="4038480"/>
                <a:tab algn="l" pos="4487760"/>
                <a:tab algn="l" pos="4937040"/>
                <a:tab algn="l" pos="5386320"/>
                <a:tab algn="l" pos="5835600"/>
                <a:tab algn="l" pos="6284880"/>
                <a:tab algn="l" pos="6734160"/>
                <a:tab algn="l" pos="7183080"/>
                <a:tab algn="l" pos="7632360"/>
                <a:tab algn="l" pos="8081640"/>
                <a:tab algn="l" pos="8530920"/>
                <a:tab algn="l" pos="8980200"/>
                <a:tab algn="l" pos="8982000"/>
                <a:tab algn="l" pos="9431280"/>
                <a:tab algn="l" pos="9880560"/>
                <a:tab algn="l" pos="10329840"/>
                <a:tab algn="l" pos="10779120"/>
                <a:tab algn="l" pos="10780560"/>
                <a:tab algn="l" pos="10782000"/>
              </a:tabLst>
            </a:pPr>
            <a:r>
              <a:rPr b="0" lang="de-DE" sz="1800" spc="-1" strike="noStrike">
                <a:solidFill>
                  <a:srgbClr val="000000"/>
                </a:solidFill>
                <a:latin typeface="Times New Roman"/>
              </a:rPr>
              <a:t>Reader may spot changes from the source text (and then who to believe?)</a:t>
            </a:r>
            <a:endParaRPr b="0" lang="en-GB" sz="1800" spc="-1" strike="noStrike">
              <a:solidFill>
                <a:srgbClr val="000000"/>
              </a:solidFill>
              <a:latin typeface="Times New Roman"/>
            </a:endParaRPr>
          </a:p>
          <a:p>
            <a:pPr marL="342720" indent="-336600">
              <a:lnSpc>
                <a:spcPct val="95000"/>
              </a:lnSpc>
              <a:spcAft>
                <a:spcPts val="1060"/>
              </a:spcAft>
              <a:tabLst>
                <a:tab algn="l" pos="0"/>
                <a:tab algn="l" pos="339480"/>
                <a:tab algn="l" pos="444240"/>
                <a:tab algn="l" pos="893520"/>
                <a:tab algn="l" pos="1342800"/>
                <a:tab algn="l" pos="1792080"/>
                <a:tab algn="l" pos="2241360"/>
                <a:tab algn="l" pos="2690640"/>
                <a:tab algn="l" pos="3139920"/>
                <a:tab algn="l" pos="3589200"/>
                <a:tab algn="l" pos="4038480"/>
                <a:tab algn="l" pos="4487760"/>
                <a:tab algn="l" pos="4937040"/>
                <a:tab algn="l" pos="5386320"/>
                <a:tab algn="l" pos="5835600"/>
                <a:tab algn="l" pos="6284880"/>
                <a:tab algn="l" pos="6734160"/>
                <a:tab algn="l" pos="7183080"/>
                <a:tab algn="l" pos="7632360"/>
                <a:tab algn="l" pos="8081640"/>
                <a:tab algn="l" pos="8530920"/>
                <a:tab algn="l" pos="8980200"/>
                <a:tab algn="l" pos="8982000"/>
                <a:tab algn="l" pos="9431280"/>
                <a:tab algn="l" pos="9880560"/>
                <a:tab algn="l" pos="10329840"/>
                <a:tab algn="l" pos="10779120"/>
                <a:tab algn="l" pos="10780560"/>
                <a:tab algn="l" pos="10782000"/>
              </a:tabLst>
            </a:pPr>
            <a:endParaRPr b="0" lang="en-GB" sz="1800" spc="-1" strike="noStrike">
              <a:solidFill>
                <a:srgbClr val="000000"/>
              </a:solidFill>
              <a:latin typeface="Times New Roman"/>
            </a:endParaRPr>
          </a:p>
        </p:txBody>
      </p:sp>
      <p:pic>
        <p:nvPicPr>
          <p:cNvPr id="78" name="" descr=""/>
          <p:cNvPicPr/>
          <p:nvPr/>
        </p:nvPicPr>
        <p:blipFill>
          <a:blip r:embed="rId1"/>
          <a:stretch/>
        </p:blipFill>
        <p:spPr>
          <a:xfrm>
            <a:off x="7656480" y="3311640"/>
            <a:ext cx="1523880" cy="1523880"/>
          </a:xfrm>
          <a:prstGeom prst="rect">
            <a:avLst/>
          </a:prstGeom>
          <a:ln w="0">
            <a:noFill/>
          </a:ln>
        </p:spPr>
      </p:pic>
    </p:spTree>
  </p:cSld>
</p:sld>
</file>

<file path=ppt/slides/slide9.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fffff"/>
        </a:solidFill>
      </p:bgPr>
    </p:bg>
    <p:spTree>
      <p:nvGrpSpPr>
        <p:cNvPr id="1" name=""/>
        <p:cNvGrpSpPr/>
        <p:nvPr/>
      </p:nvGrpSpPr>
      <p:grpSpPr>
        <a:xfrm>
          <a:off x="0" y="0"/>
          <a:ext cx="0" cy="0"/>
          <a:chOff x="0" y="0"/>
          <a:chExt cx="0" cy="0"/>
        </a:xfrm>
      </p:grpSpPr>
      <p:sp>
        <p:nvSpPr>
          <p:cNvPr id="79" name=""/>
          <p:cNvSpPr txBox="1"/>
          <p:nvPr/>
        </p:nvSpPr>
        <p:spPr>
          <a:xfrm>
            <a:off x="502920" y="216000"/>
            <a:ext cx="8093160" cy="822240"/>
          </a:xfrm>
          <a:prstGeom prst="rect">
            <a:avLst/>
          </a:prstGeom>
          <a:noFill/>
          <a:ln w="0">
            <a:noFill/>
          </a:ln>
        </p:spPr>
        <p:txBody>
          <a:bodyPr lIns="0" rIns="0" tIns="0" bIns="0" anchor="ctr">
            <a:noAutofit/>
          </a:bodyPr>
          <a:p>
            <a:pPr algn="ctr">
              <a:tabLst>
                <a:tab algn="l" pos="0"/>
                <a:tab algn="l" pos="444240"/>
                <a:tab algn="l" pos="893520"/>
                <a:tab algn="l" pos="1342800"/>
                <a:tab algn="l" pos="1792080"/>
                <a:tab algn="l" pos="2241360"/>
                <a:tab algn="l" pos="2690640"/>
                <a:tab algn="l" pos="3139920"/>
                <a:tab algn="l" pos="3589200"/>
                <a:tab algn="l" pos="4038480"/>
                <a:tab algn="l" pos="4487760"/>
                <a:tab algn="l" pos="4937040"/>
                <a:tab algn="l" pos="5386320"/>
                <a:tab algn="l" pos="5835600"/>
                <a:tab algn="l" pos="6284880"/>
                <a:tab algn="l" pos="6734160"/>
                <a:tab algn="l" pos="7183080"/>
                <a:tab algn="l" pos="7632360"/>
                <a:tab algn="l" pos="8081640"/>
                <a:tab algn="l" pos="8530920"/>
                <a:tab algn="l" pos="8980200"/>
                <a:tab algn="l" pos="8982000"/>
                <a:tab algn="l" pos="9431280"/>
                <a:tab algn="l" pos="9880560"/>
                <a:tab algn="l" pos="10329840"/>
                <a:tab algn="l" pos="10779120"/>
                <a:tab algn="l" pos="10780560"/>
                <a:tab algn="l" pos="10782000"/>
              </a:tabLst>
            </a:pPr>
            <a:r>
              <a:rPr b="0" i="1" lang="en-GB" sz="3300" spc="-1" strike="noStrike">
                <a:solidFill>
                  <a:srgbClr val="000000"/>
                </a:solidFill>
                <a:latin typeface="Times New Roman"/>
              </a:rPr>
              <a:t>Heroides</a:t>
            </a:r>
            <a:r>
              <a:rPr b="0" lang="en-GB" sz="3300" spc="-1" strike="noStrike">
                <a:solidFill>
                  <a:srgbClr val="000000"/>
                </a:solidFill>
                <a:latin typeface="Times New Roman"/>
              </a:rPr>
              <a:t> and source texts</a:t>
            </a:r>
            <a:endParaRPr b="0" lang="en-GB" sz="3300" spc="-1" strike="noStrike">
              <a:solidFill>
                <a:srgbClr val="000000"/>
              </a:solidFill>
              <a:latin typeface="Times New Roman"/>
            </a:endParaRPr>
          </a:p>
        </p:txBody>
      </p:sp>
      <p:sp>
        <p:nvSpPr>
          <p:cNvPr id="80" name=""/>
          <p:cNvSpPr txBox="1"/>
          <p:nvPr/>
        </p:nvSpPr>
        <p:spPr>
          <a:xfrm>
            <a:off x="503280" y="1368000"/>
            <a:ext cx="9066240" cy="3281400"/>
          </a:xfrm>
          <a:prstGeom prst="rect">
            <a:avLst/>
          </a:prstGeom>
          <a:noFill/>
          <a:ln w="0">
            <a:noFill/>
          </a:ln>
        </p:spPr>
        <p:txBody>
          <a:bodyPr lIns="0" rIns="0" tIns="15120" bIns="0">
            <a:normAutofit/>
          </a:bodyPr>
          <a:p>
            <a:pPr marL="342720" indent="-336600">
              <a:lnSpc>
                <a:spcPct val="95000"/>
              </a:lnSpc>
              <a:spcAft>
                <a:spcPts val="1060"/>
              </a:spcAft>
              <a:tabLst>
                <a:tab algn="l" pos="0"/>
                <a:tab algn="l" pos="339480"/>
                <a:tab algn="l" pos="444240"/>
                <a:tab algn="l" pos="893520"/>
                <a:tab algn="l" pos="1342800"/>
                <a:tab algn="l" pos="1792080"/>
                <a:tab algn="l" pos="2241360"/>
                <a:tab algn="l" pos="2690640"/>
                <a:tab algn="l" pos="3139920"/>
                <a:tab algn="l" pos="3589200"/>
                <a:tab algn="l" pos="4038480"/>
                <a:tab algn="l" pos="4487760"/>
                <a:tab algn="l" pos="4937040"/>
                <a:tab algn="l" pos="5386320"/>
                <a:tab algn="l" pos="5835600"/>
                <a:tab algn="l" pos="6284880"/>
                <a:tab algn="l" pos="6734160"/>
                <a:tab algn="l" pos="7183080"/>
                <a:tab algn="l" pos="7632360"/>
                <a:tab algn="l" pos="8081640"/>
                <a:tab algn="l" pos="8530920"/>
                <a:tab algn="l" pos="8980200"/>
                <a:tab algn="l" pos="8982000"/>
                <a:tab algn="l" pos="9431280"/>
                <a:tab algn="l" pos="9880560"/>
                <a:tab algn="l" pos="10329840"/>
                <a:tab algn="l" pos="10779120"/>
                <a:tab algn="l" pos="10780560"/>
                <a:tab algn="l" pos="10782000"/>
              </a:tabLst>
            </a:pPr>
            <a:r>
              <a:rPr b="0" lang="de-DE" sz="1800" spc="-1" strike="noStrike">
                <a:solidFill>
                  <a:srgbClr val="010101"/>
                </a:solidFill>
                <a:latin typeface="Times New Roman"/>
                <a:ea typeface="Times New Roman"/>
              </a:rPr>
              <a:t>“</a:t>
            </a:r>
            <a:r>
              <a:rPr b="0" lang="de-DE" sz="1800" spc="-1" strike="noStrike">
                <a:solidFill>
                  <a:srgbClr val="010101"/>
                </a:solidFill>
                <a:latin typeface="Times New Roman"/>
                <a:ea typeface="Times New Roman"/>
              </a:rPr>
              <a:t>The poetics of the </a:t>
            </a:r>
            <a:r>
              <a:rPr b="0" i="1" lang="de-DE" sz="1800" spc="-1" strike="noStrike">
                <a:solidFill>
                  <a:srgbClr val="000000"/>
                </a:solidFill>
                <a:latin typeface="Times New Roman"/>
                <a:ea typeface="Times New Roman"/>
              </a:rPr>
              <a:t>Heroides</a:t>
            </a:r>
            <a:r>
              <a:rPr b="0" lang="de-DE" sz="1800" spc="-1" strike="noStrike">
                <a:solidFill>
                  <a:srgbClr val="010101"/>
                </a:solidFill>
                <a:latin typeface="Times New Roman"/>
                <a:ea typeface="Times New Roman"/>
              </a:rPr>
              <a:t> suggest ... that new windows can be opened on stories already completed. Ovid’s narrative prowess is evident in the respect he shows for the traditional script. Each epistle is written in the ‘blank space’ of a narration already fully and densely composed, sometimes also dramatically fast-paced and action-packed. The spectacular ability of the poet …. selects the most favourable point, cuts into it, then closes it back up without leaving a trace.”(Barchiesi, ‘Narrativity and Convention in the </a:t>
            </a:r>
            <a:r>
              <a:rPr b="0" i="1" lang="de-DE" sz="1800" spc="-1" strike="noStrike">
                <a:solidFill>
                  <a:srgbClr val="000000"/>
                </a:solidFill>
                <a:latin typeface="Times New Roman"/>
                <a:ea typeface="Times New Roman"/>
              </a:rPr>
              <a:t>Heroides</a:t>
            </a:r>
            <a:r>
              <a:rPr b="0" lang="de-DE" sz="1800" spc="-1" strike="noStrike">
                <a:solidFill>
                  <a:srgbClr val="010101"/>
                </a:solidFill>
                <a:latin typeface="Times New Roman"/>
                <a:ea typeface="Times New Roman"/>
              </a:rPr>
              <a:t>’ p.31, in </a:t>
            </a:r>
            <a:r>
              <a:rPr b="0" i="1" lang="de-DE" sz="1800" spc="-1" strike="noStrike">
                <a:solidFill>
                  <a:srgbClr val="010101"/>
                </a:solidFill>
                <a:latin typeface="Times New Roman"/>
                <a:ea typeface="Times New Roman"/>
              </a:rPr>
              <a:t>Speaking Volumes </a:t>
            </a:r>
            <a:r>
              <a:rPr b="0" lang="de-DE" sz="1800" spc="-1" strike="noStrike">
                <a:solidFill>
                  <a:srgbClr val="010101"/>
                </a:solidFill>
                <a:latin typeface="Times New Roman"/>
                <a:ea typeface="Times New Roman"/>
              </a:rPr>
              <a:t>1991)</a:t>
            </a:r>
            <a:endParaRPr b="0" lang="en-GB" sz="1800" spc="-1" strike="noStrike">
              <a:solidFill>
                <a:srgbClr val="000000"/>
              </a:solidFill>
              <a:latin typeface="Times New Roman"/>
            </a:endParaRPr>
          </a:p>
        </p:txBody>
      </p:sp>
    </p:spTree>
  </p:cSld>
</p:sld>
</file>

<file path=ppt/slides/slide10.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fffff"/>
        </a:solidFill>
      </p:bgPr>
    </p:bg>
    <p:spTree>
      <p:nvGrpSpPr>
        <p:cNvPr id="1" name=""/>
        <p:cNvGrpSpPr/>
        <p:nvPr/>
      </p:nvGrpSpPr>
      <p:grpSpPr>
        <a:xfrm>
          <a:off x="0" y="0"/>
          <a:ext cx="0" cy="0"/>
          <a:chOff x="0" y="0"/>
          <a:chExt cx="0" cy="0"/>
        </a:xfrm>
      </p:grpSpPr>
      <p:sp>
        <p:nvSpPr>
          <p:cNvPr id="81" name=""/>
          <p:cNvSpPr txBox="1"/>
          <p:nvPr/>
        </p:nvSpPr>
        <p:spPr>
          <a:xfrm>
            <a:off x="503280" y="215640"/>
            <a:ext cx="8089920" cy="819000"/>
          </a:xfrm>
          <a:prstGeom prst="rect">
            <a:avLst/>
          </a:prstGeom>
          <a:noFill/>
          <a:ln w="0">
            <a:noFill/>
          </a:ln>
        </p:spPr>
        <p:txBody>
          <a:bodyPr lIns="0" rIns="0" tIns="0" bIns="0" anchor="ctr">
            <a:noAutofit/>
          </a:bodyPr>
          <a:p>
            <a:pPr algn="ctr">
              <a:tabLst>
                <a:tab algn="l" pos="0"/>
                <a:tab algn="l" pos="444240"/>
                <a:tab algn="l" pos="893520"/>
                <a:tab algn="l" pos="1342800"/>
                <a:tab algn="l" pos="1792080"/>
                <a:tab algn="l" pos="2241360"/>
                <a:tab algn="l" pos="2690640"/>
                <a:tab algn="l" pos="3139920"/>
                <a:tab algn="l" pos="3589200"/>
                <a:tab algn="l" pos="4038480"/>
                <a:tab algn="l" pos="4487760"/>
                <a:tab algn="l" pos="4937040"/>
                <a:tab algn="l" pos="5386320"/>
                <a:tab algn="l" pos="5835600"/>
                <a:tab algn="l" pos="6284880"/>
                <a:tab algn="l" pos="6734160"/>
                <a:tab algn="l" pos="7183080"/>
                <a:tab algn="l" pos="7632360"/>
                <a:tab algn="l" pos="8081640"/>
                <a:tab algn="l" pos="8530920"/>
                <a:tab algn="l" pos="8980200"/>
                <a:tab algn="l" pos="8982000"/>
                <a:tab algn="l" pos="9431280"/>
                <a:tab algn="l" pos="9880560"/>
                <a:tab algn="l" pos="10329840"/>
                <a:tab algn="l" pos="10779120"/>
                <a:tab algn="l" pos="10780560"/>
                <a:tab algn="l" pos="10782000"/>
              </a:tabLst>
            </a:pPr>
            <a:r>
              <a:rPr b="0" lang="en-GB" sz="3300" spc="-1" strike="noStrike">
                <a:solidFill>
                  <a:srgbClr val="000000"/>
                </a:solidFill>
                <a:latin typeface="Times New Roman"/>
              </a:rPr>
              <a:t>Source texts</a:t>
            </a:r>
            <a:endParaRPr b="0" lang="en-GB" sz="3300" spc="-1" strike="noStrike">
              <a:solidFill>
                <a:srgbClr val="000000"/>
              </a:solidFill>
              <a:latin typeface="Times New Roman"/>
            </a:endParaRPr>
          </a:p>
        </p:txBody>
      </p:sp>
      <p:sp>
        <p:nvSpPr>
          <p:cNvPr id="82" name=""/>
          <p:cNvSpPr txBox="1"/>
          <p:nvPr/>
        </p:nvSpPr>
        <p:spPr>
          <a:xfrm>
            <a:off x="502920" y="1368360"/>
            <a:ext cx="9063000" cy="3278160"/>
          </a:xfrm>
          <a:prstGeom prst="rect">
            <a:avLst/>
          </a:prstGeom>
          <a:noFill/>
          <a:ln w="0">
            <a:noFill/>
          </a:ln>
        </p:spPr>
        <p:txBody>
          <a:bodyPr lIns="0" rIns="0" tIns="15120" bIns="0">
            <a:normAutofit/>
          </a:bodyPr>
          <a:p>
            <a:pPr algn="just">
              <a:lnSpc>
                <a:spcPct val="100000"/>
              </a:lnSpc>
              <a:spcAft>
                <a:spcPts val="1060"/>
              </a:spcAft>
              <a:tabLst>
                <a:tab algn="l" pos="0"/>
                <a:tab algn="l" pos="101520"/>
                <a:tab algn="l" pos="550800"/>
                <a:tab algn="l" pos="1000080"/>
                <a:tab algn="l" pos="1449360"/>
                <a:tab algn="l" pos="1898640"/>
                <a:tab algn="l" pos="2347560"/>
                <a:tab algn="l" pos="2796840"/>
                <a:tab algn="l" pos="3246120"/>
                <a:tab algn="l" pos="3695400"/>
                <a:tab algn="l" pos="4144680"/>
                <a:tab algn="l" pos="4593960"/>
                <a:tab algn="l" pos="5043240"/>
                <a:tab algn="l" pos="5492520"/>
                <a:tab algn="l" pos="5943600"/>
                <a:tab algn="l" pos="6391080"/>
                <a:tab algn="l" pos="6840360"/>
                <a:tab algn="l" pos="7289640"/>
                <a:tab algn="l" pos="7738920"/>
                <a:tab algn="l" pos="8188200"/>
                <a:tab algn="l" pos="8637480"/>
                <a:tab algn="l" pos="8982000"/>
                <a:tab algn="l" pos="9431280"/>
                <a:tab algn="l" pos="9880560"/>
                <a:tab algn="l" pos="10329840"/>
                <a:tab algn="l" pos="10779120"/>
                <a:tab algn="l" pos="10780560"/>
                <a:tab algn="l" pos="10782000"/>
              </a:tabLst>
            </a:pPr>
            <a:r>
              <a:rPr b="0" lang="en-GB" sz="1800" spc="-1" strike="noStrike">
                <a:solidFill>
                  <a:srgbClr val="010101"/>
                </a:solidFill>
                <a:latin typeface="Times New Roman"/>
                <a:ea typeface="Times New Roman"/>
              </a:rPr>
              <a:t>“</a:t>
            </a:r>
            <a:r>
              <a:rPr b="0" lang="en-GB" sz="1800" spc="-1" strike="noStrike">
                <a:solidFill>
                  <a:srgbClr val="010101"/>
                </a:solidFill>
                <a:latin typeface="Times New Roman"/>
                <a:ea typeface="Times New Roman"/>
              </a:rPr>
              <a:t>In particular, the epistolary form of the </a:t>
            </a:r>
            <a:r>
              <a:rPr b="0" i="1" lang="en-GB" sz="1800" spc="-1" strike="noStrike">
                <a:solidFill>
                  <a:srgbClr val="010101"/>
                </a:solidFill>
                <a:latin typeface="Times New Roman"/>
                <a:ea typeface="Times New Roman"/>
              </a:rPr>
              <a:t>Heroides</a:t>
            </a:r>
            <a:r>
              <a:rPr b="0" lang="en-GB" sz="1800" spc="-1" strike="noStrike">
                <a:solidFill>
                  <a:srgbClr val="010101"/>
                </a:solidFill>
                <a:latin typeface="Times New Roman"/>
                <a:ea typeface="Times New Roman"/>
              </a:rPr>
              <a:t> is seen to freeze its heroines and their narratives at a pregnant [p87] moment in their source texts, “stopping the clock” in the story time of their external “master” narratives. So the reader knows (even if the letter writer herself may not) that Penelope writes at the very moment of Ulysses’ return to Ithaca; that Briseis writes on the very day—or night—of the infamous doloneia at Troy, having heard of Agamemon’s failed embassy to Achilles and fearing that he is about to set sail for home” (Liveley, G. ‘Paraquel Lines: Time and Narrative in Ovid’s </a:t>
            </a:r>
            <a:r>
              <a:rPr b="0" i="1" lang="en-GB" sz="1800" spc="-1" strike="noStrike">
                <a:solidFill>
                  <a:srgbClr val="010101"/>
                </a:solidFill>
                <a:latin typeface="Times New Roman"/>
                <a:ea typeface="Times New Roman"/>
              </a:rPr>
              <a:t>Heroides</a:t>
            </a:r>
            <a:r>
              <a:rPr b="0" lang="en-GB" sz="1800" spc="-1" strike="noStrike">
                <a:solidFill>
                  <a:srgbClr val="010101"/>
                </a:solidFill>
                <a:latin typeface="Times New Roman"/>
                <a:ea typeface="Times New Roman"/>
              </a:rPr>
              <a:t>’ in Liveley, G. and Patricia Salzman-Mitchell  (edd.) </a:t>
            </a:r>
            <a:r>
              <a:rPr b="0" i="1" lang="en-GB" sz="1800" spc="-1" strike="noStrike">
                <a:solidFill>
                  <a:srgbClr val="010101"/>
                </a:solidFill>
                <a:latin typeface="Times New Roman"/>
                <a:ea typeface="Times New Roman"/>
              </a:rPr>
              <a:t>Latin Elegy and Narratology: Fragments of a Story</a:t>
            </a:r>
            <a:r>
              <a:rPr b="0" lang="en-GB" sz="1800" spc="-1" strike="noStrike">
                <a:solidFill>
                  <a:srgbClr val="010101"/>
                </a:solidFill>
                <a:latin typeface="Times New Roman"/>
                <a:ea typeface="Times New Roman"/>
              </a:rPr>
              <a:t>, Ohio, (2008), 86-102, at 86f.)</a:t>
            </a:r>
            <a:endParaRPr b="0" lang="en-GB" sz="1800" spc="-1" strike="noStrike">
              <a:solidFill>
                <a:srgbClr val="000000"/>
              </a:solidFill>
              <a:latin typeface="Times New Roman"/>
            </a:endParaRPr>
          </a:p>
        </p:txBody>
      </p:sp>
    </p:spTree>
  </p:cSld>
</p:sld>
</file>

<file path=ppt/slides/slide11.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fffff"/>
        </a:solidFill>
      </p:bgPr>
    </p:bg>
    <p:spTree>
      <p:nvGrpSpPr>
        <p:cNvPr id="1" name=""/>
        <p:cNvGrpSpPr/>
        <p:nvPr/>
      </p:nvGrpSpPr>
      <p:grpSpPr>
        <a:xfrm>
          <a:off x="0" y="0"/>
          <a:ext cx="0" cy="0"/>
          <a:chOff x="0" y="0"/>
          <a:chExt cx="0" cy="0"/>
        </a:xfrm>
      </p:grpSpPr>
      <p:sp>
        <p:nvSpPr>
          <p:cNvPr id="83" name=""/>
          <p:cNvSpPr txBox="1"/>
          <p:nvPr/>
        </p:nvSpPr>
        <p:spPr>
          <a:xfrm>
            <a:off x="503280" y="215640"/>
            <a:ext cx="8089920" cy="819000"/>
          </a:xfrm>
          <a:prstGeom prst="rect">
            <a:avLst/>
          </a:prstGeom>
          <a:noFill/>
          <a:ln w="0">
            <a:noFill/>
          </a:ln>
        </p:spPr>
        <p:txBody>
          <a:bodyPr lIns="0" rIns="0" tIns="0" bIns="0" anchor="ctr">
            <a:noAutofit/>
          </a:bodyPr>
          <a:p>
            <a:pPr algn="ctr">
              <a:tabLst>
                <a:tab algn="l" pos="0"/>
                <a:tab algn="l" pos="444240"/>
                <a:tab algn="l" pos="893520"/>
                <a:tab algn="l" pos="1342800"/>
                <a:tab algn="l" pos="1792080"/>
                <a:tab algn="l" pos="2241360"/>
                <a:tab algn="l" pos="2690640"/>
                <a:tab algn="l" pos="3139920"/>
                <a:tab algn="l" pos="3589200"/>
                <a:tab algn="l" pos="4038480"/>
                <a:tab algn="l" pos="4487760"/>
                <a:tab algn="l" pos="4937040"/>
                <a:tab algn="l" pos="5386320"/>
                <a:tab algn="l" pos="5835600"/>
                <a:tab algn="l" pos="6284880"/>
                <a:tab algn="l" pos="6734160"/>
                <a:tab algn="l" pos="7183080"/>
                <a:tab algn="l" pos="7632360"/>
                <a:tab algn="l" pos="8081640"/>
                <a:tab algn="l" pos="8530920"/>
                <a:tab algn="l" pos="8980200"/>
                <a:tab algn="l" pos="8982000"/>
                <a:tab algn="l" pos="9431280"/>
                <a:tab algn="l" pos="9880560"/>
                <a:tab algn="l" pos="10329840"/>
                <a:tab algn="l" pos="10779120"/>
                <a:tab algn="l" pos="10780560"/>
                <a:tab algn="l" pos="10782000"/>
              </a:tabLst>
            </a:pPr>
            <a:r>
              <a:rPr b="0" i="1" lang="en-GB" sz="3300" spc="-1" strike="noStrike">
                <a:solidFill>
                  <a:srgbClr val="000000"/>
                </a:solidFill>
                <a:latin typeface="Times New Roman"/>
              </a:rPr>
              <a:t>Heroides</a:t>
            </a:r>
            <a:r>
              <a:rPr b="0" lang="en-GB" sz="3300" spc="-1" strike="noStrike">
                <a:solidFill>
                  <a:srgbClr val="000000"/>
                </a:solidFill>
                <a:latin typeface="Times New Roman"/>
              </a:rPr>
              <a:t> 3 timing</a:t>
            </a:r>
            <a:endParaRPr b="0" lang="en-GB" sz="3300" spc="-1" strike="noStrike">
              <a:solidFill>
                <a:srgbClr val="000000"/>
              </a:solidFill>
              <a:latin typeface="Times New Roman"/>
            </a:endParaRPr>
          </a:p>
        </p:txBody>
      </p:sp>
      <p:sp>
        <p:nvSpPr>
          <p:cNvPr id="84" name=""/>
          <p:cNvSpPr txBox="1"/>
          <p:nvPr/>
        </p:nvSpPr>
        <p:spPr>
          <a:xfrm>
            <a:off x="502920" y="1368360"/>
            <a:ext cx="9063000" cy="3278160"/>
          </a:xfrm>
          <a:prstGeom prst="rect">
            <a:avLst/>
          </a:prstGeom>
          <a:noFill/>
          <a:ln w="0">
            <a:noFill/>
          </a:ln>
        </p:spPr>
        <p:txBody>
          <a:bodyPr lIns="0" rIns="0" tIns="15120" bIns="0">
            <a:normAutofit/>
          </a:bodyPr>
          <a:p>
            <a:pPr algn="just">
              <a:lnSpc>
                <a:spcPct val="100000"/>
              </a:lnSpc>
              <a:spcAft>
                <a:spcPts val="1060"/>
              </a:spcAft>
              <a:tabLst>
                <a:tab algn="l" pos="0"/>
                <a:tab algn="l" pos="101520"/>
                <a:tab algn="l" pos="550800"/>
                <a:tab algn="l" pos="1000080"/>
                <a:tab algn="l" pos="1449360"/>
                <a:tab algn="l" pos="1898640"/>
                <a:tab algn="l" pos="2347560"/>
                <a:tab algn="l" pos="2796840"/>
                <a:tab algn="l" pos="3246120"/>
                <a:tab algn="l" pos="3695400"/>
                <a:tab algn="l" pos="4144680"/>
                <a:tab algn="l" pos="4593960"/>
                <a:tab algn="l" pos="5043240"/>
                <a:tab algn="l" pos="5492520"/>
                <a:tab algn="l" pos="5943600"/>
                <a:tab algn="l" pos="6391080"/>
                <a:tab algn="l" pos="6840360"/>
                <a:tab algn="l" pos="7289640"/>
                <a:tab algn="l" pos="7738920"/>
                <a:tab algn="l" pos="8188200"/>
                <a:tab algn="l" pos="8637480"/>
                <a:tab algn="l" pos="8982000"/>
                <a:tab algn="l" pos="9431280"/>
                <a:tab algn="l" pos="9880560"/>
                <a:tab algn="l" pos="10329840"/>
                <a:tab algn="l" pos="10779120"/>
                <a:tab algn="l" pos="10780560"/>
                <a:tab algn="l" pos="10782000"/>
              </a:tabLst>
            </a:pPr>
            <a:r>
              <a:rPr b="0" lang="en-GB" sz="1800" spc="-1" strike="noStrike">
                <a:solidFill>
                  <a:srgbClr val="000000"/>
                </a:solidFill>
                <a:latin typeface="Times New Roman"/>
                <a:ea typeface="Times New Roman"/>
              </a:rPr>
              <a:t>“</a:t>
            </a:r>
            <a:r>
              <a:rPr b="0" lang="en-GB" sz="1800" spc="-1" strike="noStrike">
                <a:solidFill>
                  <a:srgbClr val="000000"/>
                </a:solidFill>
                <a:latin typeface="Times New Roman"/>
                <a:ea typeface="Times New Roman"/>
              </a:rPr>
              <a:t>Nay, ’tis even said that when tomorrow’s dawn shall have shone forth, you mean to unfurl your linen sails to the cloud-bringing winds of the south” (Ov. </a:t>
            </a:r>
            <a:r>
              <a:rPr b="0" i="1" lang="en-GB" sz="1800" spc="-1" strike="noStrike">
                <a:solidFill>
                  <a:srgbClr val="000000"/>
                </a:solidFill>
                <a:latin typeface="Times New Roman"/>
                <a:ea typeface="Times New Roman"/>
              </a:rPr>
              <a:t>Her</a:t>
            </a:r>
            <a:r>
              <a:rPr b="0" lang="en-GB" sz="1800" spc="-1" strike="noStrike">
                <a:solidFill>
                  <a:srgbClr val="000000"/>
                </a:solidFill>
                <a:latin typeface="Times New Roman"/>
                <a:ea typeface="Times New Roman"/>
              </a:rPr>
              <a:t>. 3.57-8)</a:t>
            </a:r>
            <a:endParaRPr b="0" lang="en-GB" sz="1800" spc="-1" strike="noStrike">
              <a:solidFill>
                <a:srgbClr val="000000"/>
              </a:solidFill>
              <a:latin typeface="Times New Roman"/>
            </a:endParaRPr>
          </a:p>
          <a:p>
            <a:pPr algn="just">
              <a:lnSpc>
                <a:spcPct val="100000"/>
              </a:lnSpc>
              <a:spcAft>
                <a:spcPts val="1060"/>
              </a:spcAft>
              <a:tabLst>
                <a:tab algn="l" pos="0"/>
                <a:tab algn="l" pos="101520"/>
                <a:tab algn="l" pos="550800"/>
                <a:tab algn="l" pos="1000080"/>
                <a:tab algn="l" pos="1449360"/>
                <a:tab algn="l" pos="1898640"/>
                <a:tab algn="l" pos="2347560"/>
                <a:tab algn="l" pos="2796840"/>
                <a:tab algn="l" pos="3246120"/>
                <a:tab algn="l" pos="3695400"/>
                <a:tab algn="l" pos="4144680"/>
                <a:tab algn="l" pos="4593960"/>
                <a:tab algn="l" pos="5043240"/>
                <a:tab algn="l" pos="5492520"/>
                <a:tab algn="l" pos="5943600"/>
                <a:tab algn="l" pos="6391080"/>
                <a:tab algn="l" pos="6840360"/>
                <a:tab algn="l" pos="7289640"/>
                <a:tab algn="l" pos="7738920"/>
                <a:tab algn="l" pos="8188200"/>
                <a:tab algn="l" pos="8637480"/>
                <a:tab algn="l" pos="8982000"/>
                <a:tab algn="l" pos="9431280"/>
                <a:tab algn="l" pos="9880560"/>
                <a:tab algn="l" pos="10329840"/>
                <a:tab algn="l" pos="10779120"/>
                <a:tab algn="l" pos="10780560"/>
                <a:tab algn="l" pos="10782000"/>
              </a:tabLst>
            </a:pPr>
            <a:r>
              <a:rPr b="0" lang="en-GB" sz="1800" spc="-1" strike="noStrike">
                <a:solidFill>
                  <a:srgbClr val="000000"/>
                </a:solidFill>
                <a:latin typeface="Times New Roman"/>
                <a:ea typeface="Times New Roman"/>
              </a:rPr>
              <a:t>See the embassy scene in </a:t>
            </a:r>
            <a:r>
              <a:rPr b="0" i="1" lang="en-GB" sz="1800" spc="-1" strike="noStrike">
                <a:solidFill>
                  <a:srgbClr val="000000"/>
                </a:solidFill>
                <a:latin typeface="Times New Roman"/>
                <a:ea typeface="Times New Roman"/>
              </a:rPr>
              <a:t>Iliad</a:t>
            </a:r>
            <a:r>
              <a:rPr b="0" lang="en-GB" sz="1800" spc="-1" strike="noStrike">
                <a:solidFill>
                  <a:srgbClr val="000000"/>
                </a:solidFill>
                <a:latin typeface="Times New Roman"/>
                <a:ea typeface="Times New Roman"/>
              </a:rPr>
              <a:t> 9 where Achilles announces:</a:t>
            </a:r>
            <a:endParaRPr b="0" lang="en-GB" sz="1800" spc="-1" strike="noStrike">
              <a:solidFill>
                <a:srgbClr val="000000"/>
              </a:solidFill>
              <a:latin typeface="Times New Roman"/>
            </a:endParaRPr>
          </a:p>
          <a:p>
            <a:pPr algn="just">
              <a:lnSpc>
                <a:spcPct val="100000"/>
              </a:lnSpc>
              <a:spcAft>
                <a:spcPts val="1060"/>
              </a:spcAft>
              <a:tabLst>
                <a:tab algn="l" pos="0"/>
                <a:tab algn="l" pos="101520"/>
                <a:tab algn="l" pos="550800"/>
                <a:tab algn="l" pos="1000080"/>
                <a:tab algn="l" pos="1449360"/>
                <a:tab algn="l" pos="1898640"/>
                <a:tab algn="l" pos="2347560"/>
                <a:tab algn="l" pos="2796840"/>
                <a:tab algn="l" pos="3246120"/>
                <a:tab algn="l" pos="3695400"/>
                <a:tab algn="l" pos="4144680"/>
                <a:tab algn="l" pos="4593960"/>
                <a:tab algn="l" pos="5043240"/>
                <a:tab algn="l" pos="5492520"/>
                <a:tab algn="l" pos="5943600"/>
                <a:tab algn="l" pos="6391080"/>
                <a:tab algn="l" pos="6840360"/>
                <a:tab algn="l" pos="7289640"/>
                <a:tab algn="l" pos="7738920"/>
                <a:tab algn="l" pos="8188200"/>
                <a:tab algn="l" pos="8637480"/>
                <a:tab algn="l" pos="8982000"/>
                <a:tab algn="l" pos="9431280"/>
                <a:tab algn="l" pos="9880560"/>
                <a:tab algn="l" pos="10329840"/>
                <a:tab algn="l" pos="10779120"/>
                <a:tab algn="l" pos="10780560"/>
                <a:tab algn="l" pos="10782000"/>
              </a:tabLst>
            </a:pPr>
            <a:r>
              <a:rPr b="0" lang="en-GB" sz="1800" spc="-1" strike="noStrike">
                <a:solidFill>
                  <a:srgbClr val="000000"/>
                </a:solidFill>
                <a:latin typeface="Times New Roman"/>
                <a:ea typeface="Times New Roman"/>
              </a:rPr>
              <a:t>“</a:t>
            </a:r>
            <a:r>
              <a:rPr b="0" lang="en-GB" sz="1800" spc="-1" strike="noStrike">
                <a:solidFill>
                  <a:srgbClr val="000000"/>
                </a:solidFill>
                <a:latin typeface="Times New Roman"/>
                <a:ea typeface="Times New Roman"/>
              </a:rPr>
              <a:t>Then with the showing of dawn we shall consider whether to return to our own land or to stay” (Hom. </a:t>
            </a:r>
            <a:r>
              <a:rPr b="0" i="1" lang="en-GB" sz="1800" spc="-1" strike="noStrike">
                <a:solidFill>
                  <a:srgbClr val="000000"/>
                </a:solidFill>
                <a:latin typeface="Times New Roman"/>
                <a:ea typeface="Times New Roman"/>
              </a:rPr>
              <a:t>Il</a:t>
            </a:r>
            <a:r>
              <a:rPr b="0" lang="en-GB" sz="1800" spc="-1" strike="noStrike">
                <a:solidFill>
                  <a:srgbClr val="000000"/>
                </a:solidFill>
                <a:latin typeface="Times New Roman"/>
                <a:ea typeface="Times New Roman"/>
              </a:rPr>
              <a:t>. 9.618-9; tr. Hammond)</a:t>
            </a:r>
            <a:endParaRPr b="0" lang="en-GB" sz="1800" spc="-1" strike="noStrike">
              <a:solidFill>
                <a:srgbClr val="000000"/>
              </a:solidFill>
              <a:latin typeface="Times New Roman"/>
            </a:endParaRPr>
          </a:p>
        </p:txBody>
      </p:sp>
    </p:spTree>
  </p:cSld>
</p:sld>
</file>

<file path=ppt/slides/slide12.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fffff"/>
        </a:solidFill>
      </p:bgPr>
    </p:bg>
    <p:spTree>
      <p:nvGrpSpPr>
        <p:cNvPr id="1" name=""/>
        <p:cNvGrpSpPr/>
        <p:nvPr/>
      </p:nvGrpSpPr>
      <p:grpSpPr>
        <a:xfrm>
          <a:off x="0" y="0"/>
          <a:ext cx="0" cy="0"/>
          <a:chOff x="0" y="0"/>
          <a:chExt cx="0" cy="0"/>
        </a:xfrm>
      </p:grpSpPr>
      <p:sp>
        <p:nvSpPr>
          <p:cNvPr id="85" name=""/>
          <p:cNvSpPr txBox="1"/>
          <p:nvPr/>
        </p:nvSpPr>
        <p:spPr>
          <a:xfrm>
            <a:off x="503280" y="215640"/>
            <a:ext cx="8089920" cy="819000"/>
          </a:xfrm>
          <a:prstGeom prst="rect">
            <a:avLst/>
          </a:prstGeom>
          <a:noFill/>
          <a:ln w="0">
            <a:noFill/>
          </a:ln>
        </p:spPr>
        <p:txBody>
          <a:bodyPr lIns="0" rIns="0" tIns="0" bIns="0" anchor="ctr">
            <a:noAutofit/>
          </a:bodyPr>
          <a:p>
            <a:pPr algn="ctr">
              <a:tabLst>
                <a:tab algn="l" pos="0"/>
                <a:tab algn="l" pos="444240"/>
                <a:tab algn="l" pos="893520"/>
                <a:tab algn="l" pos="1342800"/>
                <a:tab algn="l" pos="1792080"/>
                <a:tab algn="l" pos="2241360"/>
                <a:tab algn="l" pos="2690640"/>
                <a:tab algn="l" pos="3139920"/>
                <a:tab algn="l" pos="3589200"/>
                <a:tab algn="l" pos="4038480"/>
                <a:tab algn="l" pos="4487760"/>
                <a:tab algn="l" pos="4937040"/>
                <a:tab algn="l" pos="5386320"/>
                <a:tab algn="l" pos="5835600"/>
                <a:tab algn="l" pos="6284880"/>
                <a:tab algn="l" pos="6734160"/>
                <a:tab algn="l" pos="7183080"/>
                <a:tab algn="l" pos="7632360"/>
                <a:tab algn="l" pos="8081640"/>
                <a:tab algn="l" pos="8530920"/>
                <a:tab algn="l" pos="8980200"/>
                <a:tab algn="l" pos="8982000"/>
                <a:tab algn="l" pos="9431280"/>
                <a:tab algn="l" pos="9880560"/>
                <a:tab algn="l" pos="10329840"/>
                <a:tab algn="l" pos="10779120"/>
                <a:tab algn="l" pos="10780560"/>
                <a:tab algn="l" pos="10782000"/>
              </a:tabLst>
            </a:pPr>
            <a:r>
              <a:rPr b="0" lang="en-GB" sz="3300" spc="-1" strike="noStrike">
                <a:solidFill>
                  <a:srgbClr val="000000"/>
                </a:solidFill>
                <a:latin typeface="Times New Roman"/>
              </a:rPr>
              <a:t>Boyd 2018: 97 on </a:t>
            </a:r>
            <a:r>
              <a:rPr b="0" i="1" lang="en-GB" sz="3300" spc="-1" strike="noStrike">
                <a:solidFill>
                  <a:srgbClr val="000000"/>
                </a:solidFill>
                <a:latin typeface="Times New Roman"/>
              </a:rPr>
              <a:t>Her</a:t>
            </a:r>
            <a:r>
              <a:rPr b="0" lang="en-GB" sz="3300" spc="-1" strike="noStrike">
                <a:solidFill>
                  <a:srgbClr val="000000"/>
                </a:solidFill>
                <a:latin typeface="Times New Roman"/>
              </a:rPr>
              <a:t>. 3 timing:</a:t>
            </a:r>
            <a:endParaRPr b="0" lang="en-GB" sz="3300" spc="-1" strike="noStrike">
              <a:solidFill>
                <a:srgbClr val="000000"/>
              </a:solidFill>
              <a:latin typeface="Times New Roman"/>
            </a:endParaRPr>
          </a:p>
        </p:txBody>
      </p:sp>
      <p:sp>
        <p:nvSpPr>
          <p:cNvPr id="86" name=""/>
          <p:cNvSpPr txBox="1"/>
          <p:nvPr/>
        </p:nvSpPr>
        <p:spPr>
          <a:xfrm>
            <a:off x="502920" y="1368360"/>
            <a:ext cx="9063000" cy="3278160"/>
          </a:xfrm>
          <a:prstGeom prst="rect">
            <a:avLst/>
          </a:prstGeom>
          <a:noFill/>
          <a:ln w="0">
            <a:noFill/>
          </a:ln>
        </p:spPr>
        <p:txBody>
          <a:bodyPr lIns="0" rIns="0" tIns="15120" bIns="0">
            <a:normAutofit/>
          </a:bodyPr>
          <a:p>
            <a:pPr marL="342720" indent="-336600">
              <a:spcAft>
                <a:spcPts val="1060"/>
              </a:spcAft>
              <a:tabLst>
                <a:tab algn="l" pos="0"/>
                <a:tab algn="l" pos="339480"/>
                <a:tab algn="l" pos="444240"/>
                <a:tab algn="l" pos="893520"/>
                <a:tab algn="l" pos="1342800"/>
                <a:tab algn="l" pos="1792080"/>
                <a:tab algn="l" pos="2241360"/>
                <a:tab algn="l" pos="2690640"/>
                <a:tab algn="l" pos="3139920"/>
                <a:tab algn="l" pos="3589200"/>
                <a:tab algn="l" pos="4038480"/>
                <a:tab algn="l" pos="4487760"/>
                <a:tab algn="l" pos="4937040"/>
                <a:tab algn="l" pos="5386320"/>
                <a:tab algn="l" pos="5835600"/>
                <a:tab algn="l" pos="6284880"/>
                <a:tab algn="l" pos="6734160"/>
                <a:tab algn="l" pos="7183080"/>
                <a:tab algn="l" pos="7632360"/>
                <a:tab algn="l" pos="8081640"/>
                <a:tab algn="l" pos="8530920"/>
                <a:tab algn="l" pos="8980200"/>
                <a:tab algn="l" pos="8982000"/>
                <a:tab algn="l" pos="9431280"/>
                <a:tab algn="l" pos="9880560"/>
                <a:tab algn="l" pos="10329840"/>
                <a:tab algn="l" pos="10779120"/>
                <a:tab algn="l" pos="10780560"/>
                <a:tab algn="l" pos="10782000"/>
              </a:tabLst>
            </a:pPr>
            <a:r>
              <a:rPr b="0" lang="en-GB" sz="1800" spc="-1" strike="noStrike">
                <a:solidFill>
                  <a:srgbClr val="000000"/>
                </a:solidFill>
                <a:latin typeface="Times New Roman"/>
              </a:rPr>
              <a:t>“</a:t>
            </a:r>
            <a:r>
              <a:rPr b="0" lang="en-GB" sz="1800" spc="-1" strike="noStrike">
                <a:solidFill>
                  <a:srgbClr val="000000"/>
                </a:solidFill>
                <a:latin typeface="Times New Roman"/>
              </a:rPr>
              <a:t>In fact, we shall see that a number of specific allusions to episodes in the </a:t>
            </a:r>
            <a:r>
              <a:rPr b="0" i="1" lang="en-GB" sz="1800" spc="-1" strike="noStrike">
                <a:solidFill>
                  <a:srgbClr val="000000"/>
                </a:solidFill>
                <a:latin typeface="Times New Roman"/>
              </a:rPr>
              <a:t>Iliad</a:t>
            </a:r>
            <a:r>
              <a:rPr b="0" lang="en-GB" sz="1800" spc="-1" strike="noStrike">
                <a:solidFill>
                  <a:srgbClr val="000000"/>
                </a:solidFill>
                <a:latin typeface="Times New Roman"/>
              </a:rPr>
              <a:t> in her letter allow us to place the letter temporally with some precision: she was apparently out of sight but not out of earshot during the embassy, and actually recapitulates the substance of the embassy in this letter; Patroclus has yet to die, however, and to be mourned by Briseis. We are therefore to imagine Briseis writing shortly after the events of </a:t>
            </a:r>
            <a:r>
              <a:rPr b="0" i="1" lang="en-GB" sz="1800" spc="-1" strike="noStrike">
                <a:solidFill>
                  <a:srgbClr val="000000"/>
                </a:solidFill>
                <a:latin typeface="Times New Roman"/>
              </a:rPr>
              <a:t>Iliad</a:t>
            </a:r>
            <a:r>
              <a:rPr b="0" lang="en-GB" sz="1800" spc="-1" strike="noStrike">
                <a:solidFill>
                  <a:srgbClr val="000000"/>
                </a:solidFill>
                <a:latin typeface="Times New Roman"/>
              </a:rPr>
              <a:t> Book 9, and perhaps also after the Doloneia of Book 10; [n57] her letter is thus most likely to be composed during the long day of fighting that follows, but before Patroclus’s entry into battle."</a:t>
            </a:r>
            <a:endParaRPr b="0" lang="en-GB" sz="1800" spc="-1" strike="noStrike">
              <a:solidFill>
                <a:srgbClr val="000000"/>
              </a:solidFill>
              <a:latin typeface="Times New Roman"/>
            </a:endParaRPr>
          </a:p>
          <a:p>
            <a:pPr marL="342720" indent="-336600">
              <a:spcAft>
                <a:spcPts val="1060"/>
              </a:spcAft>
              <a:tabLst>
                <a:tab algn="l" pos="0"/>
                <a:tab algn="l" pos="339480"/>
                <a:tab algn="l" pos="444240"/>
                <a:tab algn="l" pos="893520"/>
                <a:tab algn="l" pos="1342800"/>
                <a:tab algn="l" pos="1792080"/>
                <a:tab algn="l" pos="2241360"/>
                <a:tab algn="l" pos="2690640"/>
                <a:tab algn="l" pos="3139920"/>
                <a:tab algn="l" pos="3589200"/>
                <a:tab algn="l" pos="4038480"/>
                <a:tab algn="l" pos="4487760"/>
                <a:tab algn="l" pos="4937040"/>
                <a:tab algn="l" pos="5386320"/>
                <a:tab algn="l" pos="5835600"/>
                <a:tab algn="l" pos="6284880"/>
                <a:tab algn="l" pos="6734160"/>
                <a:tab algn="l" pos="7183080"/>
                <a:tab algn="l" pos="7632360"/>
                <a:tab algn="l" pos="8081640"/>
                <a:tab algn="l" pos="8530920"/>
                <a:tab algn="l" pos="8980200"/>
                <a:tab algn="l" pos="8982000"/>
                <a:tab algn="l" pos="9431280"/>
                <a:tab algn="l" pos="9880560"/>
                <a:tab algn="l" pos="10329840"/>
                <a:tab algn="l" pos="10779120"/>
                <a:tab algn="l" pos="10780560"/>
                <a:tab algn="l" pos="10782000"/>
              </a:tabLst>
            </a:pPr>
            <a:r>
              <a:rPr b="0" lang="en-GB" sz="1800" spc="-1" strike="noStrike">
                <a:solidFill>
                  <a:srgbClr val="000000"/>
                </a:solidFill>
                <a:latin typeface="Times New Roman"/>
              </a:rPr>
              <a:t>n 57 Barchiesi 1992 [Italian commentary] on Her. 3.27–40 suggests that the fear expressed by Briseis about going out at night (...19) glances at the night raid in Homer.</a:t>
            </a:r>
            <a:endParaRPr b="0" lang="en-GB" sz="1800" spc="-1" strike="noStrike">
              <a:solidFill>
                <a:srgbClr val="000000"/>
              </a:solidFill>
              <a:latin typeface="Times New Roman"/>
            </a:endParaRPr>
          </a:p>
        </p:txBody>
      </p:sp>
    </p:spTree>
  </p:cSld>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miter/>
        </a:ln>
        <a:ln w="25400" cap="flat" cmpd="sng" algn="ctr">
          <a:solidFill>
            <a:schemeClr val="phClr"/>
          </a:solidFill>
          <a:prstDash val="solid"/>
          <a:miter/>
        </a:ln>
        <a:ln w="38100" cap="flat" cmpd="sng" algn="ctr">
          <a:solidFill>
            <a:schemeClr val="phClr"/>
          </a:solidFill>
          <a:prstDash val="solid"/>
          <a:miter/>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miter/>
        </a:ln>
        <a:ln w="25400" cap="flat" cmpd="sng" algn="ctr">
          <a:solidFill>
            <a:schemeClr val="phClr"/>
          </a:solidFill>
          <a:prstDash val="solid"/>
          <a:miter/>
        </a:ln>
        <a:ln w="38100" cap="flat" cmpd="sng" algn="ctr">
          <a:solidFill>
            <a:schemeClr val="phClr"/>
          </a:solidFill>
          <a:prstDash val="solid"/>
          <a:miter/>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docProps/app.xml><?xml version="1.0" encoding="utf-8"?>
<Properties xmlns="http://schemas.openxmlformats.org/officeDocument/2006/extended-properties" xmlns:vt="http://schemas.openxmlformats.org/officeDocument/2006/docPropsVTypes">
  <Template/>
  <TotalTime>16602</TotalTime>
  <Application>LibreOffice/7.1.0.3$Windows_X86_64 LibreOffice_project/f6099ecf3d29644b5008cc8f48f42f4a40986e4c</Application>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created xsi:type="dcterms:W3CDTF">2015-01-27T08:51:21Z</dcterms:created>
  <dc:creator/>
  <dc:description/>
  <dc:language>en-GB</dc:language>
  <cp:lastModifiedBy/>
  <dcterms:modified xsi:type="dcterms:W3CDTF">2024-04-16T14:07:08Z</dcterms:modified>
  <cp:revision>13</cp:revision>
  <dc:subject/>
  <dc:title>Vintage</dc:title>
</cp:coreProperties>
</file>