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74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2" r:id="rId12"/>
    <p:sldId id="273" r:id="rId13"/>
    <p:sldId id="268" r:id="rId14"/>
    <p:sldId id="275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F89399-09C2-40A5-AFE9-DC90C2831921}" v="19" dt="2020-06-04T05:46:29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52" autoAdjust="0"/>
    <p:restoredTop sz="94660"/>
  </p:normalViewPr>
  <p:slideViewPr>
    <p:cSldViewPr snapToGrid="0">
      <p:cViewPr varScale="1">
        <p:scale>
          <a:sx n="76" d="100"/>
          <a:sy n="76" d="100"/>
        </p:scale>
        <p:origin x="93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stian Joseph" userId="56c998b81f58c03c" providerId="LiveId" clId="{B8F89399-09C2-40A5-AFE9-DC90C2831921}"/>
    <pc:docChg chg="undo custSel mod addSld delSld modSld sldOrd">
      <pc:chgData name="Sabastian Joseph" userId="56c998b81f58c03c" providerId="LiveId" clId="{B8F89399-09C2-40A5-AFE9-DC90C2831921}" dt="2020-06-04T05:46:39.838" v="445" actId="1076"/>
      <pc:docMkLst>
        <pc:docMk/>
      </pc:docMkLst>
      <pc:sldChg chg="addSp delSp modSp mod setBg setClrOvrMap">
        <pc:chgData name="Sabastian Joseph" userId="56c998b81f58c03c" providerId="LiveId" clId="{B8F89399-09C2-40A5-AFE9-DC90C2831921}" dt="2020-06-04T05:32:08.529" v="213" actId="478"/>
        <pc:sldMkLst>
          <pc:docMk/>
          <pc:sldMk cId="11984834" sldId="258"/>
        </pc:sldMkLst>
        <pc:spChg chg="mod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2" creationId="{E9E5C325-B1F4-428C-98C1-C459B1E2F57D}"/>
          </ac:spMkLst>
        </pc:spChg>
        <pc:spChg chg="mod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3" creationId="{DFA58731-E36F-440D-A7D1-B095E2F78776}"/>
          </ac:spMkLst>
        </pc:spChg>
        <pc:spChg chg="mod ord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4" creationId="{278811E5-A38A-4911-B505-AD8397868D11}"/>
          </ac:spMkLst>
        </pc:spChg>
        <pc:spChg chg="add del">
          <ac:chgData name="Sabastian Joseph" userId="56c998b81f58c03c" providerId="LiveId" clId="{B8F89399-09C2-40A5-AFE9-DC90C2831921}" dt="2020-06-03T21:53:23.489" v="36" actId="26606"/>
          <ac:spMkLst>
            <pc:docMk/>
            <pc:sldMk cId="11984834" sldId="258"/>
            <ac:spMk id="37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23.489" v="36" actId="26606"/>
          <ac:spMkLst>
            <pc:docMk/>
            <pc:sldMk cId="11984834" sldId="258"/>
            <ac:spMk id="39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23.489" v="36" actId="26606"/>
          <ac:spMkLst>
            <pc:docMk/>
            <pc:sldMk cId="11984834" sldId="258"/>
            <ac:spMk id="41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23.489" v="36" actId="26606"/>
          <ac:spMkLst>
            <pc:docMk/>
            <pc:sldMk cId="11984834" sldId="258"/>
            <ac:spMk id="57" creationId="{8576F020-8157-45CE-B1D9-6FA47AFEB4FA}"/>
          </ac:spMkLst>
        </pc:spChg>
        <pc:spChg chg="add del">
          <ac:chgData name="Sabastian Joseph" userId="56c998b81f58c03c" providerId="LiveId" clId="{B8F89399-09C2-40A5-AFE9-DC90C2831921}" dt="2020-06-03T21:53:26.089" v="38" actId="26606"/>
          <ac:spMkLst>
            <pc:docMk/>
            <pc:sldMk cId="11984834" sldId="258"/>
            <ac:spMk id="59" creationId="{1F0BB6E0-44F4-4938-8070-5992040BD1D5}"/>
          </ac:spMkLst>
        </pc:spChg>
        <pc:spChg chg="add del">
          <ac:chgData name="Sabastian Joseph" userId="56c998b81f58c03c" providerId="LiveId" clId="{B8F89399-09C2-40A5-AFE9-DC90C2831921}" dt="2020-06-03T21:53:26.089" v="38" actId="26606"/>
          <ac:spMkLst>
            <pc:docMk/>
            <pc:sldMk cId="11984834" sldId="258"/>
            <ac:spMk id="62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26.089" v="38" actId="26606"/>
          <ac:spMkLst>
            <pc:docMk/>
            <pc:sldMk cId="11984834" sldId="258"/>
            <ac:spMk id="63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26.089" v="38" actId="26606"/>
          <ac:spMkLst>
            <pc:docMk/>
            <pc:sldMk cId="11984834" sldId="258"/>
            <ac:spMk id="64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26.089" v="38" actId="26606"/>
          <ac:spMkLst>
            <pc:docMk/>
            <pc:sldMk cId="11984834" sldId="258"/>
            <ac:spMk id="66" creationId="{1E86F813-D67B-409D-AA77-FA8878C28E40}"/>
          </ac:spMkLst>
        </pc:spChg>
        <pc:spChg chg="add del">
          <ac:chgData name="Sabastian Joseph" userId="56c998b81f58c03c" providerId="LiveId" clId="{B8F89399-09C2-40A5-AFE9-DC90C2831921}" dt="2020-06-03T21:53:27.608" v="40" actId="26606"/>
          <ac:spMkLst>
            <pc:docMk/>
            <pc:sldMk cId="11984834" sldId="258"/>
            <ac:spMk id="70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27.608" v="40" actId="26606"/>
          <ac:spMkLst>
            <pc:docMk/>
            <pc:sldMk cId="11984834" sldId="258"/>
            <ac:spMk id="71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27.608" v="40" actId="26606"/>
          <ac:spMkLst>
            <pc:docMk/>
            <pc:sldMk cId="11984834" sldId="258"/>
            <ac:spMk id="72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27.608" v="40" actId="26606"/>
          <ac:spMkLst>
            <pc:docMk/>
            <pc:sldMk cId="11984834" sldId="258"/>
            <ac:spMk id="74" creationId="{8576F020-8157-45CE-B1D9-6FA47AFEB4FA}"/>
          </ac:spMkLst>
        </pc:spChg>
        <pc:spChg chg="add del">
          <ac:chgData name="Sabastian Joseph" userId="56c998b81f58c03c" providerId="LiveId" clId="{B8F89399-09C2-40A5-AFE9-DC90C2831921}" dt="2020-06-03T21:53:31.404" v="42" actId="26606"/>
          <ac:spMkLst>
            <pc:docMk/>
            <pc:sldMk cId="11984834" sldId="258"/>
            <ac:spMk id="78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31.404" v="42" actId="26606"/>
          <ac:spMkLst>
            <pc:docMk/>
            <pc:sldMk cId="11984834" sldId="258"/>
            <ac:spMk id="79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31.404" v="42" actId="26606"/>
          <ac:spMkLst>
            <pc:docMk/>
            <pc:sldMk cId="11984834" sldId="258"/>
            <ac:spMk id="80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31.404" v="42" actId="26606"/>
          <ac:spMkLst>
            <pc:docMk/>
            <pc:sldMk cId="11984834" sldId="258"/>
            <ac:spMk id="82" creationId="{8576F020-8157-45CE-B1D9-6FA47AFEB4FA}"/>
          </ac:spMkLst>
        </pc:spChg>
        <pc:spChg chg="add del">
          <ac:chgData name="Sabastian Joseph" userId="56c998b81f58c03c" providerId="LiveId" clId="{B8F89399-09C2-40A5-AFE9-DC90C2831921}" dt="2020-06-03T21:53:34.280" v="44" actId="26606"/>
          <ac:spMkLst>
            <pc:docMk/>
            <pc:sldMk cId="11984834" sldId="258"/>
            <ac:spMk id="86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34.280" v="44" actId="26606"/>
          <ac:spMkLst>
            <pc:docMk/>
            <pc:sldMk cId="11984834" sldId="258"/>
            <ac:spMk id="87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34.280" v="44" actId="26606"/>
          <ac:spMkLst>
            <pc:docMk/>
            <pc:sldMk cId="11984834" sldId="258"/>
            <ac:spMk id="88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34.280" v="44" actId="26606"/>
          <ac:spMkLst>
            <pc:docMk/>
            <pc:sldMk cId="11984834" sldId="258"/>
            <ac:spMk id="89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3:35.011" v="46" actId="26606"/>
          <ac:spMkLst>
            <pc:docMk/>
            <pc:sldMk cId="11984834" sldId="258"/>
            <ac:spMk id="95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35.011" v="46" actId="26606"/>
          <ac:spMkLst>
            <pc:docMk/>
            <pc:sldMk cId="11984834" sldId="258"/>
            <ac:spMk id="96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35.011" v="46" actId="26606"/>
          <ac:spMkLst>
            <pc:docMk/>
            <pc:sldMk cId="11984834" sldId="258"/>
            <ac:spMk id="97" creationId="{F81819F9-8CAC-4A6C-8F06-0482027F9736}"/>
          </ac:spMkLst>
        </pc:spChg>
        <pc:spChg chg="add del">
          <ac:chgData name="Sabastian Joseph" userId="56c998b81f58c03c" providerId="LiveId" clId="{B8F89399-09C2-40A5-AFE9-DC90C2831921}" dt="2020-06-03T21:53:35.011" v="46" actId="26606"/>
          <ac:spMkLst>
            <pc:docMk/>
            <pc:sldMk cId="11984834" sldId="258"/>
            <ac:spMk id="98" creationId="{4A98CC08-AEC2-4E8F-8F52-0F5C6372DB4F}"/>
          </ac:spMkLst>
        </pc:spChg>
        <pc:spChg chg="add del">
          <ac:chgData name="Sabastian Joseph" userId="56c998b81f58c03c" providerId="LiveId" clId="{B8F89399-09C2-40A5-AFE9-DC90C2831921}" dt="2020-06-03T22:08:44.827" v="128" actId="26606"/>
          <ac:spMkLst>
            <pc:docMk/>
            <pc:sldMk cId="11984834" sldId="258"/>
            <ac:spMk id="104" creationId="{1996130F-9AB5-4DE9-8574-3AF891C5C172}"/>
          </ac:spMkLst>
        </pc:spChg>
        <pc:spChg chg="add del">
          <ac:chgData name="Sabastian Joseph" userId="56c998b81f58c03c" providerId="LiveId" clId="{B8F89399-09C2-40A5-AFE9-DC90C2831921}" dt="2020-06-03T22:08:44.827" v="128" actId="26606"/>
          <ac:spMkLst>
            <pc:docMk/>
            <pc:sldMk cId="11984834" sldId="258"/>
            <ac:spMk id="106" creationId="{3623DEAC-F39C-45D6-86DC-1033F6429528}"/>
          </ac:spMkLst>
        </pc:spChg>
        <pc:spChg chg="add del">
          <ac:chgData name="Sabastian Joseph" userId="56c998b81f58c03c" providerId="LiveId" clId="{B8F89399-09C2-40A5-AFE9-DC90C2831921}" dt="2020-06-03T22:08:44.827" v="128" actId="26606"/>
          <ac:spMkLst>
            <pc:docMk/>
            <pc:sldMk cId="11984834" sldId="258"/>
            <ac:spMk id="108" creationId="{A692209D-B607-46C3-8560-07AF72291659}"/>
          </ac:spMkLst>
        </pc:spChg>
        <pc:spChg chg="add del">
          <ac:chgData name="Sabastian Joseph" userId="56c998b81f58c03c" providerId="LiveId" clId="{B8F89399-09C2-40A5-AFE9-DC90C2831921}" dt="2020-06-03T22:08:44.827" v="128" actId="26606"/>
          <ac:spMkLst>
            <pc:docMk/>
            <pc:sldMk cId="11984834" sldId="258"/>
            <ac:spMk id="110" creationId="{94874638-CF15-4908-BC4B-4908744D0BAF}"/>
          </ac:spMkLst>
        </pc:spChg>
        <pc:spChg chg="add del">
          <ac:chgData name="Sabastian Joseph" userId="56c998b81f58c03c" providerId="LiveId" clId="{B8F89399-09C2-40A5-AFE9-DC90C2831921}" dt="2020-06-03T22:08:44.827" v="128" actId="26606"/>
          <ac:spMkLst>
            <pc:docMk/>
            <pc:sldMk cId="11984834" sldId="258"/>
            <ac:spMk id="112" creationId="{5F1B8348-CD6E-4561-A704-C232D9A2676D}"/>
          </ac:spMkLst>
        </pc:spChg>
        <pc:spChg chg="add del">
          <ac:chgData name="Sabastian Joseph" userId="56c998b81f58c03c" providerId="LiveId" clId="{B8F89399-09C2-40A5-AFE9-DC90C2831921}" dt="2020-06-03T21:53:35.011" v="46" actId="26606"/>
          <ac:spMkLst>
            <pc:docMk/>
            <pc:sldMk cId="11984834" sldId="258"/>
            <ac:spMk id="114" creationId="{1310EFE2-B91D-47E7-B117-C2A802800A7C}"/>
          </ac:spMkLst>
        </pc:spChg>
        <pc:spChg chg="add del">
          <ac:chgData name="Sabastian Joseph" userId="56c998b81f58c03c" providerId="LiveId" clId="{B8F89399-09C2-40A5-AFE9-DC90C2831921}" dt="2020-06-03T21:53:49.282" v="48" actId="26606"/>
          <ac:spMkLst>
            <pc:docMk/>
            <pc:sldMk cId="11984834" sldId="258"/>
            <ac:spMk id="118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49.282" v="48" actId="26606"/>
          <ac:spMkLst>
            <pc:docMk/>
            <pc:sldMk cId="11984834" sldId="258"/>
            <ac:spMk id="119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49.282" v="48" actId="26606"/>
          <ac:spMkLst>
            <pc:docMk/>
            <pc:sldMk cId="11984834" sldId="258"/>
            <ac:spMk id="120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49.282" v="48" actId="26606"/>
          <ac:spMkLst>
            <pc:docMk/>
            <pc:sldMk cId="11984834" sldId="258"/>
            <ac:spMk id="121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3:50.782" v="50" actId="26606"/>
          <ac:spMkLst>
            <pc:docMk/>
            <pc:sldMk cId="11984834" sldId="258"/>
            <ac:spMk id="129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50.782" v="50" actId="26606"/>
          <ac:spMkLst>
            <pc:docMk/>
            <pc:sldMk cId="11984834" sldId="258"/>
            <ac:spMk id="130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50.782" v="50" actId="26606"/>
          <ac:spMkLst>
            <pc:docMk/>
            <pc:sldMk cId="11984834" sldId="258"/>
            <ac:spMk id="131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50.782" v="50" actId="26606"/>
          <ac:spMkLst>
            <pc:docMk/>
            <pc:sldMk cId="11984834" sldId="258"/>
            <ac:spMk id="132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3:57.805" v="52" actId="26606"/>
          <ac:spMkLst>
            <pc:docMk/>
            <pc:sldMk cId="11984834" sldId="258"/>
            <ac:spMk id="140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3:57.805" v="52" actId="26606"/>
          <ac:spMkLst>
            <pc:docMk/>
            <pc:sldMk cId="11984834" sldId="258"/>
            <ac:spMk id="141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3:57.805" v="52" actId="26606"/>
          <ac:spMkLst>
            <pc:docMk/>
            <pc:sldMk cId="11984834" sldId="258"/>
            <ac:spMk id="142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3:57.805" v="52" actId="26606"/>
          <ac:spMkLst>
            <pc:docMk/>
            <pc:sldMk cId="11984834" sldId="258"/>
            <ac:spMk id="143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4:02.197" v="54" actId="26606"/>
          <ac:spMkLst>
            <pc:docMk/>
            <pc:sldMk cId="11984834" sldId="258"/>
            <ac:spMk id="151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4:02.197" v="54" actId="26606"/>
          <ac:spMkLst>
            <pc:docMk/>
            <pc:sldMk cId="11984834" sldId="258"/>
            <ac:spMk id="152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4:02.197" v="54" actId="26606"/>
          <ac:spMkLst>
            <pc:docMk/>
            <pc:sldMk cId="11984834" sldId="258"/>
            <ac:spMk id="153" creationId="{F81819F9-8CAC-4A6C-8F06-0482027F9736}"/>
          </ac:spMkLst>
        </pc:spChg>
        <pc:spChg chg="add del">
          <ac:chgData name="Sabastian Joseph" userId="56c998b81f58c03c" providerId="LiveId" clId="{B8F89399-09C2-40A5-AFE9-DC90C2831921}" dt="2020-06-03T21:54:02.197" v="54" actId="26606"/>
          <ac:spMkLst>
            <pc:docMk/>
            <pc:sldMk cId="11984834" sldId="258"/>
            <ac:spMk id="154" creationId="{4A98CC08-AEC2-4E8F-8F52-0F5C6372DB4F}"/>
          </ac:spMkLst>
        </pc:spChg>
        <pc:spChg chg="add del">
          <ac:chgData name="Sabastian Joseph" userId="56c998b81f58c03c" providerId="LiveId" clId="{B8F89399-09C2-40A5-AFE9-DC90C2831921}" dt="2020-06-03T21:54:02.197" v="54" actId="26606"/>
          <ac:spMkLst>
            <pc:docMk/>
            <pc:sldMk cId="11984834" sldId="258"/>
            <ac:spMk id="170" creationId="{1310EFE2-B91D-47E7-B117-C2A802800A7C}"/>
          </ac:spMkLst>
        </pc:spChg>
        <pc:spChg chg="add del">
          <ac:chgData name="Sabastian Joseph" userId="56c998b81f58c03c" providerId="LiveId" clId="{B8F89399-09C2-40A5-AFE9-DC90C2831921}" dt="2020-06-03T21:54:04.729" v="56" actId="26606"/>
          <ac:spMkLst>
            <pc:docMk/>
            <pc:sldMk cId="11984834" sldId="258"/>
            <ac:spMk id="174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4:04.729" v="56" actId="26606"/>
          <ac:spMkLst>
            <pc:docMk/>
            <pc:sldMk cId="11984834" sldId="258"/>
            <ac:spMk id="175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4:04.729" v="56" actId="26606"/>
          <ac:spMkLst>
            <pc:docMk/>
            <pc:sldMk cId="11984834" sldId="258"/>
            <ac:spMk id="176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4:04.729" v="56" actId="26606"/>
          <ac:spMkLst>
            <pc:docMk/>
            <pc:sldMk cId="11984834" sldId="258"/>
            <ac:spMk id="177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4:08.457" v="58" actId="26606"/>
          <ac:spMkLst>
            <pc:docMk/>
            <pc:sldMk cId="11984834" sldId="258"/>
            <ac:spMk id="185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4:08.457" v="58" actId="26606"/>
          <ac:spMkLst>
            <pc:docMk/>
            <pc:sldMk cId="11984834" sldId="258"/>
            <ac:spMk id="186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4:08.457" v="58" actId="26606"/>
          <ac:spMkLst>
            <pc:docMk/>
            <pc:sldMk cId="11984834" sldId="258"/>
            <ac:spMk id="187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4:08.457" v="58" actId="26606"/>
          <ac:spMkLst>
            <pc:docMk/>
            <pc:sldMk cId="11984834" sldId="258"/>
            <ac:spMk id="188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196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197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198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199" creationId="{1E86F813-D67B-409D-AA77-FA8878C28E40}"/>
          </ac:spMkLst>
        </pc:spChg>
        <pc:spChg chg="add del">
          <ac:chgData name="Sabastian Joseph" userId="56c998b81f58c03c" providerId="LiveId" clId="{B8F89399-09C2-40A5-AFE9-DC90C2831921}" dt="2020-06-03T22:08:45.946" v="130" actId="26606"/>
          <ac:spMkLst>
            <pc:docMk/>
            <pc:sldMk cId="11984834" sldId="258"/>
            <ac:spMk id="243" creationId="{DE91395A-2D18-4AF6-A0AC-AAA7189FED11}"/>
          </ac:spMkLst>
        </pc:spChg>
        <pc:spChg chg="add del">
          <ac:chgData name="Sabastian Joseph" userId="56c998b81f58c03c" providerId="LiveId" clId="{B8F89399-09C2-40A5-AFE9-DC90C2831921}" dt="2020-06-03T22:08:45.946" v="130" actId="26606"/>
          <ac:spMkLst>
            <pc:docMk/>
            <pc:sldMk cId="11984834" sldId="258"/>
            <ac:spMk id="244" creationId="{7BD08880-457D-4C62-A3B5-6A9B0878C7E9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67" creationId="{DE91395A-2D18-4AF6-A0AC-AAA7189FED11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68" creationId="{7BD08880-457D-4C62-A3B5-6A9B0878C7E9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69" creationId="{FA94DED7-0A28-4AD9-8747-E94113225016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70" creationId="{6F175609-91A3-416E-BC3D-7548FDE02910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71" creationId="{9A3B0D54-9DF0-4FF8-A0AA-B4234DF358EF}"/>
          </ac:spMkLst>
        </pc:spChg>
        <pc:spChg chg="add del">
          <ac:chgData name="Sabastian Joseph" userId="56c998b81f58c03c" providerId="LiveId" clId="{B8F89399-09C2-40A5-AFE9-DC90C2831921}" dt="2020-06-03T22:08:48.493" v="132" actId="26606"/>
          <ac:spMkLst>
            <pc:docMk/>
            <pc:sldMk cId="11984834" sldId="258"/>
            <ac:spMk id="272" creationId="{64D236DE-BD07-488F-B236-DDEEFFF720FF}"/>
          </ac:spMkLst>
        </pc:spChg>
        <pc:spChg chg="add del">
          <ac:chgData name="Sabastian Joseph" userId="56c998b81f58c03c" providerId="LiveId" clId="{B8F89399-09C2-40A5-AFE9-DC90C2831921}" dt="2020-06-03T22:08:49.526" v="134" actId="26606"/>
          <ac:spMkLst>
            <pc:docMk/>
            <pc:sldMk cId="11984834" sldId="258"/>
            <ac:spMk id="295" creationId="{1996130F-9AB5-4DE9-8574-3AF891C5C172}"/>
          </ac:spMkLst>
        </pc:spChg>
        <pc:spChg chg="add del">
          <ac:chgData name="Sabastian Joseph" userId="56c998b81f58c03c" providerId="LiveId" clId="{B8F89399-09C2-40A5-AFE9-DC90C2831921}" dt="2020-06-03T22:08:49.526" v="134" actId="26606"/>
          <ac:spMkLst>
            <pc:docMk/>
            <pc:sldMk cId="11984834" sldId="258"/>
            <ac:spMk id="296" creationId="{3623DEAC-F39C-45D6-86DC-1033F6429528}"/>
          </ac:spMkLst>
        </pc:spChg>
        <pc:spChg chg="add del">
          <ac:chgData name="Sabastian Joseph" userId="56c998b81f58c03c" providerId="LiveId" clId="{B8F89399-09C2-40A5-AFE9-DC90C2831921}" dt="2020-06-03T22:08:49.526" v="134" actId="26606"/>
          <ac:spMkLst>
            <pc:docMk/>
            <pc:sldMk cId="11984834" sldId="258"/>
            <ac:spMk id="297" creationId="{A692209D-B607-46C3-8560-07AF72291659}"/>
          </ac:spMkLst>
        </pc:spChg>
        <pc:spChg chg="add del">
          <ac:chgData name="Sabastian Joseph" userId="56c998b81f58c03c" providerId="LiveId" clId="{B8F89399-09C2-40A5-AFE9-DC90C2831921}" dt="2020-06-03T22:08:49.526" v="134" actId="26606"/>
          <ac:spMkLst>
            <pc:docMk/>
            <pc:sldMk cId="11984834" sldId="258"/>
            <ac:spMk id="298" creationId="{94874638-CF15-4908-BC4B-4908744D0BAF}"/>
          </ac:spMkLst>
        </pc:spChg>
        <pc:spChg chg="add del">
          <ac:chgData name="Sabastian Joseph" userId="56c998b81f58c03c" providerId="LiveId" clId="{B8F89399-09C2-40A5-AFE9-DC90C2831921}" dt="2020-06-03T22:08:49.526" v="134" actId="26606"/>
          <ac:spMkLst>
            <pc:docMk/>
            <pc:sldMk cId="11984834" sldId="258"/>
            <ac:spMk id="299" creationId="{5F1B8348-CD6E-4561-A704-C232D9A2676D}"/>
          </ac:spMkLst>
        </pc:spChg>
        <pc:spChg chg="add del">
          <ac:chgData name="Sabastian Joseph" userId="56c998b81f58c03c" providerId="LiveId" clId="{B8F89399-09C2-40A5-AFE9-DC90C2831921}" dt="2020-06-03T22:08:51.534" v="136" actId="26606"/>
          <ac:spMkLst>
            <pc:docMk/>
            <pc:sldMk cId="11984834" sldId="258"/>
            <ac:spMk id="322" creationId="{DE91395A-2D18-4AF6-A0AC-AAA7189FED11}"/>
          </ac:spMkLst>
        </pc:spChg>
        <pc:spChg chg="add del">
          <ac:chgData name="Sabastian Joseph" userId="56c998b81f58c03c" providerId="LiveId" clId="{B8F89399-09C2-40A5-AFE9-DC90C2831921}" dt="2020-06-03T22:08:51.534" v="136" actId="26606"/>
          <ac:spMkLst>
            <pc:docMk/>
            <pc:sldMk cId="11984834" sldId="258"/>
            <ac:spMk id="323" creationId="{7BD08880-457D-4C62-A3B5-6A9B0878C7E9}"/>
          </ac:spMkLst>
        </pc:spChg>
        <pc:spChg chg="add del">
          <ac:chgData name="Sabastian Joseph" userId="56c998b81f58c03c" providerId="LiveId" clId="{B8F89399-09C2-40A5-AFE9-DC90C2831921}" dt="2020-06-03T22:08:52.349" v="138" actId="26606"/>
          <ac:spMkLst>
            <pc:docMk/>
            <pc:sldMk cId="11984834" sldId="258"/>
            <ac:spMk id="346" creationId="{1996130F-9AB5-4DE9-8574-3AF891C5C172}"/>
          </ac:spMkLst>
        </pc:spChg>
        <pc:spChg chg="add del">
          <ac:chgData name="Sabastian Joseph" userId="56c998b81f58c03c" providerId="LiveId" clId="{B8F89399-09C2-40A5-AFE9-DC90C2831921}" dt="2020-06-03T22:08:52.349" v="138" actId="26606"/>
          <ac:spMkLst>
            <pc:docMk/>
            <pc:sldMk cId="11984834" sldId="258"/>
            <ac:spMk id="347" creationId="{3623DEAC-F39C-45D6-86DC-1033F6429528}"/>
          </ac:spMkLst>
        </pc:spChg>
        <pc:spChg chg="add del">
          <ac:chgData name="Sabastian Joseph" userId="56c998b81f58c03c" providerId="LiveId" clId="{B8F89399-09C2-40A5-AFE9-DC90C2831921}" dt="2020-06-03T22:08:52.349" v="138" actId="26606"/>
          <ac:spMkLst>
            <pc:docMk/>
            <pc:sldMk cId="11984834" sldId="258"/>
            <ac:spMk id="348" creationId="{A692209D-B607-46C3-8560-07AF72291659}"/>
          </ac:spMkLst>
        </pc:spChg>
        <pc:spChg chg="add del">
          <ac:chgData name="Sabastian Joseph" userId="56c998b81f58c03c" providerId="LiveId" clId="{B8F89399-09C2-40A5-AFE9-DC90C2831921}" dt="2020-06-03T22:08:52.349" v="138" actId="26606"/>
          <ac:spMkLst>
            <pc:docMk/>
            <pc:sldMk cId="11984834" sldId="258"/>
            <ac:spMk id="349" creationId="{94874638-CF15-4908-BC4B-4908744D0BAF}"/>
          </ac:spMkLst>
        </pc:spChg>
        <pc:spChg chg="add del">
          <ac:chgData name="Sabastian Joseph" userId="56c998b81f58c03c" providerId="LiveId" clId="{B8F89399-09C2-40A5-AFE9-DC90C2831921}" dt="2020-06-03T22:08:52.349" v="138" actId="26606"/>
          <ac:spMkLst>
            <pc:docMk/>
            <pc:sldMk cId="11984834" sldId="258"/>
            <ac:spMk id="350" creationId="{5F1B8348-CD6E-4561-A704-C232D9A2676D}"/>
          </ac:spMkLst>
        </pc:spChg>
        <pc:spChg chg="add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373" creationId="{DE91395A-2D18-4AF6-A0AC-AAA7189FED11}"/>
          </ac:spMkLst>
        </pc:spChg>
        <pc:spChg chg="add">
          <ac:chgData name="Sabastian Joseph" userId="56c998b81f58c03c" providerId="LiveId" clId="{B8F89399-09C2-40A5-AFE9-DC90C2831921}" dt="2020-06-03T22:08:52.369" v="139" actId="26606"/>
          <ac:spMkLst>
            <pc:docMk/>
            <pc:sldMk cId="11984834" sldId="258"/>
            <ac:spMk id="374" creationId="{7BD08880-457D-4C62-A3B5-6A9B0878C7E9}"/>
          </ac:spMkLst>
        </pc:spChg>
        <pc:grpChg chg="add del">
          <ac:chgData name="Sabastian Joseph" userId="56c998b81f58c03c" providerId="LiveId" clId="{B8F89399-09C2-40A5-AFE9-DC90C2831921}" dt="2020-06-03T21:53:23.489" v="36" actId="26606"/>
          <ac:grpSpMkLst>
            <pc:docMk/>
            <pc:sldMk cId="11984834" sldId="258"/>
            <ac:grpSpMk id="9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23.489" v="36" actId="26606"/>
          <ac:grpSpMkLst>
            <pc:docMk/>
            <pc:sldMk cId="11984834" sldId="258"/>
            <ac:grpSpMk id="23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23.489" v="36" actId="26606"/>
          <ac:grpSpMkLst>
            <pc:docMk/>
            <pc:sldMk cId="11984834" sldId="258"/>
            <ac:grpSpMk id="43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34.280" v="44" actId="26606"/>
          <ac:grpSpMkLst>
            <pc:docMk/>
            <pc:sldMk cId="11984834" sldId="258"/>
            <ac:grpSpMk id="47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26.089" v="38" actId="26606"/>
          <ac:grpSpMkLst>
            <pc:docMk/>
            <pc:sldMk cId="11984834" sldId="258"/>
            <ac:grpSpMk id="60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26.089" v="38" actId="26606"/>
          <ac:grpSpMkLst>
            <pc:docMk/>
            <pc:sldMk cId="11984834" sldId="258"/>
            <ac:grpSpMk id="61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26.089" v="38" actId="26606"/>
          <ac:grpSpMkLst>
            <pc:docMk/>
            <pc:sldMk cId="11984834" sldId="258"/>
            <ac:grpSpMk id="65" creationId="{46F1E992-B14A-4FD5-8E41-E19C83492C2A}"/>
          </ac:grpSpMkLst>
        </pc:grpChg>
        <pc:grpChg chg="add del">
          <ac:chgData name="Sabastian Joseph" userId="56c998b81f58c03c" providerId="LiveId" clId="{B8F89399-09C2-40A5-AFE9-DC90C2831921}" dt="2020-06-03T21:53:27.608" v="40" actId="26606"/>
          <ac:grpSpMkLst>
            <pc:docMk/>
            <pc:sldMk cId="11984834" sldId="258"/>
            <ac:grpSpMk id="68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27.608" v="40" actId="26606"/>
          <ac:grpSpMkLst>
            <pc:docMk/>
            <pc:sldMk cId="11984834" sldId="258"/>
            <ac:grpSpMk id="69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27.608" v="40" actId="26606"/>
          <ac:grpSpMkLst>
            <pc:docMk/>
            <pc:sldMk cId="11984834" sldId="258"/>
            <ac:grpSpMk id="73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31.404" v="42" actId="26606"/>
          <ac:grpSpMkLst>
            <pc:docMk/>
            <pc:sldMk cId="11984834" sldId="258"/>
            <ac:grpSpMk id="76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31.404" v="42" actId="26606"/>
          <ac:grpSpMkLst>
            <pc:docMk/>
            <pc:sldMk cId="11984834" sldId="258"/>
            <ac:grpSpMk id="77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31.404" v="42" actId="26606"/>
          <ac:grpSpMkLst>
            <pc:docMk/>
            <pc:sldMk cId="11984834" sldId="258"/>
            <ac:grpSpMk id="81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34.280" v="44" actId="26606"/>
          <ac:grpSpMkLst>
            <pc:docMk/>
            <pc:sldMk cId="11984834" sldId="258"/>
            <ac:grpSpMk id="84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34.280" v="44" actId="26606"/>
          <ac:grpSpMkLst>
            <pc:docMk/>
            <pc:sldMk cId="11984834" sldId="258"/>
            <ac:grpSpMk id="85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2:08:44.827" v="128" actId="26606"/>
          <ac:grpSpMkLst>
            <pc:docMk/>
            <pc:sldMk cId="11984834" sldId="258"/>
            <ac:grpSpMk id="90" creationId="{E312DBA5-56D8-42B2-BA94-28168C2A6703}"/>
          </ac:grpSpMkLst>
        </pc:grpChg>
        <pc:grpChg chg="add del">
          <ac:chgData name="Sabastian Joseph" userId="56c998b81f58c03c" providerId="LiveId" clId="{B8F89399-09C2-40A5-AFE9-DC90C2831921}" dt="2020-06-03T21:53:35.011" v="46" actId="26606"/>
          <ac:grpSpMkLst>
            <pc:docMk/>
            <pc:sldMk cId="11984834" sldId="258"/>
            <ac:grpSpMk id="93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35.011" v="46" actId="26606"/>
          <ac:grpSpMkLst>
            <pc:docMk/>
            <pc:sldMk cId="11984834" sldId="258"/>
            <ac:grpSpMk id="94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35.011" v="46" actId="26606"/>
          <ac:grpSpMkLst>
            <pc:docMk/>
            <pc:sldMk cId="11984834" sldId="258"/>
            <ac:grpSpMk id="99" creationId="{5D1545E6-EB3C-4478-A661-A2CA963F129C}"/>
          </ac:grpSpMkLst>
        </pc:grpChg>
        <pc:grpChg chg="add del">
          <ac:chgData name="Sabastian Joseph" userId="56c998b81f58c03c" providerId="LiveId" clId="{B8F89399-09C2-40A5-AFE9-DC90C2831921}" dt="2020-06-03T21:53:35.011" v="46" actId="26606"/>
          <ac:grpSpMkLst>
            <pc:docMk/>
            <pc:sldMk cId="11984834" sldId="258"/>
            <ac:grpSpMk id="102" creationId="{40A75861-F6C5-44A9-B161-B03701CBDE0C}"/>
          </ac:grpSpMkLst>
        </pc:grpChg>
        <pc:grpChg chg="add del">
          <ac:chgData name="Sabastian Joseph" userId="56c998b81f58c03c" providerId="LiveId" clId="{B8F89399-09C2-40A5-AFE9-DC90C2831921}" dt="2020-06-03T21:53:49.282" v="48" actId="26606"/>
          <ac:grpSpMkLst>
            <pc:docMk/>
            <pc:sldMk cId="11984834" sldId="258"/>
            <ac:grpSpMk id="116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49.282" v="48" actId="26606"/>
          <ac:grpSpMkLst>
            <pc:docMk/>
            <pc:sldMk cId="11984834" sldId="258"/>
            <ac:grpSpMk id="117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49.282" v="48" actId="26606"/>
          <ac:grpSpMkLst>
            <pc:docMk/>
            <pc:sldMk cId="11984834" sldId="258"/>
            <ac:grpSpMk id="122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50.782" v="50" actId="26606"/>
          <ac:grpSpMkLst>
            <pc:docMk/>
            <pc:sldMk cId="11984834" sldId="258"/>
            <ac:grpSpMk id="127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50.782" v="50" actId="26606"/>
          <ac:grpSpMkLst>
            <pc:docMk/>
            <pc:sldMk cId="11984834" sldId="258"/>
            <ac:grpSpMk id="128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50.782" v="50" actId="26606"/>
          <ac:grpSpMkLst>
            <pc:docMk/>
            <pc:sldMk cId="11984834" sldId="258"/>
            <ac:grpSpMk id="134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3:57.805" v="52" actId="26606"/>
          <ac:grpSpMkLst>
            <pc:docMk/>
            <pc:sldMk cId="11984834" sldId="258"/>
            <ac:grpSpMk id="138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3:57.805" v="52" actId="26606"/>
          <ac:grpSpMkLst>
            <pc:docMk/>
            <pc:sldMk cId="11984834" sldId="258"/>
            <ac:grpSpMk id="139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3:57.805" v="52" actId="26606"/>
          <ac:grpSpMkLst>
            <pc:docMk/>
            <pc:sldMk cId="11984834" sldId="258"/>
            <ac:grpSpMk id="144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4:02.197" v="54" actId="26606"/>
          <ac:grpSpMkLst>
            <pc:docMk/>
            <pc:sldMk cId="11984834" sldId="258"/>
            <ac:grpSpMk id="149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4:02.197" v="54" actId="26606"/>
          <ac:grpSpMkLst>
            <pc:docMk/>
            <pc:sldMk cId="11984834" sldId="258"/>
            <ac:grpSpMk id="150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4:02.197" v="54" actId="26606"/>
          <ac:grpSpMkLst>
            <pc:docMk/>
            <pc:sldMk cId="11984834" sldId="258"/>
            <ac:grpSpMk id="155" creationId="{5D1545E6-EB3C-4478-A661-A2CA963F129C}"/>
          </ac:grpSpMkLst>
        </pc:grpChg>
        <pc:grpChg chg="add del">
          <ac:chgData name="Sabastian Joseph" userId="56c998b81f58c03c" providerId="LiveId" clId="{B8F89399-09C2-40A5-AFE9-DC90C2831921}" dt="2020-06-03T21:54:02.197" v="54" actId="26606"/>
          <ac:grpSpMkLst>
            <pc:docMk/>
            <pc:sldMk cId="11984834" sldId="258"/>
            <ac:grpSpMk id="158" creationId="{40A75861-F6C5-44A9-B161-B03701CBDE0C}"/>
          </ac:grpSpMkLst>
        </pc:grpChg>
        <pc:grpChg chg="add del">
          <ac:chgData name="Sabastian Joseph" userId="56c998b81f58c03c" providerId="LiveId" clId="{B8F89399-09C2-40A5-AFE9-DC90C2831921}" dt="2020-06-03T21:54:04.729" v="56" actId="26606"/>
          <ac:grpSpMkLst>
            <pc:docMk/>
            <pc:sldMk cId="11984834" sldId="258"/>
            <ac:grpSpMk id="172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4:04.729" v="56" actId="26606"/>
          <ac:grpSpMkLst>
            <pc:docMk/>
            <pc:sldMk cId="11984834" sldId="258"/>
            <ac:grpSpMk id="173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4:04.729" v="56" actId="26606"/>
          <ac:grpSpMkLst>
            <pc:docMk/>
            <pc:sldMk cId="11984834" sldId="258"/>
            <ac:grpSpMk id="178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4:08.457" v="58" actId="26606"/>
          <ac:grpSpMkLst>
            <pc:docMk/>
            <pc:sldMk cId="11984834" sldId="258"/>
            <ac:grpSpMk id="183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4:08.457" v="58" actId="26606"/>
          <ac:grpSpMkLst>
            <pc:docMk/>
            <pc:sldMk cId="11984834" sldId="258"/>
            <ac:grpSpMk id="184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4:08.457" v="58" actId="26606"/>
          <ac:grpSpMkLst>
            <pc:docMk/>
            <pc:sldMk cId="11984834" sldId="258"/>
            <ac:grpSpMk id="190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2:08:52.369" v="139" actId="26606"/>
          <ac:grpSpMkLst>
            <pc:docMk/>
            <pc:sldMk cId="11984834" sldId="258"/>
            <ac:grpSpMk id="194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2:08:52.369" v="139" actId="26606"/>
          <ac:grpSpMkLst>
            <pc:docMk/>
            <pc:sldMk cId="11984834" sldId="258"/>
            <ac:grpSpMk id="195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2:08:44.827" v="128" actId="26606"/>
          <ac:grpSpMkLst>
            <pc:docMk/>
            <pc:sldMk cId="11984834" sldId="258"/>
            <ac:grpSpMk id="201" creationId="{166BF9EE-F7AC-4FA5-AC7E-001B3A642F75}"/>
          </ac:grpSpMkLst>
        </pc:grpChg>
        <pc:grpChg chg="add del">
          <ac:chgData name="Sabastian Joseph" userId="56c998b81f58c03c" providerId="LiveId" clId="{B8F89399-09C2-40A5-AFE9-DC90C2831921}" dt="2020-06-03T22:08:45.946" v="130" actId="26606"/>
          <ac:grpSpMkLst>
            <pc:docMk/>
            <pc:sldMk cId="11984834" sldId="258"/>
            <ac:grpSpMk id="222" creationId="{7398C59F-5A18-487B-91D6-B955AACF2E50}"/>
          </ac:grpSpMkLst>
        </pc:grpChg>
        <pc:grpChg chg="add del">
          <ac:chgData name="Sabastian Joseph" userId="56c998b81f58c03c" providerId="LiveId" clId="{B8F89399-09C2-40A5-AFE9-DC90C2831921}" dt="2020-06-03T22:08:45.946" v="130" actId="26606"/>
          <ac:grpSpMkLst>
            <pc:docMk/>
            <pc:sldMk cId="11984834" sldId="258"/>
            <ac:grpSpMk id="234" creationId="{520234FB-542E-4550-9C2F-1B56FD41A1CA}"/>
          </ac:grpSpMkLst>
        </pc:grpChg>
        <pc:grpChg chg="add del">
          <ac:chgData name="Sabastian Joseph" userId="56c998b81f58c03c" providerId="LiveId" clId="{B8F89399-09C2-40A5-AFE9-DC90C2831921}" dt="2020-06-03T22:08:48.493" v="132" actId="26606"/>
          <ac:grpSpMkLst>
            <pc:docMk/>
            <pc:sldMk cId="11984834" sldId="258"/>
            <ac:grpSpMk id="246" creationId="{7398C59F-5A18-487B-91D6-B955AACF2E50}"/>
          </ac:grpSpMkLst>
        </pc:grpChg>
        <pc:grpChg chg="add del">
          <ac:chgData name="Sabastian Joseph" userId="56c998b81f58c03c" providerId="LiveId" clId="{B8F89399-09C2-40A5-AFE9-DC90C2831921}" dt="2020-06-03T22:08:48.493" v="132" actId="26606"/>
          <ac:grpSpMkLst>
            <pc:docMk/>
            <pc:sldMk cId="11984834" sldId="258"/>
            <ac:grpSpMk id="258" creationId="{520234FB-542E-4550-9C2F-1B56FD41A1CA}"/>
          </ac:grpSpMkLst>
        </pc:grpChg>
        <pc:grpChg chg="add del">
          <ac:chgData name="Sabastian Joseph" userId="56c998b81f58c03c" providerId="LiveId" clId="{B8F89399-09C2-40A5-AFE9-DC90C2831921}" dt="2020-06-03T22:08:49.526" v="134" actId="26606"/>
          <ac:grpSpMkLst>
            <pc:docMk/>
            <pc:sldMk cId="11984834" sldId="258"/>
            <ac:grpSpMk id="274" creationId="{166BF9EE-F7AC-4FA5-AC7E-001B3A642F75}"/>
          </ac:grpSpMkLst>
        </pc:grpChg>
        <pc:grpChg chg="add del">
          <ac:chgData name="Sabastian Joseph" userId="56c998b81f58c03c" providerId="LiveId" clId="{B8F89399-09C2-40A5-AFE9-DC90C2831921}" dt="2020-06-03T22:08:49.526" v="134" actId="26606"/>
          <ac:grpSpMkLst>
            <pc:docMk/>
            <pc:sldMk cId="11984834" sldId="258"/>
            <ac:grpSpMk id="286" creationId="{E312DBA5-56D8-42B2-BA94-28168C2A6703}"/>
          </ac:grpSpMkLst>
        </pc:grpChg>
        <pc:grpChg chg="add del">
          <ac:chgData name="Sabastian Joseph" userId="56c998b81f58c03c" providerId="LiveId" clId="{B8F89399-09C2-40A5-AFE9-DC90C2831921}" dt="2020-06-03T22:08:51.534" v="136" actId="26606"/>
          <ac:grpSpMkLst>
            <pc:docMk/>
            <pc:sldMk cId="11984834" sldId="258"/>
            <ac:grpSpMk id="301" creationId="{7398C59F-5A18-487B-91D6-B955AACF2E50}"/>
          </ac:grpSpMkLst>
        </pc:grpChg>
        <pc:grpChg chg="add del">
          <ac:chgData name="Sabastian Joseph" userId="56c998b81f58c03c" providerId="LiveId" clId="{B8F89399-09C2-40A5-AFE9-DC90C2831921}" dt="2020-06-03T22:08:51.534" v="136" actId="26606"/>
          <ac:grpSpMkLst>
            <pc:docMk/>
            <pc:sldMk cId="11984834" sldId="258"/>
            <ac:grpSpMk id="313" creationId="{520234FB-542E-4550-9C2F-1B56FD41A1CA}"/>
          </ac:grpSpMkLst>
        </pc:grpChg>
        <pc:grpChg chg="add del">
          <ac:chgData name="Sabastian Joseph" userId="56c998b81f58c03c" providerId="LiveId" clId="{B8F89399-09C2-40A5-AFE9-DC90C2831921}" dt="2020-06-03T22:08:52.349" v="138" actId="26606"/>
          <ac:grpSpMkLst>
            <pc:docMk/>
            <pc:sldMk cId="11984834" sldId="258"/>
            <ac:grpSpMk id="325" creationId="{166BF9EE-F7AC-4FA5-AC7E-001B3A642F75}"/>
          </ac:grpSpMkLst>
        </pc:grpChg>
        <pc:grpChg chg="add del">
          <ac:chgData name="Sabastian Joseph" userId="56c998b81f58c03c" providerId="LiveId" clId="{B8F89399-09C2-40A5-AFE9-DC90C2831921}" dt="2020-06-03T22:08:52.349" v="138" actId="26606"/>
          <ac:grpSpMkLst>
            <pc:docMk/>
            <pc:sldMk cId="11984834" sldId="258"/>
            <ac:grpSpMk id="337" creationId="{E312DBA5-56D8-42B2-BA94-28168C2A6703}"/>
          </ac:grpSpMkLst>
        </pc:grpChg>
        <pc:grpChg chg="add">
          <ac:chgData name="Sabastian Joseph" userId="56c998b81f58c03c" providerId="LiveId" clId="{B8F89399-09C2-40A5-AFE9-DC90C2831921}" dt="2020-06-03T22:08:52.369" v="139" actId="26606"/>
          <ac:grpSpMkLst>
            <pc:docMk/>
            <pc:sldMk cId="11984834" sldId="258"/>
            <ac:grpSpMk id="352" creationId="{7398C59F-5A18-487B-91D6-B955AACF2E50}"/>
          </ac:grpSpMkLst>
        </pc:grpChg>
        <pc:grpChg chg="add">
          <ac:chgData name="Sabastian Joseph" userId="56c998b81f58c03c" providerId="LiveId" clId="{B8F89399-09C2-40A5-AFE9-DC90C2831921}" dt="2020-06-03T22:08:52.369" v="139" actId="26606"/>
          <ac:grpSpMkLst>
            <pc:docMk/>
            <pc:sldMk cId="11984834" sldId="258"/>
            <ac:grpSpMk id="364" creationId="{520234FB-542E-4550-9C2F-1B56FD41A1CA}"/>
          </ac:grpSpMkLst>
        </pc:grpChg>
        <pc:picChg chg="add del mod ord">
          <ac:chgData name="Sabastian Joseph" userId="56c998b81f58c03c" providerId="LiveId" clId="{B8F89399-09C2-40A5-AFE9-DC90C2831921}" dt="2020-06-04T05:32:08.529" v="213" actId="478"/>
          <ac:picMkLst>
            <pc:docMk/>
            <pc:sldMk cId="11984834" sldId="258"/>
            <ac:picMk id="6" creationId="{FFDCA595-AE94-4E9F-8F8A-AE0990923FED}"/>
          </ac:picMkLst>
        </pc:picChg>
        <pc:cxnChg chg="add del">
          <ac:chgData name="Sabastian Joseph" userId="56c998b81f58c03c" providerId="LiveId" clId="{B8F89399-09C2-40A5-AFE9-DC90C2831921}" dt="2020-06-03T21:53:34.280" v="44" actId="26606"/>
          <ac:cxnSpMkLst>
            <pc:docMk/>
            <pc:sldMk cId="11984834" sldId="258"/>
            <ac:cxnSpMk id="45" creationId="{34D43EC1-35FA-4FC3-8526-F655CEB09D9C}"/>
          </ac:cxnSpMkLst>
        </pc:cxnChg>
        <pc:cxnChg chg="add del">
          <ac:chgData name="Sabastian Joseph" userId="56c998b81f58c03c" providerId="LiveId" clId="{B8F89399-09C2-40A5-AFE9-DC90C2831921}" dt="2020-06-03T21:53:49.282" v="48" actId="26606"/>
          <ac:cxnSpMkLst>
            <pc:docMk/>
            <pc:sldMk cId="11984834" sldId="258"/>
            <ac:cxnSpMk id="125" creationId="{34D43EC1-35FA-4FC3-8526-F655CEB09D9C}"/>
          </ac:cxnSpMkLst>
        </pc:cxnChg>
        <pc:cxnChg chg="add del">
          <ac:chgData name="Sabastian Joseph" userId="56c998b81f58c03c" providerId="LiveId" clId="{B8F89399-09C2-40A5-AFE9-DC90C2831921}" dt="2020-06-03T21:53:50.782" v="50" actId="26606"/>
          <ac:cxnSpMkLst>
            <pc:docMk/>
            <pc:sldMk cId="11984834" sldId="258"/>
            <ac:cxnSpMk id="133" creationId="{34D43EC1-35FA-4FC3-8526-F655CEB09D9C}"/>
          </ac:cxnSpMkLst>
        </pc:cxnChg>
        <pc:cxnChg chg="add del">
          <ac:chgData name="Sabastian Joseph" userId="56c998b81f58c03c" providerId="LiveId" clId="{B8F89399-09C2-40A5-AFE9-DC90C2831921}" dt="2020-06-03T21:53:57.805" v="52" actId="26606"/>
          <ac:cxnSpMkLst>
            <pc:docMk/>
            <pc:sldMk cId="11984834" sldId="258"/>
            <ac:cxnSpMk id="147" creationId="{34D43EC1-35FA-4FC3-8526-F655CEB09D9C}"/>
          </ac:cxnSpMkLst>
        </pc:cxnChg>
        <pc:cxnChg chg="add del">
          <ac:chgData name="Sabastian Joseph" userId="56c998b81f58c03c" providerId="LiveId" clId="{B8F89399-09C2-40A5-AFE9-DC90C2831921}" dt="2020-06-03T21:54:04.729" v="56" actId="26606"/>
          <ac:cxnSpMkLst>
            <pc:docMk/>
            <pc:sldMk cId="11984834" sldId="258"/>
            <ac:cxnSpMk id="181" creationId="{34D43EC1-35FA-4FC3-8526-F655CEB09D9C}"/>
          </ac:cxnSpMkLst>
        </pc:cxnChg>
        <pc:cxnChg chg="add del">
          <ac:chgData name="Sabastian Joseph" userId="56c998b81f58c03c" providerId="LiveId" clId="{B8F89399-09C2-40A5-AFE9-DC90C2831921}" dt="2020-06-03T21:54:08.457" v="58" actId="26606"/>
          <ac:cxnSpMkLst>
            <pc:docMk/>
            <pc:sldMk cId="11984834" sldId="258"/>
            <ac:cxnSpMk id="189" creationId="{34D43EC1-35FA-4FC3-8526-F655CEB09D9C}"/>
          </ac:cxnSpMkLst>
        </pc:cxnChg>
      </pc:sldChg>
      <pc:sldChg chg="addSp delSp modSp mod setBg setClrOvrMap">
        <pc:chgData name="Sabastian Joseph" userId="56c998b81f58c03c" providerId="LiveId" clId="{B8F89399-09C2-40A5-AFE9-DC90C2831921}" dt="2020-06-04T05:32:15.039" v="214" actId="478"/>
        <pc:sldMkLst>
          <pc:docMk/>
          <pc:sldMk cId="2280341281" sldId="260"/>
        </pc:sldMkLst>
        <pc:spChg chg="mod">
          <ac:chgData name="Sabastian Joseph" userId="56c998b81f58c03c" providerId="LiveId" clId="{B8F89399-09C2-40A5-AFE9-DC90C2831921}" dt="2020-06-03T21:58:16.344" v="93" actId="1076"/>
          <ac:spMkLst>
            <pc:docMk/>
            <pc:sldMk cId="2280341281" sldId="260"/>
            <ac:spMk id="2" creationId="{5F52E795-C25D-4419-9EFB-269D62D93315}"/>
          </ac:spMkLst>
        </pc:spChg>
        <pc:spChg chg="mod">
          <ac:chgData name="Sabastian Joseph" userId="56c998b81f58c03c" providerId="LiveId" clId="{B8F89399-09C2-40A5-AFE9-DC90C2831921}" dt="2020-06-03T21:58:24.463" v="94" actId="255"/>
          <ac:spMkLst>
            <pc:docMk/>
            <pc:sldMk cId="2280341281" sldId="260"/>
            <ac:spMk id="3" creationId="{37E6E049-F7FD-4029-9768-B94826469881}"/>
          </ac:spMkLst>
        </pc:spChg>
        <pc:spChg chg="mod">
          <ac:chgData name="Sabastian Joseph" userId="56c998b81f58c03c" providerId="LiveId" clId="{B8F89399-09C2-40A5-AFE9-DC90C2831921}" dt="2020-06-03T21:56:46.526" v="84" actId="26606"/>
          <ac:spMkLst>
            <pc:docMk/>
            <pc:sldMk cId="2280341281" sldId="260"/>
            <ac:spMk id="4" creationId="{4425D7FB-97F3-40ED-9AE5-891F73550B4F}"/>
          </ac:spMkLst>
        </pc:spChg>
        <pc:spChg chg="add del">
          <ac:chgData name="Sabastian Joseph" userId="56c998b81f58c03c" providerId="LiveId" clId="{B8F89399-09C2-40A5-AFE9-DC90C2831921}" dt="2020-06-03T21:56:30.221" v="73" actId="26606"/>
          <ac:spMkLst>
            <pc:docMk/>
            <pc:sldMk cId="2280341281" sldId="260"/>
            <ac:spMk id="37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6:30.221" v="73" actId="26606"/>
          <ac:spMkLst>
            <pc:docMk/>
            <pc:sldMk cId="2280341281" sldId="260"/>
            <ac:spMk id="39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6:30.221" v="73" actId="26606"/>
          <ac:spMkLst>
            <pc:docMk/>
            <pc:sldMk cId="2280341281" sldId="260"/>
            <ac:spMk id="41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6:30.221" v="73" actId="26606"/>
          <ac:spMkLst>
            <pc:docMk/>
            <pc:sldMk cId="2280341281" sldId="260"/>
            <ac:spMk id="43" creationId="{A317EBE3-FF86-4DA1-BC9A-331F7F2144E9}"/>
          </ac:spMkLst>
        </pc:spChg>
        <pc:spChg chg="add del">
          <ac:chgData name="Sabastian Joseph" userId="56c998b81f58c03c" providerId="LiveId" clId="{B8F89399-09C2-40A5-AFE9-DC90C2831921}" dt="2020-06-03T21:56:42.553" v="78" actId="26606"/>
          <ac:spMkLst>
            <pc:docMk/>
            <pc:sldMk cId="2280341281" sldId="260"/>
            <ac:spMk id="57" creationId="{8576F020-8157-45CE-B1D9-6FA47AFEB4FA}"/>
          </ac:spMkLst>
        </pc:spChg>
        <pc:spChg chg="add del">
          <ac:chgData name="Sabastian Joseph" userId="56c998b81f58c03c" providerId="LiveId" clId="{B8F89399-09C2-40A5-AFE9-DC90C2831921}" dt="2020-06-03T21:56:34.554" v="76" actId="26606"/>
          <ac:spMkLst>
            <pc:docMk/>
            <pc:sldMk cId="2280341281" sldId="260"/>
            <ac:spMk id="73" creationId="{46FA917F-43A3-4FA3-A085-59D0DC397EFA}"/>
          </ac:spMkLst>
        </pc:spChg>
        <pc:spChg chg="add del">
          <ac:chgData name="Sabastian Joseph" userId="56c998b81f58c03c" providerId="LiveId" clId="{B8F89399-09C2-40A5-AFE9-DC90C2831921}" dt="2020-06-03T21:56:34.554" v="76" actId="26606"/>
          <ac:spMkLst>
            <pc:docMk/>
            <pc:sldMk cId="2280341281" sldId="260"/>
            <ac:spMk id="75" creationId="{9CBF007B-8C8C-4F79-B037-9F4C61F9F954}"/>
          </ac:spMkLst>
        </pc:spChg>
        <pc:spChg chg="add del">
          <ac:chgData name="Sabastian Joseph" userId="56c998b81f58c03c" providerId="LiveId" clId="{B8F89399-09C2-40A5-AFE9-DC90C2831921}" dt="2020-06-03T21:56:34.554" v="76" actId="26606"/>
          <ac:spMkLst>
            <pc:docMk/>
            <pc:sldMk cId="2280341281" sldId="260"/>
            <ac:spMk id="76" creationId="{1996130F-9AB5-4DE9-8574-3AF891C5C172}"/>
          </ac:spMkLst>
        </pc:spChg>
        <pc:spChg chg="add del">
          <ac:chgData name="Sabastian Joseph" userId="56c998b81f58c03c" providerId="LiveId" clId="{B8F89399-09C2-40A5-AFE9-DC90C2831921}" dt="2020-06-03T21:56:34.554" v="76" actId="26606"/>
          <ac:spMkLst>
            <pc:docMk/>
            <pc:sldMk cId="2280341281" sldId="260"/>
            <ac:spMk id="77" creationId="{3623DEAC-F39C-45D6-86DC-1033F6429528}"/>
          </ac:spMkLst>
        </pc:spChg>
        <pc:spChg chg="add del">
          <ac:chgData name="Sabastian Joseph" userId="56c998b81f58c03c" providerId="LiveId" clId="{B8F89399-09C2-40A5-AFE9-DC90C2831921}" dt="2020-06-03T21:56:34.554" v="76" actId="26606"/>
          <ac:spMkLst>
            <pc:docMk/>
            <pc:sldMk cId="2280341281" sldId="260"/>
            <ac:spMk id="78" creationId="{CADF4631-3C8F-45EE-8D19-4D3E8426B34A}"/>
          </ac:spMkLst>
        </pc:spChg>
        <pc:spChg chg="add del">
          <ac:chgData name="Sabastian Joseph" userId="56c998b81f58c03c" providerId="LiveId" clId="{B8F89399-09C2-40A5-AFE9-DC90C2831921}" dt="2020-06-03T21:56:42.553" v="78" actId="26606"/>
          <ac:spMkLst>
            <pc:docMk/>
            <pc:sldMk cId="2280341281" sldId="260"/>
            <ac:spMk id="86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6:42.553" v="78" actId="26606"/>
          <ac:spMkLst>
            <pc:docMk/>
            <pc:sldMk cId="2280341281" sldId="260"/>
            <ac:spMk id="87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6:42.553" v="78" actId="26606"/>
          <ac:spMkLst>
            <pc:docMk/>
            <pc:sldMk cId="2280341281" sldId="260"/>
            <ac:spMk id="88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6:44.329" v="80" actId="26606"/>
          <ac:spMkLst>
            <pc:docMk/>
            <pc:sldMk cId="2280341281" sldId="260"/>
            <ac:spMk id="96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6:44.329" v="80" actId="26606"/>
          <ac:spMkLst>
            <pc:docMk/>
            <pc:sldMk cId="2280341281" sldId="260"/>
            <ac:spMk id="97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6:44.329" v="80" actId="26606"/>
          <ac:spMkLst>
            <pc:docMk/>
            <pc:sldMk cId="2280341281" sldId="260"/>
            <ac:spMk id="98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6:44.329" v="80" actId="26606"/>
          <ac:spMkLst>
            <pc:docMk/>
            <pc:sldMk cId="2280341281" sldId="260"/>
            <ac:spMk id="101" creationId="{8576F020-8157-45CE-B1D9-6FA47AFEB4FA}"/>
          </ac:spMkLst>
        </pc:spChg>
        <pc:spChg chg="add del">
          <ac:chgData name="Sabastian Joseph" userId="56c998b81f58c03c" providerId="LiveId" clId="{B8F89399-09C2-40A5-AFE9-DC90C2831921}" dt="2020-06-03T21:56:46.494" v="83" actId="26606"/>
          <ac:spMkLst>
            <pc:docMk/>
            <pc:sldMk cId="2280341281" sldId="260"/>
            <ac:spMk id="107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6:46.494" v="83" actId="26606"/>
          <ac:spMkLst>
            <pc:docMk/>
            <pc:sldMk cId="2280341281" sldId="260"/>
            <ac:spMk id="108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6:46.494" v="83" actId="26606"/>
          <ac:spMkLst>
            <pc:docMk/>
            <pc:sldMk cId="2280341281" sldId="260"/>
            <ac:spMk id="109" creationId="{F2EA518E-6C90-4FB8-9D88-C59B749893F3}"/>
          </ac:spMkLst>
        </pc:spChg>
        <pc:spChg chg="add del">
          <ac:chgData name="Sabastian Joseph" userId="56c998b81f58c03c" providerId="LiveId" clId="{B8F89399-09C2-40A5-AFE9-DC90C2831921}" dt="2020-06-03T21:56:46.494" v="83" actId="26606"/>
          <ac:spMkLst>
            <pc:docMk/>
            <pc:sldMk cId="2280341281" sldId="260"/>
            <ac:spMk id="110" creationId="{51AFC3C9-5F6F-4B0C-B9BC-4538C1E6F3E3}"/>
          </ac:spMkLst>
        </pc:spChg>
        <pc:spChg chg="add del">
          <ac:chgData name="Sabastian Joseph" userId="56c998b81f58c03c" providerId="LiveId" clId="{B8F89399-09C2-40A5-AFE9-DC90C2831921}" dt="2020-06-03T21:56:46.494" v="83" actId="26606"/>
          <ac:spMkLst>
            <pc:docMk/>
            <pc:sldMk cId="2280341281" sldId="260"/>
            <ac:spMk id="111" creationId="{BA844245-4805-4DD5-AF47-842A0B27FA79}"/>
          </ac:spMkLst>
        </pc:spChg>
        <pc:spChg chg="add del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17" creationId="{CE6C63DC-BAE4-42B6-8FDF-F6467C2D23AC}"/>
          </ac:spMkLst>
        </pc:spChg>
        <pc:spChg chg="add del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18" creationId="{5BD23F8E-2E78-4C84-8EFB-FE6C8ACB7F1F}"/>
          </ac:spMkLst>
        </pc:spChg>
        <pc:spChg chg="add del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19" creationId="{57ABABA7-0420-4200-9B65-1C1967CE9373}"/>
          </ac:spMkLst>
        </pc:spChg>
        <pc:spChg chg="add del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22" creationId="{8576F020-8157-45CE-B1D9-6FA47AFEB4FA}"/>
          </ac:spMkLst>
        </pc:spChg>
        <pc:spChg chg="add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55" creationId="{CE6C63DC-BAE4-42B6-8FDF-F6467C2D23AC}"/>
          </ac:spMkLst>
        </pc:spChg>
        <pc:spChg chg="add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57" creationId="{5BD23F8E-2E78-4C84-8EFB-FE6C8ACB7F1F}"/>
          </ac:spMkLst>
        </pc:spChg>
        <pc:spChg chg="add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59" creationId="{57ABABA7-0420-4200-9B65-1C1967CE9373}"/>
          </ac:spMkLst>
        </pc:spChg>
        <pc:spChg chg="add">
          <ac:chgData name="Sabastian Joseph" userId="56c998b81f58c03c" providerId="LiveId" clId="{B8F89399-09C2-40A5-AFE9-DC90C2831921}" dt="2020-06-03T21:57:55.340" v="87" actId="26606"/>
          <ac:spMkLst>
            <pc:docMk/>
            <pc:sldMk cId="2280341281" sldId="260"/>
            <ac:spMk id="161" creationId="{A317EBE3-FF86-4DA1-BC9A-331F7F2144E9}"/>
          </ac:spMkLst>
        </pc:spChg>
        <pc:grpChg chg="add del">
          <ac:chgData name="Sabastian Joseph" userId="56c998b81f58c03c" providerId="LiveId" clId="{B8F89399-09C2-40A5-AFE9-DC90C2831921}" dt="2020-06-03T21:56:30.221" v="73" actId="26606"/>
          <ac:grpSpMkLst>
            <pc:docMk/>
            <pc:sldMk cId="2280341281" sldId="260"/>
            <ac:grpSpMk id="9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6:34.554" v="76" actId="26606"/>
          <ac:grpSpMkLst>
            <pc:docMk/>
            <pc:sldMk cId="2280341281" sldId="260"/>
            <ac:grpSpMk id="11" creationId="{166BF9EE-F7AC-4FA5-AC7E-001B3A642F75}"/>
          </ac:grpSpMkLst>
        </pc:grpChg>
        <pc:grpChg chg="add del">
          <ac:chgData name="Sabastian Joseph" userId="56c998b81f58c03c" providerId="LiveId" clId="{B8F89399-09C2-40A5-AFE9-DC90C2831921}" dt="2020-06-03T21:56:30.221" v="73" actId="26606"/>
          <ac:grpSpMkLst>
            <pc:docMk/>
            <pc:sldMk cId="2280341281" sldId="260"/>
            <ac:grpSpMk id="23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6:34.554" v="76" actId="26606"/>
          <ac:grpSpMkLst>
            <pc:docMk/>
            <pc:sldMk cId="2280341281" sldId="260"/>
            <ac:grpSpMk id="25" creationId="{E312DBA5-56D8-42B2-BA94-28168C2A6703}"/>
          </ac:grpSpMkLst>
        </pc:grpChg>
        <pc:grpChg chg="add del">
          <ac:chgData name="Sabastian Joseph" userId="56c998b81f58c03c" providerId="LiveId" clId="{B8F89399-09C2-40A5-AFE9-DC90C2831921}" dt="2020-06-03T21:56:30.221" v="73" actId="26606"/>
          <ac:grpSpMkLst>
            <pc:docMk/>
            <pc:sldMk cId="2280341281" sldId="260"/>
            <ac:grpSpMk id="45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6:34.554" v="76" actId="26606"/>
          <ac:grpSpMkLst>
            <pc:docMk/>
            <pc:sldMk cId="2280341281" sldId="260"/>
            <ac:grpSpMk id="79" creationId="{F291099C-17EE-4E0E-B096-C79975050035}"/>
          </ac:grpSpMkLst>
        </pc:grpChg>
        <pc:grpChg chg="add del">
          <ac:chgData name="Sabastian Joseph" userId="56c998b81f58c03c" providerId="LiveId" clId="{B8F89399-09C2-40A5-AFE9-DC90C2831921}" dt="2020-06-03T21:56:34.554" v="76" actId="26606"/>
          <ac:grpSpMkLst>
            <pc:docMk/>
            <pc:sldMk cId="2280341281" sldId="260"/>
            <ac:grpSpMk id="80" creationId="{6A54B62D-FC5C-4E1A-8D8B-279576FE5379}"/>
          </ac:grpSpMkLst>
        </pc:grpChg>
        <pc:grpChg chg="add del">
          <ac:chgData name="Sabastian Joseph" userId="56c998b81f58c03c" providerId="LiveId" clId="{B8F89399-09C2-40A5-AFE9-DC90C2831921}" dt="2020-06-03T21:56:42.553" v="78" actId="26606"/>
          <ac:grpSpMkLst>
            <pc:docMk/>
            <pc:sldMk cId="2280341281" sldId="260"/>
            <ac:grpSpMk id="82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6:42.553" v="78" actId="26606"/>
          <ac:grpSpMkLst>
            <pc:docMk/>
            <pc:sldMk cId="2280341281" sldId="260"/>
            <ac:grpSpMk id="84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6:42.553" v="78" actId="26606"/>
          <ac:grpSpMkLst>
            <pc:docMk/>
            <pc:sldMk cId="2280341281" sldId="260"/>
            <ac:grpSpMk id="89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6:44.329" v="80" actId="26606"/>
          <ac:grpSpMkLst>
            <pc:docMk/>
            <pc:sldMk cId="2280341281" sldId="260"/>
            <ac:grpSpMk id="92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6:44.329" v="80" actId="26606"/>
          <ac:grpSpMkLst>
            <pc:docMk/>
            <pc:sldMk cId="2280341281" sldId="260"/>
            <ac:grpSpMk id="94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6:44.329" v="80" actId="26606"/>
          <ac:grpSpMkLst>
            <pc:docMk/>
            <pc:sldMk cId="2280341281" sldId="260"/>
            <ac:grpSpMk id="99" creationId="{7A03E380-9CD1-4ABA-A763-9F9D252B8908}"/>
          </ac:grpSpMkLst>
        </pc:grpChg>
        <pc:grpChg chg="add del">
          <ac:chgData name="Sabastian Joseph" userId="56c998b81f58c03c" providerId="LiveId" clId="{B8F89399-09C2-40A5-AFE9-DC90C2831921}" dt="2020-06-03T21:56:46.494" v="83" actId="26606"/>
          <ac:grpSpMkLst>
            <pc:docMk/>
            <pc:sldMk cId="2280341281" sldId="260"/>
            <ac:grpSpMk id="103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6:46.494" v="83" actId="26606"/>
          <ac:grpSpMkLst>
            <pc:docMk/>
            <pc:sldMk cId="2280341281" sldId="260"/>
            <ac:grpSpMk id="105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13" creationId="{8CD25866-F15D-40A4-AEC5-47C044637AB7}"/>
          </ac:grpSpMkLst>
        </pc:grpChg>
        <pc:grpChg chg="add del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15" creationId="{0C4A17ED-96AA-44A6-A050-E1A7A1CDD9E7}"/>
          </ac:grpSpMkLst>
        </pc:grpChg>
        <pc:grpChg chg="add del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20" creationId="{7A03E380-9CD1-4ABA-A763-9F9D252B8908}"/>
          </ac:grpSpMkLst>
        </pc:grpChg>
        <pc:grpChg chg="add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27" creationId="{8CD25866-F15D-40A4-AEC5-47C044637AB7}"/>
          </ac:grpSpMkLst>
        </pc:grpChg>
        <pc:grpChg chg="add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41" creationId="{0C4A17ED-96AA-44A6-A050-E1A7A1CDD9E7}"/>
          </ac:grpSpMkLst>
        </pc:grpChg>
        <pc:grpChg chg="add">
          <ac:chgData name="Sabastian Joseph" userId="56c998b81f58c03c" providerId="LiveId" clId="{B8F89399-09C2-40A5-AFE9-DC90C2831921}" dt="2020-06-03T21:57:55.340" v="87" actId="26606"/>
          <ac:grpSpMkLst>
            <pc:docMk/>
            <pc:sldMk cId="2280341281" sldId="260"/>
            <ac:grpSpMk id="163" creationId="{7A03E380-9CD1-4ABA-A763-9F9D252B8908}"/>
          </ac:grpSpMkLst>
        </pc:grpChg>
        <pc:picChg chg="add del mod">
          <ac:chgData name="Sabastian Joseph" userId="56c998b81f58c03c" providerId="LiveId" clId="{B8F89399-09C2-40A5-AFE9-DC90C2831921}" dt="2020-06-04T05:32:15.039" v="214" actId="478"/>
          <ac:picMkLst>
            <pc:docMk/>
            <pc:sldMk cId="2280341281" sldId="260"/>
            <ac:picMk id="6" creationId="{35C7A77A-C20C-4EF7-B0CA-D150407B93E1}"/>
          </ac:picMkLst>
        </pc:picChg>
        <pc:picChg chg="add del">
          <ac:chgData name="Sabastian Joseph" userId="56c998b81f58c03c" providerId="LiveId" clId="{B8F89399-09C2-40A5-AFE9-DC90C2831921}" dt="2020-06-03T21:56:34.554" v="76" actId="26606"/>
          <ac:picMkLst>
            <pc:docMk/>
            <pc:sldMk cId="2280341281" sldId="260"/>
            <ac:picMk id="8" creationId="{38460983-2FD1-4DC8-B390-5F8A86B41DB1}"/>
          </ac:picMkLst>
        </pc:picChg>
        <pc:cxnChg chg="add del">
          <ac:chgData name="Sabastian Joseph" userId="56c998b81f58c03c" providerId="LiveId" clId="{B8F89399-09C2-40A5-AFE9-DC90C2831921}" dt="2020-06-03T21:56:30.221" v="73" actId="26606"/>
          <ac:cxnSpMkLst>
            <pc:docMk/>
            <pc:sldMk cId="2280341281" sldId="260"/>
            <ac:cxnSpMk id="59" creationId="{34D43EC1-35FA-4FC3-8526-F655CEB09D9C}"/>
          </ac:cxnSpMkLst>
        </pc:cxnChg>
        <pc:cxnChg chg="add">
          <ac:chgData name="Sabastian Joseph" userId="56c998b81f58c03c" providerId="LiveId" clId="{B8F89399-09C2-40A5-AFE9-DC90C2831921}" dt="2020-06-03T21:57:55.340" v="87" actId="26606"/>
          <ac:cxnSpMkLst>
            <pc:docMk/>
            <pc:sldMk cId="2280341281" sldId="260"/>
            <ac:cxnSpMk id="177" creationId="{34D43EC1-35FA-4FC3-8526-F655CEB09D9C}"/>
          </ac:cxnSpMkLst>
        </pc:cxnChg>
      </pc:sldChg>
      <pc:sldChg chg="addSp delSp modSp mod">
        <pc:chgData name="Sabastian Joseph" userId="56c998b81f58c03c" providerId="LiveId" clId="{B8F89399-09C2-40A5-AFE9-DC90C2831921}" dt="2020-06-04T05:32:22.310" v="216" actId="478"/>
        <pc:sldMkLst>
          <pc:docMk/>
          <pc:sldMk cId="3632239019" sldId="261"/>
        </pc:sldMkLst>
        <pc:picChg chg="add del mod">
          <ac:chgData name="Sabastian Joseph" userId="56c998b81f58c03c" providerId="LiveId" clId="{B8F89399-09C2-40A5-AFE9-DC90C2831921}" dt="2020-06-03T22:28:23.595" v="166" actId="478"/>
          <ac:picMkLst>
            <pc:docMk/>
            <pc:sldMk cId="3632239019" sldId="261"/>
            <ac:picMk id="6" creationId="{43A08781-2277-4A5D-BAA8-99EDFBF52511}"/>
          </ac:picMkLst>
        </pc:picChg>
        <pc:picChg chg="add del mod">
          <ac:chgData name="Sabastian Joseph" userId="56c998b81f58c03c" providerId="LiveId" clId="{B8F89399-09C2-40A5-AFE9-DC90C2831921}" dt="2020-06-03T22:30:45.240" v="173" actId="478"/>
          <ac:picMkLst>
            <pc:docMk/>
            <pc:sldMk cId="3632239019" sldId="261"/>
            <ac:picMk id="8" creationId="{5AE8188A-8BCD-4888-A2A4-C8EB1E09536D}"/>
          </ac:picMkLst>
        </pc:picChg>
        <pc:picChg chg="add del mod">
          <ac:chgData name="Sabastian Joseph" userId="56c998b81f58c03c" providerId="LiveId" clId="{B8F89399-09C2-40A5-AFE9-DC90C2831921}" dt="2020-06-03T22:32:42.263" v="177" actId="478"/>
          <ac:picMkLst>
            <pc:docMk/>
            <pc:sldMk cId="3632239019" sldId="261"/>
            <ac:picMk id="10" creationId="{01C43EA4-05B2-4567-ABAE-7B2648CC4D5F}"/>
          </ac:picMkLst>
        </pc:picChg>
        <pc:picChg chg="add del mod">
          <ac:chgData name="Sabastian Joseph" userId="56c998b81f58c03c" providerId="LiveId" clId="{B8F89399-09C2-40A5-AFE9-DC90C2831921}" dt="2020-06-04T05:32:22.310" v="216" actId="478"/>
          <ac:picMkLst>
            <pc:docMk/>
            <pc:sldMk cId="3632239019" sldId="261"/>
            <ac:picMk id="12" creationId="{7B39620B-8BC8-4687-AEB6-DE5664FD9516}"/>
          </ac:picMkLst>
        </pc:picChg>
      </pc:sldChg>
      <pc:sldChg chg="addSp delSp modSp mod">
        <pc:chgData name="Sabastian Joseph" userId="56c998b81f58c03c" providerId="LiveId" clId="{B8F89399-09C2-40A5-AFE9-DC90C2831921}" dt="2020-06-04T05:32:32.101" v="218" actId="478"/>
        <pc:sldMkLst>
          <pc:docMk/>
          <pc:sldMk cId="2137433326" sldId="262"/>
        </pc:sldMkLst>
        <pc:spChg chg="mod">
          <ac:chgData name="Sabastian Joseph" userId="56c998b81f58c03c" providerId="LiveId" clId="{B8F89399-09C2-40A5-AFE9-DC90C2831921}" dt="2020-06-03T21:59:09.488" v="95" actId="255"/>
          <ac:spMkLst>
            <pc:docMk/>
            <pc:sldMk cId="2137433326" sldId="262"/>
            <ac:spMk id="3" creationId="{99B79C7E-B76F-4501-8695-07E1066D1C18}"/>
          </ac:spMkLst>
        </pc:spChg>
        <pc:picChg chg="add del mod">
          <ac:chgData name="Sabastian Joseph" userId="56c998b81f58c03c" providerId="LiveId" clId="{B8F89399-09C2-40A5-AFE9-DC90C2831921}" dt="2020-06-03T22:35:36.906" v="189" actId="478"/>
          <ac:picMkLst>
            <pc:docMk/>
            <pc:sldMk cId="2137433326" sldId="262"/>
            <ac:picMk id="6" creationId="{58BA484E-F3F1-4463-871F-411D9A0CFCC4}"/>
          </ac:picMkLst>
        </pc:picChg>
        <pc:picChg chg="add del mod">
          <ac:chgData name="Sabastian Joseph" userId="56c998b81f58c03c" providerId="LiveId" clId="{B8F89399-09C2-40A5-AFE9-DC90C2831921}" dt="2020-06-04T05:32:32.101" v="218" actId="478"/>
          <ac:picMkLst>
            <pc:docMk/>
            <pc:sldMk cId="2137433326" sldId="262"/>
            <ac:picMk id="8" creationId="{DF4B8FB6-5FB3-45D1-A364-C6F9D5BFED9B}"/>
          </ac:picMkLst>
        </pc:picChg>
      </pc:sldChg>
      <pc:sldChg chg="addSp delSp modSp mod">
        <pc:chgData name="Sabastian Joseph" userId="56c998b81f58c03c" providerId="LiveId" clId="{B8F89399-09C2-40A5-AFE9-DC90C2831921}" dt="2020-06-04T05:32:38.804" v="220" actId="478"/>
        <pc:sldMkLst>
          <pc:docMk/>
          <pc:sldMk cId="1715632636" sldId="263"/>
        </pc:sldMkLst>
        <pc:picChg chg="add del mod">
          <ac:chgData name="Sabastian Joseph" userId="56c998b81f58c03c" providerId="LiveId" clId="{B8F89399-09C2-40A5-AFE9-DC90C2831921}" dt="2020-06-04T05:32:38.804" v="220" actId="478"/>
          <ac:picMkLst>
            <pc:docMk/>
            <pc:sldMk cId="1715632636" sldId="263"/>
            <ac:picMk id="6" creationId="{15CECDFE-23A0-49AC-8B53-900E32FD23C0}"/>
          </ac:picMkLst>
        </pc:picChg>
      </pc:sldChg>
      <pc:sldChg chg="addSp delSp modSp mod">
        <pc:chgData name="Sabastian Joseph" userId="56c998b81f58c03c" providerId="LiveId" clId="{B8F89399-09C2-40A5-AFE9-DC90C2831921}" dt="2020-06-04T05:32:52.424" v="222" actId="478"/>
        <pc:sldMkLst>
          <pc:docMk/>
          <pc:sldMk cId="4178861119" sldId="264"/>
        </pc:sldMkLst>
        <pc:picChg chg="add del mod">
          <ac:chgData name="Sabastian Joseph" userId="56c998b81f58c03c" providerId="LiveId" clId="{B8F89399-09C2-40A5-AFE9-DC90C2831921}" dt="2020-06-04T05:32:52.424" v="222" actId="478"/>
          <ac:picMkLst>
            <pc:docMk/>
            <pc:sldMk cId="4178861119" sldId="264"/>
            <ac:picMk id="6" creationId="{B7E575D3-5B05-4860-AB22-EDF36E85A6FE}"/>
          </ac:picMkLst>
        </pc:picChg>
      </pc:sldChg>
      <pc:sldChg chg="addSp delSp modSp mod setBg">
        <pc:chgData name="Sabastian Joseph" userId="56c998b81f58c03c" providerId="LiveId" clId="{B8F89399-09C2-40A5-AFE9-DC90C2831921}" dt="2020-06-04T05:34:14.638" v="226" actId="26606"/>
        <pc:sldMkLst>
          <pc:docMk/>
          <pc:sldMk cId="551951787" sldId="265"/>
        </pc:sldMkLst>
        <pc:spChg chg="mo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2" creationId="{F73F46AE-CB68-4774-AFDD-2816D1D4114E}"/>
          </ac:spMkLst>
        </pc:spChg>
        <pc:spChg chg="add del">
          <ac:chgData name="Sabastian Joseph" userId="56c998b81f58c03c" providerId="LiveId" clId="{B8F89399-09C2-40A5-AFE9-DC90C2831921}" dt="2020-06-03T21:59:41.296" v="102" actId="26606"/>
          <ac:spMkLst>
            <pc:docMk/>
            <pc:sldMk cId="551951787" sldId="265"/>
            <ac:spMk id="3" creationId="{886F30A6-1FF3-4E0D-B2DE-4B5DB80C5362}"/>
          </ac:spMkLst>
        </pc:spChg>
        <pc:spChg chg="add del">
          <ac:chgData name="Sabastian Joseph" userId="56c998b81f58c03c" providerId="LiveId" clId="{B8F89399-09C2-40A5-AFE9-DC90C2831921}" dt="2020-06-04T05:33:31.098" v="223" actId="26606"/>
          <ac:spMkLst>
            <pc:docMk/>
            <pc:sldMk cId="551951787" sldId="265"/>
            <ac:spMk id="8" creationId="{CD306B45-25EE-434D-ABA9-A27B79320CFF}"/>
          </ac:spMkLst>
        </pc:spChg>
        <pc:spChg chg="add del">
          <ac:chgData name="Sabastian Joseph" userId="56c998b81f58c03c" providerId="LiveId" clId="{B8F89399-09C2-40A5-AFE9-DC90C2831921}" dt="2020-06-03T21:59:31.851" v="97" actId="26606"/>
          <ac:spMkLst>
            <pc:docMk/>
            <pc:sldMk cId="551951787" sldId="265"/>
            <ac:spMk id="9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4T05:33:31.098" v="223" actId="26606"/>
          <ac:spMkLst>
            <pc:docMk/>
            <pc:sldMk cId="551951787" sldId="265"/>
            <ac:spMk id="10" creationId="{0A42F85E-4939-431E-8B4A-EC07C8E0AB65}"/>
          </ac:spMkLst>
        </pc:spChg>
        <pc:spChg chg="add del">
          <ac:chgData name="Sabastian Joseph" userId="56c998b81f58c03c" providerId="LiveId" clId="{B8F89399-09C2-40A5-AFE9-DC90C2831921}" dt="2020-06-03T21:59:31.851" v="97" actId="26606"/>
          <ac:spMkLst>
            <pc:docMk/>
            <pc:sldMk cId="551951787" sldId="265"/>
            <ac:spMk id="11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9:31.851" v="97" actId="26606"/>
          <ac:spMkLst>
            <pc:docMk/>
            <pc:sldMk cId="551951787" sldId="265"/>
            <ac:spMk id="13" creationId="{2C6246ED-0535-4496-A8F6-1E80CC4EB853}"/>
          </ac:spMkLst>
        </pc:spChg>
        <pc:spChg chg="add del">
          <ac:chgData name="Sabastian Joseph" userId="56c998b81f58c03c" providerId="LiveId" clId="{B8F89399-09C2-40A5-AFE9-DC90C2831921}" dt="2020-06-03T21:59:39.891" v="99" actId="26606"/>
          <ac:spMkLst>
            <pc:docMk/>
            <pc:sldMk cId="551951787" sldId="265"/>
            <ac:spMk id="15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1:59:39.891" v="99" actId="26606"/>
          <ac:spMkLst>
            <pc:docMk/>
            <pc:sldMk cId="551951787" sldId="265"/>
            <ac:spMk id="16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9:39.891" v="99" actId="26606"/>
          <ac:spMkLst>
            <pc:docMk/>
            <pc:sldMk cId="551951787" sldId="265"/>
            <ac:spMk id="17" creationId="{2C6246ED-0535-4496-A8F6-1E80CC4EB853}"/>
          </ac:spMkLst>
        </pc:spChg>
        <pc:spChg chg="add del">
          <ac:chgData name="Sabastian Joseph" userId="56c998b81f58c03c" providerId="LiveId" clId="{B8F89399-09C2-40A5-AFE9-DC90C2831921}" dt="2020-06-03T21:59:41.280" v="101" actId="26606"/>
          <ac:spMkLst>
            <pc:docMk/>
            <pc:sldMk cId="551951787" sldId="265"/>
            <ac:spMk id="20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1:59:41.280" v="101" actId="26606"/>
          <ac:spMkLst>
            <pc:docMk/>
            <pc:sldMk cId="551951787" sldId="265"/>
            <ac:spMk id="21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9:41.280" v="101" actId="26606"/>
          <ac:spMkLst>
            <pc:docMk/>
            <pc:sldMk cId="551951787" sldId="265"/>
            <ac:spMk id="22" creationId="{2C6246ED-0535-4496-A8F6-1E80CC4EB853}"/>
          </ac:spMkLst>
        </pc:spChg>
        <pc:spChg chg="add del mo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35" creationId="{886F30A6-1FF3-4E0D-B2DE-4B5DB80C5362}"/>
          </ac:spMkLst>
        </pc:spChg>
        <pc:spChg chg="add del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40" creationId="{83030214-227F-42DB-9282-BBA6AF8D94A8}"/>
          </ac:spMkLst>
        </pc:spChg>
        <pc:spChg chg="add del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42" creationId="{0D7A9289-BAD1-4A78-979F-A655C886DBF5}"/>
          </ac:spMkLst>
        </pc:spChg>
        <pc:spChg chg="ad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48" creationId="{6065F8A9-9499-4A44-BDAD-F706130FD826}"/>
          </ac:spMkLst>
        </pc:spChg>
        <pc:spChg chg="ad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50" creationId="{38132C2D-AFE4-478D-A86B-81059C205E06}"/>
          </ac:spMkLst>
        </pc:spChg>
        <pc:spChg chg="ad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52" creationId="{205BFD52-DD96-4666-8D77-C636870FD095}"/>
          </ac:spMkLst>
        </pc:spChg>
        <pc:spChg chg="add">
          <ac:chgData name="Sabastian Joseph" userId="56c998b81f58c03c" providerId="LiveId" clId="{B8F89399-09C2-40A5-AFE9-DC90C2831921}" dt="2020-06-04T05:34:14.638" v="226" actId="26606"/>
          <ac:spMkLst>
            <pc:docMk/>
            <pc:sldMk cId="551951787" sldId="265"/>
            <ac:spMk id="54" creationId="{1941746C-2C12-4564-8342-A3055D8361A9}"/>
          </ac:spMkLst>
        </pc:spChg>
        <pc:grpChg chg="add del">
          <ac:chgData name="Sabastian Joseph" userId="56c998b81f58c03c" providerId="LiveId" clId="{B8F89399-09C2-40A5-AFE9-DC90C2831921}" dt="2020-06-04T05:33:31.098" v="223" actId="26606"/>
          <ac:grpSpMkLst>
            <pc:docMk/>
            <pc:sldMk cId="551951787" sldId="265"/>
            <ac:grpSpMk id="14" creationId="{5D2B17EF-74EB-4C33-B2E2-8E727B2E7D68}"/>
          </ac:grpSpMkLst>
        </pc:grpChg>
        <pc:graphicFrameChg chg="add del">
          <ac:chgData name="Sabastian Joseph" userId="56c998b81f58c03c" providerId="LiveId" clId="{B8F89399-09C2-40A5-AFE9-DC90C2831921}" dt="2020-06-03T21:59:31.851" v="97" actId="26606"/>
          <ac:graphicFrameMkLst>
            <pc:docMk/>
            <pc:sldMk cId="551951787" sldId="265"/>
            <ac:graphicFrameMk id="5" creationId="{CE52FCA7-78B9-425C-A415-3E25C3BCA737}"/>
          </ac:graphicFrameMkLst>
        </pc:graphicFrameChg>
        <pc:graphicFrameChg chg="add del">
          <ac:chgData name="Sabastian Joseph" userId="56c998b81f58c03c" providerId="LiveId" clId="{B8F89399-09C2-40A5-AFE9-DC90C2831921}" dt="2020-06-03T21:59:39.891" v="99" actId="26606"/>
          <ac:graphicFrameMkLst>
            <pc:docMk/>
            <pc:sldMk cId="551951787" sldId="265"/>
            <ac:graphicFrameMk id="18" creationId="{AADD5128-A003-42CE-8722-CE717ED36348}"/>
          </ac:graphicFrameMkLst>
        </pc:graphicFrameChg>
        <pc:graphicFrameChg chg="add del">
          <ac:chgData name="Sabastian Joseph" userId="56c998b81f58c03c" providerId="LiveId" clId="{B8F89399-09C2-40A5-AFE9-DC90C2831921}" dt="2020-06-03T21:59:41.280" v="101" actId="26606"/>
          <ac:graphicFrameMkLst>
            <pc:docMk/>
            <pc:sldMk cId="551951787" sldId="265"/>
            <ac:graphicFrameMk id="23" creationId="{CE52FCA7-78B9-425C-A415-3E25C3BCA737}"/>
          </ac:graphicFrameMkLst>
        </pc:graphicFrameChg>
        <pc:graphicFrameChg chg="add">
          <ac:chgData name="Sabastian Joseph" userId="56c998b81f58c03c" providerId="LiveId" clId="{B8F89399-09C2-40A5-AFE9-DC90C2831921}" dt="2020-06-04T05:34:14.638" v="226" actId="26606"/>
          <ac:graphicFrameMkLst>
            <pc:docMk/>
            <pc:sldMk cId="551951787" sldId="265"/>
            <ac:graphicFrameMk id="44" creationId="{F608136F-ABD5-497D-89ED-8139369E5259}"/>
          </ac:graphicFrameMkLst>
        </pc:graphicFrameChg>
        <pc:picChg chg="add del mod">
          <ac:chgData name="Sabastian Joseph" userId="56c998b81f58c03c" providerId="LiveId" clId="{B8F89399-09C2-40A5-AFE9-DC90C2831921}" dt="2020-06-03T22:05:51.945" v="117" actId="21"/>
          <ac:picMkLst>
            <pc:docMk/>
            <pc:sldMk cId="551951787" sldId="265"/>
            <ac:picMk id="6" creationId="{C571ED71-5894-41D4-89FD-73908E040E97}"/>
          </ac:picMkLst>
        </pc:picChg>
        <pc:cxnChg chg="add del">
          <ac:chgData name="Sabastian Joseph" userId="56c998b81f58c03c" providerId="LiveId" clId="{B8F89399-09C2-40A5-AFE9-DC90C2831921}" dt="2020-06-04T05:33:31.098" v="223" actId="26606"/>
          <ac:cxnSpMkLst>
            <pc:docMk/>
            <pc:sldMk cId="551951787" sldId="265"/>
            <ac:cxnSpMk id="12" creationId="{27EBB3F9-D6F7-4F6A-8843-9FEBA15E4969}"/>
          </ac:cxnSpMkLst>
        </pc:cxnChg>
      </pc:sldChg>
      <pc:sldChg chg="addSp delSp modSp mod setBg">
        <pc:chgData name="Sabastian Joseph" userId="56c998b81f58c03c" providerId="LiveId" clId="{B8F89399-09C2-40A5-AFE9-DC90C2831921}" dt="2020-06-04T05:34:45.927" v="229" actId="26606"/>
        <pc:sldMkLst>
          <pc:docMk/>
          <pc:sldMk cId="1917219761" sldId="266"/>
        </pc:sldMkLst>
        <pc:spChg chg="mo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2" creationId="{1B985D81-ABEA-4323-9184-90068403388D}"/>
          </ac:spMkLst>
        </pc:spChg>
        <pc:spChg chg="del mo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3" creationId="{B9208007-5DC4-4840-B0B0-1294AD5820EB}"/>
          </ac:spMkLst>
        </pc:spChg>
        <pc:spChg chg="add del">
          <ac:chgData name="Sabastian Joseph" userId="56c998b81f58c03c" providerId="LiveId" clId="{B8F89399-09C2-40A5-AFE9-DC90C2831921}" dt="2020-06-04T05:33:46.304" v="224" actId="26606"/>
          <ac:spMkLst>
            <pc:docMk/>
            <pc:sldMk cId="1917219761" sldId="266"/>
            <ac:spMk id="8" creationId="{CD306B45-25EE-434D-ABA9-A27B79320CFF}"/>
          </ac:spMkLst>
        </pc:spChg>
        <pc:spChg chg="add del">
          <ac:chgData name="Sabastian Joseph" userId="56c998b81f58c03c" providerId="LiveId" clId="{B8F89399-09C2-40A5-AFE9-DC90C2831921}" dt="2020-06-04T05:33:46.304" v="224" actId="26606"/>
          <ac:spMkLst>
            <pc:docMk/>
            <pc:sldMk cId="1917219761" sldId="266"/>
            <ac:spMk id="10" creationId="{0A42F85E-4939-431E-8B4A-EC07C8E0AB65}"/>
          </ac:spMkLst>
        </pc:spChg>
        <pc:spChg chg="add del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31" creationId="{83030214-227F-42DB-9282-BBA6AF8D94A8}"/>
          </ac:spMkLst>
        </pc:spChg>
        <pc:spChg chg="add del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33" creationId="{0D7A9289-BAD1-4A78-979F-A655C886DBF5}"/>
          </ac:spMkLst>
        </pc:spChg>
        <pc:spChg chg="add del">
          <ac:chgData name="Sabastian Joseph" userId="56c998b81f58c03c" providerId="LiveId" clId="{B8F89399-09C2-40A5-AFE9-DC90C2831921}" dt="2020-06-04T05:34:45.854" v="228" actId="26606"/>
          <ac:spMkLst>
            <pc:docMk/>
            <pc:sldMk cId="1917219761" sldId="266"/>
            <ac:spMk id="38" creationId="{83030214-227F-42DB-9282-BBA6AF8D94A8}"/>
          </ac:spMkLst>
        </pc:spChg>
        <pc:spChg chg="ad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39" creationId="{6065F8A9-9499-4A44-BDAD-F706130FD826}"/>
          </ac:spMkLst>
        </pc:spChg>
        <pc:spChg chg="add del">
          <ac:chgData name="Sabastian Joseph" userId="56c998b81f58c03c" providerId="LiveId" clId="{B8F89399-09C2-40A5-AFE9-DC90C2831921}" dt="2020-06-04T05:34:45.854" v="228" actId="26606"/>
          <ac:spMkLst>
            <pc:docMk/>
            <pc:sldMk cId="1917219761" sldId="266"/>
            <ac:spMk id="40" creationId="{0D7A9289-BAD1-4A78-979F-A655C886DBF5}"/>
          </ac:spMkLst>
        </pc:spChg>
        <pc:spChg chg="ad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41" creationId="{38132C2D-AFE4-478D-A86B-81059C205E06}"/>
          </ac:spMkLst>
        </pc:spChg>
        <pc:spChg chg="ad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43" creationId="{205BFD52-DD96-4666-8D77-C636870FD095}"/>
          </ac:spMkLst>
        </pc:spChg>
        <pc:spChg chg="add">
          <ac:chgData name="Sabastian Joseph" userId="56c998b81f58c03c" providerId="LiveId" clId="{B8F89399-09C2-40A5-AFE9-DC90C2831921}" dt="2020-06-04T05:34:45.927" v="229" actId="26606"/>
          <ac:spMkLst>
            <pc:docMk/>
            <pc:sldMk cId="1917219761" sldId="266"/>
            <ac:spMk id="45" creationId="{1941746C-2C12-4564-8342-A3055D8361A9}"/>
          </ac:spMkLst>
        </pc:spChg>
        <pc:grpChg chg="add del">
          <ac:chgData name="Sabastian Joseph" userId="56c998b81f58c03c" providerId="LiveId" clId="{B8F89399-09C2-40A5-AFE9-DC90C2831921}" dt="2020-06-04T05:33:46.304" v="224" actId="26606"/>
          <ac:grpSpMkLst>
            <pc:docMk/>
            <pc:sldMk cId="1917219761" sldId="266"/>
            <ac:grpSpMk id="14" creationId="{5D2B17EF-74EB-4C33-B2E2-8E727B2E7D68}"/>
          </ac:grpSpMkLst>
        </pc:grpChg>
        <pc:graphicFrameChg chg="add">
          <ac:chgData name="Sabastian Joseph" userId="56c998b81f58c03c" providerId="LiveId" clId="{B8F89399-09C2-40A5-AFE9-DC90C2831921}" dt="2020-06-04T05:34:45.927" v="229" actId="26606"/>
          <ac:graphicFrameMkLst>
            <pc:docMk/>
            <pc:sldMk cId="1917219761" sldId="266"/>
            <ac:graphicFrameMk id="35" creationId="{D8C4E97A-B1B8-4344-A8F6-8A72D4DF9080}"/>
          </ac:graphicFrameMkLst>
        </pc:graphicFrameChg>
        <pc:cxnChg chg="add del">
          <ac:chgData name="Sabastian Joseph" userId="56c998b81f58c03c" providerId="LiveId" clId="{B8F89399-09C2-40A5-AFE9-DC90C2831921}" dt="2020-06-04T05:33:46.304" v="224" actId="26606"/>
          <ac:cxnSpMkLst>
            <pc:docMk/>
            <pc:sldMk cId="1917219761" sldId="266"/>
            <ac:cxnSpMk id="12" creationId="{27EBB3F9-D6F7-4F6A-8843-9FEBA15E4969}"/>
          </ac:cxnSpMkLst>
        </pc:cxnChg>
      </pc:sldChg>
      <pc:sldChg chg="addSp delSp modSp mod setBg">
        <pc:chgData name="Sabastian Joseph" userId="56c998b81f58c03c" providerId="LiveId" clId="{B8F89399-09C2-40A5-AFE9-DC90C2831921}" dt="2020-06-04T05:35:35.700" v="232" actId="26606"/>
        <pc:sldMkLst>
          <pc:docMk/>
          <pc:sldMk cId="827148808" sldId="268"/>
        </pc:sldMkLst>
        <pc:spChg chg="mod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2" creationId="{077FFABA-D793-4375-9CB1-73947ACE4556}"/>
          </ac:spMkLst>
        </pc:spChg>
        <pc:spChg chg="add del mod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3" creationId="{E9B6E10D-4BFF-4AD7-844C-873E61046037}"/>
          </ac:spMkLst>
        </pc:spChg>
        <pc:spChg chg="add del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8" creationId="{CD306B45-25EE-434D-ABA9-A27B79320CFF}"/>
          </ac:spMkLst>
        </pc:spChg>
        <pc:spChg chg="add del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10" creationId="{0A42F85E-4939-431E-8B4A-EC07C8E0AB65}"/>
          </ac:spMkLst>
        </pc:spChg>
        <pc:spChg chg="add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31" creationId="{83030214-227F-42DB-9282-BBA6AF8D94A8}"/>
          </ac:spMkLst>
        </pc:spChg>
        <pc:spChg chg="add del">
          <ac:chgData name="Sabastian Joseph" userId="56c998b81f58c03c" providerId="LiveId" clId="{B8F89399-09C2-40A5-AFE9-DC90C2831921}" dt="2020-06-04T05:35:35.667" v="231" actId="26606"/>
          <ac:spMkLst>
            <pc:docMk/>
            <pc:sldMk cId="827148808" sldId="268"/>
            <ac:spMk id="32" creationId="{6065F8A9-9499-4A44-BDAD-F706130FD826}"/>
          </ac:spMkLst>
        </pc:spChg>
        <pc:spChg chg="add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33" creationId="{0D7A9289-BAD1-4A78-979F-A655C886DBF5}"/>
          </ac:spMkLst>
        </pc:spChg>
        <pc:spChg chg="add del">
          <ac:chgData name="Sabastian Joseph" userId="56c998b81f58c03c" providerId="LiveId" clId="{B8F89399-09C2-40A5-AFE9-DC90C2831921}" dt="2020-06-04T05:35:35.667" v="231" actId="26606"/>
          <ac:spMkLst>
            <pc:docMk/>
            <pc:sldMk cId="827148808" sldId="268"/>
            <ac:spMk id="34" creationId="{38132C2D-AFE4-478D-A86B-81059C205E06}"/>
          </ac:spMkLst>
        </pc:spChg>
        <pc:spChg chg="add del">
          <ac:chgData name="Sabastian Joseph" userId="56c998b81f58c03c" providerId="LiveId" clId="{B8F89399-09C2-40A5-AFE9-DC90C2831921}" dt="2020-06-04T05:35:35.667" v="231" actId="26606"/>
          <ac:spMkLst>
            <pc:docMk/>
            <pc:sldMk cId="827148808" sldId="268"/>
            <ac:spMk id="36" creationId="{205BFD52-DD96-4666-8D77-C636870FD095}"/>
          </ac:spMkLst>
        </pc:spChg>
        <pc:spChg chg="add del">
          <ac:chgData name="Sabastian Joseph" userId="56c998b81f58c03c" providerId="LiveId" clId="{B8F89399-09C2-40A5-AFE9-DC90C2831921}" dt="2020-06-04T05:35:35.667" v="231" actId="26606"/>
          <ac:spMkLst>
            <pc:docMk/>
            <pc:sldMk cId="827148808" sldId="268"/>
            <ac:spMk id="38" creationId="{1941746C-2C12-4564-8342-A3055D8361A9}"/>
          </ac:spMkLst>
        </pc:spChg>
        <pc:spChg chg="add">
          <ac:chgData name="Sabastian Joseph" userId="56c998b81f58c03c" providerId="LiveId" clId="{B8F89399-09C2-40A5-AFE9-DC90C2831921}" dt="2020-06-04T05:35:35.700" v="232" actId="26606"/>
          <ac:spMkLst>
            <pc:docMk/>
            <pc:sldMk cId="827148808" sldId="268"/>
            <ac:spMk id="40" creationId="{E9B6E10D-4BFF-4AD7-844C-873E61046037}"/>
          </ac:spMkLst>
        </pc:spChg>
        <pc:grpChg chg="add del">
          <ac:chgData name="Sabastian Joseph" userId="56c998b81f58c03c" providerId="LiveId" clId="{B8F89399-09C2-40A5-AFE9-DC90C2831921}" dt="2020-06-04T05:35:35.700" v="232" actId="26606"/>
          <ac:grpSpMkLst>
            <pc:docMk/>
            <pc:sldMk cId="827148808" sldId="268"/>
            <ac:grpSpMk id="14" creationId="{5D2B17EF-74EB-4C33-B2E2-8E727B2E7D68}"/>
          </ac:grpSpMkLst>
        </pc:grpChg>
        <pc:graphicFrameChg chg="add del">
          <ac:chgData name="Sabastian Joseph" userId="56c998b81f58c03c" providerId="LiveId" clId="{B8F89399-09C2-40A5-AFE9-DC90C2831921}" dt="2020-06-04T05:35:35.667" v="231" actId="26606"/>
          <ac:graphicFrameMkLst>
            <pc:docMk/>
            <pc:sldMk cId="827148808" sldId="268"/>
            <ac:graphicFrameMk id="28" creationId="{9D52896A-BC0C-4EE8-92A9-1B73098EDA5B}"/>
          </ac:graphicFrameMkLst>
        </pc:graphicFrameChg>
        <pc:cxnChg chg="add del">
          <ac:chgData name="Sabastian Joseph" userId="56c998b81f58c03c" providerId="LiveId" clId="{B8F89399-09C2-40A5-AFE9-DC90C2831921}" dt="2020-06-04T05:35:35.700" v="232" actId="26606"/>
          <ac:cxnSpMkLst>
            <pc:docMk/>
            <pc:sldMk cId="827148808" sldId="268"/>
            <ac:cxnSpMk id="12" creationId="{27EBB3F9-D6F7-4F6A-8843-9FEBA15E4969}"/>
          </ac:cxnSpMkLst>
        </pc:cxnChg>
      </pc:sldChg>
      <pc:sldChg chg="addSp modSp del mod">
        <pc:chgData name="Sabastian Joseph" userId="56c998b81f58c03c" providerId="LiveId" clId="{B8F89399-09C2-40A5-AFE9-DC90C2831921}" dt="2020-06-03T22:01:29.579" v="113" actId="47"/>
        <pc:sldMkLst>
          <pc:docMk/>
          <pc:sldMk cId="201058234" sldId="270"/>
        </pc:sldMkLst>
        <pc:picChg chg="add mod">
          <ac:chgData name="Sabastian Joseph" userId="56c998b81f58c03c" providerId="LiveId" clId="{B8F89399-09C2-40A5-AFE9-DC90C2831921}" dt="2020-06-03T22:01:26.916" v="112" actId="962"/>
          <ac:picMkLst>
            <pc:docMk/>
            <pc:sldMk cId="201058234" sldId="270"/>
            <ac:picMk id="5" creationId="{004E3E45-8B7A-4694-9B08-61ED44A835B3}"/>
          </ac:picMkLst>
        </pc:picChg>
      </pc:sldChg>
      <pc:sldChg chg="addSp delSp modSp mod setBg">
        <pc:chgData name="Sabastian Joseph" userId="56c998b81f58c03c" providerId="LiveId" clId="{B8F89399-09C2-40A5-AFE9-DC90C2831921}" dt="2020-06-04T05:33:55.465" v="225" actId="26606"/>
        <pc:sldMkLst>
          <pc:docMk/>
          <pc:sldMk cId="1540911534" sldId="272"/>
        </pc:sldMkLst>
        <pc:spChg chg="mod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2" creationId="{44DB103F-3C44-4F97-A0C7-905F3E3E817C}"/>
          </ac:spMkLst>
        </pc:spChg>
        <pc:spChg chg="del mod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3" creationId="{ED037D72-6429-4386-84C8-D8BF8EBAB6A4}"/>
          </ac:spMkLst>
        </pc:spChg>
        <pc:spChg chg="add del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8" creationId="{CD306B45-25EE-434D-ABA9-A27B79320CFF}"/>
          </ac:spMkLst>
        </pc:spChg>
        <pc:spChg chg="add del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10" creationId="{0A42F85E-4939-431E-8B4A-EC07C8E0AB65}"/>
          </ac:spMkLst>
        </pc:spChg>
        <pc:spChg chg="add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32" creationId="{A3D9AEEE-1CCD-43C0-BA3E-16D60A6E23C0}"/>
          </ac:spMkLst>
        </pc:spChg>
        <pc:spChg chg="add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34" creationId="{60F880A6-33D3-4EEC-A780-B73559B9F24C}"/>
          </ac:spMkLst>
        </pc:spChg>
        <pc:spChg chg="add">
          <ac:chgData name="Sabastian Joseph" userId="56c998b81f58c03c" providerId="LiveId" clId="{B8F89399-09C2-40A5-AFE9-DC90C2831921}" dt="2020-06-04T05:33:55.465" v="225" actId="26606"/>
          <ac:spMkLst>
            <pc:docMk/>
            <pc:sldMk cId="1540911534" sldId="272"/>
            <ac:spMk id="36" creationId="{2C6246ED-0535-4496-A8F6-1E80CC4EB853}"/>
          </ac:spMkLst>
        </pc:spChg>
        <pc:grpChg chg="add del">
          <ac:chgData name="Sabastian Joseph" userId="56c998b81f58c03c" providerId="LiveId" clId="{B8F89399-09C2-40A5-AFE9-DC90C2831921}" dt="2020-06-04T05:33:55.465" v="225" actId="26606"/>
          <ac:grpSpMkLst>
            <pc:docMk/>
            <pc:sldMk cId="1540911534" sldId="272"/>
            <ac:grpSpMk id="14" creationId="{5D2B17EF-74EB-4C33-B2E2-8E727B2E7D68}"/>
          </ac:grpSpMkLst>
        </pc:grpChg>
        <pc:graphicFrameChg chg="add">
          <ac:chgData name="Sabastian Joseph" userId="56c998b81f58c03c" providerId="LiveId" clId="{B8F89399-09C2-40A5-AFE9-DC90C2831921}" dt="2020-06-04T05:33:55.465" v="225" actId="26606"/>
          <ac:graphicFrameMkLst>
            <pc:docMk/>
            <pc:sldMk cId="1540911534" sldId="272"/>
            <ac:graphicFrameMk id="28" creationId="{BD618B5B-9C83-400D-8FF3-5C1B58BDC503}"/>
          </ac:graphicFrameMkLst>
        </pc:graphicFrameChg>
        <pc:cxnChg chg="add del">
          <ac:chgData name="Sabastian Joseph" userId="56c998b81f58c03c" providerId="LiveId" clId="{B8F89399-09C2-40A5-AFE9-DC90C2831921}" dt="2020-06-04T05:33:55.465" v="225" actId="26606"/>
          <ac:cxnSpMkLst>
            <pc:docMk/>
            <pc:sldMk cId="1540911534" sldId="272"/>
            <ac:cxnSpMk id="12" creationId="{27EBB3F9-D6F7-4F6A-8843-9FEBA15E4969}"/>
          </ac:cxnSpMkLst>
        </pc:cxnChg>
      </pc:sldChg>
      <pc:sldChg chg="addSp delSp modSp mod setBg">
        <pc:chgData name="Sabastian Joseph" userId="56c998b81f58c03c" providerId="LiveId" clId="{B8F89399-09C2-40A5-AFE9-DC90C2831921}" dt="2020-06-03T22:06:36.736" v="120" actId="1076"/>
        <pc:sldMkLst>
          <pc:docMk/>
          <pc:sldMk cId="2326798736" sldId="273"/>
        </pc:sldMkLst>
        <pc:spChg chg="mod">
          <ac:chgData name="Sabastian Joseph" userId="56c998b81f58c03c" providerId="LiveId" clId="{B8F89399-09C2-40A5-AFE9-DC90C2831921}" dt="2020-06-03T22:00:11.463" v="107" actId="26606"/>
          <ac:spMkLst>
            <pc:docMk/>
            <pc:sldMk cId="2326798736" sldId="273"/>
            <ac:spMk id="2" creationId="{306FC655-1828-4690-AFBB-27E45736518F}"/>
          </ac:spMkLst>
        </pc:spChg>
        <pc:spChg chg="del mod">
          <ac:chgData name="Sabastian Joseph" userId="56c998b81f58c03c" providerId="LiveId" clId="{B8F89399-09C2-40A5-AFE9-DC90C2831921}" dt="2020-06-03T22:00:11.463" v="107" actId="26606"/>
          <ac:spMkLst>
            <pc:docMk/>
            <pc:sldMk cId="2326798736" sldId="273"/>
            <ac:spMk id="3" creationId="{7D77FE85-3E64-4CCF-B9AC-02E07829DA29}"/>
          </ac:spMkLst>
        </pc:spChg>
        <pc:spChg chg="add del">
          <ac:chgData name="Sabastian Joseph" userId="56c998b81f58c03c" providerId="LiveId" clId="{B8F89399-09C2-40A5-AFE9-DC90C2831921}" dt="2020-06-03T22:00:11.398" v="106" actId="26606"/>
          <ac:spMkLst>
            <pc:docMk/>
            <pc:sldMk cId="2326798736" sldId="273"/>
            <ac:spMk id="8" creationId="{CD306B45-25EE-434D-ABA9-A27B79320CFF}"/>
          </ac:spMkLst>
        </pc:spChg>
        <pc:spChg chg="add">
          <ac:chgData name="Sabastian Joseph" userId="56c998b81f58c03c" providerId="LiveId" clId="{B8F89399-09C2-40A5-AFE9-DC90C2831921}" dt="2020-06-03T22:00:11.463" v="107" actId="26606"/>
          <ac:spMkLst>
            <pc:docMk/>
            <pc:sldMk cId="2326798736" sldId="273"/>
            <ac:spMk id="9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2:00:11.398" v="106" actId="26606"/>
          <ac:spMkLst>
            <pc:docMk/>
            <pc:sldMk cId="2326798736" sldId="273"/>
            <ac:spMk id="10" creationId="{0A42F85E-4939-431E-8B4A-EC07C8E0AB65}"/>
          </ac:spMkLst>
        </pc:spChg>
        <pc:spChg chg="add">
          <ac:chgData name="Sabastian Joseph" userId="56c998b81f58c03c" providerId="LiveId" clId="{B8F89399-09C2-40A5-AFE9-DC90C2831921}" dt="2020-06-03T22:00:11.463" v="107" actId="26606"/>
          <ac:spMkLst>
            <pc:docMk/>
            <pc:sldMk cId="2326798736" sldId="273"/>
            <ac:spMk id="11" creationId="{60F880A6-33D3-4EEC-A780-B73559B9F24C}"/>
          </ac:spMkLst>
        </pc:spChg>
        <pc:spChg chg="add">
          <ac:chgData name="Sabastian Joseph" userId="56c998b81f58c03c" providerId="LiveId" clId="{B8F89399-09C2-40A5-AFE9-DC90C2831921}" dt="2020-06-03T22:00:11.463" v="107" actId="26606"/>
          <ac:spMkLst>
            <pc:docMk/>
            <pc:sldMk cId="2326798736" sldId="273"/>
            <ac:spMk id="13" creationId="{2C6246ED-0535-4496-A8F6-1E80CC4EB853}"/>
          </ac:spMkLst>
        </pc:spChg>
        <pc:grpChg chg="add del">
          <ac:chgData name="Sabastian Joseph" userId="56c998b81f58c03c" providerId="LiveId" clId="{B8F89399-09C2-40A5-AFE9-DC90C2831921}" dt="2020-06-03T22:00:11.398" v="106" actId="26606"/>
          <ac:grpSpMkLst>
            <pc:docMk/>
            <pc:sldMk cId="2326798736" sldId="273"/>
            <ac:grpSpMk id="14" creationId="{5D2B17EF-74EB-4C33-B2E2-8E727B2E7D68}"/>
          </ac:grpSpMkLst>
        </pc:grpChg>
        <pc:graphicFrameChg chg="add mod">
          <ac:chgData name="Sabastian Joseph" userId="56c998b81f58c03c" providerId="LiveId" clId="{B8F89399-09C2-40A5-AFE9-DC90C2831921}" dt="2020-06-03T22:00:19.647" v="108" actId="33524"/>
          <ac:graphicFrameMkLst>
            <pc:docMk/>
            <pc:sldMk cId="2326798736" sldId="273"/>
            <ac:graphicFrameMk id="5" creationId="{3655566E-A67D-4998-8EA3-3017E05D4C33}"/>
          </ac:graphicFrameMkLst>
        </pc:graphicFrameChg>
        <pc:picChg chg="add mod">
          <ac:chgData name="Sabastian Joseph" userId="56c998b81f58c03c" providerId="LiveId" clId="{B8F89399-09C2-40A5-AFE9-DC90C2831921}" dt="2020-06-03T22:06:36.736" v="120" actId="1076"/>
          <ac:picMkLst>
            <pc:docMk/>
            <pc:sldMk cId="2326798736" sldId="273"/>
            <ac:picMk id="27" creationId="{7A366F2E-8903-43A8-BC9A-5E17D52C822F}"/>
          </ac:picMkLst>
        </pc:picChg>
        <pc:cxnChg chg="add del">
          <ac:chgData name="Sabastian Joseph" userId="56c998b81f58c03c" providerId="LiveId" clId="{B8F89399-09C2-40A5-AFE9-DC90C2831921}" dt="2020-06-03T22:00:11.398" v="106" actId="26606"/>
          <ac:cxnSpMkLst>
            <pc:docMk/>
            <pc:sldMk cId="2326798736" sldId="273"/>
            <ac:cxnSpMk id="12" creationId="{27EBB3F9-D6F7-4F6A-8843-9FEBA15E4969}"/>
          </ac:cxnSpMkLst>
        </pc:cxnChg>
      </pc:sldChg>
      <pc:sldChg chg="addSp delSp modSp mod setBg">
        <pc:chgData name="Sabastian Joseph" userId="56c998b81f58c03c" providerId="LiveId" clId="{B8F89399-09C2-40A5-AFE9-DC90C2831921}" dt="2020-06-04T05:32:00.957" v="211" actId="478"/>
        <pc:sldMkLst>
          <pc:docMk/>
          <pc:sldMk cId="2215949422" sldId="274"/>
        </pc:sldMkLst>
        <pc:spChg chg="mod">
          <ac:chgData name="Sabastian Joseph" userId="56c998b81f58c03c" providerId="LiveId" clId="{B8F89399-09C2-40A5-AFE9-DC90C2831921}" dt="2020-06-03T21:51:34.023" v="32" actId="26606"/>
          <ac:spMkLst>
            <pc:docMk/>
            <pc:sldMk cId="2215949422" sldId="274"/>
            <ac:spMk id="2" creationId="{5CA5C726-526A-4B7E-87B8-54E3275E2E96}"/>
          </ac:spMkLst>
        </pc:spChg>
        <pc:spChg chg="add del mod">
          <ac:chgData name="Sabastian Joseph" userId="56c998b81f58c03c" providerId="LiveId" clId="{B8F89399-09C2-40A5-AFE9-DC90C2831921}" dt="2020-06-03T21:51:34.023" v="32" actId="26606"/>
          <ac:spMkLst>
            <pc:docMk/>
            <pc:sldMk cId="2215949422" sldId="274"/>
            <ac:spMk id="3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0:21.284" v="5" actId="26606"/>
          <ac:spMkLst>
            <pc:docMk/>
            <pc:sldMk cId="2215949422" sldId="274"/>
            <ac:spMk id="8" creationId="{0A46F010-D160-4609-8979-FFD8C1EA6C43}"/>
          </ac:spMkLst>
        </pc:spChg>
        <pc:spChg chg="add del">
          <ac:chgData name="Sabastian Joseph" userId="56c998b81f58c03c" providerId="LiveId" clId="{B8F89399-09C2-40A5-AFE9-DC90C2831921}" dt="2020-06-03T21:50:18.827" v="3" actId="26606"/>
          <ac:spMkLst>
            <pc:docMk/>
            <pc:sldMk cId="2215949422" sldId="274"/>
            <ac:spMk id="9" creationId="{F966DD2F-FBF5-41CE-A3F4-565352D95DC3}"/>
          </ac:spMkLst>
        </pc:spChg>
        <pc:spChg chg="add del">
          <ac:chgData name="Sabastian Joseph" userId="56c998b81f58c03c" providerId="LiveId" clId="{B8F89399-09C2-40A5-AFE9-DC90C2831921}" dt="2020-06-03T21:50:21.284" v="5" actId="26606"/>
          <ac:spMkLst>
            <pc:docMk/>
            <pc:sldMk cId="2215949422" sldId="274"/>
            <ac:spMk id="10" creationId="{81B8C4F6-C3AC-4C94-8EC7-E4F7B7E9CDB6}"/>
          </ac:spMkLst>
        </pc:spChg>
        <pc:spChg chg="add del">
          <ac:chgData name="Sabastian Joseph" userId="56c998b81f58c03c" providerId="LiveId" clId="{B8F89399-09C2-40A5-AFE9-DC90C2831921}" dt="2020-06-03T21:50:18.827" v="3" actId="26606"/>
          <ac:spMkLst>
            <pc:docMk/>
            <pc:sldMk cId="2215949422" sldId="274"/>
            <ac:spMk id="11" creationId="{F46FCE2B-F2D2-466E-B0AA-8E341DB4981E}"/>
          </ac:spMkLst>
        </pc:spChg>
        <pc:spChg chg="add del">
          <ac:chgData name="Sabastian Joseph" userId="56c998b81f58c03c" providerId="LiveId" clId="{B8F89399-09C2-40A5-AFE9-DC90C2831921}" dt="2020-06-03T21:50:18.827" v="3" actId="26606"/>
          <ac:spMkLst>
            <pc:docMk/>
            <pc:sldMk cId="2215949422" sldId="274"/>
            <ac:spMk id="13" creationId="{2BD31C98-199A-4722-A1A5-4393A43E740B}"/>
          </ac:spMkLst>
        </pc:spChg>
        <pc:spChg chg="add del">
          <ac:chgData name="Sabastian Joseph" userId="56c998b81f58c03c" providerId="LiveId" clId="{B8F89399-09C2-40A5-AFE9-DC90C2831921}" dt="2020-06-03T21:51:01.670" v="23" actId="26606"/>
          <ac:spMkLst>
            <pc:docMk/>
            <pc:sldMk cId="2215949422" sldId="274"/>
            <ac:spMk id="15" creationId="{1941746C-2C12-4564-8342-A3055D8361A9}"/>
          </ac:spMkLst>
        </pc:spChg>
        <pc:spChg chg="add del">
          <ac:chgData name="Sabastian Joseph" userId="56c998b81f58c03c" providerId="LiveId" clId="{B8F89399-09C2-40A5-AFE9-DC90C2831921}" dt="2020-06-03T21:50:21.284" v="5" actId="26606"/>
          <ac:spMkLst>
            <pc:docMk/>
            <pc:sldMk cId="2215949422" sldId="274"/>
            <ac:spMk id="39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0:21.284" v="5" actId="26606"/>
          <ac:spMkLst>
            <pc:docMk/>
            <pc:sldMk cId="2215949422" sldId="274"/>
            <ac:spMk id="40" creationId="{91328346-8BAD-4616-B50B-5CFDA5648D6A}"/>
          </ac:spMkLst>
        </pc:spChg>
        <pc:spChg chg="add del">
          <ac:chgData name="Sabastian Joseph" userId="56c998b81f58c03c" providerId="LiveId" clId="{B8F89399-09C2-40A5-AFE9-DC90C2831921}" dt="2020-06-03T21:50:26.214" v="7" actId="26606"/>
          <ac:spMkLst>
            <pc:docMk/>
            <pc:sldMk cId="2215949422" sldId="274"/>
            <ac:spMk id="42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1:50:26.214" v="7" actId="26606"/>
          <ac:spMkLst>
            <pc:docMk/>
            <pc:sldMk cId="2215949422" sldId="274"/>
            <ac:spMk id="43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0:26.214" v="7" actId="26606"/>
          <ac:spMkLst>
            <pc:docMk/>
            <pc:sldMk cId="2215949422" sldId="274"/>
            <ac:spMk id="44" creationId="{2C6246ED-0535-4496-A8F6-1E80CC4EB853}"/>
          </ac:spMkLst>
        </pc:spChg>
        <pc:spChg chg="add del">
          <ac:chgData name="Sabastian Joseph" userId="56c998b81f58c03c" providerId="LiveId" clId="{B8F89399-09C2-40A5-AFE9-DC90C2831921}" dt="2020-06-03T21:50:33.050" v="9" actId="26606"/>
          <ac:spMkLst>
            <pc:docMk/>
            <pc:sldMk cId="2215949422" sldId="274"/>
            <ac:spMk id="47" creationId="{175CD74B-9CE8-4F20-A3E4-A22A7F036042}"/>
          </ac:spMkLst>
        </pc:spChg>
        <pc:spChg chg="add del">
          <ac:chgData name="Sabastian Joseph" userId="56c998b81f58c03c" providerId="LiveId" clId="{B8F89399-09C2-40A5-AFE9-DC90C2831921}" dt="2020-06-03T21:50:33.050" v="9" actId="26606"/>
          <ac:spMkLst>
            <pc:docMk/>
            <pc:sldMk cId="2215949422" sldId="274"/>
            <ac:spMk id="48" creationId="{99C44665-BECF-4482-A00C-E4BE2A87DC7B}"/>
          </ac:spMkLst>
        </pc:spChg>
        <pc:spChg chg="add del">
          <ac:chgData name="Sabastian Joseph" userId="56c998b81f58c03c" providerId="LiveId" clId="{B8F89399-09C2-40A5-AFE9-DC90C2831921}" dt="2020-06-03T21:50:33.050" v="9" actId="26606"/>
          <ac:spMkLst>
            <pc:docMk/>
            <pc:sldMk cId="2215949422" sldId="274"/>
            <ac:spMk id="49" creationId="{20398C1D-D011-4BA8-AC81-E829677B87FF}"/>
          </ac:spMkLst>
        </pc:spChg>
        <pc:spChg chg="add del">
          <ac:chgData name="Sabastian Joseph" userId="56c998b81f58c03c" providerId="LiveId" clId="{B8F89399-09C2-40A5-AFE9-DC90C2831921}" dt="2020-06-03T21:50:38.160" v="11" actId="26606"/>
          <ac:spMkLst>
            <pc:docMk/>
            <pc:sldMk cId="2215949422" sldId="274"/>
            <ac:spMk id="52" creationId="{0A46F010-D160-4609-8979-FFD8C1EA6C43}"/>
          </ac:spMkLst>
        </pc:spChg>
        <pc:spChg chg="add del">
          <ac:chgData name="Sabastian Joseph" userId="56c998b81f58c03c" providerId="LiveId" clId="{B8F89399-09C2-40A5-AFE9-DC90C2831921}" dt="2020-06-03T21:50:38.160" v="11" actId="26606"/>
          <ac:spMkLst>
            <pc:docMk/>
            <pc:sldMk cId="2215949422" sldId="274"/>
            <ac:spMk id="53" creationId="{81B8C4F6-C3AC-4C94-8EC7-E4F7B7E9CDB6}"/>
          </ac:spMkLst>
        </pc:spChg>
        <pc:spChg chg="add del">
          <ac:chgData name="Sabastian Joseph" userId="56c998b81f58c03c" providerId="LiveId" clId="{B8F89399-09C2-40A5-AFE9-DC90C2831921}" dt="2020-06-03T21:50:38.160" v="11" actId="26606"/>
          <ac:spMkLst>
            <pc:docMk/>
            <pc:sldMk cId="2215949422" sldId="274"/>
            <ac:spMk id="57" creationId="{91328346-8BAD-4616-B50B-5CFDA5648D6A}"/>
          </ac:spMkLst>
        </pc:spChg>
        <pc:spChg chg="add del">
          <ac:chgData name="Sabastian Joseph" userId="56c998b81f58c03c" providerId="LiveId" clId="{B8F89399-09C2-40A5-AFE9-DC90C2831921}" dt="2020-06-03T21:50:38.160" v="11" actId="26606"/>
          <ac:spMkLst>
            <pc:docMk/>
            <pc:sldMk cId="2215949422" sldId="274"/>
            <ac:spMk id="58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0:41.346" v="13" actId="26606"/>
          <ac:spMkLst>
            <pc:docMk/>
            <pc:sldMk cId="2215949422" sldId="274"/>
            <ac:spMk id="60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1:50:41.346" v="13" actId="26606"/>
          <ac:spMkLst>
            <pc:docMk/>
            <pc:sldMk cId="2215949422" sldId="274"/>
            <ac:spMk id="61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0:41.346" v="13" actId="26606"/>
          <ac:spMkLst>
            <pc:docMk/>
            <pc:sldMk cId="2215949422" sldId="274"/>
            <ac:spMk id="62" creationId="{2C6246ED-0535-4496-A8F6-1E80CC4EB853}"/>
          </ac:spMkLst>
        </pc:spChg>
        <pc:spChg chg="add del">
          <ac:chgData name="Sabastian Joseph" userId="56c998b81f58c03c" providerId="LiveId" clId="{B8F89399-09C2-40A5-AFE9-DC90C2831921}" dt="2020-06-03T21:50:43.623" v="15" actId="26606"/>
          <ac:spMkLst>
            <pc:docMk/>
            <pc:sldMk cId="2215949422" sldId="274"/>
            <ac:spMk id="65" creationId="{175CD74B-9CE8-4F20-A3E4-A22A7F036042}"/>
          </ac:spMkLst>
        </pc:spChg>
        <pc:spChg chg="add del">
          <ac:chgData name="Sabastian Joseph" userId="56c998b81f58c03c" providerId="LiveId" clId="{B8F89399-09C2-40A5-AFE9-DC90C2831921}" dt="2020-06-03T21:50:43.623" v="15" actId="26606"/>
          <ac:spMkLst>
            <pc:docMk/>
            <pc:sldMk cId="2215949422" sldId="274"/>
            <ac:spMk id="66" creationId="{99C44665-BECF-4482-A00C-E4BE2A87DC7B}"/>
          </ac:spMkLst>
        </pc:spChg>
        <pc:spChg chg="add del">
          <ac:chgData name="Sabastian Joseph" userId="56c998b81f58c03c" providerId="LiveId" clId="{B8F89399-09C2-40A5-AFE9-DC90C2831921}" dt="2020-06-03T21:50:43.623" v="15" actId="26606"/>
          <ac:spMkLst>
            <pc:docMk/>
            <pc:sldMk cId="2215949422" sldId="274"/>
            <ac:spMk id="67" creationId="{20398C1D-D011-4BA8-AC81-E829677B87FF}"/>
          </ac:spMkLst>
        </pc:spChg>
        <pc:spChg chg="add del">
          <ac:chgData name="Sabastian Joseph" userId="56c998b81f58c03c" providerId="LiveId" clId="{B8F89399-09C2-40A5-AFE9-DC90C2831921}" dt="2020-06-03T21:50:46.776" v="17" actId="26606"/>
          <ac:spMkLst>
            <pc:docMk/>
            <pc:sldMk cId="2215949422" sldId="274"/>
            <ac:spMk id="70" creationId="{A3D9AEEE-1CCD-43C0-BA3E-16D60A6E23C0}"/>
          </ac:spMkLst>
        </pc:spChg>
        <pc:spChg chg="add del">
          <ac:chgData name="Sabastian Joseph" userId="56c998b81f58c03c" providerId="LiveId" clId="{B8F89399-09C2-40A5-AFE9-DC90C2831921}" dt="2020-06-03T21:50:46.776" v="17" actId="26606"/>
          <ac:spMkLst>
            <pc:docMk/>
            <pc:sldMk cId="2215949422" sldId="274"/>
            <ac:spMk id="71" creationId="{60F880A6-33D3-4EEC-A780-B73559B9F24C}"/>
          </ac:spMkLst>
        </pc:spChg>
        <pc:spChg chg="add del">
          <ac:chgData name="Sabastian Joseph" userId="56c998b81f58c03c" providerId="LiveId" clId="{B8F89399-09C2-40A5-AFE9-DC90C2831921}" dt="2020-06-03T21:50:46.776" v="17" actId="26606"/>
          <ac:spMkLst>
            <pc:docMk/>
            <pc:sldMk cId="2215949422" sldId="274"/>
            <ac:spMk id="72" creationId="{2C6246ED-0535-4496-A8F6-1E80CC4EB853}"/>
          </ac:spMkLst>
        </pc:spChg>
        <pc:spChg chg="add del">
          <ac:chgData name="Sabastian Joseph" userId="56c998b81f58c03c" providerId="LiveId" clId="{B8F89399-09C2-40A5-AFE9-DC90C2831921}" dt="2020-06-03T21:50:50.367" v="19" actId="26606"/>
          <ac:spMkLst>
            <pc:docMk/>
            <pc:sldMk cId="2215949422" sldId="274"/>
            <ac:spMk id="75" creationId="{CD306B45-25EE-434D-ABA9-A27B79320CFF}"/>
          </ac:spMkLst>
        </pc:spChg>
        <pc:spChg chg="add del">
          <ac:chgData name="Sabastian Joseph" userId="56c998b81f58c03c" providerId="LiveId" clId="{B8F89399-09C2-40A5-AFE9-DC90C2831921}" dt="2020-06-03T21:50:50.367" v="19" actId="26606"/>
          <ac:spMkLst>
            <pc:docMk/>
            <pc:sldMk cId="2215949422" sldId="274"/>
            <ac:spMk id="76" creationId="{0A42F85E-4939-431E-8B4A-EC07C8E0AB65}"/>
          </ac:spMkLst>
        </pc:spChg>
        <pc:spChg chg="add del">
          <ac:chgData name="Sabastian Joseph" userId="56c998b81f58c03c" providerId="LiveId" clId="{B8F89399-09C2-40A5-AFE9-DC90C2831921}" dt="2020-06-03T21:50:50.367" v="19" actId="26606"/>
          <ac:spMkLst>
            <pc:docMk/>
            <pc:sldMk cId="2215949422" sldId="274"/>
            <ac:spMk id="79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0:56.242" v="21" actId="26606"/>
          <ac:spMkLst>
            <pc:docMk/>
            <pc:sldMk cId="2215949422" sldId="274"/>
            <ac:spMk id="81" creationId="{19FE08D8-CEA0-461E-870A-02CD15D9B9D2}"/>
          </ac:spMkLst>
        </pc:spChg>
        <pc:spChg chg="add del">
          <ac:chgData name="Sabastian Joseph" userId="56c998b81f58c03c" providerId="LiveId" clId="{B8F89399-09C2-40A5-AFE9-DC90C2831921}" dt="2020-06-03T21:50:56.242" v="21" actId="26606"/>
          <ac:spMkLst>
            <pc:docMk/>
            <pc:sldMk cId="2215949422" sldId="274"/>
            <ac:spMk id="82" creationId="{2B982904-A46E-41DF-BA98-61E2300C7DCB}"/>
          </ac:spMkLst>
        </pc:spChg>
        <pc:spChg chg="add del">
          <ac:chgData name="Sabastian Joseph" userId="56c998b81f58c03c" providerId="LiveId" clId="{B8F89399-09C2-40A5-AFE9-DC90C2831921}" dt="2020-06-03T21:50:56.242" v="21" actId="26606"/>
          <ac:spMkLst>
            <pc:docMk/>
            <pc:sldMk cId="2215949422" sldId="274"/>
            <ac:spMk id="83" creationId="{27018161-547E-48F7-A0D9-272C9EA5B379}"/>
          </ac:spMkLst>
        </pc:spChg>
        <pc:spChg chg="add del">
          <ac:chgData name="Sabastian Joseph" userId="56c998b81f58c03c" providerId="LiveId" clId="{B8F89399-09C2-40A5-AFE9-DC90C2831921}" dt="2020-06-03T21:50:56.242" v="21" actId="26606"/>
          <ac:spMkLst>
            <pc:docMk/>
            <pc:sldMk cId="2215949422" sldId="274"/>
            <ac:spMk id="84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1:01.670" v="23" actId="26606"/>
          <ac:spMkLst>
            <pc:docMk/>
            <pc:sldMk cId="2215949422" sldId="274"/>
            <ac:spMk id="86" creationId="{6065F8A9-9499-4A44-BDAD-F706130FD826}"/>
          </ac:spMkLst>
        </pc:spChg>
        <pc:spChg chg="add del">
          <ac:chgData name="Sabastian Joseph" userId="56c998b81f58c03c" providerId="LiveId" clId="{B8F89399-09C2-40A5-AFE9-DC90C2831921}" dt="2020-06-03T21:51:01.670" v="23" actId="26606"/>
          <ac:spMkLst>
            <pc:docMk/>
            <pc:sldMk cId="2215949422" sldId="274"/>
            <ac:spMk id="87" creationId="{38132C2D-AFE4-478D-A86B-81059C205E06}"/>
          </ac:spMkLst>
        </pc:spChg>
        <pc:spChg chg="add del">
          <ac:chgData name="Sabastian Joseph" userId="56c998b81f58c03c" providerId="LiveId" clId="{B8F89399-09C2-40A5-AFE9-DC90C2831921}" dt="2020-06-03T21:51:01.670" v="23" actId="26606"/>
          <ac:spMkLst>
            <pc:docMk/>
            <pc:sldMk cId="2215949422" sldId="274"/>
            <ac:spMk id="88" creationId="{205BFD52-DD96-4666-8D77-C636870FD095}"/>
          </ac:spMkLst>
        </pc:spChg>
        <pc:spChg chg="add del">
          <ac:chgData name="Sabastian Joseph" userId="56c998b81f58c03c" providerId="LiveId" clId="{B8F89399-09C2-40A5-AFE9-DC90C2831921}" dt="2020-06-03T21:51:06.830" v="25" actId="26606"/>
          <ac:spMkLst>
            <pc:docMk/>
            <pc:sldMk cId="2215949422" sldId="274"/>
            <ac:spMk id="91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1:14.564" v="27" actId="26606"/>
          <ac:spMkLst>
            <pc:docMk/>
            <pc:sldMk cId="2215949422" sldId="274"/>
            <ac:spMk id="94" creationId="{6065F8A9-9499-4A44-BDAD-F706130FD826}"/>
          </ac:spMkLst>
        </pc:spChg>
        <pc:spChg chg="add del">
          <ac:chgData name="Sabastian Joseph" userId="56c998b81f58c03c" providerId="LiveId" clId="{B8F89399-09C2-40A5-AFE9-DC90C2831921}" dt="2020-06-03T21:51:14.564" v="27" actId="26606"/>
          <ac:spMkLst>
            <pc:docMk/>
            <pc:sldMk cId="2215949422" sldId="274"/>
            <ac:spMk id="95" creationId="{38132C2D-AFE4-478D-A86B-81059C205E06}"/>
          </ac:spMkLst>
        </pc:spChg>
        <pc:spChg chg="add del">
          <ac:chgData name="Sabastian Joseph" userId="56c998b81f58c03c" providerId="LiveId" clId="{B8F89399-09C2-40A5-AFE9-DC90C2831921}" dt="2020-06-03T21:51:14.564" v="27" actId="26606"/>
          <ac:spMkLst>
            <pc:docMk/>
            <pc:sldMk cId="2215949422" sldId="274"/>
            <ac:spMk id="96" creationId="{205BFD52-DD96-4666-8D77-C636870FD095}"/>
          </ac:spMkLst>
        </pc:spChg>
        <pc:spChg chg="add del">
          <ac:chgData name="Sabastian Joseph" userId="56c998b81f58c03c" providerId="LiveId" clId="{B8F89399-09C2-40A5-AFE9-DC90C2831921}" dt="2020-06-03T21:51:14.564" v="27" actId="26606"/>
          <ac:spMkLst>
            <pc:docMk/>
            <pc:sldMk cId="2215949422" sldId="274"/>
            <ac:spMk id="97" creationId="{1941746C-2C12-4564-8342-A3055D8361A9}"/>
          </ac:spMkLst>
        </pc:spChg>
        <pc:spChg chg="add del">
          <ac:chgData name="Sabastian Joseph" userId="56c998b81f58c03c" providerId="LiveId" clId="{B8F89399-09C2-40A5-AFE9-DC90C2831921}" dt="2020-06-03T21:51:17.242" v="29" actId="26606"/>
          <ac:spMkLst>
            <pc:docMk/>
            <pc:sldMk cId="2215949422" sldId="274"/>
            <ac:spMk id="100" creationId="{19FE08D8-CEA0-461E-870A-02CD15D9B9D2}"/>
          </ac:spMkLst>
        </pc:spChg>
        <pc:spChg chg="add del">
          <ac:chgData name="Sabastian Joseph" userId="56c998b81f58c03c" providerId="LiveId" clId="{B8F89399-09C2-40A5-AFE9-DC90C2831921}" dt="2020-06-03T21:51:17.242" v="29" actId="26606"/>
          <ac:spMkLst>
            <pc:docMk/>
            <pc:sldMk cId="2215949422" sldId="274"/>
            <ac:spMk id="101" creationId="{2B982904-A46E-41DF-BA98-61E2300C7DCB}"/>
          </ac:spMkLst>
        </pc:spChg>
        <pc:spChg chg="add del">
          <ac:chgData name="Sabastian Joseph" userId="56c998b81f58c03c" providerId="LiveId" clId="{B8F89399-09C2-40A5-AFE9-DC90C2831921}" dt="2020-06-03T21:51:17.242" v="29" actId="26606"/>
          <ac:spMkLst>
            <pc:docMk/>
            <pc:sldMk cId="2215949422" sldId="274"/>
            <ac:spMk id="102" creationId="{27018161-547E-48F7-A0D9-272C9EA5B379}"/>
          </ac:spMkLst>
        </pc:spChg>
        <pc:spChg chg="add del">
          <ac:chgData name="Sabastian Joseph" userId="56c998b81f58c03c" providerId="LiveId" clId="{B8F89399-09C2-40A5-AFE9-DC90C2831921}" dt="2020-06-03T21:51:17.242" v="29" actId="26606"/>
          <ac:spMkLst>
            <pc:docMk/>
            <pc:sldMk cId="2215949422" sldId="274"/>
            <ac:spMk id="103" creationId="{A929070F-456C-457D-8600-8678406193ED}"/>
          </ac:spMkLst>
        </pc:spChg>
        <pc:spChg chg="add del">
          <ac:chgData name="Sabastian Joseph" userId="56c998b81f58c03c" providerId="LiveId" clId="{B8F89399-09C2-40A5-AFE9-DC90C2831921}" dt="2020-06-03T21:51:33.964" v="31" actId="26606"/>
          <ac:spMkLst>
            <pc:docMk/>
            <pc:sldMk cId="2215949422" sldId="274"/>
            <ac:spMk id="105" creationId="{175CD74B-9CE8-4F20-A3E4-A22A7F036042}"/>
          </ac:spMkLst>
        </pc:spChg>
        <pc:spChg chg="add del">
          <ac:chgData name="Sabastian Joseph" userId="56c998b81f58c03c" providerId="LiveId" clId="{B8F89399-09C2-40A5-AFE9-DC90C2831921}" dt="2020-06-03T21:51:33.964" v="31" actId="26606"/>
          <ac:spMkLst>
            <pc:docMk/>
            <pc:sldMk cId="2215949422" sldId="274"/>
            <ac:spMk id="106" creationId="{99C44665-BECF-4482-A00C-E4BE2A87DC7B}"/>
          </ac:spMkLst>
        </pc:spChg>
        <pc:spChg chg="add del">
          <ac:chgData name="Sabastian Joseph" userId="56c998b81f58c03c" providerId="LiveId" clId="{B8F89399-09C2-40A5-AFE9-DC90C2831921}" dt="2020-06-03T21:51:33.964" v="31" actId="26606"/>
          <ac:spMkLst>
            <pc:docMk/>
            <pc:sldMk cId="2215949422" sldId="274"/>
            <ac:spMk id="107" creationId="{20398C1D-D011-4BA8-AC81-E829677B87FF}"/>
          </ac:spMkLst>
        </pc:spChg>
        <pc:spChg chg="add">
          <ac:chgData name="Sabastian Joseph" userId="56c998b81f58c03c" providerId="LiveId" clId="{B8F89399-09C2-40A5-AFE9-DC90C2831921}" dt="2020-06-03T21:51:34.023" v="32" actId="26606"/>
          <ac:spMkLst>
            <pc:docMk/>
            <pc:sldMk cId="2215949422" sldId="274"/>
            <ac:spMk id="110" creationId="{A3D9AEEE-1CCD-43C0-BA3E-16D60A6E23C0}"/>
          </ac:spMkLst>
        </pc:spChg>
        <pc:spChg chg="add">
          <ac:chgData name="Sabastian Joseph" userId="56c998b81f58c03c" providerId="LiveId" clId="{B8F89399-09C2-40A5-AFE9-DC90C2831921}" dt="2020-06-03T21:51:34.023" v="32" actId="26606"/>
          <ac:spMkLst>
            <pc:docMk/>
            <pc:sldMk cId="2215949422" sldId="274"/>
            <ac:spMk id="111" creationId="{60F880A6-33D3-4EEC-A780-B73559B9F24C}"/>
          </ac:spMkLst>
        </pc:spChg>
        <pc:spChg chg="add">
          <ac:chgData name="Sabastian Joseph" userId="56c998b81f58c03c" providerId="LiveId" clId="{B8F89399-09C2-40A5-AFE9-DC90C2831921}" dt="2020-06-03T21:51:34.023" v="32" actId="26606"/>
          <ac:spMkLst>
            <pc:docMk/>
            <pc:sldMk cId="2215949422" sldId="274"/>
            <ac:spMk id="112" creationId="{2C6246ED-0535-4496-A8F6-1E80CC4EB853}"/>
          </ac:spMkLst>
        </pc:spChg>
        <pc:grpChg chg="add del">
          <ac:chgData name="Sabastian Joseph" userId="56c998b81f58c03c" providerId="LiveId" clId="{B8F89399-09C2-40A5-AFE9-DC90C2831921}" dt="2020-06-03T21:50:21.284" v="5" actId="26606"/>
          <ac:grpSpMkLst>
            <pc:docMk/>
            <pc:sldMk cId="2215949422" sldId="274"/>
            <ac:grpSpMk id="12" creationId="{0B789310-9859-4942-98C8-3D2F12AAAE73}"/>
          </ac:grpSpMkLst>
        </pc:grpChg>
        <pc:grpChg chg="add del">
          <ac:chgData name="Sabastian Joseph" userId="56c998b81f58c03c" providerId="LiveId" clId="{B8F89399-09C2-40A5-AFE9-DC90C2831921}" dt="2020-06-03T21:50:50.367" v="19" actId="26606"/>
          <ac:grpSpMkLst>
            <pc:docMk/>
            <pc:sldMk cId="2215949422" sldId="274"/>
            <ac:grpSpMk id="14" creationId="{5D2B17EF-74EB-4C33-B2E2-8E727B2E7D68}"/>
          </ac:grpSpMkLst>
        </pc:grpChg>
        <pc:grpChg chg="add del">
          <ac:chgData name="Sabastian Joseph" userId="56c998b81f58c03c" providerId="LiveId" clId="{B8F89399-09C2-40A5-AFE9-DC90C2831921}" dt="2020-06-03T21:50:21.284" v="5" actId="26606"/>
          <ac:grpSpMkLst>
            <pc:docMk/>
            <pc:sldMk cId="2215949422" sldId="274"/>
            <ac:grpSpMk id="26" creationId="{6F1CEC7A-E419-4950-AA57-B00546C29CAF}"/>
          </ac:grpSpMkLst>
        </pc:grpChg>
        <pc:grpChg chg="add del">
          <ac:chgData name="Sabastian Joseph" userId="56c998b81f58c03c" providerId="LiveId" clId="{B8F89399-09C2-40A5-AFE9-DC90C2831921}" dt="2020-06-03T21:50:38.160" v="11" actId="26606"/>
          <ac:grpSpMkLst>
            <pc:docMk/>
            <pc:sldMk cId="2215949422" sldId="274"/>
            <ac:grpSpMk id="54" creationId="{0B789310-9859-4942-98C8-3D2F12AAAE73}"/>
          </ac:grpSpMkLst>
        </pc:grpChg>
        <pc:grpChg chg="add del">
          <ac:chgData name="Sabastian Joseph" userId="56c998b81f58c03c" providerId="LiveId" clId="{B8F89399-09C2-40A5-AFE9-DC90C2831921}" dt="2020-06-03T21:50:38.160" v="11" actId="26606"/>
          <ac:grpSpMkLst>
            <pc:docMk/>
            <pc:sldMk cId="2215949422" sldId="274"/>
            <ac:grpSpMk id="56" creationId="{6F1CEC7A-E419-4950-AA57-B00546C29CAF}"/>
          </ac:grpSpMkLst>
        </pc:grpChg>
        <pc:graphicFrameChg chg="add del">
          <ac:chgData name="Sabastian Joseph" userId="56c998b81f58c03c" providerId="LiveId" clId="{B8F89399-09C2-40A5-AFE9-DC90C2831921}" dt="2020-06-03T21:50:18.827" v="3" actId="26606"/>
          <ac:graphicFrameMkLst>
            <pc:docMk/>
            <pc:sldMk cId="2215949422" sldId="274"/>
            <ac:graphicFrameMk id="5" creationId="{201D4B65-BFF1-4974-A2BC-781FB62ABF26}"/>
          </ac:graphicFrameMkLst>
        </pc:graphicFrameChg>
        <pc:graphicFrameChg chg="add del">
          <ac:chgData name="Sabastian Joseph" userId="56c998b81f58c03c" providerId="LiveId" clId="{B8F89399-09C2-40A5-AFE9-DC90C2831921}" dt="2020-06-03T21:50:26.214" v="7" actId="26606"/>
          <ac:graphicFrameMkLst>
            <pc:docMk/>
            <pc:sldMk cId="2215949422" sldId="274"/>
            <ac:graphicFrameMk id="45" creationId="{151F569B-4A7A-4C5F-9BB5-C7C6B8ACB57D}"/>
          </ac:graphicFrameMkLst>
        </pc:graphicFrameChg>
        <pc:graphicFrameChg chg="add del">
          <ac:chgData name="Sabastian Joseph" userId="56c998b81f58c03c" providerId="LiveId" clId="{B8F89399-09C2-40A5-AFE9-DC90C2831921}" dt="2020-06-03T21:50:33.050" v="9" actId="26606"/>
          <ac:graphicFrameMkLst>
            <pc:docMk/>
            <pc:sldMk cId="2215949422" sldId="274"/>
            <ac:graphicFrameMk id="50" creationId="{6AAD8FBF-4198-47EF-857F-CBE821D350DC}"/>
          </ac:graphicFrameMkLst>
        </pc:graphicFrameChg>
        <pc:graphicFrameChg chg="add del">
          <ac:chgData name="Sabastian Joseph" userId="56c998b81f58c03c" providerId="LiveId" clId="{B8F89399-09C2-40A5-AFE9-DC90C2831921}" dt="2020-06-03T21:50:41.346" v="13" actId="26606"/>
          <ac:graphicFrameMkLst>
            <pc:docMk/>
            <pc:sldMk cId="2215949422" sldId="274"/>
            <ac:graphicFrameMk id="63" creationId="{151F569B-4A7A-4C5F-9BB5-C7C6B8ACB57D}"/>
          </ac:graphicFrameMkLst>
        </pc:graphicFrameChg>
        <pc:graphicFrameChg chg="add del">
          <ac:chgData name="Sabastian Joseph" userId="56c998b81f58c03c" providerId="LiveId" clId="{B8F89399-09C2-40A5-AFE9-DC90C2831921}" dt="2020-06-03T21:50:43.623" v="15" actId="26606"/>
          <ac:graphicFrameMkLst>
            <pc:docMk/>
            <pc:sldMk cId="2215949422" sldId="274"/>
            <ac:graphicFrameMk id="68" creationId="{6AAD8FBF-4198-47EF-857F-CBE821D350DC}"/>
          </ac:graphicFrameMkLst>
        </pc:graphicFrameChg>
        <pc:graphicFrameChg chg="add del">
          <ac:chgData name="Sabastian Joseph" userId="56c998b81f58c03c" providerId="LiveId" clId="{B8F89399-09C2-40A5-AFE9-DC90C2831921}" dt="2020-06-03T21:50:46.776" v="17" actId="26606"/>
          <ac:graphicFrameMkLst>
            <pc:docMk/>
            <pc:sldMk cId="2215949422" sldId="274"/>
            <ac:graphicFrameMk id="73" creationId="{151F569B-4A7A-4C5F-9BB5-C7C6B8ACB57D}"/>
          </ac:graphicFrameMkLst>
        </pc:graphicFrameChg>
        <pc:graphicFrameChg chg="add del">
          <ac:chgData name="Sabastian Joseph" userId="56c998b81f58c03c" providerId="LiveId" clId="{B8F89399-09C2-40A5-AFE9-DC90C2831921}" dt="2020-06-03T21:51:01.670" v="23" actId="26606"/>
          <ac:graphicFrameMkLst>
            <pc:docMk/>
            <pc:sldMk cId="2215949422" sldId="274"/>
            <ac:graphicFrameMk id="89" creationId="{B187B5C1-E17C-4068-AC5A-4E4CD2236041}"/>
          </ac:graphicFrameMkLst>
        </pc:graphicFrameChg>
        <pc:graphicFrameChg chg="add del">
          <ac:chgData name="Sabastian Joseph" userId="56c998b81f58c03c" providerId="LiveId" clId="{B8F89399-09C2-40A5-AFE9-DC90C2831921}" dt="2020-06-03T21:51:14.564" v="27" actId="26606"/>
          <ac:graphicFrameMkLst>
            <pc:docMk/>
            <pc:sldMk cId="2215949422" sldId="274"/>
            <ac:graphicFrameMk id="98" creationId="{B187B5C1-E17C-4068-AC5A-4E4CD2236041}"/>
          </ac:graphicFrameMkLst>
        </pc:graphicFrameChg>
        <pc:graphicFrameChg chg="add del">
          <ac:chgData name="Sabastian Joseph" userId="56c998b81f58c03c" providerId="LiveId" clId="{B8F89399-09C2-40A5-AFE9-DC90C2831921}" dt="2020-06-03T21:51:33.964" v="31" actId="26606"/>
          <ac:graphicFrameMkLst>
            <pc:docMk/>
            <pc:sldMk cId="2215949422" sldId="274"/>
            <ac:graphicFrameMk id="108" creationId="{877C5A73-8E34-4ED8-BBFB-41C9E86EE941}"/>
          </ac:graphicFrameMkLst>
        </pc:graphicFrameChg>
        <pc:graphicFrameChg chg="add mod">
          <ac:chgData name="Sabastian Joseph" userId="56c998b81f58c03c" providerId="LiveId" clId="{B8F89399-09C2-40A5-AFE9-DC90C2831921}" dt="2020-06-03T21:52:53.038" v="34"/>
          <ac:graphicFrameMkLst>
            <pc:docMk/>
            <pc:sldMk cId="2215949422" sldId="274"/>
            <ac:graphicFrameMk id="113" creationId="{151F569B-4A7A-4C5F-9BB5-C7C6B8ACB57D}"/>
          </ac:graphicFrameMkLst>
        </pc:graphicFrameChg>
        <pc:picChg chg="add del mod">
          <ac:chgData name="Sabastian Joseph" userId="56c998b81f58c03c" providerId="LiveId" clId="{B8F89399-09C2-40A5-AFE9-DC90C2831921}" dt="2020-06-04T05:32:00.957" v="211" actId="478"/>
          <ac:picMkLst>
            <pc:docMk/>
            <pc:sldMk cId="2215949422" sldId="274"/>
            <ac:picMk id="6" creationId="{40B1F15E-4303-47E2-8429-F600EA0BD228}"/>
          </ac:picMkLst>
        </pc:picChg>
        <pc:picChg chg="add del">
          <ac:chgData name="Sabastian Joseph" userId="56c998b81f58c03c" providerId="LiveId" clId="{B8F89399-09C2-40A5-AFE9-DC90C2831921}" dt="2020-06-03T21:50:15.135" v="1" actId="26606"/>
          <ac:picMkLst>
            <pc:docMk/>
            <pc:sldMk cId="2215949422" sldId="274"/>
            <ac:picMk id="7" creationId="{7304E503-BB54-49BF-BA27-D4FA3925A273}"/>
          </ac:picMkLst>
        </pc:picChg>
        <pc:picChg chg="add del">
          <ac:chgData name="Sabastian Joseph" userId="56c998b81f58c03c" providerId="LiveId" clId="{B8F89399-09C2-40A5-AFE9-DC90C2831921}" dt="2020-06-03T21:51:06.830" v="25" actId="26606"/>
          <ac:picMkLst>
            <pc:docMk/>
            <pc:sldMk cId="2215949422" sldId="274"/>
            <ac:picMk id="92" creationId="{74D6901C-68FB-4BAC-AA4D-53112F084EDB}"/>
          </ac:picMkLst>
        </pc:picChg>
        <pc:cxnChg chg="add del">
          <ac:chgData name="Sabastian Joseph" userId="56c998b81f58c03c" providerId="LiveId" clId="{B8F89399-09C2-40A5-AFE9-DC90C2831921}" dt="2020-06-03T21:50:50.367" v="19" actId="26606"/>
          <ac:cxnSpMkLst>
            <pc:docMk/>
            <pc:sldMk cId="2215949422" sldId="274"/>
            <ac:cxnSpMk id="77" creationId="{27EBB3F9-D6F7-4F6A-8843-9FEBA15E4969}"/>
          </ac:cxnSpMkLst>
        </pc:cxnChg>
      </pc:sldChg>
      <pc:sldChg chg="addSp modSp new mod ord">
        <pc:chgData name="Sabastian Joseph" userId="56c998b81f58c03c" providerId="LiveId" clId="{B8F89399-09C2-40A5-AFE9-DC90C2831921}" dt="2020-06-04T05:46:39.838" v="445" actId="1076"/>
        <pc:sldMkLst>
          <pc:docMk/>
          <pc:sldMk cId="3634227757" sldId="275"/>
        </pc:sldMkLst>
        <pc:spChg chg="add mod">
          <ac:chgData name="Sabastian Joseph" userId="56c998b81f58c03c" providerId="LiveId" clId="{B8F89399-09C2-40A5-AFE9-DC90C2831921}" dt="2020-06-04T05:44:02.002" v="442" actId="255"/>
          <ac:spMkLst>
            <pc:docMk/>
            <pc:sldMk cId="3634227757" sldId="275"/>
            <ac:spMk id="2" creationId="{C9D5A2CC-7A8E-4DD1-9922-D8CF531B6BBC}"/>
          </ac:spMkLst>
        </pc:spChg>
        <pc:picChg chg="add mod">
          <ac:chgData name="Sabastian Joseph" userId="56c998b81f58c03c" providerId="LiveId" clId="{B8F89399-09C2-40A5-AFE9-DC90C2831921}" dt="2020-06-04T05:46:39.838" v="445" actId="1076"/>
          <ac:picMkLst>
            <pc:docMk/>
            <pc:sldMk cId="3634227757" sldId="275"/>
            <ac:picMk id="4" creationId="{5783EECF-683B-4CAB-8DCC-5E05D111D93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6" Type="http://schemas.openxmlformats.org/officeDocument/2006/relationships/image" Target="../media/image46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6" Type="http://schemas.openxmlformats.org/officeDocument/2006/relationships/image" Target="../media/image46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9E254F-BF2D-486D-9662-F3DFA2AF4C4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D6AA4A0-A411-474D-B15D-9551456CEAFB}">
      <dgm:prSet/>
      <dgm:spPr/>
      <dgm:t>
        <a:bodyPr/>
        <a:lstStyle/>
        <a:p>
          <a:r>
            <a:rPr lang="en-GB" b="1"/>
            <a:t>The Marriott International situated in Kochi , Kerala , India.</a:t>
          </a:r>
          <a:endParaRPr lang="en-US"/>
        </a:p>
      </dgm:t>
    </dgm:pt>
    <dgm:pt modelId="{58D76883-B6EA-41F5-8A7E-9A369F86005A}" type="parTrans" cxnId="{17B003D4-7B51-4389-97C1-CD78BE33DFA6}">
      <dgm:prSet/>
      <dgm:spPr/>
      <dgm:t>
        <a:bodyPr/>
        <a:lstStyle/>
        <a:p>
          <a:endParaRPr lang="en-US"/>
        </a:p>
      </dgm:t>
    </dgm:pt>
    <dgm:pt modelId="{02BCBDD4-59D9-4457-B2E9-3AE88B4568B5}" type="sibTrans" cxnId="{17B003D4-7B51-4389-97C1-CD78BE33DFA6}">
      <dgm:prSet/>
      <dgm:spPr/>
      <dgm:t>
        <a:bodyPr/>
        <a:lstStyle/>
        <a:p>
          <a:endParaRPr lang="en-US"/>
        </a:p>
      </dgm:t>
    </dgm:pt>
    <dgm:pt modelId="{E51CE600-F476-45E4-BDAB-FA6634748F9B}">
      <dgm:prSet/>
      <dgm:spPr/>
      <dgm:t>
        <a:bodyPr/>
        <a:lstStyle/>
        <a:p>
          <a:r>
            <a:rPr lang="en-GB" b="1"/>
            <a:t>Athithi devo bhava (Guest is God).</a:t>
          </a:r>
          <a:endParaRPr lang="en-US"/>
        </a:p>
      </dgm:t>
    </dgm:pt>
    <dgm:pt modelId="{C74D34CB-F598-4CE1-A8CB-1470B3CA9AA2}" type="parTrans" cxnId="{9591B2E0-5E16-479B-B7B1-24EC01A0D9D0}">
      <dgm:prSet/>
      <dgm:spPr/>
      <dgm:t>
        <a:bodyPr/>
        <a:lstStyle/>
        <a:p>
          <a:endParaRPr lang="en-US"/>
        </a:p>
      </dgm:t>
    </dgm:pt>
    <dgm:pt modelId="{721862A7-D1F9-49F1-AECD-E5BF9BA31FBA}" type="sibTrans" cxnId="{9591B2E0-5E16-479B-B7B1-24EC01A0D9D0}">
      <dgm:prSet/>
      <dgm:spPr/>
      <dgm:t>
        <a:bodyPr/>
        <a:lstStyle/>
        <a:p>
          <a:endParaRPr lang="en-US"/>
        </a:p>
      </dgm:t>
    </dgm:pt>
    <dgm:pt modelId="{D43E1DAD-B25F-496A-A02D-6BBED9BE6550}">
      <dgm:prSet/>
      <dgm:spPr/>
      <dgm:t>
        <a:bodyPr/>
        <a:lstStyle/>
        <a:p>
          <a:r>
            <a:rPr lang="en-GB" b="1"/>
            <a:t>Sixth best tourist destination in India.</a:t>
          </a:r>
          <a:endParaRPr lang="en-US"/>
        </a:p>
      </dgm:t>
    </dgm:pt>
    <dgm:pt modelId="{C2F4E241-5AC2-4BED-A1C8-3F9FB84ACB05}" type="parTrans" cxnId="{67B0AD5F-9146-4B33-B9C9-59B711AAABB6}">
      <dgm:prSet/>
      <dgm:spPr/>
      <dgm:t>
        <a:bodyPr/>
        <a:lstStyle/>
        <a:p>
          <a:endParaRPr lang="en-US"/>
        </a:p>
      </dgm:t>
    </dgm:pt>
    <dgm:pt modelId="{90C3F091-7C00-467A-AA44-4F3CF4087BF3}" type="sibTrans" cxnId="{67B0AD5F-9146-4B33-B9C9-59B711AAABB6}">
      <dgm:prSet/>
      <dgm:spPr/>
      <dgm:t>
        <a:bodyPr/>
        <a:lstStyle/>
        <a:p>
          <a:endParaRPr lang="en-US"/>
        </a:p>
      </dgm:t>
    </dgm:pt>
    <dgm:pt modelId="{CEAE2B38-7C78-4701-B6D3-2BE75614AB25}">
      <dgm:prSet/>
      <dgm:spPr/>
      <dgm:t>
        <a:bodyPr/>
        <a:lstStyle/>
        <a:p>
          <a:r>
            <a:rPr lang="en-GB" b="1"/>
            <a:t>Population 2.118 million.</a:t>
          </a:r>
          <a:endParaRPr lang="en-US"/>
        </a:p>
      </dgm:t>
    </dgm:pt>
    <dgm:pt modelId="{AAD2618A-5E1D-4752-B629-6C2578B5C9CA}" type="parTrans" cxnId="{3B609261-ECDC-46B9-9E96-39AE8A1CB40C}">
      <dgm:prSet/>
      <dgm:spPr/>
      <dgm:t>
        <a:bodyPr/>
        <a:lstStyle/>
        <a:p>
          <a:endParaRPr lang="en-US"/>
        </a:p>
      </dgm:t>
    </dgm:pt>
    <dgm:pt modelId="{2193A807-7E0D-4B6A-851D-07EC7BA0065C}" type="sibTrans" cxnId="{3B609261-ECDC-46B9-9E96-39AE8A1CB40C}">
      <dgm:prSet/>
      <dgm:spPr/>
      <dgm:t>
        <a:bodyPr/>
        <a:lstStyle/>
        <a:p>
          <a:endParaRPr lang="en-US"/>
        </a:p>
      </dgm:t>
    </dgm:pt>
    <dgm:pt modelId="{0F63DFD7-B9C0-493C-9CF1-0BADF4689B38}">
      <dgm:prSet/>
      <dgm:spPr/>
      <dgm:t>
        <a:bodyPr/>
        <a:lstStyle/>
        <a:p>
          <a:r>
            <a:rPr lang="en-GB" b="1"/>
            <a:t>8310 square feet at meeting space.</a:t>
          </a:r>
          <a:endParaRPr lang="en-US"/>
        </a:p>
      </dgm:t>
    </dgm:pt>
    <dgm:pt modelId="{BF0523FD-CDD5-490E-879C-57532B0CE8D2}" type="parTrans" cxnId="{265C1A49-1775-48E9-94ED-26BC0962C975}">
      <dgm:prSet/>
      <dgm:spPr/>
      <dgm:t>
        <a:bodyPr/>
        <a:lstStyle/>
        <a:p>
          <a:endParaRPr lang="en-US"/>
        </a:p>
      </dgm:t>
    </dgm:pt>
    <dgm:pt modelId="{FBE0DB89-DCC3-45A0-A496-EF0D4F942FE2}" type="sibTrans" cxnId="{265C1A49-1775-48E9-94ED-26BC0962C975}">
      <dgm:prSet/>
      <dgm:spPr/>
      <dgm:t>
        <a:bodyPr/>
        <a:lstStyle/>
        <a:p>
          <a:endParaRPr lang="en-US"/>
        </a:p>
      </dgm:t>
    </dgm:pt>
    <dgm:pt modelId="{20C9847A-B778-4130-BD67-308D1A29384E}">
      <dgm:prSet/>
      <dgm:spPr/>
      <dgm:t>
        <a:bodyPr/>
        <a:lstStyle/>
        <a:p>
          <a:r>
            <a:rPr lang="en-GB" b="1"/>
            <a:t>Medical tourism.</a:t>
          </a:r>
          <a:endParaRPr lang="en-US"/>
        </a:p>
      </dgm:t>
    </dgm:pt>
    <dgm:pt modelId="{6B0CC1D7-A609-4BBE-8E7E-41B2D15A099B}" type="parTrans" cxnId="{9A27A4D0-C825-4389-BDB1-80508FFAEE00}">
      <dgm:prSet/>
      <dgm:spPr/>
      <dgm:t>
        <a:bodyPr/>
        <a:lstStyle/>
        <a:p>
          <a:endParaRPr lang="en-US"/>
        </a:p>
      </dgm:t>
    </dgm:pt>
    <dgm:pt modelId="{643E120F-EAB8-467D-A7CA-95874AF9942B}" type="sibTrans" cxnId="{9A27A4D0-C825-4389-BDB1-80508FFAEE00}">
      <dgm:prSet/>
      <dgm:spPr/>
      <dgm:t>
        <a:bodyPr/>
        <a:lstStyle/>
        <a:p>
          <a:endParaRPr lang="en-US"/>
        </a:p>
      </dgm:t>
    </dgm:pt>
    <dgm:pt modelId="{94824641-A4D9-4B08-87B3-FEC11A2D22E9}">
      <dgm:prSet/>
      <dgm:spPr/>
      <dgm:t>
        <a:bodyPr/>
        <a:lstStyle/>
        <a:p>
          <a:r>
            <a:rPr lang="en-GB" b="1"/>
            <a:t>Near to airport.</a:t>
          </a:r>
          <a:endParaRPr lang="en-US"/>
        </a:p>
      </dgm:t>
    </dgm:pt>
    <dgm:pt modelId="{3F0C8D8B-CB5C-4CAB-B2CC-9C01538921BA}" type="parTrans" cxnId="{73C191FD-619E-4A7F-90F6-66ACCF5381DF}">
      <dgm:prSet/>
      <dgm:spPr/>
      <dgm:t>
        <a:bodyPr/>
        <a:lstStyle/>
        <a:p>
          <a:endParaRPr lang="en-US"/>
        </a:p>
      </dgm:t>
    </dgm:pt>
    <dgm:pt modelId="{C9A049BD-2C61-4B8C-A842-EB5A7FFD831F}" type="sibTrans" cxnId="{73C191FD-619E-4A7F-90F6-66ACCF5381DF}">
      <dgm:prSet/>
      <dgm:spPr/>
      <dgm:t>
        <a:bodyPr/>
        <a:lstStyle/>
        <a:p>
          <a:endParaRPr lang="en-US"/>
        </a:p>
      </dgm:t>
    </dgm:pt>
    <dgm:pt modelId="{937FD967-20DE-47FA-ABAA-6C9821E7780E}">
      <dgm:prSet/>
      <dgm:spPr/>
      <dgm:t>
        <a:bodyPr/>
        <a:lstStyle/>
        <a:p>
          <a:r>
            <a:rPr lang="en-GB" b="1"/>
            <a:t>Guest review 4.5 out of 5.</a:t>
          </a:r>
          <a:endParaRPr lang="en-US"/>
        </a:p>
      </dgm:t>
    </dgm:pt>
    <dgm:pt modelId="{D6167D2D-5233-4237-A8A4-BED462481F44}" type="parTrans" cxnId="{726AC335-79B7-43BC-9909-1A0A3C534B9F}">
      <dgm:prSet/>
      <dgm:spPr/>
      <dgm:t>
        <a:bodyPr/>
        <a:lstStyle/>
        <a:p>
          <a:endParaRPr lang="en-US"/>
        </a:p>
      </dgm:t>
    </dgm:pt>
    <dgm:pt modelId="{CDE0AACC-81B3-4714-8E0D-7B81A28A7E0E}" type="sibTrans" cxnId="{726AC335-79B7-43BC-9909-1A0A3C534B9F}">
      <dgm:prSet/>
      <dgm:spPr/>
      <dgm:t>
        <a:bodyPr/>
        <a:lstStyle/>
        <a:p>
          <a:endParaRPr lang="en-US"/>
        </a:p>
      </dgm:t>
    </dgm:pt>
    <dgm:pt modelId="{4F27E7C2-5354-4135-88CF-ED61E3F0B437}" type="pres">
      <dgm:prSet presAssocID="{A79E254F-BF2D-486D-9662-F3DFA2AF4C45}" presName="root" presStyleCnt="0">
        <dgm:presLayoutVars>
          <dgm:dir/>
          <dgm:resizeHandles val="exact"/>
        </dgm:presLayoutVars>
      </dgm:prSet>
      <dgm:spPr/>
    </dgm:pt>
    <dgm:pt modelId="{540B5FB0-FFAC-45FE-98E1-247C2F687ED6}" type="pres">
      <dgm:prSet presAssocID="{1D6AA4A0-A411-474D-B15D-9551456CEAFB}" presName="compNode" presStyleCnt="0"/>
      <dgm:spPr/>
    </dgm:pt>
    <dgm:pt modelId="{DA92D740-7ACB-4773-B790-68BB97449D54}" type="pres">
      <dgm:prSet presAssocID="{1D6AA4A0-A411-474D-B15D-9551456CEAF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>
          <a:noFill/>
        </a:ln>
      </dgm:spPr>
    </dgm:pt>
    <dgm:pt modelId="{E9140182-AF36-4864-976D-72F967639BAB}" type="pres">
      <dgm:prSet presAssocID="{1D6AA4A0-A411-474D-B15D-9551456CEAFB}" presName="spaceRect" presStyleCnt="0"/>
      <dgm:spPr/>
    </dgm:pt>
    <dgm:pt modelId="{7C4266E4-6522-41A8-BA8F-6737393AB718}" type="pres">
      <dgm:prSet presAssocID="{1D6AA4A0-A411-474D-B15D-9551456CEAFB}" presName="textRect" presStyleLbl="revTx" presStyleIdx="0" presStyleCnt="8">
        <dgm:presLayoutVars>
          <dgm:chMax val="1"/>
          <dgm:chPref val="1"/>
        </dgm:presLayoutVars>
      </dgm:prSet>
      <dgm:spPr/>
    </dgm:pt>
    <dgm:pt modelId="{C183BC3B-F16D-4E39-9307-A01DBB528CCB}" type="pres">
      <dgm:prSet presAssocID="{02BCBDD4-59D9-4457-B2E9-3AE88B4568B5}" presName="sibTrans" presStyleCnt="0"/>
      <dgm:spPr/>
    </dgm:pt>
    <dgm:pt modelId="{05279B29-C5A4-4488-8AF8-FDC144408C3A}" type="pres">
      <dgm:prSet presAssocID="{E51CE600-F476-45E4-BDAB-FA6634748F9B}" presName="compNode" presStyleCnt="0"/>
      <dgm:spPr/>
    </dgm:pt>
    <dgm:pt modelId="{76F8A597-83CC-4575-AF90-01FCAC95B2FF}" type="pres">
      <dgm:prSet presAssocID="{E51CE600-F476-45E4-BDAB-FA6634748F9B}" presName="iconRect" presStyleLbl="node1" presStyleIdx="1" presStyleCnt="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AF517842-387C-4A55-A086-E088E3E4AAC6}" type="pres">
      <dgm:prSet presAssocID="{E51CE600-F476-45E4-BDAB-FA6634748F9B}" presName="spaceRect" presStyleCnt="0"/>
      <dgm:spPr/>
    </dgm:pt>
    <dgm:pt modelId="{9B02CDB1-99B3-4F08-8F48-69437715CD34}" type="pres">
      <dgm:prSet presAssocID="{E51CE600-F476-45E4-BDAB-FA6634748F9B}" presName="textRect" presStyleLbl="revTx" presStyleIdx="1" presStyleCnt="8">
        <dgm:presLayoutVars>
          <dgm:chMax val="1"/>
          <dgm:chPref val="1"/>
        </dgm:presLayoutVars>
      </dgm:prSet>
      <dgm:spPr/>
    </dgm:pt>
    <dgm:pt modelId="{1D73E3C8-CAAC-43F4-8D5E-CA5B22FC2F6F}" type="pres">
      <dgm:prSet presAssocID="{721862A7-D1F9-49F1-AECD-E5BF9BA31FBA}" presName="sibTrans" presStyleCnt="0"/>
      <dgm:spPr/>
    </dgm:pt>
    <dgm:pt modelId="{516B17A3-E707-4CF7-BEDD-3E674790FFEC}" type="pres">
      <dgm:prSet presAssocID="{D43E1DAD-B25F-496A-A02D-6BBED9BE6550}" presName="compNode" presStyleCnt="0"/>
      <dgm:spPr/>
    </dgm:pt>
    <dgm:pt modelId="{6ECCC4BE-2237-4E73-9835-F52329E8B5D5}" type="pres">
      <dgm:prSet presAssocID="{D43E1DAD-B25F-496A-A02D-6BBED9BE6550}" presName="iconRect" presStyleLbl="node1" presStyleIdx="2" presStyleCnt="8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ical scene"/>
        </a:ext>
      </dgm:extLst>
    </dgm:pt>
    <dgm:pt modelId="{FA79271C-E743-4A2A-A2E7-BA8FBF571253}" type="pres">
      <dgm:prSet presAssocID="{D43E1DAD-B25F-496A-A02D-6BBED9BE6550}" presName="spaceRect" presStyleCnt="0"/>
      <dgm:spPr/>
    </dgm:pt>
    <dgm:pt modelId="{9B4CB231-A9A4-42B8-AACC-964A41519E2D}" type="pres">
      <dgm:prSet presAssocID="{D43E1DAD-B25F-496A-A02D-6BBED9BE6550}" presName="textRect" presStyleLbl="revTx" presStyleIdx="2" presStyleCnt="8">
        <dgm:presLayoutVars>
          <dgm:chMax val="1"/>
          <dgm:chPref val="1"/>
        </dgm:presLayoutVars>
      </dgm:prSet>
      <dgm:spPr/>
    </dgm:pt>
    <dgm:pt modelId="{3376FB75-66B4-48DC-BC71-FBD79CB53466}" type="pres">
      <dgm:prSet presAssocID="{90C3F091-7C00-467A-AA44-4F3CF4087BF3}" presName="sibTrans" presStyleCnt="0"/>
      <dgm:spPr/>
    </dgm:pt>
    <dgm:pt modelId="{5E4C0E69-ED79-4A71-BEFE-99C860EB86FF}" type="pres">
      <dgm:prSet presAssocID="{CEAE2B38-7C78-4701-B6D3-2BE75614AB25}" presName="compNode" presStyleCnt="0"/>
      <dgm:spPr/>
    </dgm:pt>
    <dgm:pt modelId="{7D5DAC4E-F0EA-4DD5-AEE4-7147A7CEE2D3}" type="pres">
      <dgm:prSet presAssocID="{CEAE2B38-7C78-4701-B6D3-2BE75614AB25}" presName="iconRect" presStyleLbl="node1" presStyleIdx="3" presStyleCnt="8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59AC92A-AB1D-45BF-AC6E-B8ECB53A3DB5}" type="pres">
      <dgm:prSet presAssocID="{CEAE2B38-7C78-4701-B6D3-2BE75614AB25}" presName="spaceRect" presStyleCnt="0"/>
      <dgm:spPr/>
    </dgm:pt>
    <dgm:pt modelId="{87A29508-7AC1-4C1A-ABC2-7F9CFB1A514C}" type="pres">
      <dgm:prSet presAssocID="{CEAE2B38-7C78-4701-B6D3-2BE75614AB25}" presName="textRect" presStyleLbl="revTx" presStyleIdx="3" presStyleCnt="8">
        <dgm:presLayoutVars>
          <dgm:chMax val="1"/>
          <dgm:chPref val="1"/>
        </dgm:presLayoutVars>
      </dgm:prSet>
      <dgm:spPr/>
    </dgm:pt>
    <dgm:pt modelId="{61F4C791-FBAC-4FAB-A18C-DD4D8F6BCA8B}" type="pres">
      <dgm:prSet presAssocID="{2193A807-7E0D-4B6A-851D-07EC7BA0065C}" presName="sibTrans" presStyleCnt="0"/>
      <dgm:spPr/>
    </dgm:pt>
    <dgm:pt modelId="{2482D1D3-9C39-4BB9-A3C2-4AFEB5C7F313}" type="pres">
      <dgm:prSet presAssocID="{0F63DFD7-B9C0-493C-9CF1-0BADF4689B38}" presName="compNode" presStyleCnt="0"/>
      <dgm:spPr/>
    </dgm:pt>
    <dgm:pt modelId="{C508D854-9597-4F17-A898-CB5139E3137B}" type="pres">
      <dgm:prSet presAssocID="{0F63DFD7-B9C0-493C-9CF1-0BADF4689B38}" presName="iconRect" presStyleLbl="node1" presStyleIdx="4" presStyleCnt="8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and chairs"/>
        </a:ext>
      </dgm:extLst>
    </dgm:pt>
    <dgm:pt modelId="{46D759A0-87F3-40D6-8E81-B38DDED23356}" type="pres">
      <dgm:prSet presAssocID="{0F63DFD7-B9C0-493C-9CF1-0BADF4689B38}" presName="spaceRect" presStyleCnt="0"/>
      <dgm:spPr/>
    </dgm:pt>
    <dgm:pt modelId="{185BF3E5-DCF2-4AE5-A430-F1E58DEC5EAE}" type="pres">
      <dgm:prSet presAssocID="{0F63DFD7-B9C0-493C-9CF1-0BADF4689B38}" presName="textRect" presStyleLbl="revTx" presStyleIdx="4" presStyleCnt="8">
        <dgm:presLayoutVars>
          <dgm:chMax val="1"/>
          <dgm:chPref val="1"/>
        </dgm:presLayoutVars>
      </dgm:prSet>
      <dgm:spPr/>
    </dgm:pt>
    <dgm:pt modelId="{5D152730-31DF-4694-91EA-9117888E1106}" type="pres">
      <dgm:prSet presAssocID="{FBE0DB89-DCC3-45A0-A496-EF0D4F942FE2}" presName="sibTrans" presStyleCnt="0"/>
      <dgm:spPr/>
    </dgm:pt>
    <dgm:pt modelId="{FCBD65ED-B978-4A9C-9BD0-0C4C5D20A67A}" type="pres">
      <dgm:prSet presAssocID="{20C9847A-B778-4130-BD67-308D1A29384E}" presName="compNode" presStyleCnt="0"/>
      <dgm:spPr/>
    </dgm:pt>
    <dgm:pt modelId="{A3C05D29-36E7-4389-9EDA-E8C803895772}" type="pres">
      <dgm:prSet presAssocID="{20C9847A-B778-4130-BD67-308D1A29384E}" presName="iconRect" presStyleLbl="node1" presStyleIdx="5" presStyleCnt="8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598F09C-2866-46A9-AF78-EEA304706445}" type="pres">
      <dgm:prSet presAssocID="{20C9847A-B778-4130-BD67-308D1A29384E}" presName="spaceRect" presStyleCnt="0"/>
      <dgm:spPr/>
    </dgm:pt>
    <dgm:pt modelId="{C2914BC4-E0BA-4688-9D40-A11A60319565}" type="pres">
      <dgm:prSet presAssocID="{20C9847A-B778-4130-BD67-308D1A29384E}" presName="textRect" presStyleLbl="revTx" presStyleIdx="5" presStyleCnt="8">
        <dgm:presLayoutVars>
          <dgm:chMax val="1"/>
          <dgm:chPref val="1"/>
        </dgm:presLayoutVars>
      </dgm:prSet>
      <dgm:spPr/>
    </dgm:pt>
    <dgm:pt modelId="{8939F661-C922-4A73-8923-F4A1AFF00CA3}" type="pres">
      <dgm:prSet presAssocID="{643E120F-EAB8-467D-A7CA-95874AF9942B}" presName="sibTrans" presStyleCnt="0"/>
      <dgm:spPr/>
    </dgm:pt>
    <dgm:pt modelId="{A28C16EC-3217-4370-A648-1B181BD4E5F2}" type="pres">
      <dgm:prSet presAssocID="{94824641-A4D9-4B08-87B3-FEC11A2D22E9}" presName="compNode" presStyleCnt="0"/>
      <dgm:spPr/>
    </dgm:pt>
    <dgm:pt modelId="{E93F9BEF-D45B-405D-9ECD-C8EE46686C03}" type="pres">
      <dgm:prSet presAssocID="{94824641-A4D9-4B08-87B3-FEC11A2D22E9}" presName="iconRect" presStyleLbl="node1" presStyleIdx="6" presStyleCnt="8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58B624DB-0286-40BA-9AD8-EF4E177B5A40}" type="pres">
      <dgm:prSet presAssocID="{94824641-A4D9-4B08-87B3-FEC11A2D22E9}" presName="spaceRect" presStyleCnt="0"/>
      <dgm:spPr/>
    </dgm:pt>
    <dgm:pt modelId="{FECFEE7D-7845-4F58-A314-391B4BA674B5}" type="pres">
      <dgm:prSet presAssocID="{94824641-A4D9-4B08-87B3-FEC11A2D22E9}" presName="textRect" presStyleLbl="revTx" presStyleIdx="6" presStyleCnt="8">
        <dgm:presLayoutVars>
          <dgm:chMax val="1"/>
          <dgm:chPref val="1"/>
        </dgm:presLayoutVars>
      </dgm:prSet>
      <dgm:spPr/>
    </dgm:pt>
    <dgm:pt modelId="{38ADDAAE-6A81-4B15-9F72-9700C2F0A38E}" type="pres">
      <dgm:prSet presAssocID="{C9A049BD-2C61-4B8C-A842-EB5A7FFD831F}" presName="sibTrans" presStyleCnt="0"/>
      <dgm:spPr/>
    </dgm:pt>
    <dgm:pt modelId="{546BA66A-5715-46A9-BAEE-55EF305BF1AF}" type="pres">
      <dgm:prSet presAssocID="{937FD967-20DE-47FA-ABAA-6C9821E7780E}" presName="compNode" presStyleCnt="0"/>
      <dgm:spPr/>
    </dgm:pt>
    <dgm:pt modelId="{78BE6711-406C-48B9-9360-22DE607F0FE6}" type="pres">
      <dgm:prSet presAssocID="{937FD967-20DE-47FA-ABAA-6C9821E7780E}" presName="iconRect" presStyleLbl="node1" presStyleIdx="7" presStyleCnt="8"/>
      <dgm:spPr>
        <a:blipFill>
          <a:blip xmlns:r="http://schemas.openxmlformats.org/officeDocument/2006/relationships"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82829A13-5A59-4D14-BDB9-A1E4618952AE}" type="pres">
      <dgm:prSet presAssocID="{937FD967-20DE-47FA-ABAA-6C9821E7780E}" presName="spaceRect" presStyleCnt="0"/>
      <dgm:spPr/>
    </dgm:pt>
    <dgm:pt modelId="{AAF3E9E4-7404-4852-8D88-97015E040D4A}" type="pres">
      <dgm:prSet presAssocID="{937FD967-20DE-47FA-ABAA-6C9821E7780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26AC335-79B7-43BC-9909-1A0A3C534B9F}" srcId="{A79E254F-BF2D-486D-9662-F3DFA2AF4C45}" destId="{937FD967-20DE-47FA-ABAA-6C9821E7780E}" srcOrd="7" destOrd="0" parTransId="{D6167D2D-5233-4237-A8A4-BED462481F44}" sibTransId="{CDE0AACC-81B3-4714-8E0D-7B81A28A7E0E}"/>
    <dgm:cxn modelId="{67B0AD5F-9146-4B33-B9C9-59B711AAABB6}" srcId="{A79E254F-BF2D-486D-9662-F3DFA2AF4C45}" destId="{D43E1DAD-B25F-496A-A02D-6BBED9BE6550}" srcOrd="2" destOrd="0" parTransId="{C2F4E241-5AC2-4BED-A1C8-3F9FB84ACB05}" sibTransId="{90C3F091-7C00-467A-AA44-4F3CF4087BF3}"/>
    <dgm:cxn modelId="{3B609261-ECDC-46B9-9E96-39AE8A1CB40C}" srcId="{A79E254F-BF2D-486D-9662-F3DFA2AF4C45}" destId="{CEAE2B38-7C78-4701-B6D3-2BE75614AB25}" srcOrd="3" destOrd="0" parTransId="{AAD2618A-5E1D-4752-B629-6C2578B5C9CA}" sibTransId="{2193A807-7E0D-4B6A-851D-07EC7BA0065C}"/>
    <dgm:cxn modelId="{982A5242-6F6A-419E-A95C-C40947434EF0}" type="presOf" srcId="{E51CE600-F476-45E4-BDAB-FA6634748F9B}" destId="{9B02CDB1-99B3-4F08-8F48-69437715CD34}" srcOrd="0" destOrd="0" presId="urn:microsoft.com/office/officeart/2018/2/layout/IconLabelList"/>
    <dgm:cxn modelId="{D4B31D45-A38E-46EE-9025-F6838130CBE8}" type="presOf" srcId="{1D6AA4A0-A411-474D-B15D-9551456CEAFB}" destId="{7C4266E4-6522-41A8-BA8F-6737393AB718}" srcOrd="0" destOrd="0" presId="urn:microsoft.com/office/officeart/2018/2/layout/IconLabelList"/>
    <dgm:cxn modelId="{265C1A49-1775-48E9-94ED-26BC0962C975}" srcId="{A79E254F-BF2D-486D-9662-F3DFA2AF4C45}" destId="{0F63DFD7-B9C0-493C-9CF1-0BADF4689B38}" srcOrd="4" destOrd="0" parTransId="{BF0523FD-CDD5-490E-879C-57532B0CE8D2}" sibTransId="{FBE0DB89-DCC3-45A0-A496-EF0D4F942FE2}"/>
    <dgm:cxn modelId="{6F7FA64F-44F0-4421-BD22-2E83B7EBD33C}" type="presOf" srcId="{0F63DFD7-B9C0-493C-9CF1-0BADF4689B38}" destId="{185BF3E5-DCF2-4AE5-A430-F1E58DEC5EAE}" srcOrd="0" destOrd="0" presId="urn:microsoft.com/office/officeart/2018/2/layout/IconLabelList"/>
    <dgm:cxn modelId="{EDDE9F52-2933-4551-85B9-2EFAEE6C7098}" type="presOf" srcId="{937FD967-20DE-47FA-ABAA-6C9821E7780E}" destId="{AAF3E9E4-7404-4852-8D88-97015E040D4A}" srcOrd="0" destOrd="0" presId="urn:microsoft.com/office/officeart/2018/2/layout/IconLabelList"/>
    <dgm:cxn modelId="{0CFB879A-0728-4D20-94EA-B7B339626770}" type="presOf" srcId="{20C9847A-B778-4130-BD67-308D1A29384E}" destId="{C2914BC4-E0BA-4688-9D40-A11A60319565}" srcOrd="0" destOrd="0" presId="urn:microsoft.com/office/officeart/2018/2/layout/IconLabelList"/>
    <dgm:cxn modelId="{5906CCB7-E435-4749-8DE6-CED25EA805C0}" type="presOf" srcId="{A79E254F-BF2D-486D-9662-F3DFA2AF4C45}" destId="{4F27E7C2-5354-4135-88CF-ED61E3F0B437}" srcOrd="0" destOrd="0" presId="urn:microsoft.com/office/officeart/2018/2/layout/IconLabelList"/>
    <dgm:cxn modelId="{9A27A4D0-C825-4389-BDB1-80508FFAEE00}" srcId="{A79E254F-BF2D-486D-9662-F3DFA2AF4C45}" destId="{20C9847A-B778-4130-BD67-308D1A29384E}" srcOrd="5" destOrd="0" parTransId="{6B0CC1D7-A609-4BBE-8E7E-41B2D15A099B}" sibTransId="{643E120F-EAB8-467D-A7CA-95874AF9942B}"/>
    <dgm:cxn modelId="{2D755ED2-749B-465A-A6A3-A08235FB9C75}" type="presOf" srcId="{94824641-A4D9-4B08-87B3-FEC11A2D22E9}" destId="{FECFEE7D-7845-4F58-A314-391B4BA674B5}" srcOrd="0" destOrd="0" presId="urn:microsoft.com/office/officeart/2018/2/layout/IconLabelList"/>
    <dgm:cxn modelId="{17B003D4-7B51-4389-97C1-CD78BE33DFA6}" srcId="{A79E254F-BF2D-486D-9662-F3DFA2AF4C45}" destId="{1D6AA4A0-A411-474D-B15D-9551456CEAFB}" srcOrd="0" destOrd="0" parTransId="{58D76883-B6EA-41F5-8A7E-9A369F86005A}" sibTransId="{02BCBDD4-59D9-4457-B2E9-3AE88B4568B5}"/>
    <dgm:cxn modelId="{9591B2E0-5E16-479B-B7B1-24EC01A0D9D0}" srcId="{A79E254F-BF2D-486D-9662-F3DFA2AF4C45}" destId="{E51CE600-F476-45E4-BDAB-FA6634748F9B}" srcOrd="1" destOrd="0" parTransId="{C74D34CB-F598-4CE1-A8CB-1470B3CA9AA2}" sibTransId="{721862A7-D1F9-49F1-AECD-E5BF9BA31FBA}"/>
    <dgm:cxn modelId="{96FBC0E5-C14B-4AD6-8CB5-C331A05C76AB}" type="presOf" srcId="{CEAE2B38-7C78-4701-B6D3-2BE75614AB25}" destId="{87A29508-7AC1-4C1A-ABC2-7F9CFB1A514C}" srcOrd="0" destOrd="0" presId="urn:microsoft.com/office/officeart/2018/2/layout/IconLabelList"/>
    <dgm:cxn modelId="{B23B78E9-64E1-4EBA-87ED-9892B1BD13C3}" type="presOf" srcId="{D43E1DAD-B25F-496A-A02D-6BBED9BE6550}" destId="{9B4CB231-A9A4-42B8-AACC-964A41519E2D}" srcOrd="0" destOrd="0" presId="urn:microsoft.com/office/officeart/2018/2/layout/IconLabelList"/>
    <dgm:cxn modelId="{73C191FD-619E-4A7F-90F6-66ACCF5381DF}" srcId="{A79E254F-BF2D-486D-9662-F3DFA2AF4C45}" destId="{94824641-A4D9-4B08-87B3-FEC11A2D22E9}" srcOrd="6" destOrd="0" parTransId="{3F0C8D8B-CB5C-4CAB-B2CC-9C01538921BA}" sibTransId="{C9A049BD-2C61-4B8C-A842-EB5A7FFD831F}"/>
    <dgm:cxn modelId="{A8A01CFC-6EC9-4DA4-8239-27132BC6E049}" type="presParOf" srcId="{4F27E7C2-5354-4135-88CF-ED61E3F0B437}" destId="{540B5FB0-FFAC-45FE-98E1-247C2F687ED6}" srcOrd="0" destOrd="0" presId="urn:microsoft.com/office/officeart/2018/2/layout/IconLabelList"/>
    <dgm:cxn modelId="{65DA70F5-D9B8-4F8C-9218-A5A09C68877C}" type="presParOf" srcId="{540B5FB0-FFAC-45FE-98E1-247C2F687ED6}" destId="{DA92D740-7ACB-4773-B790-68BB97449D54}" srcOrd="0" destOrd="0" presId="urn:microsoft.com/office/officeart/2018/2/layout/IconLabelList"/>
    <dgm:cxn modelId="{907F2D45-7636-46B8-AA69-061977123B40}" type="presParOf" srcId="{540B5FB0-FFAC-45FE-98E1-247C2F687ED6}" destId="{E9140182-AF36-4864-976D-72F967639BAB}" srcOrd="1" destOrd="0" presId="urn:microsoft.com/office/officeart/2018/2/layout/IconLabelList"/>
    <dgm:cxn modelId="{6C2ED08F-6B9F-4CB8-B61E-8EE222D1F6F7}" type="presParOf" srcId="{540B5FB0-FFAC-45FE-98E1-247C2F687ED6}" destId="{7C4266E4-6522-41A8-BA8F-6737393AB718}" srcOrd="2" destOrd="0" presId="urn:microsoft.com/office/officeart/2018/2/layout/IconLabelList"/>
    <dgm:cxn modelId="{9E479743-4999-4D4D-98C3-2071F839E086}" type="presParOf" srcId="{4F27E7C2-5354-4135-88CF-ED61E3F0B437}" destId="{C183BC3B-F16D-4E39-9307-A01DBB528CCB}" srcOrd="1" destOrd="0" presId="urn:microsoft.com/office/officeart/2018/2/layout/IconLabelList"/>
    <dgm:cxn modelId="{CE74DAF4-73DB-4F7C-8B98-E01DFF6A438F}" type="presParOf" srcId="{4F27E7C2-5354-4135-88CF-ED61E3F0B437}" destId="{05279B29-C5A4-4488-8AF8-FDC144408C3A}" srcOrd="2" destOrd="0" presId="urn:microsoft.com/office/officeart/2018/2/layout/IconLabelList"/>
    <dgm:cxn modelId="{27E83863-2C3E-4B49-B5C3-3921F85D39CE}" type="presParOf" srcId="{05279B29-C5A4-4488-8AF8-FDC144408C3A}" destId="{76F8A597-83CC-4575-AF90-01FCAC95B2FF}" srcOrd="0" destOrd="0" presId="urn:microsoft.com/office/officeart/2018/2/layout/IconLabelList"/>
    <dgm:cxn modelId="{8462BCBC-270D-43D7-BB50-BF21E289502D}" type="presParOf" srcId="{05279B29-C5A4-4488-8AF8-FDC144408C3A}" destId="{AF517842-387C-4A55-A086-E088E3E4AAC6}" srcOrd="1" destOrd="0" presId="urn:microsoft.com/office/officeart/2018/2/layout/IconLabelList"/>
    <dgm:cxn modelId="{AACA1F75-9A93-4DB2-A914-FBC6E9A1D8AA}" type="presParOf" srcId="{05279B29-C5A4-4488-8AF8-FDC144408C3A}" destId="{9B02CDB1-99B3-4F08-8F48-69437715CD34}" srcOrd="2" destOrd="0" presId="urn:microsoft.com/office/officeart/2018/2/layout/IconLabelList"/>
    <dgm:cxn modelId="{D65EC805-DFB1-4185-AA32-9AE9950FDDBA}" type="presParOf" srcId="{4F27E7C2-5354-4135-88CF-ED61E3F0B437}" destId="{1D73E3C8-CAAC-43F4-8D5E-CA5B22FC2F6F}" srcOrd="3" destOrd="0" presId="urn:microsoft.com/office/officeart/2018/2/layout/IconLabelList"/>
    <dgm:cxn modelId="{3F873B26-9316-4E15-ACBC-92EBC518C6A4}" type="presParOf" srcId="{4F27E7C2-5354-4135-88CF-ED61E3F0B437}" destId="{516B17A3-E707-4CF7-BEDD-3E674790FFEC}" srcOrd="4" destOrd="0" presId="urn:microsoft.com/office/officeart/2018/2/layout/IconLabelList"/>
    <dgm:cxn modelId="{34EC9123-24D6-4372-9B8F-3F69480CB92C}" type="presParOf" srcId="{516B17A3-E707-4CF7-BEDD-3E674790FFEC}" destId="{6ECCC4BE-2237-4E73-9835-F52329E8B5D5}" srcOrd="0" destOrd="0" presId="urn:microsoft.com/office/officeart/2018/2/layout/IconLabelList"/>
    <dgm:cxn modelId="{27049488-A69F-43C1-BD61-513D786326BC}" type="presParOf" srcId="{516B17A3-E707-4CF7-BEDD-3E674790FFEC}" destId="{FA79271C-E743-4A2A-A2E7-BA8FBF571253}" srcOrd="1" destOrd="0" presId="urn:microsoft.com/office/officeart/2018/2/layout/IconLabelList"/>
    <dgm:cxn modelId="{22A6CA4C-F3C5-4B90-AA27-FB03C3D84A93}" type="presParOf" srcId="{516B17A3-E707-4CF7-BEDD-3E674790FFEC}" destId="{9B4CB231-A9A4-42B8-AACC-964A41519E2D}" srcOrd="2" destOrd="0" presId="urn:microsoft.com/office/officeart/2018/2/layout/IconLabelList"/>
    <dgm:cxn modelId="{8FE7BFAA-050F-466E-BD2B-65DB36C551E4}" type="presParOf" srcId="{4F27E7C2-5354-4135-88CF-ED61E3F0B437}" destId="{3376FB75-66B4-48DC-BC71-FBD79CB53466}" srcOrd="5" destOrd="0" presId="urn:microsoft.com/office/officeart/2018/2/layout/IconLabelList"/>
    <dgm:cxn modelId="{DE023C15-B155-4BFA-84FB-1A2FB5955AE1}" type="presParOf" srcId="{4F27E7C2-5354-4135-88CF-ED61E3F0B437}" destId="{5E4C0E69-ED79-4A71-BEFE-99C860EB86FF}" srcOrd="6" destOrd="0" presId="urn:microsoft.com/office/officeart/2018/2/layout/IconLabelList"/>
    <dgm:cxn modelId="{8CC3D292-9B63-4D60-ACB5-846608BD83E6}" type="presParOf" srcId="{5E4C0E69-ED79-4A71-BEFE-99C860EB86FF}" destId="{7D5DAC4E-F0EA-4DD5-AEE4-7147A7CEE2D3}" srcOrd="0" destOrd="0" presId="urn:microsoft.com/office/officeart/2018/2/layout/IconLabelList"/>
    <dgm:cxn modelId="{E00F2666-F49F-4E08-BFBE-182455212D55}" type="presParOf" srcId="{5E4C0E69-ED79-4A71-BEFE-99C860EB86FF}" destId="{659AC92A-AB1D-45BF-AC6E-B8ECB53A3DB5}" srcOrd="1" destOrd="0" presId="urn:microsoft.com/office/officeart/2018/2/layout/IconLabelList"/>
    <dgm:cxn modelId="{82C7AFE9-B9E1-4A62-9229-9AB9429A00A8}" type="presParOf" srcId="{5E4C0E69-ED79-4A71-BEFE-99C860EB86FF}" destId="{87A29508-7AC1-4C1A-ABC2-7F9CFB1A514C}" srcOrd="2" destOrd="0" presId="urn:microsoft.com/office/officeart/2018/2/layout/IconLabelList"/>
    <dgm:cxn modelId="{21C9DB12-7430-44A2-91D2-D920A79D4452}" type="presParOf" srcId="{4F27E7C2-5354-4135-88CF-ED61E3F0B437}" destId="{61F4C791-FBAC-4FAB-A18C-DD4D8F6BCA8B}" srcOrd="7" destOrd="0" presId="urn:microsoft.com/office/officeart/2018/2/layout/IconLabelList"/>
    <dgm:cxn modelId="{69FE41C1-B6AF-4FB5-9329-FB0E272EA233}" type="presParOf" srcId="{4F27E7C2-5354-4135-88CF-ED61E3F0B437}" destId="{2482D1D3-9C39-4BB9-A3C2-4AFEB5C7F313}" srcOrd="8" destOrd="0" presId="urn:microsoft.com/office/officeart/2018/2/layout/IconLabelList"/>
    <dgm:cxn modelId="{91B2C450-7B43-4E78-AA5E-B0BE4EF54307}" type="presParOf" srcId="{2482D1D3-9C39-4BB9-A3C2-4AFEB5C7F313}" destId="{C508D854-9597-4F17-A898-CB5139E3137B}" srcOrd="0" destOrd="0" presId="urn:microsoft.com/office/officeart/2018/2/layout/IconLabelList"/>
    <dgm:cxn modelId="{BD0F66B8-D6F0-43EB-8497-23B560C5B602}" type="presParOf" srcId="{2482D1D3-9C39-4BB9-A3C2-4AFEB5C7F313}" destId="{46D759A0-87F3-40D6-8E81-B38DDED23356}" srcOrd="1" destOrd="0" presId="urn:microsoft.com/office/officeart/2018/2/layout/IconLabelList"/>
    <dgm:cxn modelId="{4C0219A2-A7F3-4E05-9A34-C6E3FE427AD7}" type="presParOf" srcId="{2482D1D3-9C39-4BB9-A3C2-4AFEB5C7F313}" destId="{185BF3E5-DCF2-4AE5-A430-F1E58DEC5EAE}" srcOrd="2" destOrd="0" presId="urn:microsoft.com/office/officeart/2018/2/layout/IconLabelList"/>
    <dgm:cxn modelId="{F5FAED77-3735-485E-9A6D-B0A3C8789A1F}" type="presParOf" srcId="{4F27E7C2-5354-4135-88CF-ED61E3F0B437}" destId="{5D152730-31DF-4694-91EA-9117888E1106}" srcOrd="9" destOrd="0" presId="urn:microsoft.com/office/officeart/2018/2/layout/IconLabelList"/>
    <dgm:cxn modelId="{B3C229C3-1E2D-41AB-B230-44EA3359C5CD}" type="presParOf" srcId="{4F27E7C2-5354-4135-88CF-ED61E3F0B437}" destId="{FCBD65ED-B978-4A9C-9BD0-0C4C5D20A67A}" srcOrd="10" destOrd="0" presId="urn:microsoft.com/office/officeart/2018/2/layout/IconLabelList"/>
    <dgm:cxn modelId="{022049B9-4666-4F56-BFD7-65FFD8A99EC5}" type="presParOf" srcId="{FCBD65ED-B978-4A9C-9BD0-0C4C5D20A67A}" destId="{A3C05D29-36E7-4389-9EDA-E8C803895772}" srcOrd="0" destOrd="0" presId="urn:microsoft.com/office/officeart/2018/2/layout/IconLabelList"/>
    <dgm:cxn modelId="{AA91E5F6-FDD6-43B8-8566-9C669CA0598B}" type="presParOf" srcId="{FCBD65ED-B978-4A9C-9BD0-0C4C5D20A67A}" destId="{D598F09C-2866-46A9-AF78-EEA304706445}" srcOrd="1" destOrd="0" presId="urn:microsoft.com/office/officeart/2018/2/layout/IconLabelList"/>
    <dgm:cxn modelId="{746E94FC-0AF7-4AE1-9CED-BD63003D460C}" type="presParOf" srcId="{FCBD65ED-B978-4A9C-9BD0-0C4C5D20A67A}" destId="{C2914BC4-E0BA-4688-9D40-A11A60319565}" srcOrd="2" destOrd="0" presId="urn:microsoft.com/office/officeart/2018/2/layout/IconLabelList"/>
    <dgm:cxn modelId="{21C3F012-4108-47B1-9974-1D56D9703C9B}" type="presParOf" srcId="{4F27E7C2-5354-4135-88CF-ED61E3F0B437}" destId="{8939F661-C922-4A73-8923-F4A1AFF00CA3}" srcOrd="11" destOrd="0" presId="urn:microsoft.com/office/officeart/2018/2/layout/IconLabelList"/>
    <dgm:cxn modelId="{F18FAEDF-5BBF-4F91-90BB-EB3333487938}" type="presParOf" srcId="{4F27E7C2-5354-4135-88CF-ED61E3F0B437}" destId="{A28C16EC-3217-4370-A648-1B181BD4E5F2}" srcOrd="12" destOrd="0" presId="urn:microsoft.com/office/officeart/2018/2/layout/IconLabelList"/>
    <dgm:cxn modelId="{6F14DC64-EA3B-44E7-A764-68A237F459AF}" type="presParOf" srcId="{A28C16EC-3217-4370-A648-1B181BD4E5F2}" destId="{E93F9BEF-D45B-405D-9ECD-C8EE46686C03}" srcOrd="0" destOrd="0" presId="urn:microsoft.com/office/officeart/2018/2/layout/IconLabelList"/>
    <dgm:cxn modelId="{6EA7D302-2C80-467F-97D2-99569E793D48}" type="presParOf" srcId="{A28C16EC-3217-4370-A648-1B181BD4E5F2}" destId="{58B624DB-0286-40BA-9AD8-EF4E177B5A40}" srcOrd="1" destOrd="0" presId="urn:microsoft.com/office/officeart/2018/2/layout/IconLabelList"/>
    <dgm:cxn modelId="{2A4FE7A1-737E-4A97-950D-446805144F4E}" type="presParOf" srcId="{A28C16EC-3217-4370-A648-1B181BD4E5F2}" destId="{FECFEE7D-7845-4F58-A314-391B4BA674B5}" srcOrd="2" destOrd="0" presId="urn:microsoft.com/office/officeart/2018/2/layout/IconLabelList"/>
    <dgm:cxn modelId="{9058D917-5D59-4D5E-9386-1D51FED2E404}" type="presParOf" srcId="{4F27E7C2-5354-4135-88CF-ED61E3F0B437}" destId="{38ADDAAE-6A81-4B15-9F72-9700C2F0A38E}" srcOrd="13" destOrd="0" presId="urn:microsoft.com/office/officeart/2018/2/layout/IconLabelList"/>
    <dgm:cxn modelId="{3F146FF6-3585-4228-9BFE-5B52F4D401D2}" type="presParOf" srcId="{4F27E7C2-5354-4135-88CF-ED61E3F0B437}" destId="{546BA66A-5715-46A9-BAEE-55EF305BF1AF}" srcOrd="14" destOrd="0" presId="urn:microsoft.com/office/officeart/2018/2/layout/IconLabelList"/>
    <dgm:cxn modelId="{CA9F808A-5122-4588-BFFF-9A292D5C83A5}" type="presParOf" srcId="{546BA66A-5715-46A9-BAEE-55EF305BF1AF}" destId="{78BE6711-406C-48B9-9360-22DE607F0FE6}" srcOrd="0" destOrd="0" presId="urn:microsoft.com/office/officeart/2018/2/layout/IconLabelList"/>
    <dgm:cxn modelId="{9F02F15F-204B-4E66-AB97-3645B622CC87}" type="presParOf" srcId="{546BA66A-5715-46A9-BAEE-55EF305BF1AF}" destId="{82829A13-5A59-4D14-BDB9-A1E4618952AE}" srcOrd="1" destOrd="0" presId="urn:microsoft.com/office/officeart/2018/2/layout/IconLabelList"/>
    <dgm:cxn modelId="{BC5FAFB0-1539-4443-9910-6A57B561274A}" type="presParOf" srcId="{546BA66A-5715-46A9-BAEE-55EF305BF1AF}" destId="{AAF3E9E4-7404-4852-8D88-97015E040D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43EBDE-5F45-4164-9853-BFDF086E8F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C24408-4C17-4844-B4E8-245C6495F044}">
      <dgm:prSet/>
      <dgm:spPr/>
      <dgm:t>
        <a:bodyPr/>
        <a:lstStyle/>
        <a:p>
          <a:r>
            <a:rPr lang="en-GB"/>
            <a:t>Marriot strategic plan.</a:t>
          </a:r>
          <a:endParaRPr lang="en-US"/>
        </a:p>
      </dgm:t>
    </dgm:pt>
    <dgm:pt modelId="{91DE573D-765D-4D06-A4B9-AE34288376C0}" type="parTrans" cxnId="{72EF26FA-E741-4DF9-AEFB-54C201E203EA}">
      <dgm:prSet/>
      <dgm:spPr/>
      <dgm:t>
        <a:bodyPr/>
        <a:lstStyle/>
        <a:p>
          <a:endParaRPr lang="en-US"/>
        </a:p>
      </dgm:t>
    </dgm:pt>
    <dgm:pt modelId="{61B42503-4B1C-49C3-BE77-417DC94E8EEA}" type="sibTrans" cxnId="{72EF26FA-E741-4DF9-AEFB-54C201E203EA}">
      <dgm:prSet/>
      <dgm:spPr/>
      <dgm:t>
        <a:bodyPr/>
        <a:lstStyle/>
        <a:p>
          <a:endParaRPr lang="en-US"/>
        </a:p>
      </dgm:t>
    </dgm:pt>
    <dgm:pt modelId="{293AABC2-7FB4-4D55-B517-5C97E4F21D88}">
      <dgm:prSet/>
      <dgm:spPr/>
      <dgm:t>
        <a:bodyPr/>
        <a:lstStyle/>
        <a:p>
          <a:r>
            <a:rPr lang="en-GB"/>
            <a:t>Recruitment sources; internet, social media, online agencies and more.</a:t>
          </a:r>
          <a:endParaRPr lang="en-US"/>
        </a:p>
      </dgm:t>
    </dgm:pt>
    <dgm:pt modelId="{75B67D94-9F92-48A7-908A-D56502B5925E}" type="parTrans" cxnId="{37F889B8-F98A-48AE-AADF-E242DC999C4B}">
      <dgm:prSet/>
      <dgm:spPr/>
      <dgm:t>
        <a:bodyPr/>
        <a:lstStyle/>
        <a:p>
          <a:endParaRPr lang="en-US"/>
        </a:p>
      </dgm:t>
    </dgm:pt>
    <dgm:pt modelId="{FE5B1D2F-726D-4EA2-9297-3A62F0C91405}" type="sibTrans" cxnId="{37F889B8-F98A-48AE-AADF-E242DC999C4B}">
      <dgm:prSet/>
      <dgm:spPr/>
      <dgm:t>
        <a:bodyPr/>
        <a:lstStyle/>
        <a:p>
          <a:endParaRPr lang="en-US"/>
        </a:p>
      </dgm:t>
    </dgm:pt>
    <dgm:pt modelId="{1FE7211A-B804-4C1F-ADFA-4C618A701AEA}">
      <dgm:prSet/>
      <dgm:spPr/>
      <dgm:t>
        <a:bodyPr/>
        <a:lstStyle/>
        <a:p>
          <a:r>
            <a:rPr lang="en-GB"/>
            <a:t>Organisations conduct interview through campus.</a:t>
          </a:r>
          <a:endParaRPr lang="en-US"/>
        </a:p>
      </dgm:t>
    </dgm:pt>
    <dgm:pt modelId="{6F63BC92-A911-4403-A8BE-4ECE20F1DFEB}" type="parTrans" cxnId="{9EE8B1F1-9CA4-4138-8B34-A681768CA545}">
      <dgm:prSet/>
      <dgm:spPr/>
      <dgm:t>
        <a:bodyPr/>
        <a:lstStyle/>
        <a:p>
          <a:endParaRPr lang="en-US"/>
        </a:p>
      </dgm:t>
    </dgm:pt>
    <dgm:pt modelId="{5E0DC60F-FF1A-46A3-A746-738FFD6CE989}" type="sibTrans" cxnId="{9EE8B1F1-9CA4-4138-8B34-A681768CA545}">
      <dgm:prSet/>
      <dgm:spPr/>
      <dgm:t>
        <a:bodyPr/>
        <a:lstStyle/>
        <a:p>
          <a:endParaRPr lang="en-US"/>
        </a:p>
      </dgm:t>
    </dgm:pt>
    <dgm:pt modelId="{A19D24B4-D14C-4B29-9856-D428A24EFAF0}">
      <dgm:prSet/>
      <dgm:spPr/>
      <dgm:t>
        <a:bodyPr/>
        <a:lstStyle/>
        <a:p>
          <a:r>
            <a:rPr lang="en-GB"/>
            <a:t>Internet recruitment had lots of advantages and disadvantages.</a:t>
          </a:r>
          <a:endParaRPr lang="en-US"/>
        </a:p>
      </dgm:t>
    </dgm:pt>
    <dgm:pt modelId="{E87F5009-58FE-4A5F-BF0E-5374BB9184C0}" type="parTrans" cxnId="{727435D7-FD94-4A61-A42A-8C868E29EF0F}">
      <dgm:prSet/>
      <dgm:spPr/>
      <dgm:t>
        <a:bodyPr/>
        <a:lstStyle/>
        <a:p>
          <a:endParaRPr lang="en-US"/>
        </a:p>
      </dgm:t>
    </dgm:pt>
    <dgm:pt modelId="{F9ED74BC-1234-4AAD-8389-EB97BFBEAFE5}" type="sibTrans" cxnId="{727435D7-FD94-4A61-A42A-8C868E29EF0F}">
      <dgm:prSet/>
      <dgm:spPr/>
      <dgm:t>
        <a:bodyPr/>
        <a:lstStyle/>
        <a:p>
          <a:endParaRPr lang="en-US"/>
        </a:p>
      </dgm:t>
    </dgm:pt>
    <dgm:pt modelId="{D01B64C9-7E76-418A-859D-52DB4938C7BE}">
      <dgm:prSet/>
      <dgm:spPr/>
      <dgm:t>
        <a:bodyPr/>
        <a:lstStyle/>
        <a:p>
          <a:r>
            <a:rPr lang="en-GB"/>
            <a:t>Organisations undertaking internal and external recruitment.</a:t>
          </a:r>
          <a:endParaRPr lang="en-US"/>
        </a:p>
      </dgm:t>
    </dgm:pt>
    <dgm:pt modelId="{09021E38-BF58-4FF0-B1A3-45B59BD7C5ED}" type="parTrans" cxnId="{9A0492B6-C632-4017-AB3F-D02AD9CF6603}">
      <dgm:prSet/>
      <dgm:spPr/>
      <dgm:t>
        <a:bodyPr/>
        <a:lstStyle/>
        <a:p>
          <a:endParaRPr lang="en-US"/>
        </a:p>
      </dgm:t>
    </dgm:pt>
    <dgm:pt modelId="{7E3D905B-9079-41EB-978A-56F864CDA761}" type="sibTrans" cxnId="{9A0492B6-C632-4017-AB3F-D02AD9CF6603}">
      <dgm:prSet/>
      <dgm:spPr/>
      <dgm:t>
        <a:bodyPr/>
        <a:lstStyle/>
        <a:p>
          <a:endParaRPr lang="en-US"/>
        </a:p>
      </dgm:t>
    </dgm:pt>
    <dgm:pt modelId="{45F87CC5-4B22-48AA-A636-DEEEDEF06B71}">
      <dgm:prSet/>
      <dgm:spPr/>
      <dgm:t>
        <a:bodyPr/>
        <a:lstStyle/>
        <a:p>
          <a:r>
            <a:rPr lang="en-GB"/>
            <a:t>Selecting a wrong person will cost 2.5 times individual salary to replace another one.</a:t>
          </a:r>
          <a:endParaRPr lang="en-US"/>
        </a:p>
      </dgm:t>
    </dgm:pt>
    <dgm:pt modelId="{8774B693-75A9-437F-BEFA-263FDCAF3B74}" type="parTrans" cxnId="{63BC6838-5C2E-4111-86C8-9D5AAB80CBF4}">
      <dgm:prSet/>
      <dgm:spPr/>
      <dgm:t>
        <a:bodyPr/>
        <a:lstStyle/>
        <a:p>
          <a:endParaRPr lang="en-US"/>
        </a:p>
      </dgm:t>
    </dgm:pt>
    <dgm:pt modelId="{A5068245-FCAF-4A93-8F95-F0F35D7D008F}" type="sibTrans" cxnId="{63BC6838-5C2E-4111-86C8-9D5AAB80CBF4}">
      <dgm:prSet/>
      <dgm:spPr/>
      <dgm:t>
        <a:bodyPr/>
        <a:lstStyle/>
        <a:p>
          <a:endParaRPr lang="en-US"/>
        </a:p>
      </dgm:t>
    </dgm:pt>
    <dgm:pt modelId="{08057BCD-469E-4768-A968-D0E2553CBDD4}" type="pres">
      <dgm:prSet presAssocID="{2943EBDE-5F45-4164-9853-BFDF086E8FFA}" presName="root" presStyleCnt="0">
        <dgm:presLayoutVars>
          <dgm:dir/>
          <dgm:resizeHandles val="exact"/>
        </dgm:presLayoutVars>
      </dgm:prSet>
      <dgm:spPr/>
    </dgm:pt>
    <dgm:pt modelId="{D05A0904-5A58-4119-B975-D3E90A376150}" type="pres">
      <dgm:prSet presAssocID="{1BC24408-4C17-4844-B4E8-245C6495F044}" presName="compNode" presStyleCnt="0"/>
      <dgm:spPr/>
    </dgm:pt>
    <dgm:pt modelId="{3FABC0DE-A6EC-4801-BFEB-D40F4A80F8F1}" type="pres">
      <dgm:prSet presAssocID="{1BC24408-4C17-4844-B4E8-245C6495F04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49A75DD0-CB65-4B02-9E3E-15CE41C1E8F2}" type="pres">
      <dgm:prSet presAssocID="{1BC24408-4C17-4844-B4E8-245C6495F044}" presName="spaceRect" presStyleCnt="0"/>
      <dgm:spPr/>
    </dgm:pt>
    <dgm:pt modelId="{BDB3378F-ACF9-46DE-B83C-1C980E8BE0F3}" type="pres">
      <dgm:prSet presAssocID="{1BC24408-4C17-4844-B4E8-245C6495F044}" presName="textRect" presStyleLbl="revTx" presStyleIdx="0" presStyleCnt="6">
        <dgm:presLayoutVars>
          <dgm:chMax val="1"/>
          <dgm:chPref val="1"/>
        </dgm:presLayoutVars>
      </dgm:prSet>
      <dgm:spPr/>
    </dgm:pt>
    <dgm:pt modelId="{B94A6ED9-A7A6-41B7-91B7-7305E7EB273A}" type="pres">
      <dgm:prSet presAssocID="{61B42503-4B1C-49C3-BE77-417DC94E8EEA}" presName="sibTrans" presStyleCnt="0"/>
      <dgm:spPr/>
    </dgm:pt>
    <dgm:pt modelId="{15C98498-F87F-47B6-BA4A-EF10970EC97F}" type="pres">
      <dgm:prSet presAssocID="{293AABC2-7FB4-4D55-B517-5C97E4F21D88}" presName="compNode" presStyleCnt="0"/>
      <dgm:spPr/>
    </dgm:pt>
    <dgm:pt modelId="{7A830719-2B02-4E4D-90FA-1BBC714B8F1A}" type="pres">
      <dgm:prSet presAssocID="{293AABC2-7FB4-4D55-B517-5C97E4F21D8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860EEB97-A212-4CDD-AE33-B0AC08C4E89F}" type="pres">
      <dgm:prSet presAssocID="{293AABC2-7FB4-4D55-B517-5C97E4F21D88}" presName="spaceRect" presStyleCnt="0"/>
      <dgm:spPr/>
    </dgm:pt>
    <dgm:pt modelId="{7D7904C9-4079-4275-8E79-97DB3F321A52}" type="pres">
      <dgm:prSet presAssocID="{293AABC2-7FB4-4D55-B517-5C97E4F21D88}" presName="textRect" presStyleLbl="revTx" presStyleIdx="1" presStyleCnt="6">
        <dgm:presLayoutVars>
          <dgm:chMax val="1"/>
          <dgm:chPref val="1"/>
        </dgm:presLayoutVars>
      </dgm:prSet>
      <dgm:spPr/>
    </dgm:pt>
    <dgm:pt modelId="{7F656FFC-598E-4A0C-8996-729D2497E736}" type="pres">
      <dgm:prSet presAssocID="{FE5B1D2F-726D-4EA2-9297-3A62F0C91405}" presName="sibTrans" presStyleCnt="0"/>
      <dgm:spPr/>
    </dgm:pt>
    <dgm:pt modelId="{45E1B80D-E5B7-4E04-9017-F89228BCB91D}" type="pres">
      <dgm:prSet presAssocID="{1FE7211A-B804-4C1F-ADFA-4C618A701AEA}" presName="compNode" presStyleCnt="0"/>
      <dgm:spPr/>
    </dgm:pt>
    <dgm:pt modelId="{7CF36FAD-12EA-4F53-8C96-C5E803FAC079}" type="pres">
      <dgm:prSet presAssocID="{1FE7211A-B804-4C1F-ADFA-4C618A701AE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A122EE7-2238-46E3-A314-0B6B8DB4DB10}" type="pres">
      <dgm:prSet presAssocID="{1FE7211A-B804-4C1F-ADFA-4C618A701AEA}" presName="spaceRect" presStyleCnt="0"/>
      <dgm:spPr/>
    </dgm:pt>
    <dgm:pt modelId="{97F3B58E-7EDE-452B-8941-8463EAA2F895}" type="pres">
      <dgm:prSet presAssocID="{1FE7211A-B804-4C1F-ADFA-4C618A701AEA}" presName="textRect" presStyleLbl="revTx" presStyleIdx="2" presStyleCnt="6">
        <dgm:presLayoutVars>
          <dgm:chMax val="1"/>
          <dgm:chPref val="1"/>
        </dgm:presLayoutVars>
      </dgm:prSet>
      <dgm:spPr/>
    </dgm:pt>
    <dgm:pt modelId="{3CB8B626-5D13-413D-A679-881ADB8469D4}" type="pres">
      <dgm:prSet presAssocID="{5E0DC60F-FF1A-46A3-A746-738FFD6CE989}" presName="sibTrans" presStyleCnt="0"/>
      <dgm:spPr/>
    </dgm:pt>
    <dgm:pt modelId="{2C248F1C-4B96-411F-922E-42EDDEF3EB8C}" type="pres">
      <dgm:prSet presAssocID="{A19D24B4-D14C-4B29-9856-D428A24EFAF0}" presName="compNode" presStyleCnt="0"/>
      <dgm:spPr/>
    </dgm:pt>
    <dgm:pt modelId="{88925896-E414-4FC0-8260-938D9BE7D4F1}" type="pres">
      <dgm:prSet presAssocID="{A19D24B4-D14C-4B29-9856-D428A24EFAF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6D85D7E-0E6B-4A1B-9ECB-401482E1F83D}" type="pres">
      <dgm:prSet presAssocID="{A19D24B4-D14C-4B29-9856-D428A24EFAF0}" presName="spaceRect" presStyleCnt="0"/>
      <dgm:spPr/>
    </dgm:pt>
    <dgm:pt modelId="{EC8E3F04-8B45-46E4-AA27-232B57477240}" type="pres">
      <dgm:prSet presAssocID="{A19D24B4-D14C-4B29-9856-D428A24EFAF0}" presName="textRect" presStyleLbl="revTx" presStyleIdx="3" presStyleCnt="6">
        <dgm:presLayoutVars>
          <dgm:chMax val="1"/>
          <dgm:chPref val="1"/>
        </dgm:presLayoutVars>
      </dgm:prSet>
      <dgm:spPr/>
    </dgm:pt>
    <dgm:pt modelId="{26FD8DC6-3647-4229-9EEB-197E509E17E1}" type="pres">
      <dgm:prSet presAssocID="{F9ED74BC-1234-4AAD-8389-EB97BFBEAFE5}" presName="sibTrans" presStyleCnt="0"/>
      <dgm:spPr/>
    </dgm:pt>
    <dgm:pt modelId="{C4968CA9-9F8E-4E91-BB21-A9BE703BFF2B}" type="pres">
      <dgm:prSet presAssocID="{D01B64C9-7E76-418A-859D-52DB4938C7BE}" presName="compNode" presStyleCnt="0"/>
      <dgm:spPr/>
    </dgm:pt>
    <dgm:pt modelId="{9741C276-FB61-4F26-99AC-DAB2A4EAB533}" type="pres">
      <dgm:prSet presAssocID="{D01B64C9-7E76-418A-859D-52DB4938C7B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EFAD28C6-BD60-4611-88ED-1E46F8070768}" type="pres">
      <dgm:prSet presAssocID="{D01B64C9-7E76-418A-859D-52DB4938C7BE}" presName="spaceRect" presStyleCnt="0"/>
      <dgm:spPr/>
    </dgm:pt>
    <dgm:pt modelId="{2F862C33-2F0D-44D0-A6B0-A9F2D4E99A53}" type="pres">
      <dgm:prSet presAssocID="{D01B64C9-7E76-418A-859D-52DB4938C7BE}" presName="textRect" presStyleLbl="revTx" presStyleIdx="4" presStyleCnt="6">
        <dgm:presLayoutVars>
          <dgm:chMax val="1"/>
          <dgm:chPref val="1"/>
        </dgm:presLayoutVars>
      </dgm:prSet>
      <dgm:spPr/>
    </dgm:pt>
    <dgm:pt modelId="{880CE883-05A4-4BDE-9CCE-5A4C130788C6}" type="pres">
      <dgm:prSet presAssocID="{7E3D905B-9079-41EB-978A-56F864CDA761}" presName="sibTrans" presStyleCnt="0"/>
      <dgm:spPr/>
    </dgm:pt>
    <dgm:pt modelId="{F67FF8A5-88D4-416F-B6B9-34D01C4944FF}" type="pres">
      <dgm:prSet presAssocID="{45F87CC5-4B22-48AA-A636-DEEEDEF06B71}" presName="compNode" presStyleCnt="0"/>
      <dgm:spPr/>
    </dgm:pt>
    <dgm:pt modelId="{B43BC3D2-6BBA-43B2-A009-1F97837A32E4}" type="pres">
      <dgm:prSet presAssocID="{45F87CC5-4B22-48AA-A636-DEEEDEF06B7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9A365DE-220B-43D5-B357-25F69B6C2482}" type="pres">
      <dgm:prSet presAssocID="{45F87CC5-4B22-48AA-A636-DEEEDEF06B71}" presName="spaceRect" presStyleCnt="0"/>
      <dgm:spPr/>
    </dgm:pt>
    <dgm:pt modelId="{1A576A14-2A74-4B68-9F9A-3C1D518408FA}" type="pres">
      <dgm:prSet presAssocID="{45F87CC5-4B22-48AA-A636-DEEEDEF06B7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107822A-1218-4E0D-B9BB-CAA1A1BD2854}" type="presOf" srcId="{293AABC2-7FB4-4D55-B517-5C97E4F21D88}" destId="{7D7904C9-4079-4275-8E79-97DB3F321A52}" srcOrd="0" destOrd="0" presId="urn:microsoft.com/office/officeart/2018/2/layout/IconLabelList"/>
    <dgm:cxn modelId="{63BC6838-5C2E-4111-86C8-9D5AAB80CBF4}" srcId="{2943EBDE-5F45-4164-9853-BFDF086E8FFA}" destId="{45F87CC5-4B22-48AA-A636-DEEEDEF06B71}" srcOrd="5" destOrd="0" parTransId="{8774B693-75A9-437F-BEFA-263FDCAF3B74}" sibTransId="{A5068245-FCAF-4A93-8F95-F0F35D7D008F}"/>
    <dgm:cxn modelId="{579DAA39-B7CB-46B1-9F29-6137BC24042B}" type="presOf" srcId="{1BC24408-4C17-4844-B4E8-245C6495F044}" destId="{BDB3378F-ACF9-46DE-B83C-1C980E8BE0F3}" srcOrd="0" destOrd="0" presId="urn:microsoft.com/office/officeart/2018/2/layout/IconLabelList"/>
    <dgm:cxn modelId="{982DE452-806B-4E94-8660-71A53A837F48}" type="presOf" srcId="{45F87CC5-4B22-48AA-A636-DEEEDEF06B71}" destId="{1A576A14-2A74-4B68-9F9A-3C1D518408FA}" srcOrd="0" destOrd="0" presId="urn:microsoft.com/office/officeart/2018/2/layout/IconLabelList"/>
    <dgm:cxn modelId="{F28ECD8B-D21B-450F-A38F-F9307D220C9B}" type="presOf" srcId="{1FE7211A-B804-4C1F-ADFA-4C618A701AEA}" destId="{97F3B58E-7EDE-452B-8941-8463EAA2F895}" srcOrd="0" destOrd="0" presId="urn:microsoft.com/office/officeart/2018/2/layout/IconLabelList"/>
    <dgm:cxn modelId="{BD6F11A7-637B-4249-97BD-B8BBF6173399}" type="presOf" srcId="{2943EBDE-5F45-4164-9853-BFDF086E8FFA}" destId="{08057BCD-469E-4768-A968-D0E2553CBDD4}" srcOrd="0" destOrd="0" presId="urn:microsoft.com/office/officeart/2018/2/layout/IconLabelList"/>
    <dgm:cxn modelId="{9A0492B6-C632-4017-AB3F-D02AD9CF6603}" srcId="{2943EBDE-5F45-4164-9853-BFDF086E8FFA}" destId="{D01B64C9-7E76-418A-859D-52DB4938C7BE}" srcOrd="4" destOrd="0" parTransId="{09021E38-BF58-4FF0-B1A3-45B59BD7C5ED}" sibTransId="{7E3D905B-9079-41EB-978A-56F864CDA761}"/>
    <dgm:cxn modelId="{37F889B8-F98A-48AE-AADF-E242DC999C4B}" srcId="{2943EBDE-5F45-4164-9853-BFDF086E8FFA}" destId="{293AABC2-7FB4-4D55-B517-5C97E4F21D88}" srcOrd="1" destOrd="0" parTransId="{75B67D94-9F92-48A7-908A-D56502B5925E}" sibTransId="{FE5B1D2F-726D-4EA2-9297-3A62F0C91405}"/>
    <dgm:cxn modelId="{D39371C8-90FC-48AE-95FD-34A3B0D90037}" type="presOf" srcId="{D01B64C9-7E76-418A-859D-52DB4938C7BE}" destId="{2F862C33-2F0D-44D0-A6B0-A9F2D4E99A53}" srcOrd="0" destOrd="0" presId="urn:microsoft.com/office/officeart/2018/2/layout/IconLabelList"/>
    <dgm:cxn modelId="{727435D7-FD94-4A61-A42A-8C868E29EF0F}" srcId="{2943EBDE-5F45-4164-9853-BFDF086E8FFA}" destId="{A19D24B4-D14C-4B29-9856-D428A24EFAF0}" srcOrd="3" destOrd="0" parTransId="{E87F5009-58FE-4A5F-BF0E-5374BB9184C0}" sibTransId="{F9ED74BC-1234-4AAD-8389-EB97BFBEAFE5}"/>
    <dgm:cxn modelId="{CDA634DD-F1FD-40EE-B4C0-FBB6CE4E68EC}" type="presOf" srcId="{A19D24B4-D14C-4B29-9856-D428A24EFAF0}" destId="{EC8E3F04-8B45-46E4-AA27-232B57477240}" srcOrd="0" destOrd="0" presId="urn:microsoft.com/office/officeart/2018/2/layout/IconLabelList"/>
    <dgm:cxn modelId="{9EE8B1F1-9CA4-4138-8B34-A681768CA545}" srcId="{2943EBDE-5F45-4164-9853-BFDF086E8FFA}" destId="{1FE7211A-B804-4C1F-ADFA-4C618A701AEA}" srcOrd="2" destOrd="0" parTransId="{6F63BC92-A911-4403-A8BE-4ECE20F1DFEB}" sibTransId="{5E0DC60F-FF1A-46A3-A746-738FFD6CE989}"/>
    <dgm:cxn modelId="{72EF26FA-E741-4DF9-AEFB-54C201E203EA}" srcId="{2943EBDE-5F45-4164-9853-BFDF086E8FFA}" destId="{1BC24408-4C17-4844-B4E8-245C6495F044}" srcOrd="0" destOrd="0" parTransId="{91DE573D-765D-4D06-A4B9-AE34288376C0}" sibTransId="{61B42503-4B1C-49C3-BE77-417DC94E8EEA}"/>
    <dgm:cxn modelId="{380039BF-8692-4E39-8539-BB41782535C5}" type="presParOf" srcId="{08057BCD-469E-4768-A968-D0E2553CBDD4}" destId="{D05A0904-5A58-4119-B975-D3E90A376150}" srcOrd="0" destOrd="0" presId="urn:microsoft.com/office/officeart/2018/2/layout/IconLabelList"/>
    <dgm:cxn modelId="{BF919985-FAF3-43A4-9EE6-F6CDD8ADD2F2}" type="presParOf" srcId="{D05A0904-5A58-4119-B975-D3E90A376150}" destId="{3FABC0DE-A6EC-4801-BFEB-D40F4A80F8F1}" srcOrd="0" destOrd="0" presId="urn:microsoft.com/office/officeart/2018/2/layout/IconLabelList"/>
    <dgm:cxn modelId="{9BA3D690-7B01-4C79-B117-506A94DAFC8E}" type="presParOf" srcId="{D05A0904-5A58-4119-B975-D3E90A376150}" destId="{49A75DD0-CB65-4B02-9E3E-15CE41C1E8F2}" srcOrd="1" destOrd="0" presId="urn:microsoft.com/office/officeart/2018/2/layout/IconLabelList"/>
    <dgm:cxn modelId="{FEE899AA-1ECC-4026-BA16-FAA762115018}" type="presParOf" srcId="{D05A0904-5A58-4119-B975-D3E90A376150}" destId="{BDB3378F-ACF9-46DE-B83C-1C980E8BE0F3}" srcOrd="2" destOrd="0" presId="urn:microsoft.com/office/officeart/2018/2/layout/IconLabelList"/>
    <dgm:cxn modelId="{989DAEAC-284F-4C17-9102-5887DF369891}" type="presParOf" srcId="{08057BCD-469E-4768-A968-D0E2553CBDD4}" destId="{B94A6ED9-A7A6-41B7-91B7-7305E7EB273A}" srcOrd="1" destOrd="0" presId="urn:microsoft.com/office/officeart/2018/2/layout/IconLabelList"/>
    <dgm:cxn modelId="{C53388C4-A0AB-4545-9C61-7493FB92F329}" type="presParOf" srcId="{08057BCD-469E-4768-A968-D0E2553CBDD4}" destId="{15C98498-F87F-47B6-BA4A-EF10970EC97F}" srcOrd="2" destOrd="0" presId="urn:microsoft.com/office/officeart/2018/2/layout/IconLabelList"/>
    <dgm:cxn modelId="{DF2B8601-3BDF-483B-8DC4-B09B465BCF99}" type="presParOf" srcId="{15C98498-F87F-47B6-BA4A-EF10970EC97F}" destId="{7A830719-2B02-4E4D-90FA-1BBC714B8F1A}" srcOrd="0" destOrd="0" presId="urn:microsoft.com/office/officeart/2018/2/layout/IconLabelList"/>
    <dgm:cxn modelId="{1FCD64B8-44A6-4960-A806-B46C0A336981}" type="presParOf" srcId="{15C98498-F87F-47B6-BA4A-EF10970EC97F}" destId="{860EEB97-A212-4CDD-AE33-B0AC08C4E89F}" srcOrd="1" destOrd="0" presId="urn:microsoft.com/office/officeart/2018/2/layout/IconLabelList"/>
    <dgm:cxn modelId="{2832024E-C9DC-4FF0-9726-391E821CAC45}" type="presParOf" srcId="{15C98498-F87F-47B6-BA4A-EF10970EC97F}" destId="{7D7904C9-4079-4275-8E79-97DB3F321A52}" srcOrd="2" destOrd="0" presId="urn:microsoft.com/office/officeart/2018/2/layout/IconLabelList"/>
    <dgm:cxn modelId="{E14F2F83-0AE8-49EC-96A7-266919C18001}" type="presParOf" srcId="{08057BCD-469E-4768-A968-D0E2553CBDD4}" destId="{7F656FFC-598E-4A0C-8996-729D2497E736}" srcOrd="3" destOrd="0" presId="urn:microsoft.com/office/officeart/2018/2/layout/IconLabelList"/>
    <dgm:cxn modelId="{1A637D2F-82FF-46F0-9B12-7D86C0EC7EFF}" type="presParOf" srcId="{08057BCD-469E-4768-A968-D0E2553CBDD4}" destId="{45E1B80D-E5B7-4E04-9017-F89228BCB91D}" srcOrd="4" destOrd="0" presId="urn:microsoft.com/office/officeart/2018/2/layout/IconLabelList"/>
    <dgm:cxn modelId="{DFE44A02-3AB4-49B0-BE55-3A7F77DF19CA}" type="presParOf" srcId="{45E1B80D-E5B7-4E04-9017-F89228BCB91D}" destId="{7CF36FAD-12EA-4F53-8C96-C5E803FAC079}" srcOrd="0" destOrd="0" presId="urn:microsoft.com/office/officeart/2018/2/layout/IconLabelList"/>
    <dgm:cxn modelId="{D29EC827-EFD3-487B-A962-29AF7190624E}" type="presParOf" srcId="{45E1B80D-E5B7-4E04-9017-F89228BCB91D}" destId="{DA122EE7-2238-46E3-A314-0B6B8DB4DB10}" srcOrd="1" destOrd="0" presId="urn:microsoft.com/office/officeart/2018/2/layout/IconLabelList"/>
    <dgm:cxn modelId="{1860D064-9EFD-48B2-BC29-21C52F1035CA}" type="presParOf" srcId="{45E1B80D-E5B7-4E04-9017-F89228BCB91D}" destId="{97F3B58E-7EDE-452B-8941-8463EAA2F895}" srcOrd="2" destOrd="0" presId="urn:microsoft.com/office/officeart/2018/2/layout/IconLabelList"/>
    <dgm:cxn modelId="{6EC0B265-D844-47C2-A06C-AEC24173365C}" type="presParOf" srcId="{08057BCD-469E-4768-A968-D0E2553CBDD4}" destId="{3CB8B626-5D13-413D-A679-881ADB8469D4}" srcOrd="5" destOrd="0" presId="urn:microsoft.com/office/officeart/2018/2/layout/IconLabelList"/>
    <dgm:cxn modelId="{9D377A42-EE33-4160-82DB-DDFAACCC4CFE}" type="presParOf" srcId="{08057BCD-469E-4768-A968-D0E2553CBDD4}" destId="{2C248F1C-4B96-411F-922E-42EDDEF3EB8C}" srcOrd="6" destOrd="0" presId="urn:microsoft.com/office/officeart/2018/2/layout/IconLabelList"/>
    <dgm:cxn modelId="{7CBD5F9C-0051-42B8-AE7C-050E45CA27FA}" type="presParOf" srcId="{2C248F1C-4B96-411F-922E-42EDDEF3EB8C}" destId="{88925896-E414-4FC0-8260-938D9BE7D4F1}" srcOrd="0" destOrd="0" presId="urn:microsoft.com/office/officeart/2018/2/layout/IconLabelList"/>
    <dgm:cxn modelId="{EDE101F2-8395-44C4-A5CC-A38B146F65E2}" type="presParOf" srcId="{2C248F1C-4B96-411F-922E-42EDDEF3EB8C}" destId="{66D85D7E-0E6B-4A1B-9ECB-401482E1F83D}" srcOrd="1" destOrd="0" presId="urn:microsoft.com/office/officeart/2018/2/layout/IconLabelList"/>
    <dgm:cxn modelId="{19BC4FA6-2EF6-4554-B6C2-51C5CA396B0E}" type="presParOf" srcId="{2C248F1C-4B96-411F-922E-42EDDEF3EB8C}" destId="{EC8E3F04-8B45-46E4-AA27-232B57477240}" srcOrd="2" destOrd="0" presId="urn:microsoft.com/office/officeart/2018/2/layout/IconLabelList"/>
    <dgm:cxn modelId="{D71C7299-3774-4E8C-9BF2-314A49B3CE33}" type="presParOf" srcId="{08057BCD-469E-4768-A968-D0E2553CBDD4}" destId="{26FD8DC6-3647-4229-9EEB-197E509E17E1}" srcOrd="7" destOrd="0" presId="urn:microsoft.com/office/officeart/2018/2/layout/IconLabelList"/>
    <dgm:cxn modelId="{36D8921D-E376-4D14-B046-CF434D02D421}" type="presParOf" srcId="{08057BCD-469E-4768-A968-D0E2553CBDD4}" destId="{C4968CA9-9F8E-4E91-BB21-A9BE703BFF2B}" srcOrd="8" destOrd="0" presId="urn:microsoft.com/office/officeart/2018/2/layout/IconLabelList"/>
    <dgm:cxn modelId="{9A5189FE-10BF-4A1A-B90D-55E88E0A50A3}" type="presParOf" srcId="{C4968CA9-9F8E-4E91-BB21-A9BE703BFF2B}" destId="{9741C276-FB61-4F26-99AC-DAB2A4EAB533}" srcOrd="0" destOrd="0" presId="urn:microsoft.com/office/officeart/2018/2/layout/IconLabelList"/>
    <dgm:cxn modelId="{8BD7BA91-B369-4040-AB14-8572B370E1ED}" type="presParOf" srcId="{C4968CA9-9F8E-4E91-BB21-A9BE703BFF2B}" destId="{EFAD28C6-BD60-4611-88ED-1E46F8070768}" srcOrd="1" destOrd="0" presId="urn:microsoft.com/office/officeart/2018/2/layout/IconLabelList"/>
    <dgm:cxn modelId="{88AFAF80-6A05-4A72-836F-D58FA6D1237F}" type="presParOf" srcId="{C4968CA9-9F8E-4E91-BB21-A9BE703BFF2B}" destId="{2F862C33-2F0D-44D0-A6B0-A9F2D4E99A53}" srcOrd="2" destOrd="0" presId="urn:microsoft.com/office/officeart/2018/2/layout/IconLabelList"/>
    <dgm:cxn modelId="{A0178D2F-D8EF-45BB-B5B7-6E41B8EA4660}" type="presParOf" srcId="{08057BCD-469E-4768-A968-D0E2553CBDD4}" destId="{880CE883-05A4-4BDE-9CCE-5A4C130788C6}" srcOrd="9" destOrd="0" presId="urn:microsoft.com/office/officeart/2018/2/layout/IconLabelList"/>
    <dgm:cxn modelId="{6933BA14-E3C6-48F7-9B50-2C880CEAD6D2}" type="presParOf" srcId="{08057BCD-469E-4768-A968-D0E2553CBDD4}" destId="{F67FF8A5-88D4-416F-B6B9-34D01C4944FF}" srcOrd="10" destOrd="0" presId="urn:microsoft.com/office/officeart/2018/2/layout/IconLabelList"/>
    <dgm:cxn modelId="{6A93CE7A-8F44-4BEF-995A-52C684A6659B}" type="presParOf" srcId="{F67FF8A5-88D4-416F-B6B9-34D01C4944FF}" destId="{B43BC3D2-6BBA-43B2-A009-1F97837A32E4}" srcOrd="0" destOrd="0" presId="urn:microsoft.com/office/officeart/2018/2/layout/IconLabelList"/>
    <dgm:cxn modelId="{7A13C192-DB73-42BA-B46D-114345D7EAB3}" type="presParOf" srcId="{F67FF8A5-88D4-416F-B6B9-34D01C4944FF}" destId="{09A365DE-220B-43D5-B357-25F69B6C2482}" srcOrd="1" destOrd="0" presId="urn:microsoft.com/office/officeart/2018/2/layout/IconLabelList"/>
    <dgm:cxn modelId="{00AC9D34-548D-4AC9-83A6-034C4F9475E6}" type="presParOf" srcId="{F67FF8A5-88D4-416F-B6B9-34D01C4944FF}" destId="{1A576A14-2A74-4B68-9F9A-3C1D518408F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4F0505-B486-4115-A5AC-6D3CF7D8B55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4480025-9517-41BB-B8AE-AC744CE3DC4A}">
      <dgm:prSet/>
      <dgm:spPr/>
      <dgm:t>
        <a:bodyPr/>
        <a:lstStyle/>
        <a:p>
          <a:pPr>
            <a:defRPr cap="all"/>
          </a:pPr>
          <a:r>
            <a:rPr lang="en-GB"/>
            <a:t>Marriot provides equality for all employees in work place.</a:t>
          </a:r>
          <a:endParaRPr lang="en-US"/>
        </a:p>
      </dgm:t>
    </dgm:pt>
    <dgm:pt modelId="{F989CFCC-CD08-4F43-8EC9-E1E2E397EE76}" type="parTrans" cxnId="{6EDF0B2A-9589-44DA-9726-2E7BD7B35DB7}">
      <dgm:prSet/>
      <dgm:spPr/>
      <dgm:t>
        <a:bodyPr/>
        <a:lstStyle/>
        <a:p>
          <a:endParaRPr lang="en-US"/>
        </a:p>
      </dgm:t>
    </dgm:pt>
    <dgm:pt modelId="{19FD83A2-27AB-46D8-A7D0-20739CB82B78}" type="sibTrans" cxnId="{6EDF0B2A-9589-44DA-9726-2E7BD7B35DB7}">
      <dgm:prSet/>
      <dgm:spPr/>
      <dgm:t>
        <a:bodyPr/>
        <a:lstStyle/>
        <a:p>
          <a:endParaRPr lang="en-US"/>
        </a:p>
      </dgm:t>
    </dgm:pt>
    <dgm:pt modelId="{3EFD3D8E-8D27-4E48-9FC3-38A1FE6572BF}">
      <dgm:prSet/>
      <dgm:spPr/>
      <dgm:t>
        <a:bodyPr/>
        <a:lstStyle/>
        <a:p>
          <a:pPr>
            <a:defRPr cap="all"/>
          </a:pPr>
          <a:r>
            <a:rPr lang="en-GB"/>
            <a:t>Equal opportunities.</a:t>
          </a:r>
          <a:endParaRPr lang="en-US"/>
        </a:p>
      </dgm:t>
    </dgm:pt>
    <dgm:pt modelId="{955BC4F1-058A-41DA-B2D2-EFDBF080E25B}" type="parTrans" cxnId="{05BBF6E6-A05E-4D94-BB41-4FBD980C781F}">
      <dgm:prSet/>
      <dgm:spPr/>
      <dgm:t>
        <a:bodyPr/>
        <a:lstStyle/>
        <a:p>
          <a:endParaRPr lang="en-US"/>
        </a:p>
      </dgm:t>
    </dgm:pt>
    <dgm:pt modelId="{179047D9-1128-456C-B56C-DF18682D8C03}" type="sibTrans" cxnId="{05BBF6E6-A05E-4D94-BB41-4FBD980C781F}">
      <dgm:prSet/>
      <dgm:spPr/>
      <dgm:t>
        <a:bodyPr/>
        <a:lstStyle/>
        <a:p>
          <a:endParaRPr lang="en-US"/>
        </a:p>
      </dgm:t>
    </dgm:pt>
    <dgm:pt modelId="{F3FBF763-6103-4420-A0EB-0BFCBAC8B2A6}">
      <dgm:prSet/>
      <dgm:spPr/>
      <dgm:t>
        <a:bodyPr/>
        <a:lstStyle/>
        <a:p>
          <a:pPr>
            <a:defRPr cap="all"/>
          </a:pPr>
          <a:r>
            <a:rPr lang="en-GB"/>
            <a:t>Company benefits available for all employee.</a:t>
          </a:r>
          <a:endParaRPr lang="en-US"/>
        </a:p>
      </dgm:t>
    </dgm:pt>
    <dgm:pt modelId="{CCA829EE-BC7E-48E4-803F-D466A61FA7A7}" type="parTrans" cxnId="{A1B2A243-9B95-4AE3-A540-61F0FBB79AB2}">
      <dgm:prSet/>
      <dgm:spPr/>
      <dgm:t>
        <a:bodyPr/>
        <a:lstStyle/>
        <a:p>
          <a:endParaRPr lang="en-US"/>
        </a:p>
      </dgm:t>
    </dgm:pt>
    <dgm:pt modelId="{718A5ECB-A122-4DA3-8DE8-FFC869C62A8E}" type="sibTrans" cxnId="{A1B2A243-9B95-4AE3-A540-61F0FBB79AB2}">
      <dgm:prSet/>
      <dgm:spPr/>
      <dgm:t>
        <a:bodyPr/>
        <a:lstStyle/>
        <a:p>
          <a:endParaRPr lang="en-US"/>
        </a:p>
      </dgm:t>
    </dgm:pt>
    <dgm:pt modelId="{B787A5CB-BFEE-4F0E-A702-CB278916871D}">
      <dgm:prSet/>
      <dgm:spPr/>
      <dgm:t>
        <a:bodyPr/>
        <a:lstStyle/>
        <a:p>
          <a:pPr>
            <a:defRPr cap="all"/>
          </a:pPr>
          <a:r>
            <a:rPr lang="en-GB"/>
            <a:t>India is ethnically diverse nation.</a:t>
          </a:r>
          <a:endParaRPr lang="en-US"/>
        </a:p>
      </dgm:t>
    </dgm:pt>
    <dgm:pt modelId="{2727A980-5DDE-48F5-A167-5A41B9CE6E56}" type="parTrans" cxnId="{2DB749CC-6162-4667-899A-51217826017E}">
      <dgm:prSet/>
      <dgm:spPr/>
      <dgm:t>
        <a:bodyPr/>
        <a:lstStyle/>
        <a:p>
          <a:endParaRPr lang="en-US"/>
        </a:p>
      </dgm:t>
    </dgm:pt>
    <dgm:pt modelId="{F950A9FE-586A-4B40-BB3B-0DD074C003AE}" type="sibTrans" cxnId="{2DB749CC-6162-4667-899A-51217826017E}">
      <dgm:prSet/>
      <dgm:spPr/>
      <dgm:t>
        <a:bodyPr/>
        <a:lstStyle/>
        <a:p>
          <a:endParaRPr lang="en-US"/>
        </a:p>
      </dgm:t>
    </dgm:pt>
    <dgm:pt modelId="{0E683EFC-FF13-4CD0-BCC5-AEDC56DD30D5}">
      <dgm:prSet/>
      <dgm:spPr/>
      <dgm:t>
        <a:bodyPr/>
        <a:lstStyle/>
        <a:p>
          <a:pPr>
            <a:defRPr cap="all"/>
          </a:pPr>
          <a:r>
            <a:rPr lang="en-GB"/>
            <a:t>Different cultures in India.</a:t>
          </a:r>
          <a:endParaRPr lang="en-US"/>
        </a:p>
      </dgm:t>
    </dgm:pt>
    <dgm:pt modelId="{1582A33C-63B3-4747-8E41-998E3318E71B}" type="parTrans" cxnId="{B39026F5-2884-4453-8D5E-5316EA1316A6}">
      <dgm:prSet/>
      <dgm:spPr/>
      <dgm:t>
        <a:bodyPr/>
        <a:lstStyle/>
        <a:p>
          <a:endParaRPr lang="en-US"/>
        </a:p>
      </dgm:t>
    </dgm:pt>
    <dgm:pt modelId="{7CC34BA9-B639-41FB-B56A-4251E32E0B22}" type="sibTrans" cxnId="{B39026F5-2884-4453-8D5E-5316EA1316A6}">
      <dgm:prSet/>
      <dgm:spPr/>
      <dgm:t>
        <a:bodyPr/>
        <a:lstStyle/>
        <a:p>
          <a:endParaRPr lang="en-US"/>
        </a:p>
      </dgm:t>
    </dgm:pt>
    <dgm:pt modelId="{AC43204C-8614-4184-B1F1-5F4BA67E8896}">
      <dgm:prSet/>
      <dgm:spPr/>
      <dgm:t>
        <a:bodyPr/>
        <a:lstStyle/>
        <a:p>
          <a:pPr>
            <a:defRPr cap="all"/>
          </a:pPr>
          <a:r>
            <a:rPr lang="en-GB"/>
            <a:t>Main festivals Diwali, Holy and Eid.</a:t>
          </a:r>
          <a:endParaRPr lang="en-US"/>
        </a:p>
      </dgm:t>
    </dgm:pt>
    <dgm:pt modelId="{7EC143C8-7738-4E41-9D59-37F251598D1F}" type="parTrans" cxnId="{0D131BC1-2296-4527-B669-96113C9D0A41}">
      <dgm:prSet/>
      <dgm:spPr/>
      <dgm:t>
        <a:bodyPr/>
        <a:lstStyle/>
        <a:p>
          <a:endParaRPr lang="en-US"/>
        </a:p>
      </dgm:t>
    </dgm:pt>
    <dgm:pt modelId="{AA946568-A607-42B4-9648-15307424B421}" type="sibTrans" cxnId="{0D131BC1-2296-4527-B669-96113C9D0A41}">
      <dgm:prSet/>
      <dgm:spPr/>
      <dgm:t>
        <a:bodyPr/>
        <a:lstStyle/>
        <a:p>
          <a:endParaRPr lang="en-US"/>
        </a:p>
      </dgm:t>
    </dgm:pt>
    <dgm:pt modelId="{D30676A5-973B-4B03-8E03-01322FCC6601}">
      <dgm:prSet/>
      <dgm:spPr/>
      <dgm:t>
        <a:bodyPr/>
        <a:lstStyle/>
        <a:p>
          <a:pPr>
            <a:defRPr cap="all"/>
          </a:pPr>
          <a:r>
            <a:rPr lang="en-GB"/>
            <a:t>Kerala’s famous festival is Onam.</a:t>
          </a:r>
          <a:endParaRPr lang="en-US"/>
        </a:p>
      </dgm:t>
    </dgm:pt>
    <dgm:pt modelId="{11563D81-6D53-488A-B460-DC4BB7220B80}" type="parTrans" cxnId="{54C86D5C-977B-43E3-AEEF-A052F86C2C23}">
      <dgm:prSet/>
      <dgm:spPr/>
      <dgm:t>
        <a:bodyPr/>
        <a:lstStyle/>
        <a:p>
          <a:endParaRPr lang="en-US"/>
        </a:p>
      </dgm:t>
    </dgm:pt>
    <dgm:pt modelId="{D83AF2DD-FDD8-4197-BF2A-8FE8B9F78049}" type="sibTrans" cxnId="{54C86D5C-977B-43E3-AEEF-A052F86C2C23}">
      <dgm:prSet/>
      <dgm:spPr/>
      <dgm:t>
        <a:bodyPr/>
        <a:lstStyle/>
        <a:p>
          <a:endParaRPr lang="en-US"/>
        </a:p>
      </dgm:t>
    </dgm:pt>
    <dgm:pt modelId="{434F67D9-1890-4051-B8AF-D518B72DE726}">
      <dgm:prSet/>
      <dgm:spPr/>
      <dgm:t>
        <a:bodyPr/>
        <a:lstStyle/>
        <a:p>
          <a:pPr>
            <a:defRPr cap="all"/>
          </a:pPr>
          <a:r>
            <a:rPr lang="en-GB"/>
            <a:t>Company provides salary bonus and gifts to the employees in the festival season.</a:t>
          </a:r>
          <a:endParaRPr lang="en-US"/>
        </a:p>
      </dgm:t>
    </dgm:pt>
    <dgm:pt modelId="{614EB8A6-14B3-44F4-8977-A13BD251DF77}" type="parTrans" cxnId="{A5C29C14-3E2E-44BB-98BC-16FB067E5CE4}">
      <dgm:prSet/>
      <dgm:spPr/>
      <dgm:t>
        <a:bodyPr/>
        <a:lstStyle/>
        <a:p>
          <a:endParaRPr lang="en-US"/>
        </a:p>
      </dgm:t>
    </dgm:pt>
    <dgm:pt modelId="{E129F33F-99AB-4EEB-B1C2-9F862989A8A1}" type="sibTrans" cxnId="{A5C29C14-3E2E-44BB-98BC-16FB067E5CE4}">
      <dgm:prSet/>
      <dgm:spPr/>
      <dgm:t>
        <a:bodyPr/>
        <a:lstStyle/>
        <a:p>
          <a:endParaRPr lang="en-US"/>
        </a:p>
      </dgm:t>
    </dgm:pt>
    <dgm:pt modelId="{111C6436-1C62-404B-ADE5-FFC5D0C05E94}" type="pres">
      <dgm:prSet presAssocID="{1C4F0505-B486-4115-A5AC-6D3CF7D8B55E}" presName="root" presStyleCnt="0">
        <dgm:presLayoutVars>
          <dgm:dir/>
          <dgm:resizeHandles val="exact"/>
        </dgm:presLayoutVars>
      </dgm:prSet>
      <dgm:spPr/>
    </dgm:pt>
    <dgm:pt modelId="{5C977188-5091-41EA-BAFE-D8305AC5427E}" type="pres">
      <dgm:prSet presAssocID="{44480025-9517-41BB-B8AE-AC744CE3DC4A}" presName="compNode" presStyleCnt="0"/>
      <dgm:spPr/>
    </dgm:pt>
    <dgm:pt modelId="{53D011A0-8AC2-4A94-ADBF-CF481795E950}" type="pres">
      <dgm:prSet presAssocID="{44480025-9517-41BB-B8AE-AC744CE3DC4A}" presName="iconBgRect" presStyleLbl="bgShp" presStyleIdx="0" presStyleCnt="8"/>
      <dgm:spPr/>
    </dgm:pt>
    <dgm:pt modelId="{F4B92A0D-94FC-4880-89C1-3BD08472659B}" type="pres">
      <dgm:prSet presAssocID="{44480025-9517-41BB-B8AE-AC744CE3DC4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19984516-215E-4279-ACFF-74FB5671D1D5}" type="pres">
      <dgm:prSet presAssocID="{44480025-9517-41BB-B8AE-AC744CE3DC4A}" presName="spaceRect" presStyleCnt="0"/>
      <dgm:spPr/>
    </dgm:pt>
    <dgm:pt modelId="{3485F0FB-3BC1-4ADD-B37F-D5D61A86B736}" type="pres">
      <dgm:prSet presAssocID="{44480025-9517-41BB-B8AE-AC744CE3DC4A}" presName="textRect" presStyleLbl="revTx" presStyleIdx="0" presStyleCnt="8">
        <dgm:presLayoutVars>
          <dgm:chMax val="1"/>
          <dgm:chPref val="1"/>
        </dgm:presLayoutVars>
      </dgm:prSet>
      <dgm:spPr/>
    </dgm:pt>
    <dgm:pt modelId="{8913CC6F-438E-48E5-982F-8FB6411A5087}" type="pres">
      <dgm:prSet presAssocID="{19FD83A2-27AB-46D8-A7D0-20739CB82B78}" presName="sibTrans" presStyleCnt="0"/>
      <dgm:spPr/>
    </dgm:pt>
    <dgm:pt modelId="{8900E66D-47C1-43C8-886C-114A9C6C4F96}" type="pres">
      <dgm:prSet presAssocID="{3EFD3D8E-8D27-4E48-9FC3-38A1FE6572BF}" presName="compNode" presStyleCnt="0"/>
      <dgm:spPr/>
    </dgm:pt>
    <dgm:pt modelId="{237F9824-01C7-488C-A1C0-1D7D9EC43E6E}" type="pres">
      <dgm:prSet presAssocID="{3EFD3D8E-8D27-4E48-9FC3-38A1FE6572BF}" presName="iconBgRect" presStyleLbl="bgShp" presStyleIdx="1" presStyleCnt="8"/>
      <dgm:spPr/>
    </dgm:pt>
    <dgm:pt modelId="{9D202C69-1397-4943-BBCE-DC060C252F02}" type="pres">
      <dgm:prSet presAssocID="{3EFD3D8E-8D27-4E48-9FC3-38A1FE6572B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itments"/>
        </a:ext>
      </dgm:extLst>
    </dgm:pt>
    <dgm:pt modelId="{D58AB312-E4ED-4F1C-989F-258EA66E90BB}" type="pres">
      <dgm:prSet presAssocID="{3EFD3D8E-8D27-4E48-9FC3-38A1FE6572BF}" presName="spaceRect" presStyleCnt="0"/>
      <dgm:spPr/>
    </dgm:pt>
    <dgm:pt modelId="{7138DEDC-8087-4159-B3FC-86A0900198B0}" type="pres">
      <dgm:prSet presAssocID="{3EFD3D8E-8D27-4E48-9FC3-38A1FE6572BF}" presName="textRect" presStyleLbl="revTx" presStyleIdx="1" presStyleCnt="8">
        <dgm:presLayoutVars>
          <dgm:chMax val="1"/>
          <dgm:chPref val="1"/>
        </dgm:presLayoutVars>
      </dgm:prSet>
      <dgm:spPr/>
    </dgm:pt>
    <dgm:pt modelId="{1F5839DF-47EE-4B11-BEC0-611463CEC59C}" type="pres">
      <dgm:prSet presAssocID="{179047D9-1128-456C-B56C-DF18682D8C03}" presName="sibTrans" presStyleCnt="0"/>
      <dgm:spPr/>
    </dgm:pt>
    <dgm:pt modelId="{1AB38546-FD82-42C9-8607-42D36BEED4B1}" type="pres">
      <dgm:prSet presAssocID="{F3FBF763-6103-4420-A0EB-0BFCBAC8B2A6}" presName="compNode" presStyleCnt="0"/>
      <dgm:spPr/>
    </dgm:pt>
    <dgm:pt modelId="{3F6D6769-4724-49DF-BD32-738DC8D5A2E4}" type="pres">
      <dgm:prSet presAssocID="{F3FBF763-6103-4420-A0EB-0BFCBAC8B2A6}" presName="iconBgRect" presStyleLbl="bgShp" presStyleIdx="2" presStyleCnt="8"/>
      <dgm:spPr/>
    </dgm:pt>
    <dgm:pt modelId="{ACD207B8-996C-463D-8E09-8E1C615AA84B}" type="pres">
      <dgm:prSet presAssocID="{F3FBF763-6103-4420-A0EB-0BFCBAC8B2A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5984B8B6-EA13-4ED1-8A64-B01706A1907C}" type="pres">
      <dgm:prSet presAssocID="{F3FBF763-6103-4420-A0EB-0BFCBAC8B2A6}" presName="spaceRect" presStyleCnt="0"/>
      <dgm:spPr/>
    </dgm:pt>
    <dgm:pt modelId="{AD5831A5-CDB4-4788-B659-0C7D13867128}" type="pres">
      <dgm:prSet presAssocID="{F3FBF763-6103-4420-A0EB-0BFCBAC8B2A6}" presName="textRect" presStyleLbl="revTx" presStyleIdx="2" presStyleCnt="8">
        <dgm:presLayoutVars>
          <dgm:chMax val="1"/>
          <dgm:chPref val="1"/>
        </dgm:presLayoutVars>
      </dgm:prSet>
      <dgm:spPr/>
    </dgm:pt>
    <dgm:pt modelId="{0FD88667-ACE5-4907-9E69-1F2F28643891}" type="pres">
      <dgm:prSet presAssocID="{718A5ECB-A122-4DA3-8DE8-FFC869C62A8E}" presName="sibTrans" presStyleCnt="0"/>
      <dgm:spPr/>
    </dgm:pt>
    <dgm:pt modelId="{356F8F50-99C4-4A17-BFB7-8FB86BDED930}" type="pres">
      <dgm:prSet presAssocID="{B787A5CB-BFEE-4F0E-A702-CB278916871D}" presName="compNode" presStyleCnt="0"/>
      <dgm:spPr/>
    </dgm:pt>
    <dgm:pt modelId="{CE9AE19F-1129-4948-B940-FB21725F5F1D}" type="pres">
      <dgm:prSet presAssocID="{B787A5CB-BFEE-4F0E-A702-CB278916871D}" presName="iconBgRect" presStyleLbl="bgShp" presStyleIdx="3" presStyleCnt="8"/>
      <dgm:spPr/>
    </dgm:pt>
    <dgm:pt modelId="{180C0B82-533F-416B-B85B-9EB44C062EB1}" type="pres">
      <dgm:prSet presAssocID="{B787A5CB-BFEE-4F0E-A702-CB278916871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DE681711-02DA-482B-BFBD-C2542C2B665F}" type="pres">
      <dgm:prSet presAssocID="{B787A5CB-BFEE-4F0E-A702-CB278916871D}" presName="spaceRect" presStyleCnt="0"/>
      <dgm:spPr/>
    </dgm:pt>
    <dgm:pt modelId="{015E4D1E-1EA1-4226-A42C-6FD13A906D56}" type="pres">
      <dgm:prSet presAssocID="{B787A5CB-BFEE-4F0E-A702-CB278916871D}" presName="textRect" presStyleLbl="revTx" presStyleIdx="3" presStyleCnt="8">
        <dgm:presLayoutVars>
          <dgm:chMax val="1"/>
          <dgm:chPref val="1"/>
        </dgm:presLayoutVars>
      </dgm:prSet>
      <dgm:spPr/>
    </dgm:pt>
    <dgm:pt modelId="{58E1B727-0D6A-46AF-91CA-81B6954D771D}" type="pres">
      <dgm:prSet presAssocID="{F950A9FE-586A-4B40-BB3B-0DD074C003AE}" presName="sibTrans" presStyleCnt="0"/>
      <dgm:spPr/>
    </dgm:pt>
    <dgm:pt modelId="{E73F11F2-A695-4D2F-93B7-DFAB1EE00E95}" type="pres">
      <dgm:prSet presAssocID="{0E683EFC-FF13-4CD0-BCC5-AEDC56DD30D5}" presName="compNode" presStyleCnt="0"/>
      <dgm:spPr/>
    </dgm:pt>
    <dgm:pt modelId="{1F060740-DE66-419C-9660-D64ECC441C53}" type="pres">
      <dgm:prSet presAssocID="{0E683EFC-FF13-4CD0-BCC5-AEDC56DD30D5}" presName="iconBgRect" presStyleLbl="bgShp" presStyleIdx="4" presStyleCnt="8"/>
      <dgm:spPr/>
    </dgm:pt>
    <dgm:pt modelId="{5E41F664-0292-4112-962B-F4702C45BBBB}" type="pres">
      <dgm:prSet presAssocID="{0E683EFC-FF13-4CD0-BCC5-AEDC56DD30D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story"/>
        </a:ext>
      </dgm:extLst>
    </dgm:pt>
    <dgm:pt modelId="{B263C5E2-CDE7-4FEF-A96E-178D0E342281}" type="pres">
      <dgm:prSet presAssocID="{0E683EFC-FF13-4CD0-BCC5-AEDC56DD30D5}" presName="spaceRect" presStyleCnt="0"/>
      <dgm:spPr/>
    </dgm:pt>
    <dgm:pt modelId="{A8EE04D9-6804-46DB-9768-2FF8DD83A86C}" type="pres">
      <dgm:prSet presAssocID="{0E683EFC-FF13-4CD0-BCC5-AEDC56DD30D5}" presName="textRect" presStyleLbl="revTx" presStyleIdx="4" presStyleCnt="8">
        <dgm:presLayoutVars>
          <dgm:chMax val="1"/>
          <dgm:chPref val="1"/>
        </dgm:presLayoutVars>
      </dgm:prSet>
      <dgm:spPr/>
    </dgm:pt>
    <dgm:pt modelId="{1F1FB26C-29A5-482D-96C3-2EB48ADC2A65}" type="pres">
      <dgm:prSet presAssocID="{7CC34BA9-B639-41FB-B56A-4251E32E0B22}" presName="sibTrans" presStyleCnt="0"/>
      <dgm:spPr/>
    </dgm:pt>
    <dgm:pt modelId="{4CFA32D3-787E-469A-B8B6-A968632A71B3}" type="pres">
      <dgm:prSet presAssocID="{AC43204C-8614-4184-B1F1-5F4BA67E8896}" presName="compNode" presStyleCnt="0"/>
      <dgm:spPr/>
    </dgm:pt>
    <dgm:pt modelId="{8033BB18-4FB9-4E8C-BA70-6B4D2E3908A7}" type="pres">
      <dgm:prSet presAssocID="{AC43204C-8614-4184-B1F1-5F4BA67E8896}" presName="iconBgRect" presStyleLbl="bgShp" presStyleIdx="5" presStyleCnt="8"/>
      <dgm:spPr/>
    </dgm:pt>
    <dgm:pt modelId="{23F2AEDD-34D9-4445-975E-9D6A02DF89EA}" type="pres">
      <dgm:prSet presAssocID="{AC43204C-8614-4184-B1F1-5F4BA67E889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iftbox"/>
        </a:ext>
      </dgm:extLst>
    </dgm:pt>
    <dgm:pt modelId="{7097D9DD-8A16-475F-94D1-A2085F09E123}" type="pres">
      <dgm:prSet presAssocID="{AC43204C-8614-4184-B1F1-5F4BA67E8896}" presName="spaceRect" presStyleCnt="0"/>
      <dgm:spPr/>
    </dgm:pt>
    <dgm:pt modelId="{D8065BA6-6720-477C-BA4B-8C8CA18A4AA3}" type="pres">
      <dgm:prSet presAssocID="{AC43204C-8614-4184-B1F1-5F4BA67E8896}" presName="textRect" presStyleLbl="revTx" presStyleIdx="5" presStyleCnt="8">
        <dgm:presLayoutVars>
          <dgm:chMax val="1"/>
          <dgm:chPref val="1"/>
        </dgm:presLayoutVars>
      </dgm:prSet>
      <dgm:spPr/>
    </dgm:pt>
    <dgm:pt modelId="{250B6B59-6135-4594-9364-9179C2B3B8D7}" type="pres">
      <dgm:prSet presAssocID="{AA946568-A607-42B4-9648-15307424B421}" presName="sibTrans" presStyleCnt="0"/>
      <dgm:spPr/>
    </dgm:pt>
    <dgm:pt modelId="{30765E0B-42B6-43D6-A12B-373AA9C0CDED}" type="pres">
      <dgm:prSet presAssocID="{D30676A5-973B-4B03-8E03-01322FCC6601}" presName="compNode" presStyleCnt="0"/>
      <dgm:spPr/>
    </dgm:pt>
    <dgm:pt modelId="{E7F4D41D-7D29-411C-8C31-90D3007A7986}" type="pres">
      <dgm:prSet presAssocID="{D30676A5-973B-4B03-8E03-01322FCC6601}" presName="iconBgRect" presStyleLbl="bgShp" presStyleIdx="6" presStyleCnt="8"/>
      <dgm:spPr/>
    </dgm:pt>
    <dgm:pt modelId="{B69C50A4-1E34-445D-820C-15D0A222EBF8}" type="pres">
      <dgm:prSet presAssocID="{D30676A5-973B-4B03-8E03-01322FCC6601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uto Racing"/>
        </a:ext>
      </dgm:extLst>
    </dgm:pt>
    <dgm:pt modelId="{9DABB201-A4D6-43AC-977D-8ECE71592ED3}" type="pres">
      <dgm:prSet presAssocID="{D30676A5-973B-4B03-8E03-01322FCC6601}" presName="spaceRect" presStyleCnt="0"/>
      <dgm:spPr/>
    </dgm:pt>
    <dgm:pt modelId="{F0B26C26-5CE1-4A19-87EA-11063AC3187D}" type="pres">
      <dgm:prSet presAssocID="{D30676A5-973B-4B03-8E03-01322FCC6601}" presName="textRect" presStyleLbl="revTx" presStyleIdx="6" presStyleCnt="8">
        <dgm:presLayoutVars>
          <dgm:chMax val="1"/>
          <dgm:chPref val="1"/>
        </dgm:presLayoutVars>
      </dgm:prSet>
      <dgm:spPr/>
    </dgm:pt>
    <dgm:pt modelId="{24C3D813-E93D-49FC-A14D-8395B60CCA40}" type="pres">
      <dgm:prSet presAssocID="{D83AF2DD-FDD8-4197-BF2A-8FE8B9F78049}" presName="sibTrans" presStyleCnt="0"/>
      <dgm:spPr/>
    </dgm:pt>
    <dgm:pt modelId="{0CC27FA5-129B-412D-9F20-EFF8F17E881B}" type="pres">
      <dgm:prSet presAssocID="{434F67D9-1890-4051-B8AF-D518B72DE726}" presName="compNode" presStyleCnt="0"/>
      <dgm:spPr/>
    </dgm:pt>
    <dgm:pt modelId="{E0B7BF5B-07B5-42B1-9EBC-CA208BC501EC}" type="pres">
      <dgm:prSet presAssocID="{434F67D9-1890-4051-B8AF-D518B72DE726}" presName="iconBgRect" presStyleLbl="bgShp" presStyleIdx="7" presStyleCnt="8"/>
      <dgm:spPr/>
    </dgm:pt>
    <dgm:pt modelId="{4A281809-6C2F-463B-89F5-374B5606C134}" type="pres">
      <dgm:prSet presAssocID="{434F67D9-1890-4051-B8AF-D518B72DE72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ift Card"/>
        </a:ext>
      </dgm:extLst>
    </dgm:pt>
    <dgm:pt modelId="{0862E6EE-4C74-43AE-A92F-CBD50E92823D}" type="pres">
      <dgm:prSet presAssocID="{434F67D9-1890-4051-B8AF-D518B72DE726}" presName="spaceRect" presStyleCnt="0"/>
      <dgm:spPr/>
    </dgm:pt>
    <dgm:pt modelId="{01C310BD-A612-4E70-9FDA-32AF8DE36F76}" type="pres">
      <dgm:prSet presAssocID="{434F67D9-1890-4051-B8AF-D518B72DE726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668A609-719D-4043-9688-4A83F7CABA49}" type="presOf" srcId="{0E683EFC-FF13-4CD0-BCC5-AEDC56DD30D5}" destId="{A8EE04D9-6804-46DB-9768-2FF8DD83A86C}" srcOrd="0" destOrd="0" presId="urn:microsoft.com/office/officeart/2018/5/layout/IconCircleLabelList"/>
    <dgm:cxn modelId="{A5C29C14-3E2E-44BB-98BC-16FB067E5CE4}" srcId="{1C4F0505-B486-4115-A5AC-6D3CF7D8B55E}" destId="{434F67D9-1890-4051-B8AF-D518B72DE726}" srcOrd="7" destOrd="0" parTransId="{614EB8A6-14B3-44F4-8977-A13BD251DF77}" sibTransId="{E129F33F-99AB-4EEB-B1C2-9F862989A8A1}"/>
    <dgm:cxn modelId="{6EDF0B2A-9589-44DA-9726-2E7BD7B35DB7}" srcId="{1C4F0505-B486-4115-A5AC-6D3CF7D8B55E}" destId="{44480025-9517-41BB-B8AE-AC744CE3DC4A}" srcOrd="0" destOrd="0" parTransId="{F989CFCC-CD08-4F43-8EC9-E1E2E397EE76}" sibTransId="{19FD83A2-27AB-46D8-A7D0-20739CB82B78}"/>
    <dgm:cxn modelId="{54C86D5C-977B-43E3-AEEF-A052F86C2C23}" srcId="{1C4F0505-B486-4115-A5AC-6D3CF7D8B55E}" destId="{D30676A5-973B-4B03-8E03-01322FCC6601}" srcOrd="6" destOrd="0" parTransId="{11563D81-6D53-488A-B460-DC4BB7220B80}" sibTransId="{D83AF2DD-FDD8-4197-BF2A-8FE8B9F78049}"/>
    <dgm:cxn modelId="{A1B2A243-9B95-4AE3-A540-61F0FBB79AB2}" srcId="{1C4F0505-B486-4115-A5AC-6D3CF7D8B55E}" destId="{F3FBF763-6103-4420-A0EB-0BFCBAC8B2A6}" srcOrd="2" destOrd="0" parTransId="{CCA829EE-BC7E-48E4-803F-D466A61FA7A7}" sibTransId="{718A5ECB-A122-4DA3-8DE8-FFC869C62A8E}"/>
    <dgm:cxn modelId="{68658B50-D4EE-4D95-B8A0-B9BF690130D9}" type="presOf" srcId="{434F67D9-1890-4051-B8AF-D518B72DE726}" destId="{01C310BD-A612-4E70-9FDA-32AF8DE36F76}" srcOrd="0" destOrd="0" presId="urn:microsoft.com/office/officeart/2018/5/layout/IconCircleLabelList"/>
    <dgm:cxn modelId="{4EC41478-DE46-4D86-898B-C0C475C33C33}" type="presOf" srcId="{1C4F0505-B486-4115-A5AC-6D3CF7D8B55E}" destId="{111C6436-1C62-404B-ADE5-FFC5D0C05E94}" srcOrd="0" destOrd="0" presId="urn:microsoft.com/office/officeart/2018/5/layout/IconCircleLabelList"/>
    <dgm:cxn modelId="{E3334879-FEEE-49CA-BCB3-961A01A083FA}" type="presOf" srcId="{3EFD3D8E-8D27-4E48-9FC3-38A1FE6572BF}" destId="{7138DEDC-8087-4159-B3FC-86A0900198B0}" srcOrd="0" destOrd="0" presId="urn:microsoft.com/office/officeart/2018/5/layout/IconCircleLabelList"/>
    <dgm:cxn modelId="{7CF9188A-1954-49E4-8EE3-352D26858468}" type="presOf" srcId="{F3FBF763-6103-4420-A0EB-0BFCBAC8B2A6}" destId="{AD5831A5-CDB4-4788-B659-0C7D13867128}" srcOrd="0" destOrd="0" presId="urn:microsoft.com/office/officeart/2018/5/layout/IconCircleLabelList"/>
    <dgm:cxn modelId="{F98284A3-28B2-491C-B396-AAB8606745FE}" type="presOf" srcId="{B787A5CB-BFEE-4F0E-A702-CB278916871D}" destId="{015E4D1E-1EA1-4226-A42C-6FD13A906D56}" srcOrd="0" destOrd="0" presId="urn:microsoft.com/office/officeart/2018/5/layout/IconCircleLabelList"/>
    <dgm:cxn modelId="{1DC433AC-00D4-4D6E-9D44-4E40F04E5071}" type="presOf" srcId="{D30676A5-973B-4B03-8E03-01322FCC6601}" destId="{F0B26C26-5CE1-4A19-87EA-11063AC3187D}" srcOrd="0" destOrd="0" presId="urn:microsoft.com/office/officeart/2018/5/layout/IconCircleLabelList"/>
    <dgm:cxn modelId="{0D131BC1-2296-4527-B669-96113C9D0A41}" srcId="{1C4F0505-B486-4115-A5AC-6D3CF7D8B55E}" destId="{AC43204C-8614-4184-B1F1-5F4BA67E8896}" srcOrd="5" destOrd="0" parTransId="{7EC143C8-7738-4E41-9D59-37F251598D1F}" sibTransId="{AA946568-A607-42B4-9648-15307424B421}"/>
    <dgm:cxn modelId="{2DB749CC-6162-4667-899A-51217826017E}" srcId="{1C4F0505-B486-4115-A5AC-6D3CF7D8B55E}" destId="{B787A5CB-BFEE-4F0E-A702-CB278916871D}" srcOrd="3" destOrd="0" parTransId="{2727A980-5DDE-48F5-A167-5A41B9CE6E56}" sibTransId="{F950A9FE-586A-4B40-BB3B-0DD074C003AE}"/>
    <dgm:cxn modelId="{05BBF6E6-A05E-4D94-BB41-4FBD980C781F}" srcId="{1C4F0505-B486-4115-A5AC-6D3CF7D8B55E}" destId="{3EFD3D8E-8D27-4E48-9FC3-38A1FE6572BF}" srcOrd="1" destOrd="0" parTransId="{955BC4F1-058A-41DA-B2D2-EFDBF080E25B}" sibTransId="{179047D9-1128-456C-B56C-DF18682D8C03}"/>
    <dgm:cxn modelId="{4BE532EC-D25B-486B-A1C9-090CA9EC595F}" type="presOf" srcId="{44480025-9517-41BB-B8AE-AC744CE3DC4A}" destId="{3485F0FB-3BC1-4ADD-B37F-D5D61A86B736}" srcOrd="0" destOrd="0" presId="urn:microsoft.com/office/officeart/2018/5/layout/IconCircleLabelList"/>
    <dgm:cxn modelId="{448E3DF4-999A-420F-8841-F7175F89A027}" type="presOf" srcId="{AC43204C-8614-4184-B1F1-5F4BA67E8896}" destId="{D8065BA6-6720-477C-BA4B-8C8CA18A4AA3}" srcOrd="0" destOrd="0" presId="urn:microsoft.com/office/officeart/2018/5/layout/IconCircleLabelList"/>
    <dgm:cxn modelId="{B39026F5-2884-4453-8D5E-5316EA1316A6}" srcId="{1C4F0505-B486-4115-A5AC-6D3CF7D8B55E}" destId="{0E683EFC-FF13-4CD0-BCC5-AEDC56DD30D5}" srcOrd="4" destOrd="0" parTransId="{1582A33C-63B3-4747-8E41-998E3318E71B}" sibTransId="{7CC34BA9-B639-41FB-B56A-4251E32E0B22}"/>
    <dgm:cxn modelId="{2F359F84-2947-4381-A18A-6408930785C0}" type="presParOf" srcId="{111C6436-1C62-404B-ADE5-FFC5D0C05E94}" destId="{5C977188-5091-41EA-BAFE-D8305AC5427E}" srcOrd="0" destOrd="0" presId="urn:microsoft.com/office/officeart/2018/5/layout/IconCircleLabelList"/>
    <dgm:cxn modelId="{62BD5815-2A58-4565-BE99-2AEE41C99BE6}" type="presParOf" srcId="{5C977188-5091-41EA-BAFE-D8305AC5427E}" destId="{53D011A0-8AC2-4A94-ADBF-CF481795E950}" srcOrd="0" destOrd="0" presId="urn:microsoft.com/office/officeart/2018/5/layout/IconCircleLabelList"/>
    <dgm:cxn modelId="{A530C4DF-2DDF-4779-ACB3-4599C3B94E63}" type="presParOf" srcId="{5C977188-5091-41EA-BAFE-D8305AC5427E}" destId="{F4B92A0D-94FC-4880-89C1-3BD08472659B}" srcOrd="1" destOrd="0" presId="urn:microsoft.com/office/officeart/2018/5/layout/IconCircleLabelList"/>
    <dgm:cxn modelId="{53EAB102-338B-4B72-BB87-ADEBFD263A92}" type="presParOf" srcId="{5C977188-5091-41EA-BAFE-D8305AC5427E}" destId="{19984516-215E-4279-ACFF-74FB5671D1D5}" srcOrd="2" destOrd="0" presId="urn:microsoft.com/office/officeart/2018/5/layout/IconCircleLabelList"/>
    <dgm:cxn modelId="{D524BC30-1A55-49BD-9901-C364630A49B4}" type="presParOf" srcId="{5C977188-5091-41EA-BAFE-D8305AC5427E}" destId="{3485F0FB-3BC1-4ADD-B37F-D5D61A86B736}" srcOrd="3" destOrd="0" presId="urn:microsoft.com/office/officeart/2018/5/layout/IconCircleLabelList"/>
    <dgm:cxn modelId="{6B0EFB20-4DFF-4F91-9821-19C35623108E}" type="presParOf" srcId="{111C6436-1C62-404B-ADE5-FFC5D0C05E94}" destId="{8913CC6F-438E-48E5-982F-8FB6411A5087}" srcOrd="1" destOrd="0" presId="urn:microsoft.com/office/officeart/2018/5/layout/IconCircleLabelList"/>
    <dgm:cxn modelId="{4E0A73F3-EC98-4FA4-B8E6-BAC7F4D76FF0}" type="presParOf" srcId="{111C6436-1C62-404B-ADE5-FFC5D0C05E94}" destId="{8900E66D-47C1-43C8-886C-114A9C6C4F96}" srcOrd="2" destOrd="0" presId="urn:microsoft.com/office/officeart/2018/5/layout/IconCircleLabelList"/>
    <dgm:cxn modelId="{98ABD0D8-5FE4-4086-939E-BAEA97734417}" type="presParOf" srcId="{8900E66D-47C1-43C8-886C-114A9C6C4F96}" destId="{237F9824-01C7-488C-A1C0-1D7D9EC43E6E}" srcOrd="0" destOrd="0" presId="urn:microsoft.com/office/officeart/2018/5/layout/IconCircleLabelList"/>
    <dgm:cxn modelId="{DE70C913-A6EA-40B1-8A0D-6CCA81F60D45}" type="presParOf" srcId="{8900E66D-47C1-43C8-886C-114A9C6C4F96}" destId="{9D202C69-1397-4943-BBCE-DC060C252F02}" srcOrd="1" destOrd="0" presId="urn:microsoft.com/office/officeart/2018/5/layout/IconCircleLabelList"/>
    <dgm:cxn modelId="{1FC8609F-445A-41F6-9923-DDB019B336CF}" type="presParOf" srcId="{8900E66D-47C1-43C8-886C-114A9C6C4F96}" destId="{D58AB312-E4ED-4F1C-989F-258EA66E90BB}" srcOrd="2" destOrd="0" presId="urn:microsoft.com/office/officeart/2018/5/layout/IconCircleLabelList"/>
    <dgm:cxn modelId="{A8E371AE-6D5B-4F80-AB9D-14A7ED7F9B71}" type="presParOf" srcId="{8900E66D-47C1-43C8-886C-114A9C6C4F96}" destId="{7138DEDC-8087-4159-B3FC-86A0900198B0}" srcOrd="3" destOrd="0" presId="urn:microsoft.com/office/officeart/2018/5/layout/IconCircleLabelList"/>
    <dgm:cxn modelId="{2DA956F5-0A14-45C0-B227-A950D87C0678}" type="presParOf" srcId="{111C6436-1C62-404B-ADE5-FFC5D0C05E94}" destId="{1F5839DF-47EE-4B11-BEC0-611463CEC59C}" srcOrd="3" destOrd="0" presId="urn:microsoft.com/office/officeart/2018/5/layout/IconCircleLabelList"/>
    <dgm:cxn modelId="{EEF0A26F-4CBE-4E91-8D9C-9CF8DC56C4ED}" type="presParOf" srcId="{111C6436-1C62-404B-ADE5-FFC5D0C05E94}" destId="{1AB38546-FD82-42C9-8607-42D36BEED4B1}" srcOrd="4" destOrd="0" presId="urn:microsoft.com/office/officeart/2018/5/layout/IconCircleLabelList"/>
    <dgm:cxn modelId="{0B3C9040-5925-450F-A741-A404932BC6D8}" type="presParOf" srcId="{1AB38546-FD82-42C9-8607-42D36BEED4B1}" destId="{3F6D6769-4724-49DF-BD32-738DC8D5A2E4}" srcOrd="0" destOrd="0" presId="urn:microsoft.com/office/officeart/2018/5/layout/IconCircleLabelList"/>
    <dgm:cxn modelId="{D33C1696-2D39-4ED2-A8E9-476F11AF84C7}" type="presParOf" srcId="{1AB38546-FD82-42C9-8607-42D36BEED4B1}" destId="{ACD207B8-996C-463D-8E09-8E1C615AA84B}" srcOrd="1" destOrd="0" presId="urn:microsoft.com/office/officeart/2018/5/layout/IconCircleLabelList"/>
    <dgm:cxn modelId="{E88426DC-B68B-4A63-9FCA-FB6A7E0126CF}" type="presParOf" srcId="{1AB38546-FD82-42C9-8607-42D36BEED4B1}" destId="{5984B8B6-EA13-4ED1-8A64-B01706A1907C}" srcOrd="2" destOrd="0" presId="urn:microsoft.com/office/officeart/2018/5/layout/IconCircleLabelList"/>
    <dgm:cxn modelId="{89449108-3955-4BF8-94C5-FC330E750BBF}" type="presParOf" srcId="{1AB38546-FD82-42C9-8607-42D36BEED4B1}" destId="{AD5831A5-CDB4-4788-B659-0C7D13867128}" srcOrd="3" destOrd="0" presId="urn:microsoft.com/office/officeart/2018/5/layout/IconCircleLabelList"/>
    <dgm:cxn modelId="{DD5C0190-CAFD-4B86-BC31-4AB852D67CB0}" type="presParOf" srcId="{111C6436-1C62-404B-ADE5-FFC5D0C05E94}" destId="{0FD88667-ACE5-4907-9E69-1F2F28643891}" srcOrd="5" destOrd="0" presId="urn:microsoft.com/office/officeart/2018/5/layout/IconCircleLabelList"/>
    <dgm:cxn modelId="{71C757AA-C264-467F-A83B-2040CA29E6D2}" type="presParOf" srcId="{111C6436-1C62-404B-ADE5-FFC5D0C05E94}" destId="{356F8F50-99C4-4A17-BFB7-8FB86BDED930}" srcOrd="6" destOrd="0" presId="urn:microsoft.com/office/officeart/2018/5/layout/IconCircleLabelList"/>
    <dgm:cxn modelId="{F4F2BCA8-A888-4385-A869-CCBCD2399EB1}" type="presParOf" srcId="{356F8F50-99C4-4A17-BFB7-8FB86BDED930}" destId="{CE9AE19F-1129-4948-B940-FB21725F5F1D}" srcOrd="0" destOrd="0" presId="urn:microsoft.com/office/officeart/2018/5/layout/IconCircleLabelList"/>
    <dgm:cxn modelId="{AD8DDC62-767E-456E-9695-83A1E2C167BB}" type="presParOf" srcId="{356F8F50-99C4-4A17-BFB7-8FB86BDED930}" destId="{180C0B82-533F-416B-B85B-9EB44C062EB1}" srcOrd="1" destOrd="0" presId="urn:microsoft.com/office/officeart/2018/5/layout/IconCircleLabelList"/>
    <dgm:cxn modelId="{C78B3B55-EE4D-4D16-BC07-74F18AC40B2A}" type="presParOf" srcId="{356F8F50-99C4-4A17-BFB7-8FB86BDED930}" destId="{DE681711-02DA-482B-BFBD-C2542C2B665F}" srcOrd="2" destOrd="0" presId="urn:microsoft.com/office/officeart/2018/5/layout/IconCircleLabelList"/>
    <dgm:cxn modelId="{5CDE1E64-4CC0-4AC9-B052-5AE5600E761D}" type="presParOf" srcId="{356F8F50-99C4-4A17-BFB7-8FB86BDED930}" destId="{015E4D1E-1EA1-4226-A42C-6FD13A906D56}" srcOrd="3" destOrd="0" presId="urn:microsoft.com/office/officeart/2018/5/layout/IconCircleLabelList"/>
    <dgm:cxn modelId="{0CAD3D9E-65E0-40BF-9098-2A9087530050}" type="presParOf" srcId="{111C6436-1C62-404B-ADE5-FFC5D0C05E94}" destId="{58E1B727-0D6A-46AF-91CA-81B6954D771D}" srcOrd="7" destOrd="0" presId="urn:microsoft.com/office/officeart/2018/5/layout/IconCircleLabelList"/>
    <dgm:cxn modelId="{D5A9E428-CA19-4ACE-8B3C-3F1DFEABDFFB}" type="presParOf" srcId="{111C6436-1C62-404B-ADE5-FFC5D0C05E94}" destId="{E73F11F2-A695-4D2F-93B7-DFAB1EE00E95}" srcOrd="8" destOrd="0" presId="urn:microsoft.com/office/officeart/2018/5/layout/IconCircleLabelList"/>
    <dgm:cxn modelId="{119E75A5-D983-4A62-82D8-A98C29CE1A0F}" type="presParOf" srcId="{E73F11F2-A695-4D2F-93B7-DFAB1EE00E95}" destId="{1F060740-DE66-419C-9660-D64ECC441C53}" srcOrd="0" destOrd="0" presId="urn:microsoft.com/office/officeart/2018/5/layout/IconCircleLabelList"/>
    <dgm:cxn modelId="{7F9CC2A8-F165-4731-AC32-D048A399E6AF}" type="presParOf" srcId="{E73F11F2-A695-4D2F-93B7-DFAB1EE00E95}" destId="{5E41F664-0292-4112-962B-F4702C45BBBB}" srcOrd="1" destOrd="0" presId="urn:microsoft.com/office/officeart/2018/5/layout/IconCircleLabelList"/>
    <dgm:cxn modelId="{6164C05C-9E47-4E9C-96A8-E47273B3CF3A}" type="presParOf" srcId="{E73F11F2-A695-4D2F-93B7-DFAB1EE00E95}" destId="{B263C5E2-CDE7-4FEF-A96E-178D0E342281}" srcOrd="2" destOrd="0" presId="urn:microsoft.com/office/officeart/2018/5/layout/IconCircleLabelList"/>
    <dgm:cxn modelId="{0F2E38D8-8A0B-47B5-8191-6FEA5276B77F}" type="presParOf" srcId="{E73F11F2-A695-4D2F-93B7-DFAB1EE00E95}" destId="{A8EE04D9-6804-46DB-9768-2FF8DD83A86C}" srcOrd="3" destOrd="0" presId="urn:microsoft.com/office/officeart/2018/5/layout/IconCircleLabelList"/>
    <dgm:cxn modelId="{B8E55A46-59D7-4142-B6B7-2AFA59919643}" type="presParOf" srcId="{111C6436-1C62-404B-ADE5-FFC5D0C05E94}" destId="{1F1FB26C-29A5-482D-96C3-2EB48ADC2A65}" srcOrd="9" destOrd="0" presId="urn:microsoft.com/office/officeart/2018/5/layout/IconCircleLabelList"/>
    <dgm:cxn modelId="{61C6C426-C19C-4472-9406-7A95E6519774}" type="presParOf" srcId="{111C6436-1C62-404B-ADE5-FFC5D0C05E94}" destId="{4CFA32D3-787E-469A-B8B6-A968632A71B3}" srcOrd="10" destOrd="0" presId="urn:microsoft.com/office/officeart/2018/5/layout/IconCircleLabelList"/>
    <dgm:cxn modelId="{4837F1A9-561C-43E1-9629-524DC5315B2D}" type="presParOf" srcId="{4CFA32D3-787E-469A-B8B6-A968632A71B3}" destId="{8033BB18-4FB9-4E8C-BA70-6B4D2E3908A7}" srcOrd="0" destOrd="0" presId="urn:microsoft.com/office/officeart/2018/5/layout/IconCircleLabelList"/>
    <dgm:cxn modelId="{80E4172F-D001-4F8A-BA73-0545EDFCDDD0}" type="presParOf" srcId="{4CFA32D3-787E-469A-B8B6-A968632A71B3}" destId="{23F2AEDD-34D9-4445-975E-9D6A02DF89EA}" srcOrd="1" destOrd="0" presId="urn:microsoft.com/office/officeart/2018/5/layout/IconCircleLabelList"/>
    <dgm:cxn modelId="{6F28DA72-94FC-4B3C-84A5-42F1EA013138}" type="presParOf" srcId="{4CFA32D3-787E-469A-B8B6-A968632A71B3}" destId="{7097D9DD-8A16-475F-94D1-A2085F09E123}" srcOrd="2" destOrd="0" presId="urn:microsoft.com/office/officeart/2018/5/layout/IconCircleLabelList"/>
    <dgm:cxn modelId="{416BEDCA-B8AE-4688-B52C-CFF65AFC9EFA}" type="presParOf" srcId="{4CFA32D3-787E-469A-B8B6-A968632A71B3}" destId="{D8065BA6-6720-477C-BA4B-8C8CA18A4AA3}" srcOrd="3" destOrd="0" presId="urn:microsoft.com/office/officeart/2018/5/layout/IconCircleLabelList"/>
    <dgm:cxn modelId="{055EBF2B-86E6-4FF6-B607-6B47865F52B8}" type="presParOf" srcId="{111C6436-1C62-404B-ADE5-FFC5D0C05E94}" destId="{250B6B59-6135-4594-9364-9179C2B3B8D7}" srcOrd="11" destOrd="0" presId="urn:microsoft.com/office/officeart/2018/5/layout/IconCircleLabelList"/>
    <dgm:cxn modelId="{8166601C-7CCC-4E3E-B053-E8C213DA4CFC}" type="presParOf" srcId="{111C6436-1C62-404B-ADE5-FFC5D0C05E94}" destId="{30765E0B-42B6-43D6-A12B-373AA9C0CDED}" srcOrd="12" destOrd="0" presId="urn:microsoft.com/office/officeart/2018/5/layout/IconCircleLabelList"/>
    <dgm:cxn modelId="{A8477D2B-D52A-4CB7-9662-EBB8149C016A}" type="presParOf" srcId="{30765E0B-42B6-43D6-A12B-373AA9C0CDED}" destId="{E7F4D41D-7D29-411C-8C31-90D3007A7986}" srcOrd="0" destOrd="0" presId="urn:microsoft.com/office/officeart/2018/5/layout/IconCircleLabelList"/>
    <dgm:cxn modelId="{C7B8DF02-C35A-42BB-A012-F5A53E440728}" type="presParOf" srcId="{30765E0B-42B6-43D6-A12B-373AA9C0CDED}" destId="{B69C50A4-1E34-445D-820C-15D0A222EBF8}" srcOrd="1" destOrd="0" presId="urn:microsoft.com/office/officeart/2018/5/layout/IconCircleLabelList"/>
    <dgm:cxn modelId="{553AA78F-F551-4537-91C3-A8F3F54D80C7}" type="presParOf" srcId="{30765E0B-42B6-43D6-A12B-373AA9C0CDED}" destId="{9DABB201-A4D6-43AC-977D-8ECE71592ED3}" srcOrd="2" destOrd="0" presId="urn:microsoft.com/office/officeart/2018/5/layout/IconCircleLabelList"/>
    <dgm:cxn modelId="{5B198B6F-FEBE-43A9-B5F1-D2B7286FDB7C}" type="presParOf" srcId="{30765E0B-42B6-43D6-A12B-373AA9C0CDED}" destId="{F0B26C26-5CE1-4A19-87EA-11063AC3187D}" srcOrd="3" destOrd="0" presId="urn:microsoft.com/office/officeart/2018/5/layout/IconCircleLabelList"/>
    <dgm:cxn modelId="{8579D5CF-7A07-4B57-A540-AD083C34DDD6}" type="presParOf" srcId="{111C6436-1C62-404B-ADE5-FFC5D0C05E94}" destId="{24C3D813-E93D-49FC-A14D-8395B60CCA40}" srcOrd="13" destOrd="0" presId="urn:microsoft.com/office/officeart/2018/5/layout/IconCircleLabelList"/>
    <dgm:cxn modelId="{F30B330F-F6E5-433A-AF3E-79616B01A35E}" type="presParOf" srcId="{111C6436-1C62-404B-ADE5-FFC5D0C05E94}" destId="{0CC27FA5-129B-412D-9F20-EFF8F17E881B}" srcOrd="14" destOrd="0" presId="urn:microsoft.com/office/officeart/2018/5/layout/IconCircleLabelList"/>
    <dgm:cxn modelId="{F6B24142-0BC3-4B5C-86F9-6BC6217A6AA2}" type="presParOf" srcId="{0CC27FA5-129B-412D-9F20-EFF8F17E881B}" destId="{E0B7BF5B-07B5-42B1-9EBC-CA208BC501EC}" srcOrd="0" destOrd="0" presId="urn:microsoft.com/office/officeart/2018/5/layout/IconCircleLabelList"/>
    <dgm:cxn modelId="{4B3245EE-4865-470D-B732-4020ED4C6234}" type="presParOf" srcId="{0CC27FA5-129B-412D-9F20-EFF8F17E881B}" destId="{4A281809-6C2F-463B-89F5-374B5606C134}" srcOrd="1" destOrd="0" presId="urn:microsoft.com/office/officeart/2018/5/layout/IconCircleLabelList"/>
    <dgm:cxn modelId="{4130D0D5-AEC9-4E73-9722-9CCF0F8B4FBB}" type="presParOf" srcId="{0CC27FA5-129B-412D-9F20-EFF8F17E881B}" destId="{0862E6EE-4C74-43AE-A92F-CBD50E92823D}" srcOrd="2" destOrd="0" presId="urn:microsoft.com/office/officeart/2018/5/layout/IconCircleLabelList"/>
    <dgm:cxn modelId="{18962B26-C9E0-473A-BB8D-9AD10A8C3B95}" type="presParOf" srcId="{0CC27FA5-129B-412D-9F20-EFF8F17E881B}" destId="{01C310BD-A612-4E70-9FDA-32AF8DE36F7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44E44A-5B44-4F71-B15A-AD09E8E79B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E8384E-AD05-40C8-BE97-5E0B6E50890A}">
      <dgm:prSet/>
      <dgm:spPr/>
      <dgm:t>
        <a:bodyPr/>
        <a:lstStyle/>
        <a:p>
          <a:r>
            <a:rPr lang="en-GB"/>
            <a:t>Marriot committed to undertake lots of CSR activities in India.</a:t>
          </a:r>
          <a:endParaRPr lang="en-US"/>
        </a:p>
      </dgm:t>
    </dgm:pt>
    <dgm:pt modelId="{6F38EDD2-27F6-4705-94CF-5402FD89AE98}" type="parTrans" cxnId="{73403877-18AE-4336-B7E9-D5C9F91B4038}">
      <dgm:prSet/>
      <dgm:spPr/>
      <dgm:t>
        <a:bodyPr/>
        <a:lstStyle/>
        <a:p>
          <a:endParaRPr lang="en-US"/>
        </a:p>
      </dgm:t>
    </dgm:pt>
    <dgm:pt modelId="{1EEDAC88-D537-4386-AA68-356011C7BCD1}" type="sibTrans" cxnId="{73403877-18AE-4336-B7E9-D5C9F91B4038}">
      <dgm:prSet/>
      <dgm:spPr/>
      <dgm:t>
        <a:bodyPr/>
        <a:lstStyle/>
        <a:p>
          <a:endParaRPr lang="en-US"/>
        </a:p>
      </dgm:t>
    </dgm:pt>
    <dgm:pt modelId="{31590E73-7487-4B1D-812B-1B41A1D89871}">
      <dgm:prSet/>
      <dgm:spPr/>
      <dgm:t>
        <a:bodyPr/>
        <a:lstStyle/>
        <a:p>
          <a:r>
            <a:rPr lang="en-GB"/>
            <a:t>T	he organisations undertake energy efficient developments.</a:t>
          </a:r>
          <a:endParaRPr lang="en-US"/>
        </a:p>
      </dgm:t>
    </dgm:pt>
    <dgm:pt modelId="{A9D5200B-9293-4D40-9494-6CD9DBC96624}" type="parTrans" cxnId="{765F4711-AC8F-4356-AB92-E2AD10AFFAB3}">
      <dgm:prSet/>
      <dgm:spPr/>
      <dgm:t>
        <a:bodyPr/>
        <a:lstStyle/>
        <a:p>
          <a:endParaRPr lang="en-US"/>
        </a:p>
      </dgm:t>
    </dgm:pt>
    <dgm:pt modelId="{3ED2D5D2-2DD7-4EC8-81D5-BA4825C7AC02}" type="sibTrans" cxnId="{765F4711-AC8F-4356-AB92-E2AD10AFFAB3}">
      <dgm:prSet/>
      <dgm:spPr/>
      <dgm:t>
        <a:bodyPr/>
        <a:lstStyle/>
        <a:p>
          <a:endParaRPr lang="en-US"/>
        </a:p>
      </dgm:t>
    </dgm:pt>
    <dgm:pt modelId="{F5069AAD-ECC9-4C3F-AA35-5EDA6BD1C34B}">
      <dgm:prSet/>
      <dgm:spPr/>
      <dgm:t>
        <a:bodyPr/>
        <a:lstStyle/>
        <a:p>
          <a:r>
            <a:rPr lang="en-GB"/>
            <a:t>CSR contributing to build a safe , secure and comfortable society.</a:t>
          </a:r>
          <a:endParaRPr lang="en-US"/>
        </a:p>
      </dgm:t>
    </dgm:pt>
    <dgm:pt modelId="{38BEEEE5-332C-421D-8CD8-937169D157B8}" type="parTrans" cxnId="{C7FB6B4A-346A-4A16-98F7-1D30B21302C6}">
      <dgm:prSet/>
      <dgm:spPr/>
      <dgm:t>
        <a:bodyPr/>
        <a:lstStyle/>
        <a:p>
          <a:endParaRPr lang="en-US"/>
        </a:p>
      </dgm:t>
    </dgm:pt>
    <dgm:pt modelId="{427B88A8-3A27-4310-AE24-69CF53C92B65}" type="sibTrans" cxnId="{C7FB6B4A-346A-4A16-98F7-1D30B21302C6}">
      <dgm:prSet/>
      <dgm:spPr/>
      <dgm:t>
        <a:bodyPr/>
        <a:lstStyle/>
        <a:p>
          <a:endParaRPr lang="en-US"/>
        </a:p>
      </dgm:t>
    </dgm:pt>
    <dgm:pt modelId="{877B3F7E-7F5C-410B-B3CB-5C2A9112C085}">
      <dgm:prSet/>
      <dgm:spPr/>
      <dgm:t>
        <a:bodyPr/>
        <a:lstStyle/>
        <a:p>
          <a:r>
            <a:rPr lang="en-GB"/>
            <a:t>Marriot maintain a good balance between people, profit and planet.</a:t>
          </a:r>
          <a:endParaRPr lang="en-US"/>
        </a:p>
      </dgm:t>
    </dgm:pt>
    <dgm:pt modelId="{9455432F-4875-44C2-93DF-65B2A67EA974}" type="parTrans" cxnId="{02D8687F-4E62-480D-A574-D7679792FF57}">
      <dgm:prSet/>
      <dgm:spPr/>
      <dgm:t>
        <a:bodyPr/>
        <a:lstStyle/>
        <a:p>
          <a:endParaRPr lang="en-US"/>
        </a:p>
      </dgm:t>
    </dgm:pt>
    <dgm:pt modelId="{1CB8C708-8D45-4C8E-96F2-B15EAE443803}" type="sibTrans" cxnId="{02D8687F-4E62-480D-A574-D7679792FF57}">
      <dgm:prSet/>
      <dgm:spPr/>
      <dgm:t>
        <a:bodyPr/>
        <a:lstStyle/>
        <a:p>
          <a:endParaRPr lang="en-US"/>
        </a:p>
      </dgm:t>
    </dgm:pt>
    <dgm:pt modelId="{9161900C-40AD-4D56-B7B6-865464565AF3}">
      <dgm:prSet/>
      <dgm:spPr/>
      <dgm:t>
        <a:bodyPr/>
        <a:lstStyle/>
        <a:p>
          <a:r>
            <a:rPr lang="en-GB"/>
            <a:t>Marriot providing a healthy and balanced food for all the staff.</a:t>
          </a:r>
          <a:endParaRPr lang="en-US"/>
        </a:p>
      </dgm:t>
    </dgm:pt>
    <dgm:pt modelId="{8172BB1B-4B1D-4AD3-8465-0F414163480B}" type="parTrans" cxnId="{4051CE9F-978E-4BC9-8087-551AB0157F69}">
      <dgm:prSet/>
      <dgm:spPr/>
      <dgm:t>
        <a:bodyPr/>
        <a:lstStyle/>
        <a:p>
          <a:endParaRPr lang="en-US"/>
        </a:p>
      </dgm:t>
    </dgm:pt>
    <dgm:pt modelId="{BC89FD72-3565-4172-A5F5-966A1E1D5943}" type="sibTrans" cxnId="{4051CE9F-978E-4BC9-8087-551AB0157F69}">
      <dgm:prSet/>
      <dgm:spPr/>
      <dgm:t>
        <a:bodyPr/>
        <a:lstStyle/>
        <a:p>
          <a:endParaRPr lang="en-US"/>
        </a:p>
      </dgm:t>
    </dgm:pt>
    <dgm:pt modelId="{44643D40-8F51-4ABC-8360-A7E83164E994}" type="pres">
      <dgm:prSet presAssocID="{E644E44A-5B44-4F71-B15A-AD09E8E79B4F}" presName="root" presStyleCnt="0">
        <dgm:presLayoutVars>
          <dgm:dir/>
          <dgm:resizeHandles val="exact"/>
        </dgm:presLayoutVars>
      </dgm:prSet>
      <dgm:spPr/>
    </dgm:pt>
    <dgm:pt modelId="{91B34243-7E97-4ABC-983B-73EB68315906}" type="pres">
      <dgm:prSet presAssocID="{C8E8384E-AD05-40C8-BE97-5E0B6E50890A}" presName="compNode" presStyleCnt="0"/>
      <dgm:spPr/>
    </dgm:pt>
    <dgm:pt modelId="{5EEBD86C-E840-48FC-86CB-C5D0D8C96F20}" type="pres">
      <dgm:prSet presAssocID="{C8E8384E-AD05-40C8-BE97-5E0B6E50890A}" presName="bgRect" presStyleLbl="bgShp" presStyleIdx="0" presStyleCnt="5"/>
      <dgm:spPr/>
    </dgm:pt>
    <dgm:pt modelId="{DCCC8040-CB26-4A93-93B9-3F20DC44B95F}" type="pres">
      <dgm:prSet presAssocID="{C8E8384E-AD05-40C8-BE97-5E0B6E50890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05715D1F-13F5-4672-9BDF-CFC5C982CED5}" type="pres">
      <dgm:prSet presAssocID="{C8E8384E-AD05-40C8-BE97-5E0B6E50890A}" presName="spaceRect" presStyleCnt="0"/>
      <dgm:spPr/>
    </dgm:pt>
    <dgm:pt modelId="{B0EB014C-B7EB-477C-8860-969B714BCB21}" type="pres">
      <dgm:prSet presAssocID="{C8E8384E-AD05-40C8-BE97-5E0B6E50890A}" presName="parTx" presStyleLbl="revTx" presStyleIdx="0" presStyleCnt="5">
        <dgm:presLayoutVars>
          <dgm:chMax val="0"/>
          <dgm:chPref val="0"/>
        </dgm:presLayoutVars>
      </dgm:prSet>
      <dgm:spPr/>
    </dgm:pt>
    <dgm:pt modelId="{70F613E0-2E28-43F3-8024-1F22FDDD3F8C}" type="pres">
      <dgm:prSet presAssocID="{1EEDAC88-D537-4386-AA68-356011C7BCD1}" presName="sibTrans" presStyleCnt="0"/>
      <dgm:spPr/>
    </dgm:pt>
    <dgm:pt modelId="{2CCC225A-F15E-422F-83B9-881740C30D94}" type="pres">
      <dgm:prSet presAssocID="{31590E73-7487-4B1D-812B-1B41A1D89871}" presName="compNode" presStyleCnt="0"/>
      <dgm:spPr/>
    </dgm:pt>
    <dgm:pt modelId="{96C9446E-7BF1-4A16-85E7-0F22BFF6C7EA}" type="pres">
      <dgm:prSet presAssocID="{31590E73-7487-4B1D-812B-1B41A1D89871}" presName="bgRect" presStyleLbl="bgShp" presStyleIdx="1" presStyleCnt="5"/>
      <dgm:spPr/>
    </dgm:pt>
    <dgm:pt modelId="{1B7CBEB5-FFEE-4428-8361-B25D8340DE46}" type="pres">
      <dgm:prSet presAssocID="{31590E73-7487-4B1D-812B-1B41A1D8987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484D8539-E7AC-4CD6-90C1-9E32548BD199}" type="pres">
      <dgm:prSet presAssocID="{31590E73-7487-4B1D-812B-1B41A1D89871}" presName="spaceRect" presStyleCnt="0"/>
      <dgm:spPr/>
    </dgm:pt>
    <dgm:pt modelId="{53D1FB03-4CE7-4F8B-85D8-145B6747B06C}" type="pres">
      <dgm:prSet presAssocID="{31590E73-7487-4B1D-812B-1B41A1D89871}" presName="parTx" presStyleLbl="revTx" presStyleIdx="1" presStyleCnt="5">
        <dgm:presLayoutVars>
          <dgm:chMax val="0"/>
          <dgm:chPref val="0"/>
        </dgm:presLayoutVars>
      </dgm:prSet>
      <dgm:spPr/>
    </dgm:pt>
    <dgm:pt modelId="{904AB6D8-646B-4C9F-ACFF-3E63FC2E712E}" type="pres">
      <dgm:prSet presAssocID="{3ED2D5D2-2DD7-4EC8-81D5-BA4825C7AC02}" presName="sibTrans" presStyleCnt="0"/>
      <dgm:spPr/>
    </dgm:pt>
    <dgm:pt modelId="{1DC18A78-7D64-40F3-B24D-720687D03640}" type="pres">
      <dgm:prSet presAssocID="{F5069AAD-ECC9-4C3F-AA35-5EDA6BD1C34B}" presName="compNode" presStyleCnt="0"/>
      <dgm:spPr/>
    </dgm:pt>
    <dgm:pt modelId="{7D4FB262-C08E-42CD-B776-16B49AF953DB}" type="pres">
      <dgm:prSet presAssocID="{F5069AAD-ECC9-4C3F-AA35-5EDA6BD1C34B}" presName="bgRect" presStyleLbl="bgShp" presStyleIdx="2" presStyleCnt="5"/>
      <dgm:spPr/>
    </dgm:pt>
    <dgm:pt modelId="{0449BA56-B538-4FF6-8F56-DFC6499C171F}" type="pres">
      <dgm:prSet presAssocID="{F5069AAD-ECC9-4C3F-AA35-5EDA6BD1C34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77681F27-31FE-4DFF-8B36-C135F4F354C3}" type="pres">
      <dgm:prSet presAssocID="{F5069AAD-ECC9-4C3F-AA35-5EDA6BD1C34B}" presName="spaceRect" presStyleCnt="0"/>
      <dgm:spPr/>
    </dgm:pt>
    <dgm:pt modelId="{95517856-F4C9-4C0C-9434-9CD074CACC2B}" type="pres">
      <dgm:prSet presAssocID="{F5069AAD-ECC9-4C3F-AA35-5EDA6BD1C34B}" presName="parTx" presStyleLbl="revTx" presStyleIdx="2" presStyleCnt="5">
        <dgm:presLayoutVars>
          <dgm:chMax val="0"/>
          <dgm:chPref val="0"/>
        </dgm:presLayoutVars>
      </dgm:prSet>
      <dgm:spPr/>
    </dgm:pt>
    <dgm:pt modelId="{4CCEE13E-4792-467A-8D46-C1C6036EDD1C}" type="pres">
      <dgm:prSet presAssocID="{427B88A8-3A27-4310-AE24-69CF53C92B65}" presName="sibTrans" presStyleCnt="0"/>
      <dgm:spPr/>
    </dgm:pt>
    <dgm:pt modelId="{39821CD9-D7A3-449D-B70A-A20D6A89DB60}" type="pres">
      <dgm:prSet presAssocID="{877B3F7E-7F5C-410B-B3CB-5C2A9112C085}" presName="compNode" presStyleCnt="0"/>
      <dgm:spPr/>
    </dgm:pt>
    <dgm:pt modelId="{8F2D3475-5C86-46FE-8E87-CF2ECB2C814F}" type="pres">
      <dgm:prSet presAssocID="{877B3F7E-7F5C-410B-B3CB-5C2A9112C085}" presName="bgRect" presStyleLbl="bgShp" presStyleIdx="3" presStyleCnt="5"/>
      <dgm:spPr/>
    </dgm:pt>
    <dgm:pt modelId="{98543028-71AF-4592-BD8A-234DC23D5D03}" type="pres">
      <dgm:prSet presAssocID="{877B3F7E-7F5C-410B-B3CB-5C2A9112C08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CAA51B5-5EE9-499B-ACC6-C61400F1F74D}" type="pres">
      <dgm:prSet presAssocID="{877B3F7E-7F5C-410B-B3CB-5C2A9112C085}" presName="spaceRect" presStyleCnt="0"/>
      <dgm:spPr/>
    </dgm:pt>
    <dgm:pt modelId="{E22207C3-EC9C-4660-9F20-BA4CBB013AA7}" type="pres">
      <dgm:prSet presAssocID="{877B3F7E-7F5C-410B-B3CB-5C2A9112C085}" presName="parTx" presStyleLbl="revTx" presStyleIdx="3" presStyleCnt="5">
        <dgm:presLayoutVars>
          <dgm:chMax val="0"/>
          <dgm:chPref val="0"/>
        </dgm:presLayoutVars>
      </dgm:prSet>
      <dgm:spPr/>
    </dgm:pt>
    <dgm:pt modelId="{0BE07411-F391-446B-8FB9-A869397CF84B}" type="pres">
      <dgm:prSet presAssocID="{1CB8C708-8D45-4C8E-96F2-B15EAE443803}" presName="sibTrans" presStyleCnt="0"/>
      <dgm:spPr/>
    </dgm:pt>
    <dgm:pt modelId="{1D3702A5-3A09-4914-AF14-304753EA8C39}" type="pres">
      <dgm:prSet presAssocID="{9161900C-40AD-4D56-B7B6-865464565AF3}" presName="compNode" presStyleCnt="0"/>
      <dgm:spPr/>
    </dgm:pt>
    <dgm:pt modelId="{969AD68F-9791-4AA9-99CB-E3B77D0E60C1}" type="pres">
      <dgm:prSet presAssocID="{9161900C-40AD-4D56-B7B6-865464565AF3}" presName="bgRect" presStyleLbl="bgShp" presStyleIdx="4" presStyleCnt="5"/>
      <dgm:spPr/>
    </dgm:pt>
    <dgm:pt modelId="{D641F52F-D963-4B48-B3A1-F1ADD1DE407F}" type="pres">
      <dgm:prSet presAssocID="{9161900C-40AD-4D56-B7B6-865464565AF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B873D779-42B4-4B1E-B6AE-262B89FD8B12}" type="pres">
      <dgm:prSet presAssocID="{9161900C-40AD-4D56-B7B6-865464565AF3}" presName="spaceRect" presStyleCnt="0"/>
      <dgm:spPr/>
    </dgm:pt>
    <dgm:pt modelId="{217CF870-4963-4408-AF5E-A6954FA58566}" type="pres">
      <dgm:prSet presAssocID="{9161900C-40AD-4D56-B7B6-865464565AF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A34CF0E-8AC9-4A31-9DB8-886E60C28B46}" type="presOf" srcId="{9161900C-40AD-4D56-B7B6-865464565AF3}" destId="{217CF870-4963-4408-AF5E-A6954FA58566}" srcOrd="0" destOrd="0" presId="urn:microsoft.com/office/officeart/2018/2/layout/IconVerticalSolidList"/>
    <dgm:cxn modelId="{765F4711-AC8F-4356-AB92-E2AD10AFFAB3}" srcId="{E644E44A-5B44-4F71-B15A-AD09E8E79B4F}" destId="{31590E73-7487-4B1D-812B-1B41A1D89871}" srcOrd="1" destOrd="0" parTransId="{A9D5200B-9293-4D40-9494-6CD9DBC96624}" sibTransId="{3ED2D5D2-2DD7-4EC8-81D5-BA4825C7AC02}"/>
    <dgm:cxn modelId="{C7FB6B4A-346A-4A16-98F7-1D30B21302C6}" srcId="{E644E44A-5B44-4F71-B15A-AD09E8E79B4F}" destId="{F5069AAD-ECC9-4C3F-AA35-5EDA6BD1C34B}" srcOrd="2" destOrd="0" parTransId="{38BEEEE5-332C-421D-8CD8-937169D157B8}" sibTransId="{427B88A8-3A27-4310-AE24-69CF53C92B65}"/>
    <dgm:cxn modelId="{5E241A74-D07D-4E48-8064-1608299B5294}" type="presOf" srcId="{E644E44A-5B44-4F71-B15A-AD09E8E79B4F}" destId="{44643D40-8F51-4ABC-8360-A7E83164E994}" srcOrd="0" destOrd="0" presId="urn:microsoft.com/office/officeart/2018/2/layout/IconVerticalSolidList"/>
    <dgm:cxn modelId="{2C709076-1863-4077-B455-25887DC258D6}" type="presOf" srcId="{F5069AAD-ECC9-4C3F-AA35-5EDA6BD1C34B}" destId="{95517856-F4C9-4C0C-9434-9CD074CACC2B}" srcOrd="0" destOrd="0" presId="urn:microsoft.com/office/officeart/2018/2/layout/IconVerticalSolidList"/>
    <dgm:cxn modelId="{73403877-18AE-4336-B7E9-D5C9F91B4038}" srcId="{E644E44A-5B44-4F71-B15A-AD09E8E79B4F}" destId="{C8E8384E-AD05-40C8-BE97-5E0B6E50890A}" srcOrd="0" destOrd="0" parTransId="{6F38EDD2-27F6-4705-94CF-5402FD89AE98}" sibTransId="{1EEDAC88-D537-4386-AA68-356011C7BCD1}"/>
    <dgm:cxn modelId="{02D8687F-4E62-480D-A574-D7679792FF57}" srcId="{E644E44A-5B44-4F71-B15A-AD09E8E79B4F}" destId="{877B3F7E-7F5C-410B-B3CB-5C2A9112C085}" srcOrd="3" destOrd="0" parTransId="{9455432F-4875-44C2-93DF-65B2A67EA974}" sibTransId="{1CB8C708-8D45-4C8E-96F2-B15EAE443803}"/>
    <dgm:cxn modelId="{38962F92-3ECE-4AB9-9D3F-396DF067CC6A}" type="presOf" srcId="{31590E73-7487-4B1D-812B-1B41A1D89871}" destId="{53D1FB03-4CE7-4F8B-85D8-145B6747B06C}" srcOrd="0" destOrd="0" presId="urn:microsoft.com/office/officeart/2018/2/layout/IconVerticalSolidList"/>
    <dgm:cxn modelId="{4051CE9F-978E-4BC9-8087-551AB0157F69}" srcId="{E644E44A-5B44-4F71-B15A-AD09E8E79B4F}" destId="{9161900C-40AD-4D56-B7B6-865464565AF3}" srcOrd="4" destOrd="0" parTransId="{8172BB1B-4B1D-4AD3-8465-0F414163480B}" sibTransId="{BC89FD72-3565-4172-A5F5-966A1E1D5943}"/>
    <dgm:cxn modelId="{8198CDA6-6AB0-498C-83B2-901AF7DDE9E4}" type="presOf" srcId="{C8E8384E-AD05-40C8-BE97-5E0B6E50890A}" destId="{B0EB014C-B7EB-477C-8860-969B714BCB21}" srcOrd="0" destOrd="0" presId="urn:microsoft.com/office/officeart/2018/2/layout/IconVerticalSolidList"/>
    <dgm:cxn modelId="{D05920B2-5D40-46E6-83D4-DEC3742C5FD0}" type="presOf" srcId="{877B3F7E-7F5C-410B-B3CB-5C2A9112C085}" destId="{E22207C3-EC9C-4660-9F20-BA4CBB013AA7}" srcOrd="0" destOrd="0" presId="urn:microsoft.com/office/officeart/2018/2/layout/IconVerticalSolidList"/>
    <dgm:cxn modelId="{AB83A836-1A2A-4CA6-9D56-77093A61D7E9}" type="presParOf" srcId="{44643D40-8F51-4ABC-8360-A7E83164E994}" destId="{91B34243-7E97-4ABC-983B-73EB68315906}" srcOrd="0" destOrd="0" presId="urn:microsoft.com/office/officeart/2018/2/layout/IconVerticalSolidList"/>
    <dgm:cxn modelId="{173C8BB4-D074-4482-B9B8-9B14F8B83322}" type="presParOf" srcId="{91B34243-7E97-4ABC-983B-73EB68315906}" destId="{5EEBD86C-E840-48FC-86CB-C5D0D8C96F20}" srcOrd="0" destOrd="0" presId="urn:microsoft.com/office/officeart/2018/2/layout/IconVerticalSolidList"/>
    <dgm:cxn modelId="{332C83C2-769A-45BE-8330-F0249D01614C}" type="presParOf" srcId="{91B34243-7E97-4ABC-983B-73EB68315906}" destId="{DCCC8040-CB26-4A93-93B9-3F20DC44B95F}" srcOrd="1" destOrd="0" presId="urn:microsoft.com/office/officeart/2018/2/layout/IconVerticalSolidList"/>
    <dgm:cxn modelId="{0931FCCA-5B77-420F-B92C-A1862B574EA5}" type="presParOf" srcId="{91B34243-7E97-4ABC-983B-73EB68315906}" destId="{05715D1F-13F5-4672-9BDF-CFC5C982CED5}" srcOrd="2" destOrd="0" presId="urn:microsoft.com/office/officeart/2018/2/layout/IconVerticalSolidList"/>
    <dgm:cxn modelId="{0F6F7D59-2F76-47C4-8B1C-70D9DD09C36A}" type="presParOf" srcId="{91B34243-7E97-4ABC-983B-73EB68315906}" destId="{B0EB014C-B7EB-477C-8860-969B714BCB21}" srcOrd="3" destOrd="0" presId="urn:microsoft.com/office/officeart/2018/2/layout/IconVerticalSolidList"/>
    <dgm:cxn modelId="{DE9BB8C7-1DA6-47EC-9A02-21FF084CAF8A}" type="presParOf" srcId="{44643D40-8F51-4ABC-8360-A7E83164E994}" destId="{70F613E0-2E28-43F3-8024-1F22FDDD3F8C}" srcOrd="1" destOrd="0" presId="urn:microsoft.com/office/officeart/2018/2/layout/IconVerticalSolidList"/>
    <dgm:cxn modelId="{5F97BB0A-79E2-4771-A185-0C9E4D72C8AF}" type="presParOf" srcId="{44643D40-8F51-4ABC-8360-A7E83164E994}" destId="{2CCC225A-F15E-422F-83B9-881740C30D94}" srcOrd="2" destOrd="0" presId="urn:microsoft.com/office/officeart/2018/2/layout/IconVerticalSolidList"/>
    <dgm:cxn modelId="{B5F1260B-6616-4816-9ECC-C865E77C1FEA}" type="presParOf" srcId="{2CCC225A-F15E-422F-83B9-881740C30D94}" destId="{96C9446E-7BF1-4A16-85E7-0F22BFF6C7EA}" srcOrd="0" destOrd="0" presId="urn:microsoft.com/office/officeart/2018/2/layout/IconVerticalSolidList"/>
    <dgm:cxn modelId="{055BCBE5-8721-4D38-85E2-A3D7410266B5}" type="presParOf" srcId="{2CCC225A-F15E-422F-83B9-881740C30D94}" destId="{1B7CBEB5-FFEE-4428-8361-B25D8340DE46}" srcOrd="1" destOrd="0" presId="urn:microsoft.com/office/officeart/2018/2/layout/IconVerticalSolidList"/>
    <dgm:cxn modelId="{160125BA-9D61-460A-A64C-1D6F71DBEEF6}" type="presParOf" srcId="{2CCC225A-F15E-422F-83B9-881740C30D94}" destId="{484D8539-E7AC-4CD6-90C1-9E32548BD199}" srcOrd="2" destOrd="0" presId="urn:microsoft.com/office/officeart/2018/2/layout/IconVerticalSolidList"/>
    <dgm:cxn modelId="{A4784AFA-A624-4B99-B268-E19C01F9C375}" type="presParOf" srcId="{2CCC225A-F15E-422F-83B9-881740C30D94}" destId="{53D1FB03-4CE7-4F8B-85D8-145B6747B06C}" srcOrd="3" destOrd="0" presId="urn:microsoft.com/office/officeart/2018/2/layout/IconVerticalSolidList"/>
    <dgm:cxn modelId="{8A72B3C5-AC65-4004-87BF-80D95559B544}" type="presParOf" srcId="{44643D40-8F51-4ABC-8360-A7E83164E994}" destId="{904AB6D8-646B-4C9F-ACFF-3E63FC2E712E}" srcOrd="3" destOrd="0" presId="urn:microsoft.com/office/officeart/2018/2/layout/IconVerticalSolidList"/>
    <dgm:cxn modelId="{78B47590-586F-421E-9DE7-A419AA4B6F06}" type="presParOf" srcId="{44643D40-8F51-4ABC-8360-A7E83164E994}" destId="{1DC18A78-7D64-40F3-B24D-720687D03640}" srcOrd="4" destOrd="0" presId="urn:microsoft.com/office/officeart/2018/2/layout/IconVerticalSolidList"/>
    <dgm:cxn modelId="{2DBED45C-AEC0-458E-97F7-B9333A334F45}" type="presParOf" srcId="{1DC18A78-7D64-40F3-B24D-720687D03640}" destId="{7D4FB262-C08E-42CD-B776-16B49AF953DB}" srcOrd="0" destOrd="0" presId="urn:microsoft.com/office/officeart/2018/2/layout/IconVerticalSolidList"/>
    <dgm:cxn modelId="{96050977-3844-45BD-B9B2-6A2093898F79}" type="presParOf" srcId="{1DC18A78-7D64-40F3-B24D-720687D03640}" destId="{0449BA56-B538-4FF6-8F56-DFC6499C171F}" srcOrd="1" destOrd="0" presId="urn:microsoft.com/office/officeart/2018/2/layout/IconVerticalSolidList"/>
    <dgm:cxn modelId="{94927839-BF22-4248-A0DB-FCB8667EEB13}" type="presParOf" srcId="{1DC18A78-7D64-40F3-B24D-720687D03640}" destId="{77681F27-31FE-4DFF-8B36-C135F4F354C3}" srcOrd="2" destOrd="0" presId="urn:microsoft.com/office/officeart/2018/2/layout/IconVerticalSolidList"/>
    <dgm:cxn modelId="{EBE7A8F2-DD15-45CB-8CC1-7B2F53B738D2}" type="presParOf" srcId="{1DC18A78-7D64-40F3-B24D-720687D03640}" destId="{95517856-F4C9-4C0C-9434-9CD074CACC2B}" srcOrd="3" destOrd="0" presId="urn:microsoft.com/office/officeart/2018/2/layout/IconVerticalSolidList"/>
    <dgm:cxn modelId="{D1D58BDE-78FD-4780-A131-C39E29CC52FC}" type="presParOf" srcId="{44643D40-8F51-4ABC-8360-A7E83164E994}" destId="{4CCEE13E-4792-467A-8D46-C1C6036EDD1C}" srcOrd="5" destOrd="0" presId="urn:microsoft.com/office/officeart/2018/2/layout/IconVerticalSolidList"/>
    <dgm:cxn modelId="{299DF386-341D-4405-A97C-9310CC3AB8D9}" type="presParOf" srcId="{44643D40-8F51-4ABC-8360-A7E83164E994}" destId="{39821CD9-D7A3-449D-B70A-A20D6A89DB60}" srcOrd="6" destOrd="0" presId="urn:microsoft.com/office/officeart/2018/2/layout/IconVerticalSolidList"/>
    <dgm:cxn modelId="{5B8D9179-0BB8-4544-9101-BEC7B08D7943}" type="presParOf" srcId="{39821CD9-D7A3-449D-B70A-A20D6A89DB60}" destId="{8F2D3475-5C86-46FE-8E87-CF2ECB2C814F}" srcOrd="0" destOrd="0" presId="urn:microsoft.com/office/officeart/2018/2/layout/IconVerticalSolidList"/>
    <dgm:cxn modelId="{07CC5851-411A-48D0-9626-A2E8BB5F3129}" type="presParOf" srcId="{39821CD9-D7A3-449D-B70A-A20D6A89DB60}" destId="{98543028-71AF-4592-BD8A-234DC23D5D03}" srcOrd="1" destOrd="0" presId="urn:microsoft.com/office/officeart/2018/2/layout/IconVerticalSolidList"/>
    <dgm:cxn modelId="{2F17E7C0-3C3F-4D20-8F7E-BAA69B325C22}" type="presParOf" srcId="{39821CD9-D7A3-449D-B70A-A20D6A89DB60}" destId="{0CAA51B5-5EE9-499B-ACC6-C61400F1F74D}" srcOrd="2" destOrd="0" presId="urn:microsoft.com/office/officeart/2018/2/layout/IconVerticalSolidList"/>
    <dgm:cxn modelId="{45CA49F3-F4B8-4CBC-942B-48EFB6590B5B}" type="presParOf" srcId="{39821CD9-D7A3-449D-B70A-A20D6A89DB60}" destId="{E22207C3-EC9C-4660-9F20-BA4CBB013AA7}" srcOrd="3" destOrd="0" presId="urn:microsoft.com/office/officeart/2018/2/layout/IconVerticalSolidList"/>
    <dgm:cxn modelId="{2D0ADD00-1D9B-4D3A-AFA3-4ECDB581D29B}" type="presParOf" srcId="{44643D40-8F51-4ABC-8360-A7E83164E994}" destId="{0BE07411-F391-446B-8FB9-A869397CF84B}" srcOrd="7" destOrd="0" presId="urn:microsoft.com/office/officeart/2018/2/layout/IconVerticalSolidList"/>
    <dgm:cxn modelId="{FC16D5A5-D508-485D-BEB8-E5990668B202}" type="presParOf" srcId="{44643D40-8F51-4ABC-8360-A7E83164E994}" destId="{1D3702A5-3A09-4914-AF14-304753EA8C39}" srcOrd="8" destOrd="0" presId="urn:microsoft.com/office/officeart/2018/2/layout/IconVerticalSolidList"/>
    <dgm:cxn modelId="{67BA5E62-2117-4890-8621-5CF4E67E8F39}" type="presParOf" srcId="{1D3702A5-3A09-4914-AF14-304753EA8C39}" destId="{969AD68F-9791-4AA9-99CB-E3B77D0E60C1}" srcOrd="0" destOrd="0" presId="urn:microsoft.com/office/officeart/2018/2/layout/IconVerticalSolidList"/>
    <dgm:cxn modelId="{7C05DE53-B56C-4FD2-BB50-1334636263F4}" type="presParOf" srcId="{1D3702A5-3A09-4914-AF14-304753EA8C39}" destId="{D641F52F-D963-4B48-B3A1-F1ADD1DE407F}" srcOrd="1" destOrd="0" presId="urn:microsoft.com/office/officeart/2018/2/layout/IconVerticalSolidList"/>
    <dgm:cxn modelId="{267ACBF5-0D74-4F21-8920-1BCB30592CB7}" type="presParOf" srcId="{1D3702A5-3A09-4914-AF14-304753EA8C39}" destId="{B873D779-42B4-4B1E-B6AE-262B89FD8B12}" srcOrd="2" destOrd="0" presId="urn:microsoft.com/office/officeart/2018/2/layout/IconVerticalSolidList"/>
    <dgm:cxn modelId="{68AE7F77-6B40-4566-AB71-D0C0156DD096}" type="presParOf" srcId="{1D3702A5-3A09-4914-AF14-304753EA8C39}" destId="{217CF870-4963-4408-AF5E-A6954FA585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1AA4AD-4238-45E0-AC6E-BF159F4072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CCCF4C-0F8A-4291-854A-0544DC535524}">
      <dgm:prSet/>
      <dgm:spPr/>
      <dgm:t>
        <a:bodyPr/>
        <a:lstStyle/>
        <a:p>
          <a:r>
            <a:rPr lang="en-GB" dirty="0"/>
            <a:t>It is essential for the company's development and success.</a:t>
          </a:r>
          <a:endParaRPr lang="en-US" dirty="0"/>
        </a:p>
      </dgm:t>
    </dgm:pt>
    <dgm:pt modelId="{B339DB35-B126-4A61-A670-F600F00F974D}" type="parTrans" cxnId="{9E90061D-D527-488E-BE0C-D7E38DEC218A}">
      <dgm:prSet/>
      <dgm:spPr/>
      <dgm:t>
        <a:bodyPr/>
        <a:lstStyle/>
        <a:p>
          <a:endParaRPr lang="en-US"/>
        </a:p>
      </dgm:t>
    </dgm:pt>
    <dgm:pt modelId="{2FC454F0-B6E2-4640-AC4F-249949F03816}" type="sibTrans" cxnId="{9E90061D-D527-488E-BE0C-D7E38DEC218A}">
      <dgm:prSet/>
      <dgm:spPr/>
      <dgm:t>
        <a:bodyPr/>
        <a:lstStyle/>
        <a:p>
          <a:endParaRPr lang="en-US"/>
        </a:p>
      </dgm:t>
    </dgm:pt>
    <dgm:pt modelId="{0755EBE4-017F-4AAF-AE01-CF6AD4ECD358}">
      <dgm:prSet/>
      <dgm:spPr/>
      <dgm:t>
        <a:bodyPr/>
        <a:lstStyle/>
        <a:p>
          <a:r>
            <a:rPr lang="en-GB"/>
            <a:t>Employees must be trained and motivated by the employer.</a:t>
          </a:r>
          <a:endParaRPr lang="en-US"/>
        </a:p>
      </dgm:t>
    </dgm:pt>
    <dgm:pt modelId="{2E19073C-A8DD-439F-92E7-C937774B1B3C}" type="parTrans" cxnId="{256EEF09-94AA-45B4-8E50-99D82B826C53}">
      <dgm:prSet/>
      <dgm:spPr/>
      <dgm:t>
        <a:bodyPr/>
        <a:lstStyle/>
        <a:p>
          <a:endParaRPr lang="en-US"/>
        </a:p>
      </dgm:t>
    </dgm:pt>
    <dgm:pt modelId="{F3E5083D-31D5-4E0E-9C71-3EA877A1B030}" type="sibTrans" cxnId="{256EEF09-94AA-45B4-8E50-99D82B826C53}">
      <dgm:prSet/>
      <dgm:spPr/>
      <dgm:t>
        <a:bodyPr/>
        <a:lstStyle/>
        <a:p>
          <a:endParaRPr lang="en-US"/>
        </a:p>
      </dgm:t>
    </dgm:pt>
    <dgm:pt modelId="{24348B8D-0D39-402C-9E11-602497A46695}">
      <dgm:prSet/>
      <dgm:spPr/>
      <dgm:t>
        <a:bodyPr/>
        <a:lstStyle/>
        <a:p>
          <a:r>
            <a:rPr lang="en-GB"/>
            <a:t>Planning.</a:t>
          </a:r>
          <a:endParaRPr lang="en-US"/>
        </a:p>
      </dgm:t>
    </dgm:pt>
    <dgm:pt modelId="{597EBC3C-6D68-4D7A-B379-DC094764C289}" type="parTrans" cxnId="{B149089B-B435-4369-AB4A-5FDE8938237F}">
      <dgm:prSet/>
      <dgm:spPr/>
      <dgm:t>
        <a:bodyPr/>
        <a:lstStyle/>
        <a:p>
          <a:endParaRPr lang="en-US"/>
        </a:p>
      </dgm:t>
    </dgm:pt>
    <dgm:pt modelId="{A2F86021-39C0-4BCF-B381-2526F6A4E54D}" type="sibTrans" cxnId="{B149089B-B435-4369-AB4A-5FDE8938237F}">
      <dgm:prSet/>
      <dgm:spPr/>
      <dgm:t>
        <a:bodyPr/>
        <a:lstStyle/>
        <a:p>
          <a:endParaRPr lang="en-US"/>
        </a:p>
      </dgm:t>
    </dgm:pt>
    <dgm:pt modelId="{093FF1DC-F8D5-40E5-A89D-360EBBF9E3A5}">
      <dgm:prSet/>
      <dgm:spPr/>
      <dgm:t>
        <a:bodyPr/>
        <a:lstStyle/>
        <a:p>
          <a:r>
            <a:rPr lang="en-GB"/>
            <a:t>Monitoring.</a:t>
          </a:r>
          <a:endParaRPr lang="en-US"/>
        </a:p>
      </dgm:t>
    </dgm:pt>
    <dgm:pt modelId="{5074D938-3AB5-4B09-9775-B5938EE70508}" type="parTrans" cxnId="{DE2FD3F2-5C9D-419A-9C7C-A66438F67661}">
      <dgm:prSet/>
      <dgm:spPr/>
      <dgm:t>
        <a:bodyPr/>
        <a:lstStyle/>
        <a:p>
          <a:endParaRPr lang="en-US"/>
        </a:p>
      </dgm:t>
    </dgm:pt>
    <dgm:pt modelId="{023E8BFA-AD2D-4D08-BAEE-E7188B64EF1A}" type="sibTrans" cxnId="{DE2FD3F2-5C9D-419A-9C7C-A66438F67661}">
      <dgm:prSet/>
      <dgm:spPr/>
      <dgm:t>
        <a:bodyPr/>
        <a:lstStyle/>
        <a:p>
          <a:endParaRPr lang="en-US"/>
        </a:p>
      </dgm:t>
    </dgm:pt>
    <dgm:pt modelId="{2AB227FD-BD67-4CA4-B8C8-AB32D5A2EC2F}">
      <dgm:prSet/>
      <dgm:spPr/>
      <dgm:t>
        <a:bodyPr/>
        <a:lstStyle/>
        <a:p>
          <a:r>
            <a:rPr lang="en-GB"/>
            <a:t>Developing.</a:t>
          </a:r>
          <a:endParaRPr lang="en-US"/>
        </a:p>
      </dgm:t>
    </dgm:pt>
    <dgm:pt modelId="{99B4EB59-946E-4B01-AB9F-0C35957E212B}" type="parTrans" cxnId="{BD841E65-E67A-4A58-86BB-68EDB0CEAE66}">
      <dgm:prSet/>
      <dgm:spPr/>
      <dgm:t>
        <a:bodyPr/>
        <a:lstStyle/>
        <a:p>
          <a:endParaRPr lang="en-US"/>
        </a:p>
      </dgm:t>
    </dgm:pt>
    <dgm:pt modelId="{4AB2454B-07D5-4926-AD66-DB613B5CE83B}" type="sibTrans" cxnId="{BD841E65-E67A-4A58-86BB-68EDB0CEAE66}">
      <dgm:prSet/>
      <dgm:spPr/>
      <dgm:t>
        <a:bodyPr/>
        <a:lstStyle/>
        <a:p>
          <a:endParaRPr lang="en-US"/>
        </a:p>
      </dgm:t>
    </dgm:pt>
    <dgm:pt modelId="{919C49D1-97E8-4238-B136-4791349D5EB1}">
      <dgm:prSet/>
      <dgm:spPr/>
      <dgm:t>
        <a:bodyPr/>
        <a:lstStyle/>
        <a:p>
          <a:r>
            <a:rPr lang="en-GB"/>
            <a:t>Rewarding.</a:t>
          </a:r>
          <a:endParaRPr lang="en-US"/>
        </a:p>
      </dgm:t>
    </dgm:pt>
    <dgm:pt modelId="{CC0AAA1F-8B8A-4957-88E7-46A4C87A806A}" type="parTrans" cxnId="{80CE9653-DBC0-4C2D-BF9F-25CC1B2FA983}">
      <dgm:prSet/>
      <dgm:spPr/>
      <dgm:t>
        <a:bodyPr/>
        <a:lstStyle/>
        <a:p>
          <a:endParaRPr lang="en-US"/>
        </a:p>
      </dgm:t>
    </dgm:pt>
    <dgm:pt modelId="{76874F8A-C555-4CCB-A572-909BB74EF939}" type="sibTrans" cxnId="{80CE9653-DBC0-4C2D-BF9F-25CC1B2FA983}">
      <dgm:prSet/>
      <dgm:spPr/>
      <dgm:t>
        <a:bodyPr/>
        <a:lstStyle/>
        <a:p>
          <a:endParaRPr lang="en-US"/>
        </a:p>
      </dgm:t>
    </dgm:pt>
    <dgm:pt modelId="{325974D7-602D-4C4D-B418-00A81E382525}" type="pres">
      <dgm:prSet presAssocID="{D71AA4AD-4238-45E0-AC6E-BF159F4072A6}" presName="root" presStyleCnt="0">
        <dgm:presLayoutVars>
          <dgm:dir/>
          <dgm:resizeHandles val="exact"/>
        </dgm:presLayoutVars>
      </dgm:prSet>
      <dgm:spPr/>
    </dgm:pt>
    <dgm:pt modelId="{D77F60C9-9998-420C-85AB-F777796EDCF2}" type="pres">
      <dgm:prSet presAssocID="{C6CCCF4C-0F8A-4291-854A-0544DC535524}" presName="compNode" presStyleCnt="0"/>
      <dgm:spPr/>
    </dgm:pt>
    <dgm:pt modelId="{B7589D0C-6EF2-4298-9E32-10353175440C}" type="pres">
      <dgm:prSet presAssocID="{C6CCCF4C-0F8A-4291-854A-0544DC535524}" presName="bgRect" presStyleLbl="bgShp" presStyleIdx="0" presStyleCnt="6"/>
      <dgm:spPr/>
    </dgm:pt>
    <dgm:pt modelId="{06BC67CC-4C57-469F-8E25-D698EDFC41A0}" type="pres">
      <dgm:prSet presAssocID="{C6CCCF4C-0F8A-4291-854A-0544DC53552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6F35BE9-4381-4CA8-93BA-15FCA7803637}" type="pres">
      <dgm:prSet presAssocID="{C6CCCF4C-0F8A-4291-854A-0544DC535524}" presName="spaceRect" presStyleCnt="0"/>
      <dgm:spPr/>
    </dgm:pt>
    <dgm:pt modelId="{E6801E65-5B96-47A3-938D-D50F16A23873}" type="pres">
      <dgm:prSet presAssocID="{C6CCCF4C-0F8A-4291-854A-0544DC535524}" presName="parTx" presStyleLbl="revTx" presStyleIdx="0" presStyleCnt="6">
        <dgm:presLayoutVars>
          <dgm:chMax val="0"/>
          <dgm:chPref val="0"/>
        </dgm:presLayoutVars>
      </dgm:prSet>
      <dgm:spPr/>
    </dgm:pt>
    <dgm:pt modelId="{0D517BDF-EAC3-44E7-84DF-8F6BAE62F207}" type="pres">
      <dgm:prSet presAssocID="{2FC454F0-B6E2-4640-AC4F-249949F03816}" presName="sibTrans" presStyleCnt="0"/>
      <dgm:spPr/>
    </dgm:pt>
    <dgm:pt modelId="{D11EE729-59B6-4DC9-8625-FB0EA67A551A}" type="pres">
      <dgm:prSet presAssocID="{0755EBE4-017F-4AAF-AE01-CF6AD4ECD358}" presName="compNode" presStyleCnt="0"/>
      <dgm:spPr/>
    </dgm:pt>
    <dgm:pt modelId="{23110899-0719-4E44-AFFD-C6C616DF7ABA}" type="pres">
      <dgm:prSet presAssocID="{0755EBE4-017F-4AAF-AE01-CF6AD4ECD358}" presName="bgRect" presStyleLbl="bgShp" presStyleIdx="1" presStyleCnt="6"/>
      <dgm:spPr/>
    </dgm:pt>
    <dgm:pt modelId="{3FAADF11-8430-4E82-86CD-187273CA14A7}" type="pres">
      <dgm:prSet presAssocID="{0755EBE4-017F-4AAF-AE01-CF6AD4ECD35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AD88C8D-09AF-4584-B87E-AB5610832877}" type="pres">
      <dgm:prSet presAssocID="{0755EBE4-017F-4AAF-AE01-CF6AD4ECD358}" presName="spaceRect" presStyleCnt="0"/>
      <dgm:spPr/>
    </dgm:pt>
    <dgm:pt modelId="{144380A6-2B1A-4FAE-83FB-6F209A8F0656}" type="pres">
      <dgm:prSet presAssocID="{0755EBE4-017F-4AAF-AE01-CF6AD4ECD358}" presName="parTx" presStyleLbl="revTx" presStyleIdx="1" presStyleCnt="6">
        <dgm:presLayoutVars>
          <dgm:chMax val="0"/>
          <dgm:chPref val="0"/>
        </dgm:presLayoutVars>
      </dgm:prSet>
      <dgm:spPr/>
    </dgm:pt>
    <dgm:pt modelId="{711ABA1B-6332-447E-B3C9-821C42E02E9B}" type="pres">
      <dgm:prSet presAssocID="{F3E5083D-31D5-4E0E-9C71-3EA877A1B030}" presName="sibTrans" presStyleCnt="0"/>
      <dgm:spPr/>
    </dgm:pt>
    <dgm:pt modelId="{936ACB3E-4C9E-4988-81DF-EAEB9B793218}" type="pres">
      <dgm:prSet presAssocID="{24348B8D-0D39-402C-9E11-602497A46695}" presName="compNode" presStyleCnt="0"/>
      <dgm:spPr/>
    </dgm:pt>
    <dgm:pt modelId="{9324C182-6E4A-4A3A-B09D-843E45F5A424}" type="pres">
      <dgm:prSet presAssocID="{24348B8D-0D39-402C-9E11-602497A46695}" presName="bgRect" presStyleLbl="bgShp" presStyleIdx="2" presStyleCnt="6"/>
      <dgm:spPr/>
    </dgm:pt>
    <dgm:pt modelId="{5C3D4990-CE7F-4AD7-AC31-CAAC01D4F624}" type="pres">
      <dgm:prSet presAssocID="{24348B8D-0D39-402C-9E11-602497A4669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96A20CEE-1619-4EF3-8115-069C7365D8CB}" type="pres">
      <dgm:prSet presAssocID="{24348B8D-0D39-402C-9E11-602497A46695}" presName="spaceRect" presStyleCnt="0"/>
      <dgm:spPr/>
    </dgm:pt>
    <dgm:pt modelId="{8F3B8E59-E120-41FA-A67C-02D71825B2AD}" type="pres">
      <dgm:prSet presAssocID="{24348B8D-0D39-402C-9E11-602497A46695}" presName="parTx" presStyleLbl="revTx" presStyleIdx="2" presStyleCnt="6">
        <dgm:presLayoutVars>
          <dgm:chMax val="0"/>
          <dgm:chPref val="0"/>
        </dgm:presLayoutVars>
      </dgm:prSet>
      <dgm:spPr/>
    </dgm:pt>
    <dgm:pt modelId="{6713AD06-DC47-4B9D-9931-F7006D97BAFA}" type="pres">
      <dgm:prSet presAssocID="{A2F86021-39C0-4BCF-B381-2526F6A4E54D}" presName="sibTrans" presStyleCnt="0"/>
      <dgm:spPr/>
    </dgm:pt>
    <dgm:pt modelId="{CF4FA209-A61D-4234-B1F5-4990B13153EE}" type="pres">
      <dgm:prSet presAssocID="{093FF1DC-F8D5-40E5-A89D-360EBBF9E3A5}" presName="compNode" presStyleCnt="0"/>
      <dgm:spPr/>
    </dgm:pt>
    <dgm:pt modelId="{DAB48E79-EB83-48BE-9127-B1FEC8EED425}" type="pres">
      <dgm:prSet presAssocID="{093FF1DC-F8D5-40E5-A89D-360EBBF9E3A5}" presName="bgRect" presStyleLbl="bgShp" presStyleIdx="3" presStyleCnt="6"/>
      <dgm:spPr/>
    </dgm:pt>
    <dgm:pt modelId="{5D25242F-4A6F-4077-AEE1-1907BDC13EA5}" type="pres">
      <dgm:prSet presAssocID="{093FF1DC-F8D5-40E5-A89D-360EBBF9E3A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1707EA38-F5F6-4558-A404-62B640BD78A3}" type="pres">
      <dgm:prSet presAssocID="{093FF1DC-F8D5-40E5-A89D-360EBBF9E3A5}" presName="spaceRect" presStyleCnt="0"/>
      <dgm:spPr/>
    </dgm:pt>
    <dgm:pt modelId="{28D5BAB4-973C-4A2F-B5A0-729CB72EF71B}" type="pres">
      <dgm:prSet presAssocID="{093FF1DC-F8D5-40E5-A89D-360EBBF9E3A5}" presName="parTx" presStyleLbl="revTx" presStyleIdx="3" presStyleCnt="6">
        <dgm:presLayoutVars>
          <dgm:chMax val="0"/>
          <dgm:chPref val="0"/>
        </dgm:presLayoutVars>
      </dgm:prSet>
      <dgm:spPr/>
    </dgm:pt>
    <dgm:pt modelId="{C566FD09-B172-4325-8390-AE21DAE567C4}" type="pres">
      <dgm:prSet presAssocID="{023E8BFA-AD2D-4D08-BAEE-E7188B64EF1A}" presName="sibTrans" presStyleCnt="0"/>
      <dgm:spPr/>
    </dgm:pt>
    <dgm:pt modelId="{BC7D6D5E-19E4-499C-A58A-7BE4143F7A39}" type="pres">
      <dgm:prSet presAssocID="{2AB227FD-BD67-4CA4-B8C8-AB32D5A2EC2F}" presName="compNode" presStyleCnt="0"/>
      <dgm:spPr/>
    </dgm:pt>
    <dgm:pt modelId="{F3F3875A-0652-4F9F-8DE0-0A30B1E5FC24}" type="pres">
      <dgm:prSet presAssocID="{2AB227FD-BD67-4CA4-B8C8-AB32D5A2EC2F}" presName="bgRect" presStyleLbl="bgShp" presStyleIdx="4" presStyleCnt="6"/>
      <dgm:spPr/>
    </dgm:pt>
    <dgm:pt modelId="{85DA0EFC-E009-4C39-A969-84817B0007BC}" type="pres">
      <dgm:prSet presAssocID="{2AB227FD-BD67-4CA4-B8C8-AB32D5A2EC2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D0493C45-7AA0-486F-9930-6420A3DEB428}" type="pres">
      <dgm:prSet presAssocID="{2AB227FD-BD67-4CA4-B8C8-AB32D5A2EC2F}" presName="spaceRect" presStyleCnt="0"/>
      <dgm:spPr/>
    </dgm:pt>
    <dgm:pt modelId="{BB8D11FF-26C2-46AD-8EE0-8CFE3D9964A7}" type="pres">
      <dgm:prSet presAssocID="{2AB227FD-BD67-4CA4-B8C8-AB32D5A2EC2F}" presName="parTx" presStyleLbl="revTx" presStyleIdx="4" presStyleCnt="6">
        <dgm:presLayoutVars>
          <dgm:chMax val="0"/>
          <dgm:chPref val="0"/>
        </dgm:presLayoutVars>
      </dgm:prSet>
      <dgm:spPr/>
    </dgm:pt>
    <dgm:pt modelId="{C0F3C582-65B7-49A6-AF97-1A3BA128FBCA}" type="pres">
      <dgm:prSet presAssocID="{4AB2454B-07D5-4926-AD66-DB613B5CE83B}" presName="sibTrans" presStyleCnt="0"/>
      <dgm:spPr/>
    </dgm:pt>
    <dgm:pt modelId="{7878DA59-A7A5-4162-97C2-4A7A3A7F0112}" type="pres">
      <dgm:prSet presAssocID="{919C49D1-97E8-4238-B136-4791349D5EB1}" presName="compNode" presStyleCnt="0"/>
      <dgm:spPr/>
    </dgm:pt>
    <dgm:pt modelId="{42521044-34C9-48A4-B89A-FB11AB34544F}" type="pres">
      <dgm:prSet presAssocID="{919C49D1-97E8-4238-B136-4791349D5EB1}" presName="bgRect" presStyleLbl="bgShp" presStyleIdx="5" presStyleCnt="6"/>
      <dgm:spPr/>
    </dgm:pt>
    <dgm:pt modelId="{FD711723-9F44-4A58-8A22-000311EDC241}" type="pres">
      <dgm:prSet presAssocID="{919C49D1-97E8-4238-B136-4791349D5EB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6C71FCB8-74C9-4324-A8D7-06387F6451DD}" type="pres">
      <dgm:prSet presAssocID="{919C49D1-97E8-4238-B136-4791349D5EB1}" presName="spaceRect" presStyleCnt="0"/>
      <dgm:spPr/>
    </dgm:pt>
    <dgm:pt modelId="{9C04ED44-A93E-480A-BF5E-6A08308E034C}" type="pres">
      <dgm:prSet presAssocID="{919C49D1-97E8-4238-B136-4791349D5EB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2339500-0BA0-46D1-B720-6836C9643EA4}" type="presOf" srcId="{093FF1DC-F8D5-40E5-A89D-360EBBF9E3A5}" destId="{28D5BAB4-973C-4A2F-B5A0-729CB72EF71B}" srcOrd="0" destOrd="0" presId="urn:microsoft.com/office/officeart/2018/2/layout/IconVerticalSolidList"/>
    <dgm:cxn modelId="{256EEF09-94AA-45B4-8E50-99D82B826C53}" srcId="{D71AA4AD-4238-45E0-AC6E-BF159F4072A6}" destId="{0755EBE4-017F-4AAF-AE01-CF6AD4ECD358}" srcOrd="1" destOrd="0" parTransId="{2E19073C-A8DD-439F-92E7-C937774B1B3C}" sibTransId="{F3E5083D-31D5-4E0E-9C71-3EA877A1B030}"/>
    <dgm:cxn modelId="{23AC9412-F651-457E-B927-00F900C3FAC3}" type="presOf" srcId="{919C49D1-97E8-4238-B136-4791349D5EB1}" destId="{9C04ED44-A93E-480A-BF5E-6A08308E034C}" srcOrd="0" destOrd="0" presId="urn:microsoft.com/office/officeart/2018/2/layout/IconVerticalSolidList"/>
    <dgm:cxn modelId="{964EDE18-F87B-4DCB-BFB6-D0CEE805295B}" type="presOf" srcId="{24348B8D-0D39-402C-9E11-602497A46695}" destId="{8F3B8E59-E120-41FA-A67C-02D71825B2AD}" srcOrd="0" destOrd="0" presId="urn:microsoft.com/office/officeart/2018/2/layout/IconVerticalSolidList"/>
    <dgm:cxn modelId="{9E90061D-D527-488E-BE0C-D7E38DEC218A}" srcId="{D71AA4AD-4238-45E0-AC6E-BF159F4072A6}" destId="{C6CCCF4C-0F8A-4291-854A-0544DC535524}" srcOrd="0" destOrd="0" parTransId="{B339DB35-B126-4A61-A670-F600F00F974D}" sibTransId="{2FC454F0-B6E2-4640-AC4F-249949F03816}"/>
    <dgm:cxn modelId="{2F623D44-DD42-4443-AC5F-098E4D0E279B}" type="presOf" srcId="{0755EBE4-017F-4AAF-AE01-CF6AD4ECD358}" destId="{144380A6-2B1A-4FAE-83FB-6F209A8F0656}" srcOrd="0" destOrd="0" presId="urn:microsoft.com/office/officeart/2018/2/layout/IconVerticalSolidList"/>
    <dgm:cxn modelId="{BD841E65-E67A-4A58-86BB-68EDB0CEAE66}" srcId="{D71AA4AD-4238-45E0-AC6E-BF159F4072A6}" destId="{2AB227FD-BD67-4CA4-B8C8-AB32D5A2EC2F}" srcOrd="4" destOrd="0" parTransId="{99B4EB59-946E-4B01-AB9F-0C35957E212B}" sibTransId="{4AB2454B-07D5-4926-AD66-DB613B5CE83B}"/>
    <dgm:cxn modelId="{80CE9653-DBC0-4C2D-BF9F-25CC1B2FA983}" srcId="{D71AA4AD-4238-45E0-AC6E-BF159F4072A6}" destId="{919C49D1-97E8-4238-B136-4791349D5EB1}" srcOrd="5" destOrd="0" parTransId="{CC0AAA1F-8B8A-4957-88E7-46A4C87A806A}" sibTransId="{76874F8A-C555-4CCB-A572-909BB74EF939}"/>
    <dgm:cxn modelId="{B149089B-B435-4369-AB4A-5FDE8938237F}" srcId="{D71AA4AD-4238-45E0-AC6E-BF159F4072A6}" destId="{24348B8D-0D39-402C-9E11-602497A46695}" srcOrd="2" destOrd="0" parTransId="{597EBC3C-6D68-4D7A-B379-DC094764C289}" sibTransId="{A2F86021-39C0-4BCF-B381-2526F6A4E54D}"/>
    <dgm:cxn modelId="{C6FC12D0-C165-4FB8-90A3-6E4FC97A9D24}" type="presOf" srcId="{2AB227FD-BD67-4CA4-B8C8-AB32D5A2EC2F}" destId="{BB8D11FF-26C2-46AD-8EE0-8CFE3D9964A7}" srcOrd="0" destOrd="0" presId="urn:microsoft.com/office/officeart/2018/2/layout/IconVerticalSolidList"/>
    <dgm:cxn modelId="{0415F8E3-1731-469D-9014-EAE1D179462A}" type="presOf" srcId="{C6CCCF4C-0F8A-4291-854A-0544DC535524}" destId="{E6801E65-5B96-47A3-938D-D50F16A23873}" srcOrd="0" destOrd="0" presId="urn:microsoft.com/office/officeart/2018/2/layout/IconVerticalSolidList"/>
    <dgm:cxn modelId="{520C38F0-02D4-459E-BD36-8D11DEDF4FF5}" type="presOf" srcId="{D71AA4AD-4238-45E0-AC6E-BF159F4072A6}" destId="{325974D7-602D-4C4D-B418-00A81E382525}" srcOrd="0" destOrd="0" presId="urn:microsoft.com/office/officeart/2018/2/layout/IconVerticalSolidList"/>
    <dgm:cxn modelId="{DE2FD3F2-5C9D-419A-9C7C-A66438F67661}" srcId="{D71AA4AD-4238-45E0-AC6E-BF159F4072A6}" destId="{093FF1DC-F8D5-40E5-A89D-360EBBF9E3A5}" srcOrd="3" destOrd="0" parTransId="{5074D938-3AB5-4B09-9775-B5938EE70508}" sibTransId="{023E8BFA-AD2D-4D08-BAEE-E7188B64EF1A}"/>
    <dgm:cxn modelId="{8AA1ED1D-4AA0-491F-B5B1-A252A19CFA22}" type="presParOf" srcId="{325974D7-602D-4C4D-B418-00A81E382525}" destId="{D77F60C9-9998-420C-85AB-F777796EDCF2}" srcOrd="0" destOrd="0" presId="urn:microsoft.com/office/officeart/2018/2/layout/IconVerticalSolidList"/>
    <dgm:cxn modelId="{70B0D9DC-E1CE-4544-B9C1-5D5BBE67E205}" type="presParOf" srcId="{D77F60C9-9998-420C-85AB-F777796EDCF2}" destId="{B7589D0C-6EF2-4298-9E32-10353175440C}" srcOrd="0" destOrd="0" presId="urn:microsoft.com/office/officeart/2018/2/layout/IconVerticalSolidList"/>
    <dgm:cxn modelId="{2B425150-B923-4C74-8B8D-95B89F89ADD6}" type="presParOf" srcId="{D77F60C9-9998-420C-85AB-F777796EDCF2}" destId="{06BC67CC-4C57-469F-8E25-D698EDFC41A0}" srcOrd="1" destOrd="0" presId="urn:microsoft.com/office/officeart/2018/2/layout/IconVerticalSolidList"/>
    <dgm:cxn modelId="{6DBEED92-671E-47E2-9386-8A6664F1E2F0}" type="presParOf" srcId="{D77F60C9-9998-420C-85AB-F777796EDCF2}" destId="{36F35BE9-4381-4CA8-93BA-15FCA7803637}" srcOrd="2" destOrd="0" presId="urn:microsoft.com/office/officeart/2018/2/layout/IconVerticalSolidList"/>
    <dgm:cxn modelId="{C273982A-8818-45F1-A436-52FFC9517BAA}" type="presParOf" srcId="{D77F60C9-9998-420C-85AB-F777796EDCF2}" destId="{E6801E65-5B96-47A3-938D-D50F16A23873}" srcOrd="3" destOrd="0" presId="urn:microsoft.com/office/officeart/2018/2/layout/IconVerticalSolidList"/>
    <dgm:cxn modelId="{FE0B2F32-D851-4ED8-9FB6-A9F941C4FD82}" type="presParOf" srcId="{325974D7-602D-4C4D-B418-00A81E382525}" destId="{0D517BDF-EAC3-44E7-84DF-8F6BAE62F207}" srcOrd="1" destOrd="0" presId="urn:microsoft.com/office/officeart/2018/2/layout/IconVerticalSolidList"/>
    <dgm:cxn modelId="{85C8AB84-9C31-4EAD-BFB8-C4B7DE0EDA8F}" type="presParOf" srcId="{325974D7-602D-4C4D-B418-00A81E382525}" destId="{D11EE729-59B6-4DC9-8625-FB0EA67A551A}" srcOrd="2" destOrd="0" presId="urn:microsoft.com/office/officeart/2018/2/layout/IconVerticalSolidList"/>
    <dgm:cxn modelId="{569FE9A0-A28C-4822-80E3-7ABEF25B50E7}" type="presParOf" srcId="{D11EE729-59B6-4DC9-8625-FB0EA67A551A}" destId="{23110899-0719-4E44-AFFD-C6C616DF7ABA}" srcOrd="0" destOrd="0" presId="urn:microsoft.com/office/officeart/2018/2/layout/IconVerticalSolidList"/>
    <dgm:cxn modelId="{9730FFD6-503D-421E-B45B-AB71D51764E5}" type="presParOf" srcId="{D11EE729-59B6-4DC9-8625-FB0EA67A551A}" destId="{3FAADF11-8430-4E82-86CD-187273CA14A7}" srcOrd="1" destOrd="0" presId="urn:microsoft.com/office/officeart/2018/2/layout/IconVerticalSolidList"/>
    <dgm:cxn modelId="{04F44ADF-5BB6-431C-A1D5-8D99BE13DB5A}" type="presParOf" srcId="{D11EE729-59B6-4DC9-8625-FB0EA67A551A}" destId="{6AD88C8D-09AF-4584-B87E-AB5610832877}" srcOrd="2" destOrd="0" presId="urn:microsoft.com/office/officeart/2018/2/layout/IconVerticalSolidList"/>
    <dgm:cxn modelId="{CB0C1CE3-B862-4402-8222-778FE165CC4E}" type="presParOf" srcId="{D11EE729-59B6-4DC9-8625-FB0EA67A551A}" destId="{144380A6-2B1A-4FAE-83FB-6F209A8F0656}" srcOrd="3" destOrd="0" presId="urn:microsoft.com/office/officeart/2018/2/layout/IconVerticalSolidList"/>
    <dgm:cxn modelId="{9AD2FCEF-06BA-4BC8-BEB9-F836B0CB84A4}" type="presParOf" srcId="{325974D7-602D-4C4D-B418-00A81E382525}" destId="{711ABA1B-6332-447E-B3C9-821C42E02E9B}" srcOrd="3" destOrd="0" presId="urn:microsoft.com/office/officeart/2018/2/layout/IconVerticalSolidList"/>
    <dgm:cxn modelId="{78E7FE92-A61F-405E-ADE9-C8F46F591367}" type="presParOf" srcId="{325974D7-602D-4C4D-B418-00A81E382525}" destId="{936ACB3E-4C9E-4988-81DF-EAEB9B793218}" srcOrd="4" destOrd="0" presId="urn:microsoft.com/office/officeart/2018/2/layout/IconVerticalSolidList"/>
    <dgm:cxn modelId="{D8C613D2-75D5-4162-A8DD-4E6ED3FE93DC}" type="presParOf" srcId="{936ACB3E-4C9E-4988-81DF-EAEB9B793218}" destId="{9324C182-6E4A-4A3A-B09D-843E45F5A424}" srcOrd="0" destOrd="0" presId="urn:microsoft.com/office/officeart/2018/2/layout/IconVerticalSolidList"/>
    <dgm:cxn modelId="{0F81D5E8-8FB0-42F6-A780-634FBF123D0E}" type="presParOf" srcId="{936ACB3E-4C9E-4988-81DF-EAEB9B793218}" destId="{5C3D4990-CE7F-4AD7-AC31-CAAC01D4F624}" srcOrd="1" destOrd="0" presId="urn:microsoft.com/office/officeart/2018/2/layout/IconVerticalSolidList"/>
    <dgm:cxn modelId="{EABC3E6C-1D29-4A68-9D51-5FCD244F473B}" type="presParOf" srcId="{936ACB3E-4C9E-4988-81DF-EAEB9B793218}" destId="{96A20CEE-1619-4EF3-8115-069C7365D8CB}" srcOrd="2" destOrd="0" presId="urn:microsoft.com/office/officeart/2018/2/layout/IconVerticalSolidList"/>
    <dgm:cxn modelId="{10568993-A8D6-4BEE-BCC3-29094F95AFBF}" type="presParOf" srcId="{936ACB3E-4C9E-4988-81DF-EAEB9B793218}" destId="{8F3B8E59-E120-41FA-A67C-02D71825B2AD}" srcOrd="3" destOrd="0" presId="urn:microsoft.com/office/officeart/2018/2/layout/IconVerticalSolidList"/>
    <dgm:cxn modelId="{748A765C-E1D5-4B91-8B25-E05524C18802}" type="presParOf" srcId="{325974D7-602D-4C4D-B418-00A81E382525}" destId="{6713AD06-DC47-4B9D-9931-F7006D97BAFA}" srcOrd="5" destOrd="0" presId="urn:microsoft.com/office/officeart/2018/2/layout/IconVerticalSolidList"/>
    <dgm:cxn modelId="{2E5DBE64-C1FD-4B99-91A8-BDE4063FF50F}" type="presParOf" srcId="{325974D7-602D-4C4D-B418-00A81E382525}" destId="{CF4FA209-A61D-4234-B1F5-4990B13153EE}" srcOrd="6" destOrd="0" presId="urn:microsoft.com/office/officeart/2018/2/layout/IconVerticalSolidList"/>
    <dgm:cxn modelId="{292D4CC9-7FA6-478D-BD99-8DB7C8E4C425}" type="presParOf" srcId="{CF4FA209-A61D-4234-B1F5-4990B13153EE}" destId="{DAB48E79-EB83-48BE-9127-B1FEC8EED425}" srcOrd="0" destOrd="0" presId="urn:microsoft.com/office/officeart/2018/2/layout/IconVerticalSolidList"/>
    <dgm:cxn modelId="{01D5B727-C8AC-42F4-835B-3144885DFDF0}" type="presParOf" srcId="{CF4FA209-A61D-4234-B1F5-4990B13153EE}" destId="{5D25242F-4A6F-4077-AEE1-1907BDC13EA5}" srcOrd="1" destOrd="0" presId="urn:microsoft.com/office/officeart/2018/2/layout/IconVerticalSolidList"/>
    <dgm:cxn modelId="{EA0E7B6C-C8B0-4573-A7A1-867A97B0D526}" type="presParOf" srcId="{CF4FA209-A61D-4234-B1F5-4990B13153EE}" destId="{1707EA38-F5F6-4558-A404-62B640BD78A3}" srcOrd="2" destOrd="0" presId="urn:microsoft.com/office/officeart/2018/2/layout/IconVerticalSolidList"/>
    <dgm:cxn modelId="{6B56FF34-28F7-4A2E-B405-7C05D7A9E78E}" type="presParOf" srcId="{CF4FA209-A61D-4234-B1F5-4990B13153EE}" destId="{28D5BAB4-973C-4A2F-B5A0-729CB72EF71B}" srcOrd="3" destOrd="0" presId="urn:microsoft.com/office/officeart/2018/2/layout/IconVerticalSolidList"/>
    <dgm:cxn modelId="{679F6977-F4F3-438C-88B2-BB9FD5FE2616}" type="presParOf" srcId="{325974D7-602D-4C4D-B418-00A81E382525}" destId="{C566FD09-B172-4325-8390-AE21DAE567C4}" srcOrd="7" destOrd="0" presId="urn:microsoft.com/office/officeart/2018/2/layout/IconVerticalSolidList"/>
    <dgm:cxn modelId="{0DCC7B71-2C0F-4A37-AEE0-42404C0BAA0F}" type="presParOf" srcId="{325974D7-602D-4C4D-B418-00A81E382525}" destId="{BC7D6D5E-19E4-499C-A58A-7BE4143F7A39}" srcOrd="8" destOrd="0" presId="urn:microsoft.com/office/officeart/2018/2/layout/IconVerticalSolidList"/>
    <dgm:cxn modelId="{022972B0-A78E-40A6-9219-8E3F25D3B89B}" type="presParOf" srcId="{BC7D6D5E-19E4-499C-A58A-7BE4143F7A39}" destId="{F3F3875A-0652-4F9F-8DE0-0A30B1E5FC24}" srcOrd="0" destOrd="0" presId="urn:microsoft.com/office/officeart/2018/2/layout/IconVerticalSolidList"/>
    <dgm:cxn modelId="{C7D441A5-56AE-43F3-8450-BD78099BF49C}" type="presParOf" srcId="{BC7D6D5E-19E4-499C-A58A-7BE4143F7A39}" destId="{85DA0EFC-E009-4C39-A969-84817B0007BC}" srcOrd="1" destOrd="0" presId="urn:microsoft.com/office/officeart/2018/2/layout/IconVerticalSolidList"/>
    <dgm:cxn modelId="{165F91A2-E83E-46DA-A3D1-EE3D7707673E}" type="presParOf" srcId="{BC7D6D5E-19E4-499C-A58A-7BE4143F7A39}" destId="{D0493C45-7AA0-486F-9930-6420A3DEB428}" srcOrd="2" destOrd="0" presId="urn:microsoft.com/office/officeart/2018/2/layout/IconVerticalSolidList"/>
    <dgm:cxn modelId="{4D8EBD2F-B09B-4855-972F-F30934488C95}" type="presParOf" srcId="{BC7D6D5E-19E4-499C-A58A-7BE4143F7A39}" destId="{BB8D11FF-26C2-46AD-8EE0-8CFE3D9964A7}" srcOrd="3" destOrd="0" presId="urn:microsoft.com/office/officeart/2018/2/layout/IconVerticalSolidList"/>
    <dgm:cxn modelId="{E54FF253-B2F9-47F9-BCA1-3B9BF688994B}" type="presParOf" srcId="{325974D7-602D-4C4D-B418-00A81E382525}" destId="{C0F3C582-65B7-49A6-AF97-1A3BA128FBCA}" srcOrd="9" destOrd="0" presId="urn:microsoft.com/office/officeart/2018/2/layout/IconVerticalSolidList"/>
    <dgm:cxn modelId="{CD022B34-C8C4-4214-B490-7E34CF90431A}" type="presParOf" srcId="{325974D7-602D-4C4D-B418-00A81E382525}" destId="{7878DA59-A7A5-4162-97C2-4A7A3A7F0112}" srcOrd="10" destOrd="0" presId="urn:microsoft.com/office/officeart/2018/2/layout/IconVerticalSolidList"/>
    <dgm:cxn modelId="{A48CDC56-CC99-4D73-95FE-B916CCBCF3A4}" type="presParOf" srcId="{7878DA59-A7A5-4162-97C2-4A7A3A7F0112}" destId="{42521044-34C9-48A4-B89A-FB11AB34544F}" srcOrd="0" destOrd="0" presId="urn:microsoft.com/office/officeart/2018/2/layout/IconVerticalSolidList"/>
    <dgm:cxn modelId="{EFEC8148-F24D-4F67-BFE8-25ECD38F2355}" type="presParOf" srcId="{7878DA59-A7A5-4162-97C2-4A7A3A7F0112}" destId="{FD711723-9F44-4A58-8A22-000311EDC241}" srcOrd="1" destOrd="0" presId="urn:microsoft.com/office/officeart/2018/2/layout/IconVerticalSolidList"/>
    <dgm:cxn modelId="{87218ADC-E4BE-43B6-B0A7-8AC92001766D}" type="presParOf" srcId="{7878DA59-A7A5-4162-97C2-4A7A3A7F0112}" destId="{6C71FCB8-74C9-4324-A8D7-06387F6451DD}" srcOrd="2" destOrd="0" presId="urn:microsoft.com/office/officeart/2018/2/layout/IconVerticalSolidList"/>
    <dgm:cxn modelId="{46F6DE66-8CEF-4B49-A3B4-CEBED5C950A5}" type="presParOf" srcId="{7878DA59-A7A5-4162-97C2-4A7A3A7F0112}" destId="{9C04ED44-A93E-480A-BF5E-6A08308E03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2D740-7ACB-4773-B790-68BB97449D54}">
      <dsp:nvSpPr>
        <dsp:cNvPr id="0" name=""/>
        <dsp:cNvSpPr/>
      </dsp:nvSpPr>
      <dsp:spPr>
        <a:xfrm>
          <a:off x="418552" y="885384"/>
          <a:ext cx="678691" cy="6786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266E4-6522-41A8-BA8F-6737393AB718}">
      <dsp:nvSpPr>
        <dsp:cNvPr id="0" name=""/>
        <dsp:cNvSpPr/>
      </dsp:nvSpPr>
      <dsp:spPr>
        <a:xfrm>
          <a:off x="3796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Marriott International situated in Kochi , Kerala , India.</a:t>
          </a:r>
          <a:endParaRPr lang="en-US" sz="1100" kern="1200"/>
        </a:p>
      </dsp:txBody>
      <dsp:txXfrm>
        <a:off x="3796" y="1840582"/>
        <a:ext cx="1508203" cy="603281"/>
      </dsp:txXfrm>
    </dsp:sp>
    <dsp:sp modelId="{76F8A597-83CC-4575-AF90-01FCAC95B2FF}">
      <dsp:nvSpPr>
        <dsp:cNvPr id="0" name=""/>
        <dsp:cNvSpPr/>
      </dsp:nvSpPr>
      <dsp:spPr>
        <a:xfrm>
          <a:off x="2190690" y="885384"/>
          <a:ext cx="678691" cy="67869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2CDB1-99B3-4F08-8F48-69437715CD34}">
      <dsp:nvSpPr>
        <dsp:cNvPr id="0" name=""/>
        <dsp:cNvSpPr/>
      </dsp:nvSpPr>
      <dsp:spPr>
        <a:xfrm>
          <a:off x="1775935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Athithi devo bhava (Guest is God).</a:t>
          </a:r>
          <a:endParaRPr lang="en-US" sz="1100" kern="1200"/>
        </a:p>
      </dsp:txBody>
      <dsp:txXfrm>
        <a:off x="1775935" y="1840582"/>
        <a:ext cx="1508203" cy="603281"/>
      </dsp:txXfrm>
    </dsp:sp>
    <dsp:sp modelId="{6ECCC4BE-2237-4E73-9835-F52329E8B5D5}">
      <dsp:nvSpPr>
        <dsp:cNvPr id="0" name=""/>
        <dsp:cNvSpPr/>
      </dsp:nvSpPr>
      <dsp:spPr>
        <a:xfrm>
          <a:off x="3962829" y="885384"/>
          <a:ext cx="678691" cy="67869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CB231-A9A4-42B8-AACC-964A41519E2D}">
      <dsp:nvSpPr>
        <dsp:cNvPr id="0" name=""/>
        <dsp:cNvSpPr/>
      </dsp:nvSpPr>
      <dsp:spPr>
        <a:xfrm>
          <a:off x="3548073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Sixth best tourist destination in India.</a:t>
          </a:r>
          <a:endParaRPr lang="en-US" sz="1100" kern="1200"/>
        </a:p>
      </dsp:txBody>
      <dsp:txXfrm>
        <a:off x="3548073" y="1840582"/>
        <a:ext cx="1508203" cy="603281"/>
      </dsp:txXfrm>
    </dsp:sp>
    <dsp:sp modelId="{7D5DAC4E-F0EA-4DD5-AEE4-7147A7CEE2D3}">
      <dsp:nvSpPr>
        <dsp:cNvPr id="0" name=""/>
        <dsp:cNvSpPr/>
      </dsp:nvSpPr>
      <dsp:spPr>
        <a:xfrm>
          <a:off x="5734968" y="885384"/>
          <a:ext cx="678691" cy="678691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29508-7AC1-4C1A-ABC2-7F9CFB1A514C}">
      <dsp:nvSpPr>
        <dsp:cNvPr id="0" name=""/>
        <dsp:cNvSpPr/>
      </dsp:nvSpPr>
      <dsp:spPr>
        <a:xfrm>
          <a:off x="5320212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Population 2.118 million.</a:t>
          </a:r>
          <a:endParaRPr lang="en-US" sz="1100" kern="1200"/>
        </a:p>
      </dsp:txBody>
      <dsp:txXfrm>
        <a:off x="5320212" y="1840582"/>
        <a:ext cx="1508203" cy="603281"/>
      </dsp:txXfrm>
    </dsp:sp>
    <dsp:sp modelId="{C508D854-9597-4F17-A898-CB5139E3137B}">
      <dsp:nvSpPr>
        <dsp:cNvPr id="0" name=""/>
        <dsp:cNvSpPr/>
      </dsp:nvSpPr>
      <dsp:spPr>
        <a:xfrm>
          <a:off x="418552" y="2820914"/>
          <a:ext cx="678691" cy="678691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BF3E5-DCF2-4AE5-A430-F1E58DEC5EAE}">
      <dsp:nvSpPr>
        <dsp:cNvPr id="0" name=""/>
        <dsp:cNvSpPr/>
      </dsp:nvSpPr>
      <dsp:spPr>
        <a:xfrm>
          <a:off x="3796" y="3776113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8310 square feet at meeting space.</a:t>
          </a:r>
          <a:endParaRPr lang="en-US" sz="1100" kern="1200"/>
        </a:p>
      </dsp:txBody>
      <dsp:txXfrm>
        <a:off x="3796" y="3776113"/>
        <a:ext cx="1508203" cy="603281"/>
      </dsp:txXfrm>
    </dsp:sp>
    <dsp:sp modelId="{A3C05D29-36E7-4389-9EDA-E8C803895772}">
      <dsp:nvSpPr>
        <dsp:cNvPr id="0" name=""/>
        <dsp:cNvSpPr/>
      </dsp:nvSpPr>
      <dsp:spPr>
        <a:xfrm>
          <a:off x="2190690" y="2820914"/>
          <a:ext cx="678691" cy="678691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14BC4-E0BA-4688-9D40-A11A60319565}">
      <dsp:nvSpPr>
        <dsp:cNvPr id="0" name=""/>
        <dsp:cNvSpPr/>
      </dsp:nvSpPr>
      <dsp:spPr>
        <a:xfrm>
          <a:off x="1775935" y="3776113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Medical tourism.</a:t>
          </a:r>
          <a:endParaRPr lang="en-US" sz="1100" kern="1200"/>
        </a:p>
      </dsp:txBody>
      <dsp:txXfrm>
        <a:off x="1775935" y="3776113"/>
        <a:ext cx="1508203" cy="603281"/>
      </dsp:txXfrm>
    </dsp:sp>
    <dsp:sp modelId="{E93F9BEF-D45B-405D-9ECD-C8EE46686C03}">
      <dsp:nvSpPr>
        <dsp:cNvPr id="0" name=""/>
        <dsp:cNvSpPr/>
      </dsp:nvSpPr>
      <dsp:spPr>
        <a:xfrm>
          <a:off x="3962829" y="2820914"/>
          <a:ext cx="678691" cy="678691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FEE7D-7845-4F58-A314-391B4BA674B5}">
      <dsp:nvSpPr>
        <dsp:cNvPr id="0" name=""/>
        <dsp:cNvSpPr/>
      </dsp:nvSpPr>
      <dsp:spPr>
        <a:xfrm>
          <a:off x="3548073" y="3776113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Near to airport.</a:t>
          </a:r>
          <a:endParaRPr lang="en-US" sz="1100" kern="1200"/>
        </a:p>
      </dsp:txBody>
      <dsp:txXfrm>
        <a:off x="3548073" y="3776113"/>
        <a:ext cx="1508203" cy="603281"/>
      </dsp:txXfrm>
    </dsp:sp>
    <dsp:sp modelId="{78BE6711-406C-48B9-9360-22DE607F0FE6}">
      <dsp:nvSpPr>
        <dsp:cNvPr id="0" name=""/>
        <dsp:cNvSpPr/>
      </dsp:nvSpPr>
      <dsp:spPr>
        <a:xfrm>
          <a:off x="5734968" y="2820914"/>
          <a:ext cx="678691" cy="678691"/>
        </a:xfrm>
        <a:prstGeom prst="rect">
          <a:avLst/>
        </a:prstGeom>
        <a:blipFill>
          <a:blip xmlns:r="http://schemas.openxmlformats.org/officeDocument/2006/relationships"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3E9E4-7404-4852-8D88-97015E040D4A}">
      <dsp:nvSpPr>
        <dsp:cNvPr id="0" name=""/>
        <dsp:cNvSpPr/>
      </dsp:nvSpPr>
      <dsp:spPr>
        <a:xfrm>
          <a:off x="5320212" y="3776113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Guest review 4.5 out of 5.</a:t>
          </a:r>
          <a:endParaRPr lang="en-US" sz="1100" kern="1200"/>
        </a:p>
      </dsp:txBody>
      <dsp:txXfrm>
        <a:off x="5320212" y="3776113"/>
        <a:ext cx="1508203" cy="6032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C0DE-A6EC-4801-BFEB-D40F4A80F8F1}">
      <dsp:nvSpPr>
        <dsp:cNvPr id="0" name=""/>
        <dsp:cNvSpPr/>
      </dsp:nvSpPr>
      <dsp:spPr>
        <a:xfrm>
          <a:off x="675946" y="471080"/>
          <a:ext cx="880765" cy="8807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3378F-ACF9-46DE-B83C-1C980E8BE0F3}">
      <dsp:nvSpPr>
        <dsp:cNvPr id="0" name=""/>
        <dsp:cNvSpPr/>
      </dsp:nvSpPr>
      <dsp:spPr>
        <a:xfrm>
          <a:off x="137701" y="1667732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Marriot strategic plan.</a:t>
          </a:r>
          <a:endParaRPr lang="en-US" sz="1200" kern="1200"/>
        </a:p>
      </dsp:txBody>
      <dsp:txXfrm>
        <a:off x="137701" y="1667732"/>
        <a:ext cx="1957256" cy="720000"/>
      </dsp:txXfrm>
    </dsp:sp>
    <dsp:sp modelId="{7A830719-2B02-4E4D-90FA-1BBC714B8F1A}">
      <dsp:nvSpPr>
        <dsp:cNvPr id="0" name=""/>
        <dsp:cNvSpPr/>
      </dsp:nvSpPr>
      <dsp:spPr>
        <a:xfrm>
          <a:off x="2975723" y="471080"/>
          <a:ext cx="880765" cy="8807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904C9-4079-4275-8E79-97DB3F321A52}">
      <dsp:nvSpPr>
        <dsp:cNvPr id="0" name=""/>
        <dsp:cNvSpPr/>
      </dsp:nvSpPr>
      <dsp:spPr>
        <a:xfrm>
          <a:off x="2437477" y="1667732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Recruitment sources; internet, social media, online agencies and more.</a:t>
          </a:r>
          <a:endParaRPr lang="en-US" sz="1200" kern="1200"/>
        </a:p>
      </dsp:txBody>
      <dsp:txXfrm>
        <a:off x="2437477" y="1667732"/>
        <a:ext cx="1957256" cy="720000"/>
      </dsp:txXfrm>
    </dsp:sp>
    <dsp:sp modelId="{7CF36FAD-12EA-4F53-8C96-C5E803FAC079}">
      <dsp:nvSpPr>
        <dsp:cNvPr id="0" name=""/>
        <dsp:cNvSpPr/>
      </dsp:nvSpPr>
      <dsp:spPr>
        <a:xfrm>
          <a:off x="5275499" y="471080"/>
          <a:ext cx="880765" cy="8807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3B58E-7EDE-452B-8941-8463EAA2F895}">
      <dsp:nvSpPr>
        <dsp:cNvPr id="0" name=""/>
        <dsp:cNvSpPr/>
      </dsp:nvSpPr>
      <dsp:spPr>
        <a:xfrm>
          <a:off x="4737254" y="1667732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Organisations conduct interview through campus.</a:t>
          </a:r>
          <a:endParaRPr lang="en-US" sz="1200" kern="1200"/>
        </a:p>
      </dsp:txBody>
      <dsp:txXfrm>
        <a:off x="4737254" y="1667732"/>
        <a:ext cx="1957256" cy="720000"/>
      </dsp:txXfrm>
    </dsp:sp>
    <dsp:sp modelId="{88925896-E414-4FC0-8260-938D9BE7D4F1}">
      <dsp:nvSpPr>
        <dsp:cNvPr id="0" name=""/>
        <dsp:cNvSpPr/>
      </dsp:nvSpPr>
      <dsp:spPr>
        <a:xfrm>
          <a:off x="675946" y="2877046"/>
          <a:ext cx="880765" cy="8807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E3F04-8B45-46E4-AA27-232B57477240}">
      <dsp:nvSpPr>
        <dsp:cNvPr id="0" name=""/>
        <dsp:cNvSpPr/>
      </dsp:nvSpPr>
      <dsp:spPr>
        <a:xfrm>
          <a:off x="137701" y="4073698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Internet recruitment had lots of advantages and disadvantages.</a:t>
          </a:r>
          <a:endParaRPr lang="en-US" sz="1200" kern="1200"/>
        </a:p>
      </dsp:txBody>
      <dsp:txXfrm>
        <a:off x="137701" y="4073698"/>
        <a:ext cx="1957256" cy="720000"/>
      </dsp:txXfrm>
    </dsp:sp>
    <dsp:sp modelId="{9741C276-FB61-4F26-99AC-DAB2A4EAB533}">
      <dsp:nvSpPr>
        <dsp:cNvPr id="0" name=""/>
        <dsp:cNvSpPr/>
      </dsp:nvSpPr>
      <dsp:spPr>
        <a:xfrm>
          <a:off x="2975723" y="2877046"/>
          <a:ext cx="880765" cy="8807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62C33-2F0D-44D0-A6B0-A9F2D4E99A53}">
      <dsp:nvSpPr>
        <dsp:cNvPr id="0" name=""/>
        <dsp:cNvSpPr/>
      </dsp:nvSpPr>
      <dsp:spPr>
        <a:xfrm>
          <a:off x="2437477" y="4073698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Organisations undertaking internal and external recruitment.</a:t>
          </a:r>
          <a:endParaRPr lang="en-US" sz="1200" kern="1200"/>
        </a:p>
      </dsp:txBody>
      <dsp:txXfrm>
        <a:off x="2437477" y="4073698"/>
        <a:ext cx="1957256" cy="720000"/>
      </dsp:txXfrm>
    </dsp:sp>
    <dsp:sp modelId="{B43BC3D2-6BBA-43B2-A009-1F97837A32E4}">
      <dsp:nvSpPr>
        <dsp:cNvPr id="0" name=""/>
        <dsp:cNvSpPr/>
      </dsp:nvSpPr>
      <dsp:spPr>
        <a:xfrm>
          <a:off x="5275499" y="2877046"/>
          <a:ext cx="880765" cy="8807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76A14-2A74-4B68-9F9A-3C1D518408FA}">
      <dsp:nvSpPr>
        <dsp:cNvPr id="0" name=""/>
        <dsp:cNvSpPr/>
      </dsp:nvSpPr>
      <dsp:spPr>
        <a:xfrm>
          <a:off x="4737254" y="4073698"/>
          <a:ext cx="19572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Selecting a wrong person will cost 2.5 times individual salary to replace another one.</a:t>
          </a:r>
          <a:endParaRPr lang="en-US" sz="1200" kern="1200"/>
        </a:p>
      </dsp:txBody>
      <dsp:txXfrm>
        <a:off x="4737254" y="4073698"/>
        <a:ext cx="1957256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011A0-8AC2-4A94-ADBF-CF481795E950}">
      <dsp:nvSpPr>
        <dsp:cNvPr id="0" name=""/>
        <dsp:cNvSpPr/>
      </dsp:nvSpPr>
      <dsp:spPr>
        <a:xfrm>
          <a:off x="297896" y="634020"/>
          <a:ext cx="920003" cy="9200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92A0D-94FC-4880-89C1-3BD08472659B}">
      <dsp:nvSpPr>
        <dsp:cNvPr id="0" name=""/>
        <dsp:cNvSpPr/>
      </dsp:nvSpPr>
      <dsp:spPr>
        <a:xfrm>
          <a:off x="493962" y="830086"/>
          <a:ext cx="527871" cy="5278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5F0FB-3BC1-4ADD-B37F-D5D61A86B736}">
      <dsp:nvSpPr>
        <dsp:cNvPr id="0" name=""/>
        <dsp:cNvSpPr/>
      </dsp:nvSpPr>
      <dsp:spPr>
        <a:xfrm>
          <a:off x="3796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Marriot provides equality for all employees in work place.</a:t>
          </a:r>
          <a:endParaRPr lang="en-US" sz="1100" kern="1200"/>
        </a:p>
      </dsp:txBody>
      <dsp:txXfrm>
        <a:off x="3796" y="1840582"/>
        <a:ext cx="1508203" cy="603281"/>
      </dsp:txXfrm>
    </dsp:sp>
    <dsp:sp modelId="{237F9824-01C7-488C-A1C0-1D7D9EC43E6E}">
      <dsp:nvSpPr>
        <dsp:cNvPr id="0" name=""/>
        <dsp:cNvSpPr/>
      </dsp:nvSpPr>
      <dsp:spPr>
        <a:xfrm>
          <a:off x="2070034" y="634020"/>
          <a:ext cx="920003" cy="920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02C69-1397-4943-BBCE-DC060C252F02}">
      <dsp:nvSpPr>
        <dsp:cNvPr id="0" name=""/>
        <dsp:cNvSpPr/>
      </dsp:nvSpPr>
      <dsp:spPr>
        <a:xfrm>
          <a:off x="2266101" y="830086"/>
          <a:ext cx="527871" cy="5278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8DEDC-8087-4159-B3FC-86A0900198B0}">
      <dsp:nvSpPr>
        <dsp:cNvPr id="0" name=""/>
        <dsp:cNvSpPr/>
      </dsp:nvSpPr>
      <dsp:spPr>
        <a:xfrm>
          <a:off x="1775935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Equal opportunities.</a:t>
          </a:r>
          <a:endParaRPr lang="en-US" sz="1100" kern="1200"/>
        </a:p>
      </dsp:txBody>
      <dsp:txXfrm>
        <a:off x="1775935" y="1840582"/>
        <a:ext cx="1508203" cy="603281"/>
      </dsp:txXfrm>
    </dsp:sp>
    <dsp:sp modelId="{3F6D6769-4724-49DF-BD32-738DC8D5A2E4}">
      <dsp:nvSpPr>
        <dsp:cNvPr id="0" name=""/>
        <dsp:cNvSpPr/>
      </dsp:nvSpPr>
      <dsp:spPr>
        <a:xfrm>
          <a:off x="3842173" y="634020"/>
          <a:ext cx="920003" cy="9200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207B8-996C-463D-8E09-8E1C615AA84B}">
      <dsp:nvSpPr>
        <dsp:cNvPr id="0" name=""/>
        <dsp:cNvSpPr/>
      </dsp:nvSpPr>
      <dsp:spPr>
        <a:xfrm>
          <a:off x="4038239" y="830086"/>
          <a:ext cx="527871" cy="5278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831A5-CDB4-4788-B659-0C7D13867128}">
      <dsp:nvSpPr>
        <dsp:cNvPr id="0" name=""/>
        <dsp:cNvSpPr/>
      </dsp:nvSpPr>
      <dsp:spPr>
        <a:xfrm>
          <a:off x="3548073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Company benefits available for all employee.</a:t>
          </a:r>
          <a:endParaRPr lang="en-US" sz="1100" kern="1200"/>
        </a:p>
      </dsp:txBody>
      <dsp:txXfrm>
        <a:off x="3548073" y="1840582"/>
        <a:ext cx="1508203" cy="603281"/>
      </dsp:txXfrm>
    </dsp:sp>
    <dsp:sp modelId="{CE9AE19F-1129-4948-B940-FB21725F5F1D}">
      <dsp:nvSpPr>
        <dsp:cNvPr id="0" name=""/>
        <dsp:cNvSpPr/>
      </dsp:nvSpPr>
      <dsp:spPr>
        <a:xfrm>
          <a:off x="5614312" y="634020"/>
          <a:ext cx="920003" cy="9200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C0B82-533F-416B-B85B-9EB44C062EB1}">
      <dsp:nvSpPr>
        <dsp:cNvPr id="0" name=""/>
        <dsp:cNvSpPr/>
      </dsp:nvSpPr>
      <dsp:spPr>
        <a:xfrm>
          <a:off x="5810378" y="830086"/>
          <a:ext cx="527871" cy="5278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E4D1E-1EA1-4226-A42C-6FD13A906D56}">
      <dsp:nvSpPr>
        <dsp:cNvPr id="0" name=""/>
        <dsp:cNvSpPr/>
      </dsp:nvSpPr>
      <dsp:spPr>
        <a:xfrm>
          <a:off x="5320212" y="1840582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India is ethnically diverse nation.</a:t>
          </a:r>
          <a:endParaRPr lang="en-US" sz="1100" kern="1200"/>
        </a:p>
      </dsp:txBody>
      <dsp:txXfrm>
        <a:off x="5320212" y="1840582"/>
        <a:ext cx="1508203" cy="603281"/>
      </dsp:txXfrm>
    </dsp:sp>
    <dsp:sp modelId="{1F060740-DE66-419C-9660-D64ECC441C53}">
      <dsp:nvSpPr>
        <dsp:cNvPr id="0" name=""/>
        <dsp:cNvSpPr/>
      </dsp:nvSpPr>
      <dsp:spPr>
        <a:xfrm>
          <a:off x="297896" y="2820914"/>
          <a:ext cx="920003" cy="9200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1F664-0292-4112-962B-F4702C45BBBB}">
      <dsp:nvSpPr>
        <dsp:cNvPr id="0" name=""/>
        <dsp:cNvSpPr/>
      </dsp:nvSpPr>
      <dsp:spPr>
        <a:xfrm>
          <a:off x="493962" y="3016981"/>
          <a:ext cx="527871" cy="5278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E04D9-6804-46DB-9768-2FF8DD83A86C}">
      <dsp:nvSpPr>
        <dsp:cNvPr id="0" name=""/>
        <dsp:cNvSpPr/>
      </dsp:nvSpPr>
      <dsp:spPr>
        <a:xfrm>
          <a:off x="3796" y="4027477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Different cultures in India.</a:t>
          </a:r>
          <a:endParaRPr lang="en-US" sz="1100" kern="1200"/>
        </a:p>
      </dsp:txBody>
      <dsp:txXfrm>
        <a:off x="3796" y="4027477"/>
        <a:ext cx="1508203" cy="603281"/>
      </dsp:txXfrm>
    </dsp:sp>
    <dsp:sp modelId="{8033BB18-4FB9-4E8C-BA70-6B4D2E3908A7}">
      <dsp:nvSpPr>
        <dsp:cNvPr id="0" name=""/>
        <dsp:cNvSpPr/>
      </dsp:nvSpPr>
      <dsp:spPr>
        <a:xfrm>
          <a:off x="2070034" y="2820914"/>
          <a:ext cx="920003" cy="9200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2AEDD-34D9-4445-975E-9D6A02DF89EA}">
      <dsp:nvSpPr>
        <dsp:cNvPr id="0" name=""/>
        <dsp:cNvSpPr/>
      </dsp:nvSpPr>
      <dsp:spPr>
        <a:xfrm>
          <a:off x="2266101" y="3016981"/>
          <a:ext cx="527871" cy="5278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65BA6-6720-477C-BA4B-8C8CA18A4AA3}">
      <dsp:nvSpPr>
        <dsp:cNvPr id="0" name=""/>
        <dsp:cNvSpPr/>
      </dsp:nvSpPr>
      <dsp:spPr>
        <a:xfrm>
          <a:off x="1775935" y="4027477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Main festivals Diwali, Holy and Eid.</a:t>
          </a:r>
          <a:endParaRPr lang="en-US" sz="1100" kern="1200"/>
        </a:p>
      </dsp:txBody>
      <dsp:txXfrm>
        <a:off x="1775935" y="4027477"/>
        <a:ext cx="1508203" cy="603281"/>
      </dsp:txXfrm>
    </dsp:sp>
    <dsp:sp modelId="{E7F4D41D-7D29-411C-8C31-90D3007A7986}">
      <dsp:nvSpPr>
        <dsp:cNvPr id="0" name=""/>
        <dsp:cNvSpPr/>
      </dsp:nvSpPr>
      <dsp:spPr>
        <a:xfrm>
          <a:off x="3842173" y="2820914"/>
          <a:ext cx="920003" cy="920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C50A4-1E34-445D-820C-15D0A222EBF8}">
      <dsp:nvSpPr>
        <dsp:cNvPr id="0" name=""/>
        <dsp:cNvSpPr/>
      </dsp:nvSpPr>
      <dsp:spPr>
        <a:xfrm>
          <a:off x="4038239" y="3016981"/>
          <a:ext cx="527871" cy="5278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26C26-5CE1-4A19-87EA-11063AC3187D}">
      <dsp:nvSpPr>
        <dsp:cNvPr id="0" name=""/>
        <dsp:cNvSpPr/>
      </dsp:nvSpPr>
      <dsp:spPr>
        <a:xfrm>
          <a:off x="3548073" y="4027477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Kerala’s famous festival is Onam.</a:t>
          </a:r>
          <a:endParaRPr lang="en-US" sz="1100" kern="1200"/>
        </a:p>
      </dsp:txBody>
      <dsp:txXfrm>
        <a:off x="3548073" y="4027477"/>
        <a:ext cx="1508203" cy="603281"/>
      </dsp:txXfrm>
    </dsp:sp>
    <dsp:sp modelId="{E0B7BF5B-07B5-42B1-9EBC-CA208BC501EC}">
      <dsp:nvSpPr>
        <dsp:cNvPr id="0" name=""/>
        <dsp:cNvSpPr/>
      </dsp:nvSpPr>
      <dsp:spPr>
        <a:xfrm>
          <a:off x="5614312" y="2820914"/>
          <a:ext cx="920003" cy="9200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81809-6C2F-463B-89F5-374B5606C134}">
      <dsp:nvSpPr>
        <dsp:cNvPr id="0" name=""/>
        <dsp:cNvSpPr/>
      </dsp:nvSpPr>
      <dsp:spPr>
        <a:xfrm>
          <a:off x="5810378" y="3016981"/>
          <a:ext cx="527871" cy="52787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310BD-A612-4E70-9FDA-32AF8DE36F76}">
      <dsp:nvSpPr>
        <dsp:cNvPr id="0" name=""/>
        <dsp:cNvSpPr/>
      </dsp:nvSpPr>
      <dsp:spPr>
        <a:xfrm>
          <a:off x="5320212" y="4027477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Company provides salary bonus and gifts to the employees in the festival season.</a:t>
          </a:r>
          <a:endParaRPr lang="en-US" sz="1100" kern="1200"/>
        </a:p>
      </dsp:txBody>
      <dsp:txXfrm>
        <a:off x="5320212" y="4027477"/>
        <a:ext cx="1508203" cy="6032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BD86C-E840-48FC-86CB-C5D0D8C96F20}">
      <dsp:nvSpPr>
        <dsp:cNvPr id="0" name=""/>
        <dsp:cNvSpPr/>
      </dsp:nvSpPr>
      <dsp:spPr>
        <a:xfrm>
          <a:off x="0" y="411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C8040-CB26-4A93-93B9-3F20DC44B95F}">
      <dsp:nvSpPr>
        <dsp:cNvPr id="0" name=""/>
        <dsp:cNvSpPr/>
      </dsp:nvSpPr>
      <dsp:spPr>
        <a:xfrm>
          <a:off x="265017" y="201233"/>
          <a:ext cx="481850" cy="4818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B014C-B7EB-477C-8860-969B714BCB21}">
      <dsp:nvSpPr>
        <dsp:cNvPr id="0" name=""/>
        <dsp:cNvSpPr/>
      </dsp:nvSpPr>
      <dsp:spPr>
        <a:xfrm>
          <a:off x="1011886" y="411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Marriot committed to undertake lots of CSR activities in India.</a:t>
          </a:r>
          <a:endParaRPr lang="en-US" sz="1900" kern="1200"/>
        </a:p>
      </dsp:txBody>
      <dsp:txXfrm>
        <a:off x="1011886" y="4113"/>
        <a:ext cx="5820325" cy="876092"/>
      </dsp:txXfrm>
    </dsp:sp>
    <dsp:sp modelId="{96C9446E-7BF1-4A16-85E7-0F22BFF6C7EA}">
      <dsp:nvSpPr>
        <dsp:cNvPr id="0" name=""/>
        <dsp:cNvSpPr/>
      </dsp:nvSpPr>
      <dsp:spPr>
        <a:xfrm>
          <a:off x="0" y="109922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CBEB5-FFEE-4428-8361-B25D8340DE46}">
      <dsp:nvSpPr>
        <dsp:cNvPr id="0" name=""/>
        <dsp:cNvSpPr/>
      </dsp:nvSpPr>
      <dsp:spPr>
        <a:xfrm>
          <a:off x="265017" y="1296349"/>
          <a:ext cx="481850" cy="4818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D1FB03-4CE7-4F8B-85D8-145B6747B06C}">
      <dsp:nvSpPr>
        <dsp:cNvPr id="0" name=""/>
        <dsp:cNvSpPr/>
      </dsp:nvSpPr>
      <dsp:spPr>
        <a:xfrm>
          <a:off x="1011886" y="109922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	he organisations undertake energy efficient developments.</a:t>
          </a:r>
          <a:endParaRPr lang="en-US" sz="1900" kern="1200"/>
        </a:p>
      </dsp:txBody>
      <dsp:txXfrm>
        <a:off x="1011886" y="1099228"/>
        <a:ext cx="5820325" cy="876092"/>
      </dsp:txXfrm>
    </dsp:sp>
    <dsp:sp modelId="{7D4FB262-C08E-42CD-B776-16B49AF953DB}">
      <dsp:nvSpPr>
        <dsp:cNvPr id="0" name=""/>
        <dsp:cNvSpPr/>
      </dsp:nvSpPr>
      <dsp:spPr>
        <a:xfrm>
          <a:off x="0" y="219434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9BA56-B538-4FF6-8F56-DFC6499C171F}">
      <dsp:nvSpPr>
        <dsp:cNvPr id="0" name=""/>
        <dsp:cNvSpPr/>
      </dsp:nvSpPr>
      <dsp:spPr>
        <a:xfrm>
          <a:off x="265017" y="2391464"/>
          <a:ext cx="481850" cy="4818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17856-F4C9-4C0C-9434-9CD074CACC2B}">
      <dsp:nvSpPr>
        <dsp:cNvPr id="0" name=""/>
        <dsp:cNvSpPr/>
      </dsp:nvSpPr>
      <dsp:spPr>
        <a:xfrm>
          <a:off x="1011886" y="219434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CSR contributing to build a safe , secure and comfortable society.</a:t>
          </a:r>
          <a:endParaRPr lang="en-US" sz="1900" kern="1200"/>
        </a:p>
      </dsp:txBody>
      <dsp:txXfrm>
        <a:off x="1011886" y="2194343"/>
        <a:ext cx="5820325" cy="876092"/>
      </dsp:txXfrm>
    </dsp:sp>
    <dsp:sp modelId="{8F2D3475-5C86-46FE-8E87-CF2ECB2C814F}">
      <dsp:nvSpPr>
        <dsp:cNvPr id="0" name=""/>
        <dsp:cNvSpPr/>
      </dsp:nvSpPr>
      <dsp:spPr>
        <a:xfrm>
          <a:off x="0" y="328945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543028-71AF-4592-BD8A-234DC23D5D03}">
      <dsp:nvSpPr>
        <dsp:cNvPr id="0" name=""/>
        <dsp:cNvSpPr/>
      </dsp:nvSpPr>
      <dsp:spPr>
        <a:xfrm>
          <a:off x="265017" y="3486579"/>
          <a:ext cx="481850" cy="4818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207C3-EC9C-4660-9F20-BA4CBB013AA7}">
      <dsp:nvSpPr>
        <dsp:cNvPr id="0" name=""/>
        <dsp:cNvSpPr/>
      </dsp:nvSpPr>
      <dsp:spPr>
        <a:xfrm>
          <a:off x="1011886" y="328945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Marriot maintain a good balance between people, profit and planet.</a:t>
          </a:r>
          <a:endParaRPr lang="en-US" sz="1900" kern="1200"/>
        </a:p>
      </dsp:txBody>
      <dsp:txXfrm>
        <a:off x="1011886" y="3289458"/>
        <a:ext cx="5820325" cy="876092"/>
      </dsp:txXfrm>
    </dsp:sp>
    <dsp:sp modelId="{969AD68F-9791-4AA9-99CB-E3B77D0E60C1}">
      <dsp:nvSpPr>
        <dsp:cNvPr id="0" name=""/>
        <dsp:cNvSpPr/>
      </dsp:nvSpPr>
      <dsp:spPr>
        <a:xfrm>
          <a:off x="0" y="438457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1F52F-D963-4B48-B3A1-F1ADD1DE407F}">
      <dsp:nvSpPr>
        <dsp:cNvPr id="0" name=""/>
        <dsp:cNvSpPr/>
      </dsp:nvSpPr>
      <dsp:spPr>
        <a:xfrm>
          <a:off x="265017" y="4581694"/>
          <a:ext cx="481850" cy="4818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CF870-4963-4408-AF5E-A6954FA58566}">
      <dsp:nvSpPr>
        <dsp:cNvPr id="0" name=""/>
        <dsp:cNvSpPr/>
      </dsp:nvSpPr>
      <dsp:spPr>
        <a:xfrm>
          <a:off x="1011886" y="438457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Marriot providing a healthy and balanced food for all the staff.</a:t>
          </a:r>
          <a:endParaRPr lang="en-US" sz="1900" kern="1200"/>
        </a:p>
      </dsp:txBody>
      <dsp:txXfrm>
        <a:off x="1011886" y="4384573"/>
        <a:ext cx="5820325" cy="8760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89D0C-6EF2-4298-9E32-10353175440C}">
      <dsp:nvSpPr>
        <dsp:cNvPr id="0" name=""/>
        <dsp:cNvSpPr/>
      </dsp:nvSpPr>
      <dsp:spPr>
        <a:xfrm>
          <a:off x="0" y="1703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BC67CC-4C57-469F-8E25-D698EDFC41A0}">
      <dsp:nvSpPr>
        <dsp:cNvPr id="0" name=""/>
        <dsp:cNvSpPr/>
      </dsp:nvSpPr>
      <dsp:spPr>
        <a:xfrm>
          <a:off x="219526" y="164987"/>
          <a:ext cx="399138" cy="3991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01E65-5B96-47A3-938D-D50F16A23873}">
      <dsp:nvSpPr>
        <dsp:cNvPr id="0" name=""/>
        <dsp:cNvSpPr/>
      </dsp:nvSpPr>
      <dsp:spPr>
        <a:xfrm>
          <a:off x="838191" y="1703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essential for the company's development and success.</a:t>
          </a:r>
          <a:endParaRPr lang="en-US" sz="1900" kern="1200" dirty="0"/>
        </a:p>
      </dsp:txBody>
      <dsp:txXfrm>
        <a:off x="838191" y="1703"/>
        <a:ext cx="5994020" cy="725706"/>
      </dsp:txXfrm>
    </dsp:sp>
    <dsp:sp modelId="{23110899-0719-4E44-AFFD-C6C616DF7ABA}">
      <dsp:nvSpPr>
        <dsp:cNvPr id="0" name=""/>
        <dsp:cNvSpPr/>
      </dsp:nvSpPr>
      <dsp:spPr>
        <a:xfrm>
          <a:off x="0" y="9088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AADF11-8430-4E82-86CD-187273CA14A7}">
      <dsp:nvSpPr>
        <dsp:cNvPr id="0" name=""/>
        <dsp:cNvSpPr/>
      </dsp:nvSpPr>
      <dsp:spPr>
        <a:xfrm>
          <a:off x="219526" y="1072120"/>
          <a:ext cx="399138" cy="3991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380A6-2B1A-4FAE-83FB-6F209A8F0656}">
      <dsp:nvSpPr>
        <dsp:cNvPr id="0" name=""/>
        <dsp:cNvSpPr/>
      </dsp:nvSpPr>
      <dsp:spPr>
        <a:xfrm>
          <a:off x="838191" y="9088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Employees must be trained and motivated by the employer.</a:t>
          </a:r>
          <a:endParaRPr lang="en-US" sz="1900" kern="1200"/>
        </a:p>
      </dsp:txBody>
      <dsp:txXfrm>
        <a:off x="838191" y="908836"/>
        <a:ext cx="5994020" cy="725706"/>
      </dsp:txXfrm>
    </dsp:sp>
    <dsp:sp modelId="{9324C182-6E4A-4A3A-B09D-843E45F5A424}">
      <dsp:nvSpPr>
        <dsp:cNvPr id="0" name=""/>
        <dsp:cNvSpPr/>
      </dsp:nvSpPr>
      <dsp:spPr>
        <a:xfrm>
          <a:off x="0" y="18159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D4990-CE7F-4AD7-AC31-CAAC01D4F624}">
      <dsp:nvSpPr>
        <dsp:cNvPr id="0" name=""/>
        <dsp:cNvSpPr/>
      </dsp:nvSpPr>
      <dsp:spPr>
        <a:xfrm>
          <a:off x="219526" y="1979253"/>
          <a:ext cx="399138" cy="3991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B8E59-E120-41FA-A67C-02D71825B2AD}">
      <dsp:nvSpPr>
        <dsp:cNvPr id="0" name=""/>
        <dsp:cNvSpPr/>
      </dsp:nvSpPr>
      <dsp:spPr>
        <a:xfrm>
          <a:off x="838191" y="18159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Planning.</a:t>
          </a:r>
          <a:endParaRPr lang="en-US" sz="1900" kern="1200"/>
        </a:p>
      </dsp:txBody>
      <dsp:txXfrm>
        <a:off x="838191" y="1815969"/>
        <a:ext cx="5994020" cy="725706"/>
      </dsp:txXfrm>
    </dsp:sp>
    <dsp:sp modelId="{DAB48E79-EB83-48BE-9127-B1FEC8EED425}">
      <dsp:nvSpPr>
        <dsp:cNvPr id="0" name=""/>
        <dsp:cNvSpPr/>
      </dsp:nvSpPr>
      <dsp:spPr>
        <a:xfrm>
          <a:off x="0" y="2723102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5242F-4A6F-4077-AEE1-1907BDC13EA5}">
      <dsp:nvSpPr>
        <dsp:cNvPr id="0" name=""/>
        <dsp:cNvSpPr/>
      </dsp:nvSpPr>
      <dsp:spPr>
        <a:xfrm>
          <a:off x="219526" y="2886386"/>
          <a:ext cx="399138" cy="3991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5BAB4-973C-4A2F-B5A0-729CB72EF71B}">
      <dsp:nvSpPr>
        <dsp:cNvPr id="0" name=""/>
        <dsp:cNvSpPr/>
      </dsp:nvSpPr>
      <dsp:spPr>
        <a:xfrm>
          <a:off x="838191" y="2723102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Monitoring.</a:t>
          </a:r>
          <a:endParaRPr lang="en-US" sz="1900" kern="1200"/>
        </a:p>
      </dsp:txBody>
      <dsp:txXfrm>
        <a:off x="838191" y="2723102"/>
        <a:ext cx="5994020" cy="725706"/>
      </dsp:txXfrm>
    </dsp:sp>
    <dsp:sp modelId="{F3F3875A-0652-4F9F-8DE0-0A30B1E5FC24}">
      <dsp:nvSpPr>
        <dsp:cNvPr id="0" name=""/>
        <dsp:cNvSpPr/>
      </dsp:nvSpPr>
      <dsp:spPr>
        <a:xfrm>
          <a:off x="0" y="3630236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DA0EFC-E009-4C39-A969-84817B0007BC}">
      <dsp:nvSpPr>
        <dsp:cNvPr id="0" name=""/>
        <dsp:cNvSpPr/>
      </dsp:nvSpPr>
      <dsp:spPr>
        <a:xfrm>
          <a:off x="219526" y="3793520"/>
          <a:ext cx="399138" cy="3991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D11FF-26C2-46AD-8EE0-8CFE3D9964A7}">
      <dsp:nvSpPr>
        <dsp:cNvPr id="0" name=""/>
        <dsp:cNvSpPr/>
      </dsp:nvSpPr>
      <dsp:spPr>
        <a:xfrm>
          <a:off x="838191" y="3630236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Developing.</a:t>
          </a:r>
          <a:endParaRPr lang="en-US" sz="1900" kern="1200"/>
        </a:p>
      </dsp:txBody>
      <dsp:txXfrm>
        <a:off x="838191" y="3630236"/>
        <a:ext cx="5994020" cy="725706"/>
      </dsp:txXfrm>
    </dsp:sp>
    <dsp:sp modelId="{42521044-34C9-48A4-B89A-FB11AB34544F}">
      <dsp:nvSpPr>
        <dsp:cNvPr id="0" name=""/>
        <dsp:cNvSpPr/>
      </dsp:nvSpPr>
      <dsp:spPr>
        <a:xfrm>
          <a:off x="0" y="4537369"/>
          <a:ext cx="6832212" cy="7257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711723-9F44-4A58-8A22-000311EDC241}">
      <dsp:nvSpPr>
        <dsp:cNvPr id="0" name=""/>
        <dsp:cNvSpPr/>
      </dsp:nvSpPr>
      <dsp:spPr>
        <a:xfrm>
          <a:off x="219526" y="4700653"/>
          <a:ext cx="399138" cy="3991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4ED44-A93E-480A-BF5E-6A08308E034C}">
      <dsp:nvSpPr>
        <dsp:cNvPr id="0" name=""/>
        <dsp:cNvSpPr/>
      </dsp:nvSpPr>
      <dsp:spPr>
        <a:xfrm>
          <a:off x="838191" y="4537369"/>
          <a:ext cx="5994020" cy="72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804" tIns="76804" rIns="76804" bIns="7680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Rewarding.</a:t>
          </a:r>
          <a:endParaRPr lang="en-US" sz="1900" kern="1200"/>
        </a:p>
      </dsp:txBody>
      <dsp:txXfrm>
        <a:off x="838191" y="4537369"/>
        <a:ext cx="5994020" cy="725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08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3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46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93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409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3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20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59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65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940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63046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191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9390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125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067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178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C694F2-60B0-402E-B85F-A3F4DA5193E3}" type="datetimeFigureOut">
              <a:rPr lang="en-GB" smtClean="0"/>
              <a:t>04/06/2020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436F49F-A4C1-4B87-9940-46EEA13A5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63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ourmyindia.com/blog/places-to-visit-things-to-do-kochi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airportparkingmarket.co.uk/cochin-the-solar-airport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9.tmp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ll building in a city&#10;&#10;Description automatically generated">
            <a:extLst>
              <a:ext uri="{FF2B5EF4-FFF2-40B4-BE49-F238E27FC236}">
                <a16:creationId xmlns:a16="http://schemas.microsoft.com/office/drawing/2014/main" id="{5838FD13-E607-4A0E-9585-05EA3AC3AB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1"/>
          <a:stretch/>
        </p:blipFill>
        <p:spPr>
          <a:xfrm>
            <a:off x="7817583" y="10"/>
            <a:ext cx="4374417" cy="6857990"/>
          </a:xfrm>
          <a:custGeom>
            <a:avLst/>
            <a:gdLst/>
            <a:ahLst/>
            <a:cxnLst/>
            <a:rect l="l" t="t" r="r" b="b"/>
            <a:pathLst>
              <a:path w="4374417" h="6858000">
                <a:moveTo>
                  <a:pt x="22719" y="0"/>
                </a:moveTo>
                <a:lnTo>
                  <a:pt x="4374417" y="0"/>
                </a:lnTo>
                <a:lnTo>
                  <a:pt x="4374417" y="6858000"/>
                </a:lnTo>
                <a:lnTo>
                  <a:pt x="0" y="6858000"/>
                </a:lnTo>
                <a:lnTo>
                  <a:pt x="6670" y="6845555"/>
                </a:lnTo>
                <a:cubicBezTo>
                  <a:pt x="495881" y="5886487"/>
                  <a:pt x="785588" y="4695963"/>
                  <a:pt x="785588" y="3406233"/>
                </a:cubicBezTo>
                <a:cubicBezTo>
                  <a:pt x="785588" y="2215714"/>
                  <a:pt x="538737" y="1109724"/>
                  <a:pt x="115983" y="192283"/>
                </a:cubicBezTo>
                <a:close/>
              </a:path>
            </a:pathLst>
          </a:custGeom>
        </p:spPr>
      </p:pic>
      <p:pic>
        <p:nvPicPr>
          <p:cNvPr id="9" name="Picture 8" descr="A resort in the middle of a city&#10;&#10;Description automatically generated">
            <a:extLst>
              <a:ext uri="{FF2B5EF4-FFF2-40B4-BE49-F238E27FC236}">
                <a16:creationId xmlns:a16="http://schemas.microsoft.com/office/drawing/2014/main" id="{BCB53509-84F9-424B-8E4E-44A5557867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828" r="10054" b="2"/>
          <a:stretch/>
        </p:blipFill>
        <p:spPr>
          <a:xfrm>
            <a:off x="35723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4" name="Picture 3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27C45B90-C86B-480C-9091-7BE331A755D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8441" r="6" b="6"/>
          <a:stretch/>
        </p:blipFill>
        <p:spPr>
          <a:xfrm>
            <a:off x="362535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EB9381-B421-4C9B-93A5-FB20AF73B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200" b="1" i="1" u="sng" dirty="0"/>
              <a:t>Marriott International</a:t>
            </a:r>
            <a:br>
              <a:rPr lang="en-US" sz="3200" b="1" i="1" u="sng" dirty="0"/>
            </a:br>
            <a:r>
              <a:rPr lang="en-US" sz="2400" b="1" i="1" u="sng" dirty="0"/>
              <a:t>Kochi, Kerala, India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7254EF94-B717-4FBD-A2FD-61F0F9080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773168"/>
            <a:ext cx="3429000" cy="1335024"/>
          </a:xfrm>
        </p:spPr>
        <p:txBody>
          <a:bodyPr>
            <a:normAutofit/>
          </a:bodyPr>
          <a:lstStyle/>
          <a:p>
            <a:pPr algn="l"/>
            <a:r>
              <a:rPr lang="en-GB" sz="2100" b="1" u="sng" dirty="0">
                <a:solidFill>
                  <a:srgbClr val="00B0F0"/>
                </a:solidFill>
              </a:rPr>
              <a:t>By Sabastian Joseph</a:t>
            </a:r>
          </a:p>
          <a:p>
            <a:pPr algn="l"/>
            <a:r>
              <a:rPr lang="en-GB" sz="2100" b="1" u="sng" dirty="0">
                <a:solidFill>
                  <a:srgbClr val="00B0F0"/>
                </a:solidFill>
              </a:rPr>
              <a:t>Student number:1705480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99B0422-A656-4883-BF47-B9041086C0BC}"/>
              </a:ext>
            </a:extLst>
          </p:cNvPr>
          <p:cNvSpPr/>
          <p:nvPr/>
        </p:nvSpPr>
        <p:spPr>
          <a:xfrm>
            <a:off x="5365820" y="2592475"/>
            <a:ext cx="241160" cy="1232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81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5C726-526A-4B7E-87B8-54E3275E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12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3" name="Content Placeholder 2">
            <a:extLst>
              <a:ext uri="{FF2B5EF4-FFF2-40B4-BE49-F238E27FC236}">
                <a16:creationId xmlns:a16="http://schemas.microsoft.com/office/drawing/2014/main" id="{151F569B-4A7A-4C5F-9BB5-C7C6B8ACB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482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5949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2" name="Group 75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5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64" name="Group 8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9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0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3" name="Rectangle 103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5C325-B1F4-428C-98C1-C459B1E2F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90" y="844510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/>
              <a:t>PESTLE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58731-E36F-440D-A7D1-B095E2F78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8690" y="5097928"/>
            <a:ext cx="3710018" cy="9155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/>
              <a:t>POLITICAL FACTOR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8811E5-A38A-4911-B505-AD8397868D11}"/>
              </a:ext>
            </a:extLst>
          </p:cNvPr>
          <p:cNvSpPr txBox="1"/>
          <p:nvPr/>
        </p:nvSpPr>
        <p:spPr>
          <a:xfrm>
            <a:off x="5753742" y="2470313"/>
            <a:ext cx="102584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Seventh largest country by area.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Second most population in the world.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Citizen amendment act 2019.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Corruption is a Big issue.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4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roup 126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8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9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0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1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2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3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4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5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6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7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8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4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5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6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7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8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9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0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1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2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3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55" name="Rectangle 154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59" name="Rectangle 158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64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5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6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7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8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9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0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1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2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3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4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5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52E795-C25D-4419-9EFB-269D62D93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298" y="2613693"/>
            <a:ext cx="3458815" cy="15016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800" b="1" dirty="0">
                <a:solidFill>
                  <a:schemeClr val="tx2">
                    <a:lumMod val="75000"/>
                  </a:schemeClr>
                </a:solidFill>
              </a:rPr>
              <a:t>ECONOMICAL FACTORS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E6E049-F7FD-4029-9768-B948264698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5048" y="1871831"/>
            <a:ext cx="3084569" cy="319980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UDP Growth 2.72 Trillion.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Lowest corporate tax.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Indian Rupees in record high compare to a Dollar.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Attracts 8 million tourists in 2015.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International tourist 30.5 million by 2028.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Medical tourism expecting US$ 9 billion by 2020.</a:t>
            </a:r>
          </a:p>
        </p:txBody>
      </p:sp>
      <p:cxnSp>
        <p:nvCxnSpPr>
          <p:cNvPr id="177" name="Straight Connector 176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425D7FB-97F3-40ED-9AE5-891F73550B4F}"/>
              </a:ext>
            </a:extLst>
          </p:cNvPr>
          <p:cNvSpPr txBox="1"/>
          <p:nvPr/>
        </p:nvSpPr>
        <p:spPr>
          <a:xfrm>
            <a:off x="1555331" y="342458"/>
            <a:ext cx="526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2280341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6078-5344-4506-A91F-A6A486444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073" y="1066237"/>
            <a:ext cx="8911687" cy="772611"/>
          </a:xfrm>
        </p:spPr>
        <p:txBody>
          <a:bodyPr>
            <a:normAutofit/>
          </a:bodyPr>
          <a:lstStyle/>
          <a:p>
            <a:r>
              <a:rPr lang="en-GB" sz="3200" dirty="0"/>
              <a:t>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9982C-7322-4AC4-9A99-FE898D810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groups and different religions.</a:t>
            </a:r>
          </a:p>
          <a:p>
            <a:r>
              <a:rPr lang="en-GB" dirty="0"/>
              <a:t>Great hospitality.</a:t>
            </a:r>
          </a:p>
          <a:p>
            <a:r>
              <a:rPr lang="en-GB" dirty="0"/>
              <a:t>India had a huge consumer market.</a:t>
            </a:r>
          </a:p>
          <a:p>
            <a:r>
              <a:rPr lang="en-GB" dirty="0"/>
              <a:t>Low labour cost.</a:t>
            </a:r>
          </a:p>
          <a:p>
            <a:r>
              <a:rPr lang="en-GB" dirty="0"/>
              <a:t>Standard living still in bottom level.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DD966-7B1F-4927-908A-D41F2537F813}"/>
              </a:ext>
            </a:extLst>
          </p:cNvPr>
          <p:cNvSpPr txBox="1"/>
          <p:nvPr/>
        </p:nvSpPr>
        <p:spPr>
          <a:xfrm>
            <a:off x="2000073" y="543017"/>
            <a:ext cx="32689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3632239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985C8-B1F5-4804-9432-B31C14A7B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866532"/>
            <a:ext cx="8911687" cy="523220"/>
          </a:xfrm>
        </p:spPr>
        <p:txBody>
          <a:bodyPr>
            <a:noAutofit/>
          </a:bodyPr>
          <a:lstStyle/>
          <a:p>
            <a:r>
              <a:rPr lang="en-GB" sz="3200" dirty="0"/>
              <a:t>TECHNOLOGY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79C7E-B76F-4501-8695-07E1066D1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Technologically advanced country.</a:t>
            </a:r>
          </a:p>
          <a:p>
            <a:r>
              <a:rPr lang="en-GB" sz="2400" dirty="0"/>
              <a:t>Mobile internet use is high level in India.</a:t>
            </a:r>
          </a:p>
          <a:p>
            <a:r>
              <a:rPr lang="en-GB" sz="2400" dirty="0"/>
              <a:t>35% of employees working at Apple are Indians.</a:t>
            </a:r>
          </a:p>
          <a:p>
            <a:r>
              <a:rPr lang="en-GB" sz="2400" dirty="0"/>
              <a:t>India offers lots of technological opportunities.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52107-CC94-43D3-8ED0-9E713D4D8665}"/>
              </a:ext>
            </a:extLst>
          </p:cNvPr>
          <p:cNvSpPr txBox="1"/>
          <p:nvPr/>
        </p:nvSpPr>
        <p:spPr>
          <a:xfrm>
            <a:off x="2589212" y="343312"/>
            <a:ext cx="3175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2137433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B3D6F-F739-4642-A377-C565E1FD9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824925"/>
            <a:ext cx="8911687" cy="631934"/>
          </a:xfrm>
        </p:spPr>
        <p:txBody>
          <a:bodyPr>
            <a:normAutofit fontScale="90000"/>
          </a:bodyPr>
          <a:lstStyle/>
          <a:p>
            <a:r>
              <a:rPr lang="en-GB" dirty="0"/>
              <a:t>LEGAL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E92D9-7D5F-4A70-A241-0D1441336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Federal government and constitutional law.</a:t>
            </a:r>
          </a:p>
          <a:p>
            <a:r>
              <a:rPr lang="en-GB" dirty="0"/>
              <a:t>Import and export law.</a:t>
            </a:r>
          </a:p>
          <a:p>
            <a:r>
              <a:rPr lang="en-GB" dirty="0"/>
              <a:t>Child labour act.</a:t>
            </a:r>
          </a:p>
          <a:p>
            <a:r>
              <a:rPr lang="en-GB" dirty="0"/>
              <a:t>Minimum wages act.</a:t>
            </a:r>
          </a:p>
          <a:p>
            <a:r>
              <a:rPr lang="en-GB" dirty="0"/>
              <a:t>Minimum wages in India approximately 182 Indian Rupees/day.</a:t>
            </a:r>
          </a:p>
          <a:p>
            <a:r>
              <a:rPr lang="en-GB" dirty="0"/>
              <a:t>Minimum wages in Kochi, Kerala 600 Indian rupees/day.</a:t>
            </a:r>
          </a:p>
          <a:p>
            <a:r>
              <a:rPr lang="en-GB" dirty="0"/>
              <a:t>Normal working hours 6 days or 48 hours/week.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3AF080-137E-438F-9169-969AA2AB9472}"/>
              </a:ext>
            </a:extLst>
          </p:cNvPr>
          <p:cNvSpPr txBox="1"/>
          <p:nvPr/>
        </p:nvSpPr>
        <p:spPr>
          <a:xfrm>
            <a:off x="2589212" y="256899"/>
            <a:ext cx="5519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1715632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EEE98-79B8-4D4D-90F9-A92A2363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946778"/>
            <a:ext cx="8911687" cy="772611"/>
          </a:xfrm>
        </p:spPr>
        <p:txBody>
          <a:bodyPr/>
          <a:lstStyle/>
          <a:p>
            <a:r>
              <a:rPr lang="en-GB" dirty="0"/>
              <a:t>ENVIORNMENTAL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36F52-E982-4AA6-868B-C460DF998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change.</a:t>
            </a:r>
          </a:p>
          <a:p>
            <a:r>
              <a:rPr lang="en-GB" dirty="0"/>
              <a:t>Air pollution and water pollution.</a:t>
            </a:r>
          </a:p>
          <a:p>
            <a:r>
              <a:rPr lang="en-GB" dirty="0"/>
              <a:t>Floods.</a:t>
            </a:r>
          </a:p>
          <a:p>
            <a:r>
              <a:rPr lang="en-GB" dirty="0"/>
              <a:t>Industrial pollution.</a:t>
            </a:r>
          </a:p>
          <a:p>
            <a:r>
              <a:rPr lang="en-GB" dirty="0"/>
              <a:t>Govt new policies-clean India mission and go green campaign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529D6B-56FF-4991-97C6-CE3FFD4FC48E}"/>
              </a:ext>
            </a:extLst>
          </p:cNvPr>
          <p:cNvSpPr txBox="1"/>
          <p:nvPr/>
        </p:nvSpPr>
        <p:spPr>
          <a:xfrm>
            <a:off x="2589212" y="464576"/>
            <a:ext cx="417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Pestle</a:t>
            </a:r>
          </a:p>
        </p:txBody>
      </p:sp>
    </p:spTree>
    <p:extLst>
      <p:ext uri="{BB962C8B-B14F-4D97-AF65-F5344CB8AC3E}">
        <p14:creationId xmlns:p14="http://schemas.microsoft.com/office/powerpoint/2010/main" val="4178861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6065F8A9-9499-4A44-BDAD-F706130FD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8132C2D-AFE4-478D-A86B-81059C205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05BFD52-DD96-4666-8D77-C636870FD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92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F46AE-CB68-4774-AFDD-2816D1D41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281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chemeClr val="bg1"/>
                </a:solidFill>
              </a:rPr>
              <a:t>RECRUITMENT AND SELECTION</a:t>
            </a: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1941746C-2C12-4564-8342-A3055D836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8132921" y="3187343"/>
            <a:ext cx="1105119" cy="506624"/>
          </a:xfrm>
          <a:custGeom>
            <a:avLst/>
            <a:gdLst>
              <a:gd name="connsiteX0" fmla="*/ 0 w 1105119"/>
              <a:gd name="connsiteY0" fmla="*/ 506624 h 506624"/>
              <a:gd name="connsiteX1" fmla="*/ 759132 w 1105119"/>
              <a:gd name="connsiteY1" fmla="*/ 505572 h 506624"/>
              <a:gd name="connsiteX2" fmla="*/ 849827 w 1105119"/>
              <a:gd name="connsiteY2" fmla="*/ 505572 h 506624"/>
              <a:gd name="connsiteX3" fmla="*/ 864083 w 1105119"/>
              <a:gd name="connsiteY3" fmla="*/ 500804 h 506624"/>
              <a:gd name="connsiteX4" fmla="*/ 869065 w 1105119"/>
              <a:gd name="connsiteY4" fmla="*/ 496035 h 506624"/>
              <a:gd name="connsiteX5" fmla="*/ 1098034 w 1105119"/>
              <a:gd name="connsiteY5" fmla="*/ 267092 h 506624"/>
              <a:gd name="connsiteX6" fmla="*/ 1098034 w 1105119"/>
              <a:gd name="connsiteY6" fmla="*/ 238480 h 506624"/>
              <a:gd name="connsiteX7" fmla="*/ 869065 w 1105119"/>
              <a:gd name="connsiteY7" fmla="*/ 9537 h 506624"/>
              <a:gd name="connsiteX8" fmla="*/ 864083 w 1105119"/>
              <a:gd name="connsiteY8" fmla="*/ 4769 h 506624"/>
              <a:gd name="connsiteX9" fmla="*/ 849827 w 1105119"/>
              <a:gd name="connsiteY9" fmla="*/ 0 h 506624"/>
              <a:gd name="connsiteX10" fmla="*/ 759132 w 1105119"/>
              <a:gd name="connsiteY10" fmla="*/ 0 h 506624"/>
              <a:gd name="connsiteX11" fmla="*/ 0 w 1105119"/>
              <a:gd name="connsiteY11" fmla="*/ 2157 h 506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5119" h="506624">
                <a:moveTo>
                  <a:pt x="0" y="506624"/>
                </a:moveTo>
                <a:lnTo>
                  <a:pt x="759132" y="505572"/>
                </a:lnTo>
                <a:lnTo>
                  <a:pt x="849827" y="505572"/>
                </a:lnTo>
                <a:cubicBezTo>
                  <a:pt x="854636" y="505572"/>
                  <a:pt x="859446" y="500804"/>
                  <a:pt x="864083" y="500804"/>
                </a:cubicBezTo>
                <a:cubicBezTo>
                  <a:pt x="864083" y="496035"/>
                  <a:pt x="869065" y="496035"/>
                  <a:pt x="869065" y="496035"/>
                </a:cubicBezTo>
                <a:lnTo>
                  <a:pt x="1098034" y="267092"/>
                </a:lnTo>
                <a:cubicBezTo>
                  <a:pt x="1107481" y="257555"/>
                  <a:pt x="1107481" y="248018"/>
                  <a:pt x="1098034" y="238480"/>
                </a:cubicBezTo>
                <a:lnTo>
                  <a:pt x="869065" y="9537"/>
                </a:lnTo>
                <a:cubicBezTo>
                  <a:pt x="867519" y="7914"/>
                  <a:pt x="865629" y="6392"/>
                  <a:pt x="864083" y="4769"/>
                </a:cubicBezTo>
                <a:cubicBezTo>
                  <a:pt x="859446" y="0"/>
                  <a:pt x="854636" y="0"/>
                  <a:pt x="849827" y="0"/>
                </a:cubicBezTo>
                <a:lnTo>
                  <a:pt x="759132" y="0"/>
                </a:lnTo>
                <a:lnTo>
                  <a:pt x="0" y="215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F608136F-ABD5-497D-89ED-8139369E5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0901051"/>
              </p:ext>
            </p:extLst>
          </p:nvPr>
        </p:nvGraphicFramePr>
        <p:xfrm>
          <a:off x="6164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1951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065F8A9-9499-4A44-BDAD-F706130FD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8132C2D-AFE4-478D-A86B-81059C205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05BFD52-DD96-4666-8D77-C636870FD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92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85D81-ABEA-4323-9184-900684033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281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EQUALITY, DIVERSITY AND CULTURE</a:t>
            </a: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1941746C-2C12-4564-8342-A3055D836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8132921" y="3187343"/>
            <a:ext cx="1105119" cy="506624"/>
          </a:xfrm>
          <a:custGeom>
            <a:avLst/>
            <a:gdLst>
              <a:gd name="connsiteX0" fmla="*/ 0 w 1105119"/>
              <a:gd name="connsiteY0" fmla="*/ 506624 h 506624"/>
              <a:gd name="connsiteX1" fmla="*/ 759132 w 1105119"/>
              <a:gd name="connsiteY1" fmla="*/ 505572 h 506624"/>
              <a:gd name="connsiteX2" fmla="*/ 849827 w 1105119"/>
              <a:gd name="connsiteY2" fmla="*/ 505572 h 506624"/>
              <a:gd name="connsiteX3" fmla="*/ 864083 w 1105119"/>
              <a:gd name="connsiteY3" fmla="*/ 500804 h 506624"/>
              <a:gd name="connsiteX4" fmla="*/ 869065 w 1105119"/>
              <a:gd name="connsiteY4" fmla="*/ 496035 h 506624"/>
              <a:gd name="connsiteX5" fmla="*/ 1098034 w 1105119"/>
              <a:gd name="connsiteY5" fmla="*/ 267092 h 506624"/>
              <a:gd name="connsiteX6" fmla="*/ 1098034 w 1105119"/>
              <a:gd name="connsiteY6" fmla="*/ 238480 h 506624"/>
              <a:gd name="connsiteX7" fmla="*/ 869065 w 1105119"/>
              <a:gd name="connsiteY7" fmla="*/ 9537 h 506624"/>
              <a:gd name="connsiteX8" fmla="*/ 864083 w 1105119"/>
              <a:gd name="connsiteY8" fmla="*/ 4769 h 506624"/>
              <a:gd name="connsiteX9" fmla="*/ 849827 w 1105119"/>
              <a:gd name="connsiteY9" fmla="*/ 0 h 506624"/>
              <a:gd name="connsiteX10" fmla="*/ 759132 w 1105119"/>
              <a:gd name="connsiteY10" fmla="*/ 0 h 506624"/>
              <a:gd name="connsiteX11" fmla="*/ 0 w 1105119"/>
              <a:gd name="connsiteY11" fmla="*/ 2157 h 506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5119" h="506624">
                <a:moveTo>
                  <a:pt x="0" y="506624"/>
                </a:moveTo>
                <a:lnTo>
                  <a:pt x="759132" y="505572"/>
                </a:lnTo>
                <a:lnTo>
                  <a:pt x="849827" y="505572"/>
                </a:lnTo>
                <a:cubicBezTo>
                  <a:pt x="854636" y="505572"/>
                  <a:pt x="859446" y="500804"/>
                  <a:pt x="864083" y="500804"/>
                </a:cubicBezTo>
                <a:cubicBezTo>
                  <a:pt x="864083" y="496035"/>
                  <a:pt x="869065" y="496035"/>
                  <a:pt x="869065" y="496035"/>
                </a:cubicBezTo>
                <a:lnTo>
                  <a:pt x="1098034" y="267092"/>
                </a:lnTo>
                <a:cubicBezTo>
                  <a:pt x="1107481" y="257555"/>
                  <a:pt x="1107481" y="248018"/>
                  <a:pt x="1098034" y="238480"/>
                </a:cubicBezTo>
                <a:lnTo>
                  <a:pt x="869065" y="9537"/>
                </a:lnTo>
                <a:cubicBezTo>
                  <a:pt x="867519" y="7914"/>
                  <a:pt x="865629" y="6392"/>
                  <a:pt x="864083" y="4769"/>
                </a:cubicBezTo>
                <a:cubicBezTo>
                  <a:pt x="859446" y="0"/>
                  <a:pt x="854636" y="0"/>
                  <a:pt x="849827" y="0"/>
                </a:cubicBezTo>
                <a:lnTo>
                  <a:pt x="759132" y="0"/>
                </a:lnTo>
                <a:lnTo>
                  <a:pt x="0" y="215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D8C4E97A-B1B8-4344-A8F6-8A72D4DF90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2927739"/>
              </p:ext>
            </p:extLst>
          </p:nvPr>
        </p:nvGraphicFramePr>
        <p:xfrm>
          <a:off x="6164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7219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B103F-3C44-4F97-A0C7-905F3E3E8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Corporate Social Responsibilities</a:t>
            </a:r>
          </a:p>
        </p:txBody>
      </p:sp>
      <p:sp>
        <p:nvSpPr>
          <p:cNvPr id="3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BD618B5B-9C83-400D-8FF3-5C1B58BDC5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95793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09115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FC655-1828-4690-AFBB-27E45736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Performance management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55566E-A67D-4998-8EA3-3017E05D4C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05094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blue and white sign&#10;&#10;Description automatically generated">
            <a:extLst>
              <a:ext uri="{FF2B5EF4-FFF2-40B4-BE49-F238E27FC236}">
                <a16:creationId xmlns:a16="http://schemas.microsoft.com/office/drawing/2014/main" id="{7A366F2E-8903-43A8-BC9A-5E17D52C82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99" y="4967103"/>
            <a:ext cx="3718882" cy="171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98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FFABA-D793-4375-9CB1-73947ACE4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/>
              <a:t>SUMMARY</a:t>
            </a:r>
          </a:p>
        </p:txBody>
      </p:sp>
      <p:sp>
        <p:nvSpPr>
          <p:cNvPr id="33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E9B6E10D-4BFF-4AD7-844C-873E61046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r>
              <a:rPr lang="en-GB"/>
              <a:t>The managers understand the importance of manging different groups and categories in the hotel.</a:t>
            </a:r>
          </a:p>
          <a:p>
            <a:r>
              <a:rPr lang="en-GB"/>
              <a:t>This presentation gives an idea about mainly the city of Kerala and India.</a:t>
            </a:r>
          </a:p>
          <a:p>
            <a:r>
              <a:rPr lang="en-GB"/>
              <a:t>The presentation gives an overall background of the pestle analysis of India.</a:t>
            </a:r>
          </a:p>
          <a:p>
            <a:r>
              <a:rPr lang="en-GB"/>
              <a:t>This presentation also explains how the recruitment system works in India.</a:t>
            </a:r>
          </a:p>
          <a:p>
            <a:r>
              <a:rPr lang="en-GB"/>
              <a:t>It will explain the CSR across India.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48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D5A2CC-7A8E-4DD1-9922-D8CF531B6BBC}"/>
              </a:ext>
            </a:extLst>
          </p:cNvPr>
          <p:cNvSpPr txBox="1"/>
          <p:nvPr/>
        </p:nvSpPr>
        <p:spPr>
          <a:xfrm>
            <a:off x="1889090" y="4401178"/>
            <a:ext cx="96866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Harlow Solid Italic" panose="04030604020F02020D02" pitchFamily="82" charset="0"/>
              </a:rPr>
              <a:t>“Take good care of your employees, and they’ll take good care of your customers, and the customers will come back”</a:t>
            </a:r>
          </a:p>
          <a:p>
            <a:r>
              <a:rPr lang="en-GB" sz="3200" dirty="0">
                <a:latin typeface="Harlow Solid Italic" panose="04030604020F02020D02" pitchFamily="82" charset="0"/>
              </a:rPr>
              <a:t>                                                             (J W Marriott).</a:t>
            </a:r>
          </a:p>
        </p:txBody>
      </p:sp>
      <p:pic>
        <p:nvPicPr>
          <p:cNvPr id="4" name="Picture 3" descr="A picture containing table&#10;&#10;Description automatically generated">
            <a:extLst>
              <a:ext uri="{FF2B5EF4-FFF2-40B4-BE49-F238E27FC236}">
                <a16:creationId xmlns:a16="http://schemas.microsoft.com/office/drawing/2014/main" id="{5783EECF-683B-4CAB-8DCC-5E05D111D9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752" y="342920"/>
            <a:ext cx="5494496" cy="339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27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BA034F-66D6-45EB-82A4-417EBA21CEAA}"/>
              </a:ext>
            </a:extLst>
          </p:cNvPr>
          <p:cNvSpPr txBox="1"/>
          <p:nvPr/>
        </p:nvSpPr>
        <p:spPr>
          <a:xfrm>
            <a:off x="2100105" y="331596"/>
            <a:ext cx="5255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211DF2-7325-4E98-8413-F59BCF53F601}"/>
              </a:ext>
            </a:extLst>
          </p:cNvPr>
          <p:cNvSpPr txBox="1"/>
          <p:nvPr/>
        </p:nvSpPr>
        <p:spPr>
          <a:xfrm>
            <a:off x="673239" y="1166842"/>
            <a:ext cx="1142832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Marriott.com [online] Available at: https://www.marriott.com</a:t>
            </a:r>
          </a:p>
          <a:p>
            <a:r>
              <a:rPr lang="en-GB"/>
              <a:t>https://www.newindianexpress.com/opinions/2019</a:t>
            </a:r>
          </a:p>
          <a:p>
            <a:r>
              <a:rPr lang="en-GB"/>
              <a:t>https://www.newsclick.in/kerala-announces-labour-policy-minimum-wage-be-rs-600-day, 2017</a:t>
            </a:r>
          </a:p>
          <a:p>
            <a:r>
              <a:rPr lang="en-GB"/>
              <a:t>Tradingeconomics.com. 2020. India Corporate Tax Rate | 1997-2020 Data | 2021-2022 Forecast | Historical | Chart. [online] Available at: https://tradingeconomics.com/india/corporate-tax-rate  [Accessed 2 June 2020].</a:t>
            </a:r>
          </a:p>
          <a:p>
            <a:r>
              <a:rPr lang="en-GB"/>
              <a:t>Tradingeconomics.com. 2020. India GDP Annual Growth Rate | 1951-2020 Data | 2021-2022 Forecast | Calendar. [online] Available at: https://tradingeconomics.com/india/gdp-growth-annual  [Accessed 2 June 2020].</a:t>
            </a:r>
          </a:p>
          <a:p>
            <a:r>
              <a:rPr lang="en-GB"/>
              <a:t>Statista. 2020. India: Mobile Internet Users | Statista. [online] Available at: https://www.statista.com/statistics/558610/number-of-mobile-internet-user-in-india/  [Accessed 2 June 2020].</a:t>
            </a:r>
          </a:p>
          <a:p>
            <a:r>
              <a:rPr lang="en-GB"/>
              <a:t>TripAdvisor. 2020. KOCHI MARRIOTT HOTEL - Updated 2020 Prices, Reviews, And Photos (Edappally, India) - TripAdvisor. [online] Available at: https://www.tripadvisor.co.uk/Hotel_Review-g16932834-d7339831-Reviews-Kochi_Marriott_Hotel-Edappally_Kochi_Cochin_Ernakulam_District_Kerala.html  [Accessed 2 June 2020].</a:t>
            </a:r>
          </a:p>
        </p:txBody>
      </p:sp>
    </p:spTree>
    <p:extLst>
      <p:ext uri="{BB962C8B-B14F-4D97-AF65-F5344CB8AC3E}">
        <p14:creationId xmlns:p14="http://schemas.microsoft.com/office/powerpoint/2010/main" val="332663160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815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Harlow Solid Italic</vt:lpstr>
      <vt:lpstr>Wingdings 3</vt:lpstr>
      <vt:lpstr>Wisp</vt:lpstr>
      <vt:lpstr>Marriott International Kochi, Kerala, India</vt:lpstr>
      <vt:lpstr>Introduction</vt:lpstr>
      <vt:lpstr>PESTLE ANALYSIS</vt:lpstr>
      <vt:lpstr>ECONOMICAL FACTORS</vt:lpstr>
      <vt:lpstr>SOCIAL FACTORS</vt:lpstr>
      <vt:lpstr>TECHNOLOGY FACTORS</vt:lpstr>
      <vt:lpstr>LEGAL FACTORS</vt:lpstr>
      <vt:lpstr>ENVIORNMENTAL FACTORS</vt:lpstr>
      <vt:lpstr>RECRUITMENT AND SELECTION</vt:lpstr>
      <vt:lpstr>EQUALITY, DIVERSITY AND CULTURE</vt:lpstr>
      <vt:lpstr>Corporate Social Responsibilities</vt:lpstr>
      <vt:lpstr>Performance management</vt:lpstr>
      <vt:lpstr>SUMMARY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International Kochi, Kerala, India</dc:title>
  <dc:creator>Sabastian Joseph</dc:creator>
  <cp:lastModifiedBy>Sabastian Joseph</cp:lastModifiedBy>
  <cp:revision>1</cp:revision>
  <dcterms:created xsi:type="dcterms:W3CDTF">2020-06-04T05:35:35Z</dcterms:created>
  <dcterms:modified xsi:type="dcterms:W3CDTF">2020-06-04T05:47:03Z</dcterms:modified>
</cp:coreProperties>
</file>