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8"/>
  </p:notesMasterIdLst>
  <p:handoutMasterIdLst>
    <p:handoutMasterId r:id="rId49"/>
  </p:handoutMasterIdLst>
  <p:sldIdLst>
    <p:sldId id="335" r:id="rId5"/>
    <p:sldId id="348" r:id="rId6"/>
    <p:sldId id="345" r:id="rId7"/>
    <p:sldId id="300" r:id="rId8"/>
    <p:sldId id="347" r:id="rId9"/>
    <p:sldId id="333" r:id="rId10"/>
    <p:sldId id="301" r:id="rId11"/>
    <p:sldId id="302" r:id="rId12"/>
    <p:sldId id="303" r:id="rId13"/>
    <p:sldId id="304" r:id="rId14"/>
    <p:sldId id="338" r:id="rId15"/>
    <p:sldId id="340" r:id="rId16"/>
    <p:sldId id="341" r:id="rId17"/>
    <p:sldId id="342" r:id="rId18"/>
    <p:sldId id="346" r:id="rId19"/>
    <p:sldId id="336" r:id="rId20"/>
    <p:sldId id="305" r:id="rId21"/>
    <p:sldId id="306" r:id="rId22"/>
    <p:sldId id="343" r:id="rId23"/>
    <p:sldId id="311" r:id="rId24"/>
    <p:sldId id="310" r:id="rId25"/>
    <p:sldId id="314" r:id="rId26"/>
    <p:sldId id="315" r:id="rId27"/>
    <p:sldId id="316" r:id="rId28"/>
    <p:sldId id="344" r:id="rId29"/>
    <p:sldId id="317" r:id="rId30"/>
    <p:sldId id="318" r:id="rId31"/>
    <p:sldId id="319" r:id="rId32"/>
    <p:sldId id="320" r:id="rId33"/>
    <p:sldId id="321" r:id="rId34"/>
    <p:sldId id="313" r:id="rId35"/>
    <p:sldId id="322" r:id="rId36"/>
    <p:sldId id="323" r:id="rId37"/>
    <p:sldId id="324" r:id="rId38"/>
    <p:sldId id="326" r:id="rId39"/>
    <p:sldId id="327" r:id="rId40"/>
    <p:sldId id="328" r:id="rId41"/>
    <p:sldId id="329" r:id="rId42"/>
    <p:sldId id="330" r:id="rId43"/>
    <p:sldId id="331" r:id="rId44"/>
    <p:sldId id="332" r:id="rId45"/>
    <p:sldId id="337" r:id="rId46"/>
    <p:sldId id="294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94" d="100"/>
          <a:sy n="94" d="100"/>
        </p:scale>
        <p:origin x="705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A42D61D2-F93C-494D-9368-87A973BAD879}"/>
    <pc:docChg chg="undo custSel addSld delSld modSld sldOrd">
      <pc:chgData name="Nichola Welton" userId="33867cc6-3c98-481e-a066-a55221f849bb" providerId="ADAL" clId="{A42D61D2-F93C-494D-9368-87A973BAD879}" dt="2021-11-16T13:22:29.438" v="2480" actId="20577"/>
      <pc:docMkLst>
        <pc:docMk/>
      </pc:docMkLst>
      <pc:sldChg chg="addSp delSp modSp mod">
        <pc:chgData name="Nichola Welton" userId="33867cc6-3c98-481e-a066-a55221f849bb" providerId="ADAL" clId="{A42D61D2-F93C-494D-9368-87A973BAD879}" dt="2021-11-16T10:52:44.608" v="1673" actId="1076"/>
        <pc:sldMkLst>
          <pc:docMk/>
          <pc:sldMk cId="3409387523" sldId="300"/>
        </pc:sldMkLst>
        <pc:spChg chg="add del mod">
          <ac:chgData name="Nichola Welton" userId="33867cc6-3c98-481e-a066-a55221f849bb" providerId="ADAL" clId="{A42D61D2-F93C-494D-9368-87A973BAD879}" dt="2021-11-16T09:42:36.703" v="12" actId="478"/>
          <ac:spMkLst>
            <pc:docMk/>
            <pc:sldMk cId="3409387523" sldId="300"/>
            <ac:spMk id="3" creationId="{9903CD81-78AA-44E0-8A97-57D29E6E6CA0}"/>
          </ac:spMkLst>
        </pc:spChg>
        <pc:spChg chg="mod">
          <ac:chgData name="Nichola Welton" userId="33867cc6-3c98-481e-a066-a55221f849bb" providerId="ADAL" clId="{A42D61D2-F93C-494D-9368-87A973BAD879}" dt="2021-11-16T10:52:39.179" v="1671" actId="1076"/>
          <ac:spMkLst>
            <pc:docMk/>
            <pc:sldMk cId="3409387523" sldId="300"/>
            <ac:spMk id="19" creationId="{00000000-0000-0000-0000-000000000000}"/>
          </ac:spMkLst>
        </pc:spChg>
        <pc:graphicFrameChg chg="del mod">
          <ac:chgData name="Nichola Welton" userId="33867cc6-3c98-481e-a066-a55221f849bb" providerId="ADAL" clId="{A42D61D2-F93C-494D-9368-87A973BAD879}" dt="2021-11-16T09:35:00.720" v="6" actId="478"/>
          <ac:graphicFrameMkLst>
            <pc:docMk/>
            <pc:sldMk cId="3409387523" sldId="300"/>
            <ac:graphicFrameMk id="20" creationId="{00000000-0000-0000-0000-000000000000}"/>
          </ac:graphicFrameMkLst>
        </pc:graphicFrameChg>
        <pc:graphicFrameChg chg="mod">
          <ac:chgData name="Nichola Welton" userId="33867cc6-3c98-481e-a066-a55221f849bb" providerId="ADAL" clId="{A42D61D2-F93C-494D-9368-87A973BAD879}" dt="2021-11-16T10:52:44.608" v="1673" actId="1076"/>
          <ac:graphicFrameMkLst>
            <pc:docMk/>
            <pc:sldMk cId="3409387523" sldId="300"/>
            <ac:graphicFrameMk id="21" creationId="{00000000-0000-0000-0000-000000000000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0:36:57.959" v="1554" actId="20577"/>
        <pc:sldMkLst>
          <pc:docMk/>
          <pc:sldMk cId="409871511" sldId="301"/>
        </pc:sldMkLst>
        <pc:spChg chg="mod">
          <ac:chgData name="Nichola Welton" userId="33867cc6-3c98-481e-a066-a55221f849bb" providerId="ADAL" clId="{A42D61D2-F93C-494D-9368-87A973BAD879}" dt="2021-11-16T10:36:57.959" v="1554" actId="20577"/>
          <ac:spMkLst>
            <pc:docMk/>
            <pc:sldMk cId="409871511" sldId="301"/>
            <ac:spMk id="4" creationId="{00000000-0000-0000-0000-000000000000}"/>
          </ac:spMkLst>
        </pc:spChg>
        <pc:spChg chg="del">
          <ac:chgData name="Nichola Welton" userId="33867cc6-3c98-481e-a066-a55221f849bb" providerId="ADAL" clId="{A42D61D2-F93C-494D-9368-87A973BAD879}" dt="2021-11-16T10:26:01.602" v="1412" actId="12084"/>
          <ac:spMkLst>
            <pc:docMk/>
            <pc:sldMk cId="409871511" sldId="301"/>
            <ac:spMk id="6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26:01.602" v="1412" actId="12084"/>
          <ac:graphicFrameMkLst>
            <pc:docMk/>
            <pc:sldMk cId="409871511" sldId="301"/>
            <ac:graphicFrameMk id="2" creationId="{051B9021-D987-4FA3-A7E1-E0B7B476AE97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0:57:10.864" v="1755" actId="20577"/>
        <pc:sldMkLst>
          <pc:docMk/>
          <pc:sldMk cId="960232601" sldId="302"/>
        </pc:sldMkLst>
        <pc:spChg chg="mod">
          <ac:chgData name="Nichola Welton" userId="33867cc6-3c98-481e-a066-a55221f849bb" providerId="ADAL" clId="{A42D61D2-F93C-494D-9368-87A973BAD879}" dt="2021-11-16T10:26:26.591" v="1418" actId="27636"/>
          <ac:spMkLst>
            <pc:docMk/>
            <pc:sldMk cId="960232601" sldId="302"/>
            <ac:spMk id="5" creationId="{00000000-0000-0000-0000-000000000000}"/>
          </ac:spMkLst>
        </pc:spChg>
        <pc:spChg chg="del">
          <ac:chgData name="Nichola Welton" userId="33867cc6-3c98-481e-a066-a55221f849bb" providerId="ADAL" clId="{A42D61D2-F93C-494D-9368-87A973BAD879}" dt="2021-11-16T10:26:17.799" v="1414" actId="12084"/>
          <ac:spMkLst>
            <pc:docMk/>
            <pc:sldMk cId="960232601" sldId="302"/>
            <ac:spMk id="7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57:10.864" v="1755" actId="20577"/>
          <ac:graphicFrameMkLst>
            <pc:docMk/>
            <pc:sldMk cId="960232601" sldId="302"/>
            <ac:graphicFrameMk id="2" creationId="{84831A8B-B8D0-408B-941B-E7995B14A20D}"/>
          </ac:graphicFrameMkLst>
        </pc:graphicFrameChg>
      </pc:sldChg>
      <pc:sldChg chg="addSp delSp modSp del mod ord">
        <pc:chgData name="Nichola Welton" userId="33867cc6-3c98-481e-a066-a55221f849bb" providerId="ADAL" clId="{A42D61D2-F93C-494D-9368-87A973BAD879}" dt="2021-11-16T11:03:21.937" v="1895" actId="47"/>
        <pc:sldMkLst>
          <pc:docMk/>
          <pc:sldMk cId="357464608" sldId="307"/>
        </pc:sldMkLst>
        <pc:spChg chg="del mod">
          <ac:chgData name="Nichola Welton" userId="33867cc6-3c98-481e-a066-a55221f849bb" providerId="ADAL" clId="{A42D61D2-F93C-494D-9368-87A973BAD879}" dt="2021-11-16T10:28:43.345" v="1439" actId="12084"/>
          <ac:spMkLst>
            <pc:docMk/>
            <pc:sldMk cId="357464608" sldId="307"/>
            <ac:spMk id="2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28:45.570" v="1440" actId="478"/>
          <ac:graphicFrameMkLst>
            <pc:docMk/>
            <pc:sldMk cId="357464608" sldId="307"/>
            <ac:graphicFrameMk id="3" creationId="{AF388B27-1399-4A06-9665-53A00A76B37B}"/>
          </ac:graphicFrameMkLst>
        </pc:graphicFrameChg>
      </pc:sldChg>
      <pc:sldChg chg="del">
        <pc:chgData name="Nichola Welton" userId="33867cc6-3c98-481e-a066-a55221f849bb" providerId="ADAL" clId="{A42D61D2-F93C-494D-9368-87A973BAD879}" dt="2021-11-16T10:29:43.516" v="1529" actId="47"/>
        <pc:sldMkLst>
          <pc:docMk/>
          <pc:sldMk cId="1822163930" sldId="308"/>
        </pc:sldMkLst>
      </pc:sldChg>
      <pc:sldChg chg="ord">
        <pc:chgData name="Nichola Welton" userId="33867cc6-3c98-481e-a066-a55221f849bb" providerId="ADAL" clId="{A42D61D2-F93C-494D-9368-87A973BAD879}" dt="2021-11-16T10:37:36.516" v="1558"/>
        <pc:sldMkLst>
          <pc:docMk/>
          <pc:sldMk cId="438290634" sldId="310"/>
        </pc:sldMkLst>
      </pc:sldChg>
      <pc:sldChg chg="modSp mod ord">
        <pc:chgData name="Nichola Welton" userId="33867cc6-3c98-481e-a066-a55221f849bb" providerId="ADAL" clId="{A42D61D2-F93C-494D-9368-87A973BAD879}" dt="2021-11-16T10:37:18.759" v="1556"/>
        <pc:sldMkLst>
          <pc:docMk/>
          <pc:sldMk cId="1642359210" sldId="311"/>
        </pc:sldMkLst>
        <pc:spChg chg="mod">
          <ac:chgData name="Nichola Welton" userId="33867cc6-3c98-481e-a066-a55221f849bb" providerId="ADAL" clId="{A42D61D2-F93C-494D-9368-87A973BAD879}" dt="2021-11-16T10:34:46.251" v="1550" actId="20577"/>
          <ac:spMkLst>
            <pc:docMk/>
            <pc:sldMk cId="1642359210" sldId="311"/>
            <ac:spMk id="8" creationId="{00000000-0000-0000-0000-000000000000}"/>
          </ac:spMkLst>
        </pc:spChg>
      </pc:sldChg>
      <pc:sldChg chg="del ord">
        <pc:chgData name="Nichola Welton" userId="33867cc6-3c98-481e-a066-a55221f849bb" providerId="ADAL" clId="{A42D61D2-F93C-494D-9368-87A973BAD879}" dt="2021-11-16T10:38:12.850" v="1563" actId="47"/>
        <pc:sldMkLst>
          <pc:docMk/>
          <pc:sldMk cId="3083441233" sldId="312"/>
        </pc:sldMkLst>
      </pc:sldChg>
      <pc:sldChg chg="ord">
        <pc:chgData name="Nichola Welton" userId="33867cc6-3c98-481e-a066-a55221f849bb" providerId="ADAL" clId="{A42D61D2-F93C-494D-9368-87A973BAD879}" dt="2021-11-16T11:03:49.044" v="1901"/>
        <pc:sldMkLst>
          <pc:docMk/>
          <pc:sldMk cId="337516414" sldId="313"/>
        </pc:sldMkLst>
      </pc:sldChg>
      <pc:sldChg chg="addSp delSp modSp ord">
        <pc:chgData name="Nichola Welton" userId="33867cc6-3c98-481e-a066-a55221f849bb" providerId="ADAL" clId="{A42D61D2-F93C-494D-9368-87A973BAD879}" dt="2021-11-16T13:19:32.607" v="2377"/>
        <pc:sldMkLst>
          <pc:docMk/>
          <pc:sldMk cId="1250906743" sldId="314"/>
        </pc:sldMkLst>
        <pc:spChg chg="del">
          <ac:chgData name="Nichola Welton" userId="33867cc6-3c98-481e-a066-a55221f849bb" providerId="ADAL" clId="{A42D61D2-F93C-494D-9368-87A973BAD879}" dt="2021-11-16T10:38:28.877" v="1566" actId="12084"/>
          <ac:spMkLst>
            <pc:docMk/>
            <pc:sldMk cId="1250906743" sldId="314"/>
            <ac:spMk id="3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38:28.877" v="1566" actId="12084"/>
          <ac:graphicFrameMkLst>
            <pc:docMk/>
            <pc:sldMk cId="1250906743" sldId="314"/>
            <ac:graphicFrameMk id="4" creationId="{DD1689D1-BDD0-4BB6-90F7-77EE77E0B767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1:04:13.007" v="1910" actId="20577"/>
        <pc:sldMkLst>
          <pc:docMk/>
          <pc:sldMk cId="1742393619" sldId="315"/>
        </pc:sldMkLst>
        <pc:spChg chg="mod">
          <ac:chgData name="Nichola Welton" userId="33867cc6-3c98-481e-a066-a55221f849bb" providerId="ADAL" clId="{A42D61D2-F93C-494D-9368-87A973BAD879}" dt="2021-11-16T11:04:13.007" v="1910" actId="20577"/>
          <ac:spMkLst>
            <pc:docMk/>
            <pc:sldMk cId="1742393619" sldId="315"/>
            <ac:spMk id="2" creationId="{00000000-0000-0000-0000-000000000000}"/>
          </ac:spMkLst>
        </pc:spChg>
        <pc:spChg chg="mod">
          <ac:chgData name="Nichola Welton" userId="33867cc6-3c98-481e-a066-a55221f849bb" providerId="ADAL" clId="{A42D61D2-F93C-494D-9368-87A973BAD879}" dt="2021-11-16T11:04:09.845" v="1909" actId="1076"/>
          <ac:spMkLst>
            <pc:docMk/>
            <pc:sldMk cId="1742393619" sldId="315"/>
            <ac:spMk id="6" creationId="{00000000-0000-0000-0000-000000000000}"/>
          </ac:spMkLst>
        </pc:spChg>
        <pc:spChg chg="del">
          <ac:chgData name="Nichola Welton" userId="33867cc6-3c98-481e-a066-a55221f849bb" providerId="ADAL" clId="{A42D61D2-F93C-494D-9368-87A973BAD879}" dt="2021-11-16T11:03:59.668" v="1902" actId="478"/>
          <ac:spMkLst>
            <pc:docMk/>
            <pc:sldMk cId="1742393619" sldId="315"/>
            <ac:spMk id="7" creationId="{00000000-0000-0000-0000-000000000000}"/>
          </ac:spMkLst>
        </pc:spChg>
        <pc:spChg chg="add del">
          <ac:chgData name="Nichola Welton" userId="33867cc6-3c98-481e-a066-a55221f849bb" providerId="ADAL" clId="{A42D61D2-F93C-494D-9368-87A973BAD879}" dt="2021-11-16T11:04:09.344" v="1908" actId="22"/>
          <ac:spMkLst>
            <pc:docMk/>
            <pc:sldMk cId="1742393619" sldId="315"/>
            <ac:spMk id="8" creationId="{64C5C0C3-2959-4C9B-9074-EEA5047DB0A1}"/>
          </ac:spMkLst>
        </pc:spChg>
      </pc:sldChg>
      <pc:sldChg chg="modSp mod">
        <pc:chgData name="Nichola Welton" userId="33867cc6-3c98-481e-a066-a55221f849bb" providerId="ADAL" clId="{A42D61D2-F93C-494D-9368-87A973BAD879}" dt="2021-11-16T10:41:22.956" v="1588" actId="20577"/>
        <pc:sldMkLst>
          <pc:docMk/>
          <pc:sldMk cId="3419057144" sldId="317"/>
        </pc:sldMkLst>
        <pc:graphicFrameChg chg="mod modGraphic">
          <ac:chgData name="Nichola Welton" userId="33867cc6-3c98-481e-a066-a55221f849bb" providerId="ADAL" clId="{A42D61D2-F93C-494D-9368-87A973BAD879}" dt="2021-11-16T10:41:22.956" v="1588" actId="20577"/>
          <ac:graphicFrameMkLst>
            <pc:docMk/>
            <pc:sldMk cId="3419057144" sldId="317"/>
            <ac:graphicFrameMk id="4" creationId="{00000000-0000-0000-0000-000000000000}"/>
          </ac:graphicFrameMkLst>
        </pc:graphicFrameChg>
      </pc:sldChg>
      <pc:sldChg chg="addSp delSp modSp modAnim">
        <pc:chgData name="Nichola Welton" userId="33867cc6-3c98-481e-a066-a55221f849bb" providerId="ADAL" clId="{A42D61D2-F93C-494D-9368-87A973BAD879}" dt="2021-11-16T10:42:13.118" v="1614" actId="20577"/>
        <pc:sldMkLst>
          <pc:docMk/>
          <pc:sldMk cId="1164649514" sldId="321"/>
        </pc:sldMkLst>
        <pc:spChg chg="del mod">
          <ac:chgData name="Nichola Welton" userId="33867cc6-3c98-481e-a066-a55221f849bb" providerId="ADAL" clId="{A42D61D2-F93C-494D-9368-87A973BAD879}" dt="2021-11-16T10:41:52.853" v="1595" actId="12084"/>
          <ac:spMkLst>
            <pc:docMk/>
            <pc:sldMk cId="1164649514" sldId="321"/>
            <ac:spMk id="3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42:13.118" v="1614" actId="20577"/>
          <ac:graphicFrameMkLst>
            <pc:docMk/>
            <pc:sldMk cId="1164649514" sldId="321"/>
            <ac:graphicFrameMk id="4" creationId="{2BBF0E4D-D003-4B41-841C-84E8BA94849D}"/>
          </ac:graphicFrameMkLst>
        </pc:graphicFrameChg>
      </pc:sldChg>
      <pc:sldChg chg="addSp delSp modSp modAnim">
        <pc:chgData name="Nichola Welton" userId="33867cc6-3c98-481e-a066-a55221f849bb" providerId="ADAL" clId="{A42D61D2-F93C-494D-9368-87A973BAD879}" dt="2021-11-16T10:42:20.050" v="1615" actId="12084"/>
        <pc:sldMkLst>
          <pc:docMk/>
          <pc:sldMk cId="1630522871" sldId="322"/>
        </pc:sldMkLst>
        <pc:spChg chg="del">
          <ac:chgData name="Nichola Welton" userId="33867cc6-3c98-481e-a066-a55221f849bb" providerId="ADAL" clId="{A42D61D2-F93C-494D-9368-87A973BAD879}" dt="2021-11-16T10:42:20.050" v="1615" actId="12084"/>
          <ac:spMkLst>
            <pc:docMk/>
            <pc:sldMk cId="1630522871" sldId="322"/>
            <ac:spMk id="3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42:20.050" v="1615" actId="12084"/>
          <ac:graphicFrameMkLst>
            <pc:docMk/>
            <pc:sldMk cId="1630522871" sldId="322"/>
            <ac:graphicFrameMk id="4" creationId="{D3627614-8EF0-42B3-9E89-72F58D0FD787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0:42:52.600" v="1625" actId="12084"/>
        <pc:sldMkLst>
          <pc:docMk/>
          <pc:sldMk cId="4173653707" sldId="323"/>
        </pc:sldMkLst>
        <pc:spChg chg="add del mod">
          <ac:chgData name="Nichola Welton" userId="33867cc6-3c98-481e-a066-a55221f849bb" providerId="ADAL" clId="{A42D61D2-F93C-494D-9368-87A973BAD879}" dt="2021-11-16T10:42:52.600" v="1625" actId="12084"/>
          <ac:spMkLst>
            <pc:docMk/>
            <pc:sldMk cId="4173653707" sldId="323"/>
            <ac:spMk id="4" creationId="{00000000-0000-0000-0000-000000000000}"/>
          </ac:spMkLst>
        </pc:spChg>
        <pc:graphicFrameChg chg="add del mod">
          <ac:chgData name="Nichola Welton" userId="33867cc6-3c98-481e-a066-a55221f849bb" providerId="ADAL" clId="{A42D61D2-F93C-494D-9368-87A973BAD879}" dt="2021-11-16T10:42:39.009" v="1617" actId="12084"/>
          <ac:graphicFrameMkLst>
            <pc:docMk/>
            <pc:sldMk cId="4173653707" sldId="323"/>
            <ac:graphicFrameMk id="2" creationId="{7115E022-2A08-4788-935E-B47BA66F2ADB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0:42:52.600" v="1625" actId="12084"/>
          <ac:graphicFrameMkLst>
            <pc:docMk/>
            <pc:sldMk cId="4173653707" sldId="323"/>
            <ac:graphicFrameMk id="5" creationId="{C15D9641-377C-4FD0-8EB2-88116D413223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0:43:10.639" v="1633" actId="12084"/>
        <pc:sldMkLst>
          <pc:docMk/>
          <pc:sldMk cId="4183786984" sldId="324"/>
        </pc:sldMkLst>
        <pc:spChg chg="add del mod">
          <ac:chgData name="Nichola Welton" userId="33867cc6-3c98-481e-a066-a55221f849bb" providerId="ADAL" clId="{A42D61D2-F93C-494D-9368-87A973BAD879}" dt="2021-11-16T10:43:10.639" v="1633" actId="12084"/>
          <ac:spMkLst>
            <pc:docMk/>
            <pc:sldMk cId="4183786984" sldId="324"/>
            <ac:spMk id="3" creationId="{00000000-0000-0000-0000-000000000000}"/>
          </ac:spMkLst>
        </pc:spChg>
        <pc:graphicFrameChg chg="add del mod">
          <ac:chgData name="Nichola Welton" userId="33867cc6-3c98-481e-a066-a55221f849bb" providerId="ADAL" clId="{A42D61D2-F93C-494D-9368-87A973BAD879}" dt="2021-11-16T10:43:02.118" v="1627" actId="12084"/>
          <ac:graphicFrameMkLst>
            <pc:docMk/>
            <pc:sldMk cId="4183786984" sldId="324"/>
            <ac:graphicFrameMk id="4" creationId="{FBBD34CF-8A03-4A23-8143-F2D8AC496853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0:43:10.639" v="1633" actId="12084"/>
          <ac:graphicFrameMkLst>
            <pc:docMk/>
            <pc:sldMk cId="4183786984" sldId="324"/>
            <ac:graphicFrameMk id="5" creationId="{29EE1101-57F4-4969-B20A-00ECBCA449F9}"/>
          </ac:graphicFrameMkLst>
        </pc:graphicFrameChg>
      </pc:sldChg>
      <pc:sldChg chg="addSp delSp modSp del mod">
        <pc:chgData name="Nichola Welton" userId="33867cc6-3c98-481e-a066-a55221f849bb" providerId="ADAL" clId="{A42D61D2-F93C-494D-9368-87A973BAD879}" dt="2021-11-16T10:43:59.581" v="1640" actId="47"/>
        <pc:sldMkLst>
          <pc:docMk/>
          <pc:sldMk cId="2884736392" sldId="325"/>
        </pc:sldMkLst>
        <pc:spChg chg="del mod">
          <ac:chgData name="Nichola Welton" userId="33867cc6-3c98-481e-a066-a55221f849bb" providerId="ADAL" clId="{A42D61D2-F93C-494D-9368-87A973BAD879}" dt="2021-11-16T10:43:42.842" v="1639" actId="12084"/>
          <ac:spMkLst>
            <pc:docMk/>
            <pc:sldMk cId="2884736392" sldId="325"/>
            <ac:spMk id="2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43:42.842" v="1639" actId="12084"/>
          <ac:graphicFrameMkLst>
            <pc:docMk/>
            <pc:sldMk cId="2884736392" sldId="325"/>
            <ac:graphicFrameMk id="4" creationId="{F27BD34E-74A9-447D-868E-A08FFF857550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3:21:21.509" v="2413" actId="255"/>
        <pc:sldMkLst>
          <pc:docMk/>
          <pc:sldMk cId="3971099109" sldId="326"/>
        </pc:sldMkLst>
        <pc:spChg chg="del">
          <ac:chgData name="Nichola Welton" userId="33867cc6-3c98-481e-a066-a55221f849bb" providerId="ADAL" clId="{A42D61D2-F93C-494D-9368-87A973BAD879}" dt="2021-11-16T11:05:03.411" v="1911" actId="12084"/>
          <ac:spMkLst>
            <pc:docMk/>
            <pc:sldMk cId="3971099109" sldId="326"/>
            <ac:spMk id="2" creationId="{00000000-0000-0000-0000-000000000000}"/>
          </ac:spMkLst>
        </pc:spChg>
        <pc:spChg chg="mod">
          <ac:chgData name="Nichola Welton" userId="33867cc6-3c98-481e-a066-a55221f849bb" providerId="ADAL" clId="{A42D61D2-F93C-494D-9368-87A973BAD879}" dt="2021-11-16T13:21:21.509" v="2413" actId="255"/>
          <ac:spMkLst>
            <pc:docMk/>
            <pc:sldMk cId="3971099109" sldId="326"/>
            <ac:spMk id="3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1:05:03.411" v="1911" actId="12084"/>
          <ac:graphicFrameMkLst>
            <pc:docMk/>
            <pc:sldMk cId="3971099109" sldId="326"/>
            <ac:graphicFrameMk id="4" creationId="{2C6702C1-8117-44C5-BC5D-C5868DDEFAFC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0:44:31.277" v="1648" actId="12084"/>
        <pc:sldMkLst>
          <pc:docMk/>
          <pc:sldMk cId="2137421952" sldId="327"/>
        </pc:sldMkLst>
        <pc:spChg chg="add del mod">
          <ac:chgData name="Nichola Welton" userId="33867cc6-3c98-481e-a066-a55221f849bb" providerId="ADAL" clId="{A42D61D2-F93C-494D-9368-87A973BAD879}" dt="2021-11-16T10:44:31.277" v="1648" actId="12084"/>
          <ac:spMkLst>
            <pc:docMk/>
            <pc:sldMk cId="2137421952" sldId="327"/>
            <ac:spMk id="3" creationId="{00000000-0000-0000-0000-000000000000}"/>
          </ac:spMkLst>
        </pc:spChg>
        <pc:graphicFrameChg chg="add del mod">
          <ac:chgData name="Nichola Welton" userId="33867cc6-3c98-481e-a066-a55221f849bb" providerId="ADAL" clId="{A42D61D2-F93C-494D-9368-87A973BAD879}" dt="2021-11-16T10:44:23.089" v="1642" actId="12084"/>
          <ac:graphicFrameMkLst>
            <pc:docMk/>
            <pc:sldMk cId="2137421952" sldId="327"/>
            <ac:graphicFrameMk id="4" creationId="{F8C9CA11-5DBF-4B37-8661-5E4F20E99258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0:44:31.277" v="1648" actId="12084"/>
          <ac:graphicFrameMkLst>
            <pc:docMk/>
            <pc:sldMk cId="2137421952" sldId="327"/>
            <ac:graphicFrameMk id="5" creationId="{CFE5932D-B6CC-488A-B552-63041CC07496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3:22:29.438" v="2480" actId="20577"/>
        <pc:sldMkLst>
          <pc:docMk/>
          <pc:sldMk cId="3541886867" sldId="328"/>
        </pc:sldMkLst>
        <pc:spChg chg="add del mod">
          <ac:chgData name="Nichola Welton" userId="33867cc6-3c98-481e-a066-a55221f849bb" providerId="ADAL" clId="{A42D61D2-F93C-494D-9368-87A973BAD879}" dt="2021-11-16T13:22:29.438" v="2480" actId="20577"/>
          <ac:spMkLst>
            <pc:docMk/>
            <pc:sldMk cId="3541886867" sldId="328"/>
            <ac:spMk id="2" creationId="{00000000-0000-0000-0000-000000000000}"/>
          </ac:spMkLst>
        </pc:spChg>
        <pc:graphicFrameChg chg="add del mod">
          <ac:chgData name="Nichola Welton" userId="33867cc6-3c98-481e-a066-a55221f849bb" providerId="ADAL" clId="{A42D61D2-F93C-494D-9368-87A973BAD879}" dt="2021-11-16T11:05:17.786" v="1913" actId="12084"/>
          <ac:graphicFrameMkLst>
            <pc:docMk/>
            <pc:sldMk cId="3541886867" sldId="328"/>
            <ac:graphicFrameMk id="3" creationId="{647DA374-7B3D-485F-940E-7DAD129481DA}"/>
          </ac:graphicFrameMkLst>
        </pc:graphicFrameChg>
      </pc:sldChg>
      <pc:sldChg chg="addSp delSp modSp mod">
        <pc:chgData name="Nichola Welton" userId="33867cc6-3c98-481e-a066-a55221f849bb" providerId="ADAL" clId="{A42D61D2-F93C-494D-9368-87A973BAD879}" dt="2021-11-16T10:45:03.999" v="1650" actId="1076"/>
        <pc:sldMkLst>
          <pc:docMk/>
          <pc:sldMk cId="2480391582" sldId="330"/>
        </pc:sldMkLst>
        <pc:spChg chg="del">
          <ac:chgData name="Nichola Welton" userId="33867cc6-3c98-481e-a066-a55221f849bb" providerId="ADAL" clId="{A42D61D2-F93C-494D-9368-87A973BAD879}" dt="2021-11-16T10:45:02.073" v="1649" actId="12084"/>
          <ac:spMkLst>
            <pc:docMk/>
            <pc:sldMk cId="2480391582" sldId="330"/>
            <ac:spMk id="3" creationId="{00000000-0000-0000-0000-000000000000}"/>
          </ac:spMkLst>
        </pc:spChg>
        <pc:graphicFrameChg chg="add mod">
          <ac:chgData name="Nichola Welton" userId="33867cc6-3c98-481e-a066-a55221f849bb" providerId="ADAL" clId="{A42D61D2-F93C-494D-9368-87A973BAD879}" dt="2021-11-16T10:45:03.999" v="1650" actId="1076"/>
          <ac:graphicFrameMkLst>
            <pc:docMk/>
            <pc:sldMk cId="2480391582" sldId="330"/>
            <ac:graphicFrameMk id="4" creationId="{02C06757-C1CB-4363-B61D-945C4DEEE76C}"/>
          </ac:graphicFrameMkLst>
        </pc:graphicFrameChg>
      </pc:sldChg>
      <pc:sldChg chg="modSp mod">
        <pc:chgData name="Nichola Welton" userId="33867cc6-3c98-481e-a066-a55221f849bb" providerId="ADAL" clId="{A42D61D2-F93C-494D-9368-87A973BAD879}" dt="2021-11-16T10:50:01.061" v="1667" actId="255"/>
        <pc:sldMkLst>
          <pc:docMk/>
          <pc:sldMk cId="596626223" sldId="332"/>
        </pc:sldMkLst>
        <pc:spChg chg="mod">
          <ac:chgData name="Nichola Welton" userId="33867cc6-3c98-481e-a066-a55221f849bb" providerId="ADAL" clId="{A42D61D2-F93C-494D-9368-87A973BAD879}" dt="2021-11-16T10:50:01.061" v="1667" actId="255"/>
          <ac:spMkLst>
            <pc:docMk/>
            <pc:sldMk cId="596626223" sldId="332"/>
            <ac:spMk id="3" creationId="{00000000-0000-0000-0000-000000000000}"/>
          </ac:spMkLst>
        </pc:spChg>
      </pc:sldChg>
      <pc:sldChg chg="modSp mod">
        <pc:chgData name="Nichola Welton" userId="33867cc6-3c98-481e-a066-a55221f849bb" providerId="ADAL" clId="{A42D61D2-F93C-494D-9368-87A973BAD879}" dt="2021-11-16T10:36:53.064" v="1553" actId="20577"/>
        <pc:sldMkLst>
          <pc:docMk/>
          <pc:sldMk cId="3964364331" sldId="333"/>
        </pc:sldMkLst>
        <pc:spChg chg="mod">
          <ac:chgData name="Nichola Welton" userId="33867cc6-3c98-481e-a066-a55221f849bb" providerId="ADAL" clId="{A42D61D2-F93C-494D-9368-87A973BAD879}" dt="2021-11-16T10:36:53.064" v="1553" actId="20577"/>
          <ac:spMkLst>
            <pc:docMk/>
            <pc:sldMk cId="3964364331" sldId="333"/>
            <ac:spMk id="5" creationId="{00000000-0000-0000-0000-000000000000}"/>
          </ac:spMkLst>
        </pc:spChg>
      </pc:sldChg>
      <pc:sldChg chg="modSp mod">
        <pc:chgData name="Nichola Welton" userId="33867cc6-3c98-481e-a066-a55221f849bb" providerId="ADAL" clId="{A42D61D2-F93C-494D-9368-87A973BAD879}" dt="2021-11-16T09:43:06.493" v="18" actId="20578"/>
        <pc:sldMkLst>
          <pc:docMk/>
          <pc:sldMk cId="1443272739" sldId="335"/>
        </pc:sldMkLst>
        <pc:spChg chg="mod">
          <ac:chgData name="Nichola Welton" userId="33867cc6-3c98-481e-a066-a55221f849bb" providerId="ADAL" clId="{A42D61D2-F93C-494D-9368-87A973BAD879}" dt="2021-11-16T09:43:06.493" v="18" actId="20578"/>
          <ac:spMkLst>
            <pc:docMk/>
            <pc:sldMk cId="1443272739" sldId="335"/>
            <ac:spMk id="2" creationId="{00000000-0000-0000-0000-000000000000}"/>
          </ac:spMkLst>
        </pc:spChg>
      </pc:sldChg>
      <pc:sldChg chg="addSp delSp modSp new mod modClrScheme chgLayout">
        <pc:chgData name="Nichola Welton" userId="33867cc6-3c98-481e-a066-a55221f849bb" providerId="ADAL" clId="{A42D61D2-F93C-494D-9368-87A973BAD879}" dt="2021-11-16T10:13:08.493" v="935" actId="313"/>
        <pc:sldMkLst>
          <pc:docMk/>
          <pc:sldMk cId="3654655171" sldId="338"/>
        </pc:sldMkLst>
        <pc:spChg chg="del mod ord">
          <ac:chgData name="Nichola Welton" userId="33867cc6-3c98-481e-a066-a55221f849bb" providerId="ADAL" clId="{A42D61D2-F93C-494D-9368-87A973BAD879}" dt="2021-11-16T10:06:30.249" v="470" actId="478"/>
          <ac:spMkLst>
            <pc:docMk/>
            <pc:sldMk cId="3654655171" sldId="338"/>
            <ac:spMk id="2" creationId="{BC7DB126-0ACA-4858-AD32-CAF940F4CA6F}"/>
          </ac:spMkLst>
        </pc:spChg>
        <pc:spChg chg="add del mod ord">
          <ac:chgData name="Nichola Welton" userId="33867cc6-3c98-481e-a066-a55221f849bb" providerId="ADAL" clId="{A42D61D2-F93C-494D-9368-87A973BAD879}" dt="2021-11-16T10:12:55.981" v="933" actId="114"/>
          <ac:spMkLst>
            <pc:docMk/>
            <pc:sldMk cId="3654655171" sldId="338"/>
            <ac:spMk id="3" creationId="{1D84166A-601B-4A69-8201-C1FF3B97DF9A}"/>
          </ac:spMkLst>
        </pc:spChg>
        <pc:spChg chg="add del mod ord">
          <ac:chgData name="Nichola Welton" userId="33867cc6-3c98-481e-a066-a55221f849bb" providerId="ADAL" clId="{A42D61D2-F93C-494D-9368-87A973BAD879}" dt="2021-11-16T10:05:41.437" v="455" actId="700"/>
          <ac:spMkLst>
            <pc:docMk/>
            <pc:sldMk cId="3654655171" sldId="338"/>
            <ac:spMk id="4" creationId="{C0A2E1B2-4FFB-48F1-90B8-04DDA8949AB3}"/>
          </ac:spMkLst>
        </pc:spChg>
        <pc:spChg chg="add del mod ord">
          <ac:chgData name="Nichola Welton" userId="33867cc6-3c98-481e-a066-a55221f849bb" providerId="ADAL" clId="{A42D61D2-F93C-494D-9368-87A973BAD879}" dt="2021-11-16T10:13:08.493" v="935" actId="313"/>
          <ac:spMkLst>
            <pc:docMk/>
            <pc:sldMk cId="3654655171" sldId="338"/>
            <ac:spMk id="5" creationId="{6CE79DDF-8851-49B4-88B2-493287971FB7}"/>
          </ac:spMkLst>
        </pc:spChg>
        <pc:spChg chg="add del mod ord">
          <ac:chgData name="Nichola Welton" userId="33867cc6-3c98-481e-a066-a55221f849bb" providerId="ADAL" clId="{A42D61D2-F93C-494D-9368-87A973BAD879}" dt="2021-11-16T10:08:18.970" v="531" actId="478"/>
          <ac:spMkLst>
            <pc:docMk/>
            <pc:sldMk cId="3654655171" sldId="338"/>
            <ac:spMk id="8" creationId="{687746AC-4132-400F-A96A-D5DF100DB9B3}"/>
          </ac:spMkLst>
        </pc:spChg>
        <pc:spChg chg="add del mod ord">
          <ac:chgData name="Nichola Welton" userId="33867cc6-3c98-481e-a066-a55221f849bb" providerId="ADAL" clId="{A42D61D2-F93C-494D-9368-87A973BAD879}" dt="2021-11-16T10:08:33.120" v="534" actId="12084"/>
          <ac:spMkLst>
            <pc:docMk/>
            <pc:sldMk cId="3654655171" sldId="338"/>
            <ac:spMk id="9" creationId="{F7CC7E64-B18F-4DD3-A3B2-3521C71C046F}"/>
          </ac:spMkLst>
        </pc:spChg>
        <pc:spChg chg="add del mod ord">
          <ac:chgData name="Nichola Welton" userId="33867cc6-3c98-481e-a066-a55221f849bb" providerId="ADAL" clId="{A42D61D2-F93C-494D-9368-87A973BAD879}" dt="2021-11-16T10:08:36.468" v="535" actId="12084"/>
          <ac:spMkLst>
            <pc:docMk/>
            <pc:sldMk cId="3654655171" sldId="338"/>
            <ac:spMk id="10" creationId="{7093D31D-A43B-4DA8-9206-E7C1C45A23B0}"/>
          </ac:spMkLst>
        </pc:spChg>
        <pc:graphicFrameChg chg="add del mod">
          <ac:chgData name="Nichola Welton" userId="33867cc6-3c98-481e-a066-a55221f849bb" providerId="ADAL" clId="{A42D61D2-F93C-494D-9368-87A973BAD879}" dt="2021-11-16T10:07:36.078" v="493" actId="12084"/>
          <ac:graphicFrameMkLst>
            <pc:docMk/>
            <pc:sldMk cId="3654655171" sldId="338"/>
            <ac:graphicFrameMk id="6" creationId="{4E97ED72-3B5C-449D-AD70-7E7E4B6EA0CC}"/>
          </ac:graphicFrameMkLst>
        </pc:graphicFrameChg>
        <pc:graphicFrameChg chg="add del mod">
          <ac:chgData name="Nichola Welton" userId="33867cc6-3c98-481e-a066-a55221f849bb" providerId="ADAL" clId="{A42D61D2-F93C-494D-9368-87A973BAD879}" dt="2021-11-16T10:07:35.872" v="492" actId="12084"/>
          <ac:graphicFrameMkLst>
            <pc:docMk/>
            <pc:sldMk cId="3654655171" sldId="338"/>
            <ac:graphicFrameMk id="7" creationId="{2844D09F-56BE-48FD-97F6-0E0EABACBFB9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0:08:41.543" v="537" actId="1076"/>
          <ac:graphicFrameMkLst>
            <pc:docMk/>
            <pc:sldMk cId="3654655171" sldId="338"/>
            <ac:graphicFrameMk id="11" creationId="{0AA9DE2A-A0C4-4EFA-B0EB-52E0E81C9025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0:08:36.468" v="535" actId="12084"/>
          <ac:graphicFrameMkLst>
            <pc:docMk/>
            <pc:sldMk cId="3654655171" sldId="338"/>
            <ac:graphicFrameMk id="12" creationId="{EC34E38F-7790-42DC-AFF7-B15D00A92FC2}"/>
          </ac:graphicFrameMkLst>
        </pc:graphicFrameChg>
        <pc:graphicFrameChg chg="add del mod">
          <ac:chgData name="Nichola Welton" userId="33867cc6-3c98-481e-a066-a55221f849bb" providerId="ADAL" clId="{A42D61D2-F93C-494D-9368-87A973BAD879}" dt="2021-11-16T10:11:12.044" v="709" actId="12084"/>
          <ac:graphicFrameMkLst>
            <pc:docMk/>
            <pc:sldMk cId="3654655171" sldId="338"/>
            <ac:graphicFrameMk id="13" creationId="{EE5F557F-9062-4ED0-801A-EBD813E5F48A}"/>
          </ac:graphicFrameMkLst>
        </pc:graphicFrameChg>
      </pc:sldChg>
      <pc:sldChg chg="addSp modSp new add del mod modClrScheme chgLayout">
        <pc:chgData name="Nichola Welton" userId="33867cc6-3c98-481e-a066-a55221f849bb" providerId="ADAL" clId="{A42D61D2-F93C-494D-9368-87A973BAD879}" dt="2021-11-16T10:09:08.085" v="539" actId="47"/>
        <pc:sldMkLst>
          <pc:docMk/>
          <pc:sldMk cId="1551538843" sldId="339"/>
        </pc:sldMkLst>
        <pc:spChg chg="mod ord">
          <ac:chgData name="Nichola Welton" userId="33867cc6-3c98-481e-a066-a55221f849bb" providerId="ADAL" clId="{A42D61D2-F93C-494D-9368-87A973BAD879}" dt="2021-11-16T10:05:59.573" v="459" actId="21"/>
          <ac:spMkLst>
            <pc:docMk/>
            <pc:sldMk cId="1551538843" sldId="339"/>
            <ac:spMk id="2" creationId="{BC5F0506-30F4-40DE-9250-F6FA4FF80D6F}"/>
          </ac:spMkLst>
        </pc:spChg>
        <pc:spChg chg="add mod ord">
          <ac:chgData name="Nichola Welton" userId="33867cc6-3c98-481e-a066-a55221f849bb" providerId="ADAL" clId="{A42D61D2-F93C-494D-9368-87A973BAD879}" dt="2021-11-16T09:50:17.547" v="158" actId="20577"/>
          <ac:spMkLst>
            <pc:docMk/>
            <pc:sldMk cId="1551538843" sldId="339"/>
            <ac:spMk id="3" creationId="{97C61D98-8F0A-4707-93F3-E374E2B6E8AF}"/>
          </ac:spMkLst>
        </pc:spChg>
      </pc:sldChg>
      <pc:sldChg chg="addSp delSp modSp new mod">
        <pc:chgData name="Nichola Welton" userId="33867cc6-3c98-481e-a066-a55221f849bb" providerId="ADAL" clId="{A42D61D2-F93C-494D-9368-87A973BAD879}" dt="2021-11-16T11:13:43.756" v="2375" actId="313"/>
        <pc:sldMkLst>
          <pc:docMk/>
          <pc:sldMk cId="2333518861" sldId="340"/>
        </pc:sldMkLst>
        <pc:spChg chg="add del mod">
          <ac:chgData name="Nichola Welton" userId="33867cc6-3c98-481e-a066-a55221f849bb" providerId="ADAL" clId="{A42D61D2-F93C-494D-9368-87A973BAD879}" dt="2021-11-16T10:03:32.855" v="422" actId="478"/>
          <ac:spMkLst>
            <pc:docMk/>
            <pc:sldMk cId="2333518861" sldId="340"/>
            <ac:spMk id="2" creationId="{DD10B749-46F7-4E2A-9042-623F2AD08E79}"/>
          </ac:spMkLst>
        </pc:spChg>
        <pc:spChg chg="add del mod">
          <ac:chgData name="Nichola Welton" userId="33867cc6-3c98-481e-a066-a55221f849bb" providerId="ADAL" clId="{A42D61D2-F93C-494D-9368-87A973BAD879}" dt="2021-11-16T10:04:17.843" v="428" actId="12084"/>
          <ac:spMkLst>
            <pc:docMk/>
            <pc:sldMk cId="2333518861" sldId="340"/>
            <ac:spMk id="3" creationId="{755DF10A-BBDB-40CE-8FCF-7277030832A7}"/>
          </ac:spMkLst>
        </pc:spChg>
        <pc:graphicFrameChg chg="add del mod">
          <ac:chgData name="Nichola Welton" userId="33867cc6-3c98-481e-a066-a55221f849bb" providerId="ADAL" clId="{A42D61D2-F93C-494D-9368-87A973BAD879}" dt="2021-11-16T10:03:30.151" v="421" actId="12084"/>
          <ac:graphicFrameMkLst>
            <pc:docMk/>
            <pc:sldMk cId="2333518861" sldId="340"/>
            <ac:graphicFrameMk id="4" creationId="{FBBFB67F-ABC9-4461-9A05-B06A5DFE82C8}"/>
          </ac:graphicFrameMkLst>
        </pc:graphicFrameChg>
        <pc:graphicFrameChg chg="add del mod">
          <ac:chgData name="Nichola Welton" userId="33867cc6-3c98-481e-a066-a55221f849bb" providerId="ADAL" clId="{A42D61D2-F93C-494D-9368-87A973BAD879}" dt="2021-11-16T10:03:53.556" v="425" actId="12084"/>
          <ac:graphicFrameMkLst>
            <pc:docMk/>
            <pc:sldMk cId="2333518861" sldId="340"/>
            <ac:graphicFrameMk id="5" creationId="{2D41F372-CCAC-4DC9-ACB3-E2D56E7C6692}"/>
          </ac:graphicFrameMkLst>
        </pc:graphicFrameChg>
        <pc:graphicFrameChg chg="add del mod">
          <ac:chgData name="Nichola Welton" userId="33867cc6-3c98-481e-a066-a55221f849bb" providerId="ADAL" clId="{A42D61D2-F93C-494D-9368-87A973BAD879}" dt="2021-11-16T10:04:04.260" v="427" actId="12084"/>
          <ac:graphicFrameMkLst>
            <pc:docMk/>
            <pc:sldMk cId="2333518861" sldId="340"/>
            <ac:graphicFrameMk id="6" creationId="{EB49833A-8960-48B0-BB3D-A7487A535819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1:13:43.756" v="2375" actId="313"/>
          <ac:graphicFrameMkLst>
            <pc:docMk/>
            <pc:sldMk cId="2333518861" sldId="340"/>
            <ac:graphicFrameMk id="7" creationId="{29E2167A-3309-4B5D-8C05-2CB7E70DD2D8}"/>
          </ac:graphicFrameMkLst>
        </pc:graphicFrameChg>
      </pc:sldChg>
      <pc:sldChg chg="addSp delSp modSp new add del mod chgLayout">
        <pc:chgData name="Nichola Welton" userId="33867cc6-3c98-481e-a066-a55221f849bb" providerId="ADAL" clId="{A42D61D2-F93C-494D-9368-87A973BAD879}" dt="2021-11-16T10:57:41.185" v="1756" actId="20577"/>
        <pc:sldMkLst>
          <pc:docMk/>
          <pc:sldMk cId="2799514313" sldId="341"/>
        </pc:sldMkLst>
        <pc:spChg chg="del">
          <ac:chgData name="Nichola Welton" userId="33867cc6-3c98-481e-a066-a55221f849bb" providerId="ADAL" clId="{A42D61D2-F93C-494D-9368-87A973BAD879}" dt="2021-11-16T10:15:20.760" v="1008" actId="700"/>
          <ac:spMkLst>
            <pc:docMk/>
            <pc:sldMk cId="2799514313" sldId="341"/>
            <ac:spMk id="2" creationId="{8408EEB4-2DC4-4BF2-925B-8A82380A9294}"/>
          </ac:spMkLst>
        </pc:spChg>
        <pc:spChg chg="del mod">
          <ac:chgData name="Nichola Welton" userId="33867cc6-3c98-481e-a066-a55221f849bb" providerId="ADAL" clId="{A42D61D2-F93C-494D-9368-87A973BAD879}" dt="2021-11-16T10:15:20.760" v="1008" actId="700"/>
          <ac:spMkLst>
            <pc:docMk/>
            <pc:sldMk cId="2799514313" sldId="341"/>
            <ac:spMk id="3" creationId="{83647936-89E7-4286-A0DF-5E098D6248EE}"/>
          </ac:spMkLst>
        </pc:spChg>
        <pc:spChg chg="add del mod ord">
          <ac:chgData name="Nichola Welton" userId="33867cc6-3c98-481e-a066-a55221f849bb" providerId="ADAL" clId="{A42D61D2-F93C-494D-9368-87A973BAD879}" dt="2021-11-16T10:57:41.185" v="1756" actId="20577"/>
          <ac:spMkLst>
            <pc:docMk/>
            <pc:sldMk cId="2799514313" sldId="341"/>
            <ac:spMk id="4" creationId="{684F7EFE-CFC1-4A4E-BF04-61C13CED913E}"/>
          </ac:spMkLst>
        </pc:spChg>
        <pc:spChg chg="add del mod ord">
          <ac:chgData name="Nichola Welton" userId="33867cc6-3c98-481e-a066-a55221f849bb" providerId="ADAL" clId="{A42D61D2-F93C-494D-9368-87A973BAD879}" dt="2021-11-16T10:19:51.714" v="1268" actId="12084"/>
          <ac:spMkLst>
            <pc:docMk/>
            <pc:sldMk cId="2799514313" sldId="341"/>
            <ac:spMk id="5" creationId="{C6246FFB-FACB-4015-92B2-77BD74046917}"/>
          </ac:spMkLst>
        </pc:spChg>
        <pc:graphicFrameChg chg="add del mod">
          <ac:chgData name="Nichola Welton" userId="33867cc6-3c98-481e-a066-a55221f849bb" providerId="ADAL" clId="{A42D61D2-F93C-494D-9368-87A973BAD879}" dt="2021-11-16T10:16:43.370" v="1177" actId="12084"/>
          <ac:graphicFrameMkLst>
            <pc:docMk/>
            <pc:sldMk cId="2799514313" sldId="341"/>
            <ac:graphicFrameMk id="6" creationId="{A0A76B18-9A39-4567-B8AE-2EE208FF47BC}"/>
          </ac:graphicFrameMkLst>
        </pc:graphicFrameChg>
        <pc:graphicFrameChg chg="add del mod">
          <ac:chgData name="Nichola Welton" userId="33867cc6-3c98-481e-a066-a55221f849bb" providerId="ADAL" clId="{A42D61D2-F93C-494D-9368-87A973BAD879}" dt="2021-11-16T10:18:56.226" v="1248" actId="12084"/>
          <ac:graphicFrameMkLst>
            <pc:docMk/>
            <pc:sldMk cId="2799514313" sldId="341"/>
            <ac:graphicFrameMk id="7" creationId="{51AFAC8A-1842-4542-AD2C-8B909631C19F}"/>
          </ac:graphicFrameMkLst>
        </pc:graphicFrameChg>
        <pc:graphicFrameChg chg="add del mod">
          <ac:chgData name="Nichola Welton" userId="33867cc6-3c98-481e-a066-a55221f849bb" providerId="ADAL" clId="{A42D61D2-F93C-494D-9368-87A973BAD879}" dt="2021-11-16T10:19:21.614" v="1255" actId="12084"/>
          <ac:graphicFrameMkLst>
            <pc:docMk/>
            <pc:sldMk cId="2799514313" sldId="341"/>
            <ac:graphicFrameMk id="8" creationId="{12EB2073-4536-4866-AFE2-C04A6057F6BD}"/>
          </ac:graphicFrameMkLst>
        </pc:graphicFrameChg>
        <pc:graphicFrameChg chg="add mod">
          <ac:chgData name="Nichola Welton" userId="33867cc6-3c98-481e-a066-a55221f849bb" providerId="ADAL" clId="{A42D61D2-F93C-494D-9368-87A973BAD879}" dt="2021-11-16T10:20:23.969" v="1281" actId="20577"/>
          <ac:graphicFrameMkLst>
            <pc:docMk/>
            <pc:sldMk cId="2799514313" sldId="341"/>
            <ac:graphicFrameMk id="9" creationId="{F4BDAA5B-E5BA-4D22-99DB-C4AF07A4E36C}"/>
          </ac:graphicFrameMkLst>
        </pc:graphicFrameChg>
      </pc:sldChg>
      <pc:sldChg chg="new del">
        <pc:chgData name="Nichola Welton" userId="33867cc6-3c98-481e-a066-a55221f849bb" providerId="ADAL" clId="{A42D61D2-F93C-494D-9368-87A973BAD879}" dt="2021-11-16T10:13:10.174" v="936" actId="47"/>
        <pc:sldMkLst>
          <pc:docMk/>
          <pc:sldMk cId="393689422" sldId="342"/>
        </pc:sldMkLst>
      </pc:sldChg>
      <pc:sldChg chg="addSp delSp modSp new mod">
        <pc:chgData name="Nichola Welton" userId="33867cc6-3c98-481e-a066-a55221f849bb" providerId="ADAL" clId="{A42D61D2-F93C-494D-9368-87A973BAD879}" dt="2021-11-16T10:24:58.395" v="1406" actId="255"/>
        <pc:sldMkLst>
          <pc:docMk/>
          <pc:sldMk cId="1263343137" sldId="342"/>
        </pc:sldMkLst>
        <pc:spChg chg="mod">
          <ac:chgData name="Nichola Welton" userId="33867cc6-3c98-481e-a066-a55221f849bb" providerId="ADAL" clId="{A42D61D2-F93C-494D-9368-87A973BAD879}" dt="2021-11-16T10:24:58.395" v="1406" actId="255"/>
          <ac:spMkLst>
            <pc:docMk/>
            <pc:sldMk cId="1263343137" sldId="342"/>
            <ac:spMk id="2" creationId="{C85EE306-9BC2-438C-A00E-4ABF5FE491FE}"/>
          </ac:spMkLst>
        </pc:spChg>
        <pc:spChg chg="del mod">
          <ac:chgData name="Nichola Welton" userId="33867cc6-3c98-481e-a066-a55221f849bb" providerId="ADAL" clId="{A42D61D2-F93C-494D-9368-87A973BAD879}" dt="2021-11-16T10:24:46.394" v="1405" actId="12084"/>
          <ac:spMkLst>
            <pc:docMk/>
            <pc:sldMk cId="1263343137" sldId="342"/>
            <ac:spMk id="3" creationId="{77DDA3F1-D15C-4FFA-A8D8-DDEEF563FEA2}"/>
          </ac:spMkLst>
        </pc:spChg>
        <pc:graphicFrameChg chg="add mod">
          <ac:chgData name="Nichola Welton" userId="33867cc6-3c98-481e-a066-a55221f849bb" providerId="ADAL" clId="{A42D61D2-F93C-494D-9368-87A973BAD879}" dt="2021-11-16T10:24:46.394" v="1405" actId="12084"/>
          <ac:graphicFrameMkLst>
            <pc:docMk/>
            <pc:sldMk cId="1263343137" sldId="342"/>
            <ac:graphicFrameMk id="4" creationId="{CA9E04E4-64FB-4DC9-A952-AEEBC6E05E74}"/>
          </ac:graphicFrameMkLst>
        </pc:graphicFrameChg>
      </pc:sldChg>
      <pc:sldChg chg="addSp delSp modSp new mod modClrScheme chgLayout">
        <pc:chgData name="Nichola Welton" userId="33867cc6-3c98-481e-a066-a55221f849bb" providerId="ADAL" clId="{A42D61D2-F93C-494D-9368-87A973BAD879}" dt="2021-11-16T10:29:36.839" v="1528" actId="1076"/>
        <pc:sldMkLst>
          <pc:docMk/>
          <pc:sldMk cId="2964375029" sldId="343"/>
        </pc:sldMkLst>
        <pc:spChg chg="add del mod">
          <ac:chgData name="Nichola Welton" userId="33867cc6-3c98-481e-a066-a55221f849bb" providerId="ADAL" clId="{A42D61D2-F93C-494D-9368-87A973BAD879}" dt="2021-11-16T10:29:29.500" v="1526" actId="478"/>
          <ac:spMkLst>
            <pc:docMk/>
            <pc:sldMk cId="2964375029" sldId="343"/>
            <ac:spMk id="2" creationId="{A95A5978-6E3C-486B-A1CF-D97F9BDFA7F5}"/>
          </ac:spMkLst>
        </pc:spChg>
        <pc:spChg chg="add del mod">
          <ac:chgData name="Nichola Welton" userId="33867cc6-3c98-481e-a066-a55221f849bb" providerId="ADAL" clId="{A42D61D2-F93C-494D-9368-87A973BAD879}" dt="2021-11-16T10:29:34.125" v="1527" actId="12084"/>
          <ac:spMkLst>
            <pc:docMk/>
            <pc:sldMk cId="2964375029" sldId="343"/>
            <ac:spMk id="3" creationId="{7780AE02-0FFF-4ADB-BC50-AB61E311B7C4}"/>
          </ac:spMkLst>
        </pc:spChg>
        <pc:graphicFrameChg chg="add mod">
          <ac:chgData name="Nichola Welton" userId="33867cc6-3c98-481e-a066-a55221f849bb" providerId="ADAL" clId="{A42D61D2-F93C-494D-9368-87A973BAD879}" dt="2021-11-16T10:29:36.839" v="1528" actId="1076"/>
          <ac:graphicFrameMkLst>
            <pc:docMk/>
            <pc:sldMk cId="2964375029" sldId="343"/>
            <ac:graphicFrameMk id="4" creationId="{441B9DF4-7323-49D1-B6D7-C3938237C497}"/>
          </ac:graphicFrameMkLst>
        </pc:graphicFrameChg>
      </pc:sldChg>
      <pc:sldChg chg="addSp delSp modSp new mod ord chgLayout">
        <pc:chgData name="Nichola Welton" userId="33867cc6-3c98-481e-a066-a55221f849bb" providerId="ADAL" clId="{A42D61D2-F93C-494D-9368-87A973BAD879}" dt="2021-11-16T10:40:07.217" v="1584" actId="122"/>
        <pc:sldMkLst>
          <pc:docMk/>
          <pc:sldMk cId="4148380800" sldId="344"/>
        </pc:sldMkLst>
        <pc:spChg chg="del">
          <ac:chgData name="Nichola Welton" userId="33867cc6-3c98-481e-a066-a55221f849bb" providerId="ADAL" clId="{A42D61D2-F93C-494D-9368-87A973BAD879}" dt="2021-11-16T10:39:54.225" v="1572" actId="700"/>
          <ac:spMkLst>
            <pc:docMk/>
            <pc:sldMk cId="4148380800" sldId="344"/>
            <ac:spMk id="2" creationId="{93F8D804-8306-43C9-A37F-0885FF370329}"/>
          </ac:spMkLst>
        </pc:spChg>
        <pc:spChg chg="add del mod ord">
          <ac:chgData name="Nichola Welton" userId="33867cc6-3c98-481e-a066-a55221f849bb" providerId="ADAL" clId="{A42D61D2-F93C-494D-9368-87A973BAD879}" dt="2021-11-16T10:40:00.787" v="1582" actId="12084"/>
          <ac:spMkLst>
            <pc:docMk/>
            <pc:sldMk cId="4148380800" sldId="344"/>
            <ac:spMk id="3" creationId="{01F8BC79-F206-4F1B-8D53-A064A3663211}"/>
          </ac:spMkLst>
        </pc:spChg>
        <pc:graphicFrameChg chg="add mod">
          <ac:chgData name="Nichola Welton" userId="33867cc6-3c98-481e-a066-a55221f849bb" providerId="ADAL" clId="{A42D61D2-F93C-494D-9368-87A973BAD879}" dt="2021-11-16T10:40:07.217" v="1584" actId="122"/>
          <ac:graphicFrameMkLst>
            <pc:docMk/>
            <pc:sldMk cId="4148380800" sldId="344"/>
            <ac:graphicFrameMk id="4" creationId="{5348C491-CBED-4231-AAB7-5601565F2A8F}"/>
          </ac:graphicFrameMkLst>
        </pc:graphicFrameChg>
      </pc:sldChg>
      <pc:sldChg chg="addSp delSp modSp new mod ord modClrScheme chgLayout">
        <pc:chgData name="Nichola Welton" userId="33867cc6-3c98-481e-a066-a55221f849bb" providerId="ADAL" clId="{A42D61D2-F93C-494D-9368-87A973BAD879}" dt="2021-11-16T11:06:30.881" v="1918" actId="14100"/>
        <pc:sldMkLst>
          <pc:docMk/>
          <pc:sldMk cId="2776907482" sldId="345"/>
        </pc:sldMkLst>
        <pc:spChg chg="del mod ord">
          <ac:chgData name="Nichola Welton" userId="33867cc6-3c98-481e-a066-a55221f849bb" providerId="ADAL" clId="{A42D61D2-F93C-494D-9368-87A973BAD879}" dt="2021-11-16T10:52:50.652" v="1674" actId="700"/>
          <ac:spMkLst>
            <pc:docMk/>
            <pc:sldMk cId="2776907482" sldId="345"/>
            <ac:spMk id="2" creationId="{60193980-33A0-4E2E-A8DD-1CB1031BBBD2}"/>
          </ac:spMkLst>
        </pc:spChg>
        <pc:spChg chg="del mod ord">
          <ac:chgData name="Nichola Welton" userId="33867cc6-3c98-481e-a066-a55221f849bb" providerId="ADAL" clId="{A42D61D2-F93C-494D-9368-87A973BAD879}" dt="2021-11-16T10:52:50.652" v="1674" actId="700"/>
          <ac:spMkLst>
            <pc:docMk/>
            <pc:sldMk cId="2776907482" sldId="345"/>
            <ac:spMk id="3" creationId="{582A647A-4292-4AFD-86E1-DDC0789483D4}"/>
          </ac:spMkLst>
        </pc:spChg>
        <pc:spChg chg="del">
          <ac:chgData name="Nichola Welton" userId="33867cc6-3c98-481e-a066-a55221f849bb" providerId="ADAL" clId="{A42D61D2-F93C-494D-9368-87A973BAD879}" dt="2021-11-16T10:52:50.652" v="1674" actId="700"/>
          <ac:spMkLst>
            <pc:docMk/>
            <pc:sldMk cId="2776907482" sldId="345"/>
            <ac:spMk id="4" creationId="{0A4B59EB-EC53-44B4-A1A1-4C5280C3660A}"/>
          </ac:spMkLst>
        </pc:spChg>
        <pc:spChg chg="add mod ord">
          <ac:chgData name="Nichola Welton" userId="33867cc6-3c98-481e-a066-a55221f849bb" providerId="ADAL" clId="{A42D61D2-F93C-494D-9368-87A973BAD879}" dt="2021-11-16T10:53:36.772" v="1716" actId="700"/>
          <ac:spMkLst>
            <pc:docMk/>
            <pc:sldMk cId="2776907482" sldId="345"/>
            <ac:spMk id="5" creationId="{C32CE833-B374-4D28-A2CB-54AAB65282F1}"/>
          </ac:spMkLst>
        </pc:spChg>
        <pc:spChg chg="add mod ord">
          <ac:chgData name="Nichola Welton" userId="33867cc6-3c98-481e-a066-a55221f849bb" providerId="ADAL" clId="{A42D61D2-F93C-494D-9368-87A973BAD879}" dt="2021-11-16T11:06:18.068" v="1915" actId="255"/>
          <ac:spMkLst>
            <pc:docMk/>
            <pc:sldMk cId="2776907482" sldId="345"/>
            <ac:spMk id="6" creationId="{5B430DCC-A173-4CCD-81C7-EDCC62E00C82}"/>
          </ac:spMkLst>
        </pc:spChg>
        <pc:spChg chg="add del mod ord">
          <ac:chgData name="Nichola Welton" userId="33867cc6-3c98-481e-a066-a55221f849bb" providerId="ADAL" clId="{A42D61D2-F93C-494D-9368-87A973BAD879}" dt="2021-11-16T10:54:31.663" v="1717"/>
          <ac:spMkLst>
            <pc:docMk/>
            <pc:sldMk cId="2776907482" sldId="345"/>
            <ac:spMk id="7" creationId="{4836A150-3F11-4A0D-B767-4AB81929B909}"/>
          </ac:spMkLst>
        </pc:spChg>
        <pc:picChg chg="add mod">
          <ac:chgData name="Nichola Welton" userId="33867cc6-3c98-481e-a066-a55221f849bb" providerId="ADAL" clId="{A42D61D2-F93C-494D-9368-87A973BAD879}" dt="2021-11-16T11:06:30.881" v="1918" actId="14100"/>
          <ac:picMkLst>
            <pc:docMk/>
            <pc:sldMk cId="2776907482" sldId="345"/>
            <ac:picMk id="9" creationId="{A068C30C-792A-47AC-B693-FA7689100094}"/>
          </ac:picMkLst>
        </pc:picChg>
      </pc:sldChg>
      <pc:sldChg chg="delSp modSp new mod">
        <pc:chgData name="Nichola Welton" userId="33867cc6-3c98-481e-a066-a55221f849bb" providerId="ADAL" clId="{A42D61D2-F93C-494D-9368-87A973BAD879}" dt="2021-11-16T11:01:59.316" v="1894" actId="20577"/>
        <pc:sldMkLst>
          <pc:docMk/>
          <pc:sldMk cId="73360560" sldId="346"/>
        </pc:sldMkLst>
        <pc:spChg chg="del">
          <ac:chgData name="Nichola Welton" userId="33867cc6-3c98-481e-a066-a55221f849bb" providerId="ADAL" clId="{A42D61D2-F93C-494D-9368-87A973BAD879}" dt="2021-11-16T11:01:52.815" v="1890" actId="478"/>
          <ac:spMkLst>
            <pc:docMk/>
            <pc:sldMk cId="73360560" sldId="346"/>
            <ac:spMk id="2" creationId="{96A615FA-EB0D-493E-BD18-19B2F2B65178}"/>
          </ac:spMkLst>
        </pc:spChg>
        <pc:spChg chg="mod">
          <ac:chgData name="Nichola Welton" userId="33867cc6-3c98-481e-a066-a55221f849bb" providerId="ADAL" clId="{A42D61D2-F93C-494D-9368-87A973BAD879}" dt="2021-11-16T11:01:59.316" v="1894" actId="20577"/>
          <ac:spMkLst>
            <pc:docMk/>
            <pc:sldMk cId="73360560" sldId="346"/>
            <ac:spMk id="3" creationId="{911403DC-691A-4FCF-A376-FA939FBC7524}"/>
          </ac:spMkLst>
        </pc:spChg>
      </pc:sldChg>
      <pc:sldChg chg="addSp delSp modSp new mod modClrScheme chgLayout">
        <pc:chgData name="Nichola Welton" userId="33867cc6-3c98-481e-a066-a55221f849bb" providerId="ADAL" clId="{A42D61D2-F93C-494D-9368-87A973BAD879}" dt="2021-11-16T11:11:59.835" v="2373" actId="20577"/>
        <pc:sldMkLst>
          <pc:docMk/>
          <pc:sldMk cId="3722976533" sldId="347"/>
        </pc:sldMkLst>
        <pc:spChg chg="del mod">
          <ac:chgData name="Nichola Welton" userId="33867cc6-3c98-481e-a066-a55221f849bb" providerId="ADAL" clId="{A42D61D2-F93C-494D-9368-87A973BAD879}" dt="2021-11-16T11:07:02.326" v="1944" actId="12084"/>
          <ac:spMkLst>
            <pc:docMk/>
            <pc:sldMk cId="3722976533" sldId="347"/>
            <ac:spMk id="2" creationId="{ECCA5A24-6462-4BF5-853E-63F9C0A39E2F}"/>
          </ac:spMkLst>
        </pc:spChg>
        <pc:spChg chg="add del mod ord">
          <ac:chgData name="Nichola Welton" userId="33867cc6-3c98-481e-a066-a55221f849bb" providerId="ADAL" clId="{A42D61D2-F93C-494D-9368-87A973BAD879}" dt="2021-11-16T11:07:52.207" v="1949" actId="700"/>
          <ac:spMkLst>
            <pc:docMk/>
            <pc:sldMk cId="3722976533" sldId="347"/>
            <ac:spMk id="3" creationId="{1F10E984-0DC4-4C80-A1D6-6DA974F1C4C7}"/>
          </ac:spMkLst>
        </pc:spChg>
        <pc:spChg chg="add del">
          <ac:chgData name="Nichola Welton" userId="33867cc6-3c98-481e-a066-a55221f849bb" providerId="ADAL" clId="{A42D61D2-F93C-494D-9368-87A973BAD879}" dt="2021-11-16T11:07:52.207" v="1949" actId="700"/>
          <ac:spMkLst>
            <pc:docMk/>
            <pc:sldMk cId="3722976533" sldId="347"/>
            <ac:spMk id="4" creationId="{499ACE47-682E-448D-9C10-138E8EBB7035}"/>
          </ac:spMkLst>
        </pc:spChg>
        <pc:spChg chg="add del mod ord">
          <ac:chgData name="Nichola Welton" userId="33867cc6-3c98-481e-a066-a55221f849bb" providerId="ADAL" clId="{A42D61D2-F93C-494D-9368-87A973BAD879}" dt="2021-11-16T11:08:01.857" v="1952" actId="478"/>
          <ac:spMkLst>
            <pc:docMk/>
            <pc:sldMk cId="3722976533" sldId="347"/>
            <ac:spMk id="6" creationId="{222EF268-841D-4452-B3CD-56BB2C96E189}"/>
          </ac:spMkLst>
        </pc:spChg>
        <pc:spChg chg="add del mod ord">
          <ac:chgData name="Nichola Welton" userId="33867cc6-3c98-481e-a066-a55221f849bb" providerId="ADAL" clId="{A42D61D2-F93C-494D-9368-87A973BAD879}" dt="2021-11-16T11:07:54.696" v="1950"/>
          <ac:spMkLst>
            <pc:docMk/>
            <pc:sldMk cId="3722976533" sldId="347"/>
            <ac:spMk id="7" creationId="{95571A30-21A5-49D9-AABD-59744863E7EE}"/>
          </ac:spMkLst>
        </pc:spChg>
        <pc:graphicFrameChg chg="add mod">
          <ac:chgData name="Nichola Welton" userId="33867cc6-3c98-481e-a066-a55221f849bb" providerId="ADAL" clId="{A42D61D2-F93C-494D-9368-87A973BAD879}" dt="2021-11-16T11:11:59.835" v="2373" actId="20577"/>
          <ac:graphicFrameMkLst>
            <pc:docMk/>
            <pc:sldMk cId="3722976533" sldId="347"/>
            <ac:graphicFrameMk id="5" creationId="{6F58C674-766E-42A3-BC9E-C216B06269E6}"/>
          </ac:graphicFrameMkLst>
        </pc:graphicFrameChg>
        <pc:picChg chg="add mod">
          <ac:chgData name="Nichola Welton" userId="33867cc6-3c98-481e-a066-a55221f849bb" providerId="ADAL" clId="{A42D61D2-F93C-494D-9368-87A973BAD879}" dt="2021-11-16T11:08:08.044" v="1956" actId="14100"/>
          <ac:picMkLst>
            <pc:docMk/>
            <pc:sldMk cId="3722976533" sldId="347"/>
            <ac:picMk id="1026" creationId="{32BB5595-CD65-40AF-BD66-304EE2F1F2B4}"/>
          </ac:picMkLst>
        </pc:picChg>
      </pc:sldChg>
      <pc:sldChg chg="addSp delSp modSp new mod">
        <pc:chgData name="Nichola Welton" userId="33867cc6-3c98-481e-a066-a55221f849bb" providerId="ADAL" clId="{A42D61D2-F93C-494D-9368-87A973BAD879}" dt="2021-11-16T11:11:32.026" v="2369" actId="12084"/>
        <pc:sldMkLst>
          <pc:docMk/>
          <pc:sldMk cId="2444141006" sldId="348"/>
        </pc:sldMkLst>
        <pc:spChg chg="mod">
          <ac:chgData name="Nichola Welton" userId="33867cc6-3c98-481e-a066-a55221f849bb" providerId="ADAL" clId="{A42D61D2-F93C-494D-9368-87A973BAD879}" dt="2021-11-16T11:11:21.886" v="2366" actId="313"/>
          <ac:spMkLst>
            <pc:docMk/>
            <pc:sldMk cId="2444141006" sldId="348"/>
            <ac:spMk id="2" creationId="{67F9AA7B-8689-463E-A503-7F671E68F85F}"/>
          </ac:spMkLst>
        </pc:spChg>
        <pc:spChg chg="del mod">
          <ac:chgData name="Nichola Welton" userId="33867cc6-3c98-481e-a066-a55221f849bb" providerId="ADAL" clId="{A42D61D2-F93C-494D-9368-87A973BAD879}" dt="2021-11-16T11:11:32.026" v="2369" actId="12084"/>
          <ac:spMkLst>
            <pc:docMk/>
            <pc:sldMk cId="2444141006" sldId="348"/>
            <ac:spMk id="3" creationId="{E7714445-C09F-4F4C-819E-E60A10C14311}"/>
          </ac:spMkLst>
        </pc:spChg>
        <pc:graphicFrameChg chg="add mod">
          <ac:chgData name="Nichola Welton" userId="33867cc6-3c98-481e-a066-a55221f849bb" providerId="ADAL" clId="{A42D61D2-F93C-494D-9368-87A973BAD879}" dt="2021-11-16T11:11:32.026" v="2369" actId="12084"/>
          <ac:graphicFrameMkLst>
            <pc:docMk/>
            <pc:sldMk cId="2444141006" sldId="348"/>
            <ac:graphicFrameMk id="4" creationId="{7400EF6D-2CED-45DA-ABDA-8BE2B2125452}"/>
          </ac:graphicFrameMkLst>
        </pc:graphicFrameChg>
      </pc:sldChg>
    </pc:docChg>
  </pc:docChgLst>
</pc:chgInfo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77D194-F108-4703-A617-8082810CE4E7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8F7E433-988E-4113-A7FF-5E5C537DFF1E}">
      <dgm:prSet/>
      <dgm:spPr/>
      <dgm:t>
        <a:bodyPr/>
        <a:lstStyle/>
        <a:p>
          <a:r>
            <a:rPr lang="en-GB"/>
            <a:t>First half of session: taught session with discussion / questions </a:t>
          </a:r>
        </a:p>
      </dgm:t>
    </dgm:pt>
    <dgm:pt modelId="{1B2EC151-AA34-4E0D-B668-70B58D69E67B}" type="parTrans" cxnId="{C5A81AFF-3BE3-43C4-8281-BE3A03C59DD8}">
      <dgm:prSet/>
      <dgm:spPr/>
      <dgm:t>
        <a:bodyPr/>
        <a:lstStyle/>
        <a:p>
          <a:endParaRPr lang="en-GB"/>
        </a:p>
      </dgm:t>
    </dgm:pt>
    <dgm:pt modelId="{FD7CF490-4280-4205-94A5-895090CD7394}" type="sibTrans" cxnId="{C5A81AFF-3BE3-43C4-8281-BE3A03C59DD8}">
      <dgm:prSet/>
      <dgm:spPr/>
      <dgm:t>
        <a:bodyPr/>
        <a:lstStyle/>
        <a:p>
          <a:endParaRPr lang="en-GB"/>
        </a:p>
      </dgm:t>
    </dgm:pt>
    <dgm:pt modelId="{89B19CB9-0A7E-4BDC-8664-373374839960}">
      <dgm:prSet/>
      <dgm:spPr/>
      <dgm:t>
        <a:bodyPr/>
        <a:lstStyle/>
        <a:p>
          <a:r>
            <a:rPr lang="en-GB"/>
            <a:t>Second half of session split into two groups, please click on the correct channel link in the chat (or found on the Team channel) </a:t>
          </a:r>
        </a:p>
      </dgm:t>
    </dgm:pt>
    <dgm:pt modelId="{2FFF5EEA-B60F-4249-B8F1-0E43BBFA95D9}" type="parTrans" cxnId="{AB4DE3A8-11C7-4621-BA20-99D6FE50778B}">
      <dgm:prSet/>
      <dgm:spPr/>
      <dgm:t>
        <a:bodyPr/>
        <a:lstStyle/>
        <a:p>
          <a:endParaRPr lang="en-GB"/>
        </a:p>
      </dgm:t>
    </dgm:pt>
    <dgm:pt modelId="{9D7DEF42-60E6-49EF-92BF-5FC7DBFC3B6A}" type="sibTrans" cxnId="{AB4DE3A8-11C7-4621-BA20-99D6FE50778B}">
      <dgm:prSet/>
      <dgm:spPr/>
      <dgm:t>
        <a:bodyPr/>
        <a:lstStyle/>
        <a:p>
          <a:endParaRPr lang="en-GB"/>
        </a:p>
      </dgm:t>
    </dgm:pt>
    <dgm:pt modelId="{ADDAB00B-420C-407F-92EE-3CDDCA7E9539}">
      <dgm:prSet/>
      <dgm:spPr/>
      <dgm:t>
        <a:bodyPr/>
        <a:lstStyle/>
        <a:p>
          <a:r>
            <a:rPr lang="en-GB"/>
            <a:t>If undertaking an Empirical  Study Literature review or </a:t>
          </a:r>
        </a:p>
      </dgm:t>
    </dgm:pt>
    <dgm:pt modelId="{1872230E-4DB6-49EA-B7FB-E793C3967DB4}" type="parTrans" cxnId="{556253AD-0735-487A-A042-64361447F72A}">
      <dgm:prSet/>
      <dgm:spPr/>
      <dgm:t>
        <a:bodyPr/>
        <a:lstStyle/>
        <a:p>
          <a:endParaRPr lang="en-GB"/>
        </a:p>
      </dgm:t>
    </dgm:pt>
    <dgm:pt modelId="{792AB48B-D264-492F-92F8-44783C18A41E}" type="sibTrans" cxnId="{556253AD-0735-487A-A042-64361447F72A}">
      <dgm:prSet/>
      <dgm:spPr/>
      <dgm:t>
        <a:bodyPr/>
        <a:lstStyle/>
        <a:p>
          <a:endParaRPr lang="en-GB"/>
        </a:p>
      </dgm:t>
    </dgm:pt>
    <dgm:pt modelId="{8308710E-F58C-487A-A5B1-692EF560ACE0}">
      <dgm:prSet/>
      <dgm:spPr/>
      <dgm:t>
        <a:bodyPr/>
        <a:lstStyle/>
        <a:p>
          <a:r>
            <a:rPr lang="en-GB"/>
            <a:t>Literature Review Dissertation </a:t>
          </a:r>
        </a:p>
      </dgm:t>
    </dgm:pt>
    <dgm:pt modelId="{E47129B3-F370-416C-8CC4-E6F1DDACB223}" type="parTrans" cxnId="{80F9F485-04FA-4FD3-903C-3B761B11DEC3}">
      <dgm:prSet/>
      <dgm:spPr/>
      <dgm:t>
        <a:bodyPr/>
        <a:lstStyle/>
        <a:p>
          <a:endParaRPr lang="en-GB"/>
        </a:p>
      </dgm:t>
    </dgm:pt>
    <dgm:pt modelId="{87F9E8B8-CF35-4B15-B893-2BCD8F02E9F5}" type="sibTrans" cxnId="{80F9F485-04FA-4FD3-903C-3B761B11DEC3}">
      <dgm:prSet/>
      <dgm:spPr/>
      <dgm:t>
        <a:bodyPr/>
        <a:lstStyle/>
        <a:p>
          <a:endParaRPr lang="en-GB"/>
        </a:p>
      </dgm:t>
    </dgm:pt>
    <dgm:pt modelId="{331B9597-F12E-4EED-A591-61CE465DF6B2}" type="pres">
      <dgm:prSet presAssocID="{BA77D194-F108-4703-A617-8082810CE4E7}" presName="Name0" presStyleCnt="0">
        <dgm:presLayoutVars>
          <dgm:dir/>
          <dgm:animLvl val="lvl"/>
          <dgm:resizeHandles val="exact"/>
        </dgm:presLayoutVars>
      </dgm:prSet>
      <dgm:spPr/>
    </dgm:pt>
    <dgm:pt modelId="{98677E79-3605-4F87-BD0F-19A5AA1EC745}" type="pres">
      <dgm:prSet presAssocID="{C8F7E433-988E-4113-A7FF-5E5C537DFF1E}" presName="linNode" presStyleCnt="0"/>
      <dgm:spPr/>
    </dgm:pt>
    <dgm:pt modelId="{EB5F7DA8-2E50-4C8C-ACE1-72C5A457E344}" type="pres">
      <dgm:prSet presAssocID="{C8F7E433-988E-4113-A7FF-5E5C537DFF1E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419C7028-D094-4EB8-8765-CF7F982F09C0}" type="pres">
      <dgm:prSet presAssocID="{FD7CF490-4280-4205-94A5-895090CD7394}" presName="sp" presStyleCnt="0"/>
      <dgm:spPr/>
    </dgm:pt>
    <dgm:pt modelId="{6ED7ED25-12C8-4D4D-95B9-7B5773790336}" type="pres">
      <dgm:prSet presAssocID="{89B19CB9-0A7E-4BDC-8664-373374839960}" presName="linNode" presStyleCnt="0"/>
      <dgm:spPr/>
    </dgm:pt>
    <dgm:pt modelId="{CF4F4028-324F-4E55-9890-9A5E7CF47041}" type="pres">
      <dgm:prSet presAssocID="{89B19CB9-0A7E-4BDC-8664-373374839960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63F707E8-8479-40D6-B1A3-68A2545EFC5E}" type="pres">
      <dgm:prSet presAssocID="{89B19CB9-0A7E-4BDC-8664-373374839960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4823B70C-0B49-4054-BB10-D6DEB42159F8}" type="presOf" srcId="{BA77D194-F108-4703-A617-8082810CE4E7}" destId="{331B9597-F12E-4EED-A591-61CE465DF6B2}" srcOrd="0" destOrd="0" presId="urn:microsoft.com/office/officeart/2005/8/layout/vList5"/>
    <dgm:cxn modelId="{1E895A0F-F918-4146-B2A9-FBAEE56F997E}" type="presOf" srcId="{89B19CB9-0A7E-4BDC-8664-373374839960}" destId="{CF4F4028-324F-4E55-9890-9A5E7CF47041}" srcOrd="0" destOrd="0" presId="urn:microsoft.com/office/officeart/2005/8/layout/vList5"/>
    <dgm:cxn modelId="{0955902F-9864-416C-911D-CD6B1C3615D0}" type="presOf" srcId="{C8F7E433-988E-4113-A7FF-5E5C537DFF1E}" destId="{EB5F7DA8-2E50-4C8C-ACE1-72C5A457E344}" srcOrd="0" destOrd="0" presId="urn:microsoft.com/office/officeart/2005/8/layout/vList5"/>
    <dgm:cxn modelId="{0B00FE38-871D-4B72-9CFD-43EF4E17CBAD}" type="presOf" srcId="{ADDAB00B-420C-407F-92EE-3CDDCA7E9539}" destId="{63F707E8-8479-40D6-B1A3-68A2545EFC5E}" srcOrd="0" destOrd="0" presId="urn:microsoft.com/office/officeart/2005/8/layout/vList5"/>
    <dgm:cxn modelId="{80F9F485-04FA-4FD3-903C-3B761B11DEC3}" srcId="{89B19CB9-0A7E-4BDC-8664-373374839960}" destId="{8308710E-F58C-487A-A5B1-692EF560ACE0}" srcOrd="1" destOrd="0" parTransId="{E47129B3-F370-416C-8CC4-E6F1DDACB223}" sibTransId="{87F9E8B8-CF35-4B15-B893-2BCD8F02E9F5}"/>
    <dgm:cxn modelId="{AB4DE3A8-11C7-4621-BA20-99D6FE50778B}" srcId="{BA77D194-F108-4703-A617-8082810CE4E7}" destId="{89B19CB9-0A7E-4BDC-8664-373374839960}" srcOrd="1" destOrd="0" parTransId="{2FFF5EEA-B60F-4249-B8F1-0E43BBFA95D9}" sibTransId="{9D7DEF42-60E6-49EF-92BF-5FC7DBFC3B6A}"/>
    <dgm:cxn modelId="{556253AD-0735-487A-A042-64361447F72A}" srcId="{89B19CB9-0A7E-4BDC-8664-373374839960}" destId="{ADDAB00B-420C-407F-92EE-3CDDCA7E9539}" srcOrd="0" destOrd="0" parTransId="{1872230E-4DB6-49EA-B7FB-E793C3967DB4}" sibTransId="{792AB48B-D264-492F-92F8-44783C18A41E}"/>
    <dgm:cxn modelId="{3D2212E1-4AB1-4769-BB6B-E4CFA908B4B7}" type="presOf" srcId="{8308710E-F58C-487A-A5B1-692EF560ACE0}" destId="{63F707E8-8479-40D6-B1A3-68A2545EFC5E}" srcOrd="0" destOrd="1" presId="urn:microsoft.com/office/officeart/2005/8/layout/vList5"/>
    <dgm:cxn modelId="{C5A81AFF-3BE3-43C4-8281-BE3A03C59DD8}" srcId="{BA77D194-F108-4703-A617-8082810CE4E7}" destId="{C8F7E433-988E-4113-A7FF-5E5C537DFF1E}" srcOrd="0" destOrd="0" parTransId="{1B2EC151-AA34-4E0D-B668-70B58D69E67B}" sibTransId="{FD7CF490-4280-4205-94A5-895090CD7394}"/>
    <dgm:cxn modelId="{A9C2BB43-CB80-466F-BDE8-7F18F8FC1F7D}" type="presParOf" srcId="{331B9597-F12E-4EED-A591-61CE465DF6B2}" destId="{98677E79-3605-4F87-BD0F-19A5AA1EC745}" srcOrd="0" destOrd="0" presId="urn:microsoft.com/office/officeart/2005/8/layout/vList5"/>
    <dgm:cxn modelId="{771C8E81-017A-43B1-87FA-0FC877F71C4C}" type="presParOf" srcId="{98677E79-3605-4F87-BD0F-19A5AA1EC745}" destId="{EB5F7DA8-2E50-4C8C-ACE1-72C5A457E344}" srcOrd="0" destOrd="0" presId="urn:microsoft.com/office/officeart/2005/8/layout/vList5"/>
    <dgm:cxn modelId="{444E9A74-97E3-4CE8-8EF7-7A99048A663F}" type="presParOf" srcId="{331B9597-F12E-4EED-A591-61CE465DF6B2}" destId="{419C7028-D094-4EB8-8765-CF7F982F09C0}" srcOrd="1" destOrd="0" presId="urn:microsoft.com/office/officeart/2005/8/layout/vList5"/>
    <dgm:cxn modelId="{4A66AA5C-B169-4D43-B988-293561A1A6D1}" type="presParOf" srcId="{331B9597-F12E-4EED-A591-61CE465DF6B2}" destId="{6ED7ED25-12C8-4D4D-95B9-7B5773790336}" srcOrd="2" destOrd="0" presId="urn:microsoft.com/office/officeart/2005/8/layout/vList5"/>
    <dgm:cxn modelId="{F431A6A6-2345-4E0F-A687-4F066F369FB5}" type="presParOf" srcId="{6ED7ED25-12C8-4D4D-95B9-7B5773790336}" destId="{CF4F4028-324F-4E55-9890-9A5E7CF47041}" srcOrd="0" destOrd="0" presId="urn:microsoft.com/office/officeart/2005/8/layout/vList5"/>
    <dgm:cxn modelId="{28CBD65A-DCDD-4503-91FC-04C4811E047A}" type="presParOf" srcId="{6ED7ED25-12C8-4D4D-95B9-7B5773790336}" destId="{63F707E8-8479-40D6-B1A3-68A2545EFC5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19D515-5ACE-48AB-992F-700F2462496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47E077-822A-477E-97C9-57962FBFD651}">
      <dgm:prSet/>
      <dgm:spPr/>
      <dgm:t>
        <a:bodyPr/>
        <a:lstStyle/>
        <a:p>
          <a:pPr rtl="0"/>
          <a:r>
            <a:rPr lang="en-GB" dirty="0"/>
            <a:t>What is the purpose of a literature review?</a:t>
          </a:r>
        </a:p>
        <a:p>
          <a:pPr rtl="0"/>
          <a:endParaRPr lang="en-GB" dirty="0"/>
        </a:p>
      </dgm:t>
    </dgm:pt>
    <dgm:pt modelId="{0C76F5A1-C908-4400-AF19-6BD970EEE8FE}" type="parTrans" cxnId="{611547A3-AF1B-4345-958E-881E2E2678B6}">
      <dgm:prSet/>
      <dgm:spPr/>
      <dgm:t>
        <a:bodyPr/>
        <a:lstStyle/>
        <a:p>
          <a:endParaRPr lang="en-US"/>
        </a:p>
      </dgm:t>
    </dgm:pt>
    <dgm:pt modelId="{2ED9E4F0-0DBB-468A-BFE5-31B32016C74B}" type="sibTrans" cxnId="{611547A3-AF1B-4345-958E-881E2E2678B6}">
      <dgm:prSet/>
      <dgm:spPr/>
      <dgm:t>
        <a:bodyPr/>
        <a:lstStyle/>
        <a:p>
          <a:endParaRPr lang="en-US"/>
        </a:p>
      </dgm:t>
    </dgm:pt>
    <dgm:pt modelId="{9CF2C489-F156-4D1A-80D5-98FFFA59345E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The importance of critical thinking, reading and writing</a:t>
          </a:r>
        </a:p>
      </dgm:t>
    </dgm:pt>
    <dgm:pt modelId="{C51AD204-290C-4FFA-931C-9F10CFD6F740}" type="parTrans" cxnId="{C2A3C7D0-3308-4FC2-AAA6-20E59CBFE02E}">
      <dgm:prSet/>
      <dgm:spPr/>
      <dgm:t>
        <a:bodyPr/>
        <a:lstStyle/>
        <a:p>
          <a:endParaRPr lang="en-US"/>
        </a:p>
      </dgm:t>
    </dgm:pt>
    <dgm:pt modelId="{068F0B9F-A9B5-427B-81F2-43A9C50F0079}" type="sibTrans" cxnId="{C2A3C7D0-3308-4FC2-AAA6-20E59CBFE02E}">
      <dgm:prSet/>
      <dgm:spPr/>
      <dgm:t>
        <a:bodyPr/>
        <a:lstStyle/>
        <a:p>
          <a:endParaRPr lang="en-US"/>
        </a:p>
      </dgm:t>
    </dgm:pt>
    <dgm:pt modelId="{ECCE068B-A2EB-4E3F-B774-42FCE1E3E508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What will your own literature review look like?</a:t>
          </a:r>
        </a:p>
        <a:p>
          <a:pPr rtl="0"/>
          <a:endParaRPr lang="en-GB" dirty="0"/>
        </a:p>
      </dgm:t>
    </dgm:pt>
    <dgm:pt modelId="{04227AAD-6CA1-44BF-A93E-4B3070B3073E}" type="parTrans" cxnId="{98790EF7-8C84-4B0E-A6E6-6B26E9484841}">
      <dgm:prSet/>
      <dgm:spPr/>
      <dgm:t>
        <a:bodyPr/>
        <a:lstStyle/>
        <a:p>
          <a:endParaRPr lang="en-US"/>
        </a:p>
      </dgm:t>
    </dgm:pt>
    <dgm:pt modelId="{522764DD-4530-45B3-8A62-E16E4AA8537F}" type="sibTrans" cxnId="{98790EF7-8C84-4B0E-A6E6-6B26E9484841}">
      <dgm:prSet/>
      <dgm:spPr/>
      <dgm:t>
        <a:bodyPr/>
        <a:lstStyle/>
        <a:p>
          <a:endParaRPr lang="en-US"/>
        </a:p>
      </dgm:t>
    </dgm:pt>
    <dgm:pt modelId="{B63D9454-33DB-4AB2-A107-512C8CA37CAB}">
      <dgm:prSet/>
      <dgm:spPr/>
      <dgm:t>
        <a:bodyPr/>
        <a:lstStyle/>
        <a:p>
          <a:pPr rtl="0"/>
          <a:r>
            <a:rPr lang="en-GB" dirty="0"/>
            <a:t>Planning and structuring options</a:t>
          </a:r>
        </a:p>
      </dgm:t>
    </dgm:pt>
    <dgm:pt modelId="{F2B004E8-3599-4FF4-84A3-CFA3528C62E2}" type="parTrans" cxnId="{DFC9E768-DAC0-4BCD-995E-A5991A576983}">
      <dgm:prSet/>
      <dgm:spPr/>
      <dgm:t>
        <a:bodyPr/>
        <a:lstStyle/>
        <a:p>
          <a:endParaRPr lang="en-US"/>
        </a:p>
      </dgm:t>
    </dgm:pt>
    <dgm:pt modelId="{D83171A4-B3EA-4BF4-95FE-C646F8F03072}" type="sibTrans" cxnId="{DFC9E768-DAC0-4BCD-995E-A5991A576983}">
      <dgm:prSet/>
      <dgm:spPr/>
      <dgm:t>
        <a:bodyPr/>
        <a:lstStyle/>
        <a:p>
          <a:endParaRPr lang="en-US"/>
        </a:p>
      </dgm:t>
    </dgm:pt>
    <dgm:pt modelId="{35A43FB5-91A0-43E1-AE06-A8CF14BDDEEE}" type="pres">
      <dgm:prSet presAssocID="{BF19D515-5ACE-48AB-992F-700F24624960}" presName="linear" presStyleCnt="0">
        <dgm:presLayoutVars>
          <dgm:animLvl val="lvl"/>
          <dgm:resizeHandles val="exact"/>
        </dgm:presLayoutVars>
      </dgm:prSet>
      <dgm:spPr/>
    </dgm:pt>
    <dgm:pt modelId="{7F241F1B-6B67-4B0F-957A-F4F52E87DFB6}" type="pres">
      <dgm:prSet presAssocID="{0147E077-822A-477E-97C9-57962FBFD651}" presName="parentText" presStyleLbl="node1" presStyleIdx="0" presStyleCnt="4" custLinFactY="-3049" custLinFactNeighborX="0" custLinFactNeighborY="-100000">
        <dgm:presLayoutVars>
          <dgm:chMax val="0"/>
          <dgm:bulletEnabled val="1"/>
        </dgm:presLayoutVars>
      </dgm:prSet>
      <dgm:spPr/>
    </dgm:pt>
    <dgm:pt modelId="{D25EA118-2033-49D5-BD67-C8373EB2FB85}" type="pres">
      <dgm:prSet presAssocID="{2ED9E4F0-0DBB-468A-BFE5-31B32016C74B}" presName="spacer" presStyleCnt="0"/>
      <dgm:spPr/>
    </dgm:pt>
    <dgm:pt modelId="{422CDC94-C792-40F6-B1D8-5E1D9001B6B5}" type="pres">
      <dgm:prSet presAssocID="{9CF2C489-F156-4D1A-80D5-98FFFA59345E}" presName="parentText" presStyleLbl="node1" presStyleIdx="1" presStyleCnt="4" custLinFactY="-11219" custLinFactNeighborX="-1" custLinFactNeighborY="-100000">
        <dgm:presLayoutVars>
          <dgm:chMax val="0"/>
          <dgm:bulletEnabled val="1"/>
        </dgm:presLayoutVars>
      </dgm:prSet>
      <dgm:spPr/>
    </dgm:pt>
    <dgm:pt modelId="{EC1CB485-CA33-4CC1-9176-C38F50EBFC54}" type="pres">
      <dgm:prSet presAssocID="{068F0B9F-A9B5-427B-81F2-43A9C50F0079}" presName="spacer" presStyleCnt="0"/>
      <dgm:spPr/>
    </dgm:pt>
    <dgm:pt modelId="{CF2A43F8-14BC-409D-994C-927A1801F531}" type="pres">
      <dgm:prSet presAssocID="{ECCE068B-A2EB-4E3F-B774-42FCE1E3E508}" presName="parentText" presStyleLbl="node1" presStyleIdx="2" presStyleCnt="4" custLinFactY="-10128" custLinFactNeighborY="-100000">
        <dgm:presLayoutVars>
          <dgm:chMax val="0"/>
          <dgm:bulletEnabled val="1"/>
        </dgm:presLayoutVars>
      </dgm:prSet>
      <dgm:spPr/>
    </dgm:pt>
    <dgm:pt modelId="{D6121B6A-5A8B-4ADB-9825-D27BFD3FDCE4}" type="pres">
      <dgm:prSet presAssocID="{522764DD-4530-45B3-8A62-E16E4AA8537F}" presName="spacer" presStyleCnt="0"/>
      <dgm:spPr/>
    </dgm:pt>
    <dgm:pt modelId="{AD3ABF54-4272-44F7-A075-F23CFE7603D6}" type="pres">
      <dgm:prSet presAssocID="{B63D9454-33DB-4AB2-A107-512C8CA37CAB}" presName="parentText" presStyleLbl="node1" presStyleIdx="3" presStyleCnt="4" custLinFactY="-12089" custLinFactNeighborY="-100000">
        <dgm:presLayoutVars>
          <dgm:chMax val="0"/>
          <dgm:bulletEnabled val="1"/>
        </dgm:presLayoutVars>
      </dgm:prSet>
      <dgm:spPr/>
    </dgm:pt>
  </dgm:ptLst>
  <dgm:cxnLst>
    <dgm:cxn modelId="{4982200C-B1E9-4AB2-888B-8405899E4790}" type="presOf" srcId="{BF19D515-5ACE-48AB-992F-700F24624960}" destId="{35A43FB5-91A0-43E1-AE06-A8CF14BDDEEE}" srcOrd="0" destOrd="0" presId="urn:microsoft.com/office/officeart/2005/8/layout/vList2"/>
    <dgm:cxn modelId="{ADE3312B-32B1-4DBB-9EC0-7C42FF4B7063}" type="presOf" srcId="{0147E077-822A-477E-97C9-57962FBFD651}" destId="{7F241F1B-6B67-4B0F-957A-F4F52E87DFB6}" srcOrd="0" destOrd="0" presId="urn:microsoft.com/office/officeart/2005/8/layout/vList2"/>
    <dgm:cxn modelId="{DFC9E768-DAC0-4BCD-995E-A5991A576983}" srcId="{BF19D515-5ACE-48AB-992F-700F24624960}" destId="{B63D9454-33DB-4AB2-A107-512C8CA37CAB}" srcOrd="3" destOrd="0" parTransId="{F2B004E8-3599-4FF4-84A3-CFA3528C62E2}" sibTransId="{D83171A4-B3EA-4BF4-95FE-C646F8F03072}"/>
    <dgm:cxn modelId="{392B884D-D321-4738-9779-AA8D2EED9556}" type="presOf" srcId="{9CF2C489-F156-4D1A-80D5-98FFFA59345E}" destId="{422CDC94-C792-40F6-B1D8-5E1D9001B6B5}" srcOrd="0" destOrd="0" presId="urn:microsoft.com/office/officeart/2005/8/layout/vList2"/>
    <dgm:cxn modelId="{22570293-20E6-407A-8679-EF3B194B14A3}" type="presOf" srcId="{ECCE068B-A2EB-4E3F-B774-42FCE1E3E508}" destId="{CF2A43F8-14BC-409D-994C-927A1801F531}" srcOrd="0" destOrd="0" presId="urn:microsoft.com/office/officeart/2005/8/layout/vList2"/>
    <dgm:cxn modelId="{35BDFAA0-5B20-4CE4-9EEA-53A923F4A470}" type="presOf" srcId="{B63D9454-33DB-4AB2-A107-512C8CA37CAB}" destId="{AD3ABF54-4272-44F7-A075-F23CFE7603D6}" srcOrd="0" destOrd="0" presId="urn:microsoft.com/office/officeart/2005/8/layout/vList2"/>
    <dgm:cxn modelId="{611547A3-AF1B-4345-958E-881E2E2678B6}" srcId="{BF19D515-5ACE-48AB-992F-700F24624960}" destId="{0147E077-822A-477E-97C9-57962FBFD651}" srcOrd="0" destOrd="0" parTransId="{0C76F5A1-C908-4400-AF19-6BD970EEE8FE}" sibTransId="{2ED9E4F0-0DBB-468A-BFE5-31B32016C74B}"/>
    <dgm:cxn modelId="{C2A3C7D0-3308-4FC2-AAA6-20E59CBFE02E}" srcId="{BF19D515-5ACE-48AB-992F-700F24624960}" destId="{9CF2C489-F156-4D1A-80D5-98FFFA59345E}" srcOrd="1" destOrd="0" parTransId="{C51AD204-290C-4FFA-931C-9F10CFD6F740}" sibTransId="{068F0B9F-A9B5-427B-81F2-43A9C50F0079}"/>
    <dgm:cxn modelId="{98790EF7-8C84-4B0E-A6E6-6B26E9484841}" srcId="{BF19D515-5ACE-48AB-992F-700F24624960}" destId="{ECCE068B-A2EB-4E3F-B774-42FCE1E3E508}" srcOrd="2" destOrd="0" parTransId="{04227AAD-6CA1-44BF-A93E-4B3070B3073E}" sibTransId="{522764DD-4530-45B3-8A62-E16E4AA8537F}"/>
    <dgm:cxn modelId="{189D51AE-F6D7-4875-88DD-3DEA380CA7C5}" type="presParOf" srcId="{35A43FB5-91A0-43E1-AE06-A8CF14BDDEEE}" destId="{7F241F1B-6B67-4B0F-957A-F4F52E87DFB6}" srcOrd="0" destOrd="0" presId="urn:microsoft.com/office/officeart/2005/8/layout/vList2"/>
    <dgm:cxn modelId="{A4F01564-0170-4B00-8A53-B4EEB0A6048E}" type="presParOf" srcId="{35A43FB5-91A0-43E1-AE06-A8CF14BDDEEE}" destId="{D25EA118-2033-49D5-BD67-C8373EB2FB85}" srcOrd="1" destOrd="0" presId="urn:microsoft.com/office/officeart/2005/8/layout/vList2"/>
    <dgm:cxn modelId="{4DEA3246-1D88-4910-8807-C457D0808E1C}" type="presParOf" srcId="{35A43FB5-91A0-43E1-AE06-A8CF14BDDEEE}" destId="{422CDC94-C792-40F6-B1D8-5E1D9001B6B5}" srcOrd="2" destOrd="0" presId="urn:microsoft.com/office/officeart/2005/8/layout/vList2"/>
    <dgm:cxn modelId="{BCEF71DE-F64B-4F11-89BC-74B6830B2D63}" type="presParOf" srcId="{35A43FB5-91A0-43E1-AE06-A8CF14BDDEEE}" destId="{EC1CB485-CA33-4CC1-9176-C38F50EBFC54}" srcOrd="3" destOrd="0" presId="urn:microsoft.com/office/officeart/2005/8/layout/vList2"/>
    <dgm:cxn modelId="{2B216D03-94F6-4164-BD5C-22F53CF892F6}" type="presParOf" srcId="{35A43FB5-91A0-43E1-AE06-A8CF14BDDEEE}" destId="{CF2A43F8-14BC-409D-994C-927A1801F531}" srcOrd="4" destOrd="0" presId="urn:microsoft.com/office/officeart/2005/8/layout/vList2"/>
    <dgm:cxn modelId="{1698F006-0E19-46C4-9CD9-BCE4E08CEA9E}" type="presParOf" srcId="{35A43FB5-91A0-43E1-AE06-A8CF14BDDEEE}" destId="{D6121B6A-5A8B-4ADB-9825-D27BFD3FDCE4}" srcOrd="5" destOrd="0" presId="urn:microsoft.com/office/officeart/2005/8/layout/vList2"/>
    <dgm:cxn modelId="{17A81442-357A-4251-9EE1-AB19A8687963}" type="presParOf" srcId="{35A43FB5-91A0-43E1-AE06-A8CF14BDDEEE}" destId="{AD3ABF54-4272-44F7-A075-F23CFE7603D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EFA038-02E0-4FEC-B3CA-3DABA45E38A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C4FA3B-1B6F-46EB-BABE-D1695D068668}">
      <dgm:prSet/>
      <dgm:spPr/>
      <dgm:t>
        <a:bodyPr/>
        <a:lstStyle/>
        <a:p>
          <a:r>
            <a:rPr lang="en-GB" dirty="0"/>
            <a:t>What do you need to know ?? </a:t>
          </a:r>
        </a:p>
      </dgm:t>
    </dgm:pt>
    <dgm:pt modelId="{829E5D34-4789-4114-9B23-ECB82F368ECE}" type="parTrans" cxnId="{F0885B45-63B0-4865-8DA3-4DEEC5E96632}">
      <dgm:prSet/>
      <dgm:spPr/>
      <dgm:t>
        <a:bodyPr/>
        <a:lstStyle/>
        <a:p>
          <a:endParaRPr lang="en-GB"/>
        </a:p>
      </dgm:t>
    </dgm:pt>
    <dgm:pt modelId="{D9367DA3-1B59-42C8-8683-27F643C18738}" type="sibTrans" cxnId="{F0885B45-63B0-4865-8DA3-4DEEC5E96632}">
      <dgm:prSet/>
      <dgm:spPr/>
      <dgm:t>
        <a:bodyPr/>
        <a:lstStyle/>
        <a:p>
          <a:endParaRPr lang="en-GB"/>
        </a:p>
      </dgm:t>
    </dgm:pt>
    <dgm:pt modelId="{9B925506-1CAC-41CB-844D-01E7E0A4F09D}" type="pres">
      <dgm:prSet presAssocID="{3FEFA038-02E0-4FEC-B3CA-3DABA45E38AD}" presName="linear" presStyleCnt="0">
        <dgm:presLayoutVars>
          <dgm:animLvl val="lvl"/>
          <dgm:resizeHandles val="exact"/>
        </dgm:presLayoutVars>
      </dgm:prSet>
      <dgm:spPr/>
    </dgm:pt>
    <dgm:pt modelId="{4419633B-0334-4AD1-83DB-C8C918A96C50}" type="pres">
      <dgm:prSet presAssocID="{7DC4FA3B-1B6F-46EB-BABE-D1695D068668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C9C7B34-BA34-41CF-94DE-30BC698F4B4D}" type="presOf" srcId="{7DC4FA3B-1B6F-46EB-BABE-D1695D068668}" destId="{4419633B-0334-4AD1-83DB-C8C918A96C50}" srcOrd="0" destOrd="0" presId="urn:microsoft.com/office/officeart/2005/8/layout/vList2"/>
    <dgm:cxn modelId="{F0885B45-63B0-4865-8DA3-4DEEC5E96632}" srcId="{3FEFA038-02E0-4FEC-B3CA-3DABA45E38AD}" destId="{7DC4FA3B-1B6F-46EB-BABE-D1695D068668}" srcOrd="0" destOrd="0" parTransId="{829E5D34-4789-4114-9B23-ECB82F368ECE}" sibTransId="{D9367DA3-1B59-42C8-8683-27F643C18738}"/>
    <dgm:cxn modelId="{9963AAA5-3A02-4188-BD71-B7CCCFAFFB9F}" type="presOf" srcId="{3FEFA038-02E0-4FEC-B3CA-3DABA45E38AD}" destId="{9B925506-1CAC-41CB-844D-01E7E0A4F09D}" srcOrd="0" destOrd="0" presId="urn:microsoft.com/office/officeart/2005/8/layout/vList2"/>
    <dgm:cxn modelId="{621E400E-BCE1-4603-8749-E1175358402B}" type="presParOf" srcId="{9B925506-1CAC-41CB-844D-01E7E0A4F09D}" destId="{4419633B-0334-4AD1-83DB-C8C918A96C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6613E8-7221-4F4F-93B3-8303CB7E1CA4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B51B28-816F-424A-BB5B-8735CCC49D57}">
      <dgm:prSet/>
      <dgm:spPr/>
      <dgm:t>
        <a:bodyPr/>
        <a:lstStyle/>
        <a:p>
          <a:pPr rtl="0"/>
          <a:r>
            <a:rPr lang="en-GB" dirty="0"/>
            <a:t>A literature review can inform your empirical study </a:t>
          </a:r>
        </a:p>
      </dgm:t>
    </dgm:pt>
    <dgm:pt modelId="{881111EB-B388-4BBE-965B-899D1F97865A}" type="parTrans" cxnId="{E838551C-85A5-4962-B4CF-86C9EA8A2160}">
      <dgm:prSet/>
      <dgm:spPr/>
      <dgm:t>
        <a:bodyPr/>
        <a:lstStyle/>
        <a:p>
          <a:endParaRPr lang="en-US"/>
        </a:p>
      </dgm:t>
    </dgm:pt>
    <dgm:pt modelId="{0B18984C-D1D0-4EC4-BF73-DD5BC5CE885A}" type="sibTrans" cxnId="{E838551C-85A5-4962-B4CF-86C9EA8A2160}">
      <dgm:prSet/>
      <dgm:spPr/>
      <dgm:t>
        <a:bodyPr/>
        <a:lstStyle/>
        <a:p>
          <a:endParaRPr lang="en-US"/>
        </a:p>
      </dgm:t>
    </dgm:pt>
    <dgm:pt modelId="{8F965A2D-1089-452F-8497-84848B6F03CC}">
      <dgm:prSet/>
      <dgm:spPr/>
      <dgm:t>
        <a:bodyPr/>
        <a:lstStyle/>
        <a:p>
          <a:pPr rtl="0"/>
          <a:r>
            <a:rPr lang="en-GB"/>
            <a:t>Or you can use it as the basis of your study</a:t>
          </a:r>
        </a:p>
      </dgm:t>
    </dgm:pt>
    <dgm:pt modelId="{00604ED6-63C5-4AAA-9028-2D7DB09B158E}" type="parTrans" cxnId="{3A2FCBD6-EB9A-4217-BCBD-C72F1598DE4C}">
      <dgm:prSet/>
      <dgm:spPr/>
      <dgm:t>
        <a:bodyPr/>
        <a:lstStyle/>
        <a:p>
          <a:endParaRPr lang="en-US"/>
        </a:p>
      </dgm:t>
    </dgm:pt>
    <dgm:pt modelId="{D0F7735D-2CFA-4B84-BAA4-09B7B0A878BD}" type="sibTrans" cxnId="{3A2FCBD6-EB9A-4217-BCBD-C72F1598DE4C}">
      <dgm:prSet/>
      <dgm:spPr/>
      <dgm:t>
        <a:bodyPr/>
        <a:lstStyle/>
        <a:p>
          <a:endParaRPr lang="en-US"/>
        </a:p>
      </dgm:t>
    </dgm:pt>
    <dgm:pt modelId="{0200A16B-FFB2-4D9E-99E4-CFD8DB3E05C4}">
      <dgm:prSet/>
      <dgm:spPr/>
      <dgm:t>
        <a:bodyPr/>
        <a:lstStyle/>
        <a:p>
          <a:pPr rtl="0"/>
          <a:r>
            <a:rPr lang="en-GB" dirty="0"/>
            <a:t>See dissertation structures , on  moodle / or Under the files for this meeting. </a:t>
          </a:r>
        </a:p>
      </dgm:t>
    </dgm:pt>
    <dgm:pt modelId="{FB463D9C-D964-4696-B944-975AB15DE9C8}" type="parTrans" cxnId="{4F2A0E81-841E-4177-BC02-FC6E7BB6C489}">
      <dgm:prSet/>
      <dgm:spPr/>
      <dgm:t>
        <a:bodyPr/>
        <a:lstStyle/>
        <a:p>
          <a:endParaRPr lang="en-US"/>
        </a:p>
      </dgm:t>
    </dgm:pt>
    <dgm:pt modelId="{F1124FAD-0E64-41B4-984C-42FE225FD025}" type="sibTrans" cxnId="{4F2A0E81-841E-4177-BC02-FC6E7BB6C489}">
      <dgm:prSet/>
      <dgm:spPr/>
      <dgm:t>
        <a:bodyPr/>
        <a:lstStyle/>
        <a:p>
          <a:endParaRPr lang="en-US"/>
        </a:p>
      </dgm:t>
    </dgm:pt>
    <dgm:pt modelId="{75A22209-AF2C-461C-A38D-A56B00E7FE28}" type="pres">
      <dgm:prSet presAssocID="{966613E8-7221-4F4F-93B3-8303CB7E1CA4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F21E5E3-6E5A-4417-A57B-08DD144A3587}" type="pres">
      <dgm:prSet presAssocID="{B7B51B28-816F-424A-BB5B-8735CCC49D57}" presName="circle1" presStyleLbl="node1" presStyleIdx="0" presStyleCnt="3"/>
      <dgm:spPr/>
    </dgm:pt>
    <dgm:pt modelId="{F4E2C311-434D-4C66-AC9B-3BA7CA99A9DA}" type="pres">
      <dgm:prSet presAssocID="{B7B51B28-816F-424A-BB5B-8735CCC49D57}" presName="space" presStyleCnt="0"/>
      <dgm:spPr/>
    </dgm:pt>
    <dgm:pt modelId="{9F751D2F-62AC-4C48-8827-C59B365E7D86}" type="pres">
      <dgm:prSet presAssocID="{B7B51B28-816F-424A-BB5B-8735CCC49D57}" presName="rect1" presStyleLbl="alignAcc1" presStyleIdx="0" presStyleCnt="3" custLinFactNeighborX="-330" custLinFactNeighborY="-2893"/>
      <dgm:spPr/>
    </dgm:pt>
    <dgm:pt modelId="{B410AB58-E653-4609-AA08-4A2B78EBFA77}" type="pres">
      <dgm:prSet presAssocID="{8F965A2D-1089-452F-8497-84848B6F03CC}" presName="vertSpace2" presStyleLbl="node1" presStyleIdx="0" presStyleCnt="3"/>
      <dgm:spPr/>
    </dgm:pt>
    <dgm:pt modelId="{691B59B2-5E46-47D8-AF4E-F1B140172A33}" type="pres">
      <dgm:prSet presAssocID="{8F965A2D-1089-452F-8497-84848B6F03CC}" presName="circle2" presStyleLbl="node1" presStyleIdx="1" presStyleCnt="3"/>
      <dgm:spPr/>
    </dgm:pt>
    <dgm:pt modelId="{CC64B8B1-DB66-4AA3-84B9-6B73894A08BB}" type="pres">
      <dgm:prSet presAssocID="{8F965A2D-1089-452F-8497-84848B6F03CC}" presName="rect2" presStyleLbl="alignAcc1" presStyleIdx="1" presStyleCnt="3"/>
      <dgm:spPr/>
    </dgm:pt>
    <dgm:pt modelId="{DE9DC8B5-22AF-4F93-9012-727CB3EF5921}" type="pres">
      <dgm:prSet presAssocID="{0200A16B-FFB2-4D9E-99E4-CFD8DB3E05C4}" presName="vertSpace3" presStyleLbl="node1" presStyleIdx="1" presStyleCnt="3"/>
      <dgm:spPr/>
    </dgm:pt>
    <dgm:pt modelId="{7DE0A356-DB67-483D-B2BA-2A10DF33A7E7}" type="pres">
      <dgm:prSet presAssocID="{0200A16B-FFB2-4D9E-99E4-CFD8DB3E05C4}" presName="circle3" presStyleLbl="node1" presStyleIdx="2" presStyleCnt="3"/>
      <dgm:spPr/>
    </dgm:pt>
    <dgm:pt modelId="{7EDC0387-EA11-4E5F-99DD-DB54BA427FD2}" type="pres">
      <dgm:prSet presAssocID="{0200A16B-FFB2-4D9E-99E4-CFD8DB3E05C4}" presName="rect3" presStyleLbl="alignAcc1" presStyleIdx="2" presStyleCnt="3"/>
      <dgm:spPr/>
    </dgm:pt>
    <dgm:pt modelId="{EBA68F4F-FB72-4A57-86A9-4F7B007E9E89}" type="pres">
      <dgm:prSet presAssocID="{B7B51B28-816F-424A-BB5B-8735CCC49D57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4A1C16AA-0304-4429-8E7E-C833D67AA6C9}" type="pres">
      <dgm:prSet presAssocID="{8F965A2D-1089-452F-8497-84848B6F03CC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CB0A554E-4CB3-49E1-B347-980CFA28155E}" type="pres">
      <dgm:prSet presAssocID="{0200A16B-FFB2-4D9E-99E4-CFD8DB3E05C4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E838551C-85A5-4962-B4CF-86C9EA8A2160}" srcId="{966613E8-7221-4F4F-93B3-8303CB7E1CA4}" destId="{B7B51B28-816F-424A-BB5B-8735CCC49D57}" srcOrd="0" destOrd="0" parTransId="{881111EB-B388-4BBE-965B-899D1F97865A}" sibTransId="{0B18984C-D1D0-4EC4-BF73-DD5BC5CE885A}"/>
    <dgm:cxn modelId="{993F953B-A182-429D-9F2A-C1E8D9678E9C}" type="presOf" srcId="{8F965A2D-1089-452F-8497-84848B6F03CC}" destId="{CC64B8B1-DB66-4AA3-84B9-6B73894A08BB}" srcOrd="0" destOrd="0" presId="urn:microsoft.com/office/officeart/2005/8/layout/target3"/>
    <dgm:cxn modelId="{1D608866-6B34-4E4E-8894-DAAE8CB4857C}" type="presOf" srcId="{0200A16B-FFB2-4D9E-99E4-CFD8DB3E05C4}" destId="{CB0A554E-4CB3-49E1-B347-980CFA28155E}" srcOrd="1" destOrd="0" presId="urn:microsoft.com/office/officeart/2005/8/layout/target3"/>
    <dgm:cxn modelId="{6621186F-769F-46E2-A4F2-071202DC745D}" type="presOf" srcId="{B7B51B28-816F-424A-BB5B-8735CCC49D57}" destId="{9F751D2F-62AC-4C48-8827-C59B365E7D86}" srcOrd="0" destOrd="0" presId="urn:microsoft.com/office/officeart/2005/8/layout/target3"/>
    <dgm:cxn modelId="{4F2A0E81-841E-4177-BC02-FC6E7BB6C489}" srcId="{966613E8-7221-4F4F-93B3-8303CB7E1CA4}" destId="{0200A16B-FFB2-4D9E-99E4-CFD8DB3E05C4}" srcOrd="2" destOrd="0" parTransId="{FB463D9C-D964-4696-B944-975AB15DE9C8}" sibTransId="{F1124FAD-0E64-41B4-984C-42FE225FD025}"/>
    <dgm:cxn modelId="{28313284-9170-4B42-85A8-F33448EEF7A4}" type="presOf" srcId="{B7B51B28-816F-424A-BB5B-8735CCC49D57}" destId="{EBA68F4F-FB72-4A57-86A9-4F7B007E9E89}" srcOrd="1" destOrd="0" presId="urn:microsoft.com/office/officeart/2005/8/layout/target3"/>
    <dgm:cxn modelId="{3F3A9692-117B-423C-8266-BC7F7E50F4D5}" type="presOf" srcId="{8F965A2D-1089-452F-8497-84848B6F03CC}" destId="{4A1C16AA-0304-4429-8E7E-C833D67AA6C9}" srcOrd="1" destOrd="0" presId="urn:microsoft.com/office/officeart/2005/8/layout/target3"/>
    <dgm:cxn modelId="{B87943C5-34FB-4AC7-9258-399369DA02D0}" type="presOf" srcId="{966613E8-7221-4F4F-93B3-8303CB7E1CA4}" destId="{75A22209-AF2C-461C-A38D-A56B00E7FE28}" srcOrd="0" destOrd="0" presId="urn:microsoft.com/office/officeart/2005/8/layout/target3"/>
    <dgm:cxn modelId="{3E81E0C7-DB80-49A0-8823-693547488F8D}" type="presOf" srcId="{0200A16B-FFB2-4D9E-99E4-CFD8DB3E05C4}" destId="{7EDC0387-EA11-4E5F-99DD-DB54BA427FD2}" srcOrd="0" destOrd="0" presId="urn:microsoft.com/office/officeart/2005/8/layout/target3"/>
    <dgm:cxn modelId="{3A2FCBD6-EB9A-4217-BCBD-C72F1598DE4C}" srcId="{966613E8-7221-4F4F-93B3-8303CB7E1CA4}" destId="{8F965A2D-1089-452F-8497-84848B6F03CC}" srcOrd="1" destOrd="0" parTransId="{00604ED6-63C5-4AAA-9028-2D7DB09B158E}" sibTransId="{D0F7735D-2CFA-4B84-BAA4-09B7B0A878BD}"/>
    <dgm:cxn modelId="{E3314206-D4AB-42D7-A3FC-AAE349A2B4AF}" type="presParOf" srcId="{75A22209-AF2C-461C-A38D-A56B00E7FE28}" destId="{BF21E5E3-6E5A-4417-A57B-08DD144A3587}" srcOrd="0" destOrd="0" presId="urn:microsoft.com/office/officeart/2005/8/layout/target3"/>
    <dgm:cxn modelId="{D7696B5E-736D-4AC5-B70C-DC1086FC6693}" type="presParOf" srcId="{75A22209-AF2C-461C-A38D-A56B00E7FE28}" destId="{F4E2C311-434D-4C66-AC9B-3BA7CA99A9DA}" srcOrd="1" destOrd="0" presId="urn:microsoft.com/office/officeart/2005/8/layout/target3"/>
    <dgm:cxn modelId="{409D6BBE-C521-4D05-96C5-5486E5244F3C}" type="presParOf" srcId="{75A22209-AF2C-461C-A38D-A56B00E7FE28}" destId="{9F751D2F-62AC-4C48-8827-C59B365E7D86}" srcOrd="2" destOrd="0" presId="urn:microsoft.com/office/officeart/2005/8/layout/target3"/>
    <dgm:cxn modelId="{7564A6C3-7D89-485E-8038-B0AAA707A26E}" type="presParOf" srcId="{75A22209-AF2C-461C-A38D-A56B00E7FE28}" destId="{B410AB58-E653-4609-AA08-4A2B78EBFA77}" srcOrd="3" destOrd="0" presId="urn:microsoft.com/office/officeart/2005/8/layout/target3"/>
    <dgm:cxn modelId="{8A76AFCF-732A-462E-A63B-F8529DFAFFBF}" type="presParOf" srcId="{75A22209-AF2C-461C-A38D-A56B00E7FE28}" destId="{691B59B2-5E46-47D8-AF4E-F1B140172A33}" srcOrd="4" destOrd="0" presId="urn:microsoft.com/office/officeart/2005/8/layout/target3"/>
    <dgm:cxn modelId="{953ED1D1-81D5-4CA2-BA53-4E1A28742D91}" type="presParOf" srcId="{75A22209-AF2C-461C-A38D-A56B00E7FE28}" destId="{CC64B8B1-DB66-4AA3-84B9-6B73894A08BB}" srcOrd="5" destOrd="0" presId="urn:microsoft.com/office/officeart/2005/8/layout/target3"/>
    <dgm:cxn modelId="{13CD2D70-E4C4-4407-831C-610E57F399B6}" type="presParOf" srcId="{75A22209-AF2C-461C-A38D-A56B00E7FE28}" destId="{DE9DC8B5-22AF-4F93-9012-727CB3EF5921}" srcOrd="6" destOrd="0" presId="urn:microsoft.com/office/officeart/2005/8/layout/target3"/>
    <dgm:cxn modelId="{61559B5E-80CD-48BB-ACF6-9E85F2FDB9BB}" type="presParOf" srcId="{75A22209-AF2C-461C-A38D-A56B00E7FE28}" destId="{7DE0A356-DB67-483D-B2BA-2A10DF33A7E7}" srcOrd="7" destOrd="0" presId="urn:microsoft.com/office/officeart/2005/8/layout/target3"/>
    <dgm:cxn modelId="{A153CD3B-48C3-422F-8E3F-B6AAEEE42AA4}" type="presParOf" srcId="{75A22209-AF2C-461C-A38D-A56B00E7FE28}" destId="{7EDC0387-EA11-4E5F-99DD-DB54BA427FD2}" srcOrd="8" destOrd="0" presId="urn:microsoft.com/office/officeart/2005/8/layout/target3"/>
    <dgm:cxn modelId="{2E33EF73-0495-44E8-93C7-7BE50A70B065}" type="presParOf" srcId="{75A22209-AF2C-461C-A38D-A56B00E7FE28}" destId="{EBA68F4F-FB72-4A57-86A9-4F7B007E9E89}" srcOrd="9" destOrd="0" presId="urn:microsoft.com/office/officeart/2005/8/layout/target3"/>
    <dgm:cxn modelId="{3BC872AB-5F26-4EDA-8602-4DA3F3C6E4A4}" type="presParOf" srcId="{75A22209-AF2C-461C-A38D-A56B00E7FE28}" destId="{4A1C16AA-0304-4429-8E7E-C833D67AA6C9}" srcOrd="10" destOrd="0" presId="urn:microsoft.com/office/officeart/2005/8/layout/target3"/>
    <dgm:cxn modelId="{BEE47CAE-12F4-4288-A6BD-B1C477686C2C}" type="presParOf" srcId="{75A22209-AF2C-461C-A38D-A56B00E7FE28}" destId="{CB0A554E-4CB3-49E1-B347-980CFA28155E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DCCD23-F896-414A-B4BC-151710940A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98CE80C-EFD3-463A-8E65-B478542F8DBC}">
      <dgm:prSet/>
      <dgm:spPr/>
      <dgm:t>
        <a:bodyPr/>
        <a:lstStyle/>
        <a:p>
          <a:r>
            <a:rPr lang="en-GB"/>
            <a:t>When thinking about what a literature review </a:t>
          </a:r>
          <a:r>
            <a:rPr lang="en-GB" i="1"/>
            <a:t>is</a:t>
          </a:r>
          <a:r>
            <a:rPr lang="en-GB"/>
            <a:t>, we need to think about what it is </a:t>
          </a:r>
          <a:r>
            <a:rPr lang="en-GB" i="1"/>
            <a:t>for</a:t>
          </a:r>
          <a:r>
            <a:rPr lang="en-GB"/>
            <a:t>. </a:t>
          </a:r>
        </a:p>
      </dgm:t>
    </dgm:pt>
    <dgm:pt modelId="{6A030A8A-F9AF-4B55-9851-3638C249CFAC}" type="parTrans" cxnId="{66B495F4-68BC-4186-99FA-1ECC76471B74}">
      <dgm:prSet/>
      <dgm:spPr/>
      <dgm:t>
        <a:bodyPr/>
        <a:lstStyle/>
        <a:p>
          <a:endParaRPr lang="en-GB"/>
        </a:p>
      </dgm:t>
    </dgm:pt>
    <dgm:pt modelId="{1E3F82C9-718D-4B8F-8667-C49753A8B317}" type="sibTrans" cxnId="{66B495F4-68BC-4186-99FA-1ECC76471B74}">
      <dgm:prSet/>
      <dgm:spPr/>
      <dgm:t>
        <a:bodyPr/>
        <a:lstStyle/>
        <a:p>
          <a:endParaRPr lang="en-GB"/>
        </a:p>
      </dgm:t>
    </dgm:pt>
    <dgm:pt modelId="{26B56131-C542-4F2F-B13B-A29DFABC0C21}">
      <dgm:prSet/>
      <dgm:spPr/>
      <dgm:t>
        <a:bodyPr/>
        <a:lstStyle/>
        <a:p>
          <a:r>
            <a:rPr lang="en-GB"/>
            <a:t>What is the purpose of a literature review?</a:t>
          </a:r>
        </a:p>
      </dgm:t>
    </dgm:pt>
    <dgm:pt modelId="{115B9DF1-0AA9-41E8-A830-D8A88E480761}" type="parTrans" cxnId="{814D700C-00F7-40D6-B54F-466263E306CC}">
      <dgm:prSet/>
      <dgm:spPr/>
      <dgm:t>
        <a:bodyPr/>
        <a:lstStyle/>
        <a:p>
          <a:endParaRPr lang="en-GB"/>
        </a:p>
      </dgm:t>
    </dgm:pt>
    <dgm:pt modelId="{68030B1F-594A-4C3F-88C8-1D94E43D4F5F}" type="sibTrans" cxnId="{814D700C-00F7-40D6-B54F-466263E306CC}">
      <dgm:prSet/>
      <dgm:spPr/>
      <dgm:t>
        <a:bodyPr/>
        <a:lstStyle/>
        <a:p>
          <a:endParaRPr lang="en-GB"/>
        </a:p>
      </dgm:t>
    </dgm:pt>
    <dgm:pt modelId="{8DBDCBEA-3B33-465B-AAC5-415062959446}">
      <dgm:prSet/>
      <dgm:spPr/>
      <dgm:t>
        <a:bodyPr/>
        <a:lstStyle/>
        <a:p>
          <a:r>
            <a:rPr lang="en-GB"/>
            <a:t>???? Thoughts</a:t>
          </a:r>
        </a:p>
      </dgm:t>
    </dgm:pt>
    <dgm:pt modelId="{11C72C19-752A-426A-B4B4-67CD0A356CF6}" type="parTrans" cxnId="{29171648-5EAD-4D41-8E91-F58FCFF0048E}">
      <dgm:prSet/>
      <dgm:spPr/>
      <dgm:t>
        <a:bodyPr/>
        <a:lstStyle/>
        <a:p>
          <a:endParaRPr lang="en-GB"/>
        </a:p>
      </dgm:t>
    </dgm:pt>
    <dgm:pt modelId="{F08B5B5A-79F6-4629-9915-89B044C45138}" type="sibTrans" cxnId="{29171648-5EAD-4D41-8E91-F58FCFF0048E}">
      <dgm:prSet/>
      <dgm:spPr/>
      <dgm:t>
        <a:bodyPr/>
        <a:lstStyle/>
        <a:p>
          <a:endParaRPr lang="en-GB"/>
        </a:p>
      </dgm:t>
    </dgm:pt>
    <dgm:pt modelId="{0E882CA6-059F-4796-831F-603F2E6F2631}" type="pres">
      <dgm:prSet presAssocID="{3DDCCD23-F896-414A-B4BC-151710940A05}" presName="linear" presStyleCnt="0">
        <dgm:presLayoutVars>
          <dgm:animLvl val="lvl"/>
          <dgm:resizeHandles val="exact"/>
        </dgm:presLayoutVars>
      </dgm:prSet>
      <dgm:spPr/>
    </dgm:pt>
    <dgm:pt modelId="{C8B326EC-7F78-4C85-B5A9-DAA20C822E0E}" type="pres">
      <dgm:prSet presAssocID="{698CE80C-EFD3-463A-8E65-B478542F8D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2EC3CF1-BCD2-46B7-9B59-D4A01F09B8B2}" type="pres">
      <dgm:prSet presAssocID="{1E3F82C9-718D-4B8F-8667-C49753A8B317}" presName="spacer" presStyleCnt="0"/>
      <dgm:spPr/>
    </dgm:pt>
    <dgm:pt modelId="{E98F26BB-035C-4381-949B-627B683BB235}" type="pres">
      <dgm:prSet presAssocID="{26B56131-C542-4F2F-B13B-A29DFABC0C2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206E6A9-FA5B-4C29-98D6-65CDB989C430}" type="pres">
      <dgm:prSet presAssocID="{68030B1F-594A-4C3F-88C8-1D94E43D4F5F}" presName="spacer" presStyleCnt="0"/>
      <dgm:spPr/>
    </dgm:pt>
    <dgm:pt modelId="{FFFB4FCE-7EF0-4188-BD75-81DAC534829B}" type="pres">
      <dgm:prSet presAssocID="{8DBDCBEA-3B33-465B-AAC5-41506295944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4D700C-00F7-40D6-B54F-466263E306CC}" srcId="{3DDCCD23-F896-414A-B4BC-151710940A05}" destId="{26B56131-C542-4F2F-B13B-A29DFABC0C21}" srcOrd="1" destOrd="0" parTransId="{115B9DF1-0AA9-41E8-A830-D8A88E480761}" sibTransId="{68030B1F-594A-4C3F-88C8-1D94E43D4F5F}"/>
    <dgm:cxn modelId="{C0C38F1B-3847-47F6-B5AD-77DD214E0119}" type="presOf" srcId="{26B56131-C542-4F2F-B13B-A29DFABC0C21}" destId="{E98F26BB-035C-4381-949B-627B683BB235}" srcOrd="0" destOrd="0" presId="urn:microsoft.com/office/officeart/2005/8/layout/vList2"/>
    <dgm:cxn modelId="{29171648-5EAD-4D41-8E91-F58FCFF0048E}" srcId="{3DDCCD23-F896-414A-B4BC-151710940A05}" destId="{8DBDCBEA-3B33-465B-AAC5-415062959446}" srcOrd="2" destOrd="0" parTransId="{11C72C19-752A-426A-B4B4-67CD0A356CF6}" sibTransId="{F08B5B5A-79F6-4629-9915-89B044C45138}"/>
    <dgm:cxn modelId="{DA8D9674-0F67-4D22-92D0-63A073EDE6F0}" type="presOf" srcId="{8DBDCBEA-3B33-465B-AAC5-415062959446}" destId="{FFFB4FCE-7EF0-4188-BD75-81DAC534829B}" srcOrd="0" destOrd="0" presId="urn:microsoft.com/office/officeart/2005/8/layout/vList2"/>
    <dgm:cxn modelId="{3D56E694-6DC5-4AD4-A6A5-8A8E70686CCF}" type="presOf" srcId="{698CE80C-EFD3-463A-8E65-B478542F8DBC}" destId="{C8B326EC-7F78-4C85-B5A9-DAA20C822E0E}" srcOrd="0" destOrd="0" presId="urn:microsoft.com/office/officeart/2005/8/layout/vList2"/>
    <dgm:cxn modelId="{ACFCF8D4-F0C4-40A3-A5CA-801ED4FFF447}" type="presOf" srcId="{3DDCCD23-F896-414A-B4BC-151710940A05}" destId="{0E882CA6-059F-4796-831F-603F2E6F2631}" srcOrd="0" destOrd="0" presId="urn:microsoft.com/office/officeart/2005/8/layout/vList2"/>
    <dgm:cxn modelId="{66B495F4-68BC-4186-99FA-1ECC76471B74}" srcId="{3DDCCD23-F896-414A-B4BC-151710940A05}" destId="{698CE80C-EFD3-463A-8E65-B478542F8DBC}" srcOrd="0" destOrd="0" parTransId="{6A030A8A-F9AF-4B55-9851-3638C249CFAC}" sibTransId="{1E3F82C9-718D-4B8F-8667-C49753A8B317}"/>
    <dgm:cxn modelId="{F7BFC912-468C-4630-AC08-EF34EE401E23}" type="presParOf" srcId="{0E882CA6-059F-4796-831F-603F2E6F2631}" destId="{C8B326EC-7F78-4C85-B5A9-DAA20C822E0E}" srcOrd="0" destOrd="0" presId="urn:microsoft.com/office/officeart/2005/8/layout/vList2"/>
    <dgm:cxn modelId="{387CF5C4-0271-4DD8-A799-B6BDCA63E7A9}" type="presParOf" srcId="{0E882CA6-059F-4796-831F-603F2E6F2631}" destId="{32EC3CF1-BCD2-46B7-9B59-D4A01F09B8B2}" srcOrd="1" destOrd="0" presId="urn:microsoft.com/office/officeart/2005/8/layout/vList2"/>
    <dgm:cxn modelId="{69DDFA85-82A2-4A57-92B7-804A996CB0D8}" type="presParOf" srcId="{0E882CA6-059F-4796-831F-603F2E6F2631}" destId="{E98F26BB-035C-4381-949B-627B683BB235}" srcOrd="2" destOrd="0" presId="urn:microsoft.com/office/officeart/2005/8/layout/vList2"/>
    <dgm:cxn modelId="{A43DE541-FFF9-4A24-99D4-A9A525D065D2}" type="presParOf" srcId="{0E882CA6-059F-4796-831F-603F2E6F2631}" destId="{C206E6A9-FA5B-4C29-98D6-65CDB989C430}" srcOrd="3" destOrd="0" presId="urn:microsoft.com/office/officeart/2005/8/layout/vList2"/>
    <dgm:cxn modelId="{3071C9D2-D5D0-4F2E-8F50-96DDA8417CB7}" type="presParOf" srcId="{0E882CA6-059F-4796-831F-603F2E6F2631}" destId="{FFFB4FCE-7EF0-4188-BD75-81DAC534829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EF99864-93B7-43CA-8BE6-8E601B01AD4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5F2E0E8-3610-4F81-9B3B-BAB27EF141F7}">
      <dgm:prSet/>
      <dgm:spPr/>
      <dgm:t>
        <a:bodyPr/>
        <a:lstStyle/>
        <a:p>
          <a:r>
            <a:rPr lang="en-GB" dirty="0"/>
            <a:t>A critical analysis of existing research in your field; it highlights both the strengths and weaknesses of existing research</a:t>
          </a:r>
        </a:p>
      </dgm:t>
    </dgm:pt>
    <dgm:pt modelId="{E3CE7417-B2A8-4FA4-A3C5-F68CF93BAE1A}" type="parTrans" cxnId="{C7EA7ADD-B86C-4F73-A0B5-31439ED7FFE6}">
      <dgm:prSet/>
      <dgm:spPr/>
      <dgm:t>
        <a:bodyPr/>
        <a:lstStyle/>
        <a:p>
          <a:endParaRPr lang="en-GB"/>
        </a:p>
      </dgm:t>
    </dgm:pt>
    <dgm:pt modelId="{B23B8538-E401-4D1A-B204-04CC21EB71EC}" type="sibTrans" cxnId="{C7EA7ADD-B86C-4F73-A0B5-31439ED7FFE6}">
      <dgm:prSet/>
      <dgm:spPr/>
      <dgm:t>
        <a:bodyPr/>
        <a:lstStyle/>
        <a:p>
          <a:endParaRPr lang="en-GB"/>
        </a:p>
      </dgm:t>
    </dgm:pt>
    <dgm:pt modelId="{AB01A1B6-D50C-40F9-8F47-03AB24A877D3}">
      <dgm:prSet/>
      <dgm:spPr/>
      <dgm:t>
        <a:bodyPr/>
        <a:lstStyle/>
        <a:p>
          <a:r>
            <a:rPr lang="en-GB"/>
            <a:t>Allows you to gain a critical understanding of your field</a:t>
          </a:r>
        </a:p>
      </dgm:t>
    </dgm:pt>
    <dgm:pt modelId="{FE813B48-7373-4810-92F9-92FEA93C47C0}" type="parTrans" cxnId="{AE42AE3F-546C-4E09-8027-4070D10BDB17}">
      <dgm:prSet/>
      <dgm:spPr/>
      <dgm:t>
        <a:bodyPr/>
        <a:lstStyle/>
        <a:p>
          <a:endParaRPr lang="en-GB"/>
        </a:p>
      </dgm:t>
    </dgm:pt>
    <dgm:pt modelId="{99EEE1A5-CD39-4061-BD31-48FE66526487}" type="sibTrans" cxnId="{AE42AE3F-546C-4E09-8027-4070D10BDB17}">
      <dgm:prSet/>
      <dgm:spPr/>
      <dgm:t>
        <a:bodyPr/>
        <a:lstStyle/>
        <a:p>
          <a:endParaRPr lang="en-GB"/>
        </a:p>
      </dgm:t>
    </dgm:pt>
    <dgm:pt modelId="{2F738218-CFB5-494C-95D0-68BB472D4775}">
      <dgm:prSet/>
      <dgm:spPr/>
      <dgm:t>
        <a:bodyPr/>
        <a:lstStyle/>
        <a:p>
          <a:r>
            <a:rPr lang="en-GB"/>
            <a:t>Opportunity to think about what has been done in your field; opportunity to think about the similarities, patterns, trends and also differences across the existing research</a:t>
          </a:r>
        </a:p>
      </dgm:t>
    </dgm:pt>
    <dgm:pt modelId="{7692BFE4-45A0-46F8-A758-491C4ABE1A53}" type="parTrans" cxnId="{1414A1BD-C400-48B9-BA72-5EC203542DA6}">
      <dgm:prSet/>
      <dgm:spPr/>
      <dgm:t>
        <a:bodyPr/>
        <a:lstStyle/>
        <a:p>
          <a:endParaRPr lang="en-GB"/>
        </a:p>
      </dgm:t>
    </dgm:pt>
    <dgm:pt modelId="{BBB40215-D052-41B1-B283-352F0E06E4F0}" type="sibTrans" cxnId="{1414A1BD-C400-48B9-BA72-5EC203542DA6}">
      <dgm:prSet/>
      <dgm:spPr/>
      <dgm:t>
        <a:bodyPr/>
        <a:lstStyle/>
        <a:p>
          <a:endParaRPr lang="en-GB"/>
        </a:p>
      </dgm:t>
    </dgm:pt>
    <dgm:pt modelId="{9991F2E3-414D-4342-A366-8E8F0688AC3D}">
      <dgm:prSet/>
      <dgm:spPr/>
      <dgm:t>
        <a:bodyPr/>
        <a:lstStyle/>
        <a:p>
          <a:r>
            <a:rPr lang="en-GB"/>
            <a:t>By identifying strengths and weakness, you will be able to think about what has not/needs to be done in your field</a:t>
          </a:r>
        </a:p>
      </dgm:t>
    </dgm:pt>
    <dgm:pt modelId="{BA12B5DA-9F29-4507-8BF9-A881ACE96FB3}" type="parTrans" cxnId="{E354C0BB-BD11-4482-9B17-D45A314F4FFA}">
      <dgm:prSet/>
      <dgm:spPr/>
      <dgm:t>
        <a:bodyPr/>
        <a:lstStyle/>
        <a:p>
          <a:endParaRPr lang="en-GB"/>
        </a:p>
      </dgm:t>
    </dgm:pt>
    <dgm:pt modelId="{7768E117-256A-4B0B-BF4D-6DB7BEC1A907}" type="sibTrans" cxnId="{E354C0BB-BD11-4482-9B17-D45A314F4FFA}">
      <dgm:prSet/>
      <dgm:spPr/>
      <dgm:t>
        <a:bodyPr/>
        <a:lstStyle/>
        <a:p>
          <a:endParaRPr lang="en-GB"/>
        </a:p>
      </dgm:t>
    </dgm:pt>
    <dgm:pt modelId="{14FCAD53-4E27-4AA7-963E-0EA23C62B0F4}">
      <dgm:prSet/>
      <dgm:spPr/>
      <dgm:t>
        <a:bodyPr/>
        <a:lstStyle/>
        <a:p>
          <a:r>
            <a:rPr lang="en-GB" dirty="0"/>
            <a:t>The gaps / critiques of your body of  the literature is your:</a:t>
          </a:r>
        </a:p>
      </dgm:t>
    </dgm:pt>
    <dgm:pt modelId="{41933089-9B46-4C78-A50A-C91912C2CF2C}" type="parTrans" cxnId="{E67E09AB-BFF2-4333-9EE3-326B32824A84}">
      <dgm:prSet/>
      <dgm:spPr/>
      <dgm:t>
        <a:bodyPr/>
        <a:lstStyle/>
        <a:p>
          <a:endParaRPr lang="en-GB"/>
        </a:p>
      </dgm:t>
    </dgm:pt>
    <dgm:pt modelId="{9993CD60-E81F-4DF7-9494-DC4AD8EB2C67}" type="sibTrans" cxnId="{E67E09AB-BFF2-4333-9EE3-326B32824A84}">
      <dgm:prSet/>
      <dgm:spPr/>
      <dgm:t>
        <a:bodyPr/>
        <a:lstStyle/>
        <a:p>
          <a:endParaRPr lang="en-GB"/>
        </a:p>
      </dgm:t>
    </dgm:pt>
    <dgm:pt modelId="{B9936691-5C77-437E-848E-B4BF3C193864}">
      <dgm:prSet/>
      <dgm:spPr/>
      <dgm:t>
        <a:bodyPr/>
        <a:lstStyle/>
        <a:p>
          <a:r>
            <a:rPr lang="en-GB"/>
            <a:t>justification for your research </a:t>
          </a:r>
        </a:p>
      </dgm:t>
    </dgm:pt>
    <dgm:pt modelId="{09AE6460-5E10-46A2-A0DC-3CA9B7825B81}" type="parTrans" cxnId="{9AD30F2F-AB60-4BC5-92D4-9A0AC8118AE1}">
      <dgm:prSet/>
      <dgm:spPr/>
      <dgm:t>
        <a:bodyPr/>
        <a:lstStyle/>
        <a:p>
          <a:endParaRPr lang="en-GB"/>
        </a:p>
      </dgm:t>
    </dgm:pt>
    <dgm:pt modelId="{C411106A-E7E0-4BA7-BD46-EC39C0955054}" type="sibTrans" cxnId="{9AD30F2F-AB60-4BC5-92D4-9A0AC8118AE1}">
      <dgm:prSet/>
      <dgm:spPr/>
      <dgm:t>
        <a:bodyPr/>
        <a:lstStyle/>
        <a:p>
          <a:endParaRPr lang="en-GB"/>
        </a:p>
      </dgm:t>
    </dgm:pt>
    <dgm:pt modelId="{23E8F343-020A-4D4E-B7E3-E51AFFCB6445}">
      <dgm:prSet/>
      <dgm:spPr/>
      <dgm:t>
        <a:bodyPr/>
        <a:lstStyle/>
        <a:p>
          <a:r>
            <a:rPr lang="en-GB"/>
            <a:t>or building on current knowledge /</a:t>
          </a:r>
        </a:p>
      </dgm:t>
    </dgm:pt>
    <dgm:pt modelId="{61335811-7EE0-4D5A-B30D-907457A07702}" type="parTrans" cxnId="{3F85C7C7-30B5-444F-A9A1-667147D0E5C8}">
      <dgm:prSet/>
      <dgm:spPr/>
      <dgm:t>
        <a:bodyPr/>
        <a:lstStyle/>
        <a:p>
          <a:endParaRPr lang="en-GB"/>
        </a:p>
      </dgm:t>
    </dgm:pt>
    <dgm:pt modelId="{FA461487-9949-4134-B0A8-749AFACBA95D}" type="sibTrans" cxnId="{3F85C7C7-30B5-444F-A9A1-667147D0E5C8}">
      <dgm:prSet/>
      <dgm:spPr/>
      <dgm:t>
        <a:bodyPr/>
        <a:lstStyle/>
        <a:p>
          <a:endParaRPr lang="en-GB"/>
        </a:p>
      </dgm:t>
    </dgm:pt>
    <dgm:pt modelId="{5F385916-64A4-4187-AD59-6077170FCAD3}">
      <dgm:prSet/>
      <dgm:spPr/>
      <dgm:t>
        <a:bodyPr/>
        <a:lstStyle/>
        <a:p>
          <a:r>
            <a:rPr lang="en-GB"/>
            <a:t>or to draw conclusions on existing research. </a:t>
          </a:r>
        </a:p>
      </dgm:t>
    </dgm:pt>
    <dgm:pt modelId="{8FE5DC18-5538-4EEB-8928-DBCA9B690496}" type="parTrans" cxnId="{2953A6DE-72CA-44EB-B1F5-1C6C90BC891A}">
      <dgm:prSet/>
      <dgm:spPr/>
      <dgm:t>
        <a:bodyPr/>
        <a:lstStyle/>
        <a:p>
          <a:endParaRPr lang="en-GB"/>
        </a:p>
      </dgm:t>
    </dgm:pt>
    <dgm:pt modelId="{54DBFFF4-0AD8-425E-A4EE-F2CFE478AF22}" type="sibTrans" cxnId="{2953A6DE-72CA-44EB-B1F5-1C6C90BC891A}">
      <dgm:prSet/>
      <dgm:spPr/>
      <dgm:t>
        <a:bodyPr/>
        <a:lstStyle/>
        <a:p>
          <a:endParaRPr lang="en-GB"/>
        </a:p>
      </dgm:t>
    </dgm:pt>
    <dgm:pt modelId="{6D4A7076-8645-4692-9E73-9E171422C38A}" type="pres">
      <dgm:prSet presAssocID="{6EF99864-93B7-43CA-8BE6-8E601B01AD41}" presName="linear" presStyleCnt="0">
        <dgm:presLayoutVars>
          <dgm:animLvl val="lvl"/>
          <dgm:resizeHandles val="exact"/>
        </dgm:presLayoutVars>
      </dgm:prSet>
      <dgm:spPr/>
    </dgm:pt>
    <dgm:pt modelId="{AAAE462B-779F-4E8B-B415-34FF6FA36DCC}" type="pres">
      <dgm:prSet presAssocID="{B5F2E0E8-3610-4F81-9B3B-BAB27EF141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2EE0C15-C113-4019-8148-071B2248C5D8}" type="pres">
      <dgm:prSet presAssocID="{B23B8538-E401-4D1A-B204-04CC21EB71EC}" presName="spacer" presStyleCnt="0"/>
      <dgm:spPr/>
    </dgm:pt>
    <dgm:pt modelId="{24E267C5-FFA7-468D-82D7-CDA2E177EA3A}" type="pres">
      <dgm:prSet presAssocID="{AB01A1B6-D50C-40F9-8F47-03AB24A877D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DC3F042-0B60-4D2E-8D61-699151E82661}" type="pres">
      <dgm:prSet presAssocID="{99EEE1A5-CD39-4061-BD31-48FE66526487}" presName="spacer" presStyleCnt="0"/>
      <dgm:spPr/>
    </dgm:pt>
    <dgm:pt modelId="{CE8EF7D4-855A-403A-81B6-3FE19CD0EC56}" type="pres">
      <dgm:prSet presAssocID="{2F738218-CFB5-494C-95D0-68BB472D477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F8D4965-8F68-464D-9D10-74B0EAD7294E}" type="pres">
      <dgm:prSet presAssocID="{BBB40215-D052-41B1-B283-352F0E06E4F0}" presName="spacer" presStyleCnt="0"/>
      <dgm:spPr/>
    </dgm:pt>
    <dgm:pt modelId="{FC121385-36F1-4745-A76E-598D1FF01E1B}" type="pres">
      <dgm:prSet presAssocID="{9991F2E3-414D-4342-A366-8E8F0688AC3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02AFC49-5224-4141-8002-B552D31E0663}" type="pres">
      <dgm:prSet presAssocID="{7768E117-256A-4B0B-BF4D-6DB7BEC1A907}" presName="spacer" presStyleCnt="0"/>
      <dgm:spPr/>
    </dgm:pt>
    <dgm:pt modelId="{A1244021-290A-491B-A6D3-54BBDA8B4EC7}" type="pres">
      <dgm:prSet presAssocID="{14FCAD53-4E27-4AA7-963E-0EA23C62B0F4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F5B0E370-32E8-4EB9-A8A1-580625246336}" type="pres">
      <dgm:prSet presAssocID="{14FCAD53-4E27-4AA7-963E-0EA23C62B0F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3796713-AD93-4EB7-8126-836FCEC90DC3}" type="presOf" srcId="{9991F2E3-414D-4342-A366-8E8F0688AC3D}" destId="{FC121385-36F1-4745-A76E-598D1FF01E1B}" srcOrd="0" destOrd="0" presId="urn:microsoft.com/office/officeart/2005/8/layout/vList2"/>
    <dgm:cxn modelId="{10821819-58D3-46C9-B71E-052E2C04CAF6}" type="presOf" srcId="{5F385916-64A4-4187-AD59-6077170FCAD3}" destId="{F5B0E370-32E8-4EB9-A8A1-580625246336}" srcOrd="0" destOrd="2" presId="urn:microsoft.com/office/officeart/2005/8/layout/vList2"/>
    <dgm:cxn modelId="{E61E991D-33D2-418B-9F66-D82A1492F24B}" type="presOf" srcId="{6EF99864-93B7-43CA-8BE6-8E601B01AD41}" destId="{6D4A7076-8645-4692-9E73-9E171422C38A}" srcOrd="0" destOrd="0" presId="urn:microsoft.com/office/officeart/2005/8/layout/vList2"/>
    <dgm:cxn modelId="{9AD30F2F-AB60-4BC5-92D4-9A0AC8118AE1}" srcId="{14FCAD53-4E27-4AA7-963E-0EA23C62B0F4}" destId="{B9936691-5C77-437E-848E-B4BF3C193864}" srcOrd="0" destOrd="0" parTransId="{09AE6460-5E10-46A2-A0DC-3CA9B7825B81}" sibTransId="{C411106A-E7E0-4BA7-BD46-EC39C0955054}"/>
    <dgm:cxn modelId="{AE42AE3F-546C-4E09-8027-4070D10BDB17}" srcId="{6EF99864-93B7-43CA-8BE6-8E601B01AD41}" destId="{AB01A1B6-D50C-40F9-8F47-03AB24A877D3}" srcOrd="1" destOrd="0" parTransId="{FE813B48-7373-4810-92F9-92FEA93C47C0}" sibTransId="{99EEE1A5-CD39-4061-BD31-48FE66526487}"/>
    <dgm:cxn modelId="{D7CE676B-BEFC-48AE-9101-5F892E3DF66D}" type="presOf" srcId="{2F738218-CFB5-494C-95D0-68BB472D4775}" destId="{CE8EF7D4-855A-403A-81B6-3FE19CD0EC56}" srcOrd="0" destOrd="0" presId="urn:microsoft.com/office/officeart/2005/8/layout/vList2"/>
    <dgm:cxn modelId="{96F4C581-B2E8-4450-9637-E03110FCC25C}" type="presOf" srcId="{B5F2E0E8-3610-4F81-9B3B-BAB27EF141F7}" destId="{AAAE462B-779F-4E8B-B415-34FF6FA36DCC}" srcOrd="0" destOrd="0" presId="urn:microsoft.com/office/officeart/2005/8/layout/vList2"/>
    <dgm:cxn modelId="{5D7BA387-92E2-4022-A998-C4B189174144}" type="presOf" srcId="{AB01A1B6-D50C-40F9-8F47-03AB24A877D3}" destId="{24E267C5-FFA7-468D-82D7-CDA2E177EA3A}" srcOrd="0" destOrd="0" presId="urn:microsoft.com/office/officeart/2005/8/layout/vList2"/>
    <dgm:cxn modelId="{6D1EAB9B-4554-4775-AB64-AD77A7B78283}" type="presOf" srcId="{14FCAD53-4E27-4AA7-963E-0EA23C62B0F4}" destId="{A1244021-290A-491B-A6D3-54BBDA8B4EC7}" srcOrd="0" destOrd="0" presId="urn:microsoft.com/office/officeart/2005/8/layout/vList2"/>
    <dgm:cxn modelId="{C2CC06A6-9DC0-44C6-9205-5FE909BC2A4E}" type="presOf" srcId="{B9936691-5C77-437E-848E-B4BF3C193864}" destId="{F5B0E370-32E8-4EB9-A8A1-580625246336}" srcOrd="0" destOrd="0" presId="urn:microsoft.com/office/officeart/2005/8/layout/vList2"/>
    <dgm:cxn modelId="{E67E09AB-BFF2-4333-9EE3-326B32824A84}" srcId="{6EF99864-93B7-43CA-8BE6-8E601B01AD41}" destId="{14FCAD53-4E27-4AA7-963E-0EA23C62B0F4}" srcOrd="4" destOrd="0" parTransId="{41933089-9B46-4C78-A50A-C91912C2CF2C}" sibTransId="{9993CD60-E81F-4DF7-9494-DC4AD8EB2C67}"/>
    <dgm:cxn modelId="{0A104CB7-7145-4B65-A7DA-20E2792D716F}" type="presOf" srcId="{23E8F343-020A-4D4E-B7E3-E51AFFCB6445}" destId="{F5B0E370-32E8-4EB9-A8A1-580625246336}" srcOrd="0" destOrd="1" presId="urn:microsoft.com/office/officeart/2005/8/layout/vList2"/>
    <dgm:cxn modelId="{E354C0BB-BD11-4482-9B17-D45A314F4FFA}" srcId="{6EF99864-93B7-43CA-8BE6-8E601B01AD41}" destId="{9991F2E3-414D-4342-A366-8E8F0688AC3D}" srcOrd="3" destOrd="0" parTransId="{BA12B5DA-9F29-4507-8BF9-A881ACE96FB3}" sibTransId="{7768E117-256A-4B0B-BF4D-6DB7BEC1A907}"/>
    <dgm:cxn modelId="{1414A1BD-C400-48B9-BA72-5EC203542DA6}" srcId="{6EF99864-93B7-43CA-8BE6-8E601B01AD41}" destId="{2F738218-CFB5-494C-95D0-68BB472D4775}" srcOrd="2" destOrd="0" parTransId="{7692BFE4-45A0-46F8-A758-491C4ABE1A53}" sibTransId="{BBB40215-D052-41B1-B283-352F0E06E4F0}"/>
    <dgm:cxn modelId="{3F85C7C7-30B5-444F-A9A1-667147D0E5C8}" srcId="{14FCAD53-4E27-4AA7-963E-0EA23C62B0F4}" destId="{23E8F343-020A-4D4E-B7E3-E51AFFCB6445}" srcOrd="1" destOrd="0" parTransId="{61335811-7EE0-4D5A-B30D-907457A07702}" sibTransId="{FA461487-9949-4134-B0A8-749AFACBA95D}"/>
    <dgm:cxn modelId="{C7EA7ADD-B86C-4F73-A0B5-31439ED7FFE6}" srcId="{6EF99864-93B7-43CA-8BE6-8E601B01AD41}" destId="{B5F2E0E8-3610-4F81-9B3B-BAB27EF141F7}" srcOrd="0" destOrd="0" parTransId="{E3CE7417-B2A8-4FA4-A3C5-F68CF93BAE1A}" sibTransId="{B23B8538-E401-4D1A-B204-04CC21EB71EC}"/>
    <dgm:cxn modelId="{2953A6DE-72CA-44EB-B1F5-1C6C90BC891A}" srcId="{14FCAD53-4E27-4AA7-963E-0EA23C62B0F4}" destId="{5F385916-64A4-4187-AD59-6077170FCAD3}" srcOrd="2" destOrd="0" parTransId="{8FE5DC18-5538-4EEB-8928-DBCA9B690496}" sibTransId="{54DBFFF4-0AD8-425E-A4EE-F2CFE478AF22}"/>
    <dgm:cxn modelId="{1684332B-FE54-48B0-BE21-5E15DE23545A}" type="presParOf" srcId="{6D4A7076-8645-4692-9E73-9E171422C38A}" destId="{AAAE462B-779F-4E8B-B415-34FF6FA36DCC}" srcOrd="0" destOrd="0" presId="urn:microsoft.com/office/officeart/2005/8/layout/vList2"/>
    <dgm:cxn modelId="{29C4BC10-F376-4A75-8B6B-056E0EDE4E0E}" type="presParOf" srcId="{6D4A7076-8645-4692-9E73-9E171422C38A}" destId="{62EE0C15-C113-4019-8148-071B2248C5D8}" srcOrd="1" destOrd="0" presId="urn:microsoft.com/office/officeart/2005/8/layout/vList2"/>
    <dgm:cxn modelId="{E5CCCD62-A1BE-420E-830C-364D2DAC2B6B}" type="presParOf" srcId="{6D4A7076-8645-4692-9E73-9E171422C38A}" destId="{24E267C5-FFA7-468D-82D7-CDA2E177EA3A}" srcOrd="2" destOrd="0" presId="urn:microsoft.com/office/officeart/2005/8/layout/vList2"/>
    <dgm:cxn modelId="{D0F9073E-1543-49C2-8A81-4E7367FA094E}" type="presParOf" srcId="{6D4A7076-8645-4692-9E73-9E171422C38A}" destId="{4DC3F042-0B60-4D2E-8D61-699151E82661}" srcOrd="3" destOrd="0" presId="urn:microsoft.com/office/officeart/2005/8/layout/vList2"/>
    <dgm:cxn modelId="{B2DCE538-B956-453D-A792-0711C9A4FC1A}" type="presParOf" srcId="{6D4A7076-8645-4692-9E73-9E171422C38A}" destId="{CE8EF7D4-855A-403A-81B6-3FE19CD0EC56}" srcOrd="4" destOrd="0" presId="urn:microsoft.com/office/officeart/2005/8/layout/vList2"/>
    <dgm:cxn modelId="{7E6E88AB-FEF5-4C92-92CC-B903253E17CE}" type="presParOf" srcId="{6D4A7076-8645-4692-9E73-9E171422C38A}" destId="{DF8D4965-8F68-464D-9D10-74B0EAD7294E}" srcOrd="5" destOrd="0" presId="urn:microsoft.com/office/officeart/2005/8/layout/vList2"/>
    <dgm:cxn modelId="{68F707E2-8C37-4821-8F43-293F9D3142F4}" type="presParOf" srcId="{6D4A7076-8645-4692-9E73-9E171422C38A}" destId="{FC121385-36F1-4745-A76E-598D1FF01E1B}" srcOrd="6" destOrd="0" presId="urn:microsoft.com/office/officeart/2005/8/layout/vList2"/>
    <dgm:cxn modelId="{132BE29C-BBC9-42B8-86FE-088B915A80C4}" type="presParOf" srcId="{6D4A7076-8645-4692-9E73-9E171422C38A}" destId="{E02AFC49-5224-4141-8002-B552D31E0663}" srcOrd="7" destOrd="0" presId="urn:microsoft.com/office/officeart/2005/8/layout/vList2"/>
    <dgm:cxn modelId="{4A1859B9-704C-41EC-B981-5041FA48C5E9}" type="presParOf" srcId="{6D4A7076-8645-4692-9E73-9E171422C38A}" destId="{A1244021-290A-491B-A6D3-54BBDA8B4EC7}" srcOrd="8" destOrd="0" presId="urn:microsoft.com/office/officeart/2005/8/layout/vList2"/>
    <dgm:cxn modelId="{838F21FB-621B-438F-932C-6F7602C56E8F}" type="presParOf" srcId="{6D4A7076-8645-4692-9E73-9E171422C38A}" destId="{F5B0E370-32E8-4EB9-A8A1-580625246336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/>
            <a:t>A literature review is a process as well as an outcome!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b="1"/>
            <a:t>Literature review as an outcome</a:t>
          </a:r>
          <a:r>
            <a:rPr lang="en-GB"/>
            <a:t>: 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7BD6B4A6-5B58-4954-A06C-60F8B8439E9B}">
      <dgm:prSet/>
      <dgm:spPr/>
      <dgm:t>
        <a:bodyPr/>
        <a:lstStyle/>
        <a:p>
          <a:pPr rtl="0"/>
          <a:r>
            <a:rPr lang="en-GB" dirty="0"/>
            <a:t>Appears as a chapter in  your dissertation </a:t>
          </a:r>
        </a:p>
      </dgm:t>
    </dgm:pt>
    <dgm:pt modelId="{83E1FEBC-76CE-497A-AE2B-5AACC88E5543}" type="parTrans" cxnId="{C5390723-CF61-4405-B7C1-3586BB866746}">
      <dgm:prSet/>
      <dgm:spPr/>
      <dgm:t>
        <a:bodyPr/>
        <a:lstStyle/>
        <a:p>
          <a:endParaRPr lang="en-US"/>
        </a:p>
      </dgm:t>
    </dgm:pt>
    <dgm:pt modelId="{986D7B94-AC6C-40CF-9BE7-F410733ED5E5}" type="sibTrans" cxnId="{C5390723-CF61-4405-B7C1-3586BB866746}">
      <dgm:prSet/>
      <dgm:spPr/>
      <dgm:t>
        <a:bodyPr/>
        <a:lstStyle/>
        <a:p>
          <a:endParaRPr lang="en-US"/>
        </a:p>
      </dgm:t>
    </dgm:pt>
    <dgm:pt modelId="{4A519846-CA39-4CA8-816D-D33BC0B51C97}">
      <dgm:prSet/>
      <dgm:spPr/>
      <dgm:t>
        <a:bodyPr/>
        <a:lstStyle/>
        <a:p>
          <a:pPr rtl="0"/>
          <a:r>
            <a:rPr lang="en-GB" dirty="0"/>
            <a:t>Or forms your dissertation </a:t>
          </a:r>
        </a:p>
      </dgm:t>
    </dgm:pt>
    <dgm:pt modelId="{7AC321CE-3A56-4843-8BC3-2FDC98C77415}" type="parTrans" cxnId="{7B721CAE-F0AF-4083-8C78-9E0CBAE10A17}">
      <dgm:prSet/>
      <dgm:spPr/>
      <dgm:t>
        <a:bodyPr/>
        <a:lstStyle/>
        <a:p>
          <a:endParaRPr lang="en-US"/>
        </a:p>
      </dgm:t>
    </dgm:pt>
    <dgm:pt modelId="{B0CF2FE1-513D-4239-82FE-A6854B2CFE6B}" type="sibTrans" cxnId="{7B721CAE-F0AF-4083-8C78-9E0CBAE10A17}">
      <dgm:prSet/>
      <dgm:spPr/>
      <dgm:t>
        <a:bodyPr/>
        <a:lstStyle/>
        <a:p>
          <a:endParaRPr lang="en-US"/>
        </a:p>
      </dgm:t>
    </dgm:pt>
    <dgm:pt modelId="{31F18261-3C57-4D04-8835-8E5E755875EF}">
      <dgm:prSet/>
      <dgm:spPr/>
      <dgm:t>
        <a:bodyPr/>
        <a:lstStyle/>
        <a:p>
          <a:pPr rtl="0"/>
          <a:r>
            <a:rPr lang="en-GB" b="1" dirty="0"/>
            <a:t>Literature review as a process</a:t>
          </a:r>
          <a:r>
            <a:rPr lang="en-GB" dirty="0"/>
            <a:t>: </a:t>
          </a:r>
        </a:p>
      </dgm:t>
    </dgm:pt>
    <dgm:pt modelId="{98DED7B8-1A67-432B-8A0A-147CD56AA627}" type="parTrans" cxnId="{0CB32554-2629-4185-9E9F-52733B29B645}">
      <dgm:prSet/>
      <dgm:spPr/>
      <dgm:t>
        <a:bodyPr/>
        <a:lstStyle/>
        <a:p>
          <a:endParaRPr lang="en-US"/>
        </a:p>
      </dgm:t>
    </dgm:pt>
    <dgm:pt modelId="{D8890417-CD05-4BBA-AB4A-A14015A709ED}" type="sibTrans" cxnId="{0CB32554-2629-4185-9E9F-52733B29B645}">
      <dgm:prSet/>
      <dgm:spPr/>
      <dgm:t>
        <a:bodyPr/>
        <a:lstStyle/>
        <a:p>
          <a:endParaRPr lang="en-US"/>
        </a:p>
      </dgm:t>
    </dgm:pt>
    <dgm:pt modelId="{FC2D7389-CEBC-4D1C-B67D-AFA34A0E0918}">
      <dgm:prSet/>
      <dgm:spPr/>
      <dgm:t>
        <a:bodyPr/>
        <a:lstStyle/>
        <a:p>
          <a:pPr rtl="0"/>
          <a:r>
            <a:rPr lang="en-GB"/>
            <a:t>critical engagement (thinking, reading and writing) with relevant research on your topic. It is a crucial and formative stage of your research  journey.</a:t>
          </a:r>
        </a:p>
      </dgm:t>
    </dgm:pt>
    <dgm:pt modelId="{6519FF5C-726D-4E60-B034-34E8530E2E74}" type="parTrans" cxnId="{E30D0B08-0066-46F5-BEFB-8AE979628E62}">
      <dgm:prSet/>
      <dgm:spPr/>
      <dgm:t>
        <a:bodyPr/>
        <a:lstStyle/>
        <a:p>
          <a:endParaRPr lang="en-US"/>
        </a:p>
      </dgm:t>
    </dgm:pt>
    <dgm:pt modelId="{FE05EB27-8BF7-4A74-9676-FAE16EC8F8CF}" type="sibTrans" cxnId="{E30D0B08-0066-46F5-BEFB-8AE979628E62}">
      <dgm:prSet/>
      <dgm:spPr/>
      <dgm:t>
        <a:bodyPr/>
        <a:lstStyle/>
        <a:p>
          <a:endParaRPr lang="en-US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30D0B08-0066-46F5-BEFB-8AE979628E62}" srcId="{31F18261-3C57-4D04-8835-8E5E755875EF}" destId="{FC2D7389-CEBC-4D1C-B67D-AFA34A0E0918}" srcOrd="0" destOrd="0" parTransId="{6519FF5C-726D-4E60-B034-34E8530E2E74}" sibTransId="{FE05EB27-8BF7-4A74-9676-FAE16EC8F8CF}"/>
    <dgm:cxn modelId="{C5390723-CF61-4405-B7C1-3586BB866746}" srcId="{5F73EFED-56BA-40B9-8D54-D869C7F42091}" destId="{7BD6B4A6-5B58-4954-A06C-60F8B8439E9B}" srcOrd="0" destOrd="0" parTransId="{83E1FEBC-76CE-497A-AE2B-5AACC88E5543}" sibTransId="{986D7B94-AC6C-40CF-9BE7-F410733ED5E5}"/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04B17B3A-CCF4-4844-A979-672C1A485B55}" type="presOf" srcId="{31F18261-3C57-4D04-8835-8E5E755875EF}" destId="{3942FFAF-EE28-4438-AE41-9AF747745B72}" srcOrd="0" destOrd="3" presId="urn:microsoft.com/office/officeart/2005/8/layout/vList5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0CB32554-2629-4185-9E9F-52733B29B645}" srcId="{07BFF1D3-590A-4DEB-96F7-4DAD4C6B6603}" destId="{31F18261-3C57-4D04-8835-8E5E755875EF}" srcOrd="1" destOrd="0" parTransId="{98DED7B8-1A67-432B-8A0A-147CD56AA627}" sibTransId="{D8890417-CD05-4BBA-AB4A-A14015A709ED}"/>
    <dgm:cxn modelId="{66E1BCAC-11F7-47E8-A7F9-B7938E4649B3}" type="presOf" srcId="{4A519846-CA39-4CA8-816D-D33BC0B51C97}" destId="{3942FFAF-EE28-4438-AE41-9AF747745B72}" srcOrd="0" destOrd="2" presId="urn:microsoft.com/office/officeart/2005/8/layout/vList5"/>
    <dgm:cxn modelId="{7B721CAE-F0AF-4083-8C78-9E0CBAE10A17}" srcId="{5F73EFED-56BA-40B9-8D54-D869C7F42091}" destId="{4A519846-CA39-4CA8-816D-D33BC0B51C97}" srcOrd="1" destOrd="0" parTransId="{7AC321CE-3A56-4843-8BC3-2FDC98C77415}" sibTransId="{B0CF2FE1-513D-4239-82FE-A6854B2CFE6B}"/>
    <dgm:cxn modelId="{48B156AF-4A9B-431C-9F7C-B1DC4A909FE1}" type="presOf" srcId="{7BD6B4A6-5B58-4954-A06C-60F8B8439E9B}" destId="{3942FFAF-EE28-4438-AE41-9AF747745B72}" srcOrd="0" destOrd="1" presId="urn:microsoft.com/office/officeart/2005/8/layout/vList5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041D8CD-78D4-43D2-BB96-46DBB46A4B81}" type="presOf" srcId="{FC2D7389-CEBC-4D1C-B67D-AFA34A0E0918}" destId="{3942FFAF-EE28-4438-AE41-9AF747745B72}" srcOrd="0" destOrd="4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Undergraduate level</a:t>
          </a:r>
          <a:r>
            <a:rPr lang="en-US" b="1" dirty="0"/>
            <a:t>: </a:t>
          </a:r>
          <a:r>
            <a:rPr lang="en-US" dirty="0"/>
            <a:t>backing your points up with  appropriate, authoritative sources</a:t>
          </a:r>
          <a:endParaRPr lang="en-GB" dirty="0"/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Masters Level: </a:t>
          </a:r>
          <a:r>
            <a:rPr lang="en-US" dirty="0"/>
            <a:t>demonstrating that you understand how knowledge is created</a:t>
          </a:r>
          <a:endParaRPr lang="en-GB" dirty="0"/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PhD Level: </a:t>
          </a:r>
          <a:r>
            <a:rPr lang="en-US" dirty="0"/>
            <a:t>demonstrating that you can create new, original knowledge</a:t>
          </a:r>
          <a:endParaRPr lang="en-GB" dirty="0"/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Professional academic: </a:t>
          </a:r>
          <a:r>
            <a:rPr lang="en-US" dirty="0"/>
            <a:t>peer review, building a coherent body of work of your own and assuring others’ work</a:t>
          </a:r>
          <a:endParaRPr lang="en-GB" dirty="0"/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b="1"/>
            <a:t>Empirical Study Literature Review </a:t>
          </a:r>
          <a:endParaRPr lang="en-GB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/>
            <a:t>Systematic Literature Review </a:t>
          </a:r>
          <a:endParaRPr lang="en-GB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F534B0E-4D6E-4787-B8CF-A30C377B4CD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D85351-4EAB-491D-A628-C26E36EF4AD9}">
      <dgm:prSet/>
      <dgm:spPr/>
      <dgm:t>
        <a:bodyPr/>
        <a:lstStyle/>
        <a:p>
          <a:r>
            <a:rPr lang="en-GB" dirty="0"/>
            <a:t>Methodology of Literature Review </a:t>
          </a:r>
        </a:p>
      </dgm:t>
    </dgm:pt>
    <dgm:pt modelId="{ABD7C03C-B871-4FC9-9A3B-31733D0011B4}" type="parTrans" cxnId="{97B80137-CEB3-406B-B816-B6443927EBD4}">
      <dgm:prSet/>
      <dgm:spPr/>
      <dgm:t>
        <a:bodyPr/>
        <a:lstStyle/>
        <a:p>
          <a:endParaRPr lang="en-GB"/>
        </a:p>
      </dgm:t>
    </dgm:pt>
    <dgm:pt modelId="{8AA40802-D66E-4B6A-B571-E7B5F68B813E}" type="sibTrans" cxnId="{97B80137-CEB3-406B-B816-B6443927EBD4}">
      <dgm:prSet/>
      <dgm:spPr/>
      <dgm:t>
        <a:bodyPr/>
        <a:lstStyle/>
        <a:p>
          <a:endParaRPr lang="en-GB"/>
        </a:p>
      </dgm:t>
    </dgm:pt>
    <dgm:pt modelId="{D5C153DA-C529-4291-9771-4B16EAF85933}">
      <dgm:prSet/>
      <dgm:spPr/>
      <dgm:t>
        <a:bodyPr/>
        <a:lstStyle/>
        <a:p>
          <a:r>
            <a:rPr lang="en-GB" b="1" dirty="0"/>
            <a:t>Highlight Research sources used, outline how many sources  used,</a:t>
          </a:r>
          <a:endParaRPr lang="en-GB" dirty="0"/>
        </a:p>
      </dgm:t>
    </dgm:pt>
    <dgm:pt modelId="{AEC9D1C6-7B05-42F3-91DD-10D00270B274}" type="parTrans" cxnId="{DB151230-B07E-4254-B860-324FB8192EF1}">
      <dgm:prSet/>
      <dgm:spPr/>
      <dgm:t>
        <a:bodyPr/>
        <a:lstStyle/>
        <a:p>
          <a:endParaRPr lang="en-GB"/>
        </a:p>
      </dgm:t>
    </dgm:pt>
    <dgm:pt modelId="{7B25801E-D35F-47F9-8B5B-6D9AD5063202}" type="sibTrans" cxnId="{DB151230-B07E-4254-B860-324FB8192EF1}">
      <dgm:prSet/>
      <dgm:spPr/>
      <dgm:t>
        <a:bodyPr/>
        <a:lstStyle/>
        <a:p>
          <a:endParaRPr lang="en-GB"/>
        </a:p>
      </dgm:t>
    </dgm:pt>
    <dgm:pt modelId="{0A75112B-0F1C-41E9-BD09-75AA859DA602}">
      <dgm:prSet/>
      <dgm:spPr/>
      <dgm:t>
        <a:bodyPr/>
        <a:lstStyle/>
        <a:p>
          <a:r>
            <a:rPr lang="en-GB" b="1" dirty="0"/>
            <a:t>Search Strategy used</a:t>
          </a:r>
          <a:endParaRPr lang="en-GB" dirty="0"/>
        </a:p>
      </dgm:t>
    </dgm:pt>
    <dgm:pt modelId="{98A3A484-B086-4554-AA24-4D8279C67C94}" type="parTrans" cxnId="{E89F7C3B-4BE2-449C-BA09-1151A76D8DD2}">
      <dgm:prSet/>
      <dgm:spPr/>
      <dgm:t>
        <a:bodyPr/>
        <a:lstStyle/>
        <a:p>
          <a:endParaRPr lang="en-GB"/>
        </a:p>
      </dgm:t>
    </dgm:pt>
    <dgm:pt modelId="{C9603438-0383-45DB-8A55-C5D69BDFDA8C}" type="sibTrans" cxnId="{E89F7C3B-4BE2-449C-BA09-1151A76D8DD2}">
      <dgm:prSet/>
      <dgm:spPr/>
      <dgm:t>
        <a:bodyPr/>
        <a:lstStyle/>
        <a:p>
          <a:endParaRPr lang="en-GB"/>
        </a:p>
      </dgm:t>
    </dgm:pt>
    <dgm:pt modelId="{18D695CD-15E0-49A6-A180-B358ED332D7C}">
      <dgm:prSet/>
      <dgm:spPr/>
      <dgm:t>
        <a:bodyPr/>
        <a:lstStyle/>
        <a:p>
          <a:r>
            <a:rPr lang="en-GB" b="1" dirty="0"/>
            <a:t>e.g. What were the boundaries of your research Topic </a:t>
          </a:r>
          <a:endParaRPr lang="en-GB" dirty="0"/>
        </a:p>
      </dgm:t>
    </dgm:pt>
    <dgm:pt modelId="{64B859CF-E6D8-4A1D-B24B-11A6EF0C761F}" type="parTrans" cxnId="{1FC3B1CC-F43B-422F-B617-D1014FB181F4}">
      <dgm:prSet/>
      <dgm:spPr/>
      <dgm:t>
        <a:bodyPr/>
        <a:lstStyle/>
        <a:p>
          <a:endParaRPr lang="en-GB"/>
        </a:p>
      </dgm:t>
    </dgm:pt>
    <dgm:pt modelId="{C8392E0B-83E7-4D16-A1BE-C280A191A2F1}" type="sibTrans" cxnId="{1FC3B1CC-F43B-422F-B617-D1014FB181F4}">
      <dgm:prSet/>
      <dgm:spPr/>
      <dgm:t>
        <a:bodyPr/>
        <a:lstStyle/>
        <a:p>
          <a:endParaRPr lang="en-GB"/>
        </a:p>
      </dgm:t>
    </dgm:pt>
    <dgm:pt modelId="{40DE2DE1-7C01-435D-98CA-9120424EC4B7}">
      <dgm:prSet/>
      <dgm:spPr/>
      <dgm:t>
        <a:bodyPr/>
        <a:lstStyle/>
        <a:p>
          <a:r>
            <a:rPr lang="en-GB" b="1" dirty="0"/>
            <a:t>e.g. Highlight key terms to search </a:t>
          </a:r>
          <a:endParaRPr lang="en-GB" dirty="0"/>
        </a:p>
      </dgm:t>
    </dgm:pt>
    <dgm:pt modelId="{C3EDF818-D480-4186-A018-67C2547970B3}" type="parTrans" cxnId="{17E23001-0B13-418E-82E6-8C3C5D565B10}">
      <dgm:prSet/>
      <dgm:spPr/>
      <dgm:t>
        <a:bodyPr/>
        <a:lstStyle/>
        <a:p>
          <a:endParaRPr lang="en-GB"/>
        </a:p>
      </dgm:t>
    </dgm:pt>
    <dgm:pt modelId="{BD6388D2-7A2E-4D4F-B1F4-F3053DAD720D}" type="sibTrans" cxnId="{17E23001-0B13-418E-82E6-8C3C5D565B10}">
      <dgm:prSet/>
      <dgm:spPr/>
      <dgm:t>
        <a:bodyPr/>
        <a:lstStyle/>
        <a:p>
          <a:endParaRPr lang="en-GB"/>
        </a:p>
      </dgm:t>
    </dgm:pt>
    <dgm:pt modelId="{CAFAA7A2-78E9-4094-9201-C12CADF7BBDE}">
      <dgm:prSet/>
      <dgm:spPr/>
      <dgm:t>
        <a:bodyPr/>
        <a:lstStyle/>
        <a:p>
          <a:r>
            <a:rPr lang="en-GB" b="1" dirty="0"/>
            <a:t>Step by step process methods (see CASP)</a:t>
          </a:r>
          <a:endParaRPr lang="en-GB" dirty="0"/>
        </a:p>
      </dgm:t>
    </dgm:pt>
    <dgm:pt modelId="{60C8AA48-3E4F-4311-8330-751B849B3238}" type="parTrans" cxnId="{F942E826-A219-495B-B82B-715EFBD6489C}">
      <dgm:prSet/>
      <dgm:spPr/>
      <dgm:t>
        <a:bodyPr/>
        <a:lstStyle/>
        <a:p>
          <a:endParaRPr lang="en-GB"/>
        </a:p>
      </dgm:t>
    </dgm:pt>
    <dgm:pt modelId="{35F1C5A6-C2BC-42A0-966B-296E09C6D07A}" type="sibTrans" cxnId="{F942E826-A219-495B-B82B-715EFBD6489C}">
      <dgm:prSet/>
      <dgm:spPr/>
      <dgm:t>
        <a:bodyPr/>
        <a:lstStyle/>
        <a:p>
          <a:endParaRPr lang="en-GB"/>
        </a:p>
      </dgm:t>
    </dgm:pt>
    <dgm:pt modelId="{6596708E-9F8F-4652-9807-DF0C681E4E2C}">
      <dgm:prSet/>
      <dgm:spPr/>
      <dgm:t>
        <a:bodyPr/>
        <a:lstStyle/>
        <a:p>
          <a:r>
            <a:rPr lang="en-GB" b="1" dirty="0"/>
            <a:t>Creation of themes</a:t>
          </a:r>
        </a:p>
      </dgm:t>
    </dgm:pt>
    <dgm:pt modelId="{0799571E-2A9D-445B-A48F-98B525195709}" type="parTrans" cxnId="{4A5FFAFC-4A98-4153-A0D8-72EDA9C02BFD}">
      <dgm:prSet/>
      <dgm:spPr/>
      <dgm:t>
        <a:bodyPr/>
        <a:lstStyle/>
        <a:p>
          <a:endParaRPr lang="en-GB"/>
        </a:p>
      </dgm:t>
    </dgm:pt>
    <dgm:pt modelId="{C8321B3F-83C6-40E3-92F9-4A23CA24251A}" type="sibTrans" cxnId="{4A5FFAFC-4A98-4153-A0D8-72EDA9C02BFD}">
      <dgm:prSet/>
      <dgm:spPr/>
      <dgm:t>
        <a:bodyPr/>
        <a:lstStyle/>
        <a:p>
          <a:endParaRPr lang="en-GB"/>
        </a:p>
      </dgm:t>
    </dgm:pt>
    <dgm:pt modelId="{CD045976-9515-463A-BF2B-59037160D80B}">
      <dgm:prSet/>
      <dgm:spPr/>
      <dgm:t>
        <a:bodyPr/>
        <a:lstStyle/>
        <a:p>
          <a:r>
            <a:rPr lang="en-GB" b="1" dirty="0"/>
            <a:t>Ethical considerations</a:t>
          </a:r>
        </a:p>
      </dgm:t>
    </dgm:pt>
    <dgm:pt modelId="{1C13C972-733A-4041-92B2-43E0E93A16FD}" type="parTrans" cxnId="{C2C5A91B-6440-44C9-BF40-B9F994A88C1D}">
      <dgm:prSet/>
      <dgm:spPr/>
      <dgm:t>
        <a:bodyPr/>
        <a:lstStyle/>
        <a:p>
          <a:endParaRPr lang="en-GB"/>
        </a:p>
      </dgm:t>
    </dgm:pt>
    <dgm:pt modelId="{88A161DB-2977-4458-9ABB-A0AD8801DA64}" type="sibTrans" cxnId="{C2C5A91B-6440-44C9-BF40-B9F994A88C1D}">
      <dgm:prSet/>
      <dgm:spPr/>
      <dgm:t>
        <a:bodyPr/>
        <a:lstStyle/>
        <a:p>
          <a:endParaRPr lang="en-GB"/>
        </a:p>
      </dgm:t>
    </dgm:pt>
    <dgm:pt modelId="{5EA2C536-EFE1-4E42-A32C-5280B67925EB}" type="pres">
      <dgm:prSet presAssocID="{2F534B0E-4D6E-4787-B8CF-A30C377B4CD5}" presName="Name0" presStyleCnt="0">
        <dgm:presLayoutVars>
          <dgm:dir/>
          <dgm:animLvl val="lvl"/>
          <dgm:resizeHandles val="exact"/>
        </dgm:presLayoutVars>
      </dgm:prSet>
      <dgm:spPr/>
    </dgm:pt>
    <dgm:pt modelId="{B1117869-9436-4EB4-A83A-E723A52209E5}" type="pres">
      <dgm:prSet presAssocID="{75D85351-4EAB-491D-A628-C26E36EF4AD9}" presName="composite" presStyleCnt="0"/>
      <dgm:spPr/>
    </dgm:pt>
    <dgm:pt modelId="{23A7DCEE-0338-4E2C-A9AE-5E8E225E2E62}" type="pres">
      <dgm:prSet presAssocID="{75D85351-4EAB-491D-A628-C26E36EF4AD9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EF5DFA3-688F-4152-9167-ADAB9CFDE57F}" type="pres">
      <dgm:prSet presAssocID="{75D85351-4EAB-491D-A628-C26E36EF4AD9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17E23001-0B13-418E-82E6-8C3C5D565B10}" srcId="{0A75112B-0F1C-41E9-BD09-75AA859DA602}" destId="{40DE2DE1-7C01-435D-98CA-9120424EC4B7}" srcOrd="1" destOrd="0" parTransId="{C3EDF818-D480-4186-A018-67C2547970B3}" sibTransId="{BD6388D2-7A2E-4D4F-B1F4-F3053DAD720D}"/>
    <dgm:cxn modelId="{359DD007-0CCB-44E9-8460-C64E59DDB401}" type="presOf" srcId="{CAFAA7A2-78E9-4094-9201-C12CADF7BBDE}" destId="{5EF5DFA3-688F-4152-9167-ADAB9CFDE57F}" srcOrd="0" destOrd="4" presId="urn:microsoft.com/office/officeart/2005/8/layout/hList1"/>
    <dgm:cxn modelId="{6BF7A713-82AC-4B27-ABF3-CBA41DCC13D1}" type="presOf" srcId="{6596708E-9F8F-4652-9807-DF0C681E4E2C}" destId="{5EF5DFA3-688F-4152-9167-ADAB9CFDE57F}" srcOrd="0" destOrd="5" presId="urn:microsoft.com/office/officeart/2005/8/layout/hList1"/>
    <dgm:cxn modelId="{82308014-EA3B-415F-B0AF-3EF1546A615D}" type="presOf" srcId="{18D695CD-15E0-49A6-A180-B358ED332D7C}" destId="{5EF5DFA3-688F-4152-9167-ADAB9CFDE57F}" srcOrd="0" destOrd="2" presId="urn:microsoft.com/office/officeart/2005/8/layout/hList1"/>
    <dgm:cxn modelId="{C2C5A91B-6440-44C9-BF40-B9F994A88C1D}" srcId="{75D85351-4EAB-491D-A628-C26E36EF4AD9}" destId="{CD045976-9515-463A-BF2B-59037160D80B}" srcOrd="4" destOrd="0" parTransId="{1C13C972-733A-4041-92B2-43E0E93A16FD}" sibTransId="{88A161DB-2977-4458-9ABB-A0AD8801DA64}"/>
    <dgm:cxn modelId="{F942E826-A219-495B-B82B-715EFBD6489C}" srcId="{75D85351-4EAB-491D-A628-C26E36EF4AD9}" destId="{CAFAA7A2-78E9-4094-9201-C12CADF7BBDE}" srcOrd="2" destOrd="0" parTransId="{60C8AA48-3E4F-4311-8330-751B849B3238}" sibTransId="{35F1C5A6-C2BC-42A0-966B-296E09C6D07A}"/>
    <dgm:cxn modelId="{DB151230-B07E-4254-B860-324FB8192EF1}" srcId="{75D85351-4EAB-491D-A628-C26E36EF4AD9}" destId="{D5C153DA-C529-4291-9771-4B16EAF85933}" srcOrd="0" destOrd="0" parTransId="{AEC9D1C6-7B05-42F3-91DD-10D00270B274}" sibTransId="{7B25801E-D35F-47F9-8B5B-6D9AD5063202}"/>
    <dgm:cxn modelId="{97B80137-CEB3-406B-B816-B6443927EBD4}" srcId="{2F534B0E-4D6E-4787-B8CF-A30C377B4CD5}" destId="{75D85351-4EAB-491D-A628-C26E36EF4AD9}" srcOrd="0" destOrd="0" parTransId="{ABD7C03C-B871-4FC9-9A3B-31733D0011B4}" sibTransId="{8AA40802-D66E-4B6A-B571-E7B5F68B813E}"/>
    <dgm:cxn modelId="{E89F7C3B-4BE2-449C-BA09-1151A76D8DD2}" srcId="{75D85351-4EAB-491D-A628-C26E36EF4AD9}" destId="{0A75112B-0F1C-41E9-BD09-75AA859DA602}" srcOrd="1" destOrd="0" parTransId="{98A3A484-B086-4554-AA24-4D8279C67C94}" sibTransId="{C9603438-0383-45DB-8A55-C5D69BDFDA8C}"/>
    <dgm:cxn modelId="{A4757D46-7D65-4460-BE70-5B5F453416CC}" type="presOf" srcId="{0A75112B-0F1C-41E9-BD09-75AA859DA602}" destId="{5EF5DFA3-688F-4152-9167-ADAB9CFDE57F}" srcOrd="0" destOrd="1" presId="urn:microsoft.com/office/officeart/2005/8/layout/hList1"/>
    <dgm:cxn modelId="{AC008E47-CE93-44E2-9A78-7F5B836EB561}" type="presOf" srcId="{D5C153DA-C529-4291-9771-4B16EAF85933}" destId="{5EF5DFA3-688F-4152-9167-ADAB9CFDE57F}" srcOrd="0" destOrd="0" presId="urn:microsoft.com/office/officeart/2005/8/layout/hList1"/>
    <dgm:cxn modelId="{657B69C2-DB7F-4183-81E9-E45F72F26E39}" type="presOf" srcId="{40DE2DE1-7C01-435D-98CA-9120424EC4B7}" destId="{5EF5DFA3-688F-4152-9167-ADAB9CFDE57F}" srcOrd="0" destOrd="3" presId="urn:microsoft.com/office/officeart/2005/8/layout/hList1"/>
    <dgm:cxn modelId="{1FC3B1CC-F43B-422F-B617-D1014FB181F4}" srcId="{0A75112B-0F1C-41E9-BD09-75AA859DA602}" destId="{18D695CD-15E0-49A6-A180-B358ED332D7C}" srcOrd="0" destOrd="0" parTransId="{64B859CF-E6D8-4A1D-B24B-11A6EF0C761F}" sibTransId="{C8392E0B-83E7-4D16-A1BE-C280A191A2F1}"/>
    <dgm:cxn modelId="{BBA650E7-B687-43D5-9913-C2F55F1313C9}" type="presOf" srcId="{75D85351-4EAB-491D-A628-C26E36EF4AD9}" destId="{23A7DCEE-0338-4E2C-A9AE-5E8E225E2E62}" srcOrd="0" destOrd="0" presId="urn:microsoft.com/office/officeart/2005/8/layout/hList1"/>
    <dgm:cxn modelId="{4D05B0FA-1C3B-4ED2-98C6-95B6545B1439}" type="presOf" srcId="{2F534B0E-4D6E-4787-B8CF-A30C377B4CD5}" destId="{5EA2C536-EFE1-4E42-A32C-5280B67925EB}" srcOrd="0" destOrd="0" presId="urn:microsoft.com/office/officeart/2005/8/layout/hList1"/>
    <dgm:cxn modelId="{E651DFFB-3DBD-4679-B05F-E235F2F68FF4}" type="presOf" srcId="{CD045976-9515-463A-BF2B-59037160D80B}" destId="{5EF5DFA3-688F-4152-9167-ADAB9CFDE57F}" srcOrd="0" destOrd="6" presId="urn:microsoft.com/office/officeart/2005/8/layout/hList1"/>
    <dgm:cxn modelId="{4A5FFAFC-4A98-4153-A0D8-72EDA9C02BFD}" srcId="{75D85351-4EAB-491D-A628-C26E36EF4AD9}" destId="{6596708E-9F8F-4652-9807-DF0C681E4E2C}" srcOrd="3" destOrd="0" parTransId="{0799571E-2A9D-445B-A48F-98B525195709}" sibTransId="{C8321B3F-83C6-40E3-92F9-4A23CA24251A}"/>
    <dgm:cxn modelId="{F995060E-B8CD-4756-8EF8-A6B7B323A9BA}" type="presParOf" srcId="{5EA2C536-EFE1-4E42-A32C-5280B67925EB}" destId="{B1117869-9436-4EB4-A83A-E723A52209E5}" srcOrd="0" destOrd="0" presId="urn:microsoft.com/office/officeart/2005/8/layout/hList1"/>
    <dgm:cxn modelId="{1B16F5C6-DB59-4822-9385-6502748699F9}" type="presParOf" srcId="{B1117869-9436-4EB4-A83A-E723A52209E5}" destId="{23A7DCEE-0338-4E2C-A9AE-5E8E225E2E62}" srcOrd="0" destOrd="0" presId="urn:microsoft.com/office/officeart/2005/8/layout/hList1"/>
    <dgm:cxn modelId="{9573CF73-7771-42BA-BD97-5AD7DABAFC52}" type="presParOf" srcId="{B1117869-9436-4EB4-A83A-E723A52209E5}" destId="{5EF5DFA3-688F-4152-9167-ADAB9CFDE5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e.g</a:t>
          </a:r>
          <a:r>
            <a:rPr lang="en-GB" dirty="0"/>
            <a:t>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0DCCBD9F-5CF4-4175-BB50-5C0E7D6AA415}">
      <dgm:prSet/>
      <dgm:spPr/>
      <dgm:t>
        <a:bodyPr/>
        <a:lstStyle/>
        <a:p>
          <a:r>
            <a:rPr lang="en-GB" dirty="0"/>
            <a:t>Google Scholar</a:t>
          </a:r>
        </a:p>
      </dgm:t>
    </dgm:pt>
    <dgm:pt modelId="{B169F878-5F3B-4C8C-99FC-EA1D6128DB2B}" type="parTrans" cxnId="{9A0EDE7C-A180-4FC6-804C-7D9FD8D558D1}">
      <dgm:prSet/>
      <dgm:spPr/>
      <dgm:t>
        <a:bodyPr/>
        <a:lstStyle/>
        <a:p>
          <a:endParaRPr lang="en-GB"/>
        </a:p>
      </dgm:t>
    </dgm:pt>
    <dgm:pt modelId="{D0CAD96D-D0D3-4BFD-8ADC-571D4BDFD421}" type="sibTrans" cxnId="{9A0EDE7C-A180-4FC6-804C-7D9FD8D558D1}">
      <dgm:prSet/>
      <dgm:spPr/>
      <dgm:t>
        <a:bodyPr/>
        <a:lstStyle/>
        <a:p>
          <a:endParaRPr lang="en-GB"/>
        </a:p>
      </dgm:t>
    </dgm:pt>
    <dgm:pt modelId="{D48618FD-7A80-4B2F-A000-C96E6533D0B8}">
      <dgm:prSet/>
      <dgm:spPr/>
      <dgm:t>
        <a:bodyPr/>
        <a:lstStyle/>
        <a:p>
          <a:r>
            <a:rPr lang="en-GB"/>
            <a:t>Books</a:t>
          </a:r>
        </a:p>
      </dgm:t>
    </dgm:pt>
    <dgm:pt modelId="{699D6C18-CF22-45D7-AF02-52336FD9CC21}" type="parTrans" cxnId="{52E38206-4D19-4BB6-86B8-5B549DFD90A4}">
      <dgm:prSet/>
      <dgm:spPr/>
      <dgm:t>
        <a:bodyPr/>
        <a:lstStyle/>
        <a:p>
          <a:endParaRPr lang="en-GB"/>
        </a:p>
      </dgm:t>
    </dgm:pt>
    <dgm:pt modelId="{A8F47850-99ED-4866-A3DF-48A77C46D8EC}" type="sibTrans" cxnId="{52E38206-4D19-4BB6-86B8-5B549DFD90A4}">
      <dgm:prSet/>
      <dgm:spPr/>
      <dgm:t>
        <a:bodyPr/>
        <a:lstStyle/>
        <a:p>
          <a:endParaRPr lang="en-GB"/>
        </a:p>
      </dgm:t>
    </dgm:pt>
    <dgm:pt modelId="{F67885BF-6EC2-4C29-A82D-A71B3B15192F}">
      <dgm:prSet/>
      <dgm:spPr/>
      <dgm:t>
        <a:bodyPr/>
        <a:lstStyle/>
        <a:p>
          <a:r>
            <a:rPr lang="en-GB"/>
            <a:t>Journals</a:t>
          </a:r>
        </a:p>
      </dgm:t>
    </dgm:pt>
    <dgm:pt modelId="{70B96EDE-CF69-4B20-A60E-C0E450D940C6}" type="parTrans" cxnId="{2D87EEDF-E38D-4DA6-A96E-EF8DCE5C8C13}">
      <dgm:prSet/>
      <dgm:spPr/>
      <dgm:t>
        <a:bodyPr/>
        <a:lstStyle/>
        <a:p>
          <a:endParaRPr lang="en-GB"/>
        </a:p>
      </dgm:t>
    </dgm:pt>
    <dgm:pt modelId="{D8FFCFCB-1692-43B7-92D6-1473CD1A5F90}" type="sibTrans" cxnId="{2D87EEDF-E38D-4DA6-A96E-EF8DCE5C8C13}">
      <dgm:prSet/>
      <dgm:spPr/>
      <dgm:t>
        <a:bodyPr/>
        <a:lstStyle/>
        <a:p>
          <a:endParaRPr lang="en-GB"/>
        </a:p>
      </dgm:t>
    </dgm:pt>
    <dgm:pt modelId="{78186609-9B30-4893-B41E-0F6AE821F360}">
      <dgm:prSet/>
      <dgm:spPr/>
      <dgm:t>
        <a:bodyPr/>
        <a:lstStyle/>
        <a:p>
          <a:r>
            <a:rPr lang="en-GB" dirty="0"/>
            <a:t>Websites</a:t>
          </a:r>
        </a:p>
      </dgm:t>
    </dgm:pt>
    <dgm:pt modelId="{A3D3D333-0B17-418E-9218-93F9F9F9D133}" type="parTrans" cxnId="{C09B5639-294E-428A-9E12-727D40532EA7}">
      <dgm:prSet/>
      <dgm:spPr/>
      <dgm:t>
        <a:bodyPr/>
        <a:lstStyle/>
        <a:p>
          <a:endParaRPr lang="en-GB"/>
        </a:p>
      </dgm:t>
    </dgm:pt>
    <dgm:pt modelId="{10236B34-030B-4DB3-B1F0-F5F6282193C9}" type="sibTrans" cxnId="{C09B5639-294E-428A-9E12-727D40532EA7}">
      <dgm:prSet/>
      <dgm:spPr/>
      <dgm:t>
        <a:bodyPr/>
        <a:lstStyle/>
        <a:p>
          <a:endParaRPr lang="en-GB"/>
        </a:p>
      </dgm:t>
    </dgm:pt>
    <dgm:pt modelId="{8A96529D-252A-446F-A069-469D700A21D2}">
      <dgm:prSet/>
      <dgm:spPr/>
      <dgm:t>
        <a:bodyPr/>
        <a:lstStyle/>
        <a:p>
          <a:r>
            <a:rPr lang="en-GB"/>
            <a:t>Reports</a:t>
          </a:r>
        </a:p>
      </dgm:t>
    </dgm:pt>
    <dgm:pt modelId="{B04112EF-ABC2-4911-9428-8D3EFA8BFA6C}" type="parTrans" cxnId="{8551DB71-E63F-4D30-AF1E-22E12F712EBE}">
      <dgm:prSet/>
      <dgm:spPr/>
      <dgm:t>
        <a:bodyPr/>
        <a:lstStyle/>
        <a:p>
          <a:endParaRPr lang="en-GB"/>
        </a:p>
      </dgm:t>
    </dgm:pt>
    <dgm:pt modelId="{0D7C9DBB-B145-4D32-A0C2-174F69F61D67}" type="sibTrans" cxnId="{8551DB71-E63F-4D30-AF1E-22E12F712EBE}">
      <dgm:prSet/>
      <dgm:spPr/>
      <dgm:t>
        <a:bodyPr/>
        <a:lstStyle/>
        <a:p>
          <a:endParaRPr lang="en-GB"/>
        </a:p>
      </dgm:t>
    </dgm:pt>
    <dgm:pt modelId="{A13741BC-2557-4070-85BB-3DD29559E5CF}">
      <dgm:prSet/>
      <dgm:spPr/>
      <dgm:t>
        <a:bodyPr/>
        <a:lstStyle/>
        <a:p>
          <a:r>
            <a:rPr lang="en-GB"/>
            <a:t>Articles</a:t>
          </a:r>
        </a:p>
      </dgm:t>
    </dgm:pt>
    <dgm:pt modelId="{95F094A5-15D8-44BC-909B-816ECB7B9EE5}" type="parTrans" cxnId="{B66F1287-B697-49D1-8D04-B3B8B91A4286}">
      <dgm:prSet/>
      <dgm:spPr/>
      <dgm:t>
        <a:bodyPr/>
        <a:lstStyle/>
        <a:p>
          <a:endParaRPr lang="en-GB"/>
        </a:p>
      </dgm:t>
    </dgm:pt>
    <dgm:pt modelId="{0471FE08-3E98-483A-AEE8-8CBDE441F6ED}" type="sibTrans" cxnId="{B66F1287-B697-49D1-8D04-B3B8B91A4286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Resources with the cap publicised age of 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/>
            <a:t>Search Strategy used</a:t>
          </a:r>
          <a:endParaRPr lang="en-GB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/>
            <a:t>e.g What were the boundaries of your research Topic </a:t>
          </a:r>
          <a:endParaRPr lang="en-GB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47FE2F46-A945-4D25-8164-15F89ABF6A57}">
      <dgm:prSet/>
      <dgm:spPr/>
      <dgm:t>
        <a:bodyPr/>
        <a:lstStyle/>
        <a:p>
          <a:r>
            <a:rPr lang="en-GB" b="1"/>
            <a:t>e.g Highlight key terms to search </a:t>
          </a:r>
          <a:endParaRPr lang="en-GB"/>
        </a:p>
      </dgm:t>
    </dgm:pt>
    <dgm:pt modelId="{62A400B9-DEA2-4C88-A457-646120AE9491}" type="parTrans" cxnId="{8FE00F8F-65B0-436B-BBA1-405716E2FC98}">
      <dgm:prSet/>
      <dgm:spPr/>
      <dgm:t>
        <a:bodyPr/>
        <a:lstStyle/>
        <a:p>
          <a:endParaRPr lang="en-GB"/>
        </a:p>
      </dgm:t>
    </dgm:pt>
    <dgm:pt modelId="{0B5C2C10-DA88-44F8-8B96-6236A6006B02}" type="sibTrans" cxnId="{8FE00F8F-65B0-436B-BBA1-405716E2FC98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/>
            <a:t>Step by step process methods </a:t>
          </a:r>
          <a:endParaRPr lang="en-GB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r>
            <a:rPr lang="en-GB" b="1" dirty="0"/>
            <a:t>(e.g. see CASP)</a:t>
          </a:r>
          <a:endParaRPr lang="en-GB" dirty="0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/>
            <a:t>Creation of themes</a:t>
          </a:r>
          <a:endParaRPr lang="en-GB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 dirty="0"/>
            <a:t>E.g. how did you arrive at themes , what literature informed it? </a:t>
          </a:r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/>
            <a:t>Ethical considerations</a:t>
          </a:r>
          <a:endParaRPr lang="en-GB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/>
            <a:t>E.g are you reviewing sensitive data? </a:t>
          </a:r>
          <a:endParaRPr lang="en-GB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770F0C27-7CE8-4495-BFC4-4EFB8DD23320}">
      <dgm:prSet/>
      <dgm:spPr/>
      <dgm:t>
        <a:bodyPr/>
        <a:lstStyle/>
        <a:p>
          <a:r>
            <a:rPr lang="en-GB" dirty="0"/>
            <a:t>UWTSD library</a:t>
          </a:r>
        </a:p>
      </dgm:t>
    </dgm:pt>
    <dgm:pt modelId="{ABB09CCB-AE24-4E18-911E-769A294E6457}" type="parTrans" cxnId="{02483526-01DE-4FCA-B283-6C5D3314761E}">
      <dgm:prSet/>
      <dgm:spPr/>
      <dgm:t>
        <a:bodyPr/>
        <a:lstStyle/>
        <a:p>
          <a:endParaRPr lang="en-GB"/>
        </a:p>
      </dgm:t>
    </dgm:pt>
    <dgm:pt modelId="{D65B9A29-0DB2-44FE-BEA1-93C154941E7C}" type="sibTrans" cxnId="{02483526-01DE-4FCA-B283-6C5D3314761E}">
      <dgm:prSet/>
      <dgm:spPr/>
      <dgm:t>
        <a:bodyPr/>
        <a:lstStyle/>
        <a:p>
          <a:endParaRPr lang="en-GB"/>
        </a:p>
      </dgm:t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52E38206-4D19-4BB6-86B8-5B549DFD90A4}" srcId="{770F0C27-7CE8-4495-BFC4-4EFB8DD23320}" destId="{D48618FD-7A80-4B2F-A000-C96E6533D0B8}" srcOrd="1" destOrd="0" parTransId="{699D6C18-CF22-45D7-AF02-52336FD9CC21}" sibTransId="{A8F47850-99ED-4866-A3DF-48A77C46D8EC}"/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EBDFA709-3311-45BF-88F9-F298BD2B8D4F}" type="presOf" srcId="{A228F38F-82B2-4F8B-BC48-3152A908480B}" destId="{775CB026-7BD3-48A0-B232-2B649CDCFEB8}" srcOrd="0" destOrd="8" presId="urn:microsoft.com/office/officeart/2005/8/layout/vList2"/>
    <dgm:cxn modelId="{EE175E0B-1D8D-4180-8651-956580F3EDC0}" type="presOf" srcId="{8E320BD8-91BF-4863-89E8-EBDFDDDCE47F}" destId="{E016833C-5E58-49A1-8D18-502B1DA6567D}" srcOrd="0" destOrd="0" presId="urn:microsoft.com/office/officeart/2005/8/layout/vList2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3F5ADB19-4CDE-4417-BB78-4C64D339B883}" type="presOf" srcId="{A13741BC-2557-4070-85BB-3DD29559E5CF}" destId="{775CB026-7BD3-48A0-B232-2B649CDCFEB8}" srcOrd="0" destOrd="7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007C9023-65B5-4441-8317-70DA79797B08}" type="presOf" srcId="{BC05F3E0-3181-4C12-BB4F-AA9B25B7390E}" destId="{55312A44-798E-4581-8C61-7F82DAE7649F}" srcOrd="0" destOrd="0" presId="urn:microsoft.com/office/officeart/2005/8/layout/vList2"/>
    <dgm:cxn modelId="{02483526-01DE-4FCA-B283-6C5D3314761E}" srcId="{0A44F9B3-6C08-4938-81EF-17F5196099FB}" destId="{770F0C27-7CE8-4495-BFC4-4EFB8DD23320}" srcOrd="1" destOrd="0" parTransId="{ABB09CCB-AE24-4E18-911E-769A294E6457}" sibTransId="{D65B9A29-0DB2-44FE-BEA1-93C154941E7C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C09B5639-294E-428A-9E12-727D40532EA7}" srcId="{770F0C27-7CE8-4495-BFC4-4EFB8DD23320}" destId="{78186609-9B30-4893-B41E-0F6AE821F360}" srcOrd="3" destOrd="0" parTransId="{A3D3D333-0B17-418E-9218-93F9F9F9D133}" sibTransId="{10236B34-030B-4DB3-B1F0-F5F6282193C9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6F38243E-8C0B-41D5-8E50-771F5CF7EF12}" type="presOf" srcId="{D48618FD-7A80-4B2F-A000-C96E6533D0B8}" destId="{775CB026-7BD3-48A0-B232-2B649CDCFEB8}" srcOrd="0" destOrd="3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0AF5B669-6F8C-4450-B936-3A3F921210CD}" type="presOf" srcId="{8A96529D-252A-446F-A069-469D700A21D2}" destId="{775CB026-7BD3-48A0-B232-2B649CDCFEB8}" srcOrd="0" destOrd="6" presId="urn:microsoft.com/office/officeart/2005/8/layout/vList2"/>
    <dgm:cxn modelId="{8551DB71-E63F-4D30-AF1E-22E12F712EBE}" srcId="{770F0C27-7CE8-4495-BFC4-4EFB8DD23320}" destId="{8A96529D-252A-446F-A069-469D700A21D2}" srcOrd="4" destOrd="0" parTransId="{B04112EF-ABC2-4911-9428-8D3EFA8BFA6C}" sibTransId="{0D7C9DBB-B145-4D32-A0C2-174F69F61D67}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9A0EDE7C-A180-4FC6-804C-7D9FD8D558D1}" srcId="{770F0C27-7CE8-4495-BFC4-4EFB8DD23320}" destId="{0DCCBD9F-5CF4-4175-BB50-5C0E7D6AA415}" srcOrd="0" destOrd="0" parTransId="{B169F878-5F3B-4C8C-99FC-EA1D6128DB2B}" sibTransId="{D0CAD96D-D0D3-4BFD-8ADC-571D4BDFD421}"/>
    <dgm:cxn modelId="{B66F1287-B697-49D1-8D04-B3B8B91A4286}" srcId="{770F0C27-7CE8-4495-BFC4-4EFB8DD23320}" destId="{A13741BC-2557-4070-85BB-3DD29559E5CF}" srcOrd="5" destOrd="0" parTransId="{95F094A5-15D8-44BC-909B-816ECB7B9EE5}" sibTransId="{0471FE08-3E98-483A-AEE8-8CBDE441F6ED}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8FE00F8F-65B0-436B-BBA1-405716E2FC98}" srcId="{A25B7EFA-1309-4CCA-B9FE-3925AA9C692E}" destId="{47FE2F46-A945-4D25-8164-15F89ABF6A57}" srcOrd="1" destOrd="0" parTransId="{62A400B9-DEA2-4C88-A457-646120AE9491}" sibTransId="{0B5C2C10-DA88-44F8-8B96-6236A6006B02}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2462BCE-DF75-4163-A502-8368D087DC34}" type="presOf" srcId="{47FE2F46-A945-4D25-8164-15F89ABF6A57}" destId="{55312A44-798E-4581-8C61-7F82DAE7649F}" srcOrd="0" destOrd="1" presId="urn:microsoft.com/office/officeart/2005/8/layout/vList2"/>
    <dgm:cxn modelId="{206FDCCE-582E-4C3B-98ED-9630D9210358}" srcId="{770F0C27-7CE8-4495-BFC4-4EFB8DD23320}" destId="{A228F38F-82B2-4F8B-BC48-3152A908480B}" srcOrd="6" destOrd="0" parTransId="{4AF0AFA6-00CD-4FE6-A743-196E8FC54FEB}" sibTransId="{8C2F776C-1718-4A98-9DC8-3C931653FF0C}"/>
    <dgm:cxn modelId="{F1813ED4-34F3-45EF-A97B-46E355C923AC}" type="presOf" srcId="{F67885BF-6EC2-4C29-A82D-A71B3B15192F}" destId="{775CB026-7BD3-48A0-B232-2B649CDCFEB8}" srcOrd="0" destOrd="4" presId="urn:microsoft.com/office/officeart/2005/8/layout/vList2"/>
    <dgm:cxn modelId="{C96E12DC-6F35-4041-9DFE-B316758CBEA0}" type="presOf" srcId="{0DCCBD9F-5CF4-4175-BB50-5C0E7D6AA415}" destId="{775CB026-7BD3-48A0-B232-2B649CDCFEB8}" srcOrd="0" destOrd="2" presId="urn:microsoft.com/office/officeart/2005/8/layout/vList2"/>
    <dgm:cxn modelId="{2D87EEDF-E38D-4DA6-A96E-EF8DCE5C8C13}" srcId="{770F0C27-7CE8-4495-BFC4-4EFB8DD23320}" destId="{F67885BF-6EC2-4C29-A82D-A71B3B15192F}" srcOrd="2" destOrd="0" parTransId="{70B96EDE-CF69-4B20-A60E-C0E450D940C6}" sibTransId="{D8FFCFCB-1692-43B7-92D6-1473CD1A5F90}"/>
    <dgm:cxn modelId="{684925E8-4F40-4F8D-9DC0-6CE548450FC8}" type="presOf" srcId="{770F0C27-7CE8-4495-BFC4-4EFB8DD23320}" destId="{775CB026-7BD3-48A0-B232-2B649CDCFEB8}" srcOrd="0" destOrd="1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FF7590F5-C4EE-4C27-8979-6290FC015116}" type="presOf" srcId="{78186609-9B30-4893-B41E-0F6AE821F360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/>
            <a:t>There are some useful tools you can used as a systematic review methods see for example 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"/>
            </a:rPr>
            <a:t>https://casp-uk.net/casp-tools-checklists/</a:t>
          </a:r>
          <a:endParaRPr lang="en-GB" dirty="0"/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ED881FF-9243-4E37-A356-5247379D54C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1AC9F3B-5BFB-4254-9BCF-F7E9E9F4F76A}">
      <dgm:prSet/>
      <dgm:spPr/>
      <dgm:t>
        <a:bodyPr/>
        <a:lstStyle/>
        <a:p>
          <a:pPr rtl="0"/>
          <a:r>
            <a:rPr lang="en-GB" dirty="0"/>
            <a:t>Why is it so important to write critically?! </a:t>
          </a:r>
        </a:p>
      </dgm:t>
    </dgm:pt>
    <dgm:pt modelId="{C4005F75-10E1-4F13-A791-FE86104DDFA0}" type="parTrans" cxnId="{4CC19553-8DF6-4C1C-AC1D-107284F000D7}">
      <dgm:prSet/>
      <dgm:spPr/>
      <dgm:t>
        <a:bodyPr/>
        <a:lstStyle/>
        <a:p>
          <a:endParaRPr lang="en-US"/>
        </a:p>
      </dgm:t>
    </dgm:pt>
    <dgm:pt modelId="{52920DC2-A1FC-41FD-8016-7B9656B17DFE}" type="sibTrans" cxnId="{4CC19553-8DF6-4C1C-AC1D-107284F000D7}">
      <dgm:prSet/>
      <dgm:spPr/>
      <dgm:t>
        <a:bodyPr/>
        <a:lstStyle/>
        <a:p>
          <a:endParaRPr lang="en-US"/>
        </a:p>
      </dgm:t>
    </dgm:pt>
    <dgm:pt modelId="{2911BEB7-C891-4EBC-B338-1A8451854DD6}" type="pres">
      <dgm:prSet presAssocID="{CED881FF-9243-4E37-A356-5247379D54C0}" presName="linear" presStyleCnt="0">
        <dgm:presLayoutVars>
          <dgm:animLvl val="lvl"/>
          <dgm:resizeHandles val="exact"/>
        </dgm:presLayoutVars>
      </dgm:prSet>
      <dgm:spPr/>
    </dgm:pt>
    <dgm:pt modelId="{D805C1A1-757F-4C60-B1C4-1E13429539A5}" type="pres">
      <dgm:prSet presAssocID="{41AC9F3B-5BFB-4254-9BCF-F7E9E9F4F76A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9F34540-8645-4024-9A81-26E7712B2506}" type="presOf" srcId="{CED881FF-9243-4E37-A356-5247379D54C0}" destId="{2911BEB7-C891-4EBC-B338-1A8451854DD6}" srcOrd="0" destOrd="0" presId="urn:microsoft.com/office/officeart/2005/8/layout/vList2"/>
    <dgm:cxn modelId="{4CC19553-8DF6-4C1C-AC1D-107284F000D7}" srcId="{CED881FF-9243-4E37-A356-5247379D54C0}" destId="{41AC9F3B-5BFB-4254-9BCF-F7E9E9F4F76A}" srcOrd="0" destOrd="0" parTransId="{C4005F75-10E1-4F13-A791-FE86104DDFA0}" sibTransId="{52920DC2-A1FC-41FD-8016-7B9656B17DFE}"/>
    <dgm:cxn modelId="{76BBF1CE-8EC5-434D-B16F-04EEE59DF7C0}" type="presOf" srcId="{41AC9F3B-5BFB-4254-9BCF-F7E9E9F4F76A}" destId="{D805C1A1-757F-4C60-B1C4-1E13429539A5}" srcOrd="0" destOrd="0" presId="urn:microsoft.com/office/officeart/2005/8/layout/vList2"/>
    <dgm:cxn modelId="{B2C4FA86-AEEB-49D0-A07C-8A6D7B89FE49}" type="presParOf" srcId="{2911BEB7-C891-4EBC-B338-1A8451854DD6}" destId="{D805C1A1-757F-4C60-B1C4-1E13429539A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CD21F90-D40A-430C-AF4A-56C5DB4159A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10CBC6A-491B-49B4-9428-9630265C45BE}">
      <dgm:prSet/>
      <dgm:spPr/>
      <dgm:t>
        <a:bodyPr/>
        <a:lstStyle/>
        <a:p>
          <a:r>
            <a:rPr lang="en-GB"/>
            <a:t>What would you do to engage in crtical thinking / reading Writing? </a:t>
          </a:r>
        </a:p>
      </dgm:t>
    </dgm:pt>
    <dgm:pt modelId="{4EBCB854-EBF1-4F16-B7CE-6B09D51FD661}" type="parTrans" cxnId="{846BB6D1-1941-4544-A0ED-BE402AD5A5DD}">
      <dgm:prSet/>
      <dgm:spPr/>
      <dgm:t>
        <a:bodyPr/>
        <a:lstStyle/>
        <a:p>
          <a:endParaRPr lang="en-GB"/>
        </a:p>
      </dgm:t>
    </dgm:pt>
    <dgm:pt modelId="{9C27A8E8-2505-4D14-8890-D542776EC0A2}" type="sibTrans" cxnId="{846BB6D1-1941-4544-A0ED-BE402AD5A5DD}">
      <dgm:prSet/>
      <dgm:spPr/>
      <dgm:t>
        <a:bodyPr/>
        <a:lstStyle/>
        <a:p>
          <a:endParaRPr lang="en-GB"/>
        </a:p>
      </dgm:t>
    </dgm:pt>
    <dgm:pt modelId="{848303E7-5E82-4BD1-8899-FF54511FB655}" type="pres">
      <dgm:prSet presAssocID="{CCD21F90-D40A-430C-AF4A-56C5DB4159A8}" presName="linear" presStyleCnt="0">
        <dgm:presLayoutVars>
          <dgm:animLvl val="lvl"/>
          <dgm:resizeHandles val="exact"/>
        </dgm:presLayoutVars>
      </dgm:prSet>
      <dgm:spPr/>
    </dgm:pt>
    <dgm:pt modelId="{F0ED14C8-702E-4BEA-A30F-A39A463D079D}" type="pres">
      <dgm:prSet presAssocID="{610CBC6A-491B-49B4-9428-9630265C45BE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AD65740-ED0A-49DE-9D75-FB404D9BDE04}" type="presOf" srcId="{610CBC6A-491B-49B4-9428-9630265C45BE}" destId="{F0ED14C8-702E-4BEA-A30F-A39A463D079D}" srcOrd="0" destOrd="0" presId="urn:microsoft.com/office/officeart/2005/8/layout/vList2"/>
    <dgm:cxn modelId="{CA38D448-C601-4D49-8AD0-1469222E6CBE}" type="presOf" srcId="{CCD21F90-D40A-430C-AF4A-56C5DB4159A8}" destId="{848303E7-5E82-4BD1-8899-FF54511FB655}" srcOrd="0" destOrd="0" presId="urn:microsoft.com/office/officeart/2005/8/layout/vList2"/>
    <dgm:cxn modelId="{846BB6D1-1941-4544-A0ED-BE402AD5A5DD}" srcId="{CCD21F90-D40A-430C-AF4A-56C5DB4159A8}" destId="{610CBC6A-491B-49B4-9428-9630265C45BE}" srcOrd="0" destOrd="0" parTransId="{4EBCB854-EBF1-4F16-B7CE-6B09D51FD661}" sibTransId="{9C27A8E8-2505-4D14-8890-D542776EC0A2}"/>
    <dgm:cxn modelId="{3B570144-B64A-4810-ADC9-017C718A52E5}" type="presParOf" srcId="{848303E7-5E82-4BD1-8899-FF54511FB655}" destId="{F0ED14C8-702E-4BEA-A30F-A39A463D079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8EBBCD1-4D81-44B5-9FC8-A00BDCA7FCD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08813E-344D-4E4D-8683-272238A3F324}">
      <dgm:prSet/>
      <dgm:spPr/>
      <dgm:t>
        <a:bodyPr/>
        <a:lstStyle/>
        <a:p>
          <a:pPr rtl="0"/>
          <a:r>
            <a:rPr lang="en-GB" dirty="0"/>
            <a:t>First stage of the literature review is to identify the key people in your field and collate all relevant sources about your topic. </a:t>
          </a:r>
        </a:p>
      </dgm:t>
    </dgm:pt>
    <dgm:pt modelId="{9AEA5C2E-29CA-4A87-9A29-D5A205F19BE1}" type="parTrans" cxnId="{3157B972-17C8-4C7E-84D3-89CAD95FE6E6}">
      <dgm:prSet/>
      <dgm:spPr/>
      <dgm:t>
        <a:bodyPr/>
        <a:lstStyle/>
        <a:p>
          <a:endParaRPr lang="en-US"/>
        </a:p>
      </dgm:t>
    </dgm:pt>
    <dgm:pt modelId="{981A77FF-693B-45F9-B8E5-22D329C73444}" type="sibTrans" cxnId="{3157B972-17C8-4C7E-84D3-89CAD95FE6E6}">
      <dgm:prSet/>
      <dgm:spPr/>
      <dgm:t>
        <a:bodyPr/>
        <a:lstStyle/>
        <a:p>
          <a:endParaRPr lang="en-US"/>
        </a:p>
      </dgm:t>
    </dgm:pt>
    <dgm:pt modelId="{2EF0BC09-50C3-48A9-8402-B8F7D19057D4}">
      <dgm:prSet/>
      <dgm:spPr/>
      <dgm:t>
        <a:bodyPr/>
        <a:lstStyle/>
        <a:p>
          <a:pPr rtl="0"/>
          <a:r>
            <a:rPr lang="en-GB"/>
            <a:t>Ask yourself:</a:t>
          </a:r>
        </a:p>
      </dgm:t>
    </dgm:pt>
    <dgm:pt modelId="{6E773815-8B55-42D8-B174-9008D3BFA7C9}" type="parTrans" cxnId="{EFA1E2C9-9C3E-401C-8C12-B879240AC8DF}">
      <dgm:prSet/>
      <dgm:spPr/>
      <dgm:t>
        <a:bodyPr/>
        <a:lstStyle/>
        <a:p>
          <a:endParaRPr lang="en-US"/>
        </a:p>
      </dgm:t>
    </dgm:pt>
    <dgm:pt modelId="{60EE4AC2-AF05-4876-AD80-A424D1837F08}" type="sibTrans" cxnId="{EFA1E2C9-9C3E-401C-8C12-B879240AC8DF}">
      <dgm:prSet/>
      <dgm:spPr/>
      <dgm:t>
        <a:bodyPr/>
        <a:lstStyle/>
        <a:p>
          <a:endParaRPr lang="en-US"/>
        </a:p>
      </dgm:t>
    </dgm:pt>
    <dgm:pt modelId="{3F726F1C-5C8E-4539-B93E-4986170636C2}">
      <dgm:prSet/>
      <dgm:spPr/>
      <dgm:t>
        <a:bodyPr/>
        <a:lstStyle/>
        <a:p>
          <a:pPr rtl="0"/>
          <a:r>
            <a:rPr lang="en-GB"/>
            <a:t>What research and theory is there on my topic?</a:t>
          </a:r>
        </a:p>
      </dgm:t>
    </dgm:pt>
    <dgm:pt modelId="{D0FB50CE-5D72-4878-B80F-F58045155166}" type="parTrans" cxnId="{4F26C8B7-3FE1-474E-8894-1409821090D0}">
      <dgm:prSet/>
      <dgm:spPr/>
      <dgm:t>
        <a:bodyPr/>
        <a:lstStyle/>
        <a:p>
          <a:endParaRPr lang="en-US"/>
        </a:p>
      </dgm:t>
    </dgm:pt>
    <dgm:pt modelId="{3CC4F5F6-79C2-48F6-94F5-045586E46695}" type="sibTrans" cxnId="{4F26C8B7-3FE1-474E-8894-1409821090D0}">
      <dgm:prSet/>
      <dgm:spPr/>
      <dgm:t>
        <a:bodyPr/>
        <a:lstStyle/>
        <a:p>
          <a:endParaRPr lang="en-US"/>
        </a:p>
      </dgm:t>
    </dgm:pt>
    <dgm:pt modelId="{32B40D70-146B-4630-AC6C-69E249399FDE}">
      <dgm:prSet/>
      <dgm:spPr/>
      <dgm:t>
        <a:bodyPr/>
        <a:lstStyle/>
        <a:p>
          <a:pPr rtl="0"/>
          <a:r>
            <a:rPr lang="en-GB"/>
            <a:t>What are the key sources (books, articles) on my topic?</a:t>
          </a:r>
        </a:p>
      </dgm:t>
    </dgm:pt>
    <dgm:pt modelId="{4D40E1F7-9498-4616-891D-5094CCE44844}" type="parTrans" cxnId="{3984C012-2E45-4072-8300-00353674E440}">
      <dgm:prSet/>
      <dgm:spPr/>
      <dgm:t>
        <a:bodyPr/>
        <a:lstStyle/>
        <a:p>
          <a:endParaRPr lang="en-US"/>
        </a:p>
      </dgm:t>
    </dgm:pt>
    <dgm:pt modelId="{52CFC978-D72B-48FB-809E-265A6696CC85}" type="sibTrans" cxnId="{3984C012-2E45-4072-8300-00353674E440}">
      <dgm:prSet/>
      <dgm:spPr/>
      <dgm:t>
        <a:bodyPr/>
        <a:lstStyle/>
        <a:p>
          <a:endParaRPr lang="en-US"/>
        </a:p>
      </dgm:t>
    </dgm:pt>
    <dgm:pt modelId="{66846A07-E8AF-460F-94CA-54F928D90D20}">
      <dgm:prSet/>
      <dgm:spPr/>
      <dgm:t>
        <a:bodyPr/>
        <a:lstStyle/>
        <a:p>
          <a:pPr rtl="0"/>
          <a:r>
            <a:rPr lang="en-GB"/>
            <a:t>Who are the main theorists and researchers in this area?</a:t>
          </a:r>
        </a:p>
      </dgm:t>
    </dgm:pt>
    <dgm:pt modelId="{B88A1BE4-422C-46C5-9C1D-1166C019EAC2}" type="parTrans" cxnId="{C5A061ED-526F-43E7-826F-A86A5477994D}">
      <dgm:prSet/>
      <dgm:spPr/>
      <dgm:t>
        <a:bodyPr/>
        <a:lstStyle/>
        <a:p>
          <a:endParaRPr lang="en-US"/>
        </a:p>
      </dgm:t>
    </dgm:pt>
    <dgm:pt modelId="{9420939D-421F-4907-8906-ABF490C51AE1}" type="sibTrans" cxnId="{C5A061ED-526F-43E7-826F-A86A5477994D}">
      <dgm:prSet/>
      <dgm:spPr/>
      <dgm:t>
        <a:bodyPr/>
        <a:lstStyle/>
        <a:p>
          <a:endParaRPr lang="en-US"/>
        </a:p>
      </dgm:t>
    </dgm:pt>
    <dgm:pt modelId="{BF421F94-C046-48CE-9BC9-7DAEDBD4BBDE}">
      <dgm:prSet/>
      <dgm:spPr/>
      <dgm:t>
        <a:bodyPr/>
        <a:lstStyle/>
        <a:p>
          <a:pPr rtl="0"/>
          <a:r>
            <a:rPr lang="en-GB"/>
            <a:t>How has the topic/problem been investigated over time?</a:t>
          </a:r>
        </a:p>
      </dgm:t>
    </dgm:pt>
    <dgm:pt modelId="{B3564216-D4AA-4786-84EF-15199FF73959}" type="parTrans" cxnId="{4E6D4EA9-05CC-48E3-B7EB-C27DCBD9CDDE}">
      <dgm:prSet/>
      <dgm:spPr/>
      <dgm:t>
        <a:bodyPr/>
        <a:lstStyle/>
        <a:p>
          <a:endParaRPr lang="en-US"/>
        </a:p>
      </dgm:t>
    </dgm:pt>
    <dgm:pt modelId="{67ED3453-211D-4541-93A8-68F8BFE51FD5}" type="sibTrans" cxnId="{4E6D4EA9-05CC-48E3-B7EB-C27DCBD9CDDE}">
      <dgm:prSet/>
      <dgm:spPr/>
      <dgm:t>
        <a:bodyPr/>
        <a:lstStyle/>
        <a:p>
          <a:endParaRPr lang="en-US"/>
        </a:p>
      </dgm:t>
    </dgm:pt>
    <dgm:pt modelId="{A5ADA66A-F3C5-4496-981A-26E2FC42A8FF}" type="pres">
      <dgm:prSet presAssocID="{08EBBCD1-4D81-44B5-9FC8-A00BDCA7FCD4}" presName="Name0" presStyleCnt="0">
        <dgm:presLayoutVars>
          <dgm:dir/>
          <dgm:animLvl val="lvl"/>
          <dgm:resizeHandles val="exact"/>
        </dgm:presLayoutVars>
      </dgm:prSet>
      <dgm:spPr/>
    </dgm:pt>
    <dgm:pt modelId="{8059CA30-5513-4FED-9648-F2BA060B1B9F}" type="pres">
      <dgm:prSet presAssocID="{2F08813E-344D-4E4D-8683-272238A3F324}" presName="linNode" presStyleCnt="0"/>
      <dgm:spPr/>
    </dgm:pt>
    <dgm:pt modelId="{ED83D316-6AE1-4A09-89A0-62A00ABA7231}" type="pres">
      <dgm:prSet presAssocID="{2F08813E-344D-4E4D-8683-272238A3F324}" presName="parentText" presStyleLbl="node1" presStyleIdx="0" presStyleCnt="2" custScaleX="277778" custScaleY="30145">
        <dgm:presLayoutVars>
          <dgm:chMax val="1"/>
          <dgm:bulletEnabled val="1"/>
        </dgm:presLayoutVars>
      </dgm:prSet>
      <dgm:spPr/>
    </dgm:pt>
    <dgm:pt modelId="{305FFFE8-3C25-4A0B-B830-6B144126E231}" type="pres">
      <dgm:prSet presAssocID="{981A77FF-693B-45F9-B8E5-22D329C73444}" presName="sp" presStyleCnt="0"/>
      <dgm:spPr/>
    </dgm:pt>
    <dgm:pt modelId="{BF6376A9-7D18-4B5D-A45F-3ED3909CDE65}" type="pres">
      <dgm:prSet presAssocID="{2EF0BC09-50C3-48A9-8402-B8F7D19057D4}" presName="linNode" presStyleCnt="0"/>
      <dgm:spPr/>
    </dgm:pt>
    <dgm:pt modelId="{6D18B46B-A3A4-49C6-A890-E7DE2FE2970C}" type="pres">
      <dgm:prSet presAssocID="{2EF0BC09-50C3-48A9-8402-B8F7D19057D4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21FCA3B1-CFA7-409F-92CE-AA2CC9DA4AA9}" type="pres">
      <dgm:prSet presAssocID="{2EF0BC09-50C3-48A9-8402-B8F7D19057D4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3984C012-2E45-4072-8300-00353674E440}" srcId="{2EF0BC09-50C3-48A9-8402-B8F7D19057D4}" destId="{32B40D70-146B-4630-AC6C-69E249399FDE}" srcOrd="1" destOrd="0" parTransId="{4D40E1F7-9498-4616-891D-5094CCE44844}" sibTransId="{52CFC978-D72B-48FB-809E-265A6696CC85}"/>
    <dgm:cxn modelId="{6817FC16-1101-4027-8876-C308DC66EC3D}" type="presOf" srcId="{3F726F1C-5C8E-4539-B93E-4986170636C2}" destId="{21FCA3B1-CFA7-409F-92CE-AA2CC9DA4AA9}" srcOrd="0" destOrd="0" presId="urn:microsoft.com/office/officeart/2005/8/layout/vList5"/>
    <dgm:cxn modelId="{A5E9F417-452E-447C-BA1D-3DCE03E7DB7A}" type="presOf" srcId="{08EBBCD1-4D81-44B5-9FC8-A00BDCA7FCD4}" destId="{A5ADA66A-F3C5-4496-981A-26E2FC42A8FF}" srcOrd="0" destOrd="0" presId="urn:microsoft.com/office/officeart/2005/8/layout/vList5"/>
    <dgm:cxn modelId="{74511A34-7484-4DB8-BF2D-F8C3BC2B976B}" type="presOf" srcId="{2EF0BC09-50C3-48A9-8402-B8F7D19057D4}" destId="{6D18B46B-A3A4-49C6-A890-E7DE2FE2970C}" srcOrd="0" destOrd="0" presId="urn:microsoft.com/office/officeart/2005/8/layout/vList5"/>
    <dgm:cxn modelId="{0E39F867-6378-48A5-9DCC-916FF268B304}" type="presOf" srcId="{66846A07-E8AF-460F-94CA-54F928D90D20}" destId="{21FCA3B1-CFA7-409F-92CE-AA2CC9DA4AA9}" srcOrd="0" destOrd="2" presId="urn:microsoft.com/office/officeart/2005/8/layout/vList5"/>
    <dgm:cxn modelId="{3157B972-17C8-4C7E-84D3-89CAD95FE6E6}" srcId="{08EBBCD1-4D81-44B5-9FC8-A00BDCA7FCD4}" destId="{2F08813E-344D-4E4D-8683-272238A3F324}" srcOrd="0" destOrd="0" parTransId="{9AEA5C2E-29CA-4A87-9A29-D5A205F19BE1}" sibTransId="{981A77FF-693B-45F9-B8E5-22D329C73444}"/>
    <dgm:cxn modelId="{4E6D4EA9-05CC-48E3-B7EB-C27DCBD9CDDE}" srcId="{2EF0BC09-50C3-48A9-8402-B8F7D19057D4}" destId="{BF421F94-C046-48CE-9BC9-7DAEDBD4BBDE}" srcOrd="3" destOrd="0" parTransId="{B3564216-D4AA-4786-84EF-15199FF73959}" sibTransId="{67ED3453-211D-4541-93A8-68F8BFE51FD5}"/>
    <dgm:cxn modelId="{4F26C8B7-3FE1-474E-8894-1409821090D0}" srcId="{2EF0BC09-50C3-48A9-8402-B8F7D19057D4}" destId="{3F726F1C-5C8E-4539-B93E-4986170636C2}" srcOrd="0" destOrd="0" parTransId="{D0FB50CE-5D72-4878-B80F-F58045155166}" sibTransId="{3CC4F5F6-79C2-48F6-94F5-045586E46695}"/>
    <dgm:cxn modelId="{EFA1E2C9-9C3E-401C-8C12-B879240AC8DF}" srcId="{08EBBCD1-4D81-44B5-9FC8-A00BDCA7FCD4}" destId="{2EF0BC09-50C3-48A9-8402-B8F7D19057D4}" srcOrd="1" destOrd="0" parTransId="{6E773815-8B55-42D8-B174-9008D3BFA7C9}" sibTransId="{60EE4AC2-AF05-4876-AD80-A424D1837F08}"/>
    <dgm:cxn modelId="{194720E3-2277-470E-B0B8-3EA47C5F613E}" type="presOf" srcId="{32B40D70-146B-4630-AC6C-69E249399FDE}" destId="{21FCA3B1-CFA7-409F-92CE-AA2CC9DA4AA9}" srcOrd="0" destOrd="1" presId="urn:microsoft.com/office/officeart/2005/8/layout/vList5"/>
    <dgm:cxn modelId="{4124F4E9-21D2-499C-8A08-42B59A04A508}" type="presOf" srcId="{BF421F94-C046-48CE-9BC9-7DAEDBD4BBDE}" destId="{21FCA3B1-CFA7-409F-92CE-AA2CC9DA4AA9}" srcOrd="0" destOrd="3" presId="urn:microsoft.com/office/officeart/2005/8/layout/vList5"/>
    <dgm:cxn modelId="{C5A061ED-526F-43E7-826F-A86A5477994D}" srcId="{2EF0BC09-50C3-48A9-8402-B8F7D19057D4}" destId="{66846A07-E8AF-460F-94CA-54F928D90D20}" srcOrd="2" destOrd="0" parTransId="{B88A1BE4-422C-46C5-9C1D-1166C019EAC2}" sibTransId="{9420939D-421F-4907-8906-ABF490C51AE1}"/>
    <dgm:cxn modelId="{538AABED-98BA-4937-80B0-30FD22DD1FF8}" type="presOf" srcId="{2F08813E-344D-4E4D-8683-272238A3F324}" destId="{ED83D316-6AE1-4A09-89A0-62A00ABA7231}" srcOrd="0" destOrd="0" presId="urn:microsoft.com/office/officeart/2005/8/layout/vList5"/>
    <dgm:cxn modelId="{6FAABF2B-72F7-44BB-A35D-4FE7E8A7853F}" type="presParOf" srcId="{A5ADA66A-F3C5-4496-981A-26E2FC42A8FF}" destId="{8059CA30-5513-4FED-9648-F2BA060B1B9F}" srcOrd="0" destOrd="0" presId="urn:microsoft.com/office/officeart/2005/8/layout/vList5"/>
    <dgm:cxn modelId="{2744CFEA-9B86-49C3-BB07-9DEC0D5A2F4D}" type="presParOf" srcId="{8059CA30-5513-4FED-9648-F2BA060B1B9F}" destId="{ED83D316-6AE1-4A09-89A0-62A00ABA7231}" srcOrd="0" destOrd="0" presId="urn:microsoft.com/office/officeart/2005/8/layout/vList5"/>
    <dgm:cxn modelId="{911A05C3-61A9-4887-8178-7664764A81F1}" type="presParOf" srcId="{A5ADA66A-F3C5-4496-981A-26E2FC42A8FF}" destId="{305FFFE8-3C25-4A0B-B830-6B144126E231}" srcOrd="1" destOrd="0" presId="urn:microsoft.com/office/officeart/2005/8/layout/vList5"/>
    <dgm:cxn modelId="{5915AC3D-27F2-42F2-9D54-32987CD68938}" type="presParOf" srcId="{A5ADA66A-F3C5-4496-981A-26E2FC42A8FF}" destId="{BF6376A9-7D18-4B5D-A45F-3ED3909CDE65}" srcOrd="2" destOrd="0" presId="urn:microsoft.com/office/officeart/2005/8/layout/vList5"/>
    <dgm:cxn modelId="{A2DDDE29-64F3-4F2D-A098-27E056633D89}" type="presParOf" srcId="{BF6376A9-7D18-4B5D-A45F-3ED3909CDE65}" destId="{6D18B46B-A3A4-49C6-A890-E7DE2FE2970C}" srcOrd="0" destOrd="0" presId="urn:microsoft.com/office/officeart/2005/8/layout/vList5"/>
    <dgm:cxn modelId="{C2FB0713-7B41-4D62-8B1A-50B3A51A7A17}" type="presParOf" srcId="{BF6376A9-7D18-4B5D-A45F-3ED3909CDE65}" destId="{21FCA3B1-CFA7-409F-92CE-AA2CC9DA4AA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/>
            <a:t>When identifying the key ideas, themes and methodologies in your field, it is important to think critically about them</a:t>
          </a:r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/>
            <a:t>This will allow you to identify a ‘gap’ in the literature</a:t>
          </a:r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/>
            <a:t>Ask yourself: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/>
            <a:t>What  are the strengths and weaknesses of these debates?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4FE85AD3-A5D8-4C9D-ABBB-5E90B587E838}">
      <dgm:prSet/>
      <dgm:spPr/>
      <dgm:t>
        <a:bodyPr/>
        <a:lstStyle/>
        <a:p>
          <a:r>
            <a:rPr lang="en-GB"/>
            <a:t>What evidence is lacking, inconclusive or limited?</a:t>
          </a:r>
        </a:p>
      </dgm:t>
    </dgm:pt>
    <dgm:pt modelId="{4BFE04BC-AF2E-4295-B577-F7DBCAFAEFE3}" type="parTrans" cxnId="{AC3C1C19-D4E4-49B0-A384-964A88AF2319}">
      <dgm:prSet/>
      <dgm:spPr/>
      <dgm:t>
        <a:bodyPr/>
        <a:lstStyle/>
        <a:p>
          <a:endParaRPr lang="en-GB"/>
        </a:p>
      </dgm:t>
    </dgm:pt>
    <dgm:pt modelId="{D2D71C2A-81F0-42FB-B304-679301FA1FB9}" type="sibTrans" cxnId="{AC3C1C19-D4E4-49B0-A384-964A88AF2319}">
      <dgm:prSet/>
      <dgm:spPr/>
      <dgm:t>
        <a:bodyPr/>
        <a:lstStyle/>
        <a:p>
          <a:endParaRPr lang="en-GB"/>
        </a:p>
      </dgm:t>
    </dgm:pt>
    <dgm:pt modelId="{D5C31964-0681-4310-953A-5AF8F33E410A}">
      <dgm:prSet/>
      <dgm:spPr/>
      <dgm:t>
        <a:bodyPr/>
        <a:lstStyle/>
        <a:p>
          <a:r>
            <a:rPr lang="en-GB"/>
            <a:t>What will you add to the topic? What will you do differently?</a:t>
          </a:r>
        </a:p>
      </dgm:t>
    </dgm:pt>
    <dgm:pt modelId="{7A6F20FF-3C27-4EE7-B97D-BD5DF31159CE}" type="parTrans" cxnId="{AF3ED7D2-C335-4CA1-9864-C7791B3659E7}">
      <dgm:prSet/>
      <dgm:spPr/>
      <dgm:t>
        <a:bodyPr/>
        <a:lstStyle/>
        <a:p>
          <a:endParaRPr lang="en-GB"/>
        </a:p>
      </dgm:t>
    </dgm:pt>
    <dgm:pt modelId="{13314968-9545-4C0F-B02F-EEAC71360C45}" type="sibTrans" cxnId="{AF3ED7D2-C335-4CA1-9864-C7791B3659E7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C3C1C19-D4E4-49B0-A384-964A88AF2319}" srcId="{D6E817B0-390A-44AC-B845-1897CD8A4934}" destId="{4FE85AD3-A5D8-4C9D-ABBB-5E90B587E838}" srcOrd="1" destOrd="0" parTransId="{4BFE04BC-AF2E-4295-B577-F7DBCAFAEFE3}" sibTransId="{D2D71C2A-81F0-42FB-B304-679301FA1FB9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923C5FA2-2449-4BA6-974C-31086DB0BFC3}" type="presOf" srcId="{D5C31964-0681-4310-953A-5AF8F33E410A}" destId="{EB16901B-6DAE-40C7-BDB5-89CB990BB341}" srcOrd="0" destOrd="2" presId="urn:microsoft.com/office/officeart/2005/8/layout/vList2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AF3ED7D2-C335-4CA1-9864-C7791B3659E7}" srcId="{D6E817B0-390A-44AC-B845-1897CD8A4934}" destId="{D5C31964-0681-4310-953A-5AF8F33E410A}" srcOrd="2" destOrd="0" parTransId="{7A6F20FF-3C27-4EE7-B97D-BD5DF31159CE}" sibTransId="{13314968-9545-4C0F-B02F-EEAC71360C45}"/>
    <dgm:cxn modelId="{A5EACEEA-A777-45EE-8462-2203317C4849}" type="presOf" srcId="{4FE85AD3-A5D8-4C9D-ABBB-5E90B587E838}" destId="{EB16901B-6DAE-40C7-BDB5-89CB990BB341}" srcOrd="0" destOrd="1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/>
            <a:t>Map your story (literature review):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/>
            <a:t>What is your topic?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06F3F310-DF5B-4442-956B-A6A26421A213}">
      <dgm:prSet/>
      <dgm:spPr/>
      <dgm:t>
        <a:bodyPr/>
        <a:lstStyle/>
        <a:p>
          <a:pPr rtl="0"/>
          <a:r>
            <a:rPr lang="en-GB"/>
            <a:t>Who are the key people in your field? What are the key resources?</a:t>
          </a:r>
        </a:p>
      </dgm:t>
    </dgm:pt>
    <dgm:pt modelId="{38E2C247-4632-4C56-A717-11E2FB98CF92}" type="parTrans" cxnId="{A8725677-E35D-4E02-9764-98BC4E911C6E}">
      <dgm:prSet/>
      <dgm:spPr/>
      <dgm:t>
        <a:bodyPr/>
        <a:lstStyle/>
        <a:p>
          <a:endParaRPr lang="en-US"/>
        </a:p>
      </dgm:t>
    </dgm:pt>
    <dgm:pt modelId="{A8494B05-144C-44E2-B1D8-30DA2CD56A23}" type="sibTrans" cxnId="{A8725677-E35D-4E02-9764-98BC4E911C6E}">
      <dgm:prSet/>
      <dgm:spPr/>
      <dgm:t>
        <a:bodyPr/>
        <a:lstStyle/>
        <a:p>
          <a:endParaRPr lang="en-US"/>
        </a:p>
      </dgm:t>
    </dgm:pt>
    <dgm:pt modelId="{6E44B0B2-80B6-4478-8307-C31C4D1E89DE}">
      <dgm:prSet/>
      <dgm:spPr/>
      <dgm:t>
        <a:bodyPr/>
        <a:lstStyle/>
        <a:p>
          <a:pPr rtl="0"/>
          <a:r>
            <a:rPr lang="en-GB"/>
            <a:t>What are the key ideas in your field? What methodologies have been used?</a:t>
          </a:r>
        </a:p>
      </dgm:t>
    </dgm:pt>
    <dgm:pt modelId="{CE72301C-69DF-4829-A536-E0A2D0E9A4E5}" type="parTrans" cxnId="{EA6D3A0E-3327-4EDF-B43E-8748133A7CA5}">
      <dgm:prSet/>
      <dgm:spPr/>
      <dgm:t>
        <a:bodyPr/>
        <a:lstStyle/>
        <a:p>
          <a:endParaRPr lang="en-US"/>
        </a:p>
      </dgm:t>
    </dgm:pt>
    <dgm:pt modelId="{254F3051-36A7-41F7-B414-C9004BC9C7E5}" type="sibTrans" cxnId="{EA6D3A0E-3327-4EDF-B43E-8748133A7CA5}">
      <dgm:prSet/>
      <dgm:spPr/>
      <dgm:t>
        <a:bodyPr/>
        <a:lstStyle/>
        <a:p>
          <a:endParaRPr lang="en-US"/>
        </a:p>
      </dgm:t>
    </dgm:pt>
    <dgm:pt modelId="{784B73A7-3774-495A-8922-F9938A5E0D8E}">
      <dgm:prSet/>
      <dgm:spPr/>
      <dgm:t>
        <a:bodyPr/>
        <a:lstStyle/>
        <a:p>
          <a:pPr rtl="0"/>
          <a:r>
            <a:rPr lang="en-GB"/>
            <a:t>What are some of the strengths and weaknesses of existing research?</a:t>
          </a:r>
        </a:p>
      </dgm:t>
    </dgm:pt>
    <dgm:pt modelId="{23E464A6-6D93-434E-A559-94E230419A16}" type="parTrans" cxnId="{C44FC73E-0921-40E3-A13B-92DEC72DD7DC}">
      <dgm:prSet/>
      <dgm:spPr/>
      <dgm:t>
        <a:bodyPr/>
        <a:lstStyle/>
        <a:p>
          <a:endParaRPr lang="en-US"/>
        </a:p>
      </dgm:t>
    </dgm:pt>
    <dgm:pt modelId="{212395C2-1D31-4138-804B-C2AEB3FC529C}" type="sibTrans" cxnId="{C44FC73E-0921-40E3-A13B-92DEC72DD7DC}">
      <dgm:prSet/>
      <dgm:spPr/>
      <dgm:t>
        <a:bodyPr/>
        <a:lstStyle/>
        <a:p>
          <a:endParaRPr lang="en-US"/>
        </a:p>
      </dgm:t>
    </dgm:pt>
    <dgm:pt modelId="{CABED657-EA18-4634-BA17-61F789CD4C7E}">
      <dgm:prSet/>
      <dgm:spPr/>
      <dgm:t>
        <a:bodyPr/>
        <a:lstStyle/>
        <a:p>
          <a:pPr rtl="0"/>
          <a:r>
            <a:rPr lang="en-GB"/>
            <a:t>What will your contribution be? How will it be different?</a:t>
          </a:r>
        </a:p>
      </dgm:t>
    </dgm:pt>
    <dgm:pt modelId="{4E2C3E6D-9367-4B29-84B8-CC57147567F1}" type="parTrans" cxnId="{501D6D9A-CF06-4F83-B399-27CA90E825A0}">
      <dgm:prSet/>
      <dgm:spPr/>
      <dgm:t>
        <a:bodyPr/>
        <a:lstStyle/>
        <a:p>
          <a:endParaRPr lang="en-US"/>
        </a:p>
      </dgm:t>
    </dgm:pt>
    <dgm:pt modelId="{9370676B-6876-4C81-B74E-1E88415FF69C}" type="sibTrans" cxnId="{501D6D9A-CF06-4F83-B399-27CA90E825A0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/>
            <a:t>(NB: If you can’t answer some of these question, make a note of this. It will come in handy later!)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EA6D3A0E-3327-4EDF-B43E-8748133A7CA5}" srcId="{66EBBC99-2317-40F0-BC5F-E3FA67CD935C}" destId="{6E44B0B2-80B6-4478-8307-C31C4D1E89DE}" srcOrd="2" destOrd="0" parTransId="{CE72301C-69DF-4829-A536-E0A2D0E9A4E5}" sibTransId="{254F3051-36A7-41F7-B414-C9004BC9C7E5}"/>
    <dgm:cxn modelId="{E983B018-D97F-4427-935B-B3647F904D85}" type="presOf" srcId="{6E44B0B2-80B6-4478-8307-C31C4D1E89DE}" destId="{BF1205F6-4BD2-4AF3-A910-29634D37462F}" srcOrd="0" destOrd="2" presId="urn:microsoft.com/office/officeart/2005/8/layout/vList2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BA86A63C-8AE8-451B-9FB2-FC6599D7CE23}" type="presOf" srcId="{784B73A7-3774-495A-8922-F9938A5E0D8E}" destId="{BF1205F6-4BD2-4AF3-A910-29634D37462F}" srcOrd="0" destOrd="3" presId="urn:microsoft.com/office/officeart/2005/8/layout/vList2"/>
    <dgm:cxn modelId="{C44FC73E-0921-40E3-A13B-92DEC72DD7DC}" srcId="{66EBBC99-2317-40F0-BC5F-E3FA67CD935C}" destId="{784B73A7-3774-495A-8922-F9938A5E0D8E}" srcOrd="3" destOrd="0" parTransId="{23E464A6-6D93-434E-A559-94E230419A16}" sibTransId="{212395C2-1D31-4138-804B-C2AEB3FC529C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A8725677-E35D-4E02-9764-98BC4E911C6E}" srcId="{66EBBC99-2317-40F0-BC5F-E3FA67CD935C}" destId="{06F3F310-DF5B-4442-956B-A6A26421A213}" srcOrd="1" destOrd="0" parTransId="{38E2C247-4632-4C56-A717-11E2FB98CF92}" sibTransId="{A8494B05-144C-44E2-B1D8-30DA2CD56A23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501D6D9A-CF06-4F83-B399-27CA90E825A0}" srcId="{66EBBC99-2317-40F0-BC5F-E3FA67CD935C}" destId="{CABED657-EA18-4634-BA17-61F789CD4C7E}" srcOrd="4" destOrd="0" parTransId="{4E2C3E6D-9367-4B29-84B8-CC57147567F1}" sibTransId="{9370676B-6876-4C81-B74E-1E88415FF69C}"/>
    <dgm:cxn modelId="{4C268D9B-B091-41E0-A5EB-E777376D6EF4}" type="presOf" srcId="{CABED657-EA18-4634-BA17-61F789CD4C7E}" destId="{BF1205F6-4BD2-4AF3-A910-29634D37462F}" srcOrd="0" destOrd="4" presId="urn:microsoft.com/office/officeart/2005/8/layout/vList2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A71A58EE-BB68-42EF-95E3-578592449C4C}" type="presOf" srcId="{06F3F310-DF5B-4442-956B-A6A26421A213}" destId="{BF1205F6-4BD2-4AF3-A910-29634D37462F}" srcOrd="0" destOrd="1" presId="urn:microsoft.com/office/officeart/2005/8/layout/vList2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3D4F7A86-DC92-4E0E-806D-47CC8679CF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C5F04A3-EBF2-47AB-85A8-F5159808B0F5}">
      <dgm:prSet/>
      <dgm:spPr/>
      <dgm:t>
        <a:bodyPr/>
        <a:lstStyle/>
        <a:p>
          <a:pPr algn="ctr"/>
          <a:r>
            <a:rPr lang="en-GB"/>
            <a:t>Planning </a:t>
          </a:r>
        </a:p>
      </dgm:t>
    </dgm:pt>
    <dgm:pt modelId="{4156DD7D-160E-49BE-83D3-8AB5EB925F9D}" type="parTrans" cxnId="{325D8139-F259-4F51-A0F3-9BD471692CEC}">
      <dgm:prSet/>
      <dgm:spPr/>
      <dgm:t>
        <a:bodyPr/>
        <a:lstStyle/>
        <a:p>
          <a:pPr algn="ctr"/>
          <a:endParaRPr lang="en-GB"/>
        </a:p>
      </dgm:t>
    </dgm:pt>
    <dgm:pt modelId="{19A136FF-F827-4B57-B154-72685E9C70D8}" type="sibTrans" cxnId="{325D8139-F259-4F51-A0F3-9BD471692CEC}">
      <dgm:prSet/>
      <dgm:spPr/>
      <dgm:t>
        <a:bodyPr/>
        <a:lstStyle/>
        <a:p>
          <a:pPr algn="ctr"/>
          <a:endParaRPr lang="en-GB"/>
        </a:p>
      </dgm:t>
    </dgm:pt>
    <dgm:pt modelId="{27A1B748-B64E-4F5E-8473-5DE22EBA9380}" type="pres">
      <dgm:prSet presAssocID="{3D4F7A86-DC92-4E0E-806D-47CC8679CF0A}" presName="linear" presStyleCnt="0">
        <dgm:presLayoutVars>
          <dgm:animLvl val="lvl"/>
          <dgm:resizeHandles val="exact"/>
        </dgm:presLayoutVars>
      </dgm:prSet>
      <dgm:spPr/>
    </dgm:pt>
    <dgm:pt modelId="{44DDCCFF-24D3-483B-BD8F-50343C4BE964}" type="pres">
      <dgm:prSet presAssocID="{2C5F04A3-EBF2-47AB-85A8-F5159808B0F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25D8139-F259-4F51-A0F3-9BD471692CEC}" srcId="{3D4F7A86-DC92-4E0E-806D-47CC8679CF0A}" destId="{2C5F04A3-EBF2-47AB-85A8-F5159808B0F5}" srcOrd="0" destOrd="0" parTransId="{4156DD7D-160E-49BE-83D3-8AB5EB925F9D}" sibTransId="{19A136FF-F827-4B57-B154-72685E9C70D8}"/>
    <dgm:cxn modelId="{C4897C69-4D6D-4CB4-ABE6-26BDC044BF1D}" type="presOf" srcId="{3D4F7A86-DC92-4E0E-806D-47CC8679CF0A}" destId="{27A1B748-B64E-4F5E-8473-5DE22EBA9380}" srcOrd="0" destOrd="0" presId="urn:microsoft.com/office/officeart/2005/8/layout/vList2"/>
    <dgm:cxn modelId="{36F98DE9-7690-4C94-B4E3-FFB865C56523}" type="presOf" srcId="{2C5F04A3-EBF2-47AB-85A8-F5159808B0F5}" destId="{44DDCCFF-24D3-483B-BD8F-50343C4BE964}" srcOrd="0" destOrd="0" presId="urn:microsoft.com/office/officeart/2005/8/layout/vList2"/>
    <dgm:cxn modelId="{C64E85A0-729C-4273-8268-066A555164E3}" type="presParOf" srcId="{27A1B748-B64E-4F5E-8473-5DE22EBA9380}" destId="{44DDCCFF-24D3-483B-BD8F-50343C4BE96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4D3914D-5A3B-466F-8BC3-9C342CB62E6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D21297-D577-4935-BDE7-36ED84B707EF}">
      <dgm:prSet/>
      <dgm:spPr/>
      <dgm:t>
        <a:bodyPr/>
        <a:lstStyle/>
        <a:p>
          <a:pPr rtl="0"/>
          <a:r>
            <a:rPr lang="en-GB"/>
            <a:t>Planning is about organising the structure of your literature review (your story will help with this!)</a:t>
          </a:r>
        </a:p>
      </dgm:t>
    </dgm:pt>
    <dgm:pt modelId="{0D77D39E-E49A-4E18-9E52-716144135FAC}" type="parTrans" cxnId="{C7406ABC-9AF9-41C5-A0C8-1E1886AA3132}">
      <dgm:prSet/>
      <dgm:spPr/>
      <dgm:t>
        <a:bodyPr/>
        <a:lstStyle/>
        <a:p>
          <a:endParaRPr lang="en-US"/>
        </a:p>
      </dgm:t>
    </dgm:pt>
    <dgm:pt modelId="{D9C2D4D8-5E3D-4B49-A38C-3483FFE688DD}" type="sibTrans" cxnId="{C7406ABC-9AF9-41C5-A0C8-1E1886AA3132}">
      <dgm:prSet/>
      <dgm:spPr/>
      <dgm:t>
        <a:bodyPr/>
        <a:lstStyle/>
        <a:p>
          <a:endParaRPr lang="en-US"/>
        </a:p>
      </dgm:t>
    </dgm:pt>
    <dgm:pt modelId="{8B087AEC-F46F-4E5F-B7AE-53AB80C5041B}">
      <dgm:prSet/>
      <dgm:spPr/>
      <dgm:t>
        <a:bodyPr/>
        <a:lstStyle/>
        <a:p>
          <a:pPr rtl="0"/>
          <a:r>
            <a:rPr lang="en-GB" dirty="0"/>
            <a:t>How will you organise the information?</a:t>
          </a:r>
        </a:p>
      </dgm:t>
    </dgm:pt>
    <dgm:pt modelId="{D8F12C57-076C-4837-A493-BF20844BC04D}" type="parTrans" cxnId="{4DDDE66E-1A12-4636-BB4A-7F730F1B4384}">
      <dgm:prSet/>
      <dgm:spPr/>
      <dgm:t>
        <a:bodyPr/>
        <a:lstStyle/>
        <a:p>
          <a:endParaRPr lang="en-US"/>
        </a:p>
      </dgm:t>
    </dgm:pt>
    <dgm:pt modelId="{87C4BB9C-5CBA-4A29-B664-91998524DC49}" type="sibTrans" cxnId="{4DDDE66E-1A12-4636-BB4A-7F730F1B4384}">
      <dgm:prSet/>
      <dgm:spPr/>
      <dgm:t>
        <a:bodyPr/>
        <a:lstStyle/>
        <a:p>
          <a:endParaRPr lang="en-US"/>
        </a:p>
      </dgm:t>
    </dgm:pt>
    <dgm:pt modelId="{8FE5A8F5-B4F9-481D-80DC-E9228BF404AE}">
      <dgm:prSet/>
      <dgm:spPr/>
      <dgm:t>
        <a:bodyPr/>
        <a:lstStyle/>
        <a:p>
          <a:pPr rtl="0"/>
          <a:r>
            <a:rPr lang="en-GB"/>
            <a:t>Chronologically?</a:t>
          </a:r>
        </a:p>
      </dgm:t>
    </dgm:pt>
    <dgm:pt modelId="{D622E81F-B2B5-402A-950E-0175A675DDAC}" type="parTrans" cxnId="{33AB07A7-C859-478D-9FB3-F82219FD42E2}">
      <dgm:prSet/>
      <dgm:spPr/>
      <dgm:t>
        <a:bodyPr/>
        <a:lstStyle/>
        <a:p>
          <a:endParaRPr lang="en-US"/>
        </a:p>
      </dgm:t>
    </dgm:pt>
    <dgm:pt modelId="{089DE749-2CA3-4D41-B746-6E1C5C349E00}" type="sibTrans" cxnId="{33AB07A7-C859-478D-9FB3-F82219FD42E2}">
      <dgm:prSet/>
      <dgm:spPr/>
      <dgm:t>
        <a:bodyPr/>
        <a:lstStyle/>
        <a:p>
          <a:endParaRPr lang="en-US"/>
        </a:p>
      </dgm:t>
    </dgm:pt>
    <dgm:pt modelId="{37AA7337-6F2A-4663-B85E-16742C86C2BC}">
      <dgm:prSet/>
      <dgm:spPr/>
      <dgm:t>
        <a:bodyPr/>
        <a:lstStyle/>
        <a:p>
          <a:pPr rtl="0"/>
          <a:r>
            <a:rPr lang="en-GB" b="1" dirty="0">
              <a:solidFill>
                <a:srgbClr val="00B0F0"/>
              </a:solidFill>
            </a:rPr>
            <a:t>Thematically?</a:t>
          </a:r>
        </a:p>
      </dgm:t>
    </dgm:pt>
    <dgm:pt modelId="{76D7C9AF-8F9A-4746-A463-B59159CFC355}" type="parTrans" cxnId="{12A6DF37-685D-4919-AFEF-098B2BB4CC7A}">
      <dgm:prSet/>
      <dgm:spPr/>
      <dgm:t>
        <a:bodyPr/>
        <a:lstStyle/>
        <a:p>
          <a:endParaRPr lang="en-US"/>
        </a:p>
      </dgm:t>
    </dgm:pt>
    <dgm:pt modelId="{6617C6AE-1633-4093-844A-F1FEFD9DBE5C}" type="sibTrans" cxnId="{12A6DF37-685D-4919-AFEF-098B2BB4CC7A}">
      <dgm:prSet/>
      <dgm:spPr/>
      <dgm:t>
        <a:bodyPr/>
        <a:lstStyle/>
        <a:p>
          <a:endParaRPr lang="en-US"/>
        </a:p>
      </dgm:t>
    </dgm:pt>
    <dgm:pt modelId="{0FF78A9D-3025-45C1-9BFC-5A4352B83B2E}">
      <dgm:prSet/>
      <dgm:spPr/>
      <dgm:t>
        <a:bodyPr/>
        <a:lstStyle/>
        <a:p>
          <a:pPr rtl="0"/>
          <a:r>
            <a:rPr lang="en-GB"/>
            <a:t>By trends/approaches/techniques?</a:t>
          </a:r>
        </a:p>
      </dgm:t>
    </dgm:pt>
    <dgm:pt modelId="{37CDBE4D-03F3-477B-BB39-9DDEA557EA61}" type="parTrans" cxnId="{163150F2-1748-4B6B-A217-666533A52FA1}">
      <dgm:prSet/>
      <dgm:spPr/>
      <dgm:t>
        <a:bodyPr/>
        <a:lstStyle/>
        <a:p>
          <a:endParaRPr lang="en-US"/>
        </a:p>
      </dgm:t>
    </dgm:pt>
    <dgm:pt modelId="{DC7E0604-87BA-43F5-9362-56188B0637D4}" type="sibTrans" cxnId="{163150F2-1748-4B6B-A217-666533A52FA1}">
      <dgm:prSet/>
      <dgm:spPr/>
      <dgm:t>
        <a:bodyPr/>
        <a:lstStyle/>
        <a:p>
          <a:endParaRPr lang="en-US"/>
        </a:p>
      </dgm:t>
    </dgm:pt>
    <dgm:pt modelId="{5899C6D5-D6A4-4719-9CD4-32CEF4307F86}">
      <dgm:prSet/>
      <dgm:spPr/>
      <dgm:t>
        <a:bodyPr/>
        <a:lstStyle/>
        <a:p>
          <a:pPr rtl="0"/>
          <a:r>
            <a:rPr lang="en-GB" dirty="0"/>
            <a:t>Major debates/controversies?</a:t>
          </a:r>
        </a:p>
      </dgm:t>
    </dgm:pt>
    <dgm:pt modelId="{99059CB9-613C-4FFB-BEE5-D8F77025A2AB}" type="parTrans" cxnId="{2FE6BE50-92F5-4E19-8264-D3A58E718849}">
      <dgm:prSet/>
      <dgm:spPr/>
      <dgm:t>
        <a:bodyPr/>
        <a:lstStyle/>
        <a:p>
          <a:endParaRPr lang="en-US"/>
        </a:p>
      </dgm:t>
    </dgm:pt>
    <dgm:pt modelId="{9983D434-F0C1-4D0F-A52A-0284E2827F47}" type="sibTrans" cxnId="{2FE6BE50-92F5-4E19-8264-D3A58E718849}">
      <dgm:prSet/>
      <dgm:spPr/>
      <dgm:t>
        <a:bodyPr/>
        <a:lstStyle/>
        <a:p>
          <a:endParaRPr lang="en-US"/>
        </a:p>
      </dgm:t>
    </dgm:pt>
    <dgm:pt modelId="{D146645A-D794-4098-AA7A-BB2A1BAC1DD4}" type="pres">
      <dgm:prSet presAssocID="{44D3914D-5A3B-466F-8BC3-9C342CB62E62}" presName="linear" presStyleCnt="0">
        <dgm:presLayoutVars>
          <dgm:animLvl val="lvl"/>
          <dgm:resizeHandles val="exact"/>
        </dgm:presLayoutVars>
      </dgm:prSet>
      <dgm:spPr/>
    </dgm:pt>
    <dgm:pt modelId="{D64FC73A-F1E3-4785-851D-EFD353A1F82F}" type="pres">
      <dgm:prSet presAssocID="{DFD21297-D577-4935-BDE7-36ED84B707E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A7EFA8D-F03E-44A7-A5A3-A5863679C92D}" type="pres">
      <dgm:prSet presAssocID="{D9C2D4D8-5E3D-4B49-A38C-3483FFE688DD}" presName="spacer" presStyleCnt="0"/>
      <dgm:spPr/>
    </dgm:pt>
    <dgm:pt modelId="{CBB96136-5218-4C19-9784-9DCA0B81FECB}" type="pres">
      <dgm:prSet presAssocID="{8B087AEC-F46F-4E5F-B7AE-53AB80C5041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A310677-51A6-4056-B10A-D624333F84BD}" type="pres">
      <dgm:prSet presAssocID="{8B087AEC-F46F-4E5F-B7AE-53AB80C5041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DBB9906-7AA0-4BC8-BFE0-9A051D02A430}" type="presOf" srcId="{DFD21297-D577-4935-BDE7-36ED84B707EF}" destId="{D64FC73A-F1E3-4785-851D-EFD353A1F82F}" srcOrd="0" destOrd="0" presId="urn:microsoft.com/office/officeart/2005/8/layout/vList2"/>
    <dgm:cxn modelId="{12A6DF37-685D-4919-AFEF-098B2BB4CC7A}" srcId="{8B087AEC-F46F-4E5F-B7AE-53AB80C5041B}" destId="{37AA7337-6F2A-4663-B85E-16742C86C2BC}" srcOrd="1" destOrd="0" parTransId="{76D7C9AF-8F9A-4746-A463-B59159CFC355}" sibTransId="{6617C6AE-1633-4093-844A-F1FEFD9DBE5C}"/>
    <dgm:cxn modelId="{348A0539-FB38-4BEF-9454-F71E57459896}" type="presOf" srcId="{44D3914D-5A3B-466F-8BC3-9C342CB62E62}" destId="{D146645A-D794-4098-AA7A-BB2A1BAC1DD4}" srcOrd="0" destOrd="0" presId="urn:microsoft.com/office/officeart/2005/8/layout/vList2"/>
    <dgm:cxn modelId="{6BEEC962-C980-4535-BE75-401150522CDD}" type="presOf" srcId="{5899C6D5-D6A4-4719-9CD4-32CEF4307F86}" destId="{1A310677-51A6-4056-B10A-D624333F84BD}" srcOrd="0" destOrd="3" presId="urn:microsoft.com/office/officeart/2005/8/layout/vList2"/>
    <dgm:cxn modelId="{4DDDE66E-1A12-4636-BB4A-7F730F1B4384}" srcId="{44D3914D-5A3B-466F-8BC3-9C342CB62E62}" destId="{8B087AEC-F46F-4E5F-B7AE-53AB80C5041B}" srcOrd="1" destOrd="0" parTransId="{D8F12C57-076C-4837-A493-BF20844BC04D}" sibTransId="{87C4BB9C-5CBA-4A29-B664-91998524DC49}"/>
    <dgm:cxn modelId="{2FE6BE50-92F5-4E19-8264-D3A58E718849}" srcId="{8B087AEC-F46F-4E5F-B7AE-53AB80C5041B}" destId="{5899C6D5-D6A4-4719-9CD4-32CEF4307F86}" srcOrd="3" destOrd="0" parTransId="{99059CB9-613C-4FFB-BEE5-D8F77025A2AB}" sibTransId="{9983D434-F0C1-4D0F-A52A-0284E2827F47}"/>
    <dgm:cxn modelId="{030C5D8B-6D71-43B5-902B-1CD02FFABC1E}" type="presOf" srcId="{8FE5A8F5-B4F9-481D-80DC-E9228BF404AE}" destId="{1A310677-51A6-4056-B10A-D624333F84BD}" srcOrd="0" destOrd="0" presId="urn:microsoft.com/office/officeart/2005/8/layout/vList2"/>
    <dgm:cxn modelId="{33AB07A7-C859-478D-9FB3-F82219FD42E2}" srcId="{8B087AEC-F46F-4E5F-B7AE-53AB80C5041B}" destId="{8FE5A8F5-B4F9-481D-80DC-E9228BF404AE}" srcOrd="0" destOrd="0" parTransId="{D622E81F-B2B5-402A-950E-0175A675DDAC}" sibTransId="{089DE749-2CA3-4D41-B746-6E1C5C349E00}"/>
    <dgm:cxn modelId="{C7406ABC-9AF9-41C5-A0C8-1E1886AA3132}" srcId="{44D3914D-5A3B-466F-8BC3-9C342CB62E62}" destId="{DFD21297-D577-4935-BDE7-36ED84B707EF}" srcOrd="0" destOrd="0" parTransId="{0D77D39E-E49A-4E18-9E52-716144135FAC}" sibTransId="{D9C2D4D8-5E3D-4B49-A38C-3483FFE688DD}"/>
    <dgm:cxn modelId="{B29365BF-5FBB-405F-87D3-D1534700C0FE}" type="presOf" srcId="{0FF78A9D-3025-45C1-9BFC-5A4352B83B2E}" destId="{1A310677-51A6-4056-B10A-D624333F84BD}" srcOrd="0" destOrd="2" presId="urn:microsoft.com/office/officeart/2005/8/layout/vList2"/>
    <dgm:cxn modelId="{C8CDACD6-6D24-4006-88A8-D5FAA2C29A4A}" type="presOf" srcId="{8B087AEC-F46F-4E5F-B7AE-53AB80C5041B}" destId="{CBB96136-5218-4C19-9784-9DCA0B81FECB}" srcOrd="0" destOrd="0" presId="urn:microsoft.com/office/officeart/2005/8/layout/vList2"/>
    <dgm:cxn modelId="{F2413CEE-768C-4BEE-B92D-2D6523968108}" type="presOf" srcId="{37AA7337-6F2A-4663-B85E-16742C86C2BC}" destId="{1A310677-51A6-4056-B10A-D624333F84BD}" srcOrd="0" destOrd="1" presId="urn:microsoft.com/office/officeart/2005/8/layout/vList2"/>
    <dgm:cxn modelId="{163150F2-1748-4B6B-A217-666533A52FA1}" srcId="{8B087AEC-F46F-4E5F-B7AE-53AB80C5041B}" destId="{0FF78A9D-3025-45C1-9BFC-5A4352B83B2E}" srcOrd="2" destOrd="0" parTransId="{37CDBE4D-03F3-477B-BB39-9DDEA557EA61}" sibTransId="{DC7E0604-87BA-43F5-9362-56188B0637D4}"/>
    <dgm:cxn modelId="{46C2E500-5552-4E77-B3A7-5D0ACE8518F8}" type="presParOf" srcId="{D146645A-D794-4098-AA7A-BB2A1BAC1DD4}" destId="{D64FC73A-F1E3-4785-851D-EFD353A1F82F}" srcOrd="0" destOrd="0" presId="urn:microsoft.com/office/officeart/2005/8/layout/vList2"/>
    <dgm:cxn modelId="{0044DCEB-279A-4878-B883-37BFE1F49F1E}" type="presParOf" srcId="{D146645A-D794-4098-AA7A-BB2A1BAC1DD4}" destId="{CA7EFA8D-F03E-44A7-A5A3-A5863679C92D}" srcOrd="1" destOrd="0" presId="urn:microsoft.com/office/officeart/2005/8/layout/vList2"/>
    <dgm:cxn modelId="{EE43AAA7-8AF7-4C30-94B4-92287279ADB7}" type="presParOf" srcId="{D146645A-D794-4098-AA7A-BB2A1BAC1DD4}" destId="{CBB96136-5218-4C19-9784-9DCA0B81FECB}" srcOrd="2" destOrd="0" presId="urn:microsoft.com/office/officeart/2005/8/layout/vList2"/>
    <dgm:cxn modelId="{B19081D3-6BD1-4552-BD4C-191FCE906BFE}" type="presParOf" srcId="{D146645A-D794-4098-AA7A-BB2A1BAC1DD4}" destId="{1A310677-51A6-4056-B10A-D624333F84B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4663478C-2CB4-4D6C-9F8E-1062831860E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CC9DC2-6D30-4B3D-BF2A-956302856292}">
      <dgm:prSet/>
      <dgm:spPr/>
      <dgm:t>
        <a:bodyPr/>
        <a:lstStyle/>
        <a:p>
          <a:pPr rtl="0"/>
          <a:r>
            <a:rPr lang="en-GB"/>
            <a:t>You can:</a:t>
          </a:r>
        </a:p>
      </dgm:t>
    </dgm:pt>
    <dgm:pt modelId="{06AB43B8-F829-4072-8F6B-F1DE35096458}" type="parTrans" cxnId="{19DCD966-1A92-4356-982B-D5D5BD063AD2}">
      <dgm:prSet/>
      <dgm:spPr/>
      <dgm:t>
        <a:bodyPr/>
        <a:lstStyle/>
        <a:p>
          <a:endParaRPr lang="en-US"/>
        </a:p>
      </dgm:t>
    </dgm:pt>
    <dgm:pt modelId="{EA55C98F-E97A-48FB-9299-1FAD5A190293}" type="sibTrans" cxnId="{19DCD966-1A92-4356-982B-D5D5BD063AD2}">
      <dgm:prSet/>
      <dgm:spPr/>
      <dgm:t>
        <a:bodyPr/>
        <a:lstStyle/>
        <a:p>
          <a:endParaRPr lang="en-US"/>
        </a:p>
      </dgm:t>
    </dgm:pt>
    <dgm:pt modelId="{A78D12AA-4350-4A7A-87F3-699018261B4C}">
      <dgm:prSet/>
      <dgm:spPr/>
      <dgm:t>
        <a:bodyPr/>
        <a:lstStyle/>
        <a:p>
          <a:pPr rtl="0"/>
          <a:r>
            <a:rPr lang="en-GB"/>
            <a:t>Jot down ideas</a:t>
          </a:r>
        </a:p>
      </dgm:t>
    </dgm:pt>
    <dgm:pt modelId="{A3510079-8D08-4CFA-ACD2-E55BB40F3719}" type="parTrans" cxnId="{3D25999B-F80E-4E83-9C8D-15AD2138A5BD}">
      <dgm:prSet/>
      <dgm:spPr/>
      <dgm:t>
        <a:bodyPr/>
        <a:lstStyle/>
        <a:p>
          <a:endParaRPr lang="en-US"/>
        </a:p>
      </dgm:t>
    </dgm:pt>
    <dgm:pt modelId="{280EF2F6-0F50-4514-84B0-F6B74D20CECC}" type="sibTrans" cxnId="{3D25999B-F80E-4E83-9C8D-15AD2138A5BD}">
      <dgm:prSet/>
      <dgm:spPr/>
      <dgm:t>
        <a:bodyPr/>
        <a:lstStyle/>
        <a:p>
          <a:endParaRPr lang="en-US"/>
        </a:p>
      </dgm:t>
    </dgm:pt>
    <dgm:pt modelId="{6FE6589C-3BD1-415E-9FF7-4C0E1161F851}">
      <dgm:prSet/>
      <dgm:spPr/>
      <dgm:t>
        <a:bodyPr/>
        <a:lstStyle/>
        <a:p>
          <a:pPr rtl="0"/>
          <a:r>
            <a:rPr lang="en-GB"/>
            <a:t>Move them around</a:t>
          </a:r>
        </a:p>
      </dgm:t>
    </dgm:pt>
    <dgm:pt modelId="{A75D800E-D983-42F5-8BAA-C30C52DCBFDA}" type="parTrans" cxnId="{0594BD61-FF60-401D-84B0-4A2B6C018268}">
      <dgm:prSet/>
      <dgm:spPr/>
      <dgm:t>
        <a:bodyPr/>
        <a:lstStyle/>
        <a:p>
          <a:endParaRPr lang="en-US"/>
        </a:p>
      </dgm:t>
    </dgm:pt>
    <dgm:pt modelId="{7B663436-52F3-4228-B664-2D0A4846FC4B}" type="sibTrans" cxnId="{0594BD61-FF60-401D-84B0-4A2B6C018268}">
      <dgm:prSet/>
      <dgm:spPr/>
      <dgm:t>
        <a:bodyPr/>
        <a:lstStyle/>
        <a:p>
          <a:endParaRPr lang="en-US"/>
        </a:p>
      </dgm:t>
    </dgm:pt>
    <dgm:pt modelId="{AB494B60-BD20-4DF9-B1A6-CFFC7A7B6643}">
      <dgm:prSet/>
      <dgm:spPr/>
      <dgm:t>
        <a:bodyPr/>
        <a:lstStyle/>
        <a:p>
          <a:pPr rtl="0"/>
          <a:r>
            <a:rPr lang="en-GB"/>
            <a:t>Create links</a:t>
          </a:r>
        </a:p>
      </dgm:t>
    </dgm:pt>
    <dgm:pt modelId="{A35166FB-56C2-4602-8291-B30AA54AA21F}" type="parTrans" cxnId="{B0D9F2FA-897D-4436-92F5-61E3D3D14A96}">
      <dgm:prSet/>
      <dgm:spPr/>
      <dgm:t>
        <a:bodyPr/>
        <a:lstStyle/>
        <a:p>
          <a:endParaRPr lang="en-US"/>
        </a:p>
      </dgm:t>
    </dgm:pt>
    <dgm:pt modelId="{9853D51A-61B1-4FA4-A95F-64C725D32799}" type="sibTrans" cxnId="{B0D9F2FA-897D-4436-92F5-61E3D3D14A96}">
      <dgm:prSet/>
      <dgm:spPr/>
      <dgm:t>
        <a:bodyPr/>
        <a:lstStyle/>
        <a:p>
          <a:endParaRPr lang="en-US"/>
        </a:p>
      </dgm:t>
    </dgm:pt>
    <dgm:pt modelId="{8FE53FBC-C205-4404-94CF-24A6CB373192}">
      <dgm:prSet/>
      <dgm:spPr/>
      <dgm:t>
        <a:bodyPr/>
        <a:lstStyle/>
        <a:p>
          <a:pPr rtl="0"/>
          <a:r>
            <a:rPr lang="en-GB"/>
            <a:t>Put text on nodes</a:t>
          </a:r>
        </a:p>
      </dgm:t>
    </dgm:pt>
    <dgm:pt modelId="{9D962488-3013-4C9C-85A8-F5F5F55F352E}" type="parTrans" cxnId="{A2CA8510-8C89-4AF4-8307-DA5C19CF6D1F}">
      <dgm:prSet/>
      <dgm:spPr/>
      <dgm:t>
        <a:bodyPr/>
        <a:lstStyle/>
        <a:p>
          <a:endParaRPr lang="en-US"/>
        </a:p>
      </dgm:t>
    </dgm:pt>
    <dgm:pt modelId="{668C27A7-A87D-4BF4-9263-4E23663E1992}" type="sibTrans" cxnId="{A2CA8510-8C89-4AF4-8307-DA5C19CF6D1F}">
      <dgm:prSet/>
      <dgm:spPr/>
      <dgm:t>
        <a:bodyPr/>
        <a:lstStyle/>
        <a:p>
          <a:endParaRPr lang="en-US"/>
        </a:p>
      </dgm:t>
    </dgm:pt>
    <dgm:pt modelId="{27AF5AA1-01B5-46FE-9C8D-B7E6F0E866C3}">
      <dgm:prSet/>
      <dgm:spPr/>
      <dgm:t>
        <a:bodyPr/>
        <a:lstStyle/>
        <a:p>
          <a:pPr rtl="0"/>
          <a:r>
            <a:rPr lang="en-GB"/>
            <a:t>Swap between ‘Diagram’ and ‘Outline’</a:t>
          </a:r>
        </a:p>
      </dgm:t>
    </dgm:pt>
    <dgm:pt modelId="{2F27E132-51D2-4754-BA0B-8827F62E0121}" type="parTrans" cxnId="{F13F0CA6-364A-4396-B85A-08A0B193E2F6}">
      <dgm:prSet/>
      <dgm:spPr/>
      <dgm:t>
        <a:bodyPr/>
        <a:lstStyle/>
        <a:p>
          <a:endParaRPr lang="en-US"/>
        </a:p>
      </dgm:t>
    </dgm:pt>
    <dgm:pt modelId="{A10F55BC-BDC3-44DE-B39F-9071C4735BFC}" type="sibTrans" cxnId="{F13F0CA6-364A-4396-B85A-08A0B193E2F6}">
      <dgm:prSet/>
      <dgm:spPr/>
      <dgm:t>
        <a:bodyPr/>
        <a:lstStyle/>
        <a:p>
          <a:endParaRPr lang="en-US"/>
        </a:p>
      </dgm:t>
    </dgm:pt>
    <dgm:pt modelId="{9BD32480-8750-487E-B020-6E616843998E}">
      <dgm:prSet/>
      <dgm:spPr/>
      <dgm:t>
        <a:bodyPr/>
        <a:lstStyle/>
        <a:p>
          <a:pPr rtl="0"/>
          <a:r>
            <a:rPr lang="en-GB"/>
            <a:t>Transfer to Word</a:t>
          </a:r>
        </a:p>
      </dgm:t>
    </dgm:pt>
    <dgm:pt modelId="{A3873A84-6D27-4C35-8A71-B6301541E582}" type="parTrans" cxnId="{09831C10-1E0E-490D-9440-6AC8B97F902C}">
      <dgm:prSet/>
      <dgm:spPr/>
      <dgm:t>
        <a:bodyPr/>
        <a:lstStyle/>
        <a:p>
          <a:endParaRPr lang="en-US"/>
        </a:p>
      </dgm:t>
    </dgm:pt>
    <dgm:pt modelId="{01D5D702-7533-4913-9BEB-6FB252B1D7FC}" type="sibTrans" cxnId="{09831C10-1E0E-490D-9440-6AC8B97F902C}">
      <dgm:prSet/>
      <dgm:spPr/>
      <dgm:t>
        <a:bodyPr/>
        <a:lstStyle/>
        <a:p>
          <a:endParaRPr lang="en-US"/>
        </a:p>
      </dgm:t>
    </dgm:pt>
    <dgm:pt modelId="{8D2F285B-F18A-4001-A27E-DC56B2F63EFA}" type="pres">
      <dgm:prSet presAssocID="{4663478C-2CB4-4D6C-9F8E-1062831860E3}" presName="linear" presStyleCnt="0">
        <dgm:presLayoutVars>
          <dgm:animLvl val="lvl"/>
          <dgm:resizeHandles val="exact"/>
        </dgm:presLayoutVars>
      </dgm:prSet>
      <dgm:spPr/>
    </dgm:pt>
    <dgm:pt modelId="{651391D3-CE93-4C66-A305-4953B032A03E}" type="pres">
      <dgm:prSet presAssocID="{FACC9DC2-6D30-4B3D-BF2A-95630285629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F6E0EDA-7197-4781-867A-0343FBD60937}" type="pres">
      <dgm:prSet presAssocID="{FACC9DC2-6D30-4B3D-BF2A-95630285629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9831C10-1E0E-490D-9440-6AC8B97F902C}" srcId="{FACC9DC2-6D30-4B3D-BF2A-956302856292}" destId="{9BD32480-8750-487E-B020-6E616843998E}" srcOrd="5" destOrd="0" parTransId="{A3873A84-6D27-4C35-8A71-B6301541E582}" sibTransId="{01D5D702-7533-4913-9BEB-6FB252B1D7FC}"/>
    <dgm:cxn modelId="{A2CA8510-8C89-4AF4-8307-DA5C19CF6D1F}" srcId="{FACC9DC2-6D30-4B3D-BF2A-956302856292}" destId="{8FE53FBC-C205-4404-94CF-24A6CB373192}" srcOrd="3" destOrd="0" parTransId="{9D962488-3013-4C9C-85A8-F5F5F55F352E}" sibTransId="{668C27A7-A87D-4BF4-9263-4E23663E1992}"/>
    <dgm:cxn modelId="{D1FC0419-1B76-4B0D-858F-2D4AB1185258}" type="presOf" srcId="{4663478C-2CB4-4D6C-9F8E-1062831860E3}" destId="{8D2F285B-F18A-4001-A27E-DC56B2F63EFA}" srcOrd="0" destOrd="0" presId="urn:microsoft.com/office/officeart/2005/8/layout/vList2"/>
    <dgm:cxn modelId="{0594BD61-FF60-401D-84B0-4A2B6C018268}" srcId="{FACC9DC2-6D30-4B3D-BF2A-956302856292}" destId="{6FE6589C-3BD1-415E-9FF7-4C0E1161F851}" srcOrd="1" destOrd="0" parTransId="{A75D800E-D983-42F5-8BAA-C30C52DCBFDA}" sibTransId="{7B663436-52F3-4228-B664-2D0A4846FC4B}"/>
    <dgm:cxn modelId="{19DCD966-1A92-4356-982B-D5D5BD063AD2}" srcId="{4663478C-2CB4-4D6C-9F8E-1062831860E3}" destId="{FACC9DC2-6D30-4B3D-BF2A-956302856292}" srcOrd="0" destOrd="0" parTransId="{06AB43B8-F829-4072-8F6B-F1DE35096458}" sibTransId="{EA55C98F-E97A-48FB-9299-1FAD5A190293}"/>
    <dgm:cxn modelId="{35B16867-9E2C-44BF-8070-30AA33CD43E4}" type="presOf" srcId="{9BD32480-8750-487E-B020-6E616843998E}" destId="{DF6E0EDA-7197-4781-867A-0343FBD60937}" srcOrd="0" destOrd="5" presId="urn:microsoft.com/office/officeart/2005/8/layout/vList2"/>
    <dgm:cxn modelId="{E7BDCE49-AF53-4020-90A3-807A6B19045A}" type="presOf" srcId="{A78D12AA-4350-4A7A-87F3-699018261B4C}" destId="{DF6E0EDA-7197-4781-867A-0343FBD60937}" srcOrd="0" destOrd="0" presId="urn:microsoft.com/office/officeart/2005/8/layout/vList2"/>
    <dgm:cxn modelId="{693F094F-2185-4AA1-B1EB-3C1050AB61B5}" type="presOf" srcId="{FACC9DC2-6D30-4B3D-BF2A-956302856292}" destId="{651391D3-CE93-4C66-A305-4953B032A03E}" srcOrd="0" destOrd="0" presId="urn:microsoft.com/office/officeart/2005/8/layout/vList2"/>
    <dgm:cxn modelId="{D1157C96-3E8F-41CD-91D9-986E5E31050D}" type="presOf" srcId="{8FE53FBC-C205-4404-94CF-24A6CB373192}" destId="{DF6E0EDA-7197-4781-867A-0343FBD60937}" srcOrd="0" destOrd="3" presId="urn:microsoft.com/office/officeart/2005/8/layout/vList2"/>
    <dgm:cxn modelId="{3D25999B-F80E-4E83-9C8D-15AD2138A5BD}" srcId="{FACC9DC2-6D30-4B3D-BF2A-956302856292}" destId="{A78D12AA-4350-4A7A-87F3-699018261B4C}" srcOrd="0" destOrd="0" parTransId="{A3510079-8D08-4CFA-ACD2-E55BB40F3719}" sibTransId="{280EF2F6-0F50-4514-84B0-F6B74D20CECC}"/>
    <dgm:cxn modelId="{D568AEA5-0944-4DD8-AAF2-E758D2A439D7}" type="presOf" srcId="{AB494B60-BD20-4DF9-B1A6-CFFC7A7B6643}" destId="{DF6E0EDA-7197-4781-867A-0343FBD60937}" srcOrd="0" destOrd="2" presId="urn:microsoft.com/office/officeart/2005/8/layout/vList2"/>
    <dgm:cxn modelId="{F13F0CA6-364A-4396-B85A-08A0B193E2F6}" srcId="{FACC9DC2-6D30-4B3D-BF2A-956302856292}" destId="{27AF5AA1-01B5-46FE-9C8D-B7E6F0E866C3}" srcOrd="4" destOrd="0" parTransId="{2F27E132-51D2-4754-BA0B-8827F62E0121}" sibTransId="{A10F55BC-BDC3-44DE-B39F-9071C4735BFC}"/>
    <dgm:cxn modelId="{302E6DC6-5B2F-4AA3-A661-5C7C34779577}" type="presOf" srcId="{27AF5AA1-01B5-46FE-9C8D-B7E6F0E866C3}" destId="{DF6E0EDA-7197-4781-867A-0343FBD60937}" srcOrd="0" destOrd="4" presId="urn:microsoft.com/office/officeart/2005/8/layout/vList2"/>
    <dgm:cxn modelId="{05B1A7C6-CAC9-4E23-9205-B087541E0226}" type="presOf" srcId="{6FE6589C-3BD1-415E-9FF7-4C0E1161F851}" destId="{DF6E0EDA-7197-4781-867A-0343FBD60937}" srcOrd="0" destOrd="1" presId="urn:microsoft.com/office/officeart/2005/8/layout/vList2"/>
    <dgm:cxn modelId="{B0D9F2FA-897D-4436-92F5-61E3D3D14A96}" srcId="{FACC9DC2-6D30-4B3D-BF2A-956302856292}" destId="{AB494B60-BD20-4DF9-B1A6-CFFC7A7B6643}" srcOrd="2" destOrd="0" parTransId="{A35166FB-56C2-4602-8291-B30AA54AA21F}" sibTransId="{9853D51A-61B1-4FA4-A95F-64C725D32799}"/>
    <dgm:cxn modelId="{0839C66A-8164-4E20-8B9A-0AA0ADACC910}" type="presParOf" srcId="{8D2F285B-F18A-4001-A27E-DC56B2F63EFA}" destId="{651391D3-CE93-4C66-A305-4953B032A03E}" srcOrd="0" destOrd="0" presId="urn:microsoft.com/office/officeart/2005/8/layout/vList2"/>
    <dgm:cxn modelId="{7F04194B-B8E1-43FE-AEDA-63D58276847E}" type="presParOf" srcId="{8D2F285B-F18A-4001-A27E-DC56B2F63EFA}" destId="{DF6E0EDA-7197-4781-867A-0343FBD6093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/>
            <a:t>Start with an overview</a:t>
          </a:r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/>
            <a:t>Decide on organising principles (themes, trends, methodology, chronology, controversies – usually a combination of some of these)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/>
            <a:t>Use headings for the different sections of the review </a:t>
          </a:r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/>
            <a:t>Provide summative signposts of where your argument is leading</a:t>
          </a:r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/>
            <a:t>Summarise your review/highlight ‘gap’ / your ideas in research</a:t>
          </a:r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/>
            <a:t>Tips for clear writing:</a:t>
          </a:r>
          <a:endParaRPr lang="en-GB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/>
            <a:t>Clear introduction: overview of topic, aim of review and structure</a:t>
          </a:r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17791FE5-D090-4F51-B7EB-86B168630213}">
      <dgm:prSet/>
      <dgm:spPr/>
      <dgm:t>
        <a:bodyPr/>
        <a:lstStyle/>
        <a:p>
          <a:r>
            <a:rPr lang="en-GB"/>
            <a:t>Clear paragraph structure </a:t>
          </a:r>
        </a:p>
      </dgm:t>
    </dgm:pt>
    <dgm:pt modelId="{EF1C2A86-C6FA-4C73-8EB9-0FBE8B8C7DDA}" type="parTrans" cxnId="{B4DBAA37-E5DB-4651-AB0E-3378E65DAE47}">
      <dgm:prSet/>
      <dgm:spPr/>
      <dgm:t>
        <a:bodyPr/>
        <a:lstStyle/>
        <a:p>
          <a:endParaRPr lang="en-GB"/>
        </a:p>
      </dgm:t>
    </dgm:pt>
    <dgm:pt modelId="{828E6B6C-EA73-4FBA-9BA4-EEBCA9676F70}" type="sibTrans" cxnId="{B4DBAA37-E5DB-4651-AB0E-3378E65DAE47}">
      <dgm:prSet/>
      <dgm:spPr/>
      <dgm:t>
        <a:bodyPr/>
        <a:lstStyle/>
        <a:p>
          <a:endParaRPr lang="en-GB"/>
        </a:p>
      </dgm:t>
    </dgm:pt>
    <dgm:pt modelId="{03289A55-7534-4E08-BF3B-8676BEB24D70}">
      <dgm:prSet/>
      <dgm:spPr/>
      <dgm:t>
        <a:bodyPr/>
        <a:lstStyle/>
        <a:p>
          <a:r>
            <a:rPr lang="en-GB"/>
            <a:t>Make sure the subject of your sentence is clear</a:t>
          </a:r>
        </a:p>
      </dgm:t>
    </dgm:pt>
    <dgm:pt modelId="{F2CC2376-410E-47C9-9248-0AF83A78FE6E}" type="parTrans" cxnId="{7BDFA9DE-D54A-4874-B633-B2C96DD905C9}">
      <dgm:prSet/>
      <dgm:spPr/>
      <dgm:t>
        <a:bodyPr/>
        <a:lstStyle/>
        <a:p>
          <a:endParaRPr lang="en-GB"/>
        </a:p>
      </dgm:t>
    </dgm:pt>
    <dgm:pt modelId="{81494923-A9E7-422A-841B-7A4A8BA349BB}" type="sibTrans" cxnId="{7BDFA9DE-D54A-4874-B633-B2C96DD905C9}">
      <dgm:prSet/>
      <dgm:spPr/>
      <dgm:t>
        <a:bodyPr/>
        <a:lstStyle/>
        <a:p>
          <a:endParaRPr lang="en-GB"/>
        </a:p>
      </dgm:t>
    </dgm:pt>
    <dgm:pt modelId="{A0C17C87-4465-4492-A82D-EF091D58CC29}">
      <dgm:prSet/>
      <dgm:spPr/>
      <dgm:t>
        <a:bodyPr/>
        <a:lstStyle/>
        <a:p>
          <a:r>
            <a:rPr lang="en-GB"/>
            <a:t>Don’t assume knowledge</a:t>
          </a:r>
        </a:p>
      </dgm:t>
    </dgm:pt>
    <dgm:pt modelId="{98D28247-E850-4481-9AE1-76CE953F333A}" type="parTrans" cxnId="{C25FD1F7-63D1-42B6-9C41-9D8F1D865BF4}">
      <dgm:prSet/>
      <dgm:spPr/>
      <dgm:t>
        <a:bodyPr/>
        <a:lstStyle/>
        <a:p>
          <a:endParaRPr lang="en-GB"/>
        </a:p>
      </dgm:t>
    </dgm:pt>
    <dgm:pt modelId="{83B4AA25-26BB-4DAD-8B2D-45FC6730DB45}" type="sibTrans" cxnId="{C25FD1F7-63D1-42B6-9C41-9D8F1D865BF4}">
      <dgm:prSet/>
      <dgm:spPr/>
      <dgm:t>
        <a:bodyPr/>
        <a:lstStyle/>
        <a:p>
          <a:endParaRPr lang="en-GB"/>
        </a:p>
      </dgm:t>
    </dgm:pt>
    <dgm:pt modelId="{4CF90A4B-677B-45CA-971B-7BD9BD5F2930}">
      <dgm:prSet/>
      <dgm:spPr/>
      <dgm:t>
        <a:bodyPr/>
        <a:lstStyle/>
        <a:p>
          <a:r>
            <a:rPr lang="en-GB"/>
            <a:t>Make sure key terminology and difficult ideas are always explained thoroughly (ask your yourself: does it make sense?)</a:t>
          </a:r>
        </a:p>
      </dgm:t>
    </dgm:pt>
    <dgm:pt modelId="{65A1CED0-2768-43A0-82E4-E9C68A7A5E59}" type="parTrans" cxnId="{B6D23C87-67A6-4305-A791-89F603E1BC0A}">
      <dgm:prSet/>
      <dgm:spPr/>
      <dgm:t>
        <a:bodyPr/>
        <a:lstStyle/>
        <a:p>
          <a:endParaRPr lang="en-GB"/>
        </a:p>
      </dgm:t>
    </dgm:pt>
    <dgm:pt modelId="{0C21050E-1791-400C-8E32-724EF1546DE8}" type="sibTrans" cxnId="{B6D23C87-67A6-4305-A791-89F603E1BC0A}">
      <dgm:prSet/>
      <dgm:spPr/>
      <dgm:t>
        <a:bodyPr/>
        <a:lstStyle/>
        <a:p>
          <a:endParaRPr lang="en-GB"/>
        </a:p>
      </dgm:t>
    </dgm:pt>
    <dgm:pt modelId="{8ABA8300-4109-410D-B0B7-42EF62FDD254}">
      <dgm:prSet/>
      <dgm:spPr/>
      <dgm:t>
        <a:bodyPr/>
        <a:lstStyle/>
        <a:p>
          <a:r>
            <a:rPr lang="en-GB"/>
            <a:t>Be objective and balanced</a:t>
          </a:r>
        </a:p>
      </dgm:t>
    </dgm:pt>
    <dgm:pt modelId="{B9B5819E-D658-4878-BA2E-EA8FBD45D946}" type="parTrans" cxnId="{52EA94B2-DAF0-4075-ACA1-0AD4BE29770E}">
      <dgm:prSet/>
      <dgm:spPr/>
      <dgm:t>
        <a:bodyPr/>
        <a:lstStyle/>
        <a:p>
          <a:endParaRPr lang="en-GB"/>
        </a:p>
      </dgm:t>
    </dgm:pt>
    <dgm:pt modelId="{17893D72-9D89-4D5F-8349-EBCEB3E157FE}" type="sibTrans" cxnId="{52EA94B2-DAF0-4075-ACA1-0AD4BE29770E}">
      <dgm:prSet/>
      <dgm:spPr/>
      <dgm:t>
        <a:bodyPr/>
        <a:lstStyle/>
        <a:p>
          <a:endParaRPr lang="en-GB"/>
        </a:p>
      </dgm:t>
    </dgm:pt>
    <dgm:pt modelId="{54BDE800-69BC-40DC-A3D3-AF23EF200881}">
      <dgm:prSet/>
      <dgm:spPr/>
      <dgm:t>
        <a:bodyPr/>
        <a:lstStyle/>
        <a:p>
          <a:r>
            <a:rPr lang="en-GB"/>
            <a:t>Use signposts to orientate the reader</a:t>
          </a:r>
        </a:p>
      </dgm:t>
    </dgm:pt>
    <dgm:pt modelId="{C9A2510C-1313-4C8D-82D0-51D772D0171F}" type="parTrans" cxnId="{C7C26B89-C465-48D8-9BA8-DCA4D27EC4C1}">
      <dgm:prSet/>
      <dgm:spPr/>
      <dgm:t>
        <a:bodyPr/>
        <a:lstStyle/>
        <a:p>
          <a:endParaRPr lang="en-GB"/>
        </a:p>
      </dgm:t>
    </dgm:pt>
    <dgm:pt modelId="{FBF3310A-ECA9-43C0-A1DE-14610F0C0012}" type="sibTrans" cxnId="{C7C26B89-C465-48D8-9BA8-DCA4D27EC4C1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B4DBAA37-E5DB-4651-AB0E-3378E65DAE47}" srcId="{3B1A4783-15B1-4C87-9529-008A2FA90EE3}" destId="{17791FE5-D090-4F51-B7EB-86B168630213}" srcOrd="1" destOrd="0" parTransId="{EF1C2A86-C6FA-4C73-8EB9-0FBE8B8C7DDA}" sibTransId="{828E6B6C-EA73-4FBA-9BA4-EEBCA9676F70}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96304E40-3E3A-4F58-A27D-B8FC6A23FD32}" type="presOf" srcId="{8ABA8300-4109-410D-B0B7-42EF62FDD254}" destId="{7CAC5FE8-7038-4D4C-BFFE-CE73048F5F47}" srcOrd="0" destOrd="5" presId="urn:microsoft.com/office/officeart/2005/8/layout/vList2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852C4C70-BAA2-4BC8-AD99-EDBFB70DC8D1}" type="presOf" srcId="{4CF90A4B-677B-45CA-971B-7BD9BD5F2930}" destId="{7CAC5FE8-7038-4D4C-BFFE-CE73048F5F47}" srcOrd="0" destOrd="4" presId="urn:microsoft.com/office/officeart/2005/8/layout/vList2"/>
    <dgm:cxn modelId="{54A98075-4D40-4712-B9EC-61C341F603DC}" type="presOf" srcId="{54BDE800-69BC-40DC-A3D3-AF23EF200881}" destId="{7CAC5FE8-7038-4D4C-BFFE-CE73048F5F47}" srcOrd="0" destOrd="6" presId="urn:microsoft.com/office/officeart/2005/8/layout/vList2"/>
    <dgm:cxn modelId="{B6D23C87-67A6-4305-A791-89F603E1BC0A}" srcId="{3B1A4783-15B1-4C87-9529-008A2FA90EE3}" destId="{4CF90A4B-677B-45CA-971B-7BD9BD5F2930}" srcOrd="4" destOrd="0" parTransId="{65A1CED0-2768-43A0-82E4-E9C68A7A5E59}" sibTransId="{0C21050E-1791-400C-8E32-724EF1546DE8}"/>
    <dgm:cxn modelId="{79A5A688-6FB3-40F6-BDF5-32C9A11B828A}" type="presOf" srcId="{03289A55-7534-4E08-BF3B-8676BEB24D70}" destId="{7CAC5FE8-7038-4D4C-BFFE-CE73048F5F47}" srcOrd="0" destOrd="2" presId="urn:microsoft.com/office/officeart/2005/8/layout/vList2"/>
    <dgm:cxn modelId="{C7C26B89-C465-48D8-9BA8-DCA4D27EC4C1}" srcId="{3B1A4783-15B1-4C87-9529-008A2FA90EE3}" destId="{54BDE800-69BC-40DC-A3D3-AF23EF200881}" srcOrd="6" destOrd="0" parTransId="{C9A2510C-1313-4C8D-82D0-51D772D0171F}" sibTransId="{FBF3310A-ECA9-43C0-A1DE-14610F0C0012}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C0B4B98D-27C1-4A47-AD31-C606427A9153}" type="presOf" srcId="{A0C17C87-4465-4492-A82D-EF091D58CC29}" destId="{7CAC5FE8-7038-4D4C-BFFE-CE73048F5F47}" srcOrd="0" destOrd="3" presId="urn:microsoft.com/office/officeart/2005/8/layout/vList2"/>
    <dgm:cxn modelId="{52EA94B2-DAF0-4075-ACA1-0AD4BE29770E}" srcId="{3B1A4783-15B1-4C87-9529-008A2FA90EE3}" destId="{8ABA8300-4109-410D-B0B7-42EF62FDD254}" srcOrd="5" destOrd="0" parTransId="{B9B5819E-D658-4878-BA2E-EA8FBD45D946}" sibTransId="{17893D72-9D89-4D5F-8349-EBCEB3E157FE}"/>
    <dgm:cxn modelId="{983A2CC6-4553-4A47-85FB-D596829B7267}" type="presOf" srcId="{17791FE5-D090-4F51-B7EB-86B168630213}" destId="{7CAC5FE8-7038-4D4C-BFFE-CE73048F5F47}" srcOrd="0" destOrd="1" presId="urn:microsoft.com/office/officeart/2005/8/layout/vList2"/>
    <dgm:cxn modelId="{7BDFA9DE-D54A-4874-B633-B2C96DD905C9}" srcId="{3B1A4783-15B1-4C87-9529-008A2FA90EE3}" destId="{03289A55-7534-4E08-BF3B-8676BEB24D70}" srcOrd="2" destOrd="0" parTransId="{F2CC2376-410E-47C9-9248-0AF83A78FE6E}" sibTransId="{81494923-A9E7-422A-841B-7A4A8BA349BB}"/>
    <dgm:cxn modelId="{C25FD1F7-63D1-42B6-9C41-9D8F1D865BF4}" srcId="{3B1A4783-15B1-4C87-9529-008A2FA90EE3}" destId="{A0C17C87-4465-4492-A82D-EF091D58CC29}" srcOrd="3" destOrd="0" parTransId="{98D28247-E850-4481-9AE1-76CE953F333A}" sibTransId="{83B4AA25-26BB-4DAD-8B2D-45FC6730DB45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en-GB"/>
            <a:t>Where appropriate, begin sections and paragraphs with a statement which synthesises or analyses, rather than just describe</a:t>
          </a:r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en-GB"/>
            <a:t>Use signposting words to demonstrate how texts relate to each other and also what you think of them</a:t>
          </a:r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/>
            <a:t>Eg. However, yet, moreover, indeed, similarly etc	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/>
            <a:t>Paragraph: </a:t>
          </a:r>
          <a:endParaRPr lang="en-GB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/>
            <a:t>Topic sentence</a:t>
          </a:r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BD6D22D2-5F8D-44A6-B340-03026626E34E}">
      <dgm:prSet/>
      <dgm:spPr/>
      <dgm:t>
        <a:bodyPr/>
        <a:lstStyle/>
        <a:p>
          <a:r>
            <a:rPr lang="en-GB"/>
            <a:t>Discussion of topic</a:t>
          </a:r>
        </a:p>
      </dgm:t>
    </dgm:pt>
    <dgm:pt modelId="{97B29B2D-9A18-4714-BE23-C5485DEB97AA}" type="parTrans" cxnId="{F09C14B2-316B-492F-96FC-6163E85FF0F9}">
      <dgm:prSet/>
      <dgm:spPr/>
      <dgm:t>
        <a:bodyPr/>
        <a:lstStyle/>
        <a:p>
          <a:endParaRPr lang="en-GB"/>
        </a:p>
      </dgm:t>
    </dgm:pt>
    <dgm:pt modelId="{3A0D6311-770E-4B1B-8166-1849DCDF7C36}" type="sibTrans" cxnId="{F09C14B2-316B-492F-96FC-6163E85FF0F9}">
      <dgm:prSet/>
      <dgm:spPr/>
      <dgm:t>
        <a:bodyPr/>
        <a:lstStyle/>
        <a:p>
          <a:endParaRPr lang="en-GB"/>
        </a:p>
      </dgm:t>
    </dgm:pt>
    <dgm:pt modelId="{79B7FB6C-4F83-449B-87E0-1AC7205AF7A7}">
      <dgm:prSet/>
      <dgm:spPr/>
      <dgm:t>
        <a:bodyPr/>
        <a:lstStyle/>
        <a:p>
          <a:r>
            <a:rPr lang="en-GB"/>
            <a:t>Closing sentence</a:t>
          </a:r>
        </a:p>
      </dgm:t>
    </dgm:pt>
    <dgm:pt modelId="{11F69FD3-077E-4E2E-B2DE-C36CB9F4055B}" type="parTrans" cxnId="{4CB0069A-5FDE-4768-8253-75C030E638A3}">
      <dgm:prSet/>
      <dgm:spPr/>
      <dgm:t>
        <a:bodyPr/>
        <a:lstStyle/>
        <a:p>
          <a:endParaRPr lang="en-GB"/>
        </a:p>
      </dgm:t>
    </dgm:pt>
    <dgm:pt modelId="{EFA62AEF-A97E-4084-9881-D47BC4D7F468}" type="sibTrans" cxnId="{4CB0069A-5FDE-4768-8253-75C030E638A3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/>
            <a:t>Thematic and grammatical links</a:t>
          </a:r>
          <a:endParaRPr lang="en-GB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/>
            <a:t>Logical progression from one paragraph to the next</a:t>
          </a:r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4B53F821-20BF-4E28-A58A-40CEFE77A169}">
      <dgm:prSet/>
      <dgm:spPr/>
      <dgm:t>
        <a:bodyPr/>
        <a:lstStyle/>
        <a:p>
          <a:r>
            <a:rPr lang="en-GB"/>
            <a:t>Demonstrate links in your language</a:t>
          </a:r>
        </a:p>
      </dgm:t>
    </dgm:pt>
    <dgm:pt modelId="{D90A2134-1FA6-4649-A767-429C2DCF0973}" type="parTrans" cxnId="{9F4711C2-2D10-4447-B962-CD9A88F19B25}">
      <dgm:prSet/>
      <dgm:spPr/>
      <dgm:t>
        <a:bodyPr/>
        <a:lstStyle/>
        <a:p>
          <a:endParaRPr lang="en-GB"/>
        </a:p>
      </dgm:t>
    </dgm:pt>
    <dgm:pt modelId="{111471B1-6DC6-4906-A7E6-79D4CC70C660}" type="sibTrans" cxnId="{9F4711C2-2D10-4447-B962-CD9A88F19B25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6C9FB09-F50F-441A-83EE-89A6ED80FDF7}" type="presOf" srcId="{4B53F821-20BF-4E28-A58A-40CEFE77A169}" destId="{6A5A7A84-419F-4546-A68B-597557071D31}" srcOrd="0" destOrd="1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1975D037-EFCE-4017-BD73-920F47A7406F}" type="presOf" srcId="{79B7FB6C-4F83-449B-87E0-1AC7205AF7A7}" destId="{EFF09ECA-7825-46C9-994F-0CF25885AEEF}" srcOrd="0" destOrd="2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4CB0069A-5FDE-4768-8253-75C030E638A3}" srcId="{CE9892C2-D750-4062-9519-A78534D151A3}" destId="{79B7FB6C-4F83-449B-87E0-1AC7205AF7A7}" srcOrd="2" destOrd="0" parTransId="{11F69FD3-077E-4E2E-B2DE-C36CB9F4055B}" sibTransId="{EFA62AEF-A97E-4084-9881-D47BC4D7F468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F09C14B2-316B-492F-96FC-6163E85FF0F9}" srcId="{CE9892C2-D750-4062-9519-A78534D151A3}" destId="{BD6D22D2-5F8D-44A6-B340-03026626E34E}" srcOrd="1" destOrd="0" parTransId="{97B29B2D-9A18-4714-BE23-C5485DEB97AA}" sibTransId="{3A0D6311-770E-4B1B-8166-1849DCDF7C36}"/>
    <dgm:cxn modelId="{9F4711C2-2D10-4447-B962-CD9A88F19B25}" srcId="{5E172032-6BD8-4E55-A141-3F1E6A0F57DD}" destId="{4B53F821-20BF-4E28-A58A-40CEFE77A169}" srcOrd="1" destOrd="0" parTransId="{D90A2134-1FA6-4649-A767-429C2DCF0973}" sibTransId="{111471B1-6DC6-4906-A7E6-79D4CC70C660}"/>
    <dgm:cxn modelId="{8154A0C7-79D0-4AB4-AB50-00CCAF683DD2}" type="presOf" srcId="{BD6D22D2-5F8D-44A6-B340-03026626E34E}" destId="{EFF09ECA-7825-46C9-994F-0CF25885AEEF}" srcOrd="0" destOrd="1" presId="urn:microsoft.com/office/officeart/2005/8/layout/vList2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/>
            <a:t>Two types of citations:</a:t>
          </a:r>
          <a:endParaRPr lang="en-GB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/>
            <a:t>Integral:</a:t>
          </a:r>
          <a:r>
            <a:rPr lang="en-GB"/>
            <a:t> The author’s name appears in the sentence. </a:t>
          </a:r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/>
            <a:t>Example (author-date system): Lillis (2001) argues that both tutors and students often lack explicit knowledge of the conventions governing the construction of academic texts.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/>
            <a:t>Example: Both tutors and students often lack explicit knowledge of the conventions governing the construction of academic texts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/>
            <a:t>Whose voice is dominant  - the writer’s or the original author’s?</a:t>
          </a:r>
          <a:endParaRPr lang="en-GB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/>
            <a:t>The moon is made of cheese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1642D22E-A93F-47B6-AD48-E4A787E6E46E}">
      <dgm:prSet/>
      <dgm:spPr/>
      <dgm:t>
        <a:bodyPr/>
        <a:lstStyle/>
        <a:p>
          <a:r>
            <a:rPr lang="en-GB"/>
            <a:t>Brie (1999) argues that the moon is made of cheese.</a:t>
          </a:r>
        </a:p>
      </dgm:t>
    </dgm:pt>
    <dgm:pt modelId="{6FC19AAE-3D46-4499-B054-427FF82C6CC6}" type="parTrans" cxnId="{212DCAC6-CF40-4EDE-819F-99BFD7A071EB}">
      <dgm:prSet/>
      <dgm:spPr/>
      <dgm:t>
        <a:bodyPr/>
        <a:lstStyle/>
        <a:p>
          <a:endParaRPr lang="en-GB"/>
        </a:p>
      </dgm:t>
    </dgm:pt>
    <dgm:pt modelId="{B3D22E39-0CB6-4EC4-99D1-8FF3F01AFA70}" type="sibTrans" cxnId="{212DCAC6-CF40-4EDE-819F-99BFD7A071EB}">
      <dgm:prSet/>
      <dgm:spPr/>
      <dgm:t>
        <a:bodyPr/>
        <a:lstStyle/>
        <a:p>
          <a:endParaRPr lang="en-GB"/>
        </a:p>
      </dgm:t>
    </dgm:pt>
    <dgm:pt modelId="{DB074BEF-88B0-4163-9D05-18FB09DD1938}">
      <dgm:prSet/>
      <dgm:spPr/>
      <dgm:t>
        <a:bodyPr/>
        <a:lstStyle/>
        <a:p>
          <a:r>
            <a:rPr lang="en-GB"/>
            <a:t>As Brie (1999) points out, the moon is made of cheese.</a:t>
          </a:r>
        </a:p>
      </dgm:t>
    </dgm:pt>
    <dgm:pt modelId="{AFCC5200-F137-45CB-9DA4-21C909D1C1A1}" type="parTrans" cxnId="{5EE45FDF-E13C-49D4-8C4C-A9A67460A53A}">
      <dgm:prSet/>
      <dgm:spPr/>
      <dgm:t>
        <a:bodyPr/>
        <a:lstStyle/>
        <a:p>
          <a:endParaRPr lang="en-GB"/>
        </a:p>
      </dgm:t>
    </dgm:pt>
    <dgm:pt modelId="{54C6B48D-F130-4B47-BF74-84882B6F82B1}" type="sibTrans" cxnId="{5EE45FDF-E13C-49D4-8C4C-A9A67460A53A}">
      <dgm:prSet/>
      <dgm:spPr/>
      <dgm:t>
        <a:bodyPr/>
        <a:lstStyle/>
        <a:p>
          <a:endParaRPr lang="en-GB"/>
        </a:p>
      </dgm:t>
    </dgm:pt>
    <dgm:pt modelId="{7494F9AB-6C43-40E1-9294-3495B8FC0DEF}">
      <dgm:prSet/>
      <dgm:spPr/>
      <dgm:t>
        <a:bodyPr/>
        <a:lstStyle/>
        <a:p>
          <a:r>
            <a:rPr lang="en-GB"/>
            <a:t>According to Brie (1999), the moon is made of cheese. However, ….</a:t>
          </a:r>
        </a:p>
      </dgm:t>
    </dgm:pt>
    <dgm:pt modelId="{D870B73D-067B-457E-B0E4-AF8EADF253AF}" type="parTrans" cxnId="{236C48E7-E59C-4172-BA6E-66A1D42E07E4}">
      <dgm:prSet/>
      <dgm:spPr/>
      <dgm:t>
        <a:bodyPr/>
        <a:lstStyle/>
        <a:p>
          <a:endParaRPr lang="en-GB"/>
        </a:p>
      </dgm:t>
    </dgm:pt>
    <dgm:pt modelId="{F0B18EBA-F029-4021-9386-CAEF62D0534B}" type="sibTrans" cxnId="{236C48E7-E59C-4172-BA6E-66A1D42E07E4}">
      <dgm:prSet/>
      <dgm:spPr/>
      <dgm:t>
        <a:bodyPr/>
        <a:lstStyle/>
        <a:p>
          <a:endParaRPr lang="en-GB"/>
        </a:p>
      </dgm:t>
    </dgm:pt>
    <dgm:pt modelId="{E52CBA0B-04DE-47E3-847C-105556A1B190}">
      <dgm:prSet/>
      <dgm:spPr/>
      <dgm:t>
        <a:bodyPr/>
        <a:lstStyle/>
        <a:p>
          <a:r>
            <a:rPr lang="en-GB" dirty="0"/>
            <a:t>Brie (1999) argues out that the moon is made of cheese. However, ….</a:t>
          </a:r>
        </a:p>
      </dgm:t>
    </dgm:pt>
    <dgm:pt modelId="{5E002D80-116F-4D5E-A14D-D595AE2958CA}" type="parTrans" cxnId="{BFAD824E-6302-4EB0-A020-45F65792CEBE}">
      <dgm:prSet/>
      <dgm:spPr/>
      <dgm:t>
        <a:bodyPr/>
        <a:lstStyle/>
        <a:p>
          <a:endParaRPr lang="en-GB"/>
        </a:p>
      </dgm:t>
    </dgm:pt>
    <dgm:pt modelId="{1595797D-D6A4-482E-AD05-EEFBD9FCC0CE}" type="sibTrans" cxnId="{BFAD824E-6302-4EB0-A020-45F65792CEBE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BF870B-0719-4BE6-9413-F130C97C2C4F}" type="presOf" srcId="{E52CBA0B-04DE-47E3-847C-105556A1B190}" destId="{BAED8347-2FE2-4744-AEA5-A3AD05E2FF30}" srcOrd="0" destOrd="4" presId="urn:microsoft.com/office/officeart/2005/8/layout/vList2"/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C3A6D6A-BC6A-4C42-A848-4E4C43727A74}" type="presOf" srcId="{1642D22E-A93F-47B6-AD48-E4A787E6E46E}" destId="{BAED8347-2FE2-4744-AEA5-A3AD05E2FF30}" srcOrd="0" destOrd="1" presId="urn:microsoft.com/office/officeart/2005/8/layout/vList2"/>
    <dgm:cxn modelId="{BFAD824E-6302-4EB0-A020-45F65792CEBE}" srcId="{CB6187D0-8139-4838-AE2F-7EA218118772}" destId="{E52CBA0B-04DE-47E3-847C-105556A1B190}" srcOrd="4" destOrd="0" parTransId="{5E002D80-116F-4D5E-A14D-D595AE2958CA}" sibTransId="{1595797D-D6A4-482E-AD05-EEFBD9FCC0CE}"/>
    <dgm:cxn modelId="{D540396F-D14C-417B-B9B1-DD459825C294}" type="presOf" srcId="{DB074BEF-88B0-4163-9D05-18FB09DD1938}" destId="{BAED8347-2FE2-4744-AEA5-A3AD05E2FF30}" srcOrd="0" destOrd="2" presId="urn:microsoft.com/office/officeart/2005/8/layout/vList2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6DAA999F-6906-419F-8685-DC180B2B2DE9}" type="presOf" srcId="{7494F9AB-6C43-40E1-9294-3495B8FC0DEF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212DCAC6-CF40-4EDE-819F-99BFD7A071EB}" srcId="{CB6187D0-8139-4838-AE2F-7EA218118772}" destId="{1642D22E-A93F-47B6-AD48-E4A787E6E46E}" srcOrd="1" destOrd="0" parTransId="{6FC19AAE-3D46-4499-B054-427FF82C6CC6}" sibTransId="{B3D22E39-0CB6-4EC4-99D1-8FF3F01AFA70}"/>
    <dgm:cxn modelId="{5EE45FDF-E13C-49D4-8C4C-A9A67460A53A}" srcId="{CB6187D0-8139-4838-AE2F-7EA218118772}" destId="{DB074BEF-88B0-4163-9D05-18FB09DD1938}" srcOrd="2" destOrd="0" parTransId="{AFCC5200-F137-45CB-9DA4-21C909D1C1A1}" sibTransId="{54C6B48D-F130-4B47-BF74-84882B6F82B1}"/>
    <dgm:cxn modelId="{236C48E7-E59C-4172-BA6E-66A1D42E07E4}" srcId="{CB6187D0-8139-4838-AE2F-7EA218118772}" destId="{7494F9AB-6C43-40E1-9294-3495B8FC0DEF}" srcOrd="3" destOrd="0" parTransId="{D870B73D-067B-457E-B0E4-AF8EADF253AF}" sibTransId="{F0B18EBA-F029-4021-9386-CAEF62D0534B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/>
            <a:t>What questions couldn’t you answer in your literature review story?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/>
            <a:t>What don’t you know (yet!) about your field?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/>
            <a:t>Use this to move forward!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659B7651-AD57-473F-BE1E-0091223AD3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85B6D3-5667-4795-A26A-B3FFB4BA44AD}">
      <dgm:prSet custT="1"/>
      <dgm:spPr/>
      <dgm:t>
        <a:bodyPr/>
        <a:lstStyle/>
        <a:p>
          <a:pPr rtl="0"/>
          <a:r>
            <a:rPr lang="en-GB" sz="4000" dirty="0"/>
            <a:t>Read reviews in prestigious journals in your field</a:t>
          </a:r>
        </a:p>
      </dgm:t>
    </dgm:pt>
    <dgm:pt modelId="{28F25EC7-311E-4834-837C-53EA34675BB5}" type="parTrans" cxnId="{27844D06-F3BA-4610-9097-1EC4CDC225DE}">
      <dgm:prSet/>
      <dgm:spPr/>
      <dgm:t>
        <a:bodyPr/>
        <a:lstStyle/>
        <a:p>
          <a:endParaRPr lang="en-US"/>
        </a:p>
      </dgm:t>
    </dgm:pt>
    <dgm:pt modelId="{7C263CF5-8A8D-48F2-8E74-E432AD85BD11}" type="sibTrans" cxnId="{27844D06-F3BA-4610-9097-1EC4CDC225DE}">
      <dgm:prSet/>
      <dgm:spPr/>
      <dgm:t>
        <a:bodyPr/>
        <a:lstStyle/>
        <a:p>
          <a:endParaRPr lang="en-US"/>
        </a:p>
      </dgm:t>
    </dgm:pt>
    <dgm:pt modelId="{E12D4582-C09D-4D68-B1EB-D210EED071D2}" type="pres">
      <dgm:prSet presAssocID="{659B7651-AD57-473F-BE1E-0091223AD3C7}" presName="linear" presStyleCnt="0">
        <dgm:presLayoutVars>
          <dgm:animLvl val="lvl"/>
          <dgm:resizeHandles val="exact"/>
        </dgm:presLayoutVars>
      </dgm:prSet>
      <dgm:spPr/>
    </dgm:pt>
    <dgm:pt modelId="{329EA67C-E054-44C9-A94F-4AA95CFB97A0}" type="pres">
      <dgm:prSet presAssocID="{D585B6D3-5667-4795-A26A-B3FFB4BA44AD}" presName="parentText" presStyleLbl="node1" presStyleIdx="0" presStyleCnt="1" custScaleY="100045" custLinFactNeighborX="132" custLinFactNeighborY="2680">
        <dgm:presLayoutVars>
          <dgm:chMax val="0"/>
          <dgm:bulletEnabled val="1"/>
        </dgm:presLayoutVars>
      </dgm:prSet>
      <dgm:spPr/>
    </dgm:pt>
  </dgm:ptLst>
  <dgm:cxnLst>
    <dgm:cxn modelId="{27844D06-F3BA-4610-9097-1EC4CDC225DE}" srcId="{659B7651-AD57-473F-BE1E-0091223AD3C7}" destId="{D585B6D3-5667-4795-A26A-B3FFB4BA44AD}" srcOrd="0" destOrd="0" parTransId="{28F25EC7-311E-4834-837C-53EA34675BB5}" sibTransId="{7C263CF5-8A8D-48F2-8E74-E432AD85BD11}"/>
    <dgm:cxn modelId="{72EC6374-4446-4B61-9D11-0194522AEDB3}" type="presOf" srcId="{D585B6D3-5667-4795-A26A-B3FFB4BA44AD}" destId="{329EA67C-E054-44C9-A94F-4AA95CFB97A0}" srcOrd="0" destOrd="0" presId="urn:microsoft.com/office/officeart/2005/8/layout/vList2"/>
    <dgm:cxn modelId="{7586B9F2-DFE6-4567-BF01-50CF575C43F4}" type="presOf" srcId="{659B7651-AD57-473F-BE1E-0091223AD3C7}" destId="{E12D4582-C09D-4D68-B1EB-D210EED071D2}" srcOrd="0" destOrd="0" presId="urn:microsoft.com/office/officeart/2005/8/layout/vList2"/>
    <dgm:cxn modelId="{6B8CA457-5494-4349-B5A9-555FBA1CF84E}" type="presParOf" srcId="{E12D4582-C09D-4D68-B1EB-D210EED071D2}" destId="{329EA67C-E054-44C9-A94F-4AA95CFB97A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F7DA8-2E50-4C8C-ACE1-72C5A457E344}">
      <dsp:nvSpPr>
        <dsp:cNvPr id="0" name=""/>
        <dsp:cNvSpPr/>
      </dsp:nvSpPr>
      <dsp:spPr>
        <a:xfrm>
          <a:off x="0" y="47"/>
          <a:ext cx="2962656" cy="1910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First half of session: taught session with discussion / questions </a:t>
          </a:r>
        </a:p>
      </dsp:txBody>
      <dsp:txXfrm>
        <a:off x="93273" y="93320"/>
        <a:ext cx="2776110" cy="1724154"/>
      </dsp:txXfrm>
    </dsp:sp>
    <dsp:sp modelId="{63F707E8-8479-40D6-B1A3-68A2545EFC5E}">
      <dsp:nvSpPr>
        <dsp:cNvPr id="0" name=""/>
        <dsp:cNvSpPr/>
      </dsp:nvSpPr>
      <dsp:spPr>
        <a:xfrm rot="5400000">
          <a:off x="4831847" y="328161"/>
          <a:ext cx="1528560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If undertaking an Empirical  Study Literature review or 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Literature Review Dissertation </a:t>
          </a:r>
        </a:p>
      </dsp:txBody>
      <dsp:txXfrm rot="-5400000">
        <a:off x="2962655" y="2271971"/>
        <a:ext cx="5192326" cy="1379324"/>
      </dsp:txXfrm>
    </dsp:sp>
    <dsp:sp modelId="{CF4F4028-324F-4E55-9890-9A5E7CF47041}">
      <dsp:nvSpPr>
        <dsp:cNvPr id="0" name=""/>
        <dsp:cNvSpPr/>
      </dsp:nvSpPr>
      <dsp:spPr>
        <a:xfrm>
          <a:off x="0" y="2006283"/>
          <a:ext cx="2962656" cy="1910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Second half of session split into two groups, please click on the correct channel link in the chat (or found on the Team channel) </a:t>
          </a:r>
        </a:p>
      </dsp:txBody>
      <dsp:txXfrm>
        <a:off x="93273" y="2099556"/>
        <a:ext cx="2776110" cy="1724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241F1B-6B67-4B0F-957A-F4F52E87DFB6}">
      <dsp:nvSpPr>
        <dsp:cNvPr id="0" name=""/>
        <dsp:cNvSpPr/>
      </dsp:nvSpPr>
      <dsp:spPr>
        <a:xfrm>
          <a:off x="0" y="4"/>
          <a:ext cx="8647047" cy="1031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What is the purpose of a literature review?</a:t>
          </a:r>
        </a:p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 dirty="0"/>
        </a:p>
      </dsp:txBody>
      <dsp:txXfrm>
        <a:off x="50375" y="50379"/>
        <a:ext cx="8546297" cy="931190"/>
      </dsp:txXfrm>
    </dsp:sp>
    <dsp:sp modelId="{422CDC94-C792-40F6-B1D8-5E1D9001B6B5}">
      <dsp:nvSpPr>
        <dsp:cNvPr id="0" name=""/>
        <dsp:cNvSpPr/>
      </dsp:nvSpPr>
      <dsp:spPr>
        <a:xfrm>
          <a:off x="0" y="1008114"/>
          <a:ext cx="8647047" cy="1031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The importance of critical thinking, reading and writing</a:t>
          </a:r>
        </a:p>
      </dsp:txBody>
      <dsp:txXfrm>
        <a:off x="50375" y="1058489"/>
        <a:ext cx="8546297" cy="931190"/>
      </dsp:txXfrm>
    </dsp:sp>
    <dsp:sp modelId="{CF2A43F8-14BC-409D-994C-927A1801F531}">
      <dsp:nvSpPr>
        <dsp:cNvPr id="0" name=""/>
        <dsp:cNvSpPr/>
      </dsp:nvSpPr>
      <dsp:spPr>
        <a:xfrm>
          <a:off x="0" y="2111793"/>
          <a:ext cx="8647047" cy="1031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100" kern="1200" dirty="0"/>
            <a:t>What will your own literature review look like?</a:t>
          </a:r>
        </a:p>
        <a:p>
          <a:pPr algn="l" rtl="0">
            <a:spcBef>
              <a:spcPct val="0"/>
            </a:spcBef>
            <a:buNone/>
          </a:pPr>
          <a:endParaRPr lang="en-GB" sz="2100" kern="1200" dirty="0"/>
        </a:p>
      </dsp:txBody>
      <dsp:txXfrm>
        <a:off x="50375" y="2162168"/>
        <a:ext cx="8546297" cy="931190"/>
      </dsp:txXfrm>
    </dsp:sp>
    <dsp:sp modelId="{AD3ABF54-4272-44F7-A075-F23CFE7603D6}">
      <dsp:nvSpPr>
        <dsp:cNvPr id="0" name=""/>
        <dsp:cNvSpPr/>
      </dsp:nvSpPr>
      <dsp:spPr>
        <a:xfrm>
          <a:off x="0" y="3183976"/>
          <a:ext cx="8647047" cy="1031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Planning and structuring options</a:t>
          </a:r>
        </a:p>
      </dsp:txBody>
      <dsp:txXfrm>
        <a:off x="50375" y="3234351"/>
        <a:ext cx="8546297" cy="9311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9633B-0334-4AD1-83DB-C8C918A96C50}">
      <dsp:nvSpPr>
        <dsp:cNvPr id="0" name=""/>
        <dsp:cNvSpPr/>
      </dsp:nvSpPr>
      <dsp:spPr>
        <a:xfrm>
          <a:off x="0" y="5219"/>
          <a:ext cx="8229600" cy="1132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What do you need to know ?? </a:t>
          </a:r>
        </a:p>
      </dsp:txBody>
      <dsp:txXfrm>
        <a:off x="55287" y="60506"/>
        <a:ext cx="8119026" cy="10219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21E5E3-6E5A-4417-A57B-08DD144A3587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51D2F-62AC-4C48-8827-C59B365E7D86}">
      <dsp:nvSpPr>
        <dsp:cNvPr id="0" name=""/>
        <dsp:cNvSpPr/>
      </dsp:nvSpPr>
      <dsp:spPr>
        <a:xfrm>
          <a:off x="1959902" y="0"/>
          <a:ext cx="6156684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 literature review can inform your empirical study </a:t>
          </a:r>
        </a:p>
      </dsp:txBody>
      <dsp:txXfrm>
        <a:off x="1959902" y="0"/>
        <a:ext cx="6156684" cy="1188134"/>
      </dsp:txXfrm>
    </dsp:sp>
    <dsp:sp modelId="{691B59B2-5E46-47D8-AF4E-F1B140172A33}">
      <dsp:nvSpPr>
        <dsp:cNvPr id="0" name=""/>
        <dsp:cNvSpPr/>
      </dsp:nvSpPr>
      <dsp:spPr>
        <a:xfrm>
          <a:off x="693078" y="1188134"/>
          <a:ext cx="2574283" cy="25742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4B8B1-DB66-4AA3-84B9-6B73894A08BB}">
      <dsp:nvSpPr>
        <dsp:cNvPr id="0" name=""/>
        <dsp:cNvSpPr/>
      </dsp:nvSpPr>
      <dsp:spPr>
        <a:xfrm>
          <a:off x="1980220" y="1188134"/>
          <a:ext cx="6156684" cy="25742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Or you can use it as the basis of your study</a:t>
          </a:r>
        </a:p>
      </dsp:txBody>
      <dsp:txXfrm>
        <a:off x="1980220" y="1188134"/>
        <a:ext cx="6156684" cy="1188130"/>
      </dsp:txXfrm>
    </dsp:sp>
    <dsp:sp modelId="{7DE0A356-DB67-483D-B2BA-2A10DF33A7E7}">
      <dsp:nvSpPr>
        <dsp:cNvPr id="0" name=""/>
        <dsp:cNvSpPr/>
      </dsp:nvSpPr>
      <dsp:spPr>
        <a:xfrm>
          <a:off x="1386154" y="2376265"/>
          <a:ext cx="1188130" cy="118813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C0387-EA11-4E5F-99DD-DB54BA427FD2}">
      <dsp:nvSpPr>
        <dsp:cNvPr id="0" name=""/>
        <dsp:cNvSpPr/>
      </dsp:nvSpPr>
      <dsp:spPr>
        <a:xfrm>
          <a:off x="1980220" y="2376265"/>
          <a:ext cx="6156684" cy="11881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See dissertation structures , on  moodle / or Under the files for this meeting. </a:t>
          </a:r>
        </a:p>
      </dsp:txBody>
      <dsp:txXfrm>
        <a:off x="1980220" y="2376265"/>
        <a:ext cx="6156684" cy="11881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326EC-7F78-4C85-B5A9-DAA20C822E0E}">
      <dsp:nvSpPr>
        <dsp:cNvPr id="0" name=""/>
        <dsp:cNvSpPr/>
      </dsp:nvSpPr>
      <dsp:spPr>
        <a:xfrm>
          <a:off x="0" y="27885"/>
          <a:ext cx="8291264" cy="1255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When thinking about what a literature review </a:t>
          </a:r>
          <a:r>
            <a:rPr lang="en-GB" sz="2900" i="1" kern="1200"/>
            <a:t>is</a:t>
          </a:r>
          <a:r>
            <a:rPr lang="en-GB" sz="2900" kern="1200"/>
            <a:t>, we need to think about what it is </a:t>
          </a:r>
          <a:r>
            <a:rPr lang="en-GB" sz="2900" i="1" kern="1200"/>
            <a:t>for</a:t>
          </a:r>
          <a:r>
            <a:rPr lang="en-GB" sz="2900" kern="1200"/>
            <a:t>. </a:t>
          </a:r>
        </a:p>
      </dsp:txBody>
      <dsp:txXfrm>
        <a:off x="61284" y="89169"/>
        <a:ext cx="8168696" cy="1132841"/>
      </dsp:txXfrm>
    </dsp:sp>
    <dsp:sp modelId="{E98F26BB-035C-4381-949B-627B683BB235}">
      <dsp:nvSpPr>
        <dsp:cNvPr id="0" name=""/>
        <dsp:cNvSpPr/>
      </dsp:nvSpPr>
      <dsp:spPr>
        <a:xfrm>
          <a:off x="0" y="1366815"/>
          <a:ext cx="8291264" cy="1255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is the purpose of a literature review?</a:t>
          </a:r>
        </a:p>
      </dsp:txBody>
      <dsp:txXfrm>
        <a:off x="61284" y="1428099"/>
        <a:ext cx="8168696" cy="1132841"/>
      </dsp:txXfrm>
    </dsp:sp>
    <dsp:sp modelId="{FFFB4FCE-7EF0-4188-BD75-81DAC534829B}">
      <dsp:nvSpPr>
        <dsp:cNvPr id="0" name=""/>
        <dsp:cNvSpPr/>
      </dsp:nvSpPr>
      <dsp:spPr>
        <a:xfrm>
          <a:off x="0" y="2705745"/>
          <a:ext cx="8291264" cy="1255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???? Thoughts</a:t>
          </a:r>
        </a:p>
      </dsp:txBody>
      <dsp:txXfrm>
        <a:off x="61284" y="2767029"/>
        <a:ext cx="8168696" cy="11328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AE462B-779F-4E8B-B415-34FF6FA36DCC}">
      <dsp:nvSpPr>
        <dsp:cNvPr id="0" name=""/>
        <dsp:cNvSpPr/>
      </dsp:nvSpPr>
      <dsp:spPr>
        <a:xfrm>
          <a:off x="0" y="141032"/>
          <a:ext cx="8507288" cy="735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 critical analysis of existing research in your field; it highlights both the strengths and weaknesses of existing research</a:t>
          </a:r>
        </a:p>
      </dsp:txBody>
      <dsp:txXfrm>
        <a:off x="35925" y="176957"/>
        <a:ext cx="8435438" cy="664080"/>
      </dsp:txXfrm>
    </dsp:sp>
    <dsp:sp modelId="{24E267C5-FFA7-468D-82D7-CDA2E177EA3A}">
      <dsp:nvSpPr>
        <dsp:cNvPr id="0" name=""/>
        <dsp:cNvSpPr/>
      </dsp:nvSpPr>
      <dsp:spPr>
        <a:xfrm>
          <a:off x="0" y="925922"/>
          <a:ext cx="8507288" cy="735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Allows you to gain a critical understanding of your field</a:t>
          </a:r>
        </a:p>
      </dsp:txBody>
      <dsp:txXfrm>
        <a:off x="35925" y="961847"/>
        <a:ext cx="8435438" cy="664080"/>
      </dsp:txXfrm>
    </dsp:sp>
    <dsp:sp modelId="{CE8EF7D4-855A-403A-81B6-3FE19CD0EC56}">
      <dsp:nvSpPr>
        <dsp:cNvPr id="0" name=""/>
        <dsp:cNvSpPr/>
      </dsp:nvSpPr>
      <dsp:spPr>
        <a:xfrm>
          <a:off x="0" y="1710812"/>
          <a:ext cx="8507288" cy="735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Opportunity to think about what has been done in your field; opportunity to think about the similarities, patterns, trends and also differences across the existing research</a:t>
          </a:r>
        </a:p>
      </dsp:txBody>
      <dsp:txXfrm>
        <a:off x="35925" y="1746737"/>
        <a:ext cx="8435438" cy="664080"/>
      </dsp:txXfrm>
    </dsp:sp>
    <dsp:sp modelId="{FC121385-36F1-4745-A76E-598D1FF01E1B}">
      <dsp:nvSpPr>
        <dsp:cNvPr id="0" name=""/>
        <dsp:cNvSpPr/>
      </dsp:nvSpPr>
      <dsp:spPr>
        <a:xfrm>
          <a:off x="0" y="2495702"/>
          <a:ext cx="8507288" cy="735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By identifying strengths and weakness, you will be able to think about what has not/needs to be done in your field</a:t>
          </a:r>
        </a:p>
      </dsp:txBody>
      <dsp:txXfrm>
        <a:off x="35925" y="2531627"/>
        <a:ext cx="8435438" cy="664080"/>
      </dsp:txXfrm>
    </dsp:sp>
    <dsp:sp modelId="{A1244021-290A-491B-A6D3-54BBDA8B4EC7}">
      <dsp:nvSpPr>
        <dsp:cNvPr id="0" name=""/>
        <dsp:cNvSpPr/>
      </dsp:nvSpPr>
      <dsp:spPr>
        <a:xfrm>
          <a:off x="0" y="3280592"/>
          <a:ext cx="8507288" cy="735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gaps / critiques of your body of  the literature is your:</a:t>
          </a:r>
        </a:p>
      </dsp:txBody>
      <dsp:txXfrm>
        <a:off x="35925" y="3316517"/>
        <a:ext cx="8435438" cy="664080"/>
      </dsp:txXfrm>
    </dsp:sp>
    <dsp:sp modelId="{F5B0E370-32E8-4EB9-A8A1-580625246336}">
      <dsp:nvSpPr>
        <dsp:cNvPr id="0" name=""/>
        <dsp:cNvSpPr/>
      </dsp:nvSpPr>
      <dsp:spPr>
        <a:xfrm>
          <a:off x="0" y="4016522"/>
          <a:ext cx="8507288" cy="738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0106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justification for your research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or building on current knowledge /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or to draw conclusions on existing research. </a:t>
          </a:r>
        </a:p>
      </dsp:txBody>
      <dsp:txXfrm>
        <a:off x="0" y="4016522"/>
        <a:ext cx="8507288" cy="7389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/>
            <a:t>Literature review as an outcome</a:t>
          </a:r>
          <a:r>
            <a:rPr lang="en-GB" sz="2100" kern="1200"/>
            <a:t>: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Appears as a chapter in  your dissertation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Or forms your dissertation 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b="1" kern="1200" dirty="0"/>
            <a:t>Literature review as a process</a:t>
          </a:r>
          <a:r>
            <a:rPr lang="en-GB" sz="2100" kern="1200" dirty="0"/>
            <a:t>: </a:t>
          </a:r>
        </a:p>
        <a:p>
          <a:pPr marL="457200" lvl="2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critical engagement (thinking, reading and writing) with relevant research on your topic. It is a crucial and formative stage of your research  journey.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A literature review is a process as well as an outcome!</a:t>
          </a:r>
        </a:p>
      </dsp:txBody>
      <dsp:txXfrm>
        <a:off x="149323" y="149323"/>
        <a:ext cx="2760253" cy="422731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Undergraduate level</a:t>
          </a:r>
          <a:r>
            <a:rPr lang="en-US" sz="1400" b="1" kern="1200" dirty="0"/>
            <a:t>: </a:t>
          </a:r>
          <a:r>
            <a:rPr lang="en-US" sz="1400" kern="1200" dirty="0"/>
            <a:t>backing your points up with  appropriate, authoritative sources</a:t>
          </a:r>
          <a:endParaRPr lang="en-GB" sz="1400" kern="1200" dirty="0"/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Masters Level: </a:t>
          </a:r>
          <a:r>
            <a:rPr lang="en-US" sz="1400" kern="1200" dirty="0"/>
            <a:t>demonstrating that you understand how knowledge is created</a:t>
          </a:r>
          <a:endParaRPr lang="en-GB" sz="1400" kern="1200" dirty="0"/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PhD Level: </a:t>
          </a:r>
          <a:r>
            <a:rPr lang="en-US" sz="1400" kern="1200" dirty="0"/>
            <a:t>demonstrating that you can create new, original knowledge</a:t>
          </a:r>
          <a:endParaRPr lang="en-GB" sz="1400" kern="1200" dirty="0"/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Professional academic: </a:t>
          </a:r>
          <a:r>
            <a:rPr lang="en-US" sz="1400" kern="1200" dirty="0"/>
            <a:t>peer review, building a coherent body of work of your own and assuring others’ work</a:t>
          </a:r>
          <a:endParaRPr lang="en-GB" sz="1400" kern="1200" dirty="0"/>
        </a:p>
      </dsp:txBody>
      <dsp:txXfrm>
        <a:off x="6523946" y="1497800"/>
        <a:ext cx="1857627" cy="16919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91543"/>
          <a:ext cx="4040188" cy="489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Empirical Study Literature Review </a:t>
          </a:r>
          <a:endParaRPr lang="en-GB" sz="1900" kern="1200"/>
        </a:p>
      </dsp:txBody>
      <dsp:txXfrm>
        <a:off x="23874" y="115417"/>
        <a:ext cx="3992440" cy="44131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36740"/>
          <a:ext cx="4041775" cy="566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Systematic Literature Review </a:t>
          </a:r>
          <a:endParaRPr lang="en-GB" sz="2200" kern="1200"/>
        </a:p>
      </dsp:txBody>
      <dsp:txXfrm>
        <a:off x="27644" y="64384"/>
        <a:ext cx="3986487" cy="51099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7DCEE-0338-4E2C-A9AE-5E8E225E2E62}">
      <dsp:nvSpPr>
        <dsp:cNvPr id="0" name=""/>
        <dsp:cNvSpPr/>
      </dsp:nvSpPr>
      <dsp:spPr>
        <a:xfrm>
          <a:off x="0" y="14989"/>
          <a:ext cx="8291264" cy="777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09728" rIns="192024" bIns="10972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Methodology of Literature Review </a:t>
          </a:r>
        </a:p>
      </dsp:txBody>
      <dsp:txXfrm>
        <a:off x="0" y="14989"/>
        <a:ext cx="8291264" cy="777600"/>
      </dsp:txXfrm>
    </dsp:sp>
    <dsp:sp modelId="{5EF5DFA3-688F-4152-9167-ADAB9CFDE57F}">
      <dsp:nvSpPr>
        <dsp:cNvPr id="0" name=""/>
        <dsp:cNvSpPr/>
      </dsp:nvSpPr>
      <dsp:spPr>
        <a:xfrm>
          <a:off x="0" y="792589"/>
          <a:ext cx="8291264" cy="452101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018" tIns="144018" rIns="192024" bIns="216027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Highlight Research sources used, outline how many sources  used,</a:t>
          </a: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Search Strategy used</a:t>
          </a:r>
          <a:endParaRPr lang="en-GB" sz="2700" kern="1200" dirty="0"/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e.g. What were the boundaries of your research Topic </a:t>
          </a:r>
          <a:endParaRPr lang="en-GB" sz="2700" kern="1200" dirty="0"/>
        </a:p>
        <a:p>
          <a:pPr marL="457200" lvl="2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e.g. Highlight key terms to search </a:t>
          </a: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Step by step process methods (see CASP)</a:t>
          </a:r>
          <a:endParaRPr lang="en-GB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Creation of themes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b="1" kern="1200" dirty="0"/>
            <a:t>Ethical considerations</a:t>
          </a:r>
        </a:p>
      </dsp:txBody>
      <dsp:txXfrm>
        <a:off x="0" y="792589"/>
        <a:ext cx="8291264" cy="452101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101773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Highlight Research sources used, outline how many sources  used,</a:t>
          </a:r>
          <a:endParaRPr lang="en-GB" sz="1400" kern="1200"/>
        </a:p>
      </dsp:txBody>
      <dsp:txXfrm>
        <a:off x="17591" y="119364"/>
        <a:ext cx="8328090" cy="325178"/>
      </dsp:txXfrm>
    </dsp:sp>
    <dsp:sp modelId="{775CB026-7BD3-48A0-B232-2B649CDCFEB8}">
      <dsp:nvSpPr>
        <dsp:cNvPr id="0" name=""/>
        <dsp:cNvSpPr/>
      </dsp:nvSpPr>
      <dsp:spPr>
        <a:xfrm>
          <a:off x="0" y="462133"/>
          <a:ext cx="8363272" cy="1854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 err="1"/>
            <a:t>e.g</a:t>
          </a:r>
          <a:r>
            <a:rPr lang="en-GB" sz="1100" kern="1200" dirty="0"/>
            <a:t>: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UWTSD library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Google Scholar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Books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Journals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 dirty="0"/>
            <a:t>Websites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Reports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Articles</a:t>
          </a:r>
        </a:p>
        <a:p>
          <a:pPr marL="114300" lvl="2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kern="1200"/>
            <a:t>Resources with the cap publicised age of 5 years, any older would be through relevance.</a:t>
          </a:r>
        </a:p>
      </dsp:txBody>
      <dsp:txXfrm>
        <a:off x="0" y="462133"/>
        <a:ext cx="8363272" cy="1854720"/>
      </dsp:txXfrm>
    </dsp:sp>
    <dsp:sp modelId="{1EB87B37-D35C-4897-B561-801D8BAA8F02}">
      <dsp:nvSpPr>
        <dsp:cNvPr id="0" name=""/>
        <dsp:cNvSpPr/>
      </dsp:nvSpPr>
      <dsp:spPr>
        <a:xfrm>
          <a:off x="0" y="2316853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Search Strategy used</a:t>
          </a:r>
          <a:endParaRPr lang="en-GB" sz="1400" kern="1200"/>
        </a:p>
      </dsp:txBody>
      <dsp:txXfrm>
        <a:off x="17591" y="2334444"/>
        <a:ext cx="8328090" cy="325178"/>
      </dsp:txXfrm>
    </dsp:sp>
    <dsp:sp modelId="{55312A44-798E-4581-8C61-7F82DAE7649F}">
      <dsp:nvSpPr>
        <dsp:cNvPr id="0" name=""/>
        <dsp:cNvSpPr/>
      </dsp:nvSpPr>
      <dsp:spPr>
        <a:xfrm>
          <a:off x="0" y="2677214"/>
          <a:ext cx="8363272" cy="412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/>
            <a:t>e.g What were the boundaries of your research Topic 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/>
            <a:t>e.g Highlight key terms to search </a:t>
          </a:r>
          <a:endParaRPr lang="en-GB" sz="1100" kern="1200"/>
        </a:p>
      </dsp:txBody>
      <dsp:txXfrm>
        <a:off x="0" y="2677214"/>
        <a:ext cx="8363272" cy="412965"/>
      </dsp:txXfrm>
    </dsp:sp>
    <dsp:sp modelId="{3E279DCB-91D8-41F0-9778-D34F1D856B63}">
      <dsp:nvSpPr>
        <dsp:cNvPr id="0" name=""/>
        <dsp:cNvSpPr/>
      </dsp:nvSpPr>
      <dsp:spPr>
        <a:xfrm>
          <a:off x="0" y="3090178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Step by step process methods </a:t>
          </a:r>
          <a:endParaRPr lang="en-GB" sz="1400" kern="1200"/>
        </a:p>
      </dsp:txBody>
      <dsp:txXfrm>
        <a:off x="17591" y="3107769"/>
        <a:ext cx="8328090" cy="325178"/>
      </dsp:txXfrm>
    </dsp:sp>
    <dsp:sp modelId="{E016833C-5E58-49A1-8D18-502B1DA6567D}">
      <dsp:nvSpPr>
        <dsp:cNvPr id="0" name=""/>
        <dsp:cNvSpPr/>
      </dsp:nvSpPr>
      <dsp:spPr>
        <a:xfrm>
          <a:off x="0" y="3450539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(e.g. see CASP)</a:t>
          </a:r>
          <a:endParaRPr lang="en-GB" sz="1100" kern="1200" dirty="0"/>
        </a:p>
      </dsp:txBody>
      <dsp:txXfrm>
        <a:off x="0" y="3450539"/>
        <a:ext cx="8363272" cy="231840"/>
      </dsp:txXfrm>
    </dsp:sp>
    <dsp:sp modelId="{F9884FF3-17D5-4DEF-B901-AA469E8A1A96}">
      <dsp:nvSpPr>
        <dsp:cNvPr id="0" name=""/>
        <dsp:cNvSpPr/>
      </dsp:nvSpPr>
      <dsp:spPr>
        <a:xfrm>
          <a:off x="0" y="3682379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Creation of themes</a:t>
          </a:r>
          <a:endParaRPr lang="en-GB" sz="1400" kern="1200"/>
        </a:p>
      </dsp:txBody>
      <dsp:txXfrm>
        <a:off x="17591" y="3699970"/>
        <a:ext cx="8328090" cy="325178"/>
      </dsp:txXfrm>
    </dsp:sp>
    <dsp:sp modelId="{308DF11E-EF9D-4004-A51F-48AB693D2163}">
      <dsp:nvSpPr>
        <dsp:cNvPr id="0" name=""/>
        <dsp:cNvSpPr/>
      </dsp:nvSpPr>
      <dsp:spPr>
        <a:xfrm>
          <a:off x="0" y="4042739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 dirty="0"/>
            <a:t>E.g. how did you arrive at themes , what literature informed it? </a:t>
          </a:r>
          <a:endParaRPr lang="en-GB" sz="1100" kern="1200" dirty="0"/>
        </a:p>
      </dsp:txBody>
      <dsp:txXfrm>
        <a:off x="0" y="4042739"/>
        <a:ext cx="8363272" cy="231840"/>
      </dsp:txXfrm>
    </dsp:sp>
    <dsp:sp modelId="{F1C50EB5-BC54-47BA-A28C-2ADD7D4D2588}">
      <dsp:nvSpPr>
        <dsp:cNvPr id="0" name=""/>
        <dsp:cNvSpPr/>
      </dsp:nvSpPr>
      <dsp:spPr>
        <a:xfrm>
          <a:off x="0" y="4274579"/>
          <a:ext cx="8363272" cy="360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Ethical considerations</a:t>
          </a:r>
          <a:endParaRPr lang="en-GB" sz="1400" kern="1200"/>
        </a:p>
      </dsp:txBody>
      <dsp:txXfrm>
        <a:off x="17591" y="4292170"/>
        <a:ext cx="8328090" cy="325178"/>
      </dsp:txXfrm>
    </dsp:sp>
    <dsp:sp modelId="{5DF9D9B7-CD2B-4D4C-A687-86D4F6C526C9}">
      <dsp:nvSpPr>
        <dsp:cNvPr id="0" name=""/>
        <dsp:cNvSpPr/>
      </dsp:nvSpPr>
      <dsp:spPr>
        <a:xfrm>
          <a:off x="0" y="4634939"/>
          <a:ext cx="8363272" cy="231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17780" rIns="99568" bIns="1778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100" b="1" kern="1200"/>
            <a:t>E.g are you reviewing sensitive data? </a:t>
          </a:r>
          <a:endParaRPr lang="en-GB" sz="1100" kern="1200"/>
        </a:p>
      </dsp:txBody>
      <dsp:txXfrm>
        <a:off x="0" y="4634939"/>
        <a:ext cx="8363272" cy="2318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2995"/>
          <a:ext cx="8229600" cy="190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There are some useful tools you can used as a systematic review methods see for example : </a:t>
          </a:r>
        </a:p>
      </dsp:txBody>
      <dsp:txXfrm>
        <a:off x="93211" y="96206"/>
        <a:ext cx="8043178" cy="1723018"/>
      </dsp:txXfrm>
    </dsp:sp>
    <dsp:sp modelId="{9BE04693-B18D-4B3E-9D78-1B1A453FBC8E}">
      <dsp:nvSpPr>
        <dsp:cNvPr id="0" name=""/>
        <dsp:cNvSpPr/>
      </dsp:nvSpPr>
      <dsp:spPr>
        <a:xfrm>
          <a:off x="0" y="2004596"/>
          <a:ext cx="8229600" cy="190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hlinkClick xmlns:r="http://schemas.openxmlformats.org/officeDocument/2006/relationships" r:id="rId1"/>
            </a:rPr>
            <a:t>https://casp-uk.net/casp-tools-checklists/</a:t>
          </a:r>
          <a:endParaRPr lang="en-GB" sz="3200" kern="1200" dirty="0"/>
        </a:p>
      </dsp:txBody>
      <dsp:txXfrm>
        <a:off x="93211" y="2097807"/>
        <a:ext cx="8043178" cy="172301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5C1A1-757F-4C60-B1C4-1E13429539A5}">
      <dsp:nvSpPr>
        <dsp:cNvPr id="0" name=""/>
        <dsp:cNvSpPr/>
      </dsp:nvSpPr>
      <dsp:spPr>
        <a:xfrm>
          <a:off x="0" y="19407"/>
          <a:ext cx="5544616" cy="2625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Why is it so important to write critically?! </a:t>
          </a:r>
        </a:p>
      </dsp:txBody>
      <dsp:txXfrm>
        <a:off x="128165" y="147572"/>
        <a:ext cx="5288286" cy="236915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D14C8-702E-4BEA-A30F-A39A463D079D}">
      <dsp:nvSpPr>
        <dsp:cNvPr id="0" name=""/>
        <dsp:cNvSpPr/>
      </dsp:nvSpPr>
      <dsp:spPr>
        <a:xfrm>
          <a:off x="0" y="407095"/>
          <a:ext cx="8229600" cy="3102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What would you do to engage in crtical thinking / reading Writing? </a:t>
          </a:r>
        </a:p>
      </dsp:txBody>
      <dsp:txXfrm>
        <a:off x="151468" y="558563"/>
        <a:ext cx="7926664" cy="279990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3D316-6AE1-4A09-89A0-62A00ABA7231}">
      <dsp:nvSpPr>
        <dsp:cNvPr id="0" name=""/>
        <dsp:cNvSpPr/>
      </dsp:nvSpPr>
      <dsp:spPr>
        <a:xfrm>
          <a:off x="0" y="2276"/>
          <a:ext cx="8221569" cy="10911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First stage of the literature review is to identify the key people in your field and collate all relevant sources about your topic. </a:t>
          </a:r>
        </a:p>
      </dsp:txBody>
      <dsp:txXfrm>
        <a:off x="53268" y="55544"/>
        <a:ext cx="8115033" cy="984655"/>
      </dsp:txXfrm>
    </dsp:sp>
    <dsp:sp modelId="{21FCA3B1-CFA7-409F-92CE-AA2CC9DA4AA9}">
      <dsp:nvSpPr>
        <dsp:cNvPr id="0" name=""/>
        <dsp:cNvSpPr/>
      </dsp:nvSpPr>
      <dsp:spPr>
        <a:xfrm rot="5400000">
          <a:off x="4148204" y="450891"/>
          <a:ext cx="2895847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What research and theory is there on my topic?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What are the key sources (books, articles) on my topic?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Who are the main theorists and researchers in this area?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How has the topic/problem been investigated over time?</a:t>
          </a:r>
        </a:p>
      </dsp:txBody>
      <dsp:txXfrm rot="-5400000">
        <a:off x="2962656" y="1777803"/>
        <a:ext cx="5125580" cy="2613119"/>
      </dsp:txXfrm>
    </dsp:sp>
    <dsp:sp modelId="{6D18B46B-A3A4-49C6-A890-E7DE2FE2970C}">
      <dsp:nvSpPr>
        <dsp:cNvPr id="0" name=""/>
        <dsp:cNvSpPr/>
      </dsp:nvSpPr>
      <dsp:spPr>
        <a:xfrm>
          <a:off x="0" y="1274458"/>
          <a:ext cx="2962656" cy="3619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Ask yourself:</a:t>
          </a:r>
        </a:p>
      </dsp:txBody>
      <dsp:txXfrm>
        <a:off x="144625" y="1419083"/>
        <a:ext cx="2673406" cy="333055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101361"/>
          <a:ext cx="8496944" cy="1038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When identifying the key ideas, themes and methodologies in your field, it is important to think critically about them</a:t>
          </a:r>
        </a:p>
      </dsp:txBody>
      <dsp:txXfrm>
        <a:off x="50718" y="152079"/>
        <a:ext cx="8395508" cy="937523"/>
      </dsp:txXfrm>
    </dsp:sp>
    <dsp:sp modelId="{6B2BCCE8-84ED-435D-9BDB-3890D8F9D770}">
      <dsp:nvSpPr>
        <dsp:cNvPr id="0" name=""/>
        <dsp:cNvSpPr/>
      </dsp:nvSpPr>
      <dsp:spPr>
        <a:xfrm>
          <a:off x="0" y="1209441"/>
          <a:ext cx="8496944" cy="1038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will allow you to identify a ‘gap’ in the literature</a:t>
          </a:r>
        </a:p>
      </dsp:txBody>
      <dsp:txXfrm>
        <a:off x="50718" y="1260159"/>
        <a:ext cx="8395508" cy="937523"/>
      </dsp:txXfrm>
    </dsp:sp>
    <dsp:sp modelId="{1143EB44-163F-4BD0-9E68-C26A34AA9BD0}">
      <dsp:nvSpPr>
        <dsp:cNvPr id="0" name=""/>
        <dsp:cNvSpPr/>
      </dsp:nvSpPr>
      <dsp:spPr>
        <a:xfrm>
          <a:off x="0" y="2317521"/>
          <a:ext cx="8496944" cy="103895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Ask yourself:</a:t>
          </a:r>
        </a:p>
      </dsp:txBody>
      <dsp:txXfrm>
        <a:off x="50718" y="2368239"/>
        <a:ext cx="8395508" cy="937523"/>
      </dsp:txXfrm>
    </dsp:sp>
    <dsp:sp modelId="{EB16901B-6DAE-40C7-BDB5-89CB990BB341}">
      <dsp:nvSpPr>
        <dsp:cNvPr id="0" name=""/>
        <dsp:cNvSpPr/>
      </dsp:nvSpPr>
      <dsp:spPr>
        <a:xfrm>
          <a:off x="0" y="3356481"/>
          <a:ext cx="8496944" cy="1068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What  are the strengths and weaknesses of these debates?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What evidence is lacking, inconclusive or limited?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What will you add to the topic? What will you do differently?</a:t>
          </a:r>
        </a:p>
      </dsp:txBody>
      <dsp:txXfrm>
        <a:off x="0" y="3356481"/>
        <a:ext cx="8496944" cy="106812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18820"/>
          <a:ext cx="8435280" cy="1151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Map your story (literature review):</a:t>
          </a:r>
        </a:p>
      </dsp:txBody>
      <dsp:txXfrm>
        <a:off x="56190" y="75010"/>
        <a:ext cx="8322900" cy="1038680"/>
      </dsp:txXfrm>
    </dsp:sp>
    <dsp:sp modelId="{BF1205F6-4BD2-4AF3-A910-29634D37462F}">
      <dsp:nvSpPr>
        <dsp:cNvPr id="0" name=""/>
        <dsp:cNvSpPr/>
      </dsp:nvSpPr>
      <dsp:spPr>
        <a:xfrm>
          <a:off x="0" y="1169881"/>
          <a:ext cx="8435280" cy="2906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What is your topic?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Who are the key people in your field? What are the key resources?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What are the key ideas in your field? What methodologies have been used?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What are some of the strengths and weaknesses of existing research?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What will your contribution be? How will it be different?</a:t>
          </a:r>
        </a:p>
      </dsp:txBody>
      <dsp:txXfrm>
        <a:off x="0" y="1169881"/>
        <a:ext cx="8435280" cy="2906280"/>
      </dsp:txXfrm>
    </dsp:sp>
    <dsp:sp modelId="{F35FC2DB-005F-4343-9FD6-2168FDB8D358}">
      <dsp:nvSpPr>
        <dsp:cNvPr id="0" name=""/>
        <dsp:cNvSpPr/>
      </dsp:nvSpPr>
      <dsp:spPr>
        <a:xfrm>
          <a:off x="0" y="4076161"/>
          <a:ext cx="8435280" cy="1151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(NB: If you can’t answer some of these question, make a note of this. It will come in handy later!)</a:t>
          </a:r>
        </a:p>
      </dsp:txBody>
      <dsp:txXfrm>
        <a:off x="56190" y="4132351"/>
        <a:ext cx="8322900" cy="103868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DDCCFF-24D3-483B-BD8F-50343C4BE964}">
      <dsp:nvSpPr>
        <dsp:cNvPr id="0" name=""/>
        <dsp:cNvSpPr/>
      </dsp:nvSpPr>
      <dsp:spPr>
        <a:xfrm>
          <a:off x="0" y="5219"/>
          <a:ext cx="8229600" cy="1132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Planning </a:t>
          </a:r>
        </a:p>
      </dsp:txBody>
      <dsp:txXfrm>
        <a:off x="55287" y="60506"/>
        <a:ext cx="8119026" cy="102198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4FC73A-F1E3-4785-851D-EFD353A1F82F}">
      <dsp:nvSpPr>
        <dsp:cNvPr id="0" name=""/>
        <dsp:cNvSpPr/>
      </dsp:nvSpPr>
      <dsp:spPr>
        <a:xfrm>
          <a:off x="0" y="110384"/>
          <a:ext cx="8496944" cy="1255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Planning is about organising the structure of your literature review (your story will help with this!)</a:t>
          </a:r>
        </a:p>
      </dsp:txBody>
      <dsp:txXfrm>
        <a:off x="61284" y="171668"/>
        <a:ext cx="8374376" cy="1132841"/>
      </dsp:txXfrm>
    </dsp:sp>
    <dsp:sp modelId="{CBB96136-5218-4C19-9784-9DCA0B81FECB}">
      <dsp:nvSpPr>
        <dsp:cNvPr id="0" name=""/>
        <dsp:cNvSpPr/>
      </dsp:nvSpPr>
      <dsp:spPr>
        <a:xfrm>
          <a:off x="0" y="1449313"/>
          <a:ext cx="8496944" cy="1255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How will you organise the information?</a:t>
          </a:r>
        </a:p>
      </dsp:txBody>
      <dsp:txXfrm>
        <a:off x="61284" y="1510597"/>
        <a:ext cx="8374376" cy="1132841"/>
      </dsp:txXfrm>
    </dsp:sp>
    <dsp:sp modelId="{1A310677-51A6-4056-B10A-D624333F84BD}">
      <dsp:nvSpPr>
        <dsp:cNvPr id="0" name=""/>
        <dsp:cNvSpPr/>
      </dsp:nvSpPr>
      <dsp:spPr>
        <a:xfrm>
          <a:off x="0" y="2704724"/>
          <a:ext cx="8496944" cy="1710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Chronologically?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>
              <a:solidFill>
                <a:srgbClr val="00B0F0"/>
              </a:solidFill>
            </a:rPr>
            <a:t>Thematically?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By trends/approaches/techniques?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Major debates/controversies?</a:t>
          </a:r>
        </a:p>
      </dsp:txBody>
      <dsp:txXfrm>
        <a:off x="0" y="2704724"/>
        <a:ext cx="8496944" cy="1710855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391D3-CE93-4C66-A305-4953B032A03E}">
      <dsp:nvSpPr>
        <dsp:cNvPr id="0" name=""/>
        <dsp:cNvSpPr/>
      </dsp:nvSpPr>
      <dsp:spPr>
        <a:xfrm>
          <a:off x="0" y="46378"/>
          <a:ext cx="8280920" cy="926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You can:</a:t>
          </a:r>
        </a:p>
      </dsp:txBody>
      <dsp:txXfrm>
        <a:off x="45235" y="91613"/>
        <a:ext cx="8190450" cy="836170"/>
      </dsp:txXfrm>
    </dsp:sp>
    <dsp:sp modelId="{DF6E0EDA-7197-4781-867A-0343FBD60937}">
      <dsp:nvSpPr>
        <dsp:cNvPr id="0" name=""/>
        <dsp:cNvSpPr/>
      </dsp:nvSpPr>
      <dsp:spPr>
        <a:xfrm>
          <a:off x="0" y="973018"/>
          <a:ext cx="8280920" cy="312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2919" tIns="45720" rIns="256032" bIns="45720" numCol="1" spcCol="1270" anchor="t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Jot down ideas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Move them around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Create links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Put text on nodes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Swap between ‘Diagram’ and ‘Outline’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Transfer to Word</a:t>
          </a:r>
        </a:p>
      </dsp:txBody>
      <dsp:txXfrm>
        <a:off x="0" y="973018"/>
        <a:ext cx="8280920" cy="312984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16187"/>
          <a:ext cx="8496944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Start with an overview</a:t>
          </a:r>
        </a:p>
      </dsp:txBody>
      <dsp:txXfrm>
        <a:off x="41622" y="57809"/>
        <a:ext cx="8413700" cy="769393"/>
      </dsp:txXfrm>
    </dsp:sp>
    <dsp:sp modelId="{0756EAB0-368E-4C7E-B35F-2D1A161762D4}">
      <dsp:nvSpPr>
        <dsp:cNvPr id="0" name=""/>
        <dsp:cNvSpPr/>
      </dsp:nvSpPr>
      <dsp:spPr>
        <a:xfrm>
          <a:off x="0" y="926425"/>
          <a:ext cx="8496944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Decide on organising principles (themes, trends, methodology, chronology, controversies – usually a combination of some of these)</a:t>
          </a:r>
        </a:p>
      </dsp:txBody>
      <dsp:txXfrm>
        <a:off x="41622" y="968047"/>
        <a:ext cx="8413700" cy="769393"/>
      </dsp:txXfrm>
    </dsp:sp>
    <dsp:sp modelId="{011679E2-187F-4855-BC8C-598841E518BB}">
      <dsp:nvSpPr>
        <dsp:cNvPr id="0" name=""/>
        <dsp:cNvSpPr/>
      </dsp:nvSpPr>
      <dsp:spPr>
        <a:xfrm>
          <a:off x="0" y="1836662"/>
          <a:ext cx="8496944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Use headings for the different sections of the review </a:t>
          </a:r>
        </a:p>
      </dsp:txBody>
      <dsp:txXfrm>
        <a:off x="41622" y="1878284"/>
        <a:ext cx="8413700" cy="769393"/>
      </dsp:txXfrm>
    </dsp:sp>
    <dsp:sp modelId="{5CD88938-939D-4752-9B6B-E22911888370}">
      <dsp:nvSpPr>
        <dsp:cNvPr id="0" name=""/>
        <dsp:cNvSpPr/>
      </dsp:nvSpPr>
      <dsp:spPr>
        <a:xfrm>
          <a:off x="0" y="2746900"/>
          <a:ext cx="8496944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Provide summative signposts of where your argument is leading</a:t>
          </a:r>
        </a:p>
      </dsp:txBody>
      <dsp:txXfrm>
        <a:off x="41622" y="2788522"/>
        <a:ext cx="8413700" cy="769393"/>
      </dsp:txXfrm>
    </dsp:sp>
    <dsp:sp modelId="{61A2429E-45BF-4A3F-9845-A69166973AEB}">
      <dsp:nvSpPr>
        <dsp:cNvPr id="0" name=""/>
        <dsp:cNvSpPr/>
      </dsp:nvSpPr>
      <dsp:spPr>
        <a:xfrm>
          <a:off x="0" y="3657137"/>
          <a:ext cx="8496944" cy="8526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Summarise your review/highlight ‘gap’ / your ideas in research</a:t>
          </a:r>
        </a:p>
      </dsp:txBody>
      <dsp:txXfrm>
        <a:off x="41622" y="3698759"/>
        <a:ext cx="8413700" cy="76939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"/>
          <a:ext cx="804068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Tips for clear writing:</a:t>
          </a:r>
          <a:endParaRPr lang="en-GB" sz="2700" kern="1200"/>
        </a:p>
      </dsp:txBody>
      <dsp:txXfrm>
        <a:off x="33926" y="34019"/>
        <a:ext cx="7972835" cy="627128"/>
      </dsp:txXfrm>
    </dsp:sp>
    <dsp:sp modelId="{7CAC5FE8-7038-4D4C-BFFE-CE73048F5F47}">
      <dsp:nvSpPr>
        <dsp:cNvPr id="0" name=""/>
        <dsp:cNvSpPr/>
      </dsp:nvSpPr>
      <dsp:spPr>
        <a:xfrm>
          <a:off x="0" y="695073"/>
          <a:ext cx="8040687" cy="3409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Clear introduction: overview of topic, aim of review and structure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Clear paragraph structure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Make sure the subject of your sentence is clear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Don’t assume knowledge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Make sure key terminology and difficult ideas are always explained thoroughly (ask your yourself: does it make sense?)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Be objective and balanced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Use signposts to orientate the reader</a:t>
          </a:r>
        </a:p>
      </dsp:txBody>
      <dsp:txXfrm>
        <a:off x="0" y="695073"/>
        <a:ext cx="8040687" cy="340929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181281"/>
          <a:ext cx="8496944" cy="1790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Where appropriate, begin sections and paragraphs with a statement which synthesises or analyses, rather than just describe</a:t>
          </a:r>
        </a:p>
      </dsp:txBody>
      <dsp:txXfrm>
        <a:off x="87385" y="268666"/>
        <a:ext cx="8322174" cy="1615330"/>
      </dsp:txXfrm>
    </dsp:sp>
    <dsp:sp modelId="{7C554E87-E967-4A7C-8889-AAF155099907}">
      <dsp:nvSpPr>
        <dsp:cNvPr id="0" name=""/>
        <dsp:cNvSpPr/>
      </dsp:nvSpPr>
      <dsp:spPr>
        <a:xfrm>
          <a:off x="0" y="2057781"/>
          <a:ext cx="8496944" cy="1790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Use signposting words to demonstrate how texts relate to each other and also what you think of them</a:t>
          </a:r>
        </a:p>
      </dsp:txBody>
      <dsp:txXfrm>
        <a:off x="87385" y="2145166"/>
        <a:ext cx="8322174" cy="1615330"/>
      </dsp:txXfrm>
    </dsp:sp>
    <dsp:sp modelId="{E385141E-9217-477E-8082-B9EA286564C2}">
      <dsp:nvSpPr>
        <dsp:cNvPr id="0" name=""/>
        <dsp:cNvSpPr/>
      </dsp:nvSpPr>
      <dsp:spPr>
        <a:xfrm>
          <a:off x="0" y="3847881"/>
          <a:ext cx="8496944" cy="496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Eg. However, yet, moreover, indeed, similarly etc	</a:t>
          </a:r>
        </a:p>
      </dsp:txBody>
      <dsp:txXfrm>
        <a:off x="0" y="3847881"/>
        <a:ext cx="8496944" cy="49680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192520"/>
          <a:ext cx="8496944" cy="8494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Paragraph: </a:t>
          </a:r>
          <a:endParaRPr lang="en-GB" sz="3300" kern="1200"/>
        </a:p>
      </dsp:txBody>
      <dsp:txXfrm>
        <a:off x="41465" y="233985"/>
        <a:ext cx="8414014" cy="766490"/>
      </dsp:txXfrm>
    </dsp:sp>
    <dsp:sp modelId="{EFF09ECA-7825-46C9-994F-0CF25885AEEF}">
      <dsp:nvSpPr>
        <dsp:cNvPr id="0" name=""/>
        <dsp:cNvSpPr/>
      </dsp:nvSpPr>
      <dsp:spPr>
        <a:xfrm>
          <a:off x="0" y="1041940"/>
          <a:ext cx="8496944" cy="14686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Topic sentence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Discussion of topic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Closing sentence</a:t>
          </a:r>
        </a:p>
      </dsp:txBody>
      <dsp:txXfrm>
        <a:off x="0" y="1041940"/>
        <a:ext cx="8496944" cy="1468665"/>
      </dsp:txXfrm>
    </dsp:sp>
    <dsp:sp modelId="{E578AA56-2A3E-4B74-A46E-AA0B5A1B63F4}">
      <dsp:nvSpPr>
        <dsp:cNvPr id="0" name=""/>
        <dsp:cNvSpPr/>
      </dsp:nvSpPr>
      <dsp:spPr>
        <a:xfrm>
          <a:off x="0" y="2510605"/>
          <a:ext cx="8496944" cy="8494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Thematic and grammatical links</a:t>
          </a:r>
          <a:endParaRPr lang="en-GB" sz="3300" kern="1200"/>
        </a:p>
      </dsp:txBody>
      <dsp:txXfrm>
        <a:off x="41465" y="2552070"/>
        <a:ext cx="8414014" cy="766490"/>
      </dsp:txXfrm>
    </dsp:sp>
    <dsp:sp modelId="{6A5A7A84-419F-4546-A68B-597557071D31}">
      <dsp:nvSpPr>
        <dsp:cNvPr id="0" name=""/>
        <dsp:cNvSpPr/>
      </dsp:nvSpPr>
      <dsp:spPr>
        <a:xfrm>
          <a:off x="0" y="3360025"/>
          <a:ext cx="8496944" cy="973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Logical progression from one paragraph to the next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Demonstrate links in your language</a:t>
          </a:r>
        </a:p>
      </dsp:txBody>
      <dsp:txXfrm>
        <a:off x="0" y="3360025"/>
        <a:ext cx="8496944" cy="973417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203882"/>
          <a:ext cx="8040687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Two types of citations:</a:t>
          </a:r>
          <a:endParaRPr lang="en-GB" sz="2300" kern="1200"/>
        </a:p>
      </dsp:txBody>
      <dsp:txXfrm>
        <a:off x="28900" y="232782"/>
        <a:ext cx="7982887" cy="534220"/>
      </dsp:txXfrm>
    </dsp:sp>
    <dsp:sp modelId="{17347053-A517-4C89-A652-EE49100E251E}">
      <dsp:nvSpPr>
        <dsp:cNvPr id="0" name=""/>
        <dsp:cNvSpPr/>
      </dsp:nvSpPr>
      <dsp:spPr>
        <a:xfrm>
          <a:off x="0" y="862142"/>
          <a:ext cx="8040687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Integral:</a:t>
          </a:r>
          <a:r>
            <a:rPr lang="en-GB" sz="2300" kern="1200"/>
            <a:t> The author’s name appears in the sentence. </a:t>
          </a:r>
        </a:p>
      </dsp:txBody>
      <dsp:txXfrm>
        <a:off x="28900" y="891042"/>
        <a:ext cx="7982887" cy="534220"/>
      </dsp:txXfrm>
    </dsp:sp>
    <dsp:sp modelId="{BF06C78F-6602-4F2E-8B06-06D52D5EBD60}">
      <dsp:nvSpPr>
        <dsp:cNvPr id="0" name=""/>
        <dsp:cNvSpPr/>
      </dsp:nvSpPr>
      <dsp:spPr>
        <a:xfrm>
          <a:off x="0" y="1454162"/>
          <a:ext cx="8040687" cy="880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Example (author-date system): Lillis (2001) argues that both tutors and students often lack explicit knowledge of the conventions governing the construction of academic texts.</a:t>
          </a:r>
        </a:p>
      </dsp:txBody>
      <dsp:txXfrm>
        <a:off x="0" y="1454162"/>
        <a:ext cx="8040687" cy="880785"/>
      </dsp:txXfrm>
    </dsp:sp>
    <dsp:sp modelId="{27F9F040-5214-4E6B-8CB7-84CA86820440}">
      <dsp:nvSpPr>
        <dsp:cNvPr id="0" name=""/>
        <dsp:cNvSpPr/>
      </dsp:nvSpPr>
      <dsp:spPr>
        <a:xfrm>
          <a:off x="0" y="2334947"/>
          <a:ext cx="8040687" cy="5920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Non-integral:</a:t>
          </a:r>
          <a:r>
            <a:rPr lang="en-GB" sz="2300" kern="1200"/>
            <a:t> The author’s name appears outside sentence. </a:t>
          </a:r>
        </a:p>
      </dsp:txBody>
      <dsp:txXfrm>
        <a:off x="28900" y="2363847"/>
        <a:ext cx="7982887" cy="534220"/>
      </dsp:txXfrm>
    </dsp:sp>
    <dsp:sp modelId="{7366A3C8-8A14-4EFE-BC45-05EA9E6D05FA}">
      <dsp:nvSpPr>
        <dsp:cNvPr id="0" name=""/>
        <dsp:cNvSpPr/>
      </dsp:nvSpPr>
      <dsp:spPr>
        <a:xfrm>
          <a:off x="0" y="2926967"/>
          <a:ext cx="8040687" cy="952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Example: Both tutors and students often lack explicit knowledge of the conventions governing the construction of academic texts (Lillis, 2001).</a:t>
          </a:r>
        </a:p>
        <a:p>
          <a:pPr marL="342900" lvl="2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1800" kern="1200"/>
        </a:p>
      </dsp:txBody>
      <dsp:txXfrm>
        <a:off x="0" y="2926967"/>
        <a:ext cx="8040687" cy="95220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73404"/>
          <a:ext cx="8040687" cy="1212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Whose voice is dominant  - the writer’s or the original author’s?</a:t>
          </a:r>
          <a:endParaRPr lang="en-GB" sz="2800" kern="1200"/>
        </a:p>
      </dsp:txBody>
      <dsp:txXfrm>
        <a:off x="59171" y="132575"/>
        <a:ext cx="7922345" cy="1093778"/>
      </dsp:txXfrm>
    </dsp:sp>
    <dsp:sp modelId="{BAED8347-2FE2-4744-AEA5-A3AD05E2FF30}">
      <dsp:nvSpPr>
        <dsp:cNvPr id="0" name=""/>
        <dsp:cNvSpPr/>
      </dsp:nvSpPr>
      <dsp:spPr>
        <a:xfrm>
          <a:off x="0" y="1285525"/>
          <a:ext cx="8040687" cy="2724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The moon is made of cheese (Brie 1999).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Brie (1999) argues that the moon is made of cheese.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As Brie (1999) points out, the moon is made of cheese.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According to Brie (1999), the moon is made of cheese. However, ….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Brie (1999) argues out that the moon is made of cheese. However, ….</a:t>
          </a:r>
        </a:p>
      </dsp:txBody>
      <dsp:txXfrm>
        <a:off x="0" y="1285525"/>
        <a:ext cx="8040687" cy="2724120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25086"/>
          <a:ext cx="8496944" cy="1428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questions couldn’t you answer in your literature review story?</a:t>
          </a:r>
        </a:p>
      </dsp:txBody>
      <dsp:txXfrm>
        <a:off x="69737" y="94823"/>
        <a:ext cx="8357470" cy="1289096"/>
      </dsp:txXfrm>
    </dsp:sp>
    <dsp:sp modelId="{AE49442A-24B5-47C3-8D0C-AE77A48DB6E6}">
      <dsp:nvSpPr>
        <dsp:cNvPr id="0" name=""/>
        <dsp:cNvSpPr/>
      </dsp:nvSpPr>
      <dsp:spPr>
        <a:xfrm>
          <a:off x="0" y="1548696"/>
          <a:ext cx="8496944" cy="1428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What don’t you know (yet!) about your field?</a:t>
          </a:r>
        </a:p>
      </dsp:txBody>
      <dsp:txXfrm>
        <a:off x="69737" y="1618433"/>
        <a:ext cx="8357470" cy="1289096"/>
      </dsp:txXfrm>
    </dsp:sp>
    <dsp:sp modelId="{71F27034-AF63-4842-9133-A9FB03098513}">
      <dsp:nvSpPr>
        <dsp:cNvPr id="0" name=""/>
        <dsp:cNvSpPr/>
      </dsp:nvSpPr>
      <dsp:spPr>
        <a:xfrm>
          <a:off x="0" y="3072306"/>
          <a:ext cx="8496944" cy="14285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Use this to move forward!</a:t>
          </a:r>
        </a:p>
      </dsp:txBody>
      <dsp:txXfrm>
        <a:off x="69737" y="3142043"/>
        <a:ext cx="8357470" cy="1289096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EA67C-E054-44C9-A94F-4AA95CFB97A0}">
      <dsp:nvSpPr>
        <dsp:cNvPr id="0" name=""/>
        <dsp:cNvSpPr/>
      </dsp:nvSpPr>
      <dsp:spPr>
        <a:xfrm>
          <a:off x="0" y="486054"/>
          <a:ext cx="6894512" cy="17118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Read reviews in prestigious journals in your field</a:t>
          </a:r>
        </a:p>
      </dsp:txBody>
      <dsp:txXfrm>
        <a:off x="83568" y="569622"/>
        <a:ext cx="6727376" cy="15447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uwtsd.ac.uk/library/infoskills/essential-infoskills-for-postgraduate-students-and-researchers/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IYC6zG265E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AA7B-8689-463E-A503-7F671E68F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400EF6D-2CED-45DA-ABDA-8BE2B2125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866110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141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2CE833-B374-4D28-A2CB-54AAB6528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PLEASE SEE VIDEOS ON LIBRARY WEBSITE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430DCC-A173-4CCD-81C7-EDCC62E00C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038600" cy="3989040"/>
          </a:xfrm>
        </p:spPr>
        <p:txBody>
          <a:bodyPr>
            <a:normAutofit/>
          </a:bodyPr>
          <a:lstStyle/>
          <a:p>
            <a:r>
              <a:rPr lang="en-GB" sz="2000" dirty="0">
                <a:hlinkClick r:id="rId2"/>
              </a:rPr>
              <a:t>https://uwtsd.ac.uk/library/infoskills/essential-infoskills-for-postgraduate-students-and-researchers/</a:t>
            </a:r>
            <a:r>
              <a:rPr lang="en-GB" sz="2000" dirty="0"/>
              <a:t>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068C30C-792A-47AC-B693-FA768910009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048" y="2276872"/>
            <a:ext cx="5011452" cy="3340968"/>
          </a:xfrm>
        </p:spPr>
      </p:pic>
    </p:spTree>
    <p:extLst>
      <p:ext uri="{BB962C8B-B14F-4D97-AF65-F5344CB8AC3E}">
        <p14:creationId xmlns:p14="http://schemas.microsoft.com/office/powerpoint/2010/main" val="2776907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Content Placeholder 20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18948693"/>
              </p:ext>
            </p:extLst>
          </p:nvPr>
        </p:nvGraphicFramePr>
        <p:xfrm>
          <a:off x="179512" y="1182452"/>
          <a:ext cx="8647047" cy="44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Rectangle 3"/>
          <p:cNvSpPr>
            <a:spLocks noChangeArrowheads="1"/>
          </p:cNvSpPr>
          <p:nvPr/>
        </p:nvSpPr>
        <p:spPr bwMode="auto">
          <a:xfrm>
            <a:off x="1043608" y="91709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Title 4"/>
          <p:cNvSpPr>
            <a:spLocks noGrp="1"/>
          </p:cNvSpPr>
          <p:nvPr>
            <p:ph type="title"/>
          </p:nvPr>
        </p:nvSpPr>
        <p:spPr>
          <a:xfrm>
            <a:off x="457199" y="25299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Literature Review </a:t>
            </a:r>
          </a:p>
        </p:txBody>
      </p:sp>
    </p:spTree>
    <p:extLst>
      <p:ext uri="{BB962C8B-B14F-4D97-AF65-F5344CB8AC3E}">
        <p14:creationId xmlns:p14="http://schemas.microsoft.com/office/powerpoint/2010/main" val="3409387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F58C674-766E-42A3-BC9E-C216B06269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6438189"/>
              </p:ext>
            </p:extLst>
          </p:nvPr>
        </p:nvGraphicFramePr>
        <p:xfrm>
          <a:off x="457200" y="274638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ow to Write a Stellar Literature Review | Grammarly Blog">
            <a:extLst>
              <a:ext uri="{FF2B5EF4-FFF2-40B4-BE49-F238E27FC236}">
                <a16:creationId xmlns:a16="http://schemas.microsoft.com/office/drawing/2014/main" id="{32BB5595-CD65-40AF-BD66-304EE2F1F2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87901"/>
            <a:ext cx="6380266" cy="339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976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altLang="en-US" sz="3600" dirty="0">
                <a:latin typeface="Arial" panose="020B0604020202020204" pitchFamily="34" charset="0"/>
              </a:rPr>
            </a:br>
            <a:r>
              <a:rPr lang="en-GB" dirty="0"/>
              <a:t>Literature Review </a:t>
            </a:r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2161829"/>
              </p:ext>
            </p:extLst>
          </p:nvPr>
        </p:nvGraphicFramePr>
        <p:xfrm>
          <a:off x="395536" y="1484784"/>
          <a:ext cx="8136904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Rectangle 3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364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altLang="en-US" sz="3600" dirty="0">
                <a:latin typeface="Arial" panose="020B0604020202020204" pitchFamily="34" charset="0"/>
              </a:rPr>
            </a:br>
            <a:r>
              <a:rPr lang="en-GB" dirty="0"/>
              <a:t>Literature Review 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051B9021-D987-4FA3-A7E1-E0B7B476AE9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534152028"/>
              </p:ext>
            </p:extLst>
          </p:nvPr>
        </p:nvGraphicFramePr>
        <p:xfrm>
          <a:off x="395536" y="1600201"/>
          <a:ext cx="8291264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71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84831A8B-B8D0-408B-941B-E7995B14A2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804245"/>
              </p:ext>
            </p:extLst>
          </p:nvPr>
        </p:nvGraphicFramePr>
        <p:xfrm>
          <a:off x="179512" y="836712"/>
          <a:ext cx="8507288" cy="4896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0232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11446148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904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59806861"/>
              </p:ext>
            </p:extLst>
          </p:nvPr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Purpose </a:t>
            </a:r>
          </a:p>
        </p:txBody>
      </p:sp>
    </p:spTree>
    <p:extLst>
      <p:ext uri="{BB962C8B-B14F-4D97-AF65-F5344CB8AC3E}">
        <p14:creationId xmlns:p14="http://schemas.microsoft.com/office/powerpoint/2010/main" val="990364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8158595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/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457200" lvl="1" indent="0">
              <a:buNone/>
            </a:pPr>
            <a:r>
              <a:rPr lang="en-GB" sz="2400" dirty="0"/>
              <a:t>Your literature Review will be your methodology, you need to describe your Literature review Methodology (see next slides)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E2167A-3309-4B5D-8C05-2CB7E70DD2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493049"/>
              </p:ext>
            </p:extLst>
          </p:nvPr>
        </p:nvGraphicFramePr>
        <p:xfrm>
          <a:off x="395536" y="188640"/>
          <a:ext cx="8291264" cy="5328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518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Methodology of Literature Review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2886542"/>
              </p:ext>
            </p:extLst>
          </p:nvPr>
        </p:nvGraphicFramePr>
        <p:xfrm>
          <a:off x="323528" y="548680"/>
          <a:ext cx="8363272" cy="496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CASP (Critical Appraisal Skills Programme)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15170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343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03DC-691A-4FCF-A376-FA939FBC7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Thoughts / Questions? </a:t>
            </a:r>
          </a:p>
        </p:txBody>
      </p:sp>
    </p:spTree>
    <p:extLst>
      <p:ext uri="{BB962C8B-B14F-4D97-AF65-F5344CB8AC3E}">
        <p14:creationId xmlns:p14="http://schemas.microsoft.com/office/powerpoint/2010/main" val="73360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428801928"/>
              </p:ext>
            </p:extLst>
          </p:nvPr>
        </p:nvGraphicFramePr>
        <p:xfrm>
          <a:off x="1835696" y="1700808"/>
          <a:ext cx="5544616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25355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Bloom’s </a:t>
            </a:r>
            <a:r>
              <a:rPr lang="en-GB" sz="2700" dirty="0" err="1"/>
              <a:t>Taxomony</a:t>
            </a:r>
            <a:r>
              <a:rPr lang="en-GB" sz="2700" dirty="0"/>
              <a:t>: Cognitive Domain (1956) as revised by Anderson &amp; </a:t>
            </a:r>
            <a:r>
              <a:rPr lang="en-GB" sz="2700" dirty="0" err="1"/>
              <a:t>Krathwohl</a:t>
            </a:r>
            <a:r>
              <a:rPr lang="en-GB" sz="2700" dirty="0"/>
              <a:t> </a:t>
            </a:r>
            <a:r>
              <a:rPr lang="en-GB" sz="2000" dirty="0"/>
              <a:t>(2001)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03648"/>
            <a:ext cx="6603619" cy="3843732"/>
          </a:xfrm>
        </p:spPr>
      </p:pic>
    </p:spTree>
    <p:extLst>
      <p:ext uri="{BB962C8B-B14F-4D97-AF65-F5344CB8AC3E}">
        <p14:creationId xmlns:p14="http://schemas.microsoft.com/office/powerpoint/2010/main" val="1008852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1">
                    <a:lumMod val="50000"/>
                  </a:schemeClr>
                </a:solidFill>
              </a:rPr>
              <a:t>Bloom’s</a:t>
            </a:r>
            <a:r>
              <a:rPr lang="en-US" altLang="en-US" b="1" dirty="0"/>
              <a:t> Taxonomy (revised)</a:t>
            </a:r>
            <a:br>
              <a:rPr lang="en-US" altLang="en-US" b="1" dirty="0"/>
            </a:br>
            <a:endParaRPr lang="en-GB" dirty="0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500545" y="1124745"/>
            <a:ext cx="1081088" cy="4608512"/>
          </a:xfrm>
          <a:prstGeom prst="upArrow">
            <a:avLst>
              <a:gd name="adj1" fmla="val 50000"/>
              <a:gd name="adj2" fmla="val 10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1763686" y="112474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Synthesis/Creation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809285" y="1826420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Evaluation</a:t>
            </a: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809285" y="261972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Analysis</a:t>
            </a: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1806322" y="3429001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Application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1763687" y="4293096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Understanding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763688" y="5157192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Knowledge</a:t>
            </a:r>
          </a:p>
        </p:txBody>
      </p:sp>
      <p:sp>
        <p:nvSpPr>
          <p:cNvPr id="12" name="Curved Left Arrow 11"/>
          <p:cNvSpPr/>
          <p:nvPr/>
        </p:nvSpPr>
        <p:spPr>
          <a:xfrm>
            <a:off x="7091621" y="1207692"/>
            <a:ext cx="2321558" cy="47355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000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1B9DF4-7323-49D1-B6D7-C3938237C4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9672036"/>
              </p:ext>
            </p:extLst>
          </p:nvPr>
        </p:nvGraphicFramePr>
        <p:xfrm>
          <a:off x="395536" y="620688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3750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start?! Critical Reading</a:t>
            </a:r>
          </a:p>
        </p:txBody>
      </p:sp>
      <p:pic>
        <p:nvPicPr>
          <p:cNvPr id="7" name="Content Placeholder 3" descr="C:\Users\nhmw3\AppData\Local\Microsoft\Windows\Temporary Internet Files\Content.IE5\C7CUD9TL\MP90044249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615" y="1600200"/>
            <a:ext cx="2651769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4788024" y="1052736"/>
            <a:ext cx="3168352" cy="36724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en-GB" sz="2400" dirty="0"/>
              <a:t>YOU DON’T NEED TO READ EVERYTHING – you can’t!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You don’t need to read every text </a:t>
            </a:r>
          </a:p>
          <a:p>
            <a:pPr>
              <a:defRPr/>
            </a:pPr>
            <a:r>
              <a:rPr lang="en-GB" sz="2400" dirty="0"/>
              <a:t>You don’t </a:t>
            </a:r>
            <a:r>
              <a:rPr lang="en-GB" dirty="0"/>
              <a:t>need to read every word </a:t>
            </a:r>
          </a:p>
          <a:p>
            <a:pPr>
              <a:defRPr/>
            </a:pPr>
            <a:r>
              <a:rPr lang="en-GB" dirty="0"/>
              <a:t>See CASP</a:t>
            </a:r>
          </a:p>
        </p:txBody>
      </p:sp>
    </p:spTree>
    <p:extLst>
      <p:ext uri="{BB962C8B-B14F-4D97-AF65-F5344CB8AC3E}">
        <p14:creationId xmlns:p14="http://schemas.microsoft.com/office/powerpoint/2010/main" val="16423592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2742094"/>
              </p:ext>
            </p:extLst>
          </p:nvPr>
        </p:nvGraphicFramePr>
        <p:xfrm>
          <a:off x="457200" y="620688"/>
          <a:ext cx="8229600" cy="4896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8290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critically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9067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What’s your story?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3528" y="1340768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Horizontal Scroll 5"/>
          <p:cNvSpPr/>
          <p:nvPr/>
        </p:nvSpPr>
        <p:spPr>
          <a:xfrm>
            <a:off x="559480" y="54050"/>
            <a:ext cx="8136904" cy="1584176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393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4124438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74074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348C491-CBED-4231-AAB7-5601565F2A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92495594"/>
              </p:ext>
            </p:extLst>
          </p:nvPr>
        </p:nvGraphicFramePr>
        <p:xfrm>
          <a:off x="539552" y="1844824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83808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2802465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90571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Mind-mapping software  : Inspiration</a:t>
            </a:r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556792"/>
          <a:ext cx="8280920" cy="414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95432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44" y="2507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‘</a:t>
            </a:r>
            <a:r>
              <a:rPr lang="en-GB" sz="2700" dirty="0"/>
              <a:t>Self-esteem and obesity in children and adolescents’ </a:t>
            </a:r>
            <a:r>
              <a:rPr lang="en-GB" sz="2700" dirty="0" err="1"/>
              <a:t>mindmap</a:t>
            </a:r>
            <a:r>
              <a:rPr lang="en-GB" sz="2700" dirty="0"/>
              <a:t> (based on French, Storey  and Perry, 2000</a:t>
            </a:r>
            <a:r>
              <a:rPr lang="en-GB" dirty="0"/>
              <a:t>)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312607" y="1484784"/>
            <a:ext cx="8518785" cy="5094684"/>
            <a:chOff x="467544" y="1515244"/>
            <a:chExt cx="8518785" cy="5094684"/>
          </a:xfrm>
        </p:grpSpPr>
        <p:sp>
          <p:nvSpPr>
            <p:cNvPr id="3" name="Rounded Rectangle 2"/>
            <p:cNvSpPr/>
            <p:nvPr/>
          </p:nvSpPr>
          <p:spPr>
            <a:xfrm>
              <a:off x="3816149" y="2848190"/>
              <a:ext cx="2160240" cy="137160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>
                  <a:solidFill>
                    <a:schemeClr val="tx1"/>
                  </a:solidFill>
                </a:rPr>
                <a:t>Self-esteem and obesity in children and adolescents</a:t>
              </a:r>
            </a:p>
          </p:txBody>
        </p:sp>
        <p:sp>
          <p:nvSpPr>
            <p:cNvPr id="4" name="Rounded Rectangle 3"/>
            <p:cNvSpPr/>
            <p:nvPr/>
          </p:nvSpPr>
          <p:spPr>
            <a:xfrm>
              <a:off x="3991315" y="1515244"/>
              <a:ext cx="1595028" cy="943683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>
                  <a:ln>
                    <a:solidFill>
                      <a:schemeClr val="tx1"/>
                    </a:solidFill>
                  </a:ln>
                  <a:solidFill>
                    <a:schemeClr val="tx1"/>
                  </a:solidFill>
                </a:rPr>
                <a:t>Introduction</a:t>
              </a: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6090667" y="1635907"/>
              <a:ext cx="1309601" cy="91440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ln>
                    <a:solidFill>
                      <a:schemeClr val="tx1"/>
                    </a:solidFill>
                  </a:ln>
                  <a:solidFill>
                    <a:schemeClr val="tx1"/>
                  </a:solidFill>
                </a:rPr>
                <a:t>Key questions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7684491" y="2489388"/>
              <a:ext cx="1207990" cy="42671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2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6491820" y="3914652"/>
              <a:ext cx="1741420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Self-esteem: Theory and measurements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4015215" y="4493790"/>
              <a:ext cx="1706488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Self-esteem and obesity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6372220" y="4975014"/>
              <a:ext cx="1472157" cy="926282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3-6 years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4450249" y="5674709"/>
              <a:ext cx="1615097" cy="91440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7-12 years</a:t>
              </a: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094368" y="4076371"/>
              <a:ext cx="1393304" cy="948349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13-18 years</a:t>
              </a: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1387679" y="2001727"/>
              <a:ext cx="1607041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Summary</a:t>
              </a: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6228184" y="2784661"/>
              <a:ext cx="1172084" cy="409297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4</a:t>
              </a:r>
            </a:p>
          </p:txBody>
        </p:sp>
        <p:cxnSp>
          <p:nvCxnSpPr>
            <p:cNvPr id="14" name="Straight Arrow Connector 13"/>
            <p:cNvCxnSpPr>
              <a:endCxn id="4" idx="2"/>
            </p:cNvCxnSpPr>
            <p:nvPr/>
          </p:nvCxnSpPr>
          <p:spPr>
            <a:xfrm flipV="1">
              <a:off x="4788829" y="2458927"/>
              <a:ext cx="0" cy="419724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3" idx="3"/>
              <a:endCxn id="7" idx="0"/>
            </p:cNvCxnSpPr>
            <p:nvPr/>
          </p:nvCxnSpPr>
          <p:spPr>
            <a:xfrm>
              <a:off x="5976389" y="3533990"/>
              <a:ext cx="1386141" cy="38066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endCxn id="8" idx="0"/>
            </p:cNvCxnSpPr>
            <p:nvPr/>
          </p:nvCxnSpPr>
          <p:spPr>
            <a:xfrm>
              <a:off x="4866975" y="4219790"/>
              <a:ext cx="1484" cy="27400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stCxn id="3" idx="1"/>
            </p:cNvCxnSpPr>
            <p:nvPr/>
          </p:nvCxnSpPr>
          <p:spPr>
            <a:xfrm>
              <a:off x="3816149" y="3533990"/>
              <a:ext cx="914400" cy="9144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/>
            <p:nvPr/>
          </p:nvCxnSpPr>
          <p:spPr>
            <a:xfrm>
              <a:off x="3816149" y="3651158"/>
              <a:ext cx="914400" cy="9144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 flipV="1">
              <a:off x="2994720" y="2489388"/>
              <a:ext cx="821430" cy="70457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4" idx="3"/>
            </p:cNvCxnSpPr>
            <p:nvPr/>
          </p:nvCxnSpPr>
          <p:spPr>
            <a:xfrm flipV="1">
              <a:off x="5586343" y="1987085"/>
              <a:ext cx="426178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>
              <a:off x="5721703" y="4988005"/>
              <a:ext cx="650517" cy="420185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stCxn id="8" idx="2"/>
              <a:endCxn id="10" idx="0"/>
            </p:cNvCxnSpPr>
            <p:nvPr/>
          </p:nvCxnSpPr>
          <p:spPr>
            <a:xfrm>
              <a:off x="4868459" y="5408190"/>
              <a:ext cx="389339" cy="266519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 flipH="1" flipV="1">
              <a:off x="3465514" y="4565558"/>
              <a:ext cx="539019" cy="42244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>
              <a:off x="6838749" y="2561373"/>
              <a:ext cx="188137" cy="2232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7400268" y="2204864"/>
              <a:ext cx="888218" cy="25406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6" name="Rounded Rectangle 25"/>
            <p:cNvSpPr/>
            <p:nvPr/>
          </p:nvSpPr>
          <p:spPr>
            <a:xfrm>
              <a:off x="7684491" y="1635908"/>
              <a:ext cx="1301838" cy="457199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1</a:t>
              </a:r>
            </a:p>
          </p:txBody>
        </p:sp>
        <p:cxnSp>
          <p:nvCxnSpPr>
            <p:cNvPr id="27" name="Straight Arrow Connector 26"/>
            <p:cNvCxnSpPr>
              <a:stCxn id="5" idx="3"/>
              <a:endCxn id="26" idx="1"/>
            </p:cNvCxnSpPr>
            <p:nvPr/>
          </p:nvCxnSpPr>
          <p:spPr>
            <a:xfrm flipV="1">
              <a:off x="7400268" y="1864508"/>
              <a:ext cx="284223" cy="22859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8" name="Rounded Rectangle 27"/>
            <p:cNvSpPr/>
            <p:nvPr/>
          </p:nvSpPr>
          <p:spPr>
            <a:xfrm>
              <a:off x="7684491" y="3193958"/>
              <a:ext cx="1097498" cy="45720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Question 3</a:t>
              </a:r>
            </a:p>
          </p:txBody>
        </p:sp>
        <p:cxnSp>
          <p:nvCxnSpPr>
            <p:cNvPr id="29" name="Straight Arrow Connector 28"/>
            <p:cNvCxnSpPr/>
            <p:nvPr/>
          </p:nvCxnSpPr>
          <p:spPr>
            <a:xfrm>
              <a:off x="7400268" y="2489388"/>
              <a:ext cx="444109" cy="70457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30" name="Rounded Rectangle 29"/>
            <p:cNvSpPr/>
            <p:nvPr/>
          </p:nvSpPr>
          <p:spPr>
            <a:xfrm>
              <a:off x="2592190" y="5170668"/>
              <a:ext cx="1142916" cy="680254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Treatment studies</a:t>
              </a:r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2915815" y="5949280"/>
              <a:ext cx="1099399" cy="660648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Cross sectional studies</a:t>
              </a:r>
            </a:p>
          </p:txBody>
        </p:sp>
        <p:cxnSp>
          <p:nvCxnSpPr>
            <p:cNvPr id="32" name="Straight Arrow Connector 31"/>
            <p:cNvCxnSpPr>
              <a:stCxn id="10" idx="1"/>
            </p:cNvCxnSpPr>
            <p:nvPr/>
          </p:nvCxnSpPr>
          <p:spPr>
            <a:xfrm flipH="1" flipV="1">
              <a:off x="3735106" y="5510795"/>
              <a:ext cx="715143" cy="62111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>
              <a:stCxn id="10" idx="1"/>
              <a:endCxn id="31" idx="3"/>
            </p:cNvCxnSpPr>
            <p:nvPr/>
          </p:nvCxnSpPr>
          <p:spPr>
            <a:xfrm flipH="1">
              <a:off x="4015214" y="6131909"/>
              <a:ext cx="435035" cy="14769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4" name="Rounded Rectangle 33"/>
            <p:cNvSpPr/>
            <p:nvPr/>
          </p:nvSpPr>
          <p:spPr>
            <a:xfrm>
              <a:off x="1324726" y="3284984"/>
              <a:ext cx="1159042" cy="629668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200" b="1" dirty="0">
                <a:solidFill>
                  <a:schemeClr val="tx1"/>
                </a:solidFill>
              </a:endParaRPr>
            </a:p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Treatment studies</a:t>
              </a:r>
            </a:p>
            <a:p>
              <a:pPr algn="ctr"/>
              <a:endParaRPr lang="en-GB" dirty="0"/>
            </a:p>
          </p:txBody>
        </p:sp>
        <p:sp>
          <p:nvSpPr>
            <p:cNvPr id="35" name="Rounded Rectangle 34"/>
            <p:cNvSpPr/>
            <p:nvPr/>
          </p:nvSpPr>
          <p:spPr>
            <a:xfrm>
              <a:off x="467544" y="4219791"/>
              <a:ext cx="1296144" cy="609262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Prospective studies</a:t>
              </a:r>
            </a:p>
          </p:txBody>
        </p:sp>
        <p:sp>
          <p:nvSpPr>
            <p:cNvPr id="36" name="Rounded Rectangle 35"/>
            <p:cNvSpPr/>
            <p:nvPr/>
          </p:nvSpPr>
          <p:spPr>
            <a:xfrm>
              <a:off x="827584" y="5024720"/>
              <a:ext cx="1130424" cy="796632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200" b="1" dirty="0"/>
            </a:p>
            <a:p>
              <a:pPr algn="ctr"/>
              <a:r>
                <a:rPr lang="en-GB" sz="1200" b="1" dirty="0"/>
                <a:t>Cross sectional studies</a:t>
              </a:r>
            </a:p>
            <a:p>
              <a:pPr algn="ctr"/>
              <a:endParaRPr lang="en-GB" dirty="0"/>
            </a:p>
          </p:txBody>
        </p:sp>
        <p:cxnSp>
          <p:nvCxnSpPr>
            <p:cNvPr id="37" name="Straight Arrow Connector 36"/>
            <p:cNvCxnSpPr>
              <a:endCxn id="36" idx="3"/>
            </p:cNvCxnSpPr>
            <p:nvPr/>
          </p:nvCxnSpPr>
          <p:spPr>
            <a:xfrm flipH="1">
              <a:off x="1958008" y="5024720"/>
              <a:ext cx="237728" cy="39831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>
              <a:stCxn id="11" idx="1"/>
              <a:endCxn id="35" idx="3"/>
            </p:cNvCxnSpPr>
            <p:nvPr/>
          </p:nvCxnSpPr>
          <p:spPr>
            <a:xfrm flipH="1" flipV="1">
              <a:off x="1763688" y="4524422"/>
              <a:ext cx="330680" cy="2612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>
              <a:stCxn id="11" idx="0"/>
              <a:endCxn id="34" idx="3"/>
            </p:cNvCxnSpPr>
            <p:nvPr/>
          </p:nvCxnSpPr>
          <p:spPr>
            <a:xfrm flipH="1" flipV="1">
              <a:off x="2483768" y="3599818"/>
              <a:ext cx="307252" cy="47655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419975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‘Self-esteem and obesity in children and adolescents’ outline (based on French, Storey  </a:t>
            </a:r>
            <a:br>
              <a:rPr lang="en-GB" sz="2400" dirty="0"/>
            </a:br>
            <a:r>
              <a:rPr lang="en-GB" sz="2400" dirty="0"/>
              <a:t>and Perry, 2000)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95536" y="1196752"/>
            <a:ext cx="8386515" cy="46085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200" b="1" dirty="0"/>
              <a:t>Introduction: Key questions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1) Is low self-esteem consistently characteristic of overweight children and adolescents? 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2) Is the association between obesity and self-esteem specific to aspects of physical appearance or is it more global self-esteem that is affected?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3) Is high initial self-esteem protective against the future development of obesity?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4) Are changes in self-esteem predictive of greater weight loss in treatment programs for obese children and adolescents?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</a:t>
            </a:r>
            <a:r>
              <a:rPr lang="en-GB" sz="1200" b="1" dirty="0"/>
              <a:t>Self-esteem: Theory and measurement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	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</a:t>
            </a:r>
            <a:r>
              <a:rPr lang="en-GB" sz="1200" b="1" dirty="0"/>
              <a:t>Self-esteem and obesity: Children age 3 to 6 years</a:t>
            </a:r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Children 7 to 12 years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dirty="0"/>
              <a:t>Cross-sectional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Treatment studies</a:t>
            </a:r>
          </a:p>
          <a:p>
            <a:pPr marL="0" indent="0">
              <a:buFont typeface="Arial" pitchFamily="34" charset="0"/>
              <a:buNone/>
            </a:pPr>
            <a:endParaRPr lang="en-GB" sz="1200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Children 13 to 18 year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dirty="0"/>
              <a:t>Cross-sectional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Prospective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Treatment studies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Summary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5065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3914092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46495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4"/>
          <p:cNvSpPr>
            <a:spLocks noChangeArrowheads="1"/>
          </p:cNvSpPr>
          <p:nvPr/>
        </p:nvSpPr>
        <p:spPr bwMode="auto">
          <a:xfrm>
            <a:off x="863600" y="1693863"/>
            <a:ext cx="2808288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1566863" y="1911350"/>
            <a:ext cx="14398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>
                <a:latin typeface="Arial Black" pitchFamily="34" charset="0"/>
              </a:rPr>
              <a:t>Scholar X</a:t>
            </a:r>
          </a:p>
        </p:txBody>
      </p:sp>
      <p:sp>
        <p:nvSpPr>
          <p:cNvPr id="4" name="Oval 7"/>
          <p:cNvSpPr>
            <a:spLocks noChangeArrowheads="1"/>
          </p:cNvSpPr>
          <p:nvPr/>
        </p:nvSpPr>
        <p:spPr bwMode="auto">
          <a:xfrm>
            <a:off x="5688013" y="1693863"/>
            <a:ext cx="2809875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5" name="Text Box 8"/>
          <p:cNvSpPr txBox="1">
            <a:spLocks noChangeArrowheads="1"/>
          </p:cNvSpPr>
          <p:nvPr/>
        </p:nvSpPr>
        <p:spPr bwMode="auto">
          <a:xfrm>
            <a:off x="6121400" y="1905000"/>
            <a:ext cx="19431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800" b="1">
                <a:latin typeface="Arial Black" pitchFamily="34" charset="0"/>
              </a:rPr>
              <a:t>Scholar Y</a:t>
            </a:r>
          </a:p>
        </p:txBody>
      </p:sp>
      <p:sp>
        <p:nvSpPr>
          <p:cNvPr id="6" name="AutoShape 9"/>
          <p:cNvSpPr>
            <a:spLocks noChangeArrowheads="1"/>
          </p:cNvSpPr>
          <p:nvPr/>
        </p:nvSpPr>
        <p:spPr bwMode="auto">
          <a:xfrm>
            <a:off x="3779838" y="1801813"/>
            <a:ext cx="1800225" cy="576262"/>
          </a:xfrm>
          <a:prstGeom prst="leftRightArrow">
            <a:avLst>
              <a:gd name="adj1" fmla="val 50000"/>
              <a:gd name="adj2" fmla="val 624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7" name="Text Box 10"/>
          <p:cNvSpPr txBox="1">
            <a:spLocks noChangeArrowheads="1"/>
          </p:cNvSpPr>
          <p:nvPr/>
        </p:nvSpPr>
        <p:spPr bwMode="auto">
          <a:xfrm>
            <a:off x="2960989" y="2378075"/>
            <a:ext cx="5113338" cy="329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solidFill>
                  <a:srgbClr val="000000"/>
                </a:solidFill>
                <a:latin typeface="Arial Black" pitchFamily="34" charset="0"/>
              </a:rPr>
              <a:t> </a:t>
            </a: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disagrees with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 agrees with (school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 of thought?)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 builds on the conclusions of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 confirms the findings of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GB" altLang="en-US" sz="2400" dirty="0">
                <a:solidFill>
                  <a:srgbClr val="000000"/>
                </a:solidFill>
                <a:latin typeface="Arial Black" pitchFamily="34" charset="0"/>
              </a:rPr>
              <a:t> has reservations about</a:t>
            </a:r>
          </a:p>
        </p:txBody>
      </p:sp>
      <p:pic>
        <p:nvPicPr>
          <p:cNvPr id="8" name="Picture 2" descr="C:\Users\nhmw3\AppData\Local\Microsoft\Windows\Temporary Internet Files\Content.IE5\C7CUD9TL\MP9004225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88" y="2808288"/>
            <a:ext cx="2139950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/>
              <a:t>Organising your material: Identifying a debate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6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Clarity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5228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Your critical voice: signposting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/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6537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1520" y="173545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Paragraphs and Flow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37869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/>
              <a:t>Use of citations in the literature review (See referencing Guidelines)</a:t>
            </a:r>
          </a:p>
        </p:txBody>
      </p:sp>
    </p:spTree>
    <p:extLst>
      <p:ext uri="{BB962C8B-B14F-4D97-AF65-F5344CB8AC3E}">
        <p14:creationId xmlns:p14="http://schemas.microsoft.com/office/powerpoint/2010/main" val="39710991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/>
              <a:t>Citation and writer’s voice</a:t>
            </a:r>
            <a:endParaRPr lang="en-GB" altLang="en-US" sz="2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4219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Editing and Proofreading: Give yourself time to do this, takes longer than you think 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 </a:t>
            </a: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 and proofreading are fundamental aspects of good academic practice.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continually revising and improving your written work. It is often an activity that forms a major part of the writing process.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Proofreading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final check before printing and submission. It is a process that helps remove errors and improve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5418868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187624" y="404664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An evolving literature review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539552" y="1988840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Not something you do now and forget about</a:t>
            </a:r>
          </a:p>
          <a:p>
            <a:r>
              <a:rPr lang="en-GB" dirty="0"/>
              <a:t>Your field is constantly evolving and changing</a:t>
            </a:r>
          </a:p>
        </p:txBody>
      </p:sp>
    </p:spTree>
    <p:extLst>
      <p:ext uri="{BB962C8B-B14F-4D97-AF65-F5344CB8AC3E}">
        <p14:creationId xmlns:p14="http://schemas.microsoft.com/office/powerpoint/2010/main" val="37261053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92127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/>
              <a:t>What information do you need to gather?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3933845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915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971600" y="548680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Learning from models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1564742"/>
              </p:ext>
            </p:extLst>
          </p:nvPr>
        </p:nvGraphicFramePr>
        <p:xfrm>
          <a:off x="827584" y="1556792"/>
          <a:ext cx="6894512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49666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https://casp-uk.net/casp-tools-checklists/ (Accessed 29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2020)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15th March 2018)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Efron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&amp; </a:t>
            </a: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Ravid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R. (2019). </a:t>
            </a:r>
            <a:r>
              <a:rPr lang="en-GB" sz="20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Writing the literature review : a practical guide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. Guilford Press.</a:t>
            </a:r>
            <a:endParaRPr lang="en-GB" sz="2000" dirty="0"/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. Palgrave.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IYC6zG265E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536" y="44624"/>
            <a:ext cx="7993373" cy="4496272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683568" y="4437112"/>
            <a:ext cx="734481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 mindful, our Library resources will provide a </a:t>
            </a:r>
            <a:r>
              <a:rPr lang="en-GB" dirty="0" err="1"/>
              <a:t>a</a:t>
            </a:r>
            <a:r>
              <a:rPr lang="en-GB" dirty="0"/>
              <a:t> more efficient search for you rather than Google Scholar, do not rely on GS solely see video on library from moodle </a:t>
            </a:r>
          </a:p>
        </p:txBody>
      </p:sp>
    </p:spTree>
    <p:extLst>
      <p:ext uri="{BB962C8B-B14F-4D97-AF65-F5344CB8AC3E}">
        <p14:creationId xmlns:p14="http://schemas.microsoft.com/office/powerpoint/2010/main" val="28491894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for a Break </a:t>
            </a:r>
            <a:r>
              <a:rPr lang="en-GB" dirty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1763688" y="836712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Back in 15 minutes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859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1818</TotalTime>
  <Words>2021</Words>
  <Application>Microsoft Office PowerPoint</Application>
  <PresentationFormat>On-screen Show (4:3)</PresentationFormat>
  <Paragraphs>260</Paragraphs>
  <Slides>43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inherit</vt:lpstr>
      <vt:lpstr>Myriad Pro</vt:lpstr>
      <vt:lpstr>Arial</vt:lpstr>
      <vt:lpstr>Arial Black</vt:lpstr>
      <vt:lpstr>Calibri</vt:lpstr>
      <vt:lpstr>Source Sans Pro</vt:lpstr>
      <vt:lpstr>Tahoma</vt:lpstr>
      <vt:lpstr>Wingdings</vt:lpstr>
      <vt:lpstr>20140311PresentationUWTSDTemplate</vt:lpstr>
      <vt:lpstr>Literature Review  </vt:lpstr>
      <vt:lpstr>Literature Review </vt:lpstr>
      <vt:lpstr>PLEASE SEE VIDEOS ON LIBRARY WEBSITE </vt:lpstr>
      <vt:lpstr>Literature Review </vt:lpstr>
      <vt:lpstr>PowerPoint Presentation</vt:lpstr>
      <vt:lpstr> Literature Review </vt:lpstr>
      <vt:lpstr> Literature Review </vt:lpstr>
      <vt:lpstr>Literature Review </vt:lpstr>
      <vt:lpstr>PowerPoint Presentation</vt:lpstr>
      <vt:lpstr>Purpose </vt:lpstr>
      <vt:lpstr>PowerPoint Presentation</vt:lpstr>
      <vt:lpstr>PowerPoint Presentation</vt:lpstr>
      <vt:lpstr> Methodology of Literature Review  </vt:lpstr>
      <vt:lpstr>The CASP (Critical Appraisal Skills Programme) (CASP-UK, 2017) </vt:lpstr>
      <vt:lpstr>PowerPoint Presentation</vt:lpstr>
      <vt:lpstr>Critical Thinking </vt:lpstr>
      <vt:lpstr>Bloom’s Taxomony: Cognitive Domain (1956) as revised by Anderson &amp; Krathwohl (2001)</vt:lpstr>
      <vt:lpstr>Bloom’s Taxonomy (revised) </vt:lpstr>
      <vt:lpstr>PowerPoint Presentation</vt:lpstr>
      <vt:lpstr>Where to start?! Critical Reading</vt:lpstr>
      <vt:lpstr>PowerPoint Presentation</vt:lpstr>
      <vt:lpstr>Thinking critically </vt:lpstr>
      <vt:lpstr> What’s your story? </vt:lpstr>
      <vt:lpstr> </vt:lpstr>
      <vt:lpstr>PowerPoint Presentation</vt:lpstr>
      <vt:lpstr>Planning </vt:lpstr>
      <vt:lpstr>Mind-mapping software  : Inspiration</vt:lpstr>
      <vt:lpstr>‘Self-esteem and obesity in children and adolescents’ mindmap (based on French, Storey  and Perry, 2000)</vt:lpstr>
      <vt:lpstr>‘Self-esteem and obesity in children and adolescents’ outline (based on French, Storey   and Perry, 2000) </vt:lpstr>
      <vt:lpstr>Writing </vt:lpstr>
      <vt:lpstr>Organising your material: Identifying a debate</vt:lpstr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Further Reading </vt:lpstr>
      <vt:lpstr>PowerPoint Presentation</vt:lpstr>
      <vt:lpstr>Time for a Break 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73</cp:revision>
  <dcterms:created xsi:type="dcterms:W3CDTF">2015-04-14T15:21:28Z</dcterms:created>
  <dcterms:modified xsi:type="dcterms:W3CDTF">2021-11-16T13:23:00Z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