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8" r:id="rId4"/>
    <p:sldId id="260" r:id="rId5"/>
    <p:sldId id="261" r:id="rId6"/>
    <p:sldId id="262" r:id="rId7"/>
    <p:sldId id="263" r:id="rId8"/>
    <p:sldId id="264" r:id="rId9"/>
    <p:sldId id="270" r:id="rId10"/>
    <p:sldId id="269"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50" d="100"/>
          <a:sy n="150" d="100"/>
        </p:scale>
        <p:origin x="70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Popescu (2021265)" userId="53da9834-50d6-4ba1-b4c4-981bf94b334c" providerId="ADAL" clId="{10462824-AA37-450A-B9B0-2BC571B58E41}"/>
    <pc:docChg chg="undo custSel addSld delSld modSld">
      <pc:chgData name="Daniel Popescu (2021265)" userId="53da9834-50d6-4ba1-b4c4-981bf94b334c" providerId="ADAL" clId="{10462824-AA37-450A-B9B0-2BC571B58E41}" dt="2026-08-14T07:31:38.237" v="724" actId="20577"/>
      <pc:docMkLst>
        <pc:docMk/>
      </pc:docMkLst>
      <pc:sldChg chg="modSp mod">
        <pc:chgData name="Daniel Popescu (2021265)" userId="53da9834-50d6-4ba1-b4c4-981bf94b334c" providerId="ADAL" clId="{10462824-AA37-450A-B9B0-2BC571B58E41}" dt="2026-07-24T14:33:20.267" v="279" actId="20577"/>
        <pc:sldMkLst>
          <pc:docMk/>
          <pc:sldMk cId="3823004679" sldId="260"/>
        </pc:sldMkLst>
        <pc:graphicFrameChg chg="mod modGraphic">
          <ac:chgData name="Daniel Popescu (2021265)" userId="53da9834-50d6-4ba1-b4c4-981bf94b334c" providerId="ADAL" clId="{10462824-AA37-450A-B9B0-2BC571B58E41}" dt="2026-07-24T14:33:20.267" v="279" actId="20577"/>
          <ac:graphicFrameMkLst>
            <pc:docMk/>
            <pc:sldMk cId="3823004679" sldId="260"/>
            <ac:graphicFrameMk id="5" creationId="{9D182F33-D5BD-ACAD-A5AA-5E1F4D819597}"/>
          </ac:graphicFrameMkLst>
        </pc:graphicFrameChg>
      </pc:sldChg>
      <pc:sldChg chg="modSp mod">
        <pc:chgData name="Daniel Popescu (2021265)" userId="53da9834-50d6-4ba1-b4c4-981bf94b334c" providerId="ADAL" clId="{10462824-AA37-450A-B9B0-2BC571B58E41}" dt="2026-07-24T11:17:27.447" v="145" actId="20577"/>
        <pc:sldMkLst>
          <pc:docMk/>
          <pc:sldMk cId="4048195852" sldId="261"/>
        </pc:sldMkLst>
        <pc:spChg chg="mod">
          <ac:chgData name="Daniel Popescu (2021265)" userId="53da9834-50d6-4ba1-b4c4-981bf94b334c" providerId="ADAL" clId="{10462824-AA37-450A-B9B0-2BC571B58E41}" dt="2026-07-24T11:17:27.447" v="145" actId="20577"/>
          <ac:spMkLst>
            <pc:docMk/>
            <pc:sldMk cId="4048195852" sldId="261"/>
            <ac:spMk id="3" creationId="{D3E2EF7C-C21C-98C8-17DD-97763CEC9C88}"/>
          </ac:spMkLst>
        </pc:spChg>
      </pc:sldChg>
      <pc:sldChg chg="modSp mod">
        <pc:chgData name="Daniel Popescu (2021265)" userId="53da9834-50d6-4ba1-b4c4-981bf94b334c" providerId="ADAL" clId="{10462824-AA37-450A-B9B0-2BC571B58E41}" dt="2026-07-24T14:34:03.694" v="323" actId="20577"/>
        <pc:sldMkLst>
          <pc:docMk/>
          <pc:sldMk cId="247027709" sldId="262"/>
        </pc:sldMkLst>
        <pc:spChg chg="mod">
          <ac:chgData name="Daniel Popescu (2021265)" userId="53da9834-50d6-4ba1-b4c4-981bf94b334c" providerId="ADAL" clId="{10462824-AA37-450A-B9B0-2BC571B58E41}" dt="2026-07-24T14:34:03.694" v="323" actId="20577"/>
          <ac:spMkLst>
            <pc:docMk/>
            <pc:sldMk cId="247027709" sldId="262"/>
            <ac:spMk id="3" creationId="{9DF0A5EF-CE78-257D-FFE2-994D2B2DE647}"/>
          </ac:spMkLst>
        </pc:spChg>
      </pc:sldChg>
      <pc:sldChg chg="addSp delSp modSp mod">
        <pc:chgData name="Daniel Popescu (2021265)" userId="53da9834-50d6-4ba1-b4c4-981bf94b334c" providerId="ADAL" clId="{10462824-AA37-450A-B9B0-2BC571B58E41}" dt="2026-08-10T12:41:50.767" v="673" actId="14100"/>
        <pc:sldMkLst>
          <pc:docMk/>
          <pc:sldMk cId="3109278020" sldId="263"/>
        </pc:sldMkLst>
        <pc:spChg chg="mod">
          <ac:chgData name="Daniel Popescu (2021265)" userId="53da9834-50d6-4ba1-b4c4-981bf94b334c" providerId="ADAL" clId="{10462824-AA37-450A-B9B0-2BC571B58E41}" dt="2026-07-24T14:34:18.245" v="335" actId="20577"/>
          <ac:spMkLst>
            <pc:docMk/>
            <pc:sldMk cId="3109278020" sldId="263"/>
            <ac:spMk id="2" creationId="{C9C90662-088F-360C-F3CC-A70A9D1BC92E}"/>
          </ac:spMkLst>
        </pc:spChg>
        <pc:spChg chg="mod">
          <ac:chgData name="Daniel Popescu (2021265)" userId="53da9834-50d6-4ba1-b4c4-981bf94b334c" providerId="ADAL" clId="{10462824-AA37-450A-B9B0-2BC571B58E41}" dt="2026-07-24T14:34:28.348" v="350" actId="20577"/>
          <ac:spMkLst>
            <pc:docMk/>
            <pc:sldMk cId="3109278020" sldId="263"/>
            <ac:spMk id="3" creationId="{E933C1AD-657B-0DDB-991B-A9AAB5CDF5A9}"/>
          </ac:spMkLst>
        </pc:spChg>
        <pc:picChg chg="add mod">
          <ac:chgData name="Daniel Popescu (2021265)" userId="53da9834-50d6-4ba1-b4c4-981bf94b334c" providerId="ADAL" clId="{10462824-AA37-450A-B9B0-2BC571B58E41}" dt="2026-08-10T12:39:02.619" v="647" actId="1076"/>
          <ac:picMkLst>
            <pc:docMk/>
            <pc:sldMk cId="3109278020" sldId="263"/>
            <ac:picMk id="37" creationId="{DC9869FD-8150-0764-A3B4-0F0FF61B5C82}"/>
          </ac:picMkLst>
        </pc:picChg>
        <pc:picChg chg="add mod">
          <ac:chgData name="Daniel Popescu (2021265)" userId="53da9834-50d6-4ba1-b4c4-981bf94b334c" providerId="ADAL" clId="{10462824-AA37-450A-B9B0-2BC571B58E41}" dt="2026-08-10T12:39:52.965" v="652" actId="14100"/>
          <ac:picMkLst>
            <pc:docMk/>
            <pc:sldMk cId="3109278020" sldId="263"/>
            <ac:picMk id="39" creationId="{650111A7-D9A6-4D2E-F9E0-C3A58AF6004F}"/>
          </ac:picMkLst>
        </pc:picChg>
        <pc:picChg chg="add mod">
          <ac:chgData name="Daniel Popescu (2021265)" userId="53da9834-50d6-4ba1-b4c4-981bf94b334c" providerId="ADAL" clId="{10462824-AA37-450A-B9B0-2BC571B58E41}" dt="2026-08-10T12:41:16.807" v="668" actId="1076"/>
          <ac:picMkLst>
            <pc:docMk/>
            <pc:sldMk cId="3109278020" sldId="263"/>
            <ac:picMk id="41" creationId="{FF0BD193-1613-F767-40E9-7F279EB1E20C}"/>
          </ac:picMkLst>
        </pc:picChg>
        <pc:picChg chg="add mod">
          <ac:chgData name="Daniel Popescu (2021265)" userId="53da9834-50d6-4ba1-b4c4-981bf94b334c" providerId="ADAL" clId="{10462824-AA37-450A-B9B0-2BC571B58E41}" dt="2026-08-10T12:41:09.090" v="667" actId="1076"/>
          <ac:picMkLst>
            <pc:docMk/>
            <pc:sldMk cId="3109278020" sldId="263"/>
            <ac:picMk id="43" creationId="{141BA76C-BC57-CE64-4BD3-3D6FC4A2F3D8}"/>
          </ac:picMkLst>
        </pc:picChg>
        <pc:picChg chg="add mod">
          <ac:chgData name="Daniel Popescu (2021265)" userId="53da9834-50d6-4ba1-b4c4-981bf94b334c" providerId="ADAL" clId="{10462824-AA37-450A-B9B0-2BC571B58E41}" dt="2026-08-10T12:41:50.767" v="673" actId="14100"/>
          <ac:picMkLst>
            <pc:docMk/>
            <pc:sldMk cId="3109278020" sldId="263"/>
            <ac:picMk id="45" creationId="{7137C79B-DD1F-926E-4751-05B571091B93}"/>
          </ac:picMkLst>
        </pc:picChg>
      </pc:sldChg>
      <pc:sldChg chg="addSp delSp modSp mod">
        <pc:chgData name="Daniel Popescu (2021265)" userId="53da9834-50d6-4ba1-b4c4-981bf94b334c" providerId="ADAL" clId="{10462824-AA37-450A-B9B0-2BC571B58E41}" dt="2026-07-24T14:35:37.149" v="405" actId="5793"/>
        <pc:sldMkLst>
          <pc:docMk/>
          <pc:sldMk cId="2899237027" sldId="266"/>
        </pc:sldMkLst>
        <pc:spChg chg="mod">
          <ac:chgData name="Daniel Popescu (2021265)" userId="53da9834-50d6-4ba1-b4c4-981bf94b334c" providerId="ADAL" clId="{10462824-AA37-450A-B9B0-2BC571B58E41}" dt="2026-07-24T14:35:22.887" v="398" actId="20577"/>
          <ac:spMkLst>
            <pc:docMk/>
            <pc:sldMk cId="2899237027" sldId="266"/>
            <ac:spMk id="2" creationId="{147EF389-7438-B4AD-F728-D7B915381E19}"/>
          </ac:spMkLst>
        </pc:spChg>
        <pc:spChg chg="add mod">
          <ac:chgData name="Daniel Popescu (2021265)" userId="53da9834-50d6-4ba1-b4c4-981bf94b334c" providerId="ADAL" clId="{10462824-AA37-450A-B9B0-2BC571B58E41}" dt="2026-07-24T14:35:37.149" v="405" actId="5793"/>
          <ac:spMkLst>
            <pc:docMk/>
            <pc:sldMk cId="2899237027" sldId="266"/>
            <ac:spMk id="4" creationId="{CD7392BB-FFBF-EAF3-CC5A-33566BCA14EA}"/>
          </ac:spMkLst>
        </pc:spChg>
      </pc:sldChg>
      <pc:sldChg chg="modSp new mod">
        <pc:chgData name="Daniel Popescu (2021265)" userId="53da9834-50d6-4ba1-b4c4-981bf94b334c" providerId="ADAL" clId="{10462824-AA37-450A-B9B0-2BC571B58E41}" dt="2026-08-14T07:31:38.237" v="724" actId="20577"/>
        <pc:sldMkLst>
          <pc:docMk/>
          <pc:sldMk cId="3437248332" sldId="270"/>
        </pc:sldMkLst>
        <pc:spChg chg="mod">
          <ac:chgData name="Daniel Popescu (2021265)" userId="53da9834-50d6-4ba1-b4c4-981bf94b334c" providerId="ADAL" clId="{10462824-AA37-450A-B9B0-2BC571B58E41}" dt="2026-07-24T14:37:06.758" v="439" actId="20577"/>
          <ac:spMkLst>
            <pc:docMk/>
            <pc:sldMk cId="3437248332" sldId="270"/>
            <ac:spMk id="2" creationId="{407864B9-A760-1DFD-498E-D3CDD40E5C9C}"/>
          </ac:spMkLst>
        </pc:spChg>
        <pc:spChg chg="mod">
          <ac:chgData name="Daniel Popescu (2021265)" userId="53da9834-50d6-4ba1-b4c4-981bf94b334c" providerId="ADAL" clId="{10462824-AA37-450A-B9B0-2BC571B58E41}" dt="2026-08-14T07:31:38.237" v="724" actId="20577"/>
          <ac:spMkLst>
            <pc:docMk/>
            <pc:sldMk cId="3437248332" sldId="270"/>
            <ac:spMk id="3" creationId="{00ACDCE9-5E35-8769-0482-C6A49817B47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D7B8BC-C2A1-4B46-81F7-7145705E9E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C289DAF-1CEE-4178-B1D3-05422B24D59E}">
      <dgm:prSet/>
      <dgm:spPr/>
      <dgm:t>
        <a:bodyPr/>
        <a:lstStyle/>
        <a:p>
          <a:r>
            <a:rPr lang="en-GB" b="1"/>
            <a:t>The 'What': Development of an innovative, sustainable, and technologically integrated glamping solution for rural Tenerife. Focus on energy efficiency, localized resource management, and guest comfort via smart technology (e.g., automated climate control, booking systems, energy monitoring).</a:t>
          </a:r>
          <a:endParaRPr lang="en-US"/>
        </a:p>
      </dgm:t>
    </dgm:pt>
    <dgm:pt modelId="{31237951-BF10-4619-8463-CE4D9EE0951C}" type="parTrans" cxnId="{80C4A8E6-2777-487F-9DDC-5211EF8BDD05}">
      <dgm:prSet/>
      <dgm:spPr/>
      <dgm:t>
        <a:bodyPr/>
        <a:lstStyle/>
        <a:p>
          <a:endParaRPr lang="en-US"/>
        </a:p>
      </dgm:t>
    </dgm:pt>
    <dgm:pt modelId="{68D8717A-A19D-4D84-B20E-897D7246590D}" type="sibTrans" cxnId="{80C4A8E6-2777-487F-9DDC-5211EF8BDD05}">
      <dgm:prSet/>
      <dgm:spPr/>
      <dgm:t>
        <a:bodyPr/>
        <a:lstStyle/>
        <a:p>
          <a:endParaRPr lang="en-US"/>
        </a:p>
      </dgm:t>
    </dgm:pt>
    <dgm:pt modelId="{0F2FECE4-E257-461C-97FC-51BC65452092}">
      <dgm:prSet/>
      <dgm:spPr/>
      <dgm:t>
        <a:bodyPr/>
        <a:lstStyle/>
        <a:p>
          <a:r>
            <a:rPr lang="en-GB" b="1"/>
            <a:t>The 'Why': Chosen due to the growing global demand for eco-tourism and experiential travel. Addresses the need for high-end, low-impact accommodation, directly supporting sustainable development goals in vulnerable rural areas.</a:t>
          </a:r>
          <a:endParaRPr lang="en-US"/>
        </a:p>
      </dgm:t>
    </dgm:pt>
    <dgm:pt modelId="{ADACBB98-49AB-4CFD-9745-D4BA82D8A462}" type="parTrans" cxnId="{8B6CCC3F-EDBE-4AE8-8943-AC7A7C609B2D}">
      <dgm:prSet/>
      <dgm:spPr/>
      <dgm:t>
        <a:bodyPr/>
        <a:lstStyle/>
        <a:p>
          <a:endParaRPr lang="en-US"/>
        </a:p>
      </dgm:t>
    </dgm:pt>
    <dgm:pt modelId="{E23B9678-EAF7-4684-A15B-C1A70703996C}" type="sibTrans" cxnId="{8B6CCC3F-EDBE-4AE8-8943-AC7A7C609B2D}">
      <dgm:prSet/>
      <dgm:spPr/>
      <dgm:t>
        <a:bodyPr/>
        <a:lstStyle/>
        <a:p>
          <a:endParaRPr lang="en-US"/>
        </a:p>
      </dgm:t>
    </dgm:pt>
    <dgm:pt modelId="{7CA30071-9F7A-43E6-9B31-70D1C916E0E5}">
      <dgm:prSet/>
      <dgm:spPr/>
      <dgm:t>
        <a:bodyPr/>
        <a:lstStyle/>
        <a:p>
          <a:r>
            <a:rPr lang="en-GB" b="1"/>
            <a:t>Career Alignment: This project provides hands-on experience in IoT integration, sustainable engineering, and project management, all highly valued skills in the future smart city and green technology sectors.</a:t>
          </a:r>
          <a:endParaRPr lang="en-US"/>
        </a:p>
      </dgm:t>
    </dgm:pt>
    <dgm:pt modelId="{C8FC6FC2-15C3-4E9A-8B93-E01F23047554}" type="parTrans" cxnId="{CC554299-2BEE-4191-AD7B-F925188EE7F4}">
      <dgm:prSet/>
      <dgm:spPr/>
      <dgm:t>
        <a:bodyPr/>
        <a:lstStyle/>
        <a:p>
          <a:endParaRPr lang="en-US"/>
        </a:p>
      </dgm:t>
    </dgm:pt>
    <dgm:pt modelId="{17DDD944-DE51-43E3-9AF9-DD66B9E66806}" type="sibTrans" cxnId="{CC554299-2BEE-4191-AD7B-F925188EE7F4}">
      <dgm:prSet/>
      <dgm:spPr/>
      <dgm:t>
        <a:bodyPr/>
        <a:lstStyle/>
        <a:p>
          <a:endParaRPr lang="en-US"/>
        </a:p>
      </dgm:t>
    </dgm:pt>
    <dgm:pt modelId="{752AD73D-A686-4E83-9D97-EF585F8F2A7A}">
      <dgm:prSet/>
      <dgm:spPr/>
      <dgm:t>
        <a:bodyPr/>
        <a:lstStyle/>
        <a:p>
          <a:r>
            <a:rPr lang="en-GB" b="1"/>
            <a:t>Beneficiaries: Tourists seeking eco-friendly luxury; local Tenerife communities (economic diversification); and the environment (reduced ecological footprint).</a:t>
          </a:r>
          <a:endParaRPr lang="en-US"/>
        </a:p>
      </dgm:t>
    </dgm:pt>
    <dgm:pt modelId="{17937B59-6580-4BB9-A849-E1A59796D62B}" type="parTrans" cxnId="{A403267F-03B9-4205-98EC-603B00CD1A4E}">
      <dgm:prSet/>
      <dgm:spPr/>
      <dgm:t>
        <a:bodyPr/>
        <a:lstStyle/>
        <a:p>
          <a:endParaRPr lang="en-US"/>
        </a:p>
      </dgm:t>
    </dgm:pt>
    <dgm:pt modelId="{A884D86E-2847-4650-92B1-730DBB54D043}" type="sibTrans" cxnId="{A403267F-03B9-4205-98EC-603B00CD1A4E}">
      <dgm:prSet/>
      <dgm:spPr/>
      <dgm:t>
        <a:bodyPr/>
        <a:lstStyle/>
        <a:p>
          <a:endParaRPr lang="en-US"/>
        </a:p>
      </dgm:t>
    </dgm:pt>
    <dgm:pt modelId="{CE2FFDAE-0B4A-4F58-926D-906F95A307A4}" type="pres">
      <dgm:prSet presAssocID="{48D7B8BC-C2A1-4B46-81F7-7145705E9E1A}" presName="root" presStyleCnt="0">
        <dgm:presLayoutVars>
          <dgm:dir/>
          <dgm:resizeHandles val="exact"/>
        </dgm:presLayoutVars>
      </dgm:prSet>
      <dgm:spPr/>
    </dgm:pt>
    <dgm:pt modelId="{E0446005-20BA-4C53-837D-3E0E146B1B70}" type="pres">
      <dgm:prSet presAssocID="{2C289DAF-1CEE-4178-B1D3-05422B24D59E}" presName="compNode" presStyleCnt="0"/>
      <dgm:spPr/>
    </dgm:pt>
    <dgm:pt modelId="{A79EAD4F-098F-45D6-938A-0E9B4801DB4D}" type="pres">
      <dgm:prSet presAssocID="{2C289DAF-1CEE-4178-B1D3-05422B24D59E}" presName="bgRect" presStyleLbl="bgShp" presStyleIdx="0" presStyleCnt="4"/>
      <dgm:spPr/>
    </dgm:pt>
    <dgm:pt modelId="{DD9D0A3A-2C90-4571-BC5A-870E33A6E5C2}" type="pres">
      <dgm:prSet presAssocID="{2C289DAF-1CEE-4178-B1D3-05422B24D59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arm scene"/>
        </a:ext>
      </dgm:extLst>
    </dgm:pt>
    <dgm:pt modelId="{89385090-E4EE-4228-B048-20061F3BDC06}" type="pres">
      <dgm:prSet presAssocID="{2C289DAF-1CEE-4178-B1D3-05422B24D59E}" presName="spaceRect" presStyleCnt="0"/>
      <dgm:spPr/>
    </dgm:pt>
    <dgm:pt modelId="{ED1ACD1C-9CE3-4E94-A5EA-5A527AEFFB78}" type="pres">
      <dgm:prSet presAssocID="{2C289DAF-1CEE-4178-B1D3-05422B24D59E}" presName="parTx" presStyleLbl="revTx" presStyleIdx="0" presStyleCnt="4">
        <dgm:presLayoutVars>
          <dgm:chMax val="0"/>
          <dgm:chPref val="0"/>
        </dgm:presLayoutVars>
      </dgm:prSet>
      <dgm:spPr/>
    </dgm:pt>
    <dgm:pt modelId="{E024AB06-3DEC-4C67-A251-37A5510D71F7}" type="pres">
      <dgm:prSet presAssocID="{68D8717A-A19D-4D84-B20E-897D7246590D}" presName="sibTrans" presStyleCnt="0"/>
      <dgm:spPr/>
    </dgm:pt>
    <dgm:pt modelId="{616C944B-AC97-4EA9-92FE-AFB411C00F40}" type="pres">
      <dgm:prSet presAssocID="{0F2FECE4-E257-461C-97FC-51BC65452092}" presName="compNode" presStyleCnt="0"/>
      <dgm:spPr/>
    </dgm:pt>
    <dgm:pt modelId="{64D88861-9234-452A-8A57-AC62F29A1AD2}" type="pres">
      <dgm:prSet presAssocID="{0F2FECE4-E257-461C-97FC-51BC65452092}" presName="bgRect" presStyleLbl="bgShp" presStyleIdx="1" presStyleCnt="4"/>
      <dgm:spPr/>
    </dgm:pt>
    <dgm:pt modelId="{72F0374D-83AE-4A7A-9E88-E572B8BC9ABF}" type="pres">
      <dgm:prSet presAssocID="{0F2FECE4-E257-461C-97FC-51BC6545209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ntain scene"/>
        </a:ext>
      </dgm:extLst>
    </dgm:pt>
    <dgm:pt modelId="{AF13C00C-8FF0-49AC-BE56-34CA6F5DD0DC}" type="pres">
      <dgm:prSet presAssocID="{0F2FECE4-E257-461C-97FC-51BC65452092}" presName="spaceRect" presStyleCnt="0"/>
      <dgm:spPr/>
    </dgm:pt>
    <dgm:pt modelId="{2247AD39-1464-49B2-B176-55E633E5F73B}" type="pres">
      <dgm:prSet presAssocID="{0F2FECE4-E257-461C-97FC-51BC65452092}" presName="parTx" presStyleLbl="revTx" presStyleIdx="1" presStyleCnt="4">
        <dgm:presLayoutVars>
          <dgm:chMax val="0"/>
          <dgm:chPref val="0"/>
        </dgm:presLayoutVars>
      </dgm:prSet>
      <dgm:spPr/>
    </dgm:pt>
    <dgm:pt modelId="{D84F40A1-064C-4826-9EE8-98313DA00D22}" type="pres">
      <dgm:prSet presAssocID="{E23B9678-EAF7-4684-A15B-C1A70703996C}" presName="sibTrans" presStyleCnt="0"/>
      <dgm:spPr/>
    </dgm:pt>
    <dgm:pt modelId="{9D9BDF33-9548-475D-8EEC-2CD25EF604C1}" type="pres">
      <dgm:prSet presAssocID="{7CA30071-9F7A-43E6-9B31-70D1C916E0E5}" presName="compNode" presStyleCnt="0"/>
      <dgm:spPr/>
    </dgm:pt>
    <dgm:pt modelId="{1A8A8757-B2EC-4436-AA5A-363F1D587DB2}" type="pres">
      <dgm:prSet presAssocID="{7CA30071-9F7A-43E6-9B31-70D1C916E0E5}" presName="bgRect" presStyleLbl="bgShp" presStyleIdx="2" presStyleCnt="4"/>
      <dgm:spPr/>
    </dgm:pt>
    <dgm:pt modelId="{78DC2FBE-82F1-45A8-B2E8-081B45D22517}" type="pres">
      <dgm:prSet presAssocID="{7CA30071-9F7A-43E6-9B31-70D1C916E0E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idge scene"/>
        </a:ext>
      </dgm:extLst>
    </dgm:pt>
    <dgm:pt modelId="{C5C0DF2F-328E-438F-BB48-8E49E55F06B1}" type="pres">
      <dgm:prSet presAssocID="{7CA30071-9F7A-43E6-9B31-70D1C916E0E5}" presName="spaceRect" presStyleCnt="0"/>
      <dgm:spPr/>
    </dgm:pt>
    <dgm:pt modelId="{E2587E42-C932-44AA-A8FC-C2B41592C14E}" type="pres">
      <dgm:prSet presAssocID="{7CA30071-9F7A-43E6-9B31-70D1C916E0E5}" presName="parTx" presStyleLbl="revTx" presStyleIdx="2" presStyleCnt="4">
        <dgm:presLayoutVars>
          <dgm:chMax val="0"/>
          <dgm:chPref val="0"/>
        </dgm:presLayoutVars>
      </dgm:prSet>
      <dgm:spPr/>
    </dgm:pt>
    <dgm:pt modelId="{0D78277B-7124-4928-BF30-FDA18F41921F}" type="pres">
      <dgm:prSet presAssocID="{17DDD944-DE51-43E3-9AF9-DD66B9E66806}" presName="sibTrans" presStyleCnt="0"/>
      <dgm:spPr/>
    </dgm:pt>
    <dgm:pt modelId="{A0A94A4E-DF32-4A19-B270-98F31A9108DA}" type="pres">
      <dgm:prSet presAssocID="{752AD73D-A686-4E83-9D97-EF585F8F2A7A}" presName="compNode" presStyleCnt="0"/>
      <dgm:spPr/>
    </dgm:pt>
    <dgm:pt modelId="{7F93BA6E-5D6F-46FA-830D-25E9C357F6A7}" type="pres">
      <dgm:prSet presAssocID="{752AD73D-A686-4E83-9D97-EF585F8F2A7A}" presName="bgRect" presStyleLbl="bgShp" presStyleIdx="3" presStyleCnt="4"/>
      <dgm:spPr/>
    </dgm:pt>
    <dgm:pt modelId="{FD87FB75-0E05-4202-B96D-90C8B69115FA}" type="pres">
      <dgm:prSet presAssocID="{752AD73D-A686-4E83-9D97-EF585F8F2A7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038F4EB6-BCA8-4A02-8CE7-AE882ED87E32}" type="pres">
      <dgm:prSet presAssocID="{752AD73D-A686-4E83-9D97-EF585F8F2A7A}" presName="spaceRect" presStyleCnt="0"/>
      <dgm:spPr/>
    </dgm:pt>
    <dgm:pt modelId="{418D5051-7EE6-48FD-B25F-5486B15B715F}" type="pres">
      <dgm:prSet presAssocID="{752AD73D-A686-4E83-9D97-EF585F8F2A7A}" presName="parTx" presStyleLbl="revTx" presStyleIdx="3" presStyleCnt="4">
        <dgm:presLayoutVars>
          <dgm:chMax val="0"/>
          <dgm:chPref val="0"/>
        </dgm:presLayoutVars>
      </dgm:prSet>
      <dgm:spPr/>
    </dgm:pt>
  </dgm:ptLst>
  <dgm:cxnLst>
    <dgm:cxn modelId="{2A6E940A-DD33-40B7-854F-9AB248A04499}" type="presOf" srcId="{0F2FECE4-E257-461C-97FC-51BC65452092}" destId="{2247AD39-1464-49B2-B176-55E633E5F73B}" srcOrd="0" destOrd="0" presId="urn:microsoft.com/office/officeart/2018/2/layout/IconVerticalSolidList"/>
    <dgm:cxn modelId="{8B6CCC3F-EDBE-4AE8-8943-AC7A7C609B2D}" srcId="{48D7B8BC-C2A1-4B46-81F7-7145705E9E1A}" destId="{0F2FECE4-E257-461C-97FC-51BC65452092}" srcOrd="1" destOrd="0" parTransId="{ADACBB98-49AB-4CFD-9745-D4BA82D8A462}" sibTransId="{E23B9678-EAF7-4684-A15B-C1A70703996C}"/>
    <dgm:cxn modelId="{58B9C769-E5D7-4A2C-8A97-0EA742DD756A}" type="presOf" srcId="{752AD73D-A686-4E83-9D97-EF585F8F2A7A}" destId="{418D5051-7EE6-48FD-B25F-5486B15B715F}" srcOrd="0" destOrd="0" presId="urn:microsoft.com/office/officeart/2018/2/layout/IconVerticalSolidList"/>
    <dgm:cxn modelId="{A403267F-03B9-4205-98EC-603B00CD1A4E}" srcId="{48D7B8BC-C2A1-4B46-81F7-7145705E9E1A}" destId="{752AD73D-A686-4E83-9D97-EF585F8F2A7A}" srcOrd="3" destOrd="0" parTransId="{17937B59-6580-4BB9-A849-E1A59796D62B}" sibTransId="{A884D86E-2847-4650-92B1-730DBB54D043}"/>
    <dgm:cxn modelId="{225BAF82-AEDE-40B1-A155-B1BDE0954D89}" type="presOf" srcId="{2C289DAF-1CEE-4178-B1D3-05422B24D59E}" destId="{ED1ACD1C-9CE3-4E94-A5EA-5A527AEFFB78}" srcOrd="0" destOrd="0" presId="urn:microsoft.com/office/officeart/2018/2/layout/IconVerticalSolidList"/>
    <dgm:cxn modelId="{CC554299-2BEE-4191-AD7B-F925188EE7F4}" srcId="{48D7B8BC-C2A1-4B46-81F7-7145705E9E1A}" destId="{7CA30071-9F7A-43E6-9B31-70D1C916E0E5}" srcOrd="2" destOrd="0" parTransId="{C8FC6FC2-15C3-4E9A-8B93-E01F23047554}" sibTransId="{17DDD944-DE51-43E3-9AF9-DD66B9E66806}"/>
    <dgm:cxn modelId="{DE2405AD-F48C-430C-821F-2E2F646CE1B0}" type="presOf" srcId="{48D7B8BC-C2A1-4B46-81F7-7145705E9E1A}" destId="{CE2FFDAE-0B4A-4F58-926D-906F95A307A4}" srcOrd="0" destOrd="0" presId="urn:microsoft.com/office/officeart/2018/2/layout/IconVerticalSolidList"/>
    <dgm:cxn modelId="{110812E2-E1AC-4BAA-91A6-9CC209A02566}" type="presOf" srcId="{7CA30071-9F7A-43E6-9B31-70D1C916E0E5}" destId="{E2587E42-C932-44AA-A8FC-C2B41592C14E}" srcOrd="0" destOrd="0" presId="urn:microsoft.com/office/officeart/2018/2/layout/IconVerticalSolidList"/>
    <dgm:cxn modelId="{80C4A8E6-2777-487F-9DDC-5211EF8BDD05}" srcId="{48D7B8BC-C2A1-4B46-81F7-7145705E9E1A}" destId="{2C289DAF-1CEE-4178-B1D3-05422B24D59E}" srcOrd="0" destOrd="0" parTransId="{31237951-BF10-4619-8463-CE4D9EE0951C}" sibTransId="{68D8717A-A19D-4D84-B20E-897D7246590D}"/>
    <dgm:cxn modelId="{E47668C2-6E0E-48A0-9CA2-B7A636248BC0}" type="presParOf" srcId="{CE2FFDAE-0B4A-4F58-926D-906F95A307A4}" destId="{E0446005-20BA-4C53-837D-3E0E146B1B70}" srcOrd="0" destOrd="0" presId="urn:microsoft.com/office/officeart/2018/2/layout/IconVerticalSolidList"/>
    <dgm:cxn modelId="{1B1315F5-D7CD-4C7A-9FC4-D66C5D4D3CF4}" type="presParOf" srcId="{E0446005-20BA-4C53-837D-3E0E146B1B70}" destId="{A79EAD4F-098F-45D6-938A-0E9B4801DB4D}" srcOrd="0" destOrd="0" presId="urn:microsoft.com/office/officeart/2018/2/layout/IconVerticalSolidList"/>
    <dgm:cxn modelId="{835485D9-6C4C-47A3-AE75-3BEABBCDA16F}" type="presParOf" srcId="{E0446005-20BA-4C53-837D-3E0E146B1B70}" destId="{DD9D0A3A-2C90-4571-BC5A-870E33A6E5C2}" srcOrd="1" destOrd="0" presId="urn:microsoft.com/office/officeart/2018/2/layout/IconVerticalSolidList"/>
    <dgm:cxn modelId="{DF9A13DA-EC68-4B0E-B3D0-2CB38867AEE4}" type="presParOf" srcId="{E0446005-20BA-4C53-837D-3E0E146B1B70}" destId="{89385090-E4EE-4228-B048-20061F3BDC06}" srcOrd="2" destOrd="0" presId="urn:microsoft.com/office/officeart/2018/2/layout/IconVerticalSolidList"/>
    <dgm:cxn modelId="{E2C303CC-B85B-4012-B335-EF41028F1735}" type="presParOf" srcId="{E0446005-20BA-4C53-837D-3E0E146B1B70}" destId="{ED1ACD1C-9CE3-4E94-A5EA-5A527AEFFB78}" srcOrd="3" destOrd="0" presId="urn:microsoft.com/office/officeart/2018/2/layout/IconVerticalSolidList"/>
    <dgm:cxn modelId="{4A6EC5D0-05BC-46C5-9F3C-F524A4588719}" type="presParOf" srcId="{CE2FFDAE-0B4A-4F58-926D-906F95A307A4}" destId="{E024AB06-3DEC-4C67-A251-37A5510D71F7}" srcOrd="1" destOrd="0" presId="urn:microsoft.com/office/officeart/2018/2/layout/IconVerticalSolidList"/>
    <dgm:cxn modelId="{9EDE3FDB-D1B4-479B-9CEB-BD8E163A597C}" type="presParOf" srcId="{CE2FFDAE-0B4A-4F58-926D-906F95A307A4}" destId="{616C944B-AC97-4EA9-92FE-AFB411C00F40}" srcOrd="2" destOrd="0" presId="urn:microsoft.com/office/officeart/2018/2/layout/IconVerticalSolidList"/>
    <dgm:cxn modelId="{9CD5BE71-8EE1-42B7-A1FA-462FA9194F94}" type="presParOf" srcId="{616C944B-AC97-4EA9-92FE-AFB411C00F40}" destId="{64D88861-9234-452A-8A57-AC62F29A1AD2}" srcOrd="0" destOrd="0" presId="urn:microsoft.com/office/officeart/2018/2/layout/IconVerticalSolidList"/>
    <dgm:cxn modelId="{E741254E-175F-46EB-BC54-1942F31A55D3}" type="presParOf" srcId="{616C944B-AC97-4EA9-92FE-AFB411C00F40}" destId="{72F0374D-83AE-4A7A-9E88-E572B8BC9ABF}" srcOrd="1" destOrd="0" presId="urn:microsoft.com/office/officeart/2018/2/layout/IconVerticalSolidList"/>
    <dgm:cxn modelId="{C588E46F-52DB-4167-BA9E-9988E613965F}" type="presParOf" srcId="{616C944B-AC97-4EA9-92FE-AFB411C00F40}" destId="{AF13C00C-8FF0-49AC-BE56-34CA6F5DD0DC}" srcOrd="2" destOrd="0" presId="urn:microsoft.com/office/officeart/2018/2/layout/IconVerticalSolidList"/>
    <dgm:cxn modelId="{BCF7587A-772C-4CD9-8103-44EE56AA4041}" type="presParOf" srcId="{616C944B-AC97-4EA9-92FE-AFB411C00F40}" destId="{2247AD39-1464-49B2-B176-55E633E5F73B}" srcOrd="3" destOrd="0" presId="urn:microsoft.com/office/officeart/2018/2/layout/IconVerticalSolidList"/>
    <dgm:cxn modelId="{97C7CF54-F4A3-42C7-BC50-3CE393284CE3}" type="presParOf" srcId="{CE2FFDAE-0B4A-4F58-926D-906F95A307A4}" destId="{D84F40A1-064C-4826-9EE8-98313DA00D22}" srcOrd="3" destOrd="0" presId="urn:microsoft.com/office/officeart/2018/2/layout/IconVerticalSolidList"/>
    <dgm:cxn modelId="{790C37BB-9EEB-417C-9FE0-5F779403C56E}" type="presParOf" srcId="{CE2FFDAE-0B4A-4F58-926D-906F95A307A4}" destId="{9D9BDF33-9548-475D-8EEC-2CD25EF604C1}" srcOrd="4" destOrd="0" presId="urn:microsoft.com/office/officeart/2018/2/layout/IconVerticalSolidList"/>
    <dgm:cxn modelId="{520EAE22-CB08-4AE7-B90D-C128F75876D5}" type="presParOf" srcId="{9D9BDF33-9548-475D-8EEC-2CD25EF604C1}" destId="{1A8A8757-B2EC-4436-AA5A-363F1D587DB2}" srcOrd="0" destOrd="0" presId="urn:microsoft.com/office/officeart/2018/2/layout/IconVerticalSolidList"/>
    <dgm:cxn modelId="{745B3C34-261F-4E5E-9562-AE1D6A97C86F}" type="presParOf" srcId="{9D9BDF33-9548-475D-8EEC-2CD25EF604C1}" destId="{78DC2FBE-82F1-45A8-B2E8-081B45D22517}" srcOrd="1" destOrd="0" presId="urn:microsoft.com/office/officeart/2018/2/layout/IconVerticalSolidList"/>
    <dgm:cxn modelId="{A5573B12-6C0E-437F-B741-431EEFF4A95E}" type="presParOf" srcId="{9D9BDF33-9548-475D-8EEC-2CD25EF604C1}" destId="{C5C0DF2F-328E-438F-BB48-8E49E55F06B1}" srcOrd="2" destOrd="0" presId="urn:microsoft.com/office/officeart/2018/2/layout/IconVerticalSolidList"/>
    <dgm:cxn modelId="{145128DD-027F-4CED-B49C-7415AF2C34B5}" type="presParOf" srcId="{9D9BDF33-9548-475D-8EEC-2CD25EF604C1}" destId="{E2587E42-C932-44AA-A8FC-C2B41592C14E}" srcOrd="3" destOrd="0" presId="urn:microsoft.com/office/officeart/2018/2/layout/IconVerticalSolidList"/>
    <dgm:cxn modelId="{047B7FFD-6646-4384-96A3-A3D55308969A}" type="presParOf" srcId="{CE2FFDAE-0B4A-4F58-926D-906F95A307A4}" destId="{0D78277B-7124-4928-BF30-FDA18F41921F}" srcOrd="5" destOrd="0" presId="urn:microsoft.com/office/officeart/2018/2/layout/IconVerticalSolidList"/>
    <dgm:cxn modelId="{EFFECA5E-F62D-4EDF-9352-B095AA8AFB12}" type="presParOf" srcId="{CE2FFDAE-0B4A-4F58-926D-906F95A307A4}" destId="{A0A94A4E-DF32-4A19-B270-98F31A9108DA}" srcOrd="6" destOrd="0" presId="urn:microsoft.com/office/officeart/2018/2/layout/IconVerticalSolidList"/>
    <dgm:cxn modelId="{6679ECA1-F387-41A6-A5F3-27356F0B9811}" type="presParOf" srcId="{A0A94A4E-DF32-4A19-B270-98F31A9108DA}" destId="{7F93BA6E-5D6F-46FA-830D-25E9C357F6A7}" srcOrd="0" destOrd="0" presId="urn:microsoft.com/office/officeart/2018/2/layout/IconVerticalSolidList"/>
    <dgm:cxn modelId="{5485F3D6-0AC6-4F7E-8C02-37036CE33161}" type="presParOf" srcId="{A0A94A4E-DF32-4A19-B270-98F31A9108DA}" destId="{FD87FB75-0E05-4202-B96D-90C8B69115FA}" srcOrd="1" destOrd="0" presId="urn:microsoft.com/office/officeart/2018/2/layout/IconVerticalSolidList"/>
    <dgm:cxn modelId="{1055CBEA-4A79-4B7A-A2E9-F398C7CE3CC4}" type="presParOf" srcId="{A0A94A4E-DF32-4A19-B270-98F31A9108DA}" destId="{038F4EB6-BCA8-4A02-8CE7-AE882ED87E32}" srcOrd="2" destOrd="0" presId="urn:microsoft.com/office/officeart/2018/2/layout/IconVerticalSolidList"/>
    <dgm:cxn modelId="{86FA4162-5713-4546-A64D-4A49CB96FBD8}" type="presParOf" srcId="{A0A94A4E-DF32-4A19-B270-98F31A9108DA}" destId="{418D5051-7EE6-48FD-B25F-5486B15B71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3B4293-7E28-4D3F-AE28-1C890EF5C0D0}"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C86FEDF7-40FC-48F7-888C-8F3FA2912C53}">
      <dgm:prSet/>
      <dgm:spPr/>
      <dgm:t>
        <a:bodyPr/>
        <a:lstStyle/>
        <a:p>
          <a:r>
            <a:rPr lang="en-GB" b="1" dirty="0"/>
            <a:t>Aim: To design and develop a smart glamping system to support tourism.</a:t>
          </a:r>
          <a:endParaRPr lang="en-US" dirty="0"/>
        </a:p>
      </dgm:t>
    </dgm:pt>
    <dgm:pt modelId="{A9296D57-E4BC-4D50-B0EB-59C62FE5BD60}" type="parTrans" cxnId="{BB431699-0204-4F3D-9446-06A9D369E332}">
      <dgm:prSet/>
      <dgm:spPr/>
      <dgm:t>
        <a:bodyPr/>
        <a:lstStyle/>
        <a:p>
          <a:endParaRPr lang="en-US"/>
        </a:p>
      </dgm:t>
    </dgm:pt>
    <dgm:pt modelId="{ACEDD509-153B-4FEA-92C0-E6F936695695}" type="sibTrans" cxnId="{BB431699-0204-4F3D-9446-06A9D369E332}">
      <dgm:prSet/>
      <dgm:spPr/>
      <dgm:t>
        <a:bodyPr/>
        <a:lstStyle/>
        <a:p>
          <a:endParaRPr lang="en-US"/>
        </a:p>
      </dgm:t>
    </dgm:pt>
    <dgm:pt modelId="{4EF0321C-3B91-4C10-9474-B75744B00177}">
      <dgm:prSet/>
      <dgm:spPr/>
      <dgm:t>
        <a:bodyPr/>
        <a:lstStyle/>
        <a:p>
          <a:r>
            <a:rPr lang="en-GB" b="1"/>
            <a:t>Core Objectives (Checklist of Main Tasks):</a:t>
          </a:r>
          <a:endParaRPr lang="en-US"/>
        </a:p>
      </dgm:t>
    </dgm:pt>
    <dgm:pt modelId="{DFDE4FDB-DEEC-46D4-8B3D-8FEFFE85A472}" type="parTrans" cxnId="{47BE2AD8-A6F7-43E3-8F4B-65D0FB1D9CAF}">
      <dgm:prSet/>
      <dgm:spPr/>
      <dgm:t>
        <a:bodyPr/>
        <a:lstStyle/>
        <a:p>
          <a:endParaRPr lang="en-US"/>
        </a:p>
      </dgm:t>
    </dgm:pt>
    <dgm:pt modelId="{486856CA-69CA-415C-B752-9A24FC6A6DCE}" type="sibTrans" cxnId="{47BE2AD8-A6F7-43E3-8F4B-65D0FB1D9CAF}">
      <dgm:prSet/>
      <dgm:spPr/>
      <dgm:t>
        <a:bodyPr/>
        <a:lstStyle/>
        <a:p>
          <a:endParaRPr lang="en-US"/>
        </a:p>
      </dgm:t>
    </dgm:pt>
    <dgm:pt modelId="{9C73928A-346C-48E3-8F25-8432ABB1BFF0}">
      <dgm:prSet/>
      <dgm:spPr/>
      <dgm:t>
        <a:bodyPr/>
        <a:lstStyle/>
        <a:p>
          <a:r>
            <a:rPr lang="en-GB" b="1" dirty="0"/>
            <a:t>Conduct a comprehensive literature review on existing glamping system</a:t>
          </a:r>
          <a:endParaRPr lang="en-US" dirty="0"/>
        </a:p>
      </dgm:t>
    </dgm:pt>
    <dgm:pt modelId="{88FB662B-1E47-4092-9EAE-40BDA6AD43FD}" type="parTrans" cxnId="{2ED62302-9342-4CD7-A4C6-7B4B4AAABCE4}">
      <dgm:prSet/>
      <dgm:spPr/>
      <dgm:t>
        <a:bodyPr/>
        <a:lstStyle/>
        <a:p>
          <a:endParaRPr lang="en-US"/>
        </a:p>
      </dgm:t>
    </dgm:pt>
    <dgm:pt modelId="{EAB99B41-6947-4487-96D3-C674B1F8C196}" type="sibTrans" cxnId="{2ED62302-9342-4CD7-A4C6-7B4B4AAABCE4}">
      <dgm:prSet/>
      <dgm:spPr/>
      <dgm:t>
        <a:bodyPr/>
        <a:lstStyle/>
        <a:p>
          <a:endParaRPr lang="en-US"/>
        </a:p>
      </dgm:t>
    </dgm:pt>
    <dgm:pt modelId="{C4B0F387-459A-40A9-9DEA-70E31F3176A9}">
      <dgm:prSet/>
      <dgm:spPr/>
      <dgm:t>
        <a:bodyPr/>
        <a:lstStyle/>
        <a:p>
          <a:r>
            <a:rPr lang="en-GB" b="1" dirty="0"/>
            <a:t>Define and select the optimal suite of smart technologies (sensors, automation, energy systems) for low-power operation.</a:t>
          </a:r>
          <a:endParaRPr lang="en-US" dirty="0"/>
        </a:p>
      </dgm:t>
    </dgm:pt>
    <dgm:pt modelId="{C01F8CEC-76AA-46D4-9183-83D9A4FA568D}" type="parTrans" cxnId="{792EC53E-C79B-4338-B2DF-50A4F426C037}">
      <dgm:prSet/>
      <dgm:spPr/>
      <dgm:t>
        <a:bodyPr/>
        <a:lstStyle/>
        <a:p>
          <a:endParaRPr lang="en-US"/>
        </a:p>
      </dgm:t>
    </dgm:pt>
    <dgm:pt modelId="{E089059F-8A85-43B6-A723-DF3ABC7CD182}" type="sibTrans" cxnId="{792EC53E-C79B-4338-B2DF-50A4F426C037}">
      <dgm:prSet/>
      <dgm:spPr/>
      <dgm:t>
        <a:bodyPr/>
        <a:lstStyle/>
        <a:p>
          <a:endParaRPr lang="en-US"/>
        </a:p>
      </dgm:t>
    </dgm:pt>
    <dgm:pt modelId="{B353E26E-41E9-4E26-A17C-8AAB853AE6B3}">
      <dgm:prSet/>
      <dgm:spPr/>
      <dgm:t>
        <a:bodyPr/>
        <a:lstStyle/>
        <a:p>
          <a:r>
            <a:rPr lang="en-GB" b="1" dirty="0"/>
            <a:t>Develop a detailed architectural design and system diagram (problem formulation).</a:t>
          </a:r>
          <a:endParaRPr lang="en-US" dirty="0"/>
        </a:p>
      </dgm:t>
    </dgm:pt>
    <dgm:pt modelId="{07B2E6D5-601E-4E81-B2A8-747289EC0C5E}" type="parTrans" cxnId="{A17DACA2-2F59-465B-A747-EAE1B98C9555}">
      <dgm:prSet/>
      <dgm:spPr/>
      <dgm:t>
        <a:bodyPr/>
        <a:lstStyle/>
        <a:p>
          <a:endParaRPr lang="en-US"/>
        </a:p>
      </dgm:t>
    </dgm:pt>
    <dgm:pt modelId="{C39BA15C-2810-46DD-8C82-D1F3B5C0DBB6}" type="sibTrans" cxnId="{A17DACA2-2F59-465B-A747-EAE1B98C9555}">
      <dgm:prSet/>
      <dgm:spPr/>
      <dgm:t>
        <a:bodyPr/>
        <a:lstStyle/>
        <a:p>
          <a:endParaRPr lang="en-US"/>
        </a:p>
      </dgm:t>
    </dgm:pt>
    <dgm:pt modelId="{79CD3D7C-0495-4F54-9220-7787789FFFAA}">
      <dgm:prSet/>
      <dgm:spPr/>
      <dgm:t>
        <a:bodyPr/>
        <a:lstStyle/>
        <a:p>
          <a:r>
            <a:rPr lang="en-GB" b="1" dirty="0"/>
            <a:t>Implement and test a working prototype .</a:t>
          </a:r>
          <a:endParaRPr lang="en-US" dirty="0"/>
        </a:p>
      </dgm:t>
    </dgm:pt>
    <dgm:pt modelId="{95CEEAB4-D289-470D-83B0-16AF37F3439D}" type="parTrans" cxnId="{98F3F0CD-57DF-4723-A163-4621CC1B97EE}">
      <dgm:prSet/>
      <dgm:spPr/>
      <dgm:t>
        <a:bodyPr/>
        <a:lstStyle/>
        <a:p>
          <a:endParaRPr lang="en-GB"/>
        </a:p>
      </dgm:t>
    </dgm:pt>
    <dgm:pt modelId="{8800502F-F49A-4505-AD06-CB3099334B6E}" type="sibTrans" cxnId="{98F3F0CD-57DF-4723-A163-4621CC1B97EE}">
      <dgm:prSet/>
      <dgm:spPr/>
      <dgm:t>
        <a:bodyPr/>
        <a:lstStyle/>
        <a:p>
          <a:endParaRPr lang="en-GB"/>
        </a:p>
      </dgm:t>
    </dgm:pt>
    <dgm:pt modelId="{1F206AE5-4F79-4580-8FA9-EAEEF48C5F0D}" type="pres">
      <dgm:prSet presAssocID="{253B4293-7E28-4D3F-AE28-1C890EF5C0D0}" presName="Name0" presStyleCnt="0">
        <dgm:presLayoutVars>
          <dgm:dir/>
          <dgm:animLvl val="lvl"/>
          <dgm:resizeHandles val="exact"/>
        </dgm:presLayoutVars>
      </dgm:prSet>
      <dgm:spPr/>
    </dgm:pt>
    <dgm:pt modelId="{CA6D479E-19DD-4058-8D4C-7FB5B569AF91}" type="pres">
      <dgm:prSet presAssocID="{4EF0321C-3B91-4C10-9474-B75744B00177}" presName="boxAndChildren" presStyleCnt="0"/>
      <dgm:spPr/>
    </dgm:pt>
    <dgm:pt modelId="{C7C6903A-3F3D-4AEC-B25B-F6FCB84D30A0}" type="pres">
      <dgm:prSet presAssocID="{4EF0321C-3B91-4C10-9474-B75744B00177}" presName="parentTextBox" presStyleLbl="node1" presStyleIdx="0" presStyleCnt="2"/>
      <dgm:spPr/>
    </dgm:pt>
    <dgm:pt modelId="{4F02CD12-97E1-4F35-9297-2A85EC6ECFEE}" type="pres">
      <dgm:prSet presAssocID="{4EF0321C-3B91-4C10-9474-B75744B00177}" presName="entireBox" presStyleLbl="node1" presStyleIdx="0" presStyleCnt="2" custLinFactNeighborY="149"/>
      <dgm:spPr/>
    </dgm:pt>
    <dgm:pt modelId="{3509F7F4-B0A9-41EB-9074-002362E1C11B}" type="pres">
      <dgm:prSet presAssocID="{4EF0321C-3B91-4C10-9474-B75744B00177}" presName="descendantBox" presStyleCnt="0"/>
      <dgm:spPr/>
    </dgm:pt>
    <dgm:pt modelId="{0A0C8A53-99AD-43F5-A133-295D15389B8A}" type="pres">
      <dgm:prSet presAssocID="{9C73928A-346C-48E3-8F25-8432ABB1BFF0}" presName="childTextBox" presStyleLbl="fgAccFollowNode1" presStyleIdx="0" presStyleCnt="4">
        <dgm:presLayoutVars>
          <dgm:bulletEnabled val="1"/>
        </dgm:presLayoutVars>
      </dgm:prSet>
      <dgm:spPr/>
    </dgm:pt>
    <dgm:pt modelId="{1E4956C4-AAB4-46C0-B273-5FC4F191B6E5}" type="pres">
      <dgm:prSet presAssocID="{C4B0F387-459A-40A9-9DEA-70E31F3176A9}" presName="childTextBox" presStyleLbl="fgAccFollowNode1" presStyleIdx="1" presStyleCnt="4">
        <dgm:presLayoutVars>
          <dgm:bulletEnabled val="1"/>
        </dgm:presLayoutVars>
      </dgm:prSet>
      <dgm:spPr/>
    </dgm:pt>
    <dgm:pt modelId="{F9D1F14E-E4F1-4FE3-8AA9-F8435318B032}" type="pres">
      <dgm:prSet presAssocID="{B353E26E-41E9-4E26-A17C-8AAB853AE6B3}" presName="childTextBox" presStyleLbl="fgAccFollowNode1" presStyleIdx="2" presStyleCnt="4">
        <dgm:presLayoutVars>
          <dgm:bulletEnabled val="1"/>
        </dgm:presLayoutVars>
      </dgm:prSet>
      <dgm:spPr/>
    </dgm:pt>
    <dgm:pt modelId="{75B6B4B8-2FFE-4C65-B3E9-7E4D6E243838}" type="pres">
      <dgm:prSet presAssocID="{79CD3D7C-0495-4F54-9220-7787789FFFAA}" presName="childTextBox" presStyleLbl="fgAccFollowNode1" presStyleIdx="3" presStyleCnt="4">
        <dgm:presLayoutVars>
          <dgm:bulletEnabled val="1"/>
        </dgm:presLayoutVars>
      </dgm:prSet>
      <dgm:spPr/>
    </dgm:pt>
    <dgm:pt modelId="{54B1949B-AAA5-4B8C-86CC-7F0A863DA675}" type="pres">
      <dgm:prSet presAssocID="{ACEDD509-153B-4FEA-92C0-E6F936695695}" presName="sp" presStyleCnt="0"/>
      <dgm:spPr/>
    </dgm:pt>
    <dgm:pt modelId="{D247ADBE-47DB-4EFA-B5CC-AEF2C1595FFC}" type="pres">
      <dgm:prSet presAssocID="{C86FEDF7-40FC-48F7-888C-8F3FA2912C53}" presName="arrowAndChildren" presStyleCnt="0"/>
      <dgm:spPr/>
    </dgm:pt>
    <dgm:pt modelId="{2A10E454-7DA8-43F2-9348-8CB9D1F0E16A}" type="pres">
      <dgm:prSet presAssocID="{C86FEDF7-40FC-48F7-888C-8F3FA2912C53}" presName="parentTextArrow" presStyleLbl="node1" presStyleIdx="1" presStyleCnt="2"/>
      <dgm:spPr/>
    </dgm:pt>
  </dgm:ptLst>
  <dgm:cxnLst>
    <dgm:cxn modelId="{2ED62302-9342-4CD7-A4C6-7B4B4AAABCE4}" srcId="{4EF0321C-3B91-4C10-9474-B75744B00177}" destId="{9C73928A-346C-48E3-8F25-8432ABB1BFF0}" srcOrd="0" destOrd="0" parTransId="{88FB662B-1E47-4092-9EAE-40BDA6AD43FD}" sibTransId="{EAB99B41-6947-4487-96D3-C674B1F8C196}"/>
    <dgm:cxn modelId="{352F7C14-3FD5-4B7B-907D-2ECF9ACECC1E}" type="presOf" srcId="{C4B0F387-459A-40A9-9DEA-70E31F3176A9}" destId="{1E4956C4-AAB4-46C0-B273-5FC4F191B6E5}" srcOrd="0" destOrd="0" presId="urn:microsoft.com/office/officeart/2005/8/layout/process4"/>
    <dgm:cxn modelId="{BC56DF2E-5E2F-4BE7-A03A-4DC66DD141F8}" type="presOf" srcId="{4EF0321C-3B91-4C10-9474-B75744B00177}" destId="{4F02CD12-97E1-4F35-9297-2A85EC6ECFEE}" srcOrd="1" destOrd="0" presId="urn:microsoft.com/office/officeart/2005/8/layout/process4"/>
    <dgm:cxn modelId="{792EC53E-C79B-4338-B2DF-50A4F426C037}" srcId="{4EF0321C-3B91-4C10-9474-B75744B00177}" destId="{C4B0F387-459A-40A9-9DEA-70E31F3176A9}" srcOrd="1" destOrd="0" parTransId="{C01F8CEC-76AA-46D4-9183-83D9A4FA568D}" sibTransId="{E089059F-8A85-43B6-A723-DF3ABC7CD182}"/>
    <dgm:cxn modelId="{31E49953-B124-4364-87A8-66200795571D}" type="presOf" srcId="{253B4293-7E28-4D3F-AE28-1C890EF5C0D0}" destId="{1F206AE5-4F79-4580-8FA9-EAEEF48C5F0D}" srcOrd="0" destOrd="0" presId="urn:microsoft.com/office/officeart/2005/8/layout/process4"/>
    <dgm:cxn modelId="{56C38554-2091-4A3E-A20D-599E24ABF4F1}" type="presOf" srcId="{B353E26E-41E9-4E26-A17C-8AAB853AE6B3}" destId="{F9D1F14E-E4F1-4FE3-8AA9-F8435318B032}" srcOrd="0" destOrd="0" presId="urn:microsoft.com/office/officeart/2005/8/layout/process4"/>
    <dgm:cxn modelId="{1DC0107D-FF36-4DC8-A97A-A91E3074C259}" type="presOf" srcId="{79CD3D7C-0495-4F54-9220-7787789FFFAA}" destId="{75B6B4B8-2FFE-4C65-B3E9-7E4D6E243838}" srcOrd="0" destOrd="0" presId="urn:microsoft.com/office/officeart/2005/8/layout/process4"/>
    <dgm:cxn modelId="{BB431699-0204-4F3D-9446-06A9D369E332}" srcId="{253B4293-7E28-4D3F-AE28-1C890EF5C0D0}" destId="{C86FEDF7-40FC-48F7-888C-8F3FA2912C53}" srcOrd="0" destOrd="0" parTransId="{A9296D57-E4BC-4D50-B0EB-59C62FE5BD60}" sibTransId="{ACEDD509-153B-4FEA-92C0-E6F936695695}"/>
    <dgm:cxn modelId="{A17DACA2-2F59-465B-A747-EAE1B98C9555}" srcId="{4EF0321C-3B91-4C10-9474-B75744B00177}" destId="{B353E26E-41E9-4E26-A17C-8AAB853AE6B3}" srcOrd="2" destOrd="0" parTransId="{07B2E6D5-601E-4E81-B2A8-747289EC0C5E}" sibTransId="{C39BA15C-2810-46DD-8C82-D1F3B5C0DBB6}"/>
    <dgm:cxn modelId="{85AC4EA4-2F00-4C37-ABE5-C6BFB3BD01F8}" type="presOf" srcId="{C86FEDF7-40FC-48F7-888C-8F3FA2912C53}" destId="{2A10E454-7DA8-43F2-9348-8CB9D1F0E16A}" srcOrd="0" destOrd="0" presId="urn:microsoft.com/office/officeart/2005/8/layout/process4"/>
    <dgm:cxn modelId="{98F3F0CD-57DF-4723-A163-4621CC1B97EE}" srcId="{4EF0321C-3B91-4C10-9474-B75744B00177}" destId="{79CD3D7C-0495-4F54-9220-7787789FFFAA}" srcOrd="3" destOrd="0" parTransId="{95CEEAB4-D289-470D-83B0-16AF37F3439D}" sibTransId="{8800502F-F49A-4505-AD06-CB3099334B6E}"/>
    <dgm:cxn modelId="{47BE2AD8-A6F7-43E3-8F4B-65D0FB1D9CAF}" srcId="{253B4293-7E28-4D3F-AE28-1C890EF5C0D0}" destId="{4EF0321C-3B91-4C10-9474-B75744B00177}" srcOrd="1" destOrd="0" parTransId="{DFDE4FDB-DEEC-46D4-8B3D-8FEFFE85A472}" sibTransId="{486856CA-69CA-415C-B752-9A24FC6A6DCE}"/>
    <dgm:cxn modelId="{CF26F7DC-96D9-4484-8ED6-E6B4FD41A53A}" type="presOf" srcId="{4EF0321C-3B91-4C10-9474-B75744B00177}" destId="{C7C6903A-3F3D-4AEC-B25B-F6FCB84D30A0}" srcOrd="0" destOrd="0" presId="urn:microsoft.com/office/officeart/2005/8/layout/process4"/>
    <dgm:cxn modelId="{0CA7ACDD-D3F0-441B-AFDD-ED5A6678654E}" type="presOf" srcId="{9C73928A-346C-48E3-8F25-8432ABB1BFF0}" destId="{0A0C8A53-99AD-43F5-A133-295D15389B8A}" srcOrd="0" destOrd="0" presId="urn:microsoft.com/office/officeart/2005/8/layout/process4"/>
    <dgm:cxn modelId="{B2FED45C-C4B1-4687-8343-4C59E23B00EF}" type="presParOf" srcId="{1F206AE5-4F79-4580-8FA9-EAEEF48C5F0D}" destId="{CA6D479E-19DD-4058-8D4C-7FB5B569AF91}" srcOrd="0" destOrd="0" presId="urn:microsoft.com/office/officeart/2005/8/layout/process4"/>
    <dgm:cxn modelId="{57E503E5-F3EE-4935-A8DB-2013B6F45EB7}" type="presParOf" srcId="{CA6D479E-19DD-4058-8D4C-7FB5B569AF91}" destId="{C7C6903A-3F3D-4AEC-B25B-F6FCB84D30A0}" srcOrd="0" destOrd="0" presId="urn:microsoft.com/office/officeart/2005/8/layout/process4"/>
    <dgm:cxn modelId="{3CE67003-2EEC-4E6A-984C-F8ED3CEB9D40}" type="presParOf" srcId="{CA6D479E-19DD-4058-8D4C-7FB5B569AF91}" destId="{4F02CD12-97E1-4F35-9297-2A85EC6ECFEE}" srcOrd="1" destOrd="0" presId="urn:microsoft.com/office/officeart/2005/8/layout/process4"/>
    <dgm:cxn modelId="{6EB0E7FC-7454-4C26-A497-D1A0CFC318A0}" type="presParOf" srcId="{CA6D479E-19DD-4058-8D4C-7FB5B569AF91}" destId="{3509F7F4-B0A9-41EB-9074-002362E1C11B}" srcOrd="2" destOrd="0" presId="urn:microsoft.com/office/officeart/2005/8/layout/process4"/>
    <dgm:cxn modelId="{91BC85F9-4579-4948-BBE2-36BEAFB6098D}" type="presParOf" srcId="{3509F7F4-B0A9-41EB-9074-002362E1C11B}" destId="{0A0C8A53-99AD-43F5-A133-295D15389B8A}" srcOrd="0" destOrd="0" presId="urn:microsoft.com/office/officeart/2005/8/layout/process4"/>
    <dgm:cxn modelId="{0C791F2E-EAA5-4167-A1A2-AD575E470FA8}" type="presParOf" srcId="{3509F7F4-B0A9-41EB-9074-002362E1C11B}" destId="{1E4956C4-AAB4-46C0-B273-5FC4F191B6E5}" srcOrd="1" destOrd="0" presId="urn:microsoft.com/office/officeart/2005/8/layout/process4"/>
    <dgm:cxn modelId="{AA36F412-AD6C-4ECE-BF42-CCD001559EDD}" type="presParOf" srcId="{3509F7F4-B0A9-41EB-9074-002362E1C11B}" destId="{F9D1F14E-E4F1-4FE3-8AA9-F8435318B032}" srcOrd="2" destOrd="0" presId="urn:microsoft.com/office/officeart/2005/8/layout/process4"/>
    <dgm:cxn modelId="{81CBEEF7-5BC5-4932-9E31-E83C6EDCEDDE}" type="presParOf" srcId="{3509F7F4-B0A9-41EB-9074-002362E1C11B}" destId="{75B6B4B8-2FFE-4C65-B3E9-7E4D6E243838}" srcOrd="3" destOrd="0" presId="urn:microsoft.com/office/officeart/2005/8/layout/process4"/>
    <dgm:cxn modelId="{9E625636-C656-4507-AFA3-6F3CBF5A2C3F}" type="presParOf" srcId="{1F206AE5-4F79-4580-8FA9-EAEEF48C5F0D}" destId="{54B1949B-AAA5-4B8C-86CC-7F0A863DA675}" srcOrd="1" destOrd="0" presId="urn:microsoft.com/office/officeart/2005/8/layout/process4"/>
    <dgm:cxn modelId="{C2FA251B-BBD8-4ABD-BA5C-6AE1F426D292}" type="presParOf" srcId="{1F206AE5-4F79-4580-8FA9-EAEEF48C5F0D}" destId="{D247ADBE-47DB-4EFA-B5CC-AEF2C1595FFC}" srcOrd="2" destOrd="0" presId="urn:microsoft.com/office/officeart/2005/8/layout/process4"/>
    <dgm:cxn modelId="{07B185A8-9948-4303-A9BC-47D43D1B543B}" type="presParOf" srcId="{D247ADBE-47DB-4EFA-B5CC-AEF2C1595FFC}" destId="{2A10E454-7DA8-43F2-9348-8CB9D1F0E16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8389A3-6638-451B-83BE-FF5027FFEE13}"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F158B649-41E0-4EF3-AEEC-93C4EA638823}">
      <dgm:prSet/>
      <dgm:spPr/>
      <dgm:t>
        <a:bodyPr/>
        <a:lstStyle/>
        <a:p>
          <a:r>
            <a:rPr lang="en-GB" b="1"/>
            <a:t>Focus: A concise representation of key milestones completed and those remaining (High-level only).</a:t>
          </a:r>
          <a:endParaRPr lang="en-US"/>
        </a:p>
      </dgm:t>
    </dgm:pt>
    <dgm:pt modelId="{60C0AEBF-EE8C-44D4-A08E-E96DAC0118D8}" type="parTrans" cxnId="{45AA6063-36E1-4FC8-950F-F74740759A4D}">
      <dgm:prSet/>
      <dgm:spPr/>
      <dgm:t>
        <a:bodyPr/>
        <a:lstStyle/>
        <a:p>
          <a:endParaRPr lang="en-US"/>
        </a:p>
      </dgm:t>
    </dgm:pt>
    <dgm:pt modelId="{185BA934-9C96-4484-B2AE-C99B2F4912CE}" type="sibTrans" cxnId="{45AA6063-36E1-4FC8-950F-F74740759A4D}">
      <dgm:prSet/>
      <dgm:spPr/>
      <dgm:t>
        <a:bodyPr/>
        <a:lstStyle/>
        <a:p>
          <a:endParaRPr lang="en-US"/>
        </a:p>
      </dgm:t>
    </dgm:pt>
    <dgm:pt modelId="{56C0B53A-90B8-4DF5-918F-121C5526FD72}">
      <dgm:prSet/>
      <dgm:spPr/>
      <dgm:t>
        <a:bodyPr/>
        <a:lstStyle/>
        <a:p>
          <a:r>
            <a:rPr lang="en-GB" b="1"/>
            <a:t>Past/Completed (0-50%):</a:t>
          </a:r>
          <a:endParaRPr lang="en-US"/>
        </a:p>
      </dgm:t>
    </dgm:pt>
    <dgm:pt modelId="{0829F9A3-4D63-44C2-90C0-825F2737DF0E}" type="parTrans" cxnId="{0A03C5E6-2772-4888-9C35-D913F66B9185}">
      <dgm:prSet/>
      <dgm:spPr/>
      <dgm:t>
        <a:bodyPr/>
        <a:lstStyle/>
        <a:p>
          <a:endParaRPr lang="en-US"/>
        </a:p>
      </dgm:t>
    </dgm:pt>
    <dgm:pt modelId="{ED890C60-25BE-4773-A121-981529A7F379}" type="sibTrans" cxnId="{0A03C5E6-2772-4888-9C35-D913F66B9185}">
      <dgm:prSet/>
      <dgm:spPr/>
      <dgm:t>
        <a:bodyPr/>
        <a:lstStyle/>
        <a:p>
          <a:endParaRPr lang="en-US"/>
        </a:p>
      </dgm:t>
    </dgm:pt>
    <dgm:pt modelId="{4734064F-479B-487A-99B0-B20946CBE30D}">
      <dgm:prSet/>
      <dgm:spPr/>
      <dgm:t>
        <a:bodyPr/>
        <a:lstStyle/>
        <a:p>
          <a:r>
            <a:rPr lang="en-GB" b="1"/>
            <a:t>Initial Project Proposal and Scope Definition (Done)</a:t>
          </a:r>
          <a:endParaRPr lang="en-US"/>
        </a:p>
      </dgm:t>
    </dgm:pt>
    <dgm:pt modelId="{96DF65FC-2745-48C1-91B7-7E2369824F26}" type="parTrans" cxnId="{ED584FF3-3BCD-4904-8E24-CCC0F67463B4}">
      <dgm:prSet/>
      <dgm:spPr/>
      <dgm:t>
        <a:bodyPr/>
        <a:lstStyle/>
        <a:p>
          <a:endParaRPr lang="en-US"/>
        </a:p>
      </dgm:t>
    </dgm:pt>
    <dgm:pt modelId="{C6466694-30EA-44CA-BBCF-65712CBEFA6B}" type="sibTrans" cxnId="{ED584FF3-3BCD-4904-8E24-CCC0F67463B4}">
      <dgm:prSet/>
      <dgm:spPr/>
      <dgm:t>
        <a:bodyPr/>
        <a:lstStyle/>
        <a:p>
          <a:endParaRPr lang="en-US"/>
        </a:p>
      </dgm:t>
    </dgm:pt>
    <dgm:pt modelId="{823B2340-ECFE-4469-A774-AF88003D9254}">
      <dgm:prSet/>
      <dgm:spPr/>
      <dgm:t>
        <a:bodyPr/>
        <a:lstStyle/>
        <a:p>
          <a:r>
            <a:rPr lang="en-GB" b="1"/>
            <a:t>Literature Review (Objective 1: ~90% Done)</a:t>
          </a:r>
          <a:endParaRPr lang="en-US"/>
        </a:p>
      </dgm:t>
    </dgm:pt>
    <dgm:pt modelId="{8E5A0FEC-E383-4D5E-831D-E16DEE429FC9}" type="parTrans" cxnId="{30F33E28-9B71-4C02-BFFB-F498E17A5235}">
      <dgm:prSet/>
      <dgm:spPr/>
      <dgm:t>
        <a:bodyPr/>
        <a:lstStyle/>
        <a:p>
          <a:endParaRPr lang="en-US"/>
        </a:p>
      </dgm:t>
    </dgm:pt>
    <dgm:pt modelId="{F51C9D92-77DD-4D9A-91ED-355729A1E4BA}" type="sibTrans" cxnId="{30F33E28-9B71-4C02-BFFB-F498E17A5235}">
      <dgm:prSet/>
      <dgm:spPr/>
      <dgm:t>
        <a:bodyPr/>
        <a:lstStyle/>
        <a:p>
          <a:endParaRPr lang="en-US"/>
        </a:p>
      </dgm:t>
    </dgm:pt>
    <dgm:pt modelId="{883CFE66-3122-45B7-9305-8A42ED41CF3B}">
      <dgm:prSet/>
      <dgm:spPr/>
      <dgm:t>
        <a:bodyPr/>
        <a:lstStyle/>
        <a:p>
          <a:r>
            <a:rPr lang="en-GB" b="1"/>
            <a:t>Preliminary System Architecture (Objective 3: ~50% Done)</a:t>
          </a:r>
          <a:endParaRPr lang="en-US"/>
        </a:p>
      </dgm:t>
    </dgm:pt>
    <dgm:pt modelId="{D55FA971-E48B-49B0-A682-AF68D9BE7830}" type="parTrans" cxnId="{E1E53F59-90CD-44A4-A800-F5817B39F66C}">
      <dgm:prSet/>
      <dgm:spPr/>
      <dgm:t>
        <a:bodyPr/>
        <a:lstStyle/>
        <a:p>
          <a:endParaRPr lang="en-US"/>
        </a:p>
      </dgm:t>
    </dgm:pt>
    <dgm:pt modelId="{C5110DDE-B032-4C49-B9D5-CDE4C910137A}" type="sibTrans" cxnId="{E1E53F59-90CD-44A4-A800-F5817B39F66C}">
      <dgm:prSet/>
      <dgm:spPr/>
      <dgm:t>
        <a:bodyPr/>
        <a:lstStyle/>
        <a:p>
          <a:endParaRPr lang="en-US"/>
        </a:p>
      </dgm:t>
    </dgm:pt>
    <dgm:pt modelId="{DD8FFDFB-EE2C-416A-92F8-8D6FF6215E7C}">
      <dgm:prSet/>
      <dgm:spPr/>
      <dgm:t>
        <a:bodyPr/>
        <a:lstStyle/>
        <a:p>
          <a:r>
            <a:rPr lang="en-GB" b="1"/>
            <a:t>Future/Remaining (50-100%):</a:t>
          </a:r>
          <a:endParaRPr lang="en-US"/>
        </a:p>
      </dgm:t>
    </dgm:pt>
    <dgm:pt modelId="{1D521A6A-8B7F-43AB-B0C0-5738FDFD0570}" type="parTrans" cxnId="{24F6F2C2-6678-41F9-B9EF-E1D09CAA56D4}">
      <dgm:prSet/>
      <dgm:spPr/>
      <dgm:t>
        <a:bodyPr/>
        <a:lstStyle/>
        <a:p>
          <a:endParaRPr lang="en-US"/>
        </a:p>
      </dgm:t>
    </dgm:pt>
    <dgm:pt modelId="{008BCEF6-1EB2-44D6-9C7F-8D65A99AD4F2}" type="sibTrans" cxnId="{24F6F2C2-6678-41F9-B9EF-E1D09CAA56D4}">
      <dgm:prSet/>
      <dgm:spPr/>
      <dgm:t>
        <a:bodyPr/>
        <a:lstStyle/>
        <a:p>
          <a:endParaRPr lang="en-US"/>
        </a:p>
      </dgm:t>
    </dgm:pt>
    <dgm:pt modelId="{34B9800B-56BD-42A2-8134-28E82F945F3D}">
      <dgm:prSet/>
      <dgm:spPr/>
      <dgm:t>
        <a:bodyPr/>
        <a:lstStyle/>
        <a:p>
          <a:r>
            <a:rPr lang="en-GB" b="1" dirty="0"/>
            <a:t>Detailed Hardware/Software Specification (Q4 2025)</a:t>
          </a:r>
          <a:endParaRPr lang="en-US" dirty="0"/>
        </a:p>
      </dgm:t>
    </dgm:pt>
    <dgm:pt modelId="{D574260F-17E5-4B1A-9B9A-43909319ADB0}" type="parTrans" cxnId="{F8F92952-49E5-499B-A964-64277124FF8A}">
      <dgm:prSet/>
      <dgm:spPr/>
      <dgm:t>
        <a:bodyPr/>
        <a:lstStyle/>
        <a:p>
          <a:endParaRPr lang="en-US"/>
        </a:p>
      </dgm:t>
    </dgm:pt>
    <dgm:pt modelId="{D1C61D3E-2073-4D12-A4B4-9E2F84376A67}" type="sibTrans" cxnId="{F8F92952-49E5-499B-A964-64277124FF8A}">
      <dgm:prSet/>
      <dgm:spPr/>
      <dgm:t>
        <a:bodyPr/>
        <a:lstStyle/>
        <a:p>
          <a:endParaRPr lang="en-US"/>
        </a:p>
      </dgm:t>
    </dgm:pt>
    <dgm:pt modelId="{9562ECA4-BFE3-4766-877D-35A3885E4BD0}">
      <dgm:prSet/>
      <dgm:spPr/>
      <dgm:t>
        <a:bodyPr/>
        <a:lstStyle/>
        <a:p>
          <a:r>
            <a:rPr lang="en-GB" b="1"/>
            <a:t>POC Simulation &amp; Testing (Objective 4: Q1 2026)</a:t>
          </a:r>
          <a:endParaRPr lang="en-US"/>
        </a:p>
      </dgm:t>
    </dgm:pt>
    <dgm:pt modelId="{FB3DA255-CD37-4467-BD48-FDCD4B7E002B}" type="parTrans" cxnId="{FBB605C8-4181-4DFB-A71B-7609470C2CDE}">
      <dgm:prSet/>
      <dgm:spPr/>
      <dgm:t>
        <a:bodyPr/>
        <a:lstStyle/>
        <a:p>
          <a:endParaRPr lang="en-US"/>
        </a:p>
      </dgm:t>
    </dgm:pt>
    <dgm:pt modelId="{962BAC31-0F1D-4CAB-80CA-8171C1577C3E}" type="sibTrans" cxnId="{FBB605C8-4181-4DFB-A71B-7609470C2CDE}">
      <dgm:prSet/>
      <dgm:spPr/>
      <dgm:t>
        <a:bodyPr/>
        <a:lstStyle/>
        <a:p>
          <a:endParaRPr lang="en-US"/>
        </a:p>
      </dgm:t>
    </dgm:pt>
    <dgm:pt modelId="{6780105D-DAFC-4DE0-9622-89788374B7AE}">
      <dgm:prSet/>
      <dgm:spPr/>
      <dgm:t>
        <a:bodyPr/>
        <a:lstStyle/>
        <a:p>
          <a:r>
            <a:rPr lang="en-GB" b="1"/>
            <a:t>System Evaluation &amp; Report Writing (Objective 5: Q2 2026)</a:t>
          </a:r>
          <a:endParaRPr lang="en-US"/>
        </a:p>
      </dgm:t>
    </dgm:pt>
    <dgm:pt modelId="{A7A2DBDB-73C5-4D84-817D-25B157DC2D70}" type="parTrans" cxnId="{9022F3C0-CE02-4142-9705-5933650951DF}">
      <dgm:prSet/>
      <dgm:spPr/>
      <dgm:t>
        <a:bodyPr/>
        <a:lstStyle/>
        <a:p>
          <a:endParaRPr lang="en-US"/>
        </a:p>
      </dgm:t>
    </dgm:pt>
    <dgm:pt modelId="{6729004C-063E-4B70-99D4-7239068BCE45}" type="sibTrans" cxnId="{9022F3C0-CE02-4142-9705-5933650951DF}">
      <dgm:prSet/>
      <dgm:spPr/>
      <dgm:t>
        <a:bodyPr/>
        <a:lstStyle/>
        <a:p>
          <a:endParaRPr lang="en-US"/>
        </a:p>
      </dgm:t>
    </dgm:pt>
    <dgm:pt modelId="{4A0845A2-C136-4C01-ACDC-26BE5A5C57B6}">
      <dgm:prSet/>
      <dgm:spPr/>
      <dgm:t>
        <a:bodyPr/>
        <a:lstStyle/>
        <a:p>
          <a:r>
            <a:rPr lang="en-GB" b="1"/>
            <a:t>Key Takeaway: The project is currently on track, moving from the research/design phase into the implementation/testing phase.</a:t>
          </a:r>
          <a:endParaRPr lang="en-US"/>
        </a:p>
      </dgm:t>
    </dgm:pt>
    <dgm:pt modelId="{1C4AD501-CA92-4BF3-B537-5025852AEB1F}" type="parTrans" cxnId="{B851FAB7-E4C1-48B8-9E7B-2E50024A0FE8}">
      <dgm:prSet/>
      <dgm:spPr/>
      <dgm:t>
        <a:bodyPr/>
        <a:lstStyle/>
        <a:p>
          <a:endParaRPr lang="en-US"/>
        </a:p>
      </dgm:t>
    </dgm:pt>
    <dgm:pt modelId="{A0ABEDA8-78D8-4C56-BF3F-3BBC516AAFBC}" type="sibTrans" cxnId="{B851FAB7-E4C1-48B8-9E7B-2E50024A0FE8}">
      <dgm:prSet/>
      <dgm:spPr/>
      <dgm:t>
        <a:bodyPr/>
        <a:lstStyle/>
        <a:p>
          <a:endParaRPr lang="en-US"/>
        </a:p>
      </dgm:t>
    </dgm:pt>
    <dgm:pt modelId="{45C9283B-E9B5-4748-801B-EA4F95D4D9CF}" type="pres">
      <dgm:prSet presAssocID="{748389A3-6638-451B-83BE-FF5027FFEE13}" presName="Name0" presStyleCnt="0">
        <dgm:presLayoutVars>
          <dgm:dir/>
          <dgm:animLvl val="lvl"/>
          <dgm:resizeHandles val="exact"/>
        </dgm:presLayoutVars>
      </dgm:prSet>
      <dgm:spPr/>
    </dgm:pt>
    <dgm:pt modelId="{23667B10-3062-485B-B46F-5E48D9B78D23}" type="pres">
      <dgm:prSet presAssocID="{4A0845A2-C136-4C01-ACDC-26BE5A5C57B6}" presName="boxAndChildren" presStyleCnt="0"/>
      <dgm:spPr/>
    </dgm:pt>
    <dgm:pt modelId="{30FE97E6-F12B-4E4B-A930-141290D19C22}" type="pres">
      <dgm:prSet presAssocID="{4A0845A2-C136-4C01-ACDC-26BE5A5C57B6}" presName="parentTextBox" presStyleLbl="node1" presStyleIdx="0" presStyleCnt="4"/>
      <dgm:spPr/>
    </dgm:pt>
    <dgm:pt modelId="{AF93B9C0-4463-4D22-9EDA-908BBC8D1C10}" type="pres">
      <dgm:prSet presAssocID="{008BCEF6-1EB2-44D6-9C7F-8D65A99AD4F2}" presName="sp" presStyleCnt="0"/>
      <dgm:spPr/>
    </dgm:pt>
    <dgm:pt modelId="{AAE53E64-483E-4F0C-A656-7F5F298ABABB}" type="pres">
      <dgm:prSet presAssocID="{DD8FFDFB-EE2C-416A-92F8-8D6FF6215E7C}" presName="arrowAndChildren" presStyleCnt="0"/>
      <dgm:spPr/>
    </dgm:pt>
    <dgm:pt modelId="{71E06338-9E2B-4CD8-ACB8-8A8662F6B125}" type="pres">
      <dgm:prSet presAssocID="{DD8FFDFB-EE2C-416A-92F8-8D6FF6215E7C}" presName="parentTextArrow" presStyleLbl="node1" presStyleIdx="0" presStyleCnt="4"/>
      <dgm:spPr/>
    </dgm:pt>
    <dgm:pt modelId="{BCE3FBD9-B2BD-4647-87C3-0DE63EF721AE}" type="pres">
      <dgm:prSet presAssocID="{DD8FFDFB-EE2C-416A-92F8-8D6FF6215E7C}" presName="arrow" presStyleLbl="node1" presStyleIdx="1" presStyleCnt="4"/>
      <dgm:spPr/>
    </dgm:pt>
    <dgm:pt modelId="{E93ED7D2-8EE8-45B2-B3BB-EDABF5003C39}" type="pres">
      <dgm:prSet presAssocID="{DD8FFDFB-EE2C-416A-92F8-8D6FF6215E7C}" presName="descendantArrow" presStyleCnt="0"/>
      <dgm:spPr/>
    </dgm:pt>
    <dgm:pt modelId="{28348B6A-20C1-44FA-82D0-AE7993B6324F}" type="pres">
      <dgm:prSet presAssocID="{34B9800B-56BD-42A2-8134-28E82F945F3D}" presName="childTextArrow" presStyleLbl="fgAccFollowNode1" presStyleIdx="0" presStyleCnt="6">
        <dgm:presLayoutVars>
          <dgm:bulletEnabled val="1"/>
        </dgm:presLayoutVars>
      </dgm:prSet>
      <dgm:spPr/>
    </dgm:pt>
    <dgm:pt modelId="{EC92D968-CF45-49D2-A65C-67F17F7480B4}" type="pres">
      <dgm:prSet presAssocID="{9562ECA4-BFE3-4766-877D-35A3885E4BD0}" presName="childTextArrow" presStyleLbl="fgAccFollowNode1" presStyleIdx="1" presStyleCnt="6">
        <dgm:presLayoutVars>
          <dgm:bulletEnabled val="1"/>
        </dgm:presLayoutVars>
      </dgm:prSet>
      <dgm:spPr/>
    </dgm:pt>
    <dgm:pt modelId="{CB6DF52B-AA81-4B40-8F7D-F8DBD69D591C}" type="pres">
      <dgm:prSet presAssocID="{6780105D-DAFC-4DE0-9622-89788374B7AE}" presName="childTextArrow" presStyleLbl="fgAccFollowNode1" presStyleIdx="2" presStyleCnt="6">
        <dgm:presLayoutVars>
          <dgm:bulletEnabled val="1"/>
        </dgm:presLayoutVars>
      </dgm:prSet>
      <dgm:spPr/>
    </dgm:pt>
    <dgm:pt modelId="{DDD038E0-DB8B-4963-BC2E-655D16D07188}" type="pres">
      <dgm:prSet presAssocID="{ED890C60-25BE-4773-A121-981529A7F379}" presName="sp" presStyleCnt="0"/>
      <dgm:spPr/>
    </dgm:pt>
    <dgm:pt modelId="{32DCDE3F-BDA8-40DC-B4DF-454AEE8243C5}" type="pres">
      <dgm:prSet presAssocID="{56C0B53A-90B8-4DF5-918F-121C5526FD72}" presName="arrowAndChildren" presStyleCnt="0"/>
      <dgm:spPr/>
    </dgm:pt>
    <dgm:pt modelId="{4F87B998-607C-44B0-BD46-030CA3CC324A}" type="pres">
      <dgm:prSet presAssocID="{56C0B53A-90B8-4DF5-918F-121C5526FD72}" presName="parentTextArrow" presStyleLbl="node1" presStyleIdx="1" presStyleCnt="4"/>
      <dgm:spPr/>
    </dgm:pt>
    <dgm:pt modelId="{87122E47-F7E4-42F0-863E-474B7E5ECE1B}" type="pres">
      <dgm:prSet presAssocID="{56C0B53A-90B8-4DF5-918F-121C5526FD72}" presName="arrow" presStyleLbl="node1" presStyleIdx="2" presStyleCnt="4"/>
      <dgm:spPr/>
    </dgm:pt>
    <dgm:pt modelId="{18F345EE-60FF-47F3-93B0-0AFDF42ECBBA}" type="pres">
      <dgm:prSet presAssocID="{56C0B53A-90B8-4DF5-918F-121C5526FD72}" presName="descendantArrow" presStyleCnt="0"/>
      <dgm:spPr/>
    </dgm:pt>
    <dgm:pt modelId="{0FD45218-FC30-48BC-90B1-419842C19E01}" type="pres">
      <dgm:prSet presAssocID="{4734064F-479B-487A-99B0-B20946CBE30D}" presName="childTextArrow" presStyleLbl="fgAccFollowNode1" presStyleIdx="3" presStyleCnt="6">
        <dgm:presLayoutVars>
          <dgm:bulletEnabled val="1"/>
        </dgm:presLayoutVars>
      </dgm:prSet>
      <dgm:spPr/>
    </dgm:pt>
    <dgm:pt modelId="{30B67108-A352-4E9A-A78C-E57EE91DD819}" type="pres">
      <dgm:prSet presAssocID="{823B2340-ECFE-4469-A774-AF88003D9254}" presName="childTextArrow" presStyleLbl="fgAccFollowNode1" presStyleIdx="4" presStyleCnt="6">
        <dgm:presLayoutVars>
          <dgm:bulletEnabled val="1"/>
        </dgm:presLayoutVars>
      </dgm:prSet>
      <dgm:spPr/>
    </dgm:pt>
    <dgm:pt modelId="{08089C65-1EE0-40F3-BE0C-D0EA5981D1A9}" type="pres">
      <dgm:prSet presAssocID="{883CFE66-3122-45B7-9305-8A42ED41CF3B}" presName="childTextArrow" presStyleLbl="fgAccFollowNode1" presStyleIdx="5" presStyleCnt="6">
        <dgm:presLayoutVars>
          <dgm:bulletEnabled val="1"/>
        </dgm:presLayoutVars>
      </dgm:prSet>
      <dgm:spPr/>
    </dgm:pt>
    <dgm:pt modelId="{911BEEB7-D7D5-4CC2-8301-9B97964E6C21}" type="pres">
      <dgm:prSet presAssocID="{185BA934-9C96-4484-B2AE-C99B2F4912CE}" presName="sp" presStyleCnt="0"/>
      <dgm:spPr/>
    </dgm:pt>
    <dgm:pt modelId="{E2E66D48-A84E-4AC1-B073-4022DE70A928}" type="pres">
      <dgm:prSet presAssocID="{F158B649-41E0-4EF3-AEEC-93C4EA638823}" presName="arrowAndChildren" presStyleCnt="0"/>
      <dgm:spPr/>
    </dgm:pt>
    <dgm:pt modelId="{F7F6136B-34CF-45A6-96CA-1790BF8CB971}" type="pres">
      <dgm:prSet presAssocID="{F158B649-41E0-4EF3-AEEC-93C4EA638823}" presName="parentTextArrow" presStyleLbl="node1" presStyleIdx="3" presStyleCnt="4"/>
      <dgm:spPr/>
    </dgm:pt>
  </dgm:ptLst>
  <dgm:cxnLst>
    <dgm:cxn modelId="{84393606-5E66-4B15-82EB-E428FCA5A5DA}" type="presOf" srcId="{748389A3-6638-451B-83BE-FF5027FFEE13}" destId="{45C9283B-E9B5-4748-801B-EA4F95D4D9CF}" srcOrd="0" destOrd="0" presId="urn:microsoft.com/office/officeart/2005/8/layout/process4"/>
    <dgm:cxn modelId="{684A2E1B-4ED4-4CCB-8813-54A210F822BD}" type="presOf" srcId="{56C0B53A-90B8-4DF5-918F-121C5526FD72}" destId="{4F87B998-607C-44B0-BD46-030CA3CC324A}" srcOrd="0" destOrd="0" presId="urn:microsoft.com/office/officeart/2005/8/layout/process4"/>
    <dgm:cxn modelId="{30F33E28-9B71-4C02-BFFB-F498E17A5235}" srcId="{56C0B53A-90B8-4DF5-918F-121C5526FD72}" destId="{823B2340-ECFE-4469-A774-AF88003D9254}" srcOrd="1" destOrd="0" parTransId="{8E5A0FEC-E383-4D5E-831D-E16DEE429FC9}" sibTransId="{F51C9D92-77DD-4D9A-91ED-355729A1E4BA}"/>
    <dgm:cxn modelId="{06F8FC29-EF94-4B98-A8BE-3FF2A8870929}" type="presOf" srcId="{823B2340-ECFE-4469-A774-AF88003D9254}" destId="{30B67108-A352-4E9A-A78C-E57EE91DD819}" srcOrd="0" destOrd="0" presId="urn:microsoft.com/office/officeart/2005/8/layout/process4"/>
    <dgm:cxn modelId="{C44A413A-6370-4DE1-B3CE-858309FE4704}" type="presOf" srcId="{4734064F-479B-487A-99B0-B20946CBE30D}" destId="{0FD45218-FC30-48BC-90B1-419842C19E01}" srcOrd="0" destOrd="0" presId="urn:microsoft.com/office/officeart/2005/8/layout/process4"/>
    <dgm:cxn modelId="{E3AB723C-A8A9-48BE-9A49-EE76030E801C}" type="presOf" srcId="{DD8FFDFB-EE2C-416A-92F8-8D6FF6215E7C}" destId="{71E06338-9E2B-4CD8-ACB8-8A8662F6B125}" srcOrd="0" destOrd="0" presId="urn:microsoft.com/office/officeart/2005/8/layout/process4"/>
    <dgm:cxn modelId="{8C323C60-B58E-4DA4-AC20-4B7AE4BE2A5A}" type="presOf" srcId="{9562ECA4-BFE3-4766-877D-35A3885E4BD0}" destId="{EC92D968-CF45-49D2-A65C-67F17F7480B4}" srcOrd="0" destOrd="0" presId="urn:microsoft.com/office/officeart/2005/8/layout/process4"/>
    <dgm:cxn modelId="{45AA6063-36E1-4FC8-950F-F74740759A4D}" srcId="{748389A3-6638-451B-83BE-FF5027FFEE13}" destId="{F158B649-41E0-4EF3-AEEC-93C4EA638823}" srcOrd="0" destOrd="0" parTransId="{60C0AEBF-EE8C-44D4-A08E-E96DAC0118D8}" sibTransId="{185BA934-9C96-4484-B2AE-C99B2F4912CE}"/>
    <dgm:cxn modelId="{3EE5F569-B2A4-4D3E-AC7B-891280255B82}" type="presOf" srcId="{DD8FFDFB-EE2C-416A-92F8-8D6FF6215E7C}" destId="{BCE3FBD9-B2BD-4647-87C3-0DE63EF721AE}" srcOrd="1" destOrd="0" presId="urn:microsoft.com/office/officeart/2005/8/layout/process4"/>
    <dgm:cxn modelId="{7AA8DD51-9E25-4D5B-85D9-A644A866C478}" type="presOf" srcId="{883CFE66-3122-45B7-9305-8A42ED41CF3B}" destId="{08089C65-1EE0-40F3-BE0C-D0EA5981D1A9}" srcOrd="0" destOrd="0" presId="urn:microsoft.com/office/officeart/2005/8/layout/process4"/>
    <dgm:cxn modelId="{F8F92952-49E5-499B-A964-64277124FF8A}" srcId="{DD8FFDFB-EE2C-416A-92F8-8D6FF6215E7C}" destId="{34B9800B-56BD-42A2-8134-28E82F945F3D}" srcOrd="0" destOrd="0" parTransId="{D574260F-17E5-4B1A-9B9A-43909319ADB0}" sibTransId="{D1C61D3E-2073-4D12-A4B4-9E2F84376A67}"/>
    <dgm:cxn modelId="{19996773-E2E8-44A1-8EF0-9DBD795812C4}" type="presOf" srcId="{56C0B53A-90B8-4DF5-918F-121C5526FD72}" destId="{87122E47-F7E4-42F0-863E-474B7E5ECE1B}" srcOrd="1" destOrd="0" presId="urn:microsoft.com/office/officeart/2005/8/layout/process4"/>
    <dgm:cxn modelId="{E1E53F59-90CD-44A4-A800-F5817B39F66C}" srcId="{56C0B53A-90B8-4DF5-918F-121C5526FD72}" destId="{883CFE66-3122-45B7-9305-8A42ED41CF3B}" srcOrd="2" destOrd="0" parTransId="{D55FA971-E48B-49B0-A682-AF68D9BE7830}" sibTransId="{C5110DDE-B032-4C49-B9D5-CDE4C910137A}"/>
    <dgm:cxn modelId="{E2905297-D8B9-4501-84C1-DAD7578FF6E8}" type="presOf" srcId="{4A0845A2-C136-4C01-ACDC-26BE5A5C57B6}" destId="{30FE97E6-F12B-4E4B-A930-141290D19C22}" srcOrd="0" destOrd="0" presId="urn:microsoft.com/office/officeart/2005/8/layout/process4"/>
    <dgm:cxn modelId="{F73BBFB5-7550-4C56-9543-A3CFB040C14C}" type="presOf" srcId="{6780105D-DAFC-4DE0-9622-89788374B7AE}" destId="{CB6DF52B-AA81-4B40-8F7D-F8DBD69D591C}" srcOrd="0" destOrd="0" presId="urn:microsoft.com/office/officeart/2005/8/layout/process4"/>
    <dgm:cxn modelId="{B851FAB7-E4C1-48B8-9E7B-2E50024A0FE8}" srcId="{748389A3-6638-451B-83BE-FF5027FFEE13}" destId="{4A0845A2-C136-4C01-ACDC-26BE5A5C57B6}" srcOrd="3" destOrd="0" parTransId="{1C4AD501-CA92-4BF3-B537-5025852AEB1F}" sibTransId="{A0ABEDA8-78D8-4C56-BF3F-3BBC516AAFBC}"/>
    <dgm:cxn modelId="{9022F3C0-CE02-4142-9705-5933650951DF}" srcId="{DD8FFDFB-EE2C-416A-92F8-8D6FF6215E7C}" destId="{6780105D-DAFC-4DE0-9622-89788374B7AE}" srcOrd="2" destOrd="0" parTransId="{A7A2DBDB-73C5-4D84-817D-25B157DC2D70}" sibTransId="{6729004C-063E-4B70-99D4-7239068BCE45}"/>
    <dgm:cxn modelId="{24F6F2C2-6678-41F9-B9EF-E1D09CAA56D4}" srcId="{748389A3-6638-451B-83BE-FF5027FFEE13}" destId="{DD8FFDFB-EE2C-416A-92F8-8D6FF6215E7C}" srcOrd="2" destOrd="0" parTransId="{1D521A6A-8B7F-43AB-B0C0-5738FDFD0570}" sibTransId="{008BCEF6-1EB2-44D6-9C7F-8D65A99AD4F2}"/>
    <dgm:cxn modelId="{FBB605C8-4181-4DFB-A71B-7609470C2CDE}" srcId="{DD8FFDFB-EE2C-416A-92F8-8D6FF6215E7C}" destId="{9562ECA4-BFE3-4766-877D-35A3885E4BD0}" srcOrd="1" destOrd="0" parTransId="{FB3DA255-CD37-4467-BD48-FDCD4B7E002B}" sibTransId="{962BAC31-0F1D-4CAB-80CA-8171C1577C3E}"/>
    <dgm:cxn modelId="{1030B2D3-92AA-4403-A9B9-9D08B54EDE9B}" type="presOf" srcId="{F158B649-41E0-4EF3-AEEC-93C4EA638823}" destId="{F7F6136B-34CF-45A6-96CA-1790BF8CB971}" srcOrd="0" destOrd="0" presId="urn:microsoft.com/office/officeart/2005/8/layout/process4"/>
    <dgm:cxn modelId="{0A03C5E6-2772-4888-9C35-D913F66B9185}" srcId="{748389A3-6638-451B-83BE-FF5027FFEE13}" destId="{56C0B53A-90B8-4DF5-918F-121C5526FD72}" srcOrd="1" destOrd="0" parTransId="{0829F9A3-4D63-44C2-90C0-825F2737DF0E}" sibTransId="{ED890C60-25BE-4773-A121-981529A7F379}"/>
    <dgm:cxn modelId="{ED584FF3-3BCD-4904-8E24-CCC0F67463B4}" srcId="{56C0B53A-90B8-4DF5-918F-121C5526FD72}" destId="{4734064F-479B-487A-99B0-B20946CBE30D}" srcOrd="0" destOrd="0" parTransId="{96DF65FC-2745-48C1-91B7-7E2369824F26}" sibTransId="{C6466694-30EA-44CA-BBCF-65712CBEFA6B}"/>
    <dgm:cxn modelId="{9363DBF3-088A-40FD-BB5A-BD14C2CBB42A}" type="presOf" srcId="{34B9800B-56BD-42A2-8134-28E82F945F3D}" destId="{28348B6A-20C1-44FA-82D0-AE7993B6324F}" srcOrd="0" destOrd="0" presId="urn:microsoft.com/office/officeart/2005/8/layout/process4"/>
    <dgm:cxn modelId="{9533365A-FFEC-485D-A6BC-D0175B9A5987}" type="presParOf" srcId="{45C9283B-E9B5-4748-801B-EA4F95D4D9CF}" destId="{23667B10-3062-485B-B46F-5E48D9B78D23}" srcOrd="0" destOrd="0" presId="urn:microsoft.com/office/officeart/2005/8/layout/process4"/>
    <dgm:cxn modelId="{EB9272C0-AD0F-40D9-9ABA-AA608E288366}" type="presParOf" srcId="{23667B10-3062-485B-B46F-5E48D9B78D23}" destId="{30FE97E6-F12B-4E4B-A930-141290D19C22}" srcOrd="0" destOrd="0" presId="urn:microsoft.com/office/officeart/2005/8/layout/process4"/>
    <dgm:cxn modelId="{0A973582-2A4C-4C19-BDAD-6FFCB8B5637C}" type="presParOf" srcId="{45C9283B-E9B5-4748-801B-EA4F95D4D9CF}" destId="{AF93B9C0-4463-4D22-9EDA-908BBC8D1C10}" srcOrd="1" destOrd="0" presId="urn:microsoft.com/office/officeart/2005/8/layout/process4"/>
    <dgm:cxn modelId="{3ABB624F-E198-49FE-81D6-46152FDEC375}" type="presParOf" srcId="{45C9283B-E9B5-4748-801B-EA4F95D4D9CF}" destId="{AAE53E64-483E-4F0C-A656-7F5F298ABABB}" srcOrd="2" destOrd="0" presId="urn:microsoft.com/office/officeart/2005/8/layout/process4"/>
    <dgm:cxn modelId="{C9B29CEC-0C9F-431D-A4E0-1EE9947F0FCF}" type="presParOf" srcId="{AAE53E64-483E-4F0C-A656-7F5F298ABABB}" destId="{71E06338-9E2B-4CD8-ACB8-8A8662F6B125}" srcOrd="0" destOrd="0" presId="urn:microsoft.com/office/officeart/2005/8/layout/process4"/>
    <dgm:cxn modelId="{7B3A8298-53D1-4FE9-936E-B183BA08B258}" type="presParOf" srcId="{AAE53E64-483E-4F0C-A656-7F5F298ABABB}" destId="{BCE3FBD9-B2BD-4647-87C3-0DE63EF721AE}" srcOrd="1" destOrd="0" presId="urn:microsoft.com/office/officeart/2005/8/layout/process4"/>
    <dgm:cxn modelId="{DB2F5DAE-2BE0-4A64-81C2-12E08C9F1764}" type="presParOf" srcId="{AAE53E64-483E-4F0C-A656-7F5F298ABABB}" destId="{E93ED7D2-8EE8-45B2-B3BB-EDABF5003C39}" srcOrd="2" destOrd="0" presId="urn:microsoft.com/office/officeart/2005/8/layout/process4"/>
    <dgm:cxn modelId="{58A24FFE-CF94-4AB5-AF39-E5028C094C96}" type="presParOf" srcId="{E93ED7D2-8EE8-45B2-B3BB-EDABF5003C39}" destId="{28348B6A-20C1-44FA-82D0-AE7993B6324F}" srcOrd="0" destOrd="0" presId="urn:microsoft.com/office/officeart/2005/8/layout/process4"/>
    <dgm:cxn modelId="{8C8FFBCB-8CAD-4D9A-B269-A181D4C3BA44}" type="presParOf" srcId="{E93ED7D2-8EE8-45B2-B3BB-EDABF5003C39}" destId="{EC92D968-CF45-49D2-A65C-67F17F7480B4}" srcOrd="1" destOrd="0" presId="urn:microsoft.com/office/officeart/2005/8/layout/process4"/>
    <dgm:cxn modelId="{4DE13EEB-51F6-4F8A-88AA-D5798D9387E3}" type="presParOf" srcId="{E93ED7D2-8EE8-45B2-B3BB-EDABF5003C39}" destId="{CB6DF52B-AA81-4B40-8F7D-F8DBD69D591C}" srcOrd="2" destOrd="0" presId="urn:microsoft.com/office/officeart/2005/8/layout/process4"/>
    <dgm:cxn modelId="{2BF6C3CA-CAF0-46B6-A65F-02067779888A}" type="presParOf" srcId="{45C9283B-E9B5-4748-801B-EA4F95D4D9CF}" destId="{DDD038E0-DB8B-4963-BC2E-655D16D07188}" srcOrd="3" destOrd="0" presId="urn:microsoft.com/office/officeart/2005/8/layout/process4"/>
    <dgm:cxn modelId="{AB0E304F-E893-45A5-9CD3-8D60E2A74F1C}" type="presParOf" srcId="{45C9283B-E9B5-4748-801B-EA4F95D4D9CF}" destId="{32DCDE3F-BDA8-40DC-B4DF-454AEE8243C5}" srcOrd="4" destOrd="0" presId="urn:microsoft.com/office/officeart/2005/8/layout/process4"/>
    <dgm:cxn modelId="{65E63374-5D2C-4828-8E8D-8041E3DDC46E}" type="presParOf" srcId="{32DCDE3F-BDA8-40DC-B4DF-454AEE8243C5}" destId="{4F87B998-607C-44B0-BD46-030CA3CC324A}" srcOrd="0" destOrd="0" presId="urn:microsoft.com/office/officeart/2005/8/layout/process4"/>
    <dgm:cxn modelId="{B0034D3B-4E4E-4A18-A30D-61F667CC2CB9}" type="presParOf" srcId="{32DCDE3F-BDA8-40DC-B4DF-454AEE8243C5}" destId="{87122E47-F7E4-42F0-863E-474B7E5ECE1B}" srcOrd="1" destOrd="0" presId="urn:microsoft.com/office/officeart/2005/8/layout/process4"/>
    <dgm:cxn modelId="{6F2F903D-8132-47D8-82E7-869613F89CFE}" type="presParOf" srcId="{32DCDE3F-BDA8-40DC-B4DF-454AEE8243C5}" destId="{18F345EE-60FF-47F3-93B0-0AFDF42ECBBA}" srcOrd="2" destOrd="0" presId="urn:microsoft.com/office/officeart/2005/8/layout/process4"/>
    <dgm:cxn modelId="{022BD998-D8DF-4517-AD1C-E53C79528344}" type="presParOf" srcId="{18F345EE-60FF-47F3-93B0-0AFDF42ECBBA}" destId="{0FD45218-FC30-48BC-90B1-419842C19E01}" srcOrd="0" destOrd="0" presId="urn:microsoft.com/office/officeart/2005/8/layout/process4"/>
    <dgm:cxn modelId="{CD6C8DF6-4AD0-4143-AD57-DC3D929C6E97}" type="presParOf" srcId="{18F345EE-60FF-47F3-93B0-0AFDF42ECBBA}" destId="{30B67108-A352-4E9A-A78C-E57EE91DD819}" srcOrd="1" destOrd="0" presId="urn:microsoft.com/office/officeart/2005/8/layout/process4"/>
    <dgm:cxn modelId="{6CA52EE1-9B63-4DA6-87EB-F62AFA9D892B}" type="presParOf" srcId="{18F345EE-60FF-47F3-93B0-0AFDF42ECBBA}" destId="{08089C65-1EE0-40F3-BE0C-D0EA5981D1A9}" srcOrd="2" destOrd="0" presId="urn:microsoft.com/office/officeart/2005/8/layout/process4"/>
    <dgm:cxn modelId="{055FB369-2C0C-4A46-B168-1F4B823610BC}" type="presParOf" srcId="{45C9283B-E9B5-4748-801B-EA4F95D4D9CF}" destId="{911BEEB7-D7D5-4CC2-8301-9B97964E6C21}" srcOrd="5" destOrd="0" presId="urn:microsoft.com/office/officeart/2005/8/layout/process4"/>
    <dgm:cxn modelId="{A382AB2E-8A50-4C4D-971F-AFFD69162B89}" type="presParOf" srcId="{45C9283B-E9B5-4748-801B-EA4F95D4D9CF}" destId="{E2E66D48-A84E-4AC1-B073-4022DE70A928}" srcOrd="6" destOrd="0" presId="urn:microsoft.com/office/officeart/2005/8/layout/process4"/>
    <dgm:cxn modelId="{A88EEC08-84F1-4810-98E6-670E72D26EC3}" type="presParOf" srcId="{E2E66D48-A84E-4AC1-B073-4022DE70A928}" destId="{F7F6136B-34CF-45A6-96CA-1790BF8CB97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EAD4F-098F-45D6-938A-0E9B4801DB4D}">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D0A3A-2C90-4571-BC5A-870E33A6E5C2}">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1ACD1C-9CE3-4E94-A5EA-5A527AEFFB78}">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b="1" kern="1200"/>
            <a:t>The 'What': Development of an innovative, sustainable, and technologically integrated glamping solution for rural Tenerife. Focus on energy efficiency, localized resource management, and guest comfort via smart technology (e.g., automated climate control, booking systems, energy monitoring).</a:t>
          </a:r>
          <a:endParaRPr lang="en-US" sz="1600" kern="1200"/>
        </a:p>
      </dsp:txBody>
      <dsp:txXfrm>
        <a:off x="1058686" y="1808"/>
        <a:ext cx="9456913" cy="916611"/>
      </dsp:txXfrm>
    </dsp:sp>
    <dsp:sp modelId="{64D88861-9234-452A-8A57-AC62F29A1AD2}">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F0374D-83AE-4A7A-9E88-E572B8BC9ABF}">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47AD39-1464-49B2-B176-55E633E5F73B}">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b="1" kern="1200"/>
            <a:t>The 'Why': Chosen due to the growing global demand for eco-tourism and experiential travel. Addresses the need for high-end, low-impact accommodation, directly supporting sustainable development goals in vulnerable rural areas.</a:t>
          </a:r>
          <a:endParaRPr lang="en-US" sz="1600" kern="1200"/>
        </a:p>
      </dsp:txBody>
      <dsp:txXfrm>
        <a:off x="1058686" y="1147573"/>
        <a:ext cx="9456913" cy="916611"/>
      </dsp:txXfrm>
    </dsp:sp>
    <dsp:sp modelId="{1A8A8757-B2EC-4436-AA5A-363F1D587DB2}">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C2FBE-82F1-45A8-B2E8-081B45D22517}">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87E42-C932-44AA-A8FC-C2B41592C14E}">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b="1" kern="1200"/>
            <a:t>Career Alignment: This project provides hands-on experience in IoT integration, sustainable engineering, and project management, all highly valued skills in the future smart city and green technology sectors.</a:t>
          </a:r>
          <a:endParaRPr lang="en-US" sz="1600" kern="1200"/>
        </a:p>
      </dsp:txBody>
      <dsp:txXfrm>
        <a:off x="1058686" y="2293338"/>
        <a:ext cx="9456913" cy="916611"/>
      </dsp:txXfrm>
    </dsp:sp>
    <dsp:sp modelId="{7F93BA6E-5D6F-46FA-830D-25E9C357F6A7}">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7FB75-0E05-4202-B96D-90C8B69115FA}">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D5051-7EE6-48FD-B25F-5486B15B715F}">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b="1" kern="1200"/>
            <a:t>Beneficiaries: Tourists seeking eco-friendly luxury; local Tenerife communities (economic diversification); and the environment (reduced ecological footprint).</a:t>
          </a:r>
          <a:endParaRPr lang="en-US" sz="1600" kern="1200"/>
        </a:p>
      </dsp:txBody>
      <dsp:txXfrm>
        <a:off x="1058686" y="3439103"/>
        <a:ext cx="9456913" cy="916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2CD12-97E1-4F35-9297-2A85EC6ECFEE}">
      <dsp:nvSpPr>
        <dsp:cNvPr id="0" name=""/>
        <dsp:cNvSpPr/>
      </dsp:nvSpPr>
      <dsp:spPr>
        <a:xfrm>
          <a:off x="0" y="3498976"/>
          <a:ext cx="8570974" cy="22939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b="1" kern="1200"/>
            <a:t>Core Objectives (Checklist of Main Tasks):</a:t>
          </a:r>
          <a:endParaRPr lang="en-US" sz="3300" kern="1200"/>
        </a:p>
      </dsp:txBody>
      <dsp:txXfrm>
        <a:off x="0" y="3498976"/>
        <a:ext cx="8570974" cy="1238756"/>
      </dsp:txXfrm>
    </dsp:sp>
    <dsp:sp modelId="{0A0C8A53-99AD-43F5-A133-295D15389B8A}">
      <dsp:nvSpPr>
        <dsp:cNvPr id="0" name=""/>
        <dsp:cNvSpPr/>
      </dsp:nvSpPr>
      <dsp:spPr>
        <a:xfrm>
          <a:off x="0" y="4689240"/>
          <a:ext cx="2142743" cy="105523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Conduct a comprehensive literature review on existing glamping system</a:t>
          </a:r>
          <a:endParaRPr lang="en-US" sz="1200" kern="1200" dirty="0"/>
        </a:p>
      </dsp:txBody>
      <dsp:txXfrm>
        <a:off x="0" y="4689240"/>
        <a:ext cx="2142743" cy="1055237"/>
      </dsp:txXfrm>
    </dsp:sp>
    <dsp:sp modelId="{1E4956C4-AAB4-46C0-B273-5FC4F191B6E5}">
      <dsp:nvSpPr>
        <dsp:cNvPr id="0" name=""/>
        <dsp:cNvSpPr/>
      </dsp:nvSpPr>
      <dsp:spPr>
        <a:xfrm>
          <a:off x="2142743" y="4689240"/>
          <a:ext cx="2142743" cy="1055237"/>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Define and select the optimal suite of smart technologies (sensors, automation, energy systems) for low-power operation.</a:t>
          </a:r>
          <a:endParaRPr lang="en-US" sz="1200" kern="1200" dirty="0"/>
        </a:p>
      </dsp:txBody>
      <dsp:txXfrm>
        <a:off x="2142743" y="4689240"/>
        <a:ext cx="2142743" cy="1055237"/>
      </dsp:txXfrm>
    </dsp:sp>
    <dsp:sp modelId="{F9D1F14E-E4F1-4FE3-8AA9-F8435318B032}">
      <dsp:nvSpPr>
        <dsp:cNvPr id="0" name=""/>
        <dsp:cNvSpPr/>
      </dsp:nvSpPr>
      <dsp:spPr>
        <a:xfrm>
          <a:off x="4285487" y="4689240"/>
          <a:ext cx="2142743" cy="1055237"/>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Develop a detailed architectural design and system diagram (problem formulation).</a:t>
          </a:r>
          <a:endParaRPr lang="en-US" sz="1200" kern="1200" dirty="0"/>
        </a:p>
      </dsp:txBody>
      <dsp:txXfrm>
        <a:off x="4285487" y="4689240"/>
        <a:ext cx="2142743" cy="1055237"/>
      </dsp:txXfrm>
    </dsp:sp>
    <dsp:sp modelId="{75B6B4B8-2FFE-4C65-B3E9-7E4D6E243838}">
      <dsp:nvSpPr>
        <dsp:cNvPr id="0" name=""/>
        <dsp:cNvSpPr/>
      </dsp:nvSpPr>
      <dsp:spPr>
        <a:xfrm>
          <a:off x="6428230" y="4689240"/>
          <a:ext cx="2142743" cy="1055237"/>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Implement and test a working prototype .</a:t>
          </a:r>
          <a:endParaRPr lang="en-US" sz="1200" kern="1200" dirty="0"/>
        </a:p>
      </dsp:txBody>
      <dsp:txXfrm>
        <a:off x="6428230" y="4689240"/>
        <a:ext cx="2142743" cy="1055237"/>
      </dsp:txXfrm>
    </dsp:sp>
    <dsp:sp modelId="{2A10E454-7DA8-43F2-9348-8CB9D1F0E16A}">
      <dsp:nvSpPr>
        <dsp:cNvPr id="0" name=""/>
        <dsp:cNvSpPr/>
      </dsp:nvSpPr>
      <dsp:spPr>
        <a:xfrm rot="10800000">
          <a:off x="0" y="2612"/>
          <a:ext cx="8570974" cy="3528161"/>
        </a:xfrm>
        <a:prstGeom prst="upArrowCallou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b="1" kern="1200" dirty="0"/>
            <a:t>Aim: To design and develop a smart glamping system to support tourism.</a:t>
          </a:r>
          <a:endParaRPr lang="en-US" sz="3300" kern="1200" dirty="0"/>
        </a:p>
      </dsp:txBody>
      <dsp:txXfrm rot="10800000">
        <a:off x="0" y="2612"/>
        <a:ext cx="8570974" cy="22924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E97E6-F12B-4E4B-A930-141290D19C22}">
      <dsp:nvSpPr>
        <dsp:cNvPr id="0" name=""/>
        <dsp:cNvSpPr/>
      </dsp:nvSpPr>
      <dsp:spPr>
        <a:xfrm>
          <a:off x="0" y="4924314"/>
          <a:ext cx="8157627" cy="10773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Key Takeaway: The project is currently on track, moving from the research/design phase into the implementation/testing phase.</a:t>
          </a:r>
          <a:endParaRPr lang="en-US" sz="2000" kern="1200"/>
        </a:p>
      </dsp:txBody>
      <dsp:txXfrm>
        <a:off x="0" y="4924314"/>
        <a:ext cx="8157627" cy="1077319"/>
      </dsp:txXfrm>
    </dsp:sp>
    <dsp:sp modelId="{BCE3FBD9-B2BD-4647-87C3-0DE63EF721AE}">
      <dsp:nvSpPr>
        <dsp:cNvPr id="0" name=""/>
        <dsp:cNvSpPr/>
      </dsp:nvSpPr>
      <dsp:spPr>
        <a:xfrm rot="10800000">
          <a:off x="0" y="3283556"/>
          <a:ext cx="8157627" cy="1656917"/>
        </a:xfrm>
        <a:prstGeom prst="upArrowCallou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Future/Remaining (50-100%):</a:t>
          </a:r>
          <a:endParaRPr lang="en-US" sz="2000" kern="1200"/>
        </a:p>
      </dsp:txBody>
      <dsp:txXfrm rot="-10800000">
        <a:off x="0" y="3283556"/>
        <a:ext cx="8157627" cy="581578"/>
      </dsp:txXfrm>
    </dsp:sp>
    <dsp:sp modelId="{28348B6A-20C1-44FA-82D0-AE7993B6324F}">
      <dsp:nvSpPr>
        <dsp:cNvPr id="0" name=""/>
        <dsp:cNvSpPr/>
      </dsp:nvSpPr>
      <dsp:spPr>
        <a:xfrm>
          <a:off x="3983" y="3865134"/>
          <a:ext cx="2716553" cy="495418"/>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Detailed Hardware/Software Specification (Q4 2025)</a:t>
          </a:r>
          <a:endParaRPr lang="en-US" sz="1300" kern="1200" dirty="0"/>
        </a:p>
      </dsp:txBody>
      <dsp:txXfrm>
        <a:off x="3983" y="3865134"/>
        <a:ext cx="2716553" cy="495418"/>
      </dsp:txXfrm>
    </dsp:sp>
    <dsp:sp modelId="{EC92D968-CF45-49D2-A65C-67F17F7480B4}">
      <dsp:nvSpPr>
        <dsp:cNvPr id="0" name=""/>
        <dsp:cNvSpPr/>
      </dsp:nvSpPr>
      <dsp:spPr>
        <a:xfrm>
          <a:off x="2720536" y="3865134"/>
          <a:ext cx="2716553" cy="495418"/>
        </a:xfrm>
        <a:prstGeom prst="rect">
          <a:avLst/>
        </a:prstGeom>
        <a:solidFill>
          <a:schemeClr val="accent2">
            <a:tint val="40000"/>
            <a:alpha val="90000"/>
            <a:hueOff val="1346944"/>
            <a:satOff val="-12446"/>
            <a:lumOff val="-1403"/>
            <a:alphaOff val="0"/>
          </a:schemeClr>
        </a:solidFill>
        <a:ln w="19050" cap="flat" cmpd="sng" algn="ctr">
          <a:solidFill>
            <a:schemeClr val="accent2">
              <a:tint val="40000"/>
              <a:alpha val="90000"/>
              <a:hueOff val="1346944"/>
              <a:satOff val="-12446"/>
              <a:lumOff val="-14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a:t>POC Simulation &amp; Testing (Objective 4: Q1 2026)</a:t>
          </a:r>
          <a:endParaRPr lang="en-US" sz="1300" kern="1200"/>
        </a:p>
      </dsp:txBody>
      <dsp:txXfrm>
        <a:off x="2720536" y="3865134"/>
        <a:ext cx="2716553" cy="495418"/>
      </dsp:txXfrm>
    </dsp:sp>
    <dsp:sp modelId="{CB6DF52B-AA81-4B40-8F7D-F8DBD69D591C}">
      <dsp:nvSpPr>
        <dsp:cNvPr id="0" name=""/>
        <dsp:cNvSpPr/>
      </dsp:nvSpPr>
      <dsp:spPr>
        <a:xfrm>
          <a:off x="5437090" y="3865134"/>
          <a:ext cx="2716553" cy="495418"/>
        </a:xfrm>
        <a:prstGeom prst="rect">
          <a:avLst/>
        </a:prstGeom>
        <a:solidFill>
          <a:schemeClr val="accent2">
            <a:tint val="40000"/>
            <a:alpha val="90000"/>
            <a:hueOff val="2693887"/>
            <a:satOff val="-24893"/>
            <a:lumOff val="-2806"/>
            <a:alphaOff val="0"/>
          </a:schemeClr>
        </a:solidFill>
        <a:ln w="19050" cap="flat" cmpd="sng" algn="ctr">
          <a:solidFill>
            <a:schemeClr val="accent2">
              <a:tint val="40000"/>
              <a:alpha val="90000"/>
              <a:hueOff val="2693887"/>
              <a:satOff val="-24893"/>
              <a:lumOff val="-28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a:t>System Evaluation &amp; Report Writing (Objective 5: Q2 2026)</a:t>
          </a:r>
          <a:endParaRPr lang="en-US" sz="1300" kern="1200"/>
        </a:p>
      </dsp:txBody>
      <dsp:txXfrm>
        <a:off x="5437090" y="3865134"/>
        <a:ext cx="2716553" cy="495418"/>
      </dsp:txXfrm>
    </dsp:sp>
    <dsp:sp modelId="{87122E47-F7E4-42F0-863E-474B7E5ECE1B}">
      <dsp:nvSpPr>
        <dsp:cNvPr id="0" name=""/>
        <dsp:cNvSpPr/>
      </dsp:nvSpPr>
      <dsp:spPr>
        <a:xfrm rot="10800000">
          <a:off x="0" y="1642798"/>
          <a:ext cx="8157627" cy="1656917"/>
        </a:xfrm>
        <a:prstGeom prst="upArrowCallou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Past/Completed (0-50%):</a:t>
          </a:r>
          <a:endParaRPr lang="en-US" sz="2000" kern="1200"/>
        </a:p>
      </dsp:txBody>
      <dsp:txXfrm rot="-10800000">
        <a:off x="0" y="1642798"/>
        <a:ext cx="8157627" cy="581578"/>
      </dsp:txXfrm>
    </dsp:sp>
    <dsp:sp modelId="{0FD45218-FC30-48BC-90B1-419842C19E01}">
      <dsp:nvSpPr>
        <dsp:cNvPr id="0" name=""/>
        <dsp:cNvSpPr/>
      </dsp:nvSpPr>
      <dsp:spPr>
        <a:xfrm>
          <a:off x="3983" y="2224376"/>
          <a:ext cx="2716553" cy="495418"/>
        </a:xfrm>
        <a:prstGeom prst="rect">
          <a:avLst/>
        </a:prstGeom>
        <a:solidFill>
          <a:schemeClr val="accent2">
            <a:tint val="40000"/>
            <a:alpha val="90000"/>
            <a:hueOff val="4040831"/>
            <a:satOff val="-37339"/>
            <a:lumOff val="-4209"/>
            <a:alphaOff val="0"/>
          </a:schemeClr>
        </a:solidFill>
        <a:ln w="19050" cap="flat" cmpd="sng" algn="ctr">
          <a:solidFill>
            <a:schemeClr val="accent2">
              <a:tint val="40000"/>
              <a:alpha val="90000"/>
              <a:hueOff val="4040831"/>
              <a:satOff val="-37339"/>
              <a:lumOff val="-42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a:t>Initial Project Proposal and Scope Definition (Done)</a:t>
          </a:r>
          <a:endParaRPr lang="en-US" sz="1300" kern="1200"/>
        </a:p>
      </dsp:txBody>
      <dsp:txXfrm>
        <a:off x="3983" y="2224376"/>
        <a:ext cx="2716553" cy="495418"/>
      </dsp:txXfrm>
    </dsp:sp>
    <dsp:sp modelId="{30B67108-A352-4E9A-A78C-E57EE91DD819}">
      <dsp:nvSpPr>
        <dsp:cNvPr id="0" name=""/>
        <dsp:cNvSpPr/>
      </dsp:nvSpPr>
      <dsp:spPr>
        <a:xfrm>
          <a:off x="2720536" y="2224376"/>
          <a:ext cx="2716553" cy="495418"/>
        </a:xfrm>
        <a:prstGeom prst="rect">
          <a:avLst/>
        </a:prstGeom>
        <a:solidFill>
          <a:schemeClr val="accent2">
            <a:tint val="40000"/>
            <a:alpha val="90000"/>
            <a:hueOff val="5387775"/>
            <a:satOff val="-49786"/>
            <a:lumOff val="-5612"/>
            <a:alphaOff val="0"/>
          </a:schemeClr>
        </a:solidFill>
        <a:ln w="19050" cap="flat" cmpd="sng" algn="ctr">
          <a:solidFill>
            <a:schemeClr val="accent2">
              <a:tint val="40000"/>
              <a:alpha val="90000"/>
              <a:hueOff val="5387775"/>
              <a:satOff val="-49786"/>
              <a:lumOff val="-56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a:t>Literature Review (Objective 1: ~90% Done)</a:t>
          </a:r>
          <a:endParaRPr lang="en-US" sz="1300" kern="1200"/>
        </a:p>
      </dsp:txBody>
      <dsp:txXfrm>
        <a:off x="2720536" y="2224376"/>
        <a:ext cx="2716553" cy="495418"/>
      </dsp:txXfrm>
    </dsp:sp>
    <dsp:sp modelId="{08089C65-1EE0-40F3-BE0C-D0EA5981D1A9}">
      <dsp:nvSpPr>
        <dsp:cNvPr id="0" name=""/>
        <dsp:cNvSpPr/>
      </dsp:nvSpPr>
      <dsp:spPr>
        <a:xfrm>
          <a:off x="5437090" y="2224376"/>
          <a:ext cx="2716553" cy="495418"/>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a:t>Preliminary System Architecture (Objective 3: ~50% Done)</a:t>
          </a:r>
          <a:endParaRPr lang="en-US" sz="1300" kern="1200"/>
        </a:p>
      </dsp:txBody>
      <dsp:txXfrm>
        <a:off x="5437090" y="2224376"/>
        <a:ext cx="2716553" cy="495418"/>
      </dsp:txXfrm>
    </dsp:sp>
    <dsp:sp modelId="{F7F6136B-34CF-45A6-96CA-1790BF8CB971}">
      <dsp:nvSpPr>
        <dsp:cNvPr id="0" name=""/>
        <dsp:cNvSpPr/>
      </dsp:nvSpPr>
      <dsp:spPr>
        <a:xfrm rot="10800000">
          <a:off x="0" y="2041"/>
          <a:ext cx="8157627" cy="1656917"/>
        </a:xfrm>
        <a:prstGeom prst="upArrowCallou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Focus: A concise representation of key milestones completed and those remaining (High-level only).</a:t>
          </a:r>
          <a:endParaRPr lang="en-US" sz="2000" kern="1200"/>
        </a:p>
      </dsp:txBody>
      <dsp:txXfrm rot="10800000">
        <a:off x="0" y="2041"/>
        <a:ext cx="8157627" cy="10766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8FC35-30F7-7FD8-AC3B-5D98D050D0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484D40-D644-120C-6CF6-2FF09CD6E8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5CF5E3-5EF1-2DA2-2E98-F375D4ADDE9B}"/>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5" name="Footer Placeholder 4">
            <a:extLst>
              <a:ext uri="{FF2B5EF4-FFF2-40B4-BE49-F238E27FC236}">
                <a16:creationId xmlns:a16="http://schemas.microsoft.com/office/drawing/2014/main" id="{E58D23DE-DA38-44BE-8B40-755EB17A8A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7B05A3-098E-9DBA-69D4-D6C678A8667F}"/>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1765565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20DCB-9D80-69EB-A155-DCB7E2110B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453F0F-C9C1-DE6C-F9B0-05A9196D11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51DFA-73FE-0F8E-1100-0454CF5028B3}"/>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5" name="Footer Placeholder 4">
            <a:extLst>
              <a:ext uri="{FF2B5EF4-FFF2-40B4-BE49-F238E27FC236}">
                <a16:creationId xmlns:a16="http://schemas.microsoft.com/office/drawing/2014/main" id="{BF91B119-5038-9628-34E6-00690902B6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671099-6EEC-D477-2195-20FAFD0FC969}"/>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2596056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8750E-5E3C-79C2-C1FE-65219F3F07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FCB779-FF39-A8B9-BC34-AE407EB18D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A83E3F-66AB-EE54-CC6F-EDAD2E4F0580}"/>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5" name="Footer Placeholder 4">
            <a:extLst>
              <a:ext uri="{FF2B5EF4-FFF2-40B4-BE49-F238E27FC236}">
                <a16:creationId xmlns:a16="http://schemas.microsoft.com/office/drawing/2014/main" id="{62B14580-74D7-D471-96BC-301ABB587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53A335-9DC5-5103-9498-363C09842BED}"/>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3471739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482C0-1B8E-CECB-09D0-D5D32C9A09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EB8721-8A6E-CA3D-E140-0B8B2AE4B0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104BF4-7E7D-1825-6D65-2F23223090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53C01F-DF4E-C83D-4CB9-815FAF9FAD16}"/>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6" name="Footer Placeholder 5">
            <a:extLst>
              <a:ext uri="{FF2B5EF4-FFF2-40B4-BE49-F238E27FC236}">
                <a16:creationId xmlns:a16="http://schemas.microsoft.com/office/drawing/2014/main" id="{0E4B34F2-C621-B545-8808-1C1062A3F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A98253-5E54-4829-C4AB-BA9D9A27DA5D}"/>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131679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FCBD-377C-3A9F-1173-0D28C055E1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7EED56-29C3-001C-2EA0-3433CAAA5C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03F5A7-A27E-4EA4-D247-265FEA5A36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7E3B29-CFCC-7C1F-F572-BC39C9A902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6F8CC4-95F4-B11E-5240-F1C9FA6D2B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EBD47E-57B0-48BE-DE01-E95011065F46}"/>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8" name="Footer Placeholder 7">
            <a:extLst>
              <a:ext uri="{FF2B5EF4-FFF2-40B4-BE49-F238E27FC236}">
                <a16:creationId xmlns:a16="http://schemas.microsoft.com/office/drawing/2014/main" id="{BB891300-AA1E-86B9-511E-7BA00DBB70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2785BF-8512-F853-34B5-186F092ADB5F}"/>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197045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68695-5C7A-9965-73B3-6E0D35B693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6A633D-37DE-6375-952E-BBA3D2627CBD}"/>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4" name="Footer Placeholder 3">
            <a:extLst>
              <a:ext uri="{FF2B5EF4-FFF2-40B4-BE49-F238E27FC236}">
                <a16:creationId xmlns:a16="http://schemas.microsoft.com/office/drawing/2014/main" id="{AA719854-4FD4-0C30-4CAE-31459E7F7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2384D9-9686-3311-B5AB-13477E38EB82}"/>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339165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65BBD2-F51E-85F8-ABD1-B77A40D155B6}"/>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3" name="Footer Placeholder 2">
            <a:extLst>
              <a:ext uri="{FF2B5EF4-FFF2-40B4-BE49-F238E27FC236}">
                <a16:creationId xmlns:a16="http://schemas.microsoft.com/office/drawing/2014/main" id="{053CA3F0-E0D4-6A51-318D-D73395CF93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C9AF94-D0ED-46F0-0220-5892E4AE7616}"/>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739727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1B32E-1011-1086-D7DD-AEC51FD99C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86192D-60D0-0064-B8AF-D816564614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411E433-562C-7DC1-7E4C-ADC499FC6C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0AA2FF-1270-E37B-699B-295F9E72B056}"/>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6" name="Footer Placeholder 5">
            <a:extLst>
              <a:ext uri="{FF2B5EF4-FFF2-40B4-BE49-F238E27FC236}">
                <a16:creationId xmlns:a16="http://schemas.microsoft.com/office/drawing/2014/main" id="{94984013-12A1-C841-3C4A-7A7B6A5ABE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8351A4-8C69-8072-FD37-667DB4220624}"/>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4008287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36AE-8934-245F-E336-2150FD5DE5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B35ED3-F36F-FB05-FAEC-83AC637ED0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336577-E91F-21F9-27CA-BC3BE315DB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AA51C9-B9D5-C466-F5E6-FEEE3315EDE0}"/>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6" name="Footer Placeholder 5">
            <a:extLst>
              <a:ext uri="{FF2B5EF4-FFF2-40B4-BE49-F238E27FC236}">
                <a16:creationId xmlns:a16="http://schemas.microsoft.com/office/drawing/2014/main" id="{B60116AD-17BC-8FD2-B32E-2A89F0A05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B83B1C-39F9-2BA1-6B8F-BB758444F0C2}"/>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1943600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7BF3C-2348-6D7E-7F5E-38C64D1B7F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036A71-241C-D0EB-9E58-BF6417D0DE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776DCD-6BF2-34F9-C66F-4CFA01F3C2A6}"/>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5" name="Footer Placeholder 4">
            <a:extLst>
              <a:ext uri="{FF2B5EF4-FFF2-40B4-BE49-F238E27FC236}">
                <a16:creationId xmlns:a16="http://schemas.microsoft.com/office/drawing/2014/main" id="{209BEEFB-B7E2-2BA8-DCAF-D2B016C869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1C0510-623F-57DB-0243-81D240DD74B4}"/>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1745383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300FF3-0429-82AC-4E8B-C5BD031E6B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E2F3F3-2277-16F0-2089-2035885316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A81BF7-B3BA-6B30-22F0-EDD996A83651}"/>
              </a:ext>
            </a:extLst>
          </p:cNvPr>
          <p:cNvSpPr>
            <a:spLocks noGrp="1"/>
          </p:cNvSpPr>
          <p:nvPr>
            <p:ph type="dt" sz="half" idx="10"/>
          </p:nvPr>
        </p:nvSpPr>
        <p:spPr/>
        <p:txBody>
          <a:bodyPr/>
          <a:lstStyle/>
          <a:p>
            <a:fld id="{637A6A59-A0DB-48EE-B83C-439BF575ACF0}" type="datetimeFigureOut">
              <a:rPr lang="en-GB" smtClean="0"/>
              <a:t>14/08/2026</a:t>
            </a:fld>
            <a:endParaRPr lang="en-GB"/>
          </a:p>
        </p:txBody>
      </p:sp>
      <p:sp>
        <p:nvSpPr>
          <p:cNvPr id="5" name="Footer Placeholder 4">
            <a:extLst>
              <a:ext uri="{FF2B5EF4-FFF2-40B4-BE49-F238E27FC236}">
                <a16:creationId xmlns:a16="http://schemas.microsoft.com/office/drawing/2014/main" id="{D8CE6EE0-486A-5006-7526-44EB346DC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3EF55-0936-BC44-400F-90B548D1A139}"/>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73655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DA8E96-CF2A-C774-DE15-7E368788D8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7DDDA8-2AFB-1CA5-9352-3263B344D0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A5C6D7-C43E-0D91-01C6-2993A04A6F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7A6A59-A0DB-48EE-B83C-439BF575ACF0}" type="datetimeFigureOut">
              <a:rPr lang="en-GB" smtClean="0"/>
              <a:t>14/08/2026</a:t>
            </a:fld>
            <a:endParaRPr lang="en-GB"/>
          </a:p>
        </p:txBody>
      </p:sp>
      <p:sp>
        <p:nvSpPr>
          <p:cNvPr id="5" name="Footer Placeholder 4">
            <a:extLst>
              <a:ext uri="{FF2B5EF4-FFF2-40B4-BE49-F238E27FC236}">
                <a16:creationId xmlns:a16="http://schemas.microsoft.com/office/drawing/2014/main" id="{90BE58F9-A4D0-6B61-3D07-7B0F690906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F98F73-634D-49B7-556C-1A50A7D823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67E2347-C023-45E1-A34C-F6F61874DFA8}" type="slidenum">
              <a:rPr lang="en-GB" smtClean="0"/>
              <a:t>‹#›</a:t>
            </a:fld>
            <a:endParaRPr lang="en-GB"/>
          </a:p>
        </p:txBody>
      </p:sp>
    </p:spTree>
    <p:extLst>
      <p:ext uri="{BB962C8B-B14F-4D97-AF65-F5344CB8AC3E}">
        <p14:creationId xmlns:p14="http://schemas.microsoft.com/office/powerpoint/2010/main" val="2015305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igitalconstructionweek.com/building-a-sustainable-future-how-prefabrication-is-advancing-esg-goals/" TargetMode="External"/><Relationship Id="rId2" Type="http://schemas.openxmlformats.org/officeDocument/2006/relationships/hyperlink" Target="https://www.iotinsider.com/iot-insights/industry-insights/smart-energy-monitoring-for-sustainable-hospitality/" TargetMode="External"/><Relationship Id="rId1" Type="http://schemas.openxmlformats.org/officeDocument/2006/relationships/slideLayout" Target="../slideLayouts/slideLayout2.xml"/><Relationship Id="rId5" Type="http://schemas.openxmlformats.org/officeDocument/2006/relationships/hyperlink" Target="https://www.simpleviewinc.com/europe/products/destination-management-system/" TargetMode="External"/><Relationship Id="rId4" Type="http://schemas.openxmlformats.org/officeDocument/2006/relationships/hyperlink" Target="https://glamplaunch.co.uk/blogs/glamping-trends-innovations/bespoke-prefab-wooden-pods-uk-euro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hite tent on a hill&#10;&#10;AI-generated content may be incorrect.">
            <a:extLst>
              <a:ext uri="{FF2B5EF4-FFF2-40B4-BE49-F238E27FC236}">
                <a16:creationId xmlns:a16="http://schemas.microsoft.com/office/drawing/2014/main" id="{99749A88-13F5-7FBB-B318-89F5A1E1D493}"/>
              </a:ext>
            </a:extLst>
          </p:cNvPr>
          <p:cNvPicPr>
            <a:picLocks noChangeAspect="1"/>
          </p:cNvPicPr>
          <p:nvPr/>
        </p:nvPicPr>
        <p:blipFill>
          <a:blip r:embed="rId2">
            <a:extLst>
              <a:ext uri="{28A0092B-C50C-407E-A947-70E740481C1C}">
                <a14:useLocalDpi xmlns:a14="http://schemas.microsoft.com/office/drawing/2010/main" val="0"/>
              </a:ext>
            </a:extLst>
          </a:blip>
          <a:srcRect t="9091" r="23298"/>
          <a:stretch>
            <a:fillRect/>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973E98-325C-B395-8069-85E47E1AD5DC}"/>
              </a:ext>
            </a:extLst>
          </p:cNvPr>
          <p:cNvSpPr>
            <a:spLocks noGrp="1"/>
          </p:cNvSpPr>
          <p:nvPr>
            <p:ph type="ctrTitle"/>
          </p:nvPr>
        </p:nvSpPr>
        <p:spPr>
          <a:xfrm>
            <a:off x="477981" y="1122363"/>
            <a:ext cx="4023360" cy="3204134"/>
          </a:xfrm>
        </p:spPr>
        <p:txBody>
          <a:bodyPr anchor="b">
            <a:normAutofit/>
          </a:bodyPr>
          <a:lstStyle/>
          <a:p>
            <a:pPr algn="l"/>
            <a:r>
              <a:rPr lang="en-GB" sz="3400" dirty="0"/>
              <a:t>Eco-Lux Getaways: Developing a Sustainable Smart Glamping Experience in Rural Tenerife</a:t>
            </a:r>
            <a:br>
              <a:rPr lang="en-GB" sz="3400" dirty="0"/>
            </a:br>
            <a:endParaRPr lang="en-GB" sz="3400" dirty="0"/>
          </a:p>
        </p:txBody>
      </p:sp>
      <p:sp>
        <p:nvSpPr>
          <p:cNvPr id="3" name="Subtitle 2">
            <a:extLst>
              <a:ext uri="{FF2B5EF4-FFF2-40B4-BE49-F238E27FC236}">
                <a16:creationId xmlns:a16="http://schemas.microsoft.com/office/drawing/2014/main" id="{B0D7EDB4-F2DC-903D-56D0-6D64759E610D}"/>
              </a:ext>
            </a:extLst>
          </p:cNvPr>
          <p:cNvSpPr>
            <a:spLocks noGrp="1"/>
          </p:cNvSpPr>
          <p:nvPr>
            <p:ph type="subTitle" idx="1"/>
          </p:nvPr>
        </p:nvSpPr>
        <p:spPr>
          <a:xfrm>
            <a:off x="477980" y="4872922"/>
            <a:ext cx="4023359" cy="1208141"/>
          </a:xfrm>
        </p:spPr>
        <p:txBody>
          <a:bodyPr>
            <a:normAutofit/>
          </a:bodyPr>
          <a:lstStyle/>
          <a:p>
            <a:pPr algn="l"/>
            <a:r>
              <a:rPr lang="en-GB" sz="1400" b="1" dirty="0"/>
              <a:t>Interim Viva Presentation Outline: Eco-Lux Getaways</a:t>
            </a:r>
          </a:p>
          <a:p>
            <a:pPr algn="l"/>
            <a:r>
              <a:rPr lang="en-GB" sz="1400" b="1" dirty="0"/>
              <a:t>Name:</a:t>
            </a:r>
            <a:r>
              <a:rPr lang="en-GB" sz="1400" dirty="0"/>
              <a:t> Daniel Popescu</a:t>
            </a:r>
          </a:p>
          <a:p>
            <a:pPr algn="l"/>
            <a:r>
              <a:rPr lang="en-GB" sz="1400" b="1" dirty="0"/>
              <a:t>Date:</a:t>
            </a:r>
            <a:r>
              <a:rPr lang="en-GB" sz="1400" dirty="0"/>
              <a:t> 03.11.2025</a:t>
            </a:r>
          </a:p>
          <a:p>
            <a:pPr algn="l"/>
            <a:endParaRPr lang="en-GB" sz="1400" dirty="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5808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8723C-D0F9-B7BA-D524-79040E48A167}"/>
              </a:ext>
            </a:extLst>
          </p:cNvPr>
          <p:cNvSpPr>
            <a:spLocks noGrp="1"/>
          </p:cNvSpPr>
          <p:nvPr>
            <p:ph type="title"/>
          </p:nvPr>
        </p:nvSpPr>
        <p:spPr/>
        <p:txBody>
          <a:bodyPr/>
          <a:lstStyle/>
          <a:p>
            <a:r>
              <a:rPr lang="en-GB" b="1" dirty="0"/>
              <a:t>Project Overview &amp; Introduction</a:t>
            </a:r>
            <a:endParaRPr lang="en-GB" dirty="0"/>
          </a:p>
        </p:txBody>
      </p:sp>
      <p:sp>
        <p:nvSpPr>
          <p:cNvPr id="8" name="Rectangle 5">
            <a:extLst>
              <a:ext uri="{FF2B5EF4-FFF2-40B4-BE49-F238E27FC236}">
                <a16:creationId xmlns:a16="http://schemas.microsoft.com/office/drawing/2014/main" id="{CF205D0B-539E-AAA8-28A1-6DE5ECE18770}"/>
              </a:ext>
            </a:extLst>
          </p:cNvPr>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Rectangle 6">
            <a:extLst>
              <a:ext uri="{FF2B5EF4-FFF2-40B4-BE49-F238E27FC236}">
                <a16:creationId xmlns:a16="http://schemas.microsoft.com/office/drawing/2014/main" id="{812B738F-756F-3D48-2594-A56B7226DF2E}"/>
              </a:ext>
            </a:extLst>
          </p:cNvPr>
          <p:cNvSpPr>
            <a:spLocks noChangeArrowheads="1"/>
          </p:cNvSpPr>
          <p:nvPr/>
        </p:nvSpPr>
        <p:spPr bwMode="auto">
          <a:xfrm>
            <a:off x="970280" y="1367265"/>
            <a:ext cx="800100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rgbClr val="1B1C1D"/>
              </a:solidFill>
              <a:effectLst/>
              <a:latin typeface="Google San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B1C1D"/>
                </a:solidFill>
                <a:effectLst/>
                <a:latin typeface="Google Sans Text"/>
              </a:rPr>
              <a:t>This project centers on the </a:t>
            </a:r>
            <a:r>
              <a:rPr kumimoji="0" lang="en-US" altLang="en-US" b="1" i="0" u="none" strike="noStrike" cap="none" normalizeH="0" baseline="0" dirty="0">
                <a:ln>
                  <a:noFill/>
                </a:ln>
                <a:solidFill>
                  <a:srgbClr val="1B1C1D"/>
                </a:solidFill>
                <a:effectLst/>
                <a:latin typeface="Google Sans Text"/>
              </a:rPr>
              <a:t>Development of an innovative, sustainable, and technologically integrated glamping solution for rural Tenerife</a:t>
            </a:r>
            <a:r>
              <a:rPr kumimoji="0" lang="en-US" altLang="en-US" b="0" i="0" u="none" strike="noStrike" cap="none" normalizeH="0" baseline="0" dirty="0">
                <a:ln>
                  <a:noFill/>
                </a:ln>
                <a:solidFill>
                  <a:srgbClr val="1B1C1D"/>
                </a:solidFill>
                <a:effectLst/>
                <a:latin typeface="Google Sans Text"/>
              </a:rPr>
              <a:t>. Recognizing the global shift towards high-end, low-impact tourism, the goal is to engineer next-generation accommodation that operates entirely </a:t>
            </a:r>
            <a:r>
              <a:rPr kumimoji="0" lang="en-US" altLang="en-US" b="1" i="0" u="none" strike="noStrike" cap="none" normalizeH="0" baseline="0" dirty="0">
                <a:ln>
                  <a:noFill/>
                </a:ln>
                <a:solidFill>
                  <a:srgbClr val="1B1C1D"/>
                </a:solidFill>
                <a:effectLst/>
                <a:latin typeface="Google Sans Text"/>
              </a:rPr>
              <a:t>off-grid</a:t>
            </a:r>
            <a:r>
              <a:rPr kumimoji="0" lang="en-US" altLang="en-US" b="0" i="0" u="none" strike="noStrike" cap="none" normalizeH="0" baseline="0" dirty="0">
                <a:ln>
                  <a:noFill/>
                </a:ln>
                <a:solidFill>
                  <a:srgbClr val="1B1C1D"/>
                </a:solidFill>
                <a:effectLst/>
                <a:latin typeface="Google Sans Text"/>
              </a:rPr>
              <a:t> while delivering superior guest comfort and ecological responsibility.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B1C1D"/>
                </a:solidFill>
                <a:effectLst/>
                <a:latin typeface="Google Sans Text"/>
              </a:rPr>
              <a:t>The innovation lies in the holistic integration of passive sustainable design (materials and architecture) with cutting-edge </a:t>
            </a:r>
            <a:r>
              <a:rPr kumimoji="0" lang="en-US" altLang="en-US" b="1" i="0" u="none" strike="noStrike" cap="none" normalizeH="0" baseline="0" dirty="0">
                <a:ln>
                  <a:noFill/>
                </a:ln>
                <a:solidFill>
                  <a:srgbClr val="1B1C1D"/>
                </a:solidFill>
                <a:effectLst/>
                <a:latin typeface="Google Sans Text"/>
              </a:rPr>
              <a:t>smart technology</a:t>
            </a:r>
            <a:r>
              <a:rPr kumimoji="0" lang="en-US" altLang="en-US" b="0" i="0" u="none" strike="noStrike" cap="none" normalizeH="0" baseline="0" dirty="0">
                <a:ln>
                  <a:noFill/>
                </a:ln>
                <a:solidFill>
                  <a:srgbClr val="1B1C1D"/>
                </a:solidFill>
                <a:effectLst/>
                <a:latin typeface="Google Sans Text"/>
              </a:rPr>
              <a:t>. The primary </a:t>
            </a:r>
            <a:r>
              <a:rPr kumimoji="0" lang="en-US" altLang="en-US" b="1" i="0" u="none" strike="noStrike" cap="none" normalizeH="0" baseline="0" dirty="0">
                <a:ln>
                  <a:noFill/>
                </a:ln>
                <a:solidFill>
                  <a:srgbClr val="1B1C1D"/>
                </a:solidFill>
                <a:effectLst/>
                <a:latin typeface="Google Sans Text"/>
              </a:rPr>
              <a:t>Focus is on energy efficiency</a:t>
            </a:r>
            <a:r>
              <a:rPr kumimoji="0" lang="en-US" altLang="en-US" b="0" i="0" u="none" strike="noStrike" cap="none" normalizeH="0" baseline="0" dirty="0">
                <a:ln>
                  <a:noFill/>
                </a:ln>
                <a:solidFill>
                  <a:srgbClr val="1B1C1D"/>
                </a:solidFill>
                <a:effectLst/>
                <a:latin typeface="Google Sans Text"/>
              </a:rPr>
              <a:t> through the strategic deployment of power-saving systems and intelligent monitoring. This is complemented by a focus on </a:t>
            </a:r>
            <a:r>
              <a:rPr kumimoji="0" lang="en-US" altLang="en-US" b="1" i="0" u="none" strike="noStrike" cap="none" normalizeH="0" baseline="0" dirty="0">
                <a:ln>
                  <a:noFill/>
                </a:ln>
                <a:solidFill>
                  <a:srgbClr val="1B1C1D"/>
                </a:solidFill>
                <a:effectLst/>
                <a:latin typeface="Google Sans Text"/>
              </a:rPr>
              <a:t>localized resource management</a:t>
            </a:r>
            <a:r>
              <a:rPr kumimoji="0" lang="en-US" altLang="en-US" b="0" i="0" u="none" strike="noStrike" cap="none" normalizeH="0" baseline="0" dirty="0">
                <a:ln>
                  <a:noFill/>
                </a:ln>
                <a:solidFill>
                  <a:srgbClr val="1B1C1D"/>
                </a:solidFill>
                <a:effectLst/>
                <a:latin typeface="Google Sans Text"/>
              </a:rPr>
              <a:t>, optimizing water usage and waste handling specific to the challenges of remote Tenerife landscapes. Guest comfort is managed via smart systems, including </a:t>
            </a:r>
            <a:r>
              <a:rPr kumimoji="0" lang="en-US" altLang="en-US" b="1" i="0" u="none" strike="noStrike" cap="none" normalizeH="0" baseline="0" dirty="0">
                <a:ln>
                  <a:noFill/>
                </a:ln>
                <a:solidFill>
                  <a:srgbClr val="1B1C1D"/>
                </a:solidFill>
                <a:effectLst/>
                <a:latin typeface="Google Sans Text"/>
              </a:rPr>
              <a:t>automated climate control</a:t>
            </a:r>
            <a:r>
              <a:rPr kumimoji="0" lang="en-US" altLang="en-US" b="0" i="0" u="none" strike="noStrike" cap="none" normalizeH="0" baseline="0" dirty="0">
                <a:ln>
                  <a:noFill/>
                </a:ln>
                <a:solidFill>
                  <a:srgbClr val="1B1C1D"/>
                </a:solidFill>
                <a:effectLst/>
                <a:latin typeface="Google Sans Text"/>
              </a:rPr>
              <a:t> that self-regulates based on occupancy and real-time solar input, </a:t>
            </a:r>
            <a:r>
              <a:rPr kumimoji="0" lang="en-US" altLang="en-US" b="1" i="0" u="none" strike="noStrike" cap="none" normalizeH="0" baseline="0" dirty="0">
                <a:ln>
                  <a:noFill/>
                </a:ln>
                <a:solidFill>
                  <a:srgbClr val="1B1C1D"/>
                </a:solidFill>
                <a:effectLst/>
                <a:latin typeface="Google Sans Text"/>
              </a:rPr>
              <a:t>digital booking systems</a:t>
            </a:r>
            <a:r>
              <a:rPr kumimoji="0" lang="en-US" altLang="en-US" b="0" i="0" u="none" strike="noStrike" cap="none" normalizeH="0" baseline="0" dirty="0">
                <a:ln>
                  <a:noFill/>
                </a:ln>
                <a:solidFill>
                  <a:srgbClr val="1B1C1D"/>
                </a:solidFill>
                <a:effectLst/>
                <a:latin typeface="Google Sans Text"/>
              </a:rPr>
              <a:t>, and comprehensive </a:t>
            </a:r>
            <a:r>
              <a:rPr kumimoji="0" lang="en-US" altLang="en-US" b="1" i="0" u="none" strike="noStrike" cap="none" normalizeH="0" baseline="0" dirty="0">
                <a:ln>
                  <a:noFill/>
                </a:ln>
                <a:solidFill>
                  <a:srgbClr val="1B1C1D"/>
                </a:solidFill>
                <a:effectLst/>
                <a:latin typeface="Google Sans Text"/>
              </a:rPr>
              <a:t>energy monitoring</a:t>
            </a:r>
            <a:r>
              <a:rPr kumimoji="0" lang="en-US" altLang="en-US" b="0" i="0" u="none" strike="noStrike" cap="none" normalizeH="0" baseline="0" dirty="0">
                <a:ln>
                  <a:noFill/>
                </a:ln>
                <a:solidFill>
                  <a:srgbClr val="1B1C1D"/>
                </a:solidFill>
                <a:effectLst/>
                <a:latin typeface="Google Sans Text"/>
              </a:rPr>
              <a:t> dashboards, ensuring a seamless, worry-free, and truly sustainable luxury experience. The system's design prioritizes </a:t>
            </a:r>
            <a:r>
              <a:rPr kumimoji="0" lang="en-US" altLang="en-US" b="1" i="0" u="none" strike="noStrike" cap="none" normalizeH="0" baseline="0" dirty="0">
                <a:ln>
                  <a:noFill/>
                </a:ln>
                <a:solidFill>
                  <a:srgbClr val="1B1C1D"/>
                </a:solidFill>
                <a:effectLst/>
                <a:latin typeface="Google Sans Text"/>
              </a:rPr>
              <a:t>edge-based processing</a:t>
            </a:r>
            <a:r>
              <a:rPr kumimoji="0" lang="en-US" altLang="en-US" b="0" i="0" u="none" strike="noStrike" cap="none" normalizeH="0" baseline="0" dirty="0">
                <a:ln>
                  <a:noFill/>
                </a:ln>
                <a:solidFill>
                  <a:srgbClr val="1B1C1D"/>
                </a:solidFill>
                <a:effectLst/>
                <a:latin typeface="Google Sans Text"/>
              </a:rPr>
              <a:t> to maintain resilience and functionality even with limited rural internet connectivity.</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13" name="Picture 12" descr="A bedroom with a view of the ocean and a sunset&#10;&#10;AI-generated content may be incorrect.">
            <a:extLst>
              <a:ext uri="{FF2B5EF4-FFF2-40B4-BE49-F238E27FC236}">
                <a16:creationId xmlns:a16="http://schemas.microsoft.com/office/drawing/2014/main" id="{C053460D-D78F-7BC3-6F7B-E61540BCE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3360" y="829787"/>
            <a:ext cx="2935313" cy="1721802"/>
          </a:xfrm>
          <a:prstGeom prst="rect">
            <a:avLst/>
          </a:prstGeom>
        </p:spPr>
      </p:pic>
      <p:pic>
        <p:nvPicPr>
          <p:cNvPr id="4" name="Picture 3" descr="A white tent on a hill&#10;&#10;AI-generated content may be incorrect.">
            <a:extLst>
              <a:ext uri="{FF2B5EF4-FFF2-40B4-BE49-F238E27FC236}">
                <a16:creationId xmlns:a16="http://schemas.microsoft.com/office/drawing/2014/main" id="{5E8D2683-647F-1F53-5654-5C342D5A6D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150768" y="4656127"/>
            <a:ext cx="2840495" cy="1609614"/>
          </a:xfrm>
          <a:prstGeom prst="rect">
            <a:avLst/>
          </a:prstGeom>
        </p:spPr>
      </p:pic>
      <p:pic>
        <p:nvPicPr>
          <p:cNvPr id="6" name="Picture 5" descr="A tent on a deck&#10;&#10;AI-generated content may be incorrect.">
            <a:extLst>
              <a:ext uri="{FF2B5EF4-FFF2-40B4-BE49-F238E27FC236}">
                <a16:creationId xmlns:a16="http://schemas.microsoft.com/office/drawing/2014/main" id="{5CEEB21B-BAB3-2F5F-7970-DDB352AD8F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9103360" y="2799051"/>
            <a:ext cx="2935314" cy="1609614"/>
          </a:xfrm>
          <a:prstGeom prst="rect">
            <a:avLst/>
          </a:prstGeom>
        </p:spPr>
      </p:pic>
    </p:spTree>
    <p:extLst>
      <p:ext uri="{BB962C8B-B14F-4D97-AF65-F5344CB8AC3E}">
        <p14:creationId xmlns:p14="http://schemas.microsoft.com/office/powerpoint/2010/main" val="2539950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D2970-ECA4-D9AA-F94E-21BE1163CD72}"/>
              </a:ext>
            </a:extLst>
          </p:cNvPr>
          <p:cNvSpPr>
            <a:spLocks noGrp="1"/>
          </p:cNvSpPr>
          <p:nvPr>
            <p:ph type="title"/>
          </p:nvPr>
        </p:nvSpPr>
        <p:spPr>
          <a:xfrm>
            <a:off x="841248" y="256032"/>
            <a:ext cx="10506456" cy="1014984"/>
          </a:xfrm>
        </p:spPr>
        <p:txBody>
          <a:bodyPr anchor="b">
            <a:normAutofit/>
          </a:bodyPr>
          <a:lstStyle/>
          <a:p>
            <a:r>
              <a:rPr lang="en-GB" b="1" dirty="0"/>
              <a:t>Project Overview &amp; Introduction</a:t>
            </a:r>
            <a:endParaRPr lang="en-GB"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D58D639-6B5C-8593-6CDB-FCA24F777B72}"/>
              </a:ext>
            </a:extLst>
          </p:cNvPr>
          <p:cNvGraphicFramePr>
            <a:graphicFrameLocks noGrp="1"/>
          </p:cNvGraphicFramePr>
          <p:nvPr>
            <p:ph idx="1"/>
            <p:extLst>
              <p:ext uri="{D42A27DB-BD31-4B8C-83A1-F6EECF244321}">
                <p14:modId xmlns:p14="http://schemas.microsoft.com/office/powerpoint/2010/main" val="89448802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4839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CACEEE-FCF0-F50A-CF88-1F79B5A7A747}"/>
              </a:ext>
            </a:extLst>
          </p:cNvPr>
          <p:cNvSpPr>
            <a:spLocks noGrp="1"/>
          </p:cNvSpPr>
          <p:nvPr>
            <p:ph type="title"/>
          </p:nvPr>
        </p:nvSpPr>
        <p:spPr>
          <a:xfrm>
            <a:off x="334298" y="1161288"/>
            <a:ext cx="2556190" cy="4526280"/>
          </a:xfrm>
        </p:spPr>
        <p:txBody>
          <a:bodyPr>
            <a:normAutofit/>
          </a:bodyPr>
          <a:lstStyle/>
          <a:p>
            <a:r>
              <a:rPr lang="en-GB" sz="4000" b="1" dirty="0"/>
              <a:t>Aims and Objectives</a:t>
            </a:r>
            <a:endParaRPr lang="en-GB" sz="400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D182F33-D5BD-ACAD-A5AA-5E1F4D819597}"/>
              </a:ext>
            </a:extLst>
          </p:cNvPr>
          <p:cNvGraphicFramePr>
            <a:graphicFrameLocks noGrp="1"/>
          </p:cNvGraphicFramePr>
          <p:nvPr>
            <p:ph idx="1"/>
            <p:extLst>
              <p:ext uri="{D42A27DB-BD31-4B8C-83A1-F6EECF244321}">
                <p14:modId xmlns:p14="http://schemas.microsoft.com/office/powerpoint/2010/main" val="3965401543"/>
              </p:ext>
            </p:extLst>
          </p:nvPr>
        </p:nvGraphicFramePr>
        <p:xfrm>
          <a:off x="3096770" y="676656"/>
          <a:ext cx="8570974" cy="57929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3004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FBB6F-73D7-E7DD-A27A-58BAFBB43895}"/>
              </a:ext>
            </a:extLst>
          </p:cNvPr>
          <p:cNvSpPr>
            <a:spLocks noGrp="1"/>
          </p:cNvSpPr>
          <p:nvPr>
            <p:ph type="title"/>
          </p:nvPr>
        </p:nvSpPr>
        <p:spPr/>
        <p:txBody>
          <a:bodyPr/>
          <a:lstStyle/>
          <a:p>
            <a:r>
              <a:rPr lang="en-GB" b="1" dirty="0"/>
              <a:t>Literature Review: The Foundational Research</a:t>
            </a:r>
            <a:endParaRPr lang="en-GB" dirty="0"/>
          </a:p>
        </p:txBody>
      </p:sp>
      <p:sp>
        <p:nvSpPr>
          <p:cNvPr id="3" name="Content Placeholder 2">
            <a:extLst>
              <a:ext uri="{FF2B5EF4-FFF2-40B4-BE49-F238E27FC236}">
                <a16:creationId xmlns:a16="http://schemas.microsoft.com/office/drawing/2014/main" id="{D3E2EF7C-C21C-98C8-17DD-97763CEC9C88}"/>
              </a:ext>
            </a:extLst>
          </p:cNvPr>
          <p:cNvSpPr>
            <a:spLocks noGrp="1"/>
          </p:cNvSpPr>
          <p:nvPr>
            <p:ph idx="1"/>
          </p:nvPr>
        </p:nvSpPr>
        <p:spPr/>
        <p:txBody>
          <a:bodyPr>
            <a:normAutofit fontScale="70000" lnSpcReduction="20000"/>
          </a:bodyPr>
          <a:lstStyle/>
          <a:p>
            <a:pPr lvl="0"/>
            <a:r>
              <a:rPr lang="en-GB" b="1" dirty="0">
                <a:solidFill>
                  <a:srgbClr val="FF0000"/>
                </a:solidFill>
              </a:rPr>
              <a:t>Focus:  Most relevant research papers/articles that directly inform the project design.</a:t>
            </a:r>
            <a:endParaRPr lang="en-GB" dirty="0">
              <a:solidFill>
                <a:srgbClr val="FF0000"/>
              </a:solidFill>
            </a:endParaRPr>
          </a:p>
          <a:p>
            <a:pPr lvl="0"/>
            <a:r>
              <a:rPr lang="en-GB" b="1" dirty="0"/>
              <a:t>Key Research 1: IoT for Energy Management in Hospitality</a:t>
            </a:r>
            <a:endParaRPr lang="en-GB" dirty="0"/>
          </a:p>
          <a:p>
            <a:pPr lvl="1"/>
            <a:r>
              <a:rPr lang="en-GB" b="1" i="1" dirty="0"/>
              <a:t>Strength:</a:t>
            </a:r>
            <a:r>
              <a:rPr lang="en-GB" b="1" dirty="0"/>
              <a:t> Provides a framework for sensor deployment and data-driven optimization.</a:t>
            </a:r>
            <a:endParaRPr lang="en-GB" dirty="0"/>
          </a:p>
          <a:p>
            <a:pPr lvl="1"/>
            <a:r>
              <a:rPr lang="en-GB" b="1" i="1" dirty="0"/>
              <a:t>Weakness:</a:t>
            </a:r>
            <a:r>
              <a:rPr lang="en-GB" b="1" dirty="0"/>
              <a:t> Often focuses on large-scale hotels, requiring adaptation for small, off-grid glamping units.</a:t>
            </a:r>
            <a:endParaRPr lang="en-GB" dirty="0"/>
          </a:p>
          <a:p>
            <a:pPr lvl="0"/>
            <a:r>
              <a:rPr lang="en-GB" b="1" dirty="0"/>
              <a:t>Key Research 2: Sustainable and Prefabricated Building Materials</a:t>
            </a:r>
            <a:endParaRPr lang="en-GB" dirty="0"/>
          </a:p>
          <a:p>
            <a:pPr lvl="1"/>
            <a:r>
              <a:rPr lang="en-GB" b="1" i="1" dirty="0"/>
              <a:t>Strength:</a:t>
            </a:r>
            <a:r>
              <a:rPr lang="en-GB" b="1" dirty="0"/>
              <a:t> Offers proven, low-impact construction techniques suitable for remote locations.</a:t>
            </a:r>
            <a:endParaRPr lang="en-GB" dirty="0"/>
          </a:p>
          <a:p>
            <a:pPr lvl="1"/>
            <a:r>
              <a:rPr lang="en-GB" b="1" i="1" dirty="0"/>
              <a:t>Weakness:</a:t>
            </a:r>
            <a:r>
              <a:rPr lang="en-GB" b="1" dirty="0"/>
              <a:t> Cost analysis and local availability/logistics in Tenerife may present challenges.</a:t>
            </a:r>
            <a:endParaRPr lang="en-GB" dirty="0"/>
          </a:p>
          <a:p>
            <a:pPr lvl="0"/>
            <a:r>
              <a:rPr lang="en-GB" b="1" dirty="0"/>
              <a:t>Key Research 3: Smart Destination Management Systems (SDMS)</a:t>
            </a:r>
            <a:endParaRPr lang="en-GB" dirty="0"/>
          </a:p>
          <a:p>
            <a:pPr lvl="1"/>
            <a:r>
              <a:rPr lang="en-GB" b="1" i="1" dirty="0"/>
              <a:t>Strength:</a:t>
            </a:r>
            <a:r>
              <a:rPr lang="en-GB" b="1" dirty="0"/>
              <a:t> Establishes a model for integrating the guest experience (booking, information) with the operational technology.</a:t>
            </a:r>
            <a:endParaRPr lang="en-GB" dirty="0"/>
          </a:p>
          <a:p>
            <a:pPr lvl="1"/>
            <a:r>
              <a:rPr lang="en-GB" b="1" i="1" dirty="0"/>
              <a:t>Weakness:</a:t>
            </a:r>
            <a:r>
              <a:rPr lang="en-GB" b="1" dirty="0"/>
              <a:t> Scalability issues for a single location need to be addressed.</a:t>
            </a:r>
            <a:endParaRPr lang="en-GB" dirty="0"/>
          </a:p>
          <a:p>
            <a:pPr lvl="0"/>
            <a:r>
              <a:rPr lang="en-GB" b="1" dirty="0"/>
              <a:t>Analysis: My project builds upon these concepts by unifying them within a single, highly optimized, off-grid solution tailored for the unique environmental constraints of rural Tenerife.</a:t>
            </a:r>
            <a:endParaRPr lang="en-GB" dirty="0"/>
          </a:p>
          <a:p>
            <a:endParaRPr lang="en-GB" dirty="0"/>
          </a:p>
        </p:txBody>
      </p:sp>
    </p:spTree>
    <p:extLst>
      <p:ext uri="{BB962C8B-B14F-4D97-AF65-F5344CB8AC3E}">
        <p14:creationId xmlns:p14="http://schemas.microsoft.com/office/powerpoint/2010/main" val="4048195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A0652-8900-A7DB-6881-1F6E153FF1AA}"/>
              </a:ext>
            </a:extLst>
          </p:cNvPr>
          <p:cNvSpPr>
            <a:spLocks noGrp="1"/>
          </p:cNvSpPr>
          <p:nvPr>
            <p:ph type="title"/>
          </p:nvPr>
        </p:nvSpPr>
        <p:spPr/>
        <p:txBody>
          <a:bodyPr/>
          <a:lstStyle/>
          <a:p>
            <a:r>
              <a:rPr lang="en-GB" b="1" dirty="0"/>
              <a:t>Methodology: Approaches &amp; Data Sources</a:t>
            </a:r>
            <a:endParaRPr lang="en-GB" dirty="0"/>
          </a:p>
        </p:txBody>
      </p:sp>
      <p:sp>
        <p:nvSpPr>
          <p:cNvPr id="3" name="Content Placeholder 2">
            <a:extLst>
              <a:ext uri="{FF2B5EF4-FFF2-40B4-BE49-F238E27FC236}">
                <a16:creationId xmlns:a16="http://schemas.microsoft.com/office/drawing/2014/main" id="{9DF0A5EF-CE78-257D-FFE2-994D2B2DE647}"/>
              </a:ext>
            </a:extLst>
          </p:cNvPr>
          <p:cNvSpPr>
            <a:spLocks noGrp="1"/>
          </p:cNvSpPr>
          <p:nvPr>
            <p:ph idx="1"/>
          </p:nvPr>
        </p:nvSpPr>
        <p:spPr/>
        <p:txBody>
          <a:bodyPr>
            <a:normAutofit/>
          </a:bodyPr>
          <a:lstStyle/>
          <a:p>
            <a:pPr lvl="0"/>
            <a:endParaRPr lang="en-GB" dirty="0"/>
          </a:p>
          <a:p>
            <a:r>
              <a:rPr lang="en-GB" dirty="0"/>
              <a:t>Mention your SDLC life cycle</a:t>
            </a:r>
          </a:p>
        </p:txBody>
      </p:sp>
    </p:spTree>
    <p:extLst>
      <p:ext uri="{BB962C8B-B14F-4D97-AF65-F5344CB8AC3E}">
        <p14:creationId xmlns:p14="http://schemas.microsoft.com/office/powerpoint/2010/main" val="247027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90662-088F-360C-F3CC-A70A9D1BC92E}"/>
              </a:ext>
            </a:extLst>
          </p:cNvPr>
          <p:cNvSpPr>
            <a:spLocks noGrp="1"/>
          </p:cNvSpPr>
          <p:nvPr>
            <p:ph type="title"/>
          </p:nvPr>
        </p:nvSpPr>
        <p:spPr/>
        <p:txBody>
          <a:bodyPr/>
          <a:lstStyle/>
          <a:p>
            <a:r>
              <a:rPr lang="en-GB" b="1" dirty="0"/>
              <a:t>Design Overview &amp; Problem Formulation </a:t>
            </a:r>
            <a:endParaRPr lang="en-GB" dirty="0">
              <a:solidFill>
                <a:srgbClr val="FF0000"/>
              </a:solidFill>
            </a:endParaRPr>
          </a:p>
        </p:txBody>
      </p:sp>
      <p:sp>
        <p:nvSpPr>
          <p:cNvPr id="3" name="Content Placeholder 2">
            <a:extLst>
              <a:ext uri="{FF2B5EF4-FFF2-40B4-BE49-F238E27FC236}">
                <a16:creationId xmlns:a16="http://schemas.microsoft.com/office/drawing/2014/main" id="{E933C1AD-657B-0DDB-991B-A9AAB5CDF5A9}"/>
              </a:ext>
            </a:extLst>
          </p:cNvPr>
          <p:cNvSpPr>
            <a:spLocks noGrp="1"/>
          </p:cNvSpPr>
          <p:nvPr>
            <p:ph idx="1"/>
          </p:nvPr>
        </p:nvSpPr>
        <p:spPr/>
        <p:txBody>
          <a:bodyPr>
            <a:normAutofit/>
          </a:bodyPr>
          <a:lstStyle/>
          <a:p>
            <a:r>
              <a:rPr lang="en-GB" dirty="0"/>
              <a:t>System design</a:t>
            </a:r>
          </a:p>
        </p:txBody>
      </p:sp>
      <p:pic>
        <p:nvPicPr>
          <p:cNvPr id="37" name="Picture 36">
            <a:extLst>
              <a:ext uri="{FF2B5EF4-FFF2-40B4-BE49-F238E27FC236}">
                <a16:creationId xmlns:a16="http://schemas.microsoft.com/office/drawing/2014/main" id="{DC9869FD-8150-0764-A3B4-0F0FF61B5C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559" y="2643676"/>
            <a:ext cx="2812622" cy="3849199"/>
          </a:xfrm>
          <a:prstGeom prst="rect">
            <a:avLst/>
          </a:prstGeom>
        </p:spPr>
      </p:pic>
      <p:pic>
        <p:nvPicPr>
          <p:cNvPr id="39" name="Picture 38">
            <a:extLst>
              <a:ext uri="{FF2B5EF4-FFF2-40B4-BE49-F238E27FC236}">
                <a16:creationId xmlns:a16="http://schemas.microsoft.com/office/drawing/2014/main" id="{650111A7-D9A6-4D2E-F9E0-C3A58AF600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9426" y="2612068"/>
            <a:ext cx="2976350" cy="3880807"/>
          </a:xfrm>
          <a:prstGeom prst="rect">
            <a:avLst/>
          </a:prstGeom>
        </p:spPr>
      </p:pic>
      <p:pic>
        <p:nvPicPr>
          <p:cNvPr id="41" name="Picture 40">
            <a:extLst>
              <a:ext uri="{FF2B5EF4-FFF2-40B4-BE49-F238E27FC236}">
                <a16:creationId xmlns:a16="http://schemas.microsoft.com/office/drawing/2014/main" id="{FF0BD193-1613-F767-40E9-7F279EB1E2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51470" y="2677507"/>
            <a:ext cx="2881173" cy="3806231"/>
          </a:xfrm>
          <a:prstGeom prst="rect">
            <a:avLst/>
          </a:prstGeom>
        </p:spPr>
      </p:pic>
      <p:pic>
        <p:nvPicPr>
          <p:cNvPr id="43" name="Picture 42">
            <a:extLst>
              <a:ext uri="{FF2B5EF4-FFF2-40B4-BE49-F238E27FC236}">
                <a16:creationId xmlns:a16="http://schemas.microsoft.com/office/drawing/2014/main" id="{141BA76C-BC57-CE64-4BD3-3D6FC4A2F3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48517" y="2686643"/>
            <a:ext cx="2748491" cy="3849199"/>
          </a:xfrm>
          <a:prstGeom prst="rect">
            <a:avLst/>
          </a:prstGeom>
        </p:spPr>
      </p:pic>
      <p:pic>
        <p:nvPicPr>
          <p:cNvPr id="45" name="Picture 44">
            <a:extLst>
              <a:ext uri="{FF2B5EF4-FFF2-40B4-BE49-F238E27FC236}">
                <a16:creationId xmlns:a16="http://schemas.microsoft.com/office/drawing/2014/main" id="{7137C79B-DD1F-926E-4751-05B571091B9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25384" y="2686642"/>
            <a:ext cx="2407979" cy="3806231"/>
          </a:xfrm>
          <a:prstGeom prst="rect">
            <a:avLst/>
          </a:prstGeom>
        </p:spPr>
      </p:pic>
    </p:spTree>
    <p:extLst>
      <p:ext uri="{BB962C8B-B14F-4D97-AF65-F5344CB8AC3E}">
        <p14:creationId xmlns:p14="http://schemas.microsoft.com/office/powerpoint/2010/main" val="3109278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Freeform: Shape 27">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0CA7AA-76BA-9DD9-A326-98C0A4C62369}"/>
              </a:ext>
            </a:extLst>
          </p:cNvPr>
          <p:cNvSpPr>
            <a:spLocks noGrp="1"/>
          </p:cNvSpPr>
          <p:nvPr>
            <p:ph type="title"/>
          </p:nvPr>
        </p:nvSpPr>
        <p:spPr>
          <a:xfrm>
            <a:off x="621793" y="1161288"/>
            <a:ext cx="2888324" cy="4177628"/>
          </a:xfrm>
        </p:spPr>
        <p:txBody>
          <a:bodyPr>
            <a:normAutofit/>
          </a:bodyPr>
          <a:lstStyle/>
          <a:p>
            <a:r>
              <a:rPr lang="en-GB" sz="4000" b="1" dirty="0"/>
              <a:t>Project Timeline: Gantt Chart Summary</a:t>
            </a:r>
            <a:br>
              <a:rPr lang="en-GB" sz="4000" dirty="0"/>
            </a:br>
            <a:endParaRPr lang="en-GB" sz="4000" dirty="0"/>
          </a:p>
        </p:txBody>
      </p:sp>
      <p:sp>
        <p:nvSpPr>
          <p:cNvPr id="32" name="Rectangle 3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1" name="Content Placeholder 2">
            <a:extLst>
              <a:ext uri="{FF2B5EF4-FFF2-40B4-BE49-F238E27FC236}">
                <a16:creationId xmlns:a16="http://schemas.microsoft.com/office/drawing/2014/main" id="{CEE1603F-F4A4-A430-25F7-E5DE468FDFD6}"/>
              </a:ext>
            </a:extLst>
          </p:cNvPr>
          <p:cNvGraphicFramePr>
            <a:graphicFrameLocks noGrp="1"/>
          </p:cNvGraphicFramePr>
          <p:nvPr>
            <p:ph idx="1"/>
            <p:extLst>
              <p:ext uri="{D42A27DB-BD31-4B8C-83A1-F6EECF244321}">
                <p14:modId xmlns:p14="http://schemas.microsoft.com/office/powerpoint/2010/main" val="3227058742"/>
              </p:ext>
            </p:extLst>
          </p:nvPr>
        </p:nvGraphicFramePr>
        <p:xfrm>
          <a:off x="3510117" y="186813"/>
          <a:ext cx="8157627" cy="6003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9911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864B9-A760-1DFD-498E-D3CDD40E5C9C}"/>
              </a:ext>
            </a:extLst>
          </p:cNvPr>
          <p:cNvSpPr>
            <a:spLocks noGrp="1"/>
          </p:cNvSpPr>
          <p:nvPr>
            <p:ph type="title"/>
          </p:nvPr>
        </p:nvSpPr>
        <p:spPr/>
        <p:txBody>
          <a:bodyPr/>
          <a:lstStyle/>
          <a:p>
            <a:r>
              <a:rPr lang="en-GB" dirty="0"/>
              <a:t>Tools and System analysis</a:t>
            </a:r>
          </a:p>
        </p:txBody>
      </p:sp>
      <p:sp>
        <p:nvSpPr>
          <p:cNvPr id="3" name="Content Placeholder 2">
            <a:extLst>
              <a:ext uri="{FF2B5EF4-FFF2-40B4-BE49-F238E27FC236}">
                <a16:creationId xmlns:a16="http://schemas.microsoft.com/office/drawing/2014/main" id="{00ACDCE9-5E35-8769-0482-C6A49817B479}"/>
              </a:ext>
            </a:extLst>
          </p:cNvPr>
          <p:cNvSpPr>
            <a:spLocks noGrp="1"/>
          </p:cNvSpPr>
          <p:nvPr>
            <p:ph idx="1"/>
          </p:nvPr>
        </p:nvSpPr>
        <p:spPr/>
        <p:txBody>
          <a:bodyPr>
            <a:normAutofit/>
          </a:bodyPr>
          <a:lstStyle/>
          <a:p>
            <a:r>
              <a:rPr lang="en-GB" dirty="0"/>
              <a:t>PHP, </a:t>
            </a:r>
            <a:r>
              <a:rPr lang="en-GB" dirty="0" err="1"/>
              <a:t>Mysql</a:t>
            </a:r>
            <a:endParaRPr lang="en-GB" dirty="0"/>
          </a:p>
          <a:p>
            <a:endParaRPr lang="en-GB" dirty="0"/>
          </a:p>
          <a:p>
            <a:r>
              <a:rPr lang="en-GB" dirty="0"/>
              <a:t>Normal users</a:t>
            </a:r>
          </a:p>
          <a:p>
            <a:pPr lvl="2"/>
            <a:r>
              <a:rPr lang="en-GB" dirty="0"/>
              <a:t>Register </a:t>
            </a:r>
          </a:p>
          <a:p>
            <a:pPr lvl="2"/>
            <a:r>
              <a:rPr lang="en-GB" dirty="0"/>
              <a:t>Change the user profile settings</a:t>
            </a:r>
          </a:p>
          <a:p>
            <a:pPr lvl="2"/>
            <a:r>
              <a:rPr lang="en-GB" dirty="0"/>
              <a:t>Book the glamping</a:t>
            </a:r>
          </a:p>
          <a:p>
            <a:pPr lvl="2"/>
            <a:r>
              <a:rPr lang="en-GB" dirty="0"/>
              <a:t>Guest Controls – Lights, </a:t>
            </a:r>
            <a:r>
              <a:rPr lang="en-GB"/>
              <a:t>Air Conditioning</a:t>
            </a:r>
            <a:endParaRPr lang="en-GB" dirty="0"/>
          </a:p>
          <a:p>
            <a:r>
              <a:rPr lang="en-GB" dirty="0"/>
              <a:t>Admin User</a:t>
            </a:r>
          </a:p>
          <a:p>
            <a:pPr lvl="2"/>
            <a:r>
              <a:rPr lang="en-GB" dirty="0"/>
              <a:t>Confirm your booking</a:t>
            </a:r>
          </a:p>
          <a:p>
            <a:pPr lvl="2"/>
            <a:r>
              <a:rPr lang="en-GB" dirty="0"/>
              <a:t>Cancel the booking</a:t>
            </a:r>
          </a:p>
          <a:p>
            <a:endParaRPr lang="en-GB" dirty="0"/>
          </a:p>
        </p:txBody>
      </p:sp>
    </p:spTree>
    <p:extLst>
      <p:ext uri="{BB962C8B-B14F-4D97-AF65-F5344CB8AC3E}">
        <p14:creationId xmlns:p14="http://schemas.microsoft.com/office/powerpoint/2010/main" val="3437248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F39EA0-D3B2-7FE7-0006-8EF1EB5B5558}"/>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b="1" kern="1200">
                <a:solidFill>
                  <a:schemeClr val="tx1"/>
                </a:solidFill>
                <a:latin typeface="+mj-lt"/>
                <a:ea typeface="+mj-ea"/>
                <a:cs typeface="+mj-cs"/>
              </a:rPr>
              <a:t>Current Progress &amp; Demonstration </a:t>
            </a:r>
            <a:endParaRPr lang="en-US" sz="3800" kern="120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4E8B7E34-9F38-9060-D773-59673912E23A}"/>
              </a:ext>
            </a:extLst>
          </p:cNvPr>
          <p:cNvSpPr txBox="1">
            <a:spLocks/>
          </p:cNvSpPr>
          <p:nvPr/>
        </p:nvSpPr>
        <p:spPr>
          <a:xfrm>
            <a:off x="630936" y="2807208"/>
            <a:ext cx="3429000" cy="341071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US" sz="1700" b="1"/>
              <a:t>A simple sensor reading being processed.</a:t>
            </a:r>
            <a:endParaRPr lang="en-US" sz="1700"/>
          </a:p>
          <a:p>
            <a:pPr lvl="1"/>
            <a:r>
              <a:rPr lang="en-US" sz="1700" b="1"/>
              <a:t>A mock-up of the user interface.</a:t>
            </a:r>
            <a:endParaRPr lang="en-US" sz="1700"/>
          </a:p>
          <a:p>
            <a:pPr lvl="1"/>
            <a:r>
              <a:rPr lang="en-US" sz="1700" b="1"/>
              <a:t>Switch and control lights from a tablet</a:t>
            </a:r>
          </a:p>
          <a:p>
            <a:pPr lvl="1"/>
            <a:endParaRPr lang="en-US" sz="1700" b="1"/>
          </a:p>
          <a:p>
            <a:pPr lvl="1"/>
            <a:r>
              <a:rPr lang="en-US" sz="1700" b="1"/>
              <a:t>Plan: The next step is to finalize the simulation environment.</a:t>
            </a:r>
            <a:endParaRPr lang="en-US" sz="1700"/>
          </a:p>
          <a:p>
            <a:endParaRPr lang="en-US" sz="1700"/>
          </a:p>
        </p:txBody>
      </p:sp>
      <p:pic>
        <p:nvPicPr>
          <p:cNvPr id="4" name="Untitled design">
            <a:hlinkClick r:id="" action="ppaction://media"/>
            <a:extLst>
              <a:ext uri="{FF2B5EF4-FFF2-40B4-BE49-F238E27FC236}">
                <a16:creationId xmlns:a16="http://schemas.microsoft.com/office/drawing/2014/main" id="{7B933A8C-9236-F0AF-FEF4-E37A4EBEF08B}"/>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654296" y="1487329"/>
            <a:ext cx="6903720" cy="3883342"/>
          </a:xfrm>
          <a:prstGeom prst="rect">
            <a:avLst/>
          </a:prstGeom>
        </p:spPr>
      </p:pic>
    </p:spTree>
    <p:extLst>
      <p:ext uri="{BB962C8B-B14F-4D97-AF65-F5344CB8AC3E}">
        <p14:creationId xmlns:p14="http://schemas.microsoft.com/office/powerpoint/2010/main" val="2808761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7EF389-7438-B4AD-F728-D7B915381E19}"/>
              </a:ext>
            </a:extLst>
          </p:cNvPr>
          <p:cNvSpPr>
            <a:spLocks noGrp="1"/>
          </p:cNvSpPr>
          <p:nvPr>
            <p:ph type="title"/>
          </p:nvPr>
        </p:nvSpPr>
        <p:spPr>
          <a:xfrm>
            <a:off x="621792" y="1161288"/>
            <a:ext cx="3602736" cy="4526280"/>
          </a:xfrm>
        </p:spPr>
        <p:txBody>
          <a:bodyPr>
            <a:normAutofit/>
          </a:bodyPr>
          <a:lstStyle/>
          <a:p>
            <a:r>
              <a:rPr lang="en-GB" sz="4000" dirty="0"/>
              <a:t>Any Questions?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CD7392BB-FFBF-EAF3-CC5A-33566BCA14EA}"/>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28992370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F7BD9-7EF2-7415-F349-EC58B6CED40C}"/>
              </a:ext>
            </a:extLst>
          </p:cNvPr>
          <p:cNvSpPr>
            <a:spLocks noGrp="1"/>
          </p:cNvSpPr>
          <p:nvPr>
            <p:ph type="title"/>
          </p:nvPr>
        </p:nvSpPr>
        <p:spPr/>
        <p:txBody>
          <a:bodyPr/>
          <a:lstStyle/>
          <a:p>
            <a:r>
              <a:rPr lang="en-GB" b="1" dirty="0"/>
              <a:t>Reference Listing</a:t>
            </a:r>
            <a:endParaRPr lang="en-GB" dirty="0"/>
          </a:p>
        </p:txBody>
      </p:sp>
      <p:sp>
        <p:nvSpPr>
          <p:cNvPr id="3" name="Content Placeholder 2">
            <a:extLst>
              <a:ext uri="{FF2B5EF4-FFF2-40B4-BE49-F238E27FC236}">
                <a16:creationId xmlns:a16="http://schemas.microsoft.com/office/drawing/2014/main" id="{E742BC98-2551-C5CA-4A52-CFA87EA7FF2D}"/>
              </a:ext>
            </a:extLst>
          </p:cNvPr>
          <p:cNvSpPr>
            <a:spLocks noGrp="1"/>
          </p:cNvSpPr>
          <p:nvPr>
            <p:ph idx="1"/>
          </p:nvPr>
        </p:nvSpPr>
        <p:spPr/>
        <p:txBody>
          <a:bodyPr>
            <a:normAutofit fontScale="70000" lnSpcReduction="20000"/>
          </a:bodyPr>
          <a:lstStyle/>
          <a:p>
            <a:pPr lvl="0"/>
            <a:r>
              <a:rPr lang="en-GB" b="1" dirty="0">
                <a:solidFill>
                  <a:srgbClr val="FF0000"/>
                </a:solidFill>
              </a:rPr>
              <a:t>consistent citation style will be used (e.g., APA or IEEE).</a:t>
            </a:r>
          </a:p>
          <a:p>
            <a:pPr lvl="0"/>
            <a:endParaRPr lang="en-GB" b="1" dirty="0"/>
          </a:p>
          <a:p>
            <a:pPr lvl="0"/>
            <a:r>
              <a:rPr lang="en-GB" dirty="0">
                <a:hlinkClick r:id="rId2"/>
              </a:rPr>
              <a:t>https://www.iotinsider.com/iot-insights/industry-insights/smart-energy-monitoring-for-sustainable-hospitality/</a:t>
            </a:r>
            <a:endParaRPr lang="en-GB" dirty="0"/>
          </a:p>
          <a:p>
            <a:pPr lvl="0"/>
            <a:endParaRPr lang="en-GB" dirty="0"/>
          </a:p>
          <a:p>
            <a:pPr lvl="0"/>
            <a:r>
              <a:rPr lang="en-GB" dirty="0">
                <a:hlinkClick r:id="rId3"/>
              </a:rPr>
              <a:t>https://www.digitalconstructionweek.com/building-a-sustainable-future-how-prefabrication-is-advancing-esg-goals/</a:t>
            </a:r>
            <a:endParaRPr lang="en-GB" dirty="0"/>
          </a:p>
          <a:p>
            <a:pPr lvl="0"/>
            <a:endParaRPr lang="en-GB" dirty="0"/>
          </a:p>
          <a:p>
            <a:pPr lvl="0"/>
            <a:r>
              <a:rPr lang="en-GB" dirty="0">
                <a:hlinkClick r:id="rId4"/>
              </a:rPr>
              <a:t>https://glamplaunch.co.uk/blogs/glamping-trends-innovations/bespoke-prefab-wooden-pods-uk-europe</a:t>
            </a:r>
            <a:endParaRPr lang="en-GB" dirty="0"/>
          </a:p>
          <a:p>
            <a:pPr lvl="0"/>
            <a:endParaRPr lang="en-GB" dirty="0"/>
          </a:p>
          <a:p>
            <a:pPr lvl="0"/>
            <a:r>
              <a:rPr lang="en-GB" dirty="0">
                <a:hlinkClick r:id="rId5"/>
              </a:rPr>
              <a:t>https://www.simpleviewinc.com/europe/products/destination-management-system/</a:t>
            </a:r>
            <a:endParaRPr lang="en-GB" dirty="0"/>
          </a:p>
          <a:p>
            <a:pPr marL="0" lvl="0" indent="0">
              <a:buNone/>
            </a:pPr>
            <a:endParaRPr lang="en-GB" dirty="0"/>
          </a:p>
          <a:p>
            <a:pPr lvl="0"/>
            <a:r>
              <a:rPr lang="en-GB" b="1" dirty="0"/>
              <a:t>Thank You / Q&amp;A: A simple, clean slide encouraging questions.</a:t>
            </a:r>
            <a:endParaRPr lang="en-GB" dirty="0"/>
          </a:p>
          <a:p>
            <a:endParaRPr lang="en-GB" dirty="0"/>
          </a:p>
        </p:txBody>
      </p:sp>
    </p:spTree>
    <p:extLst>
      <p:ext uri="{BB962C8B-B14F-4D97-AF65-F5344CB8AC3E}">
        <p14:creationId xmlns:p14="http://schemas.microsoft.com/office/powerpoint/2010/main" val="639012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15170</TotalTime>
  <Words>894</Words>
  <Application>Microsoft Office PowerPoint</Application>
  <PresentationFormat>Widescreen</PresentationFormat>
  <Paragraphs>78</Paragraphs>
  <Slides>12</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Google Sans</vt:lpstr>
      <vt:lpstr>Google Sans Text</vt:lpstr>
      <vt:lpstr>Office Theme</vt:lpstr>
      <vt:lpstr>Eco-Lux Getaways: Developing a Sustainable Smart Glamping Experience in Rural Tenerife </vt:lpstr>
      <vt:lpstr>Project Overview &amp; Introduction</vt:lpstr>
      <vt:lpstr>Project Overview &amp; Introduction</vt:lpstr>
      <vt:lpstr>Aims and Objectives</vt:lpstr>
      <vt:lpstr>Literature Review: The Foundational Research</vt:lpstr>
      <vt:lpstr>Methodology: Approaches &amp; Data Sources</vt:lpstr>
      <vt:lpstr>Design Overview &amp; Problem Formulation </vt:lpstr>
      <vt:lpstr>Project Timeline: Gantt Chart Summary </vt:lpstr>
      <vt:lpstr>Tools and System analysis</vt:lpstr>
      <vt:lpstr>Current Progress &amp; Demonstration </vt:lpstr>
      <vt:lpstr>Any Questions?</vt:lpstr>
      <vt:lpstr>Reference Listing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Popescu (2021265)</dc:creator>
  <cp:lastModifiedBy>Daniel Popescu (2021265)</cp:lastModifiedBy>
  <cp:revision>1</cp:revision>
  <dcterms:created xsi:type="dcterms:W3CDTF">2025-11-03T11:30:21Z</dcterms:created>
  <dcterms:modified xsi:type="dcterms:W3CDTF">2026-08-14T07:31:39Z</dcterms:modified>
</cp:coreProperties>
</file>