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4" r:id="rId4"/>
    <p:sldMasterId id="2147483649" r:id="rId5"/>
    <p:sldMasterId id="2147483648" r:id="rId6"/>
  </p:sldMasterIdLst>
  <p:handoutMasterIdLst>
    <p:handoutMasterId r:id="rId53"/>
  </p:handoutMasterIdLst>
  <p:sldIdLst>
    <p:sldId id="274" r:id="rId7"/>
    <p:sldId id="257" r:id="rId8"/>
    <p:sldId id="299" r:id="rId9"/>
    <p:sldId id="300" r:id="rId10"/>
    <p:sldId id="290" r:id="rId11"/>
    <p:sldId id="258" r:id="rId12"/>
    <p:sldId id="298" r:id="rId13"/>
    <p:sldId id="259" r:id="rId14"/>
    <p:sldId id="264" r:id="rId15"/>
    <p:sldId id="262" r:id="rId16"/>
    <p:sldId id="291" r:id="rId17"/>
    <p:sldId id="265" r:id="rId18"/>
    <p:sldId id="260" r:id="rId19"/>
    <p:sldId id="261" r:id="rId20"/>
    <p:sldId id="263" r:id="rId21"/>
    <p:sldId id="297" r:id="rId22"/>
    <p:sldId id="315" r:id="rId23"/>
    <p:sldId id="266" r:id="rId24"/>
    <p:sldId id="273" r:id="rId25"/>
    <p:sldId id="311" r:id="rId26"/>
    <p:sldId id="272" r:id="rId27"/>
    <p:sldId id="312" r:id="rId28"/>
    <p:sldId id="270" r:id="rId29"/>
    <p:sldId id="313" r:id="rId30"/>
    <p:sldId id="268" r:id="rId31"/>
    <p:sldId id="314" r:id="rId32"/>
    <p:sldId id="267" r:id="rId33"/>
    <p:sldId id="292" r:id="rId34"/>
    <p:sldId id="275" r:id="rId35"/>
    <p:sldId id="286" r:id="rId36"/>
    <p:sldId id="276" r:id="rId37"/>
    <p:sldId id="278" r:id="rId38"/>
    <p:sldId id="279" r:id="rId39"/>
    <p:sldId id="280" r:id="rId40"/>
    <p:sldId id="281" r:id="rId41"/>
    <p:sldId id="287" r:id="rId42"/>
    <p:sldId id="288" r:id="rId43"/>
    <p:sldId id="282" r:id="rId44"/>
    <p:sldId id="284" r:id="rId45"/>
    <p:sldId id="294" r:id="rId46"/>
    <p:sldId id="296" r:id="rId47"/>
    <p:sldId id="289" r:id="rId48"/>
    <p:sldId id="295" r:id="rId49"/>
    <p:sldId id="285" r:id="rId50"/>
    <p:sldId id="309" r:id="rId51"/>
    <p:sldId id="310" r:id="rId5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viewProps" Target="viewProp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handoutMaster" Target="handoutMasters/handoutMaster1.xml"/><Relationship Id="rId58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theme" Target="theme/theme1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tableStyles" Target="tableStyles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F1684629-C362-4963-B203-FB705DF8ED3D}"/>
    <pc:docChg chg="undo custSel addSld delSld modSld">
      <pc:chgData name="Martin Locock" userId="e15b0232-237d-4436-a587-677fdd88485c" providerId="ADAL" clId="{F1684629-C362-4963-B203-FB705DF8ED3D}" dt="2024-01-05T10:17:03.370" v="23140"/>
      <pc:docMkLst>
        <pc:docMk/>
      </pc:docMkLst>
      <pc:sldChg chg="addSp delSp modSp add del mod replTag delTag">
        <pc:chgData name="Martin Locock" userId="e15b0232-237d-4436-a587-677fdd88485c" providerId="ADAL" clId="{F1684629-C362-4963-B203-FB705DF8ED3D}" dt="2024-01-05T10:17:02.995" v="23036"/>
        <pc:sldMkLst>
          <pc:docMk/>
          <pc:sldMk cId="25671271" sldId="256"/>
        </pc:sldMkLst>
        <pc:spChg chg="mod replST delST">
          <ac:chgData name="Martin Locock" userId="e15b0232-237d-4436-a587-677fdd88485c" providerId="ADAL" clId="{F1684629-C362-4963-B203-FB705DF8ED3D}" dt="2024-01-04T14:51:46.266" v="7982"/>
          <ac:spMkLst>
            <pc:docMk/>
            <pc:sldMk cId="25671271" sldId="256"/>
            <ac:spMk id="2" creationId="{E87DB36A-FC4A-2DC0-38D6-D564D8080CD9}"/>
          </ac:spMkLst>
        </pc:spChg>
        <pc:spChg chg="add del mod replST">
          <ac:chgData name="Martin Locock" userId="e15b0232-237d-4436-a587-677fdd88485c" providerId="ADAL" clId="{F1684629-C362-4963-B203-FB705DF8ED3D}" dt="2024-01-05T10:17:00.456" v="18755"/>
          <ac:spMkLst>
            <pc:docMk/>
            <pc:sldMk cId="25671271" sldId="256"/>
            <ac:spMk id="3" creationId="{E84583D1-2F80-4F6E-8043-A4B6BBFAAD49}"/>
          </ac:spMkLst>
        </pc:spChg>
        <pc:spChg chg="add del">
          <ac:chgData name="Martin Locock" userId="e15b0232-237d-4436-a587-677fdd88485c" providerId="ADAL" clId="{F1684629-C362-4963-B203-FB705DF8ED3D}" dt="2024-01-04T14:51:46.290" v="7983"/>
          <ac:spMkLst>
            <pc:docMk/>
            <pc:sldMk cId="25671271" sldId="256"/>
            <ac:spMk id="3" creationId="{E85D50AF-E3FB-824B-D0B3-4C0E7E80A7BD}"/>
          </ac:spMkLst>
        </pc:spChg>
        <pc:spChg chg="add mod replST">
          <ac:chgData name="Martin Locock" userId="e15b0232-237d-4436-a587-677fdd88485c" providerId="ADAL" clId="{F1684629-C362-4963-B203-FB705DF8ED3D}" dt="2024-01-04T14:50:29.110" v="125"/>
          <ac:spMkLst>
            <pc:docMk/>
            <pc:sldMk cId="25671271" sldId="256"/>
            <ac:spMk id="4" creationId="{6D17F4BB-5571-4539-B78A-62D9717ECF60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" creationId="{8DC20FE2-A326-40F9-9805-2C942176CEE6}"/>
          </ac:spMkLst>
        </pc:spChg>
        <pc:spChg chg="add mod replST">
          <ac:chgData name="Martin Locock" userId="e15b0232-237d-4436-a587-677fdd88485c" providerId="ADAL" clId="{F1684629-C362-4963-B203-FB705DF8ED3D}" dt="2024-01-05T10:17:00.357" v="18741"/>
          <ac:spMkLst>
            <pc:docMk/>
            <pc:sldMk cId="25671271" sldId="256"/>
            <ac:spMk id="4" creationId="{BE3E8CFF-99C5-4A1B-8DC5-AAE7228B10A9}"/>
          </ac:spMkLst>
        </pc:spChg>
        <pc:spChg chg="add mod replST">
          <ac:chgData name="Martin Locock" userId="e15b0232-237d-4436-a587-677fdd88485c" providerId="ADAL" clId="{F1684629-C362-4963-B203-FB705DF8ED3D}" dt="2024-01-04T14:50:29.202" v="134"/>
          <ac:spMkLst>
            <pc:docMk/>
            <pc:sldMk cId="25671271" sldId="256"/>
            <ac:spMk id="5" creationId="{2F0B98A9-8A36-4913-A53E-1C472BF8F6C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5" creationId="{66FEAA7C-EED8-4B9C-8AAA-DB744C81F448}"/>
          </ac:spMkLst>
        </pc:spChg>
        <pc:spChg chg="add mod replST">
          <ac:chgData name="Martin Locock" userId="e15b0232-237d-4436-a587-677fdd88485c" providerId="ADAL" clId="{F1684629-C362-4963-B203-FB705DF8ED3D}" dt="2024-01-05T10:17:00.935" v="19184"/>
          <ac:spMkLst>
            <pc:docMk/>
            <pc:sldMk cId="25671271" sldId="256"/>
            <ac:spMk id="5" creationId="{7D7923F0-396F-495D-90A2-FD7E319A8120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6" creationId="{2ED1C774-B23B-4DDD-AA8E-4B07BF0ECDF9}"/>
          </ac:spMkLst>
        </pc:spChg>
        <pc:spChg chg="add mod replST">
          <ac:chgData name="Martin Locock" userId="e15b0232-237d-4436-a587-677fdd88485c" providerId="ADAL" clId="{F1684629-C362-4963-B203-FB705DF8ED3D}" dt="2024-01-05T10:17:00.935" v="19193"/>
          <ac:spMkLst>
            <pc:docMk/>
            <pc:sldMk cId="25671271" sldId="256"/>
            <ac:spMk id="6" creationId="{62D57717-09EC-47A3-915E-BCA0776EC6A9}"/>
          </ac:spMkLst>
        </pc:spChg>
        <pc:spChg chg="add mod replST">
          <ac:chgData name="Martin Locock" userId="e15b0232-237d-4436-a587-677fdd88485c" providerId="ADAL" clId="{F1684629-C362-4963-B203-FB705DF8ED3D}" dt="2024-01-04T14:50:29.210" v="143"/>
          <ac:spMkLst>
            <pc:docMk/>
            <pc:sldMk cId="25671271" sldId="256"/>
            <ac:spMk id="6" creationId="{7139EA08-0B8D-464C-84BC-94AAAF294440}"/>
          </ac:spMkLst>
        </pc:spChg>
        <pc:spChg chg="add del mod replST">
          <ac:chgData name="Martin Locock" userId="e15b0232-237d-4436-a587-677fdd88485c" providerId="ADAL" clId="{F1684629-C362-4963-B203-FB705DF8ED3D}" dt="2024-01-05T09:17:17.829" v="14126"/>
          <ac:spMkLst>
            <pc:docMk/>
            <pc:sldMk cId="25671271" sldId="256"/>
            <ac:spMk id="6" creationId="{AD83ECA9-3720-4507-8D27-2E3CC0D6A956}"/>
          </ac:spMkLst>
        </pc:spChg>
        <pc:spChg chg="add mod replST">
          <ac:chgData name="Martin Locock" userId="e15b0232-237d-4436-a587-677fdd88485c" providerId="ADAL" clId="{F1684629-C362-4963-B203-FB705DF8ED3D}" dt="2024-01-04T14:50:29.216" v="152"/>
          <ac:spMkLst>
            <pc:docMk/>
            <pc:sldMk cId="25671271" sldId="256"/>
            <ac:spMk id="7" creationId="{1180AA17-0A9E-4F56-83BC-C602E398593D}"/>
          </ac:spMkLst>
        </pc:spChg>
        <pc:spChg chg="add mod replST">
          <ac:chgData name="Martin Locock" userId="e15b0232-237d-4436-a587-677fdd88485c" providerId="ADAL" clId="{F1684629-C362-4963-B203-FB705DF8ED3D}" dt="2024-01-05T10:17:00.951" v="19202"/>
          <ac:spMkLst>
            <pc:docMk/>
            <pc:sldMk cId="25671271" sldId="256"/>
            <ac:spMk id="7" creationId="{15327F26-7211-4E72-B307-D78B04FD74C9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7" creationId="{72B9E062-C9C8-40DC-8A29-7F99611EF522}"/>
          </ac:spMkLst>
        </pc:spChg>
        <pc:spChg chg="add del mod replST">
          <ac:chgData name="Martin Locock" userId="e15b0232-237d-4436-a587-677fdd88485c" providerId="ADAL" clId="{F1684629-C362-4963-B203-FB705DF8ED3D}" dt="2024-01-05T09:17:17.829" v="14127"/>
          <ac:spMkLst>
            <pc:docMk/>
            <pc:sldMk cId="25671271" sldId="256"/>
            <ac:spMk id="7" creationId="{A4A4354A-A526-4C43-96F8-7DB09A014805}"/>
          </ac:spMkLst>
        </pc:spChg>
        <pc:spChg chg="add del mod replST">
          <ac:chgData name="Martin Locock" userId="e15b0232-237d-4436-a587-677fdd88485c" providerId="ADAL" clId="{F1684629-C362-4963-B203-FB705DF8ED3D}" dt="2024-01-05T09:17:17.829" v="14128"/>
          <ac:spMkLst>
            <pc:docMk/>
            <pc:sldMk cId="25671271" sldId="256"/>
            <ac:spMk id="8" creationId="{0781E936-C0E4-4124-B817-DB63B02F00EB}"/>
          </ac:spMkLst>
        </pc:spChg>
        <pc:spChg chg="add mod replST">
          <ac:chgData name="Martin Locock" userId="e15b0232-237d-4436-a587-677fdd88485c" providerId="ADAL" clId="{F1684629-C362-4963-B203-FB705DF8ED3D}" dt="2024-01-05T10:17:00.951" v="19211"/>
          <ac:spMkLst>
            <pc:docMk/>
            <pc:sldMk cId="25671271" sldId="256"/>
            <ac:spMk id="8" creationId="{84F3CD99-C972-4213-818D-09873FCEFC30}"/>
          </ac:spMkLst>
        </pc:spChg>
        <pc:spChg chg="add mod replST">
          <ac:chgData name="Martin Locock" userId="e15b0232-237d-4436-a587-677fdd88485c" providerId="ADAL" clId="{F1684629-C362-4963-B203-FB705DF8ED3D}" dt="2024-01-04T14:50:29.224" v="161"/>
          <ac:spMkLst>
            <pc:docMk/>
            <pc:sldMk cId="25671271" sldId="256"/>
            <ac:spMk id="8" creationId="{94D659A1-6F57-4371-8BB3-44B88E7AF65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8" creationId="{EFDE785F-1415-499E-9401-2AF7E5F907BE}"/>
          </ac:spMkLst>
        </pc:spChg>
        <pc:spChg chg="add mod replST">
          <ac:chgData name="Martin Locock" userId="e15b0232-237d-4436-a587-677fdd88485c" providerId="ADAL" clId="{F1684629-C362-4963-B203-FB705DF8ED3D}" dt="2024-01-05T10:17:00.951" v="19220"/>
          <ac:spMkLst>
            <pc:docMk/>
            <pc:sldMk cId="25671271" sldId="256"/>
            <ac:spMk id="9" creationId="{2D98A723-E181-425E-B07F-977D5E8531E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9" creationId="{339108A9-A0B4-4FDE-971C-9DF0E085240E}"/>
          </ac:spMkLst>
        </pc:spChg>
        <pc:spChg chg="add mod replST">
          <ac:chgData name="Martin Locock" userId="e15b0232-237d-4436-a587-677fdd88485c" providerId="ADAL" clId="{F1684629-C362-4963-B203-FB705DF8ED3D}" dt="2024-01-04T14:50:29.232" v="170"/>
          <ac:spMkLst>
            <pc:docMk/>
            <pc:sldMk cId="25671271" sldId="256"/>
            <ac:spMk id="9" creationId="{CD778C43-A57F-443C-A2D3-234286493FE9}"/>
          </ac:spMkLst>
        </pc:spChg>
        <pc:spChg chg="add del mod replST">
          <ac:chgData name="Martin Locock" userId="e15b0232-237d-4436-a587-677fdd88485c" providerId="ADAL" clId="{F1684629-C362-4963-B203-FB705DF8ED3D}" dt="2024-01-05T09:17:17.829" v="14129"/>
          <ac:spMkLst>
            <pc:docMk/>
            <pc:sldMk cId="25671271" sldId="256"/>
            <ac:spMk id="9" creationId="{DB7700B4-3D78-455E-8597-FA525397CF8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0" creationId="{004A7A0B-FEEF-40CB-89A0-49FAE3252987}"/>
          </ac:spMkLst>
        </pc:spChg>
        <pc:spChg chg="add mod replST">
          <ac:chgData name="Martin Locock" userId="e15b0232-237d-4436-a587-677fdd88485c" providerId="ADAL" clId="{F1684629-C362-4963-B203-FB705DF8ED3D}" dt="2024-01-04T14:50:29.240" v="179"/>
          <ac:spMkLst>
            <pc:docMk/>
            <pc:sldMk cId="25671271" sldId="256"/>
            <ac:spMk id="10" creationId="{CBEC7300-A4F5-4CB7-A513-0D5250E4FE0B}"/>
          </ac:spMkLst>
        </pc:spChg>
        <pc:spChg chg="add del mod replST">
          <ac:chgData name="Martin Locock" userId="e15b0232-237d-4436-a587-677fdd88485c" providerId="ADAL" clId="{F1684629-C362-4963-B203-FB705DF8ED3D}" dt="2024-01-05T09:17:17.829" v="14130"/>
          <ac:spMkLst>
            <pc:docMk/>
            <pc:sldMk cId="25671271" sldId="256"/>
            <ac:spMk id="10" creationId="{CD3C3197-BC1F-4C82-918F-5EA4B4A33F22}"/>
          </ac:spMkLst>
        </pc:spChg>
        <pc:spChg chg="add mod replST">
          <ac:chgData name="Martin Locock" userId="e15b0232-237d-4436-a587-677fdd88485c" providerId="ADAL" clId="{F1684629-C362-4963-B203-FB705DF8ED3D}" dt="2024-01-05T10:17:00.967" v="19229"/>
          <ac:spMkLst>
            <pc:docMk/>
            <pc:sldMk cId="25671271" sldId="256"/>
            <ac:spMk id="10" creationId="{DCD4E40B-D884-4D09-BD01-BEE7DE9389F8}"/>
          </ac:spMkLst>
        </pc:spChg>
        <pc:spChg chg="add mod replST">
          <ac:chgData name="Martin Locock" userId="e15b0232-237d-4436-a587-677fdd88485c" providerId="ADAL" clId="{F1684629-C362-4963-B203-FB705DF8ED3D}" dt="2024-01-05T10:17:00.967" v="19238"/>
          <ac:spMkLst>
            <pc:docMk/>
            <pc:sldMk cId="25671271" sldId="256"/>
            <ac:spMk id="11" creationId="{2A995BC6-2FB0-4BB5-BA94-8650752C1A08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1" creationId="{6AF0421C-34E5-40B6-BFC0-41E20FAF5563}"/>
          </ac:spMkLst>
        </pc:spChg>
        <pc:spChg chg="add mod replST">
          <ac:chgData name="Martin Locock" userId="e15b0232-237d-4436-a587-677fdd88485c" providerId="ADAL" clId="{F1684629-C362-4963-B203-FB705DF8ED3D}" dt="2024-01-04T14:50:29.247" v="188"/>
          <ac:spMkLst>
            <pc:docMk/>
            <pc:sldMk cId="25671271" sldId="256"/>
            <ac:spMk id="11" creationId="{F83B1C5C-0BAA-44BD-ADB4-B087DEF0DF8C}"/>
          </ac:spMkLst>
        </pc:spChg>
        <pc:spChg chg="add del mod replST">
          <ac:chgData name="Martin Locock" userId="e15b0232-237d-4436-a587-677fdd88485c" providerId="ADAL" clId="{F1684629-C362-4963-B203-FB705DF8ED3D}" dt="2024-01-05T09:17:17.829" v="14131"/>
          <ac:spMkLst>
            <pc:docMk/>
            <pc:sldMk cId="25671271" sldId="256"/>
            <ac:spMk id="11" creationId="{FFB6ACFE-BD65-4D31-ADD1-8779F6BB570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2" creationId="{2470C4A3-C9CF-41B4-BCF2-4259192A10E2}"/>
          </ac:spMkLst>
        </pc:spChg>
        <pc:spChg chg="add mod replST">
          <ac:chgData name="Martin Locock" userId="e15b0232-237d-4436-a587-677fdd88485c" providerId="ADAL" clId="{F1684629-C362-4963-B203-FB705DF8ED3D}" dt="2024-01-04T14:50:29.254" v="197"/>
          <ac:spMkLst>
            <pc:docMk/>
            <pc:sldMk cId="25671271" sldId="256"/>
            <ac:spMk id="12" creationId="{483FE59C-C62C-4EB9-A6C9-EEEF1CB6CE75}"/>
          </ac:spMkLst>
        </pc:spChg>
        <pc:spChg chg="add mod replST">
          <ac:chgData name="Martin Locock" userId="e15b0232-237d-4436-a587-677fdd88485c" providerId="ADAL" clId="{F1684629-C362-4963-B203-FB705DF8ED3D}" dt="2024-01-05T10:17:00.967" v="19247"/>
          <ac:spMkLst>
            <pc:docMk/>
            <pc:sldMk cId="25671271" sldId="256"/>
            <ac:spMk id="12" creationId="{86553E31-CD59-486D-9B5B-EDA5C2AB7904}"/>
          </ac:spMkLst>
        </pc:spChg>
        <pc:spChg chg="add del mod replST">
          <ac:chgData name="Martin Locock" userId="e15b0232-237d-4436-a587-677fdd88485c" providerId="ADAL" clId="{F1684629-C362-4963-B203-FB705DF8ED3D}" dt="2024-01-05T09:17:17.829" v="14132"/>
          <ac:spMkLst>
            <pc:docMk/>
            <pc:sldMk cId="25671271" sldId="256"/>
            <ac:spMk id="12" creationId="{A7E32A80-138D-45BA-AD89-D2F9FBE8C442}"/>
          </ac:spMkLst>
        </pc:spChg>
        <pc:spChg chg="add mod replST">
          <ac:chgData name="Martin Locock" userId="e15b0232-237d-4436-a587-677fdd88485c" providerId="ADAL" clId="{F1684629-C362-4963-B203-FB705DF8ED3D}" dt="2024-01-04T14:50:29.263" v="206"/>
          <ac:spMkLst>
            <pc:docMk/>
            <pc:sldMk cId="25671271" sldId="256"/>
            <ac:spMk id="13" creationId="{4E249D88-82F7-4658-BD1B-D216EB11A1FB}"/>
          </ac:spMkLst>
        </pc:spChg>
        <pc:spChg chg="add del mod replST">
          <ac:chgData name="Martin Locock" userId="e15b0232-237d-4436-a587-677fdd88485c" providerId="ADAL" clId="{F1684629-C362-4963-B203-FB705DF8ED3D}" dt="2024-01-05T09:17:17.829" v="14133"/>
          <ac:spMkLst>
            <pc:docMk/>
            <pc:sldMk cId="25671271" sldId="256"/>
            <ac:spMk id="13" creationId="{66595791-46CC-47F7-A1A7-FB4B53C1B9F7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3" creationId="{BF3CC4CC-5F4A-4777-8DCF-A76A42E8B992}"/>
          </ac:spMkLst>
        </pc:spChg>
        <pc:spChg chg="add mod replST">
          <ac:chgData name="Martin Locock" userId="e15b0232-237d-4436-a587-677fdd88485c" providerId="ADAL" clId="{F1684629-C362-4963-B203-FB705DF8ED3D}" dt="2024-01-05T10:17:00.982" v="19256"/>
          <ac:spMkLst>
            <pc:docMk/>
            <pc:sldMk cId="25671271" sldId="256"/>
            <ac:spMk id="13" creationId="{D880796D-FE88-43AB-B944-215973936739}"/>
          </ac:spMkLst>
        </pc:spChg>
        <pc:spChg chg="add mod replST">
          <ac:chgData name="Martin Locock" userId="e15b0232-237d-4436-a587-677fdd88485c" providerId="ADAL" clId="{F1684629-C362-4963-B203-FB705DF8ED3D}" dt="2024-01-05T10:17:00.982" v="19265"/>
          <ac:spMkLst>
            <pc:docMk/>
            <pc:sldMk cId="25671271" sldId="256"/>
            <ac:spMk id="14" creationId="{4CA05D02-101B-4C34-AA08-E0F793B2D11D}"/>
          </ac:spMkLst>
        </pc:spChg>
        <pc:spChg chg="add mod replST">
          <ac:chgData name="Martin Locock" userId="e15b0232-237d-4436-a587-677fdd88485c" providerId="ADAL" clId="{F1684629-C362-4963-B203-FB705DF8ED3D}" dt="2024-01-04T14:50:29.270" v="215"/>
          <ac:spMkLst>
            <pc:docMk/>
            <pc:sldMk cId="25671271" sldId="256"/>
            <ac:spMk id="14" creationId="{B4D06DA0-B117-4760-A7E9-03FA2B93E8F4}"/>
          </ac:spMkLst>
        </pc:spChg>
        <pc:spChg chg="add del mod replST">
          <ac:chgData name="Martin Locock" userId="e15b0232-237d-4436-a587-677fdd88485c" providerId="ADAL" clId="{F1684629-C362-4963-B203-FB705DF8ED3D}" dt="2024-01-05T09:17:17.829" v="14134"/>
          <ac:spMkLst>
            <pc:docMk/>
            <pc:sldMk cId="25671271" sldId="256"/>
            <ac:spMk id="14" creationId="{BEF251A6-13CE-407A-A360-5722A1ED164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4" creationId="{DDBF9B1B-F29A-4773-9814-A94DA64D0717}"/>
          </ac:spMkLst>
        </pc:spChg>
        <pc:spChg chg="add mod replST">
          <ac:chgData name="Martin Locock" userId="e15b0232-237d-4436-a587-677fdd88485c" providerId="ADAL" clId="{F1684629-C362-4963-B203-FB705DF8ED3D}" dt="2024-01-04T14:50:29.278" v="224"/>
          <ac:spMkLst>
            <pc:docMk/>
            <pc:sldMk cId="25671271" sldId="256"/>
            <ac:spMk id="15" creationId="{5532104A-EC47-4756-B7B7-81ABF43242B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5" creationId="{E84B8B97-08EA-40C5-81DB-F443CD7AEA98}"/>
          </ac:spMkLst>
        </pc:spChg>
        <pc:spChg chg="add mod replST">
          <ac:chgData name="Martin Locock" userId="e15b0232-237d-4436-a587-677fdd88485c" providerId="ADAL" clId="{F1684629-C362-4963-B203-FB705DF8ED3D}" dt="2024-01-05T10:17:00.982" v="19274"/>
          <ac:spMkLst>
            <pc:docMk/>
            <pc:sldMk cId="25671271" sldId="256"/>
            <ac:spMk id="15" creationId="{ECC59A8A-BA8F-47F4-876B-15624EAB334B}"/>
          </ac:spMkLst>
        </pc:spChg>
        <pc:spChg chg="add del mod replST">
          <ac:chgData name="Martin Locock" userId="e15b0232-237d-4436-a587-677fdd88485c" providerId="ADAL" clId="{F1684629-C362-4963-B203-FB705DF8ED3D}" dt="2024-01-05T09:17:17.829" v="14135"/>
          <ac:spMkLst>
            <pc:docMk/>
            <pc:sldMk cId="25671271" sldId="256"/>
            <ac:spMk id="15" creationId="{F002E526-9120-4B18-9159-7C4A80395A4C}"/>
          </ac:spMkLst>
        </pc:spChg>
        <pc:spChg chg="add del mod replST">
          <ac:chgData name="Martin Locock" userId="e15b0232-237d-4436-a587-677fdd88485c" providerId="ADAL" clId="{F1684629-C362-4963-B203-FB705DF8ED3D}" dt="2024-01-05T09:17:17.829" v="14136"/>
          <ac:spMkLst>
            <pc:docMk/>
            <pc:sldMk cId="25671271" sldId="256"/>
            <ac:spMk id="16" creationId="{455DBD85-829B-4309-81BA-71031E5CEBDE}"/>
          </ac:spMkLst>
        </pc:spChg>
        <pc:spChg chg="add mod replST">
          <ac:chgData name="Martin Locock" userId="e15b0232-237d-4436-a587-677fdd88485c" providerId="ADAL" clId="{F1684629-C362-4963-B203-FB705DF8ED3D}" dt="2024-01-05T10:17:00.998" v="19283"/>
          <ac:spMkLst>
            <pc:docMk/>
            <pc:sldMk cId="25671271" sldId="256"/>
            <ac:spMk id="16" creationId="{600B7873-5882-48E5-AB38-C94E527F0AF3}"/>
          </ac:spMkLst>
        </pc:spChg>
        <pc:spChg chg="add mod replST">
          <ac:chgData name="Martin Locock" userId="e15b0232-237d-4436-a587-677fdd88485c" providerId="ADAL" clId="{F1684629-C362-4963-B203-FB705DF8ED3D}" dt="2024-01-04T14:50:29.285" v="233"/>
          <ac:spMkLst>
            <pc:docMk/>
            <pc:sldMk cId="25671271" sldId="256"/>
            <ac:spMk id="16" creationId="{A74D06DE-E317-4090-8A3B-A79C0D4B9D2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6" creationId="{FCB24BDC-DBB9-4EFD-A09A-CB96086AA994}"/>
          </ac:spMkLst>
        </pc:spChg>
        <pc:spChg chg="add mod replST">
          <ac:chgData name="Martin Locock" userId="e15b0232-237d-4436-a587-677fdd88485c" providerId="ADAL" clId="{F1684629-C362-4963-B203-FB705DF8ED3D}" dt="2024-01-05T10:17:00.998" v="19292"/>
          <ac:spMkLst>
            <pc:docMk/>
            <pc:sldMk cId="25671271" sldId="256"/>
            <ac:spMk id="17" creationId="{4B8F4CD6-1F5E-48DD-9078-F1745B248F09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7" creationId="{9B49389F-6BB8-4CE8-8852-A5FD92DFE949}"/>
          </ac:spMkLst>
        </pc:spChg>
        <pc:spChg chg="add mod replST">
          <ac:chgData name="Martin Locock" userId="e15b0232-237d-4436-a587-677fdd88485c" providerId="ADAL" clId="{F1684629-C362-4963-B203-FB705DF8ED3D}" dt="2024-01-04T14:50:29.292" v="242"/>
          <ac:spMkLst>
            <pc:docMk/>
            <pc:sldMk cId="25671271" sldId="256"/>
            <ac:spMk id="17" creationId="{A39B3F50-F239-48C8-A8CC-9E0E9D226433}"/>
          </ac:spMkLst>
        </pc:spChg>
        <pc:spChg chg="add del mod replST">
          <ac:chgData name="Martin Locock" userId="e15b0232-237d-4436-a587-677fdd88485c" providerId="ADAL" clId="{F1684629-C362-4963-B203-FB705DF8ED3D}" dt="2024-01-05T09:17:17.829" v="14137"/>
          <ac:spMkLst>
            <pc:docMk/>
            <pc:sldMk cId="25671271" sldId="256"/>
            <ac:spMk id="17" creationId="{E2A0C069-735B-489F-A003-5DFECC1738EE}"/>
          </ac:spMkLst>
        </pc:spChg>
        <pc:spChg chg="add mod replST">
          <ac:chgData name="Martin Locock" userId="e15b0232-237d-4436-a587-677fdd88485c" providerId="ADAL" clId="{F1684629-C362-4963-B203-FB705DF8ED3D}" dt="2024-01-04T14:50:29.300" v="251"/>
          <ac:spMkLst>
            <pc:docMk/>
            <pc:sldMk cId="25671271" sldId="256"/>
            <ac:spMk id="18" creationId="{089FC9AA-CCD8-42FC-BFF4-5F79A5F88E55}"/>
          </ac:spMkLst>
        </pc:spChg>
        <pc:spChg chg="add del mod replST">
          <ac:chgData name="Martin Locock" userId="e15b0232-237d-4436-a587-677fdd88485c" providerId="ADAL" clId="{F1684629-C362-4963-B203-FB705DF8ED3D}" dt="2024-01-05T09:17:17.829" v="14138"/>
          <ac:spMkLst>
            <pc:docMk/>
            <pc:sldMk cId="25671271" sldId="256"/>
            <ac:spMk id="18" creationId="{4D6036F1-839F-4778-ADD2-F294416FCFE1}"/>
          </ac:spMkLst>
        </pc:spChg>
        <pc:spChg chg="add mod replST">
          <ac:chgData name="Martin Locock" userId="e15b0232-237d-4436-a587-677fdd88485c" providerId="ADAL" clId="{F1684629-C362-4963-B203-FB705DF8ED3D}" dt="2024-01-05T10:17:01.013" v="19301"/>
          <ac:spMkLst>
            <pc:docMk/>
            <pc:sldMk cId="25671271" sldId="256"/>
            <ac:spMk id="18" creationId="{5BE053A8-5DE8-4E55-AB96-C303F44D1311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8" creationId="{C84AF97C-7BA4-48D6-A9D8-50AAB14E5BA6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9" creationId="{0624B810-741E-4B40-BBC8-B4CD5C3D5DBB}"/>
          </ac:spMkLst>
        </pc:spChg>
        <pc:spChg chg="add mod replST">
          <ac:chgData name="Martin Locock" userId="e15b0232-237d-4436-a587-677fdd88485c" providerId="ADAL" clId="{F1684629-C362-4963-B203-FB705DF8ED3D}" dt="2024-01-04T14:50:29.306" v="260"/>
          <ac:spMkLst>
            <pc:docMk/>
            <pc:sldMk cId="25671271" sldId="256"/>
            <ac:spMk id="19" creationId="{BB2AF7BD-E1D0-4F99-80D6-9CEEE74959E3}"/>
          </ac:spMkLst>
        </pc:spChg>
        <pc:spChg chg="add mod replST">
          <ac:chgData name="Martin Locock" userId="e15b0232-237d-4436-a587-677fdd88485c" providerId="ADAL" clId="{F1684629-C362-4963-B203-FB705DF8ED3D}" dt="2024-01-05T10:17:01.013" v="19310"/>
          <ac:spMkLst>
            <pc:docMk/>
            <pc:sldMk cId="25671271" sldId="256"/>
            <ac:spMk id="19" creationId="{C283E682-EA7F-49DA-A97C-033D4A36A618}"/>
          </ac:spMkLst>
        </pc:spChg>
        <pc:spChg chg="add del mod replST">
          <ac:chgData name="Martin Locock" userId="e15b0232-237d-4436-a587-677fdd88485c" providerId="ADAL" clId="{F1684629-C362-4963-B203-FB705DF8ED3D}" dt="2024-01-05T09:17:17.829" v="14139"/>
          <ac:spMkLst>
            <pc:docMk/>
            <pc:sldMk cId="25671271" sldId="256"/>
            <ac:spMk id="19" creationId="{FBC5BB77-2186-4779-87E0-60B4F5BDF569}"/>
          </ac:spMkLst>
        </pc:spChg>
        <pc:spChg chg="add del mod replST">
          <ac:chgData name="Martin Locock" userId="e15b0232-237d-4436-a587-677fdd88485c" providerId="ADAL" clId="{F1684629-C362-4963-B203-FB705DF8ED3D}" dt="2024-01-05T09:17:17.829" v="14140"/>
          <ac:spMkLst>
            <pc:docMk/>
            <pc:sldMk cId="25671271" sldId="256"/>
            <ac:spMk id="20" creationId="{07F9D2D3-ED98-4113-AA36-12C51A3AF9DE}"/>
          </ac:spMkLst>
        </pc:spChg>
        <pc:spChg chg="add mod replST">
          <ac:chgData name="Martin Locock" userId="e15b0232-237d-4436-a587-677fdd88485c" providerId="ADAL" clId="{F1684629-C362-4963-B203-FB705DF8ED3D}" dt="2024-01-05T10:17:01.029" v="19319"/>
          <ac:spMkLst>
            <pc:docMk/>
            <pc:sldMk cId="25671271" sldId="256"/>
            <ac:spMk id="20" creationId="{7B2A276A-201C-4C2C-9B56-B451B7EFC00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0" creationId="{B7A9F462-A73B-43DB-B27D-B757188067A2}"/>
          </ac:spMkLst>
        </pc:spChg>
        <pc:spChg chg="add mod replST">
          <ac:chgData name="Martin Locock" userId="e15b0232-237d-4436-a587-677fdd88485c" providerId="ADAL" clId="{F1684629-C362-4963-B203-FB705DF8ED3D}" dt="2024-01-04T14:50:29.314" v="269"/>
          <ac:spMkLst>
            <pc:docMk/>
            <pc:sldMk cId="25671271" sldId="256"/>
            <ac:spMk id="20" creationId="{BF72114A-1974-4C85-ADFF-176AA19159F9}"/>
          </ac:spMkLst>
        </pc:spChg>
        <pc:spChg chg="add del mod replST">
          <ac:chgData name="Martin Locock" userId="e15b0232-237d-4436-a587-677fdd88485c" providerId="ADAL" clId="{F1684629-C362-4963-B203-FB705DF8ED3D}" dt="2024-01-05T09:17:17.845" v="14141"/>
          <ac:spMkLst>
            <pc:docMk/>
            <pc:sldMk cId="25671271" sldId="256"/>
            <ac:spMk id="21" creationId="{1B8F10B3-0569-494B-974B-2ACB6772EEDB}"/>
          </ac:spMkLst>
        </pc:spChg>
        <pc:spChg chg="add mod replST">
          <ac:chgData name="Martin Locock" userId="e15b0232-237d-4436-a587-677fdd88485c" providerId="ADAL" clId="{F1684629-C362-4963-B203-FB705DF8ED3D}" dt="2024-01-05T10:17:01.029" v="19328"/>
          <ac:spMkLst>
            <pc:docMk/>
            <pc:sldMk cId="25671271" sldId="256"/>
            <ac:spMk id="21" creationId="{39AA177B-0088-4714-BEB7-6DD948E61E83}"/>
          </ac:spMkLst>
        </pc:spChg>
        <pc:spChg chg="add mod replST">
          <ac:chgData name="Martin Locock" userId="e15b0232-237d-4436-a587-677fdd88485c" providerId="ADAL" clId="{F1684629-C362-4963-B203-FB705DF8ED3D}" dt="2024-01-04T14:50:29.321" v="278"/>
          <ac:spMkLst>
            <pc:docMk/>
            <pc:sldMk cId="25671271" sldId="256"/>
            <ac:spMk id="21" creationId="{3E6DF4CD-6308-452E-A29D-32D7244188F8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1" creationId="{4D9F9736-09C6-41D5-ABCA-FD04FFD67E1A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2" creationId="{3ACF8984-3DA8-4B93-912D-47200B8884C1}"/>
          </ac:spMkLst>
        </pc:spChg>
        <pc:spChg chg="add del mod replST">
          <ac:chgData name="Martin Locock" userId="e15b0232-237d-4436-a587-677fdd88485c" providerId="ADAL" clId="{F1684629-C362-4963-B203-FB705DF8ED3D}" dt="2024-01-05T09:17:17.845" v="14142"/>
          <ac:spMkLst>
            <pc:docMk/>
            <pc:sldMk cId="25671271" sldId="256"/>
            <ac:spMk id="22" creationId="{77F5880C-1843-4EBD-90CF-6B2C88A78F08}"/>
          </ac:spMkLst>
        </pc:spChg>
        <pc:spChg chg="add mod replST">
          <ac:chgData name="Martin Locock" userId="e15b0232-237d-4436-a587-677fdd88485c" providerId="ADAL" clId="{F1684629-C362-4963-B203-FB705DF8ED3D}" dt="2024-01-04T14:50:29.329" v="287"/>
          <ac:spMkLst>
            <pc:docMk/>
            <pc:sldMk cId="25671271" sldId="256"/>
            <ac:spMk id="22" creationId="{BE95684A-BE8F-4346-B325-E00D673F36C8}"/>
          </ac:spMkLst>
        </pc:spChg>
        <pc:spChg chg="add mod replST">
          <ac:chgData name="Martin Locock" userId="e15b0232-237d-4436-a587-677fdd88485c" providerId="ADAL" clId="{F1684629-C362-4963-B203-FB705DF8ED3D}" dt="2024-01-05T10:17:01.029" v="19337"/>
          <ac:spMkLst>
            <pc:docMk/>
            <pc:sldMk cId="25671271" sldId="256"/>
            <ac:spMk id="22" creationId="{FE0C5F7B-BE4E-4106-99F6-2DDB7E9E8FB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3" creationId="{1DB0693B-ACE2-426B-8033-7F2D2AEF5BF4}"/>
          </ac:spMkLst>
        </pc:spChg>
        <pc:spChg chg="add mod replST">
          <ac:chgData name="Martin Locock" userId="e15b0232-237d-4436-a587-677fdd88485c" providerId="ADAL" clId="{F1684629-C362-4963-B203-FB705DF8ED3D}" dt="2024-01-05T10:17:01.045" v="19346"/>
          <ac:spMkLst>
            <pc:docMk/>
            <pc:sldMk cId="25671271" sldId="256"/>
            <ac:spMk id="23" creationId="{3B0AC0B7-DF6E-415C-83E6-022203F433E6}"/>
          </ac:spMkLst>
        </pc:spChg>
        <pc:spChg chg="add del mod replST">
          <ac:chgData name="Martin Locock" userId="e15b0232-237d-4436-a587-677fdd88485c" providerId="ADAL" clId="{F1684629-C362-4963-B203-FB705DF8ED3D}" dt="2024-01-05T09:17:17.845" v="14143"/>
          <ac:spMkLst>
            <pc:docMk/>
            <pc:sldMk cId="25671271" sldId="256"/>
            <ac:spMk id="23" creationId="{94DED3CB-AF99-4EF2-A855-A19A0A0D6652}"/>
          </ac:spMkLst>
        </pc:spChg>
        <pc:spChg chg="add mod replST">
          <ac:chgData name="Martin Locock" userId="e15b0232-237d-4436-a587-677fdd88485c" providerId="ADAL" clId="{F1684629-C362-4963-B203-FB705DF8ED3D}" dt="2024-01-04T14:50:29.336" v="296"/>
          <ac:spMkLst>
            <pc:docMk/>
            <pc:sldMk cId="25671271" sldId="256"/>
            <ac:spMk id="23" creationId="{B661BFD6-FF4C-45E7-B3E3-024B9DEE2E85}"/>
          </ac:spMkLst>
        </pc:spChg>
        <pc:spChg chg="add mod replST">
          <ac:chgData name="Martin Locock" userId="e15b0232-237d-4436-a587-677fdd88485c" providerId="ADAL" clId="{F1684629-C362-4963-B203-FB705DF8ED3D}" dt="2024-01-04T14:50:29.344" v="305"/>
          <ac:spMkLst>
            <pc:docMk/>
            <pc:sldMk cId="25671271" sldId="256"/>
            <ac:spMk id="24" creationId="{01B21F82-AF8D-40AA-A727-E2C479C488A7}"/>
          </ac:spMkLst>
        </pc:spChg>
        <pc:spChg chg="add mod replST">
          <ac:chgData name="Martin Locock" userId="e15b0232-237d-4436-a587-677fdd88485c" providerId="ADAL" clId="{F1684629-C362-4963-B203-FB705DF8ED3D}" dt="2024-01-05T10:17:01.045" v="19355"/>
          <ac:spMkLst>
            <pc:docMk/>
            <pc:sldMk cId="25671271" sldId="256"/>
            <ac:spMk id="24" creationId="{7DB01B28-F2C0-4C12-B1DB-DE6621948FE5}"/>
          </ac:spMkLst>
        </pc:spChg>
        <pc:spChg chg="add del mod replST">
          <ac:chgData name="Martin Locock" userId="e15b0232-237d-4436-a587-677fdd88485c" providerId="ADAL" clId="{F1684629-C362-4963-B203-FB705DF8ED3D}" dt="2024-01-05T09:17:17.845" v="14144"/>
          <ac:spMkLst>
            <pc:docMk/>
            <pc:sldMk cId="25671271" sldId="256"/>
            <ac:spMk id="24" creationId="{9ABF1114-B088-42BE-A6AE-370D558C7FD0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4" creationId="{CC01D363-3546-4B71-9E3A-EF87C993F2FD}"/>
          </ac:spMkLst>
        </pc:spChg>
        <pc:spChg chg="add mod replST">
          <ac:chgData name="Martin Locock" userId="e15b0232-237d-4436-a587-677fdd88485c" providerId="ADAL" clId="{F1684629-C362-4963-B203-FB705DF8ED3D}" dt="2024-01-04T14:50:29.351" v="314"/>
          <ac:spMkLst>
            <pc:docMk/>
            <pc:sldMk cId="25671271" sldId="256"/>
            <ac:spMk id="25" creationId="{284EE976-252E-4C78-8258-AD7E0324CA0F}"/>
          </ac:spMkLst>
        </pc:spChg>
        <pc:spChg chg="add mod replST">
          <ac:chgData name="Martin Locock" userId="e15b0232-237d-4436-a587-677fdd88485c" providerId="ADAL" clId="{F1684629-C362-4963-B203-FB705DF8ED3D}" dt="2024-01-05T10:17:01.067" v="19364"/>
          <ac:spMkLst>
            <pc:docMk/>
            <pc:sldMk cId="25671271" sldId="256"/>
            <ac:spMk id="25" creationId="{A1A538CE-7A57-4BC1-B75D-803703304C75}"/>
          </ac:spMkLst>
        </pc:spChg>
        <pc:spChg chg="add del mod replST">
          <ac:chgData name="Martin Locock" userId="e15b0232-237d-4436-a587-677fdd88485c" providerId="ADAL" clId="{F1684629-C362-4963-B203-FB705DF8ED3D}" dt="2024-01-05T09:17:17.845" v="14145"/>
          <ac:spMkLst>
            <pc:docMk/>
            <pc:sldMk cId="25671271" sldId="256"/>
            <ac:spMk id="25" creationId="{B72E7FF2-31F7-4A70-A151-83ED82F49710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5" creationId="{E932748A-69A9-476F-9BAD-626D5A215087}"/>
          </ac:spMkLst>
        </pc:spChg>
        <pc:spChg chg="add mod replST">
          <ac:chgData name="Martin Locock" userId="e15b0232-237d-4436-a587-677fdd88485c" providerId="ADAL" clId="{F1684629-C362-4963-B203-FB705DF8ED3D}" dt="2024-01-04T14:50:29.361" v="323"/>
          <ac:spMkLst>
            <pc:docMk/>
            <pc:sldMk cId="25671271" sldId="256"/>
            <ac:spMk id="26" creationId="{2E755C10-7AE9-4D0F-B196-F9F8B363980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6" creationId="{32C9250E-92BB-48F4-9F56-2981F2F8EB88}"/>
          </ac:spMkLst>
        </pc:spChg>
        <pc:spChg chg="add del mod replST">
          <ac:chgData name="Martin Locock" userId="e15b0232-237d-4436-a587-677fdd88485c" providerId="ADAL" clId="{F1684629-C362-4963-B203-FB705DF8ED3D}" dt="2024-01-05T09:17:17.845" v="14146"/>
          <ac:spMkLst>
            <pc:docMk/>
            <pc:sldMk cId="25671271" sldId="256"/>
            <ac:spMk id="26" creationId="{955ECABD-1F9A-42F2-BF21-908916DBAD39}"/>
          </ac:spMkLst>
        </pc:spChg>
        <pc:spChg chg="add mod replST">
          <ac:chgData name="Martin Locock" userId="e15b0232-237d-4436-a587-677fdd88485c" providerId="ADAL" clId="{F1684629-C362-4963-B203-FB705DF8ED3D}" dt="2024-01-05T10:17:01.067" v="19373"/>
          <ac:spMkLst>
            <pc:docMk/>
            <pc:sldMk cId="25671271" sldId="256"/>
            <ac:spMk id="26" creationId="{FB64FD04-9E6F-4A5E-A9DC-03F5318332C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7" creationId="{02E151DE-4E6B-4C69-A743-93A637923547}"/>
          </ac:spMkLst>
        </pc:spChg>
        <pc:spChg chg="add del mod replST">
          <ac:chgData name="Martin Locock" userId="e15b0232-237d-4436-a587-677fdd88485c" providerId="ADAL" clId="{F1684629-C362-4963-B203-FB705DF8ED3D}" dt="2024-01-05T09:17:17.845" v="14147"/>
          <ac:spMkLst>
            <pc:docMk/>
            <pc:sldMk cId="25671271" sldId="256"/>
            <ac:spMk id="27" creationId="{2BF582FB-D632-4255-9496-A4B04B3BF191}"/>
          </ac:spMkLst>
        </pc:spChg>
        <pc:spChg chg="add mod replST">
          <ac:chgData name="Martin Locock" userId="e15b0232-237d-4436-a587-677fdd88485c" providerId="ADAL" clId="{F1684629-C362-4963-B203-FB705DF8ED3D}" dt="2024-01-05T10:17:01.067" v="19382"/>
          <ac:spMkLst>
            <pc:docMk/>
            <pc:sldMk cId="25671271" sldId="256"/>
            <ac:spMk id="27" creationId="{F255EB96-02D8-4B28-A2FD-5962684A42A8}"/>
          </ac:spMkLst>
        </pc:spChg>
        <pc:spChg chg="add mod replST">
          <ac:chgData name="Martin Locock" userId="e15b0232-237d-4436-a587-677fdd88485c" providerId="ADAL" clId="{F1684629-C362-4963-B203-FB705DF8ED3D}" dt="2024-01-04T14:50:29.367" v="332"/>
          <ac:spMkLst>
            <pc:docMk/>
            <pc:sldMk cId="25671271" sldId="256"/>
            <ac:spMk id="27" creationId="{FF29CD59-E0EF-4504-B4D1-555263A6AF7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8" creationId="{53133B90-6DB8-453C-8C94-F415A139640B}"/>
          </ac:spMkLst>
        </pc:spChg>
        <pc:spChg chg="add mod replST">
          <ac:chgData name="Martin Locock" userId="e15b0232-237d-4436-a587-677fdd88485c" providerId="ADAL" clId="{F1684629-C362-4963-B203-FB705DF8ED3D}" dt="2024-01-04T14:50:29.376" v="341"/>
          <ac:spMkLst>
            <pc:docMk/>
            <pc:sldMk cId="25671271" sldId="256"/>
            <ac:spMk id="28" creationId="{83DCC9FD-C067-4CD9-A079-C9FD3CDB0E1B}"/>
          </ac:spMkLst>
        </pc:spChg>
        <pc:spChg chg="add del mod replST">
          <ac:chgData name="Martin Locock" userId="e15b0232-237d-4436-a587-677fdd88485c" providerId="ADAL" clId="{F1684629-C362-4963-B203-FB705DF8ED3D}" dt="2024-01-05T09:17:17.845" v="14148"/>
          <ac:spMkLst>
            <pc:docMk/>
            <pc:sldMk cId="25671271" sldId="256"/>
            <ac:spMk id="28" creationId="{BB78933B-E338-4D4C-A67A-1E28ACB28C79}"/>
          </ac:spMkLst>
        </pc:spChg>
        <pc:spChg chg="add mod replST">
          <ac:chgData name="Martin Locock" userId="e15b0232-237d-4436-a587-677fdd88485c" providerId="ADAL" clId="{F1684629-C362-4963-B203-FB705DF8ED3D}" dt="2024-01-05T10:17:01.082" v="19391"/>
          <ac:spMkLst>
            <pc:docMk/>
            <pc:sldMk cId="25671271" sldId="256"/>
            <ac:spMk id="28" creationId="{F8D618D3-F548-4FC0-8D30-938F8413E020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9" creationId="{1DC92772-18E2-495D-8397-5106A55DEE02}"/>
          </ac:spMkLst>
        </pc:spChg>
        <pc:spChg chg="add mod replST">
          <ac:chgData name="Martin Locock" userId="e15b0232-237d-4436-a587-677fdd88485c" providerId="ADAL" clId="{F1684629-C362-4963-B203-FB705DF8ED3D}" dt="2024-01-04T14:50:29.382" v="350"/>
          <ac:spMkLst>
            <pc:docMk/>
            <pc:sldMk cId="25671271" sldId="256"/>
            <ac:spMk id="29" creationId="{5A25E226-1B2B-4851-B2E5-93BB2893C202}"/>
          </ac:spMkLst>
        </pc:spChg>
        <pc:spChg chg="add mod replST">
          <ac:chgData name="Martin Locock" userId="e15b0232-237d-4436-a587-677fdd88485c" providerId="ADAL" clId="{F1684629-C362-4963-B203-FB705DF8ED3D}" dt="2024-01-05T10:17:01.082" v="19400"/>
          <ac:spMkLst>
            <pc:docMk/>
            <pc:sldMk cId="25671271" sldId="256"/>
            <ac:spMk id="29" creationId="{63879C77-1E35-41D0-B29D-FE65E4576E16}"/>
          </ac:spMkLst>
        </pc:spChg>
        <pc:spChg chg="add del mod replST">
          <ac:chgData name="Martin Locock" userId="e15b0232-237d-4436-a587-677fdd88485c" providerId="ADAL" clId="{F1684629-C362-4963-B203-FB705DF8ED3D}" dt="2024-01-05T09:17:17.845" v="14149"/>
          <ac:spMkLst>
            <pc:docMk/>
            <pc:sldMk cId="25671271" sldId="256"/>
            <ac:spMk id="29" creationId="{8A856A21-485E-428F-8A2E-951E3BFE8735}"/>
          </ac:spMkLst>
        </pc:spChg>
        <pc:spChg chg="add mod replST">
          <ac:chgData name="Martin Locock" userId="e15b0232-237d-4436-a587-677fdd88485c" providerId="ADAL" clId="{F1684629-C362-4963-B203-FB705DF8ED3D}" dt="2024-01-05T10:17:01.098" v="19409"/>
          <ac:spMkLst>
            <pc:docMk/>
            <pc:sldMk cId="25671271" sldId="256"/>
            <ac:spMk id="30" creationId="{33AE44DE-4F4D-4E86-A18E-1101185A7D87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0" creationId="{617A238A-24A4-442B-A9A3-30606C59B3E1}"/>
          </ac:spMkLst>
        </pc:spChg>
        <pc:spChg chg="add mod replST">
          <ac:chgData name="Martin Locock" userId="e15b0232-237d-4436-a587-677fdd88485c" providerId="ADAL" clId="{F1684629-C362-4963-B203-FB705DF8ED3D}" dt="2024-01-04T14:50:29.388" v="359"/>
          <ac:spMkLst>
            <pc:docMk/>
            <pc:sldMk cId="25671271" sldId="256"/>
            <ac:spMk id="30" creationId="{C3054EDF-803C-4761-9DDC-6EA057CE8617}"/>
          </ac:spMkLst>
        </pc:spChg>
        <pc:spChg chg="add del mod replST">
          <ac:chgData name="Martin Locock" userId="e15b0232-237d-4436-a587-677fdd88485c" providerId="ADAL" clId="{F1684629-C362-4963-B203-FB705DF8ED3D}" dt="2024-01-05T09:17:17.845" v="14150"/>
          <ac:spMkLst>
            <pc:docMk/>
            <pc:sldMk cId="25671271" sldId="256"/>
            <ac:spMk id="30" creationId="{E487FBE1-594F-45FE-8CD3-A54FEE42D48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1" creationId="{0621CF5E-A6B9-4359-93FA-35CC1ADB8404}"/>
          </ac:spMkLst>
        </pc:spChg>
        <pc:spChg chg="add mod replST">
          <ac:chgData name="Martin Locock" userId="e15b0232-237d-4436-a587-677fdd88485c" providerId="ADAL" clId="{F1684629-C362-4963-B203-FB705DF8ED3D}" dt="2024-01-04T14:50:29.395" v="368"/>
          <ac:spMkLst>
            <pc:docMk/>
            <pc:sldMk cId="25671271" sldId="256"/>
            <ac:spMk id="31" creationId="{1E8AD233-F551-4496-B374-1480A6340846}"/>
          </ac:spMkLst>
        </pc:spChg>
        <pc:spChg chg="add del mod replST">
          <ac:chgData name="Martin Locock" userId="e15b0232-237d-4436-a587-677fdd88485c" providerId="ADAL" clId="{F1684629-C362-4963-B203-FB705DF8ED3D}" dt="2024-01-05T09:17:17.845" v="14151"/>
          <ac:spMkLst>
            <pc:docMk/>
            <pc:sldMk cId="25671271" sldId="256"/>
            <ac:spMk id="31" creationId="{67B47D42-6A1A-4603-A64D-8C5E8CF07454}"/>
          </ac:spMkLst>
        </pc:spChg>
        <pc:spChg chg="add mod replST">
          <ac:chgData name="Martin Locock" userId="e15b0232-237d-4436-a587-677fdd88485c" providerId="ADAL" clId="{F1684629-C362-4963-B203-FB705DF8ED3D}" dt="2024-01-05T10:17:01.098" v="19418"/>
          <ac:spMkLst>
            <pc:docMk/>
            <pc:sldMk cId="25671271" sldId="256"/>
            <ac:spMk id="31" creationId="{6A6101FF-3EAB-48D1-A435-4B8FEE61B02F}"/>
          </ac:spMkLst>
        </pc:spChg>
        <pc:spChg chg="add del mod replST">
          <ac:chgData name="Martin Locock" userId="e15b0232-237d-4436-a587-677fdd88485c" providerId="ADAL" clId="{F1684629-C362-4963-B203-FB705DF8ED3D}" dt="2024-01-05T09:17:17.845" v="14152"/>
          <ac:spMkLst>
            <pc:docMk/>
            <pc:sldMk cId="25671271" sldId="256"/>
            <ac:spMk id="32" creationId="{979DAF69-8984-4CC9-994B-B4E4B1AB92CE}"/>
          </ac:spMkLst>
        </pc:spChg>
        <pc:spChg chg="add mod replST">
          <ac:chgData name="Martin Locock" userId="e15b0232-237d-4436-a587-677fdd88485c" providerId="ADAL" clId="{F1684629-C362-4963-B203-FB705DF8ED3D}" dt="2024-01-04T14:50:29.401" v="377"/>
          <ac:spMkLst>
            <pc:docMk/>
            <pc:sldMk cId="25671271" sldId="256"/>
            <ac:spMk id="32" creationId="{9A2FA686-B833-4603-B6B1-B89AE297EE57}"/>
          </ac:spMkLst>
        </pc:spChg>
        <pc:spChg chg="add mod replST">
          <ac:chgData name="Martin Locock" userId="e15b0232-237d-4436-a587-677fdd88485c" providerId="ADAL" clId="{F1684629-C362-4963-B203-FB705DF8ED3D}" dt="2024-01-05T10:17:01.098" v="19427"/>
          <ac:spMkLst>
            <pc:docMk/>
            <pc:sldMk cId="25671271" sldId="256"/>
            <ac:spMk id="32" creationId="{CEED513D-4BC2-4513-A74A-5D34788D43F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2" creationId="{EC4E3F41-2A3B-4B9D-B596-C2579B3E8608}"/>
          </ac:spMkLst>
        </pc:spChg>
        <pc:spChg chg="add del mod replST">
          <ac:chgData name="Martin Locock" userId="e15b0232-237d-4436-a587-677fdd88485c" providerId="ADAL" clId="{F1684629-C362-4963-B203-FB705DF8ED3D}" dt="2024-01-05T09:17:17.845" v="14153"/>
          <ac:spMkLst>
            <pc:docMk/>
            <pc:sldMk cId="25671271" sldId="256"/>
            <ac:spMk id="33" creationId="{001952EF-BF4A-4EFE-8C5E-62FA36E4EC52}"/>
          </ac:spMkLst>
        </pc:spChg>
        <pc:spChg chg="add mod replST">
          <ac:chgData name="Martin Locock" userId="e15b0232-237d-4436-a587-677fdd88485c" providerId="ADAL" clId="{F1684629-C362-4963-B203-FB705DF8ED3D}" dt="2024-01-04T14:50:29.408" v="386"/>
          <ac:spMkLst>
            <pc:docMk/>
            <pc:sldMk cId="25671271" sldId="256"/>
            <ac:spMk id="33" creationId="{5CF9A629-8393-418D-B5E7-FBC2B9683C7F}"/>
          </ac:spMkLst>
        </pc:spChg>
        <pc:spChg chg="add mod replST">
          <ac:chgData name="Martin Locock" userId="e15b0232-237d-4436-a587-677fdd88485c" providerId="ADAL" clId="{F1684629-C362-4963-B203-FB705DF8ED3D}" dt="2024-01-05T10:17:01.114" v="19436"/>
          <ac:spMkLst>
            <pc:docMk/>
            <pc:sldMk cId="25671271" sldId="256"/>
            <ac:spMk id="33" creationId="{D009346F-510B-4ADE-9443-5608D29E432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3" creationId="{F6524375-2774-498D-A540-8F9F4619D675}"/>
          </ac:spMkLst>
        </pc:spChg>
        <pc:spChg chg="add del mod replST">
          <ac:chgData name="Martin Locock" userId="e15b0232-237d-4436-a587-677fdd88485c" providerId="ADAL" clId="{F1684629-C362-4963-B203-FB705DF8ED3D}" dt="2024-01-05T09:17:17.845" v="14154"/>
          <ac:spMkLst>
            <pc:docMk/>
            <pc:sldMk cId="25671271" sldId="256"/>
            <ac:spMk id="34" creationId="{51BF83B2-6A08-4AD7-8AF8-25A0F3C601DA}"/>
          </ac:spMkLst>
        </pc:spChg>
        <pc:spChg chg="add mod replST">
          <ac:chgData name="Martin Locock" userId="e15b0232-237d-4436-a587-677fdd88485c" providerId="ADAL" clId="{F1684629-C362-4963-B203-FB705DF8ED3D}" dt="2024-01-05T10:17:01.114" v="19445"/>
          <ac:spMkLst>
            <pc:docMk/>
            <pc:sldMk cId="25671271" sldId="256"/>
            <ac:spMk id="34" creationId="{A0281D75-C58C-4CE3-86A5-93C8AD98103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4" creationId="{CB7C494E-3803-4CBC-9A56-901BCF36ED07}"/>
          </ac:spMkLst>
        </pc:spChg>
        <pc:spChg chg="add mod replST">
          <ac:chgData name="Martin Locock" userId="e15b0232-237d-4436-a587-677fdd88485c" providerId="ADAL" clId="{F1684629-C362-4963-B203-FB705DF8ED3D}" dt="2024-01-04T14:50:29.414" v="395"/>
          <ac:spMkLst>
            <pc:docMk/>
            <pc:sldMk cId="25671271" sldId="256"/>
            <ac:spMk id="34" creationId="{E4D01403-726B-4D6E-8407-60B4036A09B5}"/>
          </ac:spMkLst>
        </pc:spChg>
        <pc:spChg chg="add del mod replST">
          <ac:chgData name="Martin Locock" userId="e15b0232-237d-4436-a587-677fdd88485c" providerId="ADAL" clId="{F1684629-C362-4963-B203-FB705DF8ED3D}" dt="2024-01-05T09:17:17.845" v="14155"/>
          <ac:spMkLst>
            <pc:docMk/>
            <pc:sldMk cId="25671271" sldId="256"/>
            <ac:spMk id="35" creationId="{4D36AFBD-A829-45BB-AC81-ED1FFC3E848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5" creationId="{B599A1DF-DF30-4920-85BC-9F8F7BCB18A5}"/>
          </ac:spMkLst>
        </pc:spChg>
        <pc:spChg chg="add mod replST">
          <ac:chgData name="Martin Locock" userId="e15b0232-237d-4436-a587-677fdd88485c" providerId="ADAL" clId="{F1684629-C362-4963-B203-FB705DF8ED3D}" dt="2024-01-04T14:50:29.421" v="404"/>
          <ac:spMkLst>
            <pc:docMk/>
            <pc:sldMk cId="25671271" sldId="256"/>
            <ac:spMk id="35" creationId="{B64C69F5-0484-4D17-968F-39591B6C923E}"/>
          </ac:spMkLst>
        </pc:spChg>
        <pc:spChg chg="add mod replST">
          <ac:chgData name="Martin Locock" userId="e15b0232-237d-4436-a587-677fdd88485c" providerId="ADAL" clId="{F1684629-C362-4963-B203-FB705DF8ED3D}" dt="2024-01-05T10:17:01.129" v="19454"/>
          <ac:spMkLst>
            <pc:docMk/>
            <pc:sldMk cId="25671271" sldId="256"/>
            <ac:spMk id="35" creationId="{D63772DE-91D9-4F02-9A27-9AC32C6B3667}"/>
          </ac:spMkLst>
        </pc:spChg>
        <pc:spChg chg="add mod replST">
          <ac:chgData name="Martin Locock" userId="e15b0232-237d-4436-a587-677fdd88485c" providerId="ADAL" clId="{F1684629-C362-4963-B203-FB705DF8ED3D}" dt="2024-01-04T14:50:29.429" v="413"/>
          <ac:spMkLst>
            <pc:docMk/>
            <pc:sldMk cId="25671271" sldId="256"/>
            <ac:spMk id="36" creationId="{75DCB6C4-1794-412C-9085-174A7D507D63}"/>
          </ac:spMkLst>
        </pc:spChg>
        <pc:spChg chg="add mod replST">
          <ac:chgData name="Martin Locock" userId="e15b0232-237d-4436-a587-677fdd88485c" providerId="ADAL" clId="{F1684629-C362-4963-B203-FB705DF8ED3D}" dt="2024-01-05T10:17:01.129" v="19463"/>
          <ac:spMkLst>
            <pc:docMk/>
            <pc:sldMk cId="25671271" sldId="256"/>
            <ac:spMk id="36" creationId="{98984838-0DFE-498D-B5EC-1CE609067494}"/>
          </ac:spMkLst>
        </pc:spChg>
        <pc:spChg chg="add del mod replST">
          <ac:chgData name="Martin Locock" userId="e15b0232-237d-4436-a587-677fdd88485c" providerId="ADAL" clId="{F1684629-C362-4963-B203-FB705DF8ED3D}" dt="2024-01-05T09:17:17.845" v="14156"/>
          <ac:spMkLst>
            <pc:docMk/>
            <pc:sldMk cId="25671271" sldId="256"/>
            <ac:spMk id="36" creationId="{E23700FF-279F-43C2-A63C-3D5CEDF68B50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6" creationId="{E9E19EB2-C291-480D-AFB7-65B22A67531D}"/>
          </ac:spMkLst>
        </pc:spChg>
        <pc:spChg chg="add mod replST">
          <ac:chgData name="Martin Locock" userId="e15b0232-237d-4436-a587-677fdd88485c" providerId="ADAL" clId="{F1684629-C362-4963-B203-FB705DF8ED3D}" dt="2024-01-04T14:50:29.435" v="422"/>
          <ac:spMkLst>
            <pc:docMk/>
            <pc:sldMk cId="25671271" sldId="256"/>
            <ac:spMk id="37" creationId="{3D01BEA3-623D-4C7E-ABC7-C59093856682}"/>
          </ac:spMkLst>
        </pc:spChg>
        <pc:spChg chg="add del mod replST">
          <ac:chgData name="Martin Locock" userId="e15b0232-237d-4436-a587-677fdd88485c" providerId="ADAL" clId="{F1684629-C362-4963-B203-FB705DF8ED3D}" dt="2024-01-05T09:17:17.857" v="14157"/>
          <ac:spMkLst>
            <pc:docMk/>
            <pc:sldMk cId="25671271" sldId="256"/>
            <ac:spMk id="37" creationId="{73A196C2-D4C3-423E-8716-53546E6ADB6E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7" creationId="{941A97C5-1CFA-4E31-8378-41453A7D8435}"/>
          </ac:spMkLst>
        </pc:spChg>
        <pc:spChg chg="add mod replST">
          <ac:chgData name="Martin Locock" userId="e15b0232-237d-4436-a587-677fdd88485c" providerId="ADAL" clId="{F1684629-C362-4963-B203-FB705DF8ED3D}" dt="2024-01-05T10:17:01.129" v="19472"/>
          <ac:spMkLst>
            <pc:docMk/>
            <pc:sldMk cId="25671271" sldId="256"/>
            <ac:spMk id="37" creationId="{CC69E7A5-DC86-4531-89D1-B79D90E1CAEC}"/>
          </ac:spMkLst>
        </pc:spChg>
        <pc:spChg chg="add mod replST">
          <ac:chgData name="Martin Locock" userId="e15b0232-237d-4436-a587-677fdd88485c" providerId="ADAL" clId="{F1684629-C362-4963-B203-FB705DF8ED3D}" dt="2024-01-04T14:50:29.441" v="431"/>
          <ac:spMkLst>
            <pc:docMk/>
            <pc:sldMk cId="25671271" sldId="256"/>
            <ac:spMk id="38" creationId="{2F30B208-5F1B-4856-A7D3-47B9C659D7A3}"/>
          </ac:spMkLst>
        </pc:spChg>
        <pc:spChg chg="add del mod replST">
          <ac:chgData name="Martin Locock" userId="e15b0232-237d-4436-a587-677fdd88485c" providerId="ADAL" clId="{F1684629-C362-4963-B203-FB705DF8ED3D}" dt="2024-01-05T09:17:17.857" v="14158"/>
          <ac:spMkLst>
            <pc:docMk/>
            <pc:sldMk cId="25671271" sldId="256"/>
            <ac:spMk id="38" creationId="{4D188EFF-D927-4BA2-8960-F7410CE1A19F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8" creationId="{8CDFC7DE-DA0F-4F26-BCB9-8A7AF329A571}"/>
          </ac:spMkLst>
        </pc:spChg>
        <pc:spChg chg="add mod replST">
          <ac:chgData name="Martin Locock" userId="e15b0232-237d-4436-a587-677fdd88485c" providerId="ADAL" clId="{F1684629-C362-4963-B203-FB705DF8ED3D}" dt="2024-01-05T10:17:01.145" v="19481"/>
          <ac:spMkLst>
            <pc:docMk/>
            <pc:sldMk cId="25671271" sldId="256"/>
            <ac:spMk id="38" creationId="{F036163A-C09B-4077-8CA0-275250F2DD97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9" creationId="{818EC0BD-CDDE-4F13-B749-F5826B169FE7}"/>
          </ac:spMkLst>
        </pc:spChg>
        <pc:spChg chg="add mod replST">
          <ac:chgData name="Martin Locock" userId="e15b0232-237d-4436-a587-677fdd88485c" providerId="ADAL" clId="{F1684629-C362-4963-B203-FB705DF8ED3D}" dt="2024-01-05T10:17:01.145" v="19490"/>
          <ac:spMkLst>
            <pc:docMk/>
            <pc:sldMk cId="25671271" sldId="256"/>
            <ac:spMk id="39" creationId="{9C5D721E-1156-4058-AD29-94DECC24E489}"/>
          </ac:spMkLst>
        </pc:spChg>
        <pc:spChg chg="add mod replST">
          <ac:chgData name="Martin Locock" userId="e15b0232-237d-4436-a587-677fdd88485c" providerId="ADAL" clId="{F1684629-C362-4963-B203-FB705DF8ED3D}" dt="2024-01-04T14:50:29.447" v="440"/>
          <ac:spMkLst>
            <pc:docMk/>
            <pc:sldMk cId="25671271" sldId="256"/>
            <ac:spMk id="39" creationId="{A660AFB9-C9EF-4563-A9F1-98E88DBCB7AA}"/>
          </ac:spMkLst>
        </pc:spChg>
        <pc:spChg chg="add del mod replST">
          <ac:chgData name="Martin Locock" userId="e15b0232-237d-4436-a587-677fdd88485c" providerId="ADAL" clId="{F1684629-C362-4963-B203-FB705DF8ED3D}" dt="2024-01-05T09:17:17.857" v="14159"/>
          <ac:spMkLst>
            <pc:docMk/>
            <pc:sldMk cId="25671271" sldId="256"/>
            <ac:spMk id="39" creationId="{F171D333-66E8-45F2-81B8-9226221BB7E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0" creationId="{0EAA09FD-4246-43EC-98CC-FFA9022739A0}"/>
          </ac:spMkLst>
        </pc:spChg>
        <pc:spChg chg="add mod replST">
          <ac:chgData name="Martin Locock" userId="e15b0232-237d-4436-a587-677fdd88485c" providerId="ADAL" clId="{F1684629-C362-4963-B203-FB705DF8ED3D}" dt="2024-01-05T10:17:01.145" v="19499"/>
          <ac:spMkLst>
            <pc:docMk/>
            <pc:sldMk cId="25671271" sldId="256"/>
            <ac:spMk id="40" creationId="{3AED3383-780D-4A11-8E73-71661ECE6F8B}"/>
          </ac:spMkLst>
        </pc:spChg>
        <pc:spChg chg="add del mod replST">
          <ac:chgData name="Martin Locock" userId="e15b0232-237d-4436-a587-677fdd88485c" providerId="ADAL" clId="{F1684629-C362-4963-B203-FB705DF8ED3D}" dt="2024-01-05T09:17:17.857" v="14160"/>
          <ac:spMkLst>
            <pc:docMk/>
            <pc:sldMk cId="25671271" sldId="256"/>
            <ac:spMk id="40" creationId="{F9AAED57-3075-431D-B82E-205160D9333D}"/>
          </ac:spMkLst>
        </pc:spChg>
        <pc:spChg chg="add mod replST">
          <ac:chgData name="Martin Locock" userId="e15b0232-237d-4436-a587-677fdd88485c" providerId="ADAL" clId="{F1684629-C362-4963-B203-FB705DF8ED3D}" dt="2024-01-04T14:50:29.454" v="449"/>
          <ac:spMkLst>
            <pc:docMk/>
            <pc:sldMk cId="25671271" sldId="256"/>
            <ac:spMk id="40" creationId="{FD1256FC-4313-46A6-A076-6DD94B562C3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1" creationId="{0920DF73-8CA5-415E-BB26-EAEEE607EE7A}"/>
          </ac:spMkLst>
        </pc:spChg>
        <pc:spChg chg="add mod replST">
          <ac:chgData name="Martin Locock" userId="e15b0232-237d-4436-a587-677fdd88485c" providerId="ADAL" clId="{F1684629-C362-4963-B203-FB705DF8ED3D}" dt="2024-01-05T10:17:01.160" v="19508"/>
          <ac:spMkLst>
            <pc:docMk/>
            <pc:sldMk cId="25671271" sldId="256"/>
            <ac:spMk id="41" creationId="{16AA6305-1791-47A7-A34F-E80409E58415}"/>
          </ac:spMkLst>
        </pc:spChg>
        <pc:spChg chg="add del mod replST">
          <ac:chgData name="Martin Locock" userId="e15b0232-237d-4436-a587-677fdd88485c" providerId="ADAL" clId="{F1684629-C362-4963-B203-FB705DF8ED3D}" dt="2024-01-05T09:17:17.857" v="14161"/>
          <ac:spMkLst>
            <pc:docMk/>
            <pc:sldMk cId="25671271" sldId="256"/>
            <ac:spMk id="41" creationId="{3EB4C64E-23F7-490B-AC87-E265DB2AAB16}"/>
          </ac:spMkLst>
        </pc:spChg>
        <pc:spChg chg="add mod replST">
          <ac:chgData name="Martin Locock" userId="e15b0232-237d-4436-a587-677fdd88485c" providerId="ADAL" clId="{F1684629-C362-4963-B203-FB705DF8ED3D}" dt="2024-01-04T14:50:29.461" v="458"/>
          <ac:spMkLst>
            <pc:docMk/>
            <pc:sldMk cId="25671271" sldId="256"/>
            <ac:spMk id="41" creationId="{68BE1A26-FC05-4E77-9BCB-6C9B5EA3D87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2" creationId="{4343A70A-79B5-47EF-8740-F2D4F1A7155C}"/>
          </ac:spMkLst>
        </pc:spChg>
        <pc:spChg chg="add mod replST">
          <ac:chgData name="Martin Locock" userId="e15b0232-237d-4436-a587-677fdd88485c" providerId="ADAL" clId="{F1684629-C362-4963-B203-FB705DF8ED3D}" dt="2024-01-04T14:50:29.467" v="467"/>
          <ac:spMkLst>
            <pc:docMk/>
            <pc:sldMk cId="25671271" sldId="256"/>
            <ac:spMk id="42" creationId="{5BBF3CB1-2645-4DA7-B86B-364F014728E0}"/>
          </ac:spMkLst>
        </pc:spChg>
        <pc:spChg chg="add mod replST">
          <ac:chgData name="Martin Locock" userId="e15b0232-237d-4436-a587-677fdd88485c" providerId="ADAL" clId="{F1684629-C362-4963-B203-FB705DF8ED3D}" dt="2024-01-05T10:17:01.167" v="19517"/>
          <ac:spMkLst>
            <pc:docMk/>
            <pc:sldMk cId="25671271" sldId="256"/>
            <ac:spMk id="42" creationId="{D0239F2E-D57B-4671-A083-F3C49401AB2C}"/>
          </ac:spMkLst>
        </pc:spChg>
        <pc:spChg chg="add del mod replST">
          <ac:chgData name="Martin Locock" userId="e15b0232-237d-4436-a587-677fdd88485c" providerId="ADAL" clId="{F1684629-C362-4963-B203-FB705DF8ED3D}" dt="2024-01-05T09:17:17.857" v="14162"/>
          <ac:spMkLst>
            <pc:docMk/>
            <pc:sldMk cId="25671271" sldId="256"/>
            <ac:spMk id="42" creationId="{D9A3FB0B-2048-4579-B63F-C11955C5C2D4}"/>
          </ac:spMkLst>
        </pc:spChg>
        <pc:spChg chg="add del mod replST">
          <ac:chgData name="Martin Locock" userId="e15b0232-237d-4436-a587-677fdd88485c" providerId="ADAL" clId="{F1684629-C362-4963-B203-FB705DF8ED3D}" dt="2024-01-05T09:17:17.857" v="14163"/>
          <ac:spMkLst>
            <pc:docMk/>
            <pc:sldMk cId="25671271" sldId="256"/>
            <ac:spMk id="43" creationId="{86C5C7E1-BBC8-4374-B9F6-C03F398CC816}"/>
          </ac:spMkLst>
        </pc:spChg>
        <pc:spChg chg="add mod replST">
          <ac:chgData name="Martin Locock" userId="e15b0232-237d-4436-a587-677fdd88485c" providerId="ADAL" clId="{F1684629-C362-4963-B203-FB705DF8ED3D}" dt="2024-01-04T14:50:29.474" v="476"/>
          <ac:spMkLst>
            <pc:docMk/>
            <pc:sldMk cId="25671271" sldId="256"/>
            <ac:spMk id="43" creationId="{9555E416-505D-4965-820C-08BB7815C5A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3" creationId="{9BC740CF-3D11-4FF8-8C48-B3664F99403A}"/>
          </ac:spMkLst>
        </pc:spChg>
        <pc:spChg chg="add mod replST">
          <ac:chgData name="Martin Locock" userId="e15b0232-237d-4436-a587-677fdd88485c" providerId="ADAL" clId="{F1684629-C362-4963-B203-FB705DF8ED3D}" dt="2024-01-05T10:17:01.167" v="19526"/>
          <ac:spMkLst>
            <pc:docMk/>
            <pc:sldMk cId="25671271" sldId="256"/>
            <ac:spMk id="43" creationId="{D97CA4CA-9A3C-4196-8FA6-A308A4AD1D50}"/>
          </ac:spMkLst>
        </pc:spChg>
        <pc:spChg chg="add mod replST">
          <ac:chgData name="Martin Locock" userId="e15b0232-237d-4436-a587-677fdd88485c" providerId="ADAL" clId="{F1684629-C362-4963-B203-FB705DF8ED3D}" dt="2024-01-04T14:50:29.480" v="485"/>
          <ac:spMkLst>
            <pc:docMk/>
            <pc:sldMk cId="25671271" sldId="256"/>
            <ac:spMk id="44" creationId="{353C1413-71A3-4BB2-9E97-DE1AA6CB103F}"/>
          </ac:spMkLst>
        </pc:spChg>
        <pc:spChg chg="add mod replST">
          <ac:chgData name="Martin Locock" userId="e15b0232-237d-4436-a587-677fdd88485c" providerId="ADAL" clId="{F1684629-C362-4963-B203-FB705DF8ED3D}" dt="2024-01-05T10:17:01.167" v="19535"/>
          <ac:spMkLst>
            <pc:docMk/>
            <pc:sldMk cId="25671271" sldId="256"/>
            <ac:spMk id="44" creationId="{38FFF56D-2602-4391-875B-888A45CDF089}"/>
          </ac:spMkLst>
        </pc:spChg>
        <pc:spChg chg="add del mod replST">
          <ac:chgData name="Martin Locock" userId="e15b0232-237d-4436-a587-677fdd88485c" providerId="ADAL" clId="{F1684629-C362-4963-B203-FB705DF8ED3D}" dt="2024-01-05T09:17:17.857" v="14164"/>
          <ac:spMkLst>
            <pc:docMk/>
            <pc:sldMk cId="25671271" sldId="256"/>
            <ac:spMk id="44" creationId="{A1E66DE3-B89C-439F-AF6C-708A2823E24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4" creationId="{D0F0B7B1-A3AE-4F8F-B33A-7FF63EAC3A5B}"/>
          </ac:spMkLst>
        </pc:spChg>
        <pc:spChg chg="add del mod replST">
          <ac:chgData name="Martin Locock" userId="e15b0232-237d-4436-a587-677fdd88485c" providerId="ADAL" clId="{F1684629-C362-4963-B203-FB705DF8ED3D}" dt="2024-01-05T09:17:17.857" v="14165"/>
          <ac:spMkLst>
            <pc:docMk/>
            <pc:sldMk cId="25671271" sldId="256"/>
            <ac:spMk id="45" creationId="{53BEB253-6F82-436A-86A4-0D0AA8DFB657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5" creationId="{6C70ED67-54E5-48CC-8199-6FB18D48CBE1}"/>
          </ac:spMkLst>
        </pc:spChg>
        <pc:spChg chg="add mod replST">
          <ac:chgData name="Martin Locock" userId="e15b0232-237d-4436-a587-677fdd88485c" providerId="ADAL" clId="{F1684629-C362-4963-B203-FB705DF8ED3D}" dt="2024-01-05T10:17:01.183" v="19544"/>
          <ac:spMkLst>
            <pc:docMk/>
            <pc:sldMk cId="25671271" sldId="256"/>
            <ac:spMk id="45" creationId="{703F1995-2EC1-4E8A-A538-A0D1E1A58F3D}"/>
          </ac:spMkLst>
        </pc:spChg>
        <pc:spChg chg="add mod replST">
          <ac:chgData name="Martin Locock" userId="e15b0232-237d-4436-a587-677fdd88485c" providerId="ADAL" clId="{F1684629-C362-4963-B203-FB705DF8ED3D}" dt="2024-01-04T14:50:29.487" v="494"/>
          <ac:spMkLst>
            <pc:docMk/>
            <pc:sldMk cId="25671271" sldId="256"/>
            <ac:spMk id="45" creationId="{7109E4CA-6C03-4EB6-808F-4CF085AFB6D8}"/>
          </ac:spMkLst>
        </pc:spChg>
        <pc:spChg chg="add mod replST">
          <ac:chgData name="Martin Locock" userId="e15b0232-237d-4436-a587-677fdd88485c" providerId="ADAL" clId="{F1684629-C362-4963-B203-FB705DF8ED3D}" dt="2024-01-04T14:50:29.494" v="503"/>
          <ac:spMkLst>
            <pc:docMk/>
            <pc:sldMk cId="25671271" sldId="256"/>
            <ac:spMk id="46" creationId="{3112DD94-DC3E-45CE-AD61-69151A823542}"/>
          </ac:spMkLst>
        </pc:spChg>
        <pc:spChg chg="add mod replST">
          <ac:chgData name="Martin Locock" userId="e15b0232-237d-4436-a587-677fdd88485c" providerId="ADAL" clId="{F1684629-C362-4963-B203-FB705DF8ED3D}" dt="2024-01-05T10:17:01.183" v="19553"/>
          <ac:spMkLst>
            <pc:docMk/>
            <pc:sldMk cId="25671271" sldId="256"/>
            <ac:spMk id="46" creationId="{856F4156-1450-4E2C-9C93-0A6A606931E2}"/>
          </ac:spMkLst>
        </pc:spChg>
        <pc:spChg chg="add del mod replST">
          <ac:chgData name="Martin Locock" userId="e15b0232-237d-4436-a587-677fdd88485c" providerId="ADAL" clId="{F1684629-C362-4963-B203-FB705DF8ED3D}" dt="2024-01-05T09:17:17.857" v="14166"/>
          <ac:spMkLst>
            <pc:docMk/>
            <pc:sldMk cId="25671271" sldId="256"/>
            <ac:spMk id="46" creationId="{B5553BC1-3B24-4EF6-AD91-EAD11BC88F5E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6" creationId="{F5ED08FA-C506-468E-BDE9-5100D6509181}"/>
          </ac:spMkLst>
        </pc:spChg>
        <pc:spChg chg="add mod replST">
          <ac:chgData name="Martin Locock" userId="e15b0232-237d-4436-a587-677fdd88485c" providerId="ADAL" clId="{F1684629-C362-4963-B203-FB705DF8ED3D}" dt="2024-01-04T14:50:29.500" v="512"/>
          <ac:spMkLst>
            <pc:docMk/>
            <pc:sldMk cId="25671271" sldId="256"/>
            <ac:spMk id="47" creationId="{2C5FA279-DB49-4DF5-8B4D-933A8CEFF087}"/>
          </ac:spMkLst>
        </pc:spChg>
        <pc:spChg chg="add mod replST">
          <ac:chgData name="Martin Locock" userId="e15b0232-237d-4436-a587-677fdd88485c" providerId="ADAL" clId="{F1684629-C362-4963-B203-FB705DF8ED3D}" dt="2024-01-05T10:17:01.183" v="19562"/>
          <ac:spMkLst>
            <pc:docMk/>
            <pc:sldMk cId="25671271" sldId="256"/>
            <ac:spMk id="47" creationId="{6E032DD3-A55A-46CA-8226-CDD1FA06D83D}"/>
          </ac:spMkLst>
        </pc:spChg>
        <pc:spChg chg="add del mod replST">
          <ac:chgData name="Martin Locock" userId="e15b0232-237d-4436-a587-677fdd88485c" providerId="ADAL" clId="{F1684629-C362-4963-B203-FB705DF8ED3D}" dt="2024-01-05T09:17:17.857" v="14167"/>
          <ac:spMkLst>
            <pc:docMk/>
            <pc:sldMk cId="25671271" sldId="256"/>
            <ac:spMk id="47" creationId="{8D68424A-801C-4ED9-BE0F-B369FD81FE46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7" creationId="{8F098C44-7793-478F-A1D8-A11A1979D7B9}"/>
          </ac:spMkLst>
        </pc:spChg>
        <pc:spChg chg="add mod replST">
          <ac:chgData name="Martin Locock" userId="e15b0232-237d-4436-a587-677fdd88485c" providerId="ADAL" clId="{F1684629-C362-4963-B203-FB705DF8ED3D}" dt="2024-01-05T10:17:01.198" v="19571"/>
          <ac:spMkLst>
            <pc:docMk/>
            <pc:sldMk cId="25671271" sldId="256"/>
            <ac:spMk id="48" creationId="{0886A130-FF24-4E6C-88EE-A7100EF79EFC}"/>
          </ac:spMkLst>
        </pc:spChg>
        <pc:spChg chg="add del mod replST">
          <ac:chgData name="Martin Locock" userId="e15b0232-237d-4436-a587-677fdd88485c" providerId="ADAL" clId="{F1684629-C362-4963-B203-FB705DF8ED3D}" dt="2024-01-05T09:17:17.857" v="14168"/>
          <ac:spMkLst>
            <pc:docMk/>
            <pc:sldMk cId="25671271" sldId="256"/>
            <ac:spMk id="48" creationId="{624BEFDA-DE9E-48D4-806C-BB61E9F5AF0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8" creationId="{65F31FA2-64FA-4AE1-A13B-5EA0638C6551}"/>
          </ac:spMkLst>
        </pc:spChg>
        <pc:spChg chg="add mod replST">
          <ac:chgData name="Martin Locock" userId="e15b0232-237d-4436-a587-677fdd88485c" providerId="ADAL" clId="{F1684629-C362-4963-B203-FB705DF8ED3D}" dt="2024-01-04T14:50:29.506" v="521"/>
          <ac:spMkLst>
            <pc:docMk/>
            <pc:sldMk cId="25671271" sldId="256"/>
            <ac:spMk id="48" creationId="{EDAA93E2-20BF-4D70-8ADC-0C3ECDCB291C}"/>
          </ac:spMkLst>
        </pc:spChg>
        <pc:spChg chg="add mod replST">
          <ac:chgData name="Martin Locock" userId="e15b0232-237d-4436-a587-677fdd88485c" providerId="ADAL" clId="{F1684629-C362-4963-B203-FB705DF8ED3D}" dt="2024-01-05T10:17:01.198" v="19580"/>
          <ac:spMkLst>
            <pc:docMk/>
            <pc:sldMk cId="25671271" sldId="256"/>
            <ac:spMk id="49" creationId="{3678CE33-FF1E-4AFE-9DDB-C4DB10153E3B}"/>
          </ac:spMkLst>
        </pc:spChg>
        <pc:spChg chg="add mod replST">
          <ac:chgData name="Martin Locock" userId="e15b0232-237d-4436-a587-677fdd88485c" providerId="ADAL" clId="{F1684629-C362-4963-B203-FB705DF8ED3D}" dt="2024-01-04T14:50:29.513" v="530"/>
          <ac:spMkLst>
            <pc:docMk/>
            <pc:sldMk cId="25671271" sldId="256"/>
            <ac:spMk id="49" creationId="{3E24AA8F-7E26-4B37-B19E-FFBAF36154A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9" creationId="{77C10C14-C975-47CD-9DE0-94679FA60C9E}"/>
          </ac:spMkLst>
        </pc:spChg>
        <pc:spChg chg="add del mod replST">
          <ac:chgData name="Martin Locock" userId="e15b0232-237d-4436-a587-677fdd88485c" providerId="ADAL" clId="{F1684629-C362-4963-B203-FB705DF8ED3D}" dt="2024-01-05T09:17:17.857" v="14169"/>
          <ac:spMkLst>
            <pc:docMk/>
            <pc:sldMk cId="25671271" sldId="256"/>
            <ac:spMk id="49" creationId="{CEE10C20-F924-44CD-8F0F-8DC339A6F8CB}"/>
          </ac:spMkLst>
        </pc:spChg>
        <pc:spChg chg="add del mod replST">
          <ac:chgData name="Martin Locock" userId="e15b0232-237d-4436-a587-677fdd88485c" providerId="ADAL" clId="{F1684629-C362-4963-B203-FB705DF8ED3D}" dt="2024-01-05T09:17:17.857" v="14170"/>
          <ac:spMkLst>
            <pc:docMk/>
            <pc:sldMk cId="25671271" sldId="256"/>
            <ac:spMk id="50" creationId="{19FCE36B-ACBB-4E0B-A53D-C8A99FF7E3FF}"/>
          </ac:spMkLst>
        </pc:spChg>
        <pc:spChg chg="add mod replST">
          <ac:chgData name="Martin Locock" userId="e15b0232-237d-4436-a587-677fdd88485c" providerId="ADAL" clId="{F1684629-C362-4963-B203-FB705DF8ED3D}" dt="2024-01-04T14:50:29.519" v="539"/>
          <ac:spMkLst>
            <pc:docMk/>
            <pc:sldMk cId="25671271" sldId="256"/>
            <ac:spMk id="50" creationId="{2987A934-7FFC-4441-BA45-1F741B09E68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50" creationId="{50860D62-1762-47BD-92D3-1D3E5359D4D6}"/>
          </ac:spMkLst>
        </pc:spChg>
        <pc:spChg chg="add mod replST">
          <ac:chgData name="Martin Locock" userId="e15b0232-237d-4436-a587-677fdd88485c" providerId="ADAL" clId="{F1684629-C362-4963-B203-FB705DF8ED3D}" dt="2024-01-05T10:17:01.214" v="19589"/>
          <ac:spMkLst>
            <pc:docMk/>
            <pc:sldMk cId="25671271" sldId="256"/>
            <ac:spMk id="50" creationId="{6E39DEBD-C5DE-40D5-AF3B-2D1BF058876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51" creationId="{5DC31B28-48FF-4754-A1CF-0456CC629A2D}"/>
          </ac:spMkLst>
        </pc:spChg>
        <pc:spChg chg="add del mod replST">
          <ac:chgData name="Martin Locock" userId="e15b0232-237d-4436-a587-677fdd88485c" providerId="ADAL" clId="{F1684629-C362-4963-B203-FB705DF8ED3D}" dt="2024-01-05T09:17:17.857" v="14171"/>
          <ac:spMkLst>
            <pc:docMk/>
            <pc:sldMk cId="25671271" sldId="256"/>
            <ac:spMk id="51" creationId="{67E3B249-4568-426D-A8D3-961F2141C1BF}"/>
          </ac:spMkLst>
        </pc:spChg>
        <pc:spChg chg="add mod replST">
          <ac:chgData name="Martin Locock" userId="e15b0232-237d-4436-a587-677fdd88485c" providerId="ADAL" clId="{F1684629-C362-4963-B203-FB705DF8ED3D}" dt="2024-01-05T10:17:01.214" v="19598"/>
          <ac:spMkLst>
            <pc:docMk/>
            <pc:sldMk cId="25671271" sldId="256"/>
            <ac:spMk id="51" creationId="{B16F565E-EA61-47CD-93A7-91729F0C2860}"/>
          </ac:spMkLst>
        </pc:spChg>
        <pc:spChg chg="add mod replST">
          <ac:chgData name="Martin Locock" userId="e15b0232-237d-4436-a587-677fdd88485c" providerId="ADAL" clId="{F1684629-C362-4963-B203-FB705DF8ED3D}" dt="2024-01-04T14:50:29.527" v="548"/>
          <ac:spMkLst>
            <pc:docMk/>
            <pc:sldMk cId="25671271" sldId="256"/>
            <ac:spMk id="51" creationId="{F18348D8-F32F-4FD1-B947-5B85D0FF55B0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52" creationId="{3B70F6C0-1778-4805-843A-C1DB72CD3377}"/>
          </ac:spMkLst>
        </pc:spChg>
        <pc:spChg chg="add mod replST">
          <ac:chgData name="Martin Locock" userId="e15b0232-237d-4436-a587-677fdd88485c" providerId="ADAL" clId="{F1684629-C362-4963-B203-FB705DF8ED3D}" dt="2024-01-04T14:50:29.534" v="557"/>
          <ac:spMkLst>
            <pc:docMk/>
            <pc:sldMk cId="25671271" sldId="256"/>
            <ac:spMk id="52" creationId="{90C09FA2-0B52-423B-B072-9A6614654B3B}"/>
          </ac:spMkLst>
        </pc:spChg>
        <pc:spChg chg="add mod replST">
          <ac:chgData name="Martin Locock" userId="e15b0232-237d-4436-a587-677fdd88485c" providerId="ADAL" clId="{F1684629-C362-4963-B203-FB705DF8ED3D}" dt="2024-01-05T10:17:01.214" v="19607"/>
          <ac:spMkLst>
            <pc:docMk/>
            <pc:sldMk cId="25671271" sldId="256"/>
            <ac:spMk id="52" creationId="{B1312E6C-3FD8-472D-B88A-8E26E3E57F79}"/>
          </ac:spMkLst>
        </pc:spChg>
        <pc:spChg chg="add del mod replST">
          <ac:chgData name="Martin Locock" userId="e15b0232-237d-4436-a587-677fdd88485c" providerId="ADAL" clId="{F1684629-C362-4963-B203-FB705DF8ED3D}" dt="2024-01-05T09:17:17.857" v="14172"/>
          <ac:spMkLst>
            <pc:docMk/>
            <pc:sldMk cId="25671271" sldId="256"/>
            <ac:spMk id="52" creationId="{FD5C3709-7870-4BA2-93A8-790B10206FC2}"/>
          </ac:spMkLst>
        </pc:spChg>
        <pc:spChg chg="add mod replST">
          <ac:chgData name="Martin Locock" userId="e15b0232-237d-4436-a587-677fdd88485c" providerId="ADAL" clId="{F1684629-C362-4963-B203-FB705DF8ED3D}" dt="2024-01-04T14:50:29.541" v="566"/>
          <ac:spMkLst>
            <pc:docMk/>
            <pc:sldMk cId="25671271" sldId="256"/>
            <ac:spMk id="53" creationId="{05B1D95C-CBB1-4CBA-9047-2FA2459140F5}"/>
          </ac:spMkLst>
        </pc:spChg>
        <pc:spChg chg="add mod replST">
          <ac:chgData name="Martin Locock" userId="e15b0232-237d-4436-a587-677fdd88485c" providerId="ADAL" clId="{F1684629-C362-4963-B203-FB705DF8ED3D}" dt="2024-01-05T10:17:01.214" v="19616"/>
          <ac:spMkLst>
            <pc:docMk/>
            <pc:sldMk cId="25671271" sldId="256"/>
            <ac:spMk id="53" creationId="{AE867699-C171-4A70-9FB9-6E0484A51C69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53" creationId="{D9F42309-1BA8-42C2-BEEE-70A445E952C4}"/>
          </ac:spMkLst>
        </pc:spChg>
        <pc:spChg chg="add del mod replST">
          <ac:chgData name="Martin Locock" userId="e15b0232-237d-4436-a587-677fdd88485c" providerId="ADAL" clId="{F1684629-C362-4963-B203-FB705DF8ED3D}" dt="2024-01-05T09:17:17.857" v="14173"/>
          <ac:spMkLst>
            <pc:docMk/>
            <pc:sldMk cId="25671271" sldId="256"/>
            <ac:spMk id="53" creationId="{E1A6388B-65B1-4C45-ACCB-59E752F304E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54" creationId="{10C6104E-8C15-4245-9B5B-77139B0CA956}"/>
          </ac:spMkLst>
        </pc:spChg>
        <pc:spChg chg="add mod replST">
          <ac:chgData name="Martin Locock" userId="e15b0232-237d-4436-a587-677fdd88485c" providerId="ADAL" clId="{F1684629-C362-4963-B203-FB705DF8ED3D}" dt="2024-01-04T14:50:29.547" v="575"/>
          <ac:spMkLst>
            <pc:docMk/>
            <pc:sldMk cId="25671271" sldId="256"/>
            <ac:spMk id="54" creationId="{506C8807-5E7E-4308-BEAC-5E6F17630EC2}"/>
          </ac:spMkLst>
        </pc:spChg>
        <pc:spChg chg="add del mod replST">
          <ac:chgData name="Martin Locock" userId="e15b0232-237d-4436-a587-677fdd88485c" providerId="ADAL" clId="{F1684629-C362-4963-B203-FB705DF8ED3D}" dt="2024-01-05T09:17:17.873" v="14174"/>
          <ac:spMkLst>
            <pc:docMk/>
            <pc:sldMk cId="25671271" sldId="256"/>
            <ac:spMk id="54" creationId="{75377BE0-CB3A-4C8E-BFD8-979AEE793B54}"/>
          </ac:spMkLst>
        </pc:spChg>
        <pc:spChg chg="add mod replST">
          <ac:chgData name="Martin Locock" userId="e15b0232-237d-4436-a587-677fdd88485c" providerId="ADAL" clId="{F1684629-C362-4963-B203-FB705DF8ED3D}" dt="2024-01-05T10:17:01.229" v="19625"/>
          <ac:spMkLst>
            <pc:docMk/>
            <pc:sldMk cId="25671271" sldId="256"/>
            <ac:spMk id="54" creationId="{AC2BAAFC-E91A-4454-AE6B-0AB81172C1F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55" creationId="{5C822E02-0BF1-409D-9BCD-61C5D24418B9}"/>
          </ac:spMkLst>
        </pc:spChg>
        <pc:spChg chg="add mod replST">
          <ac:chgData name="Martin Locock" userId="e15b0232-237d-4436-a587-677fdd88485c" providerId="ADAL" clId="{F1684629-C362-4963-B203-FB705DF8ED3D}" dt="2024-01-05T10:17:01.229" v="19634"/>
          <ac:spMkLst>
            <pc:docMk/>
            <pc:sldMk cId="25671271" sldId="256"/>
            <ac:spMk id="55" creationId="{8138809D-B5BE-44E8-9549-8495C21738DB}"/>
          </ac:spMkLst>
        </pc:spChg>
        <pc:spChg chg="add mod replST">
          <ac:chgData name="Martin Locock" userId="e15b0232-237d-4436-a587-677fdd88485c" providerId="ADAL" clId="{F1684629-C362-4963-B203-FB705DF8ED3D}" dt="2024-01-04T14:50:29.553" v="584"/>
          <ac:spMkLst>
            <pc:docMk/>
            <pc:sldMk cId="25671271" sldId="256"/>
            <ac:spMk id="55" creationId="{A87AD3E0-F36D-4C30-8A31-1E422C95C78B}"/>
          </ac:spMkLst>
        </pc:spChg>
        <pc:spChg chg="add del mod replST">
          <ac:chgData name="Martin Locock" userId="e15b0232-237d-4436-a587-677fdd88485c" providerId="ADAL" clId="{F1684629-C362-4963-B203-FB705DF8ED3D}" dt="2024-01-05T09:17:17.873" v="14175"/>
          <ac:spMkLst>
            <pc:docMk/>
            <pc:sldMk cId="25671271" sldId="256"/>
            <ac:spMk id="55" creationId="{C6462591-46B6-4C05-8BC1-9DEA5F1EA1EF}"/>
          </ac:spMkLst>
        </pc:spChg>
        <pc:spChg chg="add mod replST">
          <ac:chgData name="Martin Locock" userId="e15b0232-237d-4436-a587-677fdd88485c" providerId="ADAL" clId="{F1684629-C362-4963-B203-FB705DF8ED3D}" dt="2024-01-04T14:50:29.560" v="593"/>
          <ac:spMkLst>
            <pc:docMk/>
            <pc:sldMk cId="25671271" sldId="256"/>
            <ac:spMk id="56" creationId="{0433F0C7-6DD1-4387-BE39-E44032DF225F}"/>
          </ac:spMkLst>
        </pc:spChg>
        <pc:spChg chg="add del mod replST">
          <ac:chgData name="Martin Locock" userId="e15b0232-237d-4436-a587-677fdd88485c" providerId="ADAL" clId="{F1684629-C362-4963-B203-FB705DF8ED3D}" dt="2024-01-05T09:17:17.873" v="14176"/>
          <ac:spMkLst>
            <pc:docMk/>
            <pc:sldMk cId="25671271" sldId="256"/>
            <ac:spMk id="56" creationId="{1F38469D-EB7B-4CC6-80EB-B1DD8481616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56" creationId="{4DCDBFC4-6968-41CF-AA29-585302A92979}"/>
          </ac:spMkLst>
        </pc:spChg>
        <pc:spChg chg="add mod replST">
          <ac:chgData name="Martin Locock" userId="e15b0232-237d-4436-a587-677fdd88485c" providerId="ADAL" clId="{F1684629-C362-4963-B203-FB705DF8ED3D}" dt="2024-01-05T10:17:01.229" v="19643"/>
          <ac:spMkLst>
            <pc:docMk/>
            <pc:sldMk cId="25671271" sldId="256"/>
            <ac:spMk id="56" creationId="{821C7F6F-4759-4BB3-AE87-73FC848D0F5F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57" creationId="{073D331D-FB58-47D3-AE0A-0A0207FF3044}"/>
          </ac:spMkLst>
        </pc:spChg>
        <pc:spChg chg="add del mod replST">
          <ac:chgData name="Martin Locock" userId="e15b0232-237d-4436-a587-677fdd88485c" providerId="ADAL" clId="{F1684629-C362-4963-B203-FB705DF8ED3D}" dt="2024-01-05T09:17:17.873" v="14177"/>
          <ac:spMkLst>
            <pc:docMk/>
            <pc:sldMk cId="25671271" sldId="256"/>
            <ac:spMk id="57" creationId="{575A0913-C026-45BB-8ECC-249C83C6C714}"/>
          </ac:spMkLst>
        </pc:spChg>
        <pc:spChg chg="add mod replST">
          <ac:chgData name="Martin Locock" userId="e15b0232-237d-4436-a587-677fdd88485c" providerId="ADAL" clId="{F1684629-C362-4963-B203-FB705DF8ED3D}" dt="2024-01-04T14:50:29.566" v="602"/>
          <ac:spMkLst>
            <pc:docMk/>
            <pc:sldMk cId="25671271" sldId="256"/>
            <ac:spMk id="57" creationId="{B801665F-C025-4A6B-BA2B-4A204717FC90}"/>
          </ac:spMkLst>
        </pc:spChg>
        <pc:spChg chg="add mod replST">
          <ac:chgData name="Martin Locock" userId="e15b0232-237d-4436-a587-677fdd88485c" providerId="ADAL" clId="{F1684629-C362-4963-B203-FB705DF8ED3D}" dt="2024-01-05T10:17:01.229" v="19652"/>
          <ac:spMkLst>
            <pc:docMk/>
            <pc:sldMk cId="25671271" sldId="256"/>
            <ac:spMk id="57" creationId="{EE803ECB-3C3E-4F08-BC19-83E893E19E96}"/>
          </ac:spMkLst>
        </pc:spChg>
        <pc:spChg chg="add mod replST">
          <ac:chgData name="Martin Locock" userId="e15b0232-237d-4436-a587-677fdd88485c" providerId="ADAL" clId="{F1684629-C362-4963-B203-FB705DF8ED3D}" dt="2024-01-04T14:50:29.573" v="611"/>
          <ac:spMkLst>
            <pc:docMk/>
            <pc:sldMk cId="25671271" sldId="256"/>
            <ac:spMk id="58" creationId="{2A28A3DD-0C53-4855-83E4-0918202922C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58" creationId="{7155BACB-F0B7-4C21-82E2-84BE30296A25}"/>
          </ac:spMkLst>
        </pc:spChg>
        <pc:spChg chg="add mod replST">
          <ac:chgData name="Martin Locock" userId="e15b0232-237d-4436-a587-677fdd88485c" providerId="ADAL" clId="{F1684629-C362-4963-B203-FB705DF8ED3D}" dt="2024-01-05T10:17:01.245" v="19661"/>
          <ac:spMkLst>
            <pc:docMk/>
            <pc:sldMk cId="25671271" sldId="256"/>
            <ac:spMk id="58" creationId="{BCDC44AF-B8E7-4F07-B9BE-5AF32761B709}"/>
          </ac:spMkLst>
        </pc:spChg>
        <pc:spChg chg="add del mod replST">
          <ac:chgData name="Martin Locock" userId="e15b0232-237d-4436-a587-677fdd88485c" providerId="ADAL" clId="{F1684629-C362-4963-B203-FB705DF8ED3D}" dt="2024-01-05T09:17:17.873" v="14178"/>
          <ac:spMkLst>
            <pc:docMk/>
            <pc:sldMk cId="25671271" sldId="256"/>
            <ac:spMk id="58" creationId="{E281C252-6BD6-456B-A9CA-7AA9AE01341B}"/>
          </ac:spMkLst>
        </pc:spChg>
        <pc:spChg chg="add mod replST">
          <ac:chgData name="Martin Locock" userId="e15b0232-237d-4436-a587-677fdd88485c" providerId="ADAL" clId="{F1684629-C362-4963-B203-FB705DF8ED3D}" dt="2024-01-04T14:50:29.582" v="620"/>
          <ac:spMkLst>
            <pc:docMk/>
            <pc:sldMk cId="25671271" sldId="256"/>
            <ac:spMk id="59" creationId="{0E524155-907A-45C4-A87F-DE1737E0984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59" creationId="{78D1C232-0B1F-43F4-90D8-578A620B7A62}"/>
          </ac:spMkLst>
        </pc:spChg>
        <pc:spChg chg="add del mod replST">
          <ac:chgData name="Martin Locock" userId="e15b0232-237d-4436-a587-677fdd88485c" providerId="ADAL" clId="{F1684629-C362-4963-B203-FB705DF8ED3D}" dt="2024-01-05T09:17:17.873" v="14179"/>
          <ac:spMkLst>
            <pc:docMk/>
            <pc:sldMk cId="25671271" sldId="256"/>
            <ac:spMk id="59" creationId="{DC88378F-B911-4E2D-A6F7-067CBA7273B9}"/>
          </ac:spMkLst>
        </pc:spChg>
        <pc:spChg chg="add mod replST">
          <ac:chgData name="Martin Locock" userId="e15b0232-237d-4436-a587-677fdd88485c" providerId="ADAL" clId="{F1684629-C362-4963-B203-FB705DF8ED3D}" dt="2024-01-05T10:17:01.245" v="19670"/>
          <ac:spMkLst>
            <pc:docMk/>
            <pc:sldMk cId="25671271" sldId="256"/>
            <ac:spMk id="59" creationId="{FD7212AC-FC11-4457-A0CF-4D6EFFA0AD2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60" creationId="{2341EAA1-2748-4EFD-AF25-642E153E281C}"/>
          </ac:spMkLst>
        </pc:spChg>
        <pc:spChg chg="add mod replST">
          <ac:chgData name="Martin Locock" userId="e15b0232-237d-4436-a587-677fdd88485c" providerId="ADAL" clId="{F1684629-C362-4963-B203-FB705DF8ED3D}" dt="2024-01-05T10:17:01.245" v="19679"/>
          <ac:spMkLst>
            <pc:docMk/>
            <pc:sldMk cId="25671271" sldId="256"/>
            <ac:spMk id="60" creationId="{23C82FA2-F837-4649-A405-D2AE9DF1DE8C}"/>
          </ac:spMkLst>
        </pc:spChg>
        <pc:spChg chg="add del mod replST">
          <ac:chgData name="Martin Locock" userId="e15b0232-237d-4436-a587-677fdd88485c" providerId="ADAL" clId="{F1684629-C362-4963-B203-FB705DF8ED3D}" dt="2024-01-05T09:17:17.873" v="14180"/>
          <ac:spMkLst>
            <pc:docMk/>
            <pc:sldMk cId="25671271" sldId="256"/>
            <ac:spMk id="60" creationId="{810890A4-E6E3-4656-9DF0-9140283A4940}"/>
          </ac:spMkLst>
        </pc:spChg>
        <pc:spChg chg="add mod replST">
          <ac:chgData name="Martin Locock" userId="e15b0232-237d-4436-a587-677fdd88485c" providerId="ADAL" clId="{F1684629-C362-4963-B203-FB705DF8ED3D}" dt="2024-01-04T14:50:29.588" v="629"/>
          <ac:spMkLst>
            <pc:docMk/>
            <pc:sldMk cId="25671271" sldId="256"/>
            <ac:spMk id="60" creationId="{86E7CE7A-179E-4079-97CC-2E7EE97BAD3C}"/>
          </ac:spMkLst>
        </pc:spChg>
        <pc:spChg chg="add mod replST">
          <ac:chgData name="Martin Locock" userId="e15b0232-237d-4436-a587-677fdd88485c" providerId="ADAL" clId="{F1684629-C362-4963-B203-FB705DF8ED3D}" dt="2024-01-05T10:17:01.261" v="19688"/>
          <ac:spMkLst>
            <pc:docMk/>
            <pc:sldMk cId="25671271" sldId="256"/>
            <ac:spMk id="61" creationId="{3D23A4E1-8F10-43AE-9EAA-0FFAA867566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61" creationId="{BEED8FAE-0AC7-41A9-B7B8-10DDE9E2AF7A}"/>
          </ac:spMkLst>
        </pc:spChg>
        <pc:spChg chg="add del mod replST">
          <ac:chgData name="Martin Locock" userId="e15b0232-237d-4436-a587-677fdd88485c" providerId="ADAL" clId="{F1684629-C362-4963-B203-FB705DF8ED3D}" dt="2024-01-05T09:17:17.873" v="14181"/>
          <ac:spMkLst>
            <pc:docMk/>
            <pc:sldMk cId="25671271" sldId="256"/>
            <ac:spMk id="61" creationId="{CBB4733E-CCF7-40C8-93C6-1FF0A98E45D7}"/>
          </ac:spMkLst>
        </pc:spChg>
        <pc:spChg chg="add mod replST">
          <ac:chgData name="Martin Locock" userId="e15b0232-237d-4436-a587-677fdd88485c" providerId="ADAL" clId="{F1684629-C362-4963-B203-FB705DF8ED3D}" dt="2024-01-04T14:50:29.596" v="638"/>
          <ac:spMkLst>
            <pc:docMk/>
            <pc:sldMk cId="25671271" sldId="256"/>
            <ac:spMk id="61" creationId="{FDA9D510-8FDE-4100-8A18-ED054D4EDC56}"/>
          </ac:spMkLst>
        </pc:spChg>
        <pc:spChg chg="add mod replST">
          <ac:chgData name="Martin Locock" userId="e15b0232-237d-4436-a587-677fdd88485c" providerId="ADAL" clId="{F1684629-C362-4963-B203-FB705DF8ED3D}" dt="2024-01-05T10:17:01.267" v="19697"/>
          <ac:spMkLst>
            <pc:docMk/>
            <pc:sldMk cId="25671271" sldId="256"/>
            <ac:spMk id="62" creationId="{59EA58F6-EA0A-4F91-BC80-BB384237E0B6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62" creationId="{CA8EED16-1A02-4F0B-8D30-DE3E1B3A5D1D}"/>
          </ac:spMkLst>
        </pc:spChg>
        <pc:spChg chg="add mod replST">
          <ac:chgData name="Martin Locock" userId="e15b0232-237d-4436-a587-677fdd88485c" providerId="ADAL" clId="{F1684629-C362-4963-B203-FB705DF8ED3D}" dt="2024-01-04T14:50:29.601" v="647"/>
          <ac:spMkLst>
            <pc:docMk/>
            <pc:sldMk cId="25671271" sldId="256"/>
            <ac:spMk id="62" creationId="{E93BD943-27DD-4957-8106-C20017725CEB}"/>
          </ac:spMkLst>
        </pc:spChg>
        <pc:spChg chg="add del mod replST">
          <ac:chgData name="Martin Locock" userId="e15b0232-237d-4436-a587-677fdd88485c" providerId="ADAL" clId="{F1684629-C362-4963-B203-FB705DF8ED3D}" dt="2024-01-05T09:17:17.873" v="14182"/>
          <ac:spMkLst>
            <pc:docMk/>
            <pc:sldMk cId="25671271" sldId="256"/>
            <ac:spMk id="62" creationId="{FC78A546-AEF7-411F-88AE-3ED74DC4C446}"/>
          </ac:spMkLst>
        </pc:spChg>
        <pc:spChg chg="add del mod replST">
          <ac:chgData name="Martin Locock" userId="e15b0232-237d-4436-a587-677fdd88485c" providerId="ADAL" clId="{F1684629-C362-4963-B203-FB705DF8ED3D}" dt="2024-01-05T09:17:17.873" v="14183"/>
          <ac:spMkLst>
            <pc:docMk/>
            <pc:sldMk cId="25671271" sldId="256"/>
            <ac:spMk id="63" creationId="{317B2C17-1D0B-4FAD-AEC0-DC862BD4C183}"/>
          </ac:spMkLst>
        </pc:spChg>
        <pc:spChg chg="add mod replST">
          <ac:chgData name="Martin Locock" userId="e15b0232-237d-4436-a587-677fdd88485c" providerId="ADAL" clId="{F1684629-C362-4963-B203-FB705DF8ED3D}" dt="2024-01-05T10:17:01.267" v="19706"/>
          <ac:spMkLst>
            <pc:docMk/>
            <pc:sldMk cId="25671271" sldId="256"/>
            <ac:spMk id="63" creationId="{7A8E2FDE-9F30-43D7-A6E3-CAF4E7402AFC}"/>
          </ac:spMkLst>
        </pc:spChg>
        <pc:spChg chg="add mod replST">
          <ac:chgData name="Martin Locock" userId="e15b0232-237d-4436-a587-677fdd88485c" providerId="ADAL" clId="{F1684629-C362-4963-B203-FB705DF8ED3D}" dt="2024-01-04T14:50:29.608" v="656"/>
          <ac:spMkLst>
            <pc:docMk/>
            <pc:sldMk cId="25671271" sldId="256"/>
            <ac:spMk id="63" creationId="{DB506FCF-FA1D-4364-92E2-34DF1E2E2EFE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63" creationId="{F3726E62-1F86-4D60-9A6A-C90DF3BE8988}"/>
          </ac:spMkLst>
        </pc:spChg>
        <pc:spChg chg="add mod replST">
          <ac:chgData name="Martin Locock" userId="e15b0232-237d-4436-a587-677fdd88485c" providerId="ADAL" clId="{F1684629-C362-4963-B203-FB705DF8ED3D}" dt="2024-01-04T14:50:29.614" v="665"/>
          <ac:spMkLst>
            <pc:docMk/>
            <pc:sldMk cId="25671271" sldId="256"/>
            <ac:spMk id="64" creationId="{76294750-2B13-41EB-AECF-89702142ACA6}"/>
          </ac:spMkLst>
        </pc:spChg>
        <pc:spChg chg="add del mod replST">
          <ac:chgData name="Martin Locock" userId="e15b0232-237d-4436-a587-677fdd88485c" providerId="ADAL" clId="{F1684629-C362-4963-B203-FB705DF8ED3D}" dt="2024-01-05T09:17:17.873" v="14184"/>
          <ac:spMkLst>
            <pc:docMk/>
            <pc:sldMk cId="25671271" sldId="256"/>
            <ac:spMk id="64" creationId="{BB2B6530-0344-4B23-B70A-00A403237EBA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64" creationId="{EC3A448E-44CC-4AEA-8D39-41F87F203FD2}"/>
          </ac:spMkLst>
        </pc:spChg>
        <pc:spChg chg="add del mod replST">
          <ac:chgData name="Martin Locock" userId="e15b0232-237d-4436-a587-677fdd88485c" providerId="ADAL" clId="{F1684629-C362-4963-B203-FB705DF8ED3D}" dt="2024-01-05T09:17:17.873" v="14185"/>
          <ac:spMkLst>
            <pc:docMk/>
            <pc:sldMk cId="25671271" sldId="256"/>
            <ac:spMk id="65" creationId="{08BE758C-F3C0-4745-9EA4-4C0BF34E6F89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65" creationId="{0A408359-7525-4432-9707-5198FB1F65C0}"/>
          </ac:spMkLst>
        </pc:spChg>
        <pc:spChg chg="add mod replST">
          <ac:chgData name="Martin Locock" userId="e15b0232-237d-4436-a587-677fdd88485c" providerId="ADAL" clId="{F1684629-C362-4963-B203-FB705DF8ED3D}" dt="2024-01-04T14:50:29.621" v="674"/>
          <ac:spMkLst>
            <pc:docMk/>
            <pc:sldMk cId="25671271" sldId="256"/>
            <ac:spMk id="65" creationId="{5D7EBABE-0459-4F3F-B3D4-7B9B53EA1FA8}"/>
          </ac:spMkLst>
        </pc:spChg>
        <pc:spChg chg="add mod replST">
          <ac:chgData name="Martin Locock" userId="e15b0232-237d-4436-a587-677fdd88485c" providerId="ADAL" clId="{F1684629-C362-4963-B203-FB705DF8ED3D}" dt="2024-01-04T14:50:29.627" v="683"/>
          <ac:spMkLst>
            <pc:docMk/>
            <pc:sldMk cId="25671271" sldId="256"/>
            <ac:spMk id="66" creationId="{283F27A2-DB46-4D6C-9F34-8877875BCBE9}"/>
          </ac:spMkLst>
        </pc:spChg>
        <pc:spChg chg="add del mod replST">
          <ac:chgData name="Martin Locock" userId="e15b0232-237d-4436-a587-677fdd88485c" providerId="ADAL" clId="{F1684629-C362-4963-B203-FB705DF8ED3D}" dt="2024-01-05T09:17:17.873" v="14186"/>
          <ac:spMkLst>
            <pc:docMk/>
            <pc:sldMk cId="25671271" sldId="256"/>
            <ac:spMk id="66" creationId="{4E571F92-7E31-4496-87DC-F4383255F8E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66" creationId="{74096A4C-7C5C-4078-AB06-1C996ECC3C54}"/>
          </ac:spMkLst>
        </pc:spChg>
        <pc:spChg chg="add del mod replST">
          <ac:chgData name="Martin Locock" userId="e15b0232-237d-4436-a587-677fdd88485c" providerId="ADAL" clId="{F1684629-C362-4963-B203-FB705DF8ED3D}" dt="2024-01-05T09:17:17.873" v="14187"/>
          <ac:spMkLst>
            <pc:docMk/>
            <pc:sldMk cId="25671271" sldId="256"/>
            <ac:spMk id="67" creationId="{8EC9EF7F-AC7A-430D-8159-3140860BDF2E}"/>
          </ac:spMkLst>
        </pc:spChg>
        <pc:spChg chg="add mod replST">
          <ac:chgData name="Martin Locock" userId="e15b0232-237d-4436-a587-677fdd88485c" providerId="ADAL" clId="{F1684629-C362-4963-B203-FB705DF8ED3D}" dt="2024-01-04T14:50:29.635" v="692"/>
          <ac:spMkLst>
            <pc:docMk/>
            <pc:sldMk cId="25671271" sldId="256"/>
            <ac:spMk id="67" creationId="{A7786358-2AFE-42FF-A485-2DABEE160A1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67" creationId="{B430C21E-5617-4490-86D4-ED6185D4F4B1}"/>
          </ac:spMkLst>
        </pc:spChg>
        <pc:spChg chg="add del mod replST">
          <ac:chgData name="Martin Locock" userId="e15b0232-237d-4436-a587-677fdd88485c" providerId="ADAL" clId="{F1684629-C362-4963-B203-FB705DF8ED3D}" dt="2024-01-05T09:17:17.873" v="14188"/>
          <ac:spMkLst>
            <pc:docMk/>
            <pc:sldMk cId="25671271" sldId="256"/>
            <ac:spMk id="68" creationId="{2DB4BCC2-8EC2-4C65-897B-AF875AC7D19A}"/>
          </ac:spMkLst>
        </pc:spChg>
        <pc:spChg chg="add mod replST">
          <ac:chgData name="Martin Locock" userId="e15b0232-237d-4436-a587-677fdd88485c" providerId="ADAL" clId="{F1684629-C362-4963-B203-FB705DF8ED3D}" dt="2024-01-04T14:50:29.643" v="701"/>
          <ac:spMkLst>
            <pc:docMk/>
            <pc:sldMk cId="25671271" sldId="256"/>
            <ac:spMk id="68" creationId="{53B13EC5-D8B1-4CC1-9515-8C267DD5B6FF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68" creationId="{B6AFF9DC-8A88-4554-92DE-BC498479C058}"/>
          </ac:spMkLst>
        </pc:spChg>
        <pc:spChg chg="add del mod replST">
          <ac:chgData name="Martin Locock" userId="e15b0232-237d-4436-a587-677fdd88485c" providerId="ADAL" clId="{F1684629-C362-4963-B203-FB705DF8ED3D}" dt="2024-01-05T09:17:17.873" v="14189"/>
          <ac:spMkLst>
            <pc:docMk/>
            <pc:sldMk cId="25671271" sldId="256"/>
            <ac:spMk id="69" creationId="{38A815F1-09DA-47D9-9033-2DEAF84BDC8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69" creationId="{45A3C3FC-5ABB-420D-8012-D51FC7631257}"/>
          </ac:spMkLst>
        </pc:spChg>
        <pc:spChg chg="add mod replST">
          <ac:chgData name="Martin Locock" userId="e15b0232-237d-4436-a587-677fdd88485c" providerId="ADAL" clId="{F1684629-C362-4963-B203-FB705DF8ED3D}" dt="2024-01-04T14:50:29.651" v="710"/>
          <ac:spMkLst>
            <pc:docMk/>
            <pc:sldMk cId="25671271" sldId="256"/>
            <ac:spMk id="69" creationId="{EFB840AF-2A87-46C5-81F4-54CB8AD7D2BC}"/>
          </ac:spMkLst>
        </pc:spChg>
        <pc:spChg chg="add del mod replST">
          <ac:chgData name="Martin Locock" userId="e15b0232-237d-4436-a587-677fdd88485c" providerId="ADAL" clId="{F1684629-C362-4963-B203-FB705DF8ED3D}" dt="2024-01-05T09:17:17.873" v="14190"/>
          <ac:spMkLst>
            <pc:docMk/>
            <pc:sldMk cId="25671271" sldId="256"/>
            <ac:spMk id="70" creationId="{486A7FFE-063D-4B8D-A887-075C82E6C849}"/>
          </ac:spMkLst>
        </pc:spChg>
        <pc:spChg chg="add mod replST">
          <ac:chgData name="Martin Locock" userId="e15b0232-237d-4436-a587-677fdd88485c" providerId="ADAL" clId="{F1684629-C362-4963-B203-FB705DF8ED3D}" dt="2024-01-04T14:50:29.659" v="719"/>
          <ac:spMkLst>
            <pc:docMk/>
            <pc:sldMk cId="25671271" sldId="256"/>
            <ac:spMk id="70" creationId="{AF793761-E4F7-4342-B424-A72039E8661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70" creationId="{BF92791B-4751-4290-AD69-1BA2866CF1F6}"/>
          </ac:spMkLst>
        </pc:spChg>
        <pc:spChg chg="add del mod replST">
          <ac:chgData name="Martin Locock" userId="e15b0232-237d-4436-a587-677fdd88485c" providerId="ADAL" clId="{F1684629-C362-4963-B203-FB705DF8ED3D}" dt="2024-01-05T09:17:17.873" v="14191"/>
          <ac:spMkLst>
            <pc:docMk/>
            <pc:sldMk cId="25671271" sldId="256"/>
            <ac:spMk id="71" creationId="{2E158C31-7E6A-4B44-9517-A56553F7916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71" creationId="{337B3E13-3AF0-4A7F-B4ED-FF6244F09E42}"/>
          </ac:spMkLst>
        </pc:spChg>
        <pc:spChg chg="add mod replST">
          <ac:chgData name="Martin Locock" userId="e15b0232-237d-4436-a587-677fdd88485c" providerId="ADAL" clId="{F1684629-C362-4963-B203-FB705DF8ED3D}" dt="2024-01-04T14:50:29.666" v="728"/>
          <ac:spMkLst>
            <pc:docMk/>
            <pc:sldMk cId="25671271" sldId="256"/>
            <ac:spMk id="71" creationId="{FE025D3E-BB2B-466F-951C-5BE1AA79DCB9}"/>
          </ac:spMkLst>
        </pc:spChg>
        <pc:spChg chg="add del mod replST">
          <ac:chgData name="Martin Locock" userId="e15b0232-237d-4436-a587-677fdd88485c" providerId="ADAL" clId="{F1684629-C362-4963-B203-FB705DF8ED3D}" dt="2024-01-05T09:17:17.873" v="14192"/>
          <ac:spMkLst>
            <pc:docMk/>
            <pc:sldMk cId="25671271" sldId="256"/>
            <ac:spMk id="72" creationId="{8DBB32F0-2CCD-4889-89F1-A024B29C4ECE}"/>
          </ac:spMkLst>
        </pc:spChg>
        <pc:spChg chg="add mod replST">
          <ac:chgData name="Martin Locock" userId="e15b0232-237d-4436-a587-677fdd88485c" providerId="ADAL" clId="{F1684629-C362-4963-B203-FB705DF8ED3D}" dt="2024-01-04T14:50:29.675" v="737"/>
          <ac:spMkLst>
            <pc:docMk/>
            <pc:sldMk cId="25671271" sldId="256"/>
            <ac:spMk id="72" creationId="{B335450B-7F28-4777-9A14-324428A3E90E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72" creationId="{D3BB5B01-3D1E-4FD8-9DD9-DAF8113E0D65}"/>
          </ac:spMkLst>
        </pc:spChg>
        <pc:spChg chg="add mod replST">
          <ac:chgData name="Martin Locock" userId="e15b0232-237d-4436-a587-677fdd88485c" providerId="ADAL" clId="{F1684629-C362-4963-B203-FB705DF8ED3D}" dt="2024-01-04T14:50:29.683" v="746"/>
          <ac:spMkLst>
            <pc:docMk/>
            <pc:sldMk cId="25671271" sldId="256"/>
            <ac:spMk id="73" creationId="{65497DE8-7369-49AA-8D29-C30F856B82C0}"/>
          </ac:spMkLst>
        </pc:spChg>
        <pc:spChg chg="add del mod replST">
          <ac:chgData name="Martin Locock" userId="e15b0232-237d-4436-a587-677fdd88485c" providerId="ADAL" clId="{F1684629-C362-4963-B203-FB705DF8ED3D}" dt="2024-01-05T09:17:17.889" v="14193"/>
          <ac:spMkLst>
            <pc:docMk/>
            <pc:sldMk cId="25671271" sldId="256"/>
            <ac:spMk id="73" creationId="{F4D25EA1-71C8-499C-8966-4FE9F090A1E0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73" creationId="{FBE151C2-523D-44EC-B825-ED20B9A7CC3C}"/>
          </ac:spMkLst>
        </pc:spChg>
        <pc:spChg chg="add del mod replST">
          <ac:chgData name="Martin Locock" userId="e15b0232-237d-4436-a587-677fdd88485c" providerId="ADAL" clId="{F1684629-C362-4963-B203-FB705DF8ED3D}" dt="2024-01-05T09:17:17.889" v="14194"/>
          <ac:spMkLst>
            <pc:docMk/>
            <pc:sldMk cId="25671271" sldId="256"/>
            <ac:spMk id="74" creationId="{6DFDDF33-DC3C-4D0A-9E8C-C1B66D56E09C}"/>
          </ac:spMkLst>
        </pc:spChg>
        <pc:spChg chg="add mod replST">
          <ac:chgData name="Martin Locock" userId="e15b0232-237d-4436-a587-677fdd88485c" providerId="ADAL" clId="{F1684629-C362-4963-B203-FB705DF8ED3D}" dt="2024-01-04T14:50:29.690" v="755"/>
          <ac:spMkLst>
            <pc:docMk/>
            <pc:sldMk cId="25671271" sldId="256"/>
            <ac:spMk id="74" creationId="{6EE848E2-521E-4929-BCF6-14C7434B5C66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74" creationId="{EAB3271B-C2C7-4386-9166-AA70F321608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75" creationId="{6DDC92A6-1B0A-4C11-80F5-4F91972FABEF}"/>
          </ac:spMkLst>
        </pc:spChg>
        <pc:spChg chg="add mod replST">
          <ac:chgData name="Martin Locock" userId="e15b0232-237d-4436-a587-677fdd88485c" providerId="ADAL" clId="{F1684629-C362-4963-B203-FB705DF8ED3D}" dt="2024-01-04T14:50:29.697" v="764"/>
          <ac:spMkLst>
            <pc:docMk/>
            <pc:sldMk cId="25671271" sldId="256"/>
            <ac:spMk id="75" creationId="{A03F0176-7A20-483F-AE2B-53D9D9BB8391}"/>
          </ac:spMkLst>
        </pc:spChg>
        <pc:spChg chg="add del mod replST">
          <ac:chgData name="Martin Locock" userId="e15b0232-237d-4436-a587-677fdd88485c" providerId="ADAL" clId="{F1684629-C362-4963-B203-FB705DF8ED3D}" dt="2024-01-05T09:17:17.889" v="14195"/>
          <ac:spMkLst>
            <pc:docMk/>
            <pc:sldMk cId="25671271" sldId="256"/>
            <ac:spMk id="75" creationId="{A2E7BEDD-F275-4E35-B07B-867E4BFFF09C}"/>
          </ac:spMkLst>
        </pc:spChg>
        <pc:spChg chg="add del mod replST">
          <ac:chgData name="Martin Locock" userId="e15b0232-237d-4436-a587-677fdd88485c" providerId="ADAL" clId="{F1684629-C362-4963-B203-FB705DF8ED3D}" dt="2024-01-05T09:17:17.889" v="14196"/>
          <ac:spMkLst>
            <pc:docMk/>
            <pc:sldMk cId="25671271" sldId="256"/>
            <ac:spMk id="76" creationId="{79FCEAB7-F867-4BA6-B01A-278DD388D1B2}"/>
          </ac:spMkLst>
        </pc:spChg>
        <pc:spChg chg="add mod replST">
          <ac:chgData name="Martin Locock" userId="e15b0232-237d-4436-a587-677fdd88485c" providerId="ADAL" clId="{F1684629-C362-4963-B203-FB705DF8ED3D}" dt="2024-01-04T14:50:29.703" v="773"/>
          <ac:spMkLst>
            <pc:docMk/>
            <pc:sldMk cId="25671271" sldId="256"/>
            <ac:spMk id="76" creationId="{A2EA46E4-2687-4403-99EB-870E34B7AC88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76" creationId="{A6D3A66E-94C6-488C-AF85-A8D5FDCA322B}"/>
          </ac:spMkLst>
        </pc:spChg>
        <pc:spChg chg="add del mod replST">
          <ac:chgData name="Martin Locock" userId="e15b0232-237d-4436-a587-677fdd88485c" providerId="ADAL" clId="{F1684629-C362-4963-B203-FB705DF8ED3D}" dt="2024-01-05T09:17:17.889" v="14197"/>
          <ac:spMkLst>
            <pc:docMk/>
            <pc:sldMk cId="25671271" sldId="256"/>
            <ac:spMk id="77" creationId="{2E061FD8-F37E-4D12-87E8-2AD0D3D3EE70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77" creationId="{44F15750-9ACB-4E4F-8FC1-50E320D93B39}"/>
          </ac:spMkLst>
        </pc:spChg>
        <pc:spChg chg="add mod replST">
          <ac:chgData name="Martin Locock" userId="e15b0232-237d-4436-a587-677fdd88485c" providerId="ADAL" clId="{F1684629-C362-4963-B203-FB705DF8ED3D}" dt="2024-01-04T14:50:29.711" v="782"/>
          <ac:spMkLst>
            <pc:docMk/>
            <pc:sldMk cId="25671271" sldId="256"/>
            <ac:spMk id="77" creationId="{FF55AFD4-1321-46F1-9650-E0D88069915F}"/>
          </ac:spMkLst>
        </pc:spChg>
        <pc:spChg chg="add mod replST">
          <ac:chgData name="Martin Locock" userId="e15b0232-237d-4436-a587-677fdd88485c" providerId="ADAL" clId="{F1684629-C362-4963-B203-FB705DF8ED3D}" dt="2024-01-04T14:50:29.718" v="791"/>
          <ac:spMkLst>
            <pc:docMk/>
            <pc:sldMk cId="25671271" sldId="256"/>
            <ac:spMk id="78" creationId="{3947C3AD-BD6A-456A-9FA9-3F2B30E5D6C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78" creationId="{3C8FE389-3781-44C6-9B65-FE2F50F3DF20}"/>
          </ac:spMkLst>
        </pc:spChg>
        <pc:spChg chg="add del mod replST">
          <ac:chgData name="Martin Locock" userId="e15b0232-237d-4436-a587-677fdd88485c" providerId="ADAL" clId="{F1684629-C362-4963-B203-FB705DF8ED3D}" dt="2024-01-05T09:17:17.889" v="14198"/>
          <ac:spMkLst>
            <pc:docMk/>
            <pc:sldMk cId="25671271" sldId="256"/>
            <ac:spMk id="78" creationId="{6433FD9D-251F-40D3-BD6D-14AAE47C270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79" creationId="{49A6078A-9D9C-49C2-97E7-BC13072946EE}"/>
          </ac:spMkLst>
        </pc:spChg>
        <pc:spChg chg="add mod replST">
          <ac:chgData name="Martin Locock" userId="e15b0232-237d-4436-a587-677fdd88485c" providerId="ADAL" clId="{F1684629-C362-4963-B203-FB705DF8ED3D}" dt="2024-01-04T14:50:29.725" v="800"/>
          <ac:spMkLst>
            <pc:docMk/>
            <pc:sldMk cId="25671271" sldId="256"/>
            <ac:spMk id="79" creationId="{9BD5BF88-1454-4152-ADD5-21A44AF2BA15}"/>
          </ac:spMkLst>
        </pc:spChg>
        <pc:spChg chg="add del mod replST">
          <ac:chgData name="Martin Locock" userId="e15b0232-237d-4436-a587-677fdd88485c" providerId="ADAL" clId="{F1684629-C362-4963-B203-FB705DF8ED3D}" dt="2024-01-05T09:17:17.889" v="14199"/>
          <ac:spMkLst>
            <pc:docMk/>
            <pc:sldMk cId="25671271" sldId="256"/>
            <ac:spMk id="79" creationId="{B68818D7-ABB8-4E9B-8483-BF639CC4B726}"/>
          </ac:spMkLst>
        </pc:spChg>
        <pc:spChg chg="add mod replST">
          <ac:chgData name="Martin Locock" userId="e15b0232-237d-4436-a587-677fdd88485c" providerId="ADAL" clId="{F1684629-C362-4963-B203-FB705DF8ED3D}" dt="2024-01-04T14:50:29.732" v="809"/>
          <ac:spMkLst>
            <pc:docMk/>
            <pc:sldMk cId="25671271" sldId="256"/>
            <ac:spMk id="80" creationId="{9912F7DC-E39B-4F95-8B21-D141ADCBBB49}"/>
          </ac:spMkLst>
        </pc:spChg>
        <pc:spChg chg="add del mod replST">
          <ac:chgData name="Martin Locock" userId="e15b0232-237d-4436-a587-677fdd88485c" providerId="ADAL" clId="{F1684629-C362-4963-B203-FB705DF8ED3D}" dt="2024-01-05T09:17:17.889" v="14200"/>
          <ac:spMkLst>
            <pc:docMk/>
            <pc:sldMk cId="25671271" sldId="256"/>
            <ac:spMk id="80" creationId="{E2582D9E-4F78-46D0-821F-3D9E64A6611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80" creationId="{F04F5A08-3205-4BD3-B263-DA24599652C8}"/>
          </ac:spMkLst>
        </pc:spChg>
        <pc:spChg chg="add mod replST">
          <ac:chgData name="Martin Locock" userId="e15b0232-237d-4436-a587-677fdd88485c" providerId="ADAL" clId="{F1684629-C362-4963-B203-FB705DF8ED3D}" dt="2024-01-04T14:50:29.739" v="818"/>
          <ac:spMkLst>
            <pc:docMk/>
            <pc:sldMk cId="25671271" sldId="256"/>
            <ac:spMk id="81" creationId="{004F64AB-0913-4D94-A5F3-6F271E99EBD7}"/>
          </ac:spMkLst>
        </pc:spChg>
        <pc:spChg chg="add del mod replST">
          <ac:chgData name="Martin Locock" userId="e15b0232-237d-4436-a587-677fdd88485c" providerId="ADAL" clId="{F1684629-C362-4963-B203-FB705DF8ED3D}" dt="2024-01-05T09:17:17.889" v="14201"/>
          <ac:spMkLst>
            <pc:docMk/>
            <pc:sldMk cId="25671271" sldId="256"/>
            <ac:spMk id="81" creationId="{A5FE484E-A89C-43D5-823B-E753483CC4E1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81" creationId="{F6BD7761-BF0D-4BFA-A10C-1D4F2F439F62}"/>
          </ac:spMkLst>
        </pc:spChg>
        <pc:spChg chg="add mod replST">
          <ac:chgData name="Martin Locock" userId="e15b0232-237d-4436-a587-677fdd88485c" providerId="ADAL" clId="{F1684629-C362-4963-B203-FB705DF8ED3D}" dt="2024-01-04T14:50:29.747" v="827"/>
          <ac:spMkLst>
            <pc:docMk/>
            <pc:sldMk cId="25671271" sldId="256"/>
            <ac:spMk id="82" creationId="{36D945A0-4F68-4162-8399-512E068A5F3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82" creationId="{BB1541A1-04D4-48D1-BA4A-617783816A71}"/>
          </ac:spMkLst>
        </pc:spChg>
        <pc:spChg chg="add del mod replST">
          <ac:chgData name="Martin Locock" userId="e15b0232-237d-4436-a587-677fdd88485c" providerId="ADAL" clId="{F1684629-C362-4963-B203-FB705DF8ED3D}" dt="2024-01-05T09:17:17.889" v="14202"/>
          <ac:spMkLst>
            <pc:docMk/>
            <pc:sldMk cId="25671271" sldId="256"/>
            <ac:spMk id="82" creationId="{EB8237EC-D5BE-4083-9CA9-54D51D4C2751}"/>
          </ac:spMkLst>
        </pc:spChg>
        <pc:spChg chg="add del mod replST">
          <ac:chgData name="Martin Locock" userId="e15b0232-237d-4436-a587-677fdd88485c" providerId="ADAL" clId="{F1684629-C362-4963-B203-FB705DF8ED3D}" dt="2024-01-05T09:17:17.889" v="14203"/>
          <ac:spMkLst>
            <pc:docMk/>
            <pc:sldMk cId="25671271" sldId="256"/>
            <ac:spMk id="83" creationId="{BB8C4D7B-6104-4AA6-8368-0DE002731F6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83" creationId="{C014AED6-AAB1-4552-8EAA-ADFABAE73BAE}"/>
          </ac:spMkLst>
        </pc:spChg>
        <pc:spChg chg="add mod replST">
          <ac:chgData name="Martin Locock" userId="e15b0232-237d-4436-a587-677fdd88485c" providerId="ADAL" clId="{F1684629-C362-4963-B203-FB705DF8ED3D}" dt="2024-01-04T14:50:29.753" v="836"/>
          <ac:spMkLst>
            <pc:docMk/>
            <pc:sldMk cId="25671271" sldId="256"/>
            <ac:spMk id="83" creationId="{F17A3776-5309-49EC-A86B-ACABB9A16066}"/>
          </ac:spMkLst>
        </pc:spChg>
        <pc:spChg chg="add mod replST">
          <ac:chgData name="Martin Locock" userId="e15b0232-237d-4436-a587-677fdd88485c" providerId="ADAL" clId="{F1684629-C362-4963-B203-FB705DF8ED3D}" dt="2024-01-04T14:50:29.762" v="845"/>
          <ac:spMkLst>
            <pc:docMk/>
            <pc:sldMk cId="25671271" sldId="256"/>
            <ac:spMk id="84" creationId="{1AAE41F7-5FDB-4DD8-8A75-C441961F638B}"/>
          </ac:spMkLst>
        </pc:spChg>
        <pc:spChg chg="add del mod replST">
          <ac:chgData name="Martin Locock" userId="e15b0232-237d-4436-a587-677fdd88485c" providerId="ADAL" clId="{F1684629-C362-4963-B203-FB705DF8ED3D}" dt="2024-01-05T09:17:17.889" v="14204"/>
          <ac:spMkLst>
            <pc:docMk/>
            <pc:sldMk cId="25671271" sldId="256"/>
            <ac:spMk id="84" creationId="{76637669-AEB3-4BF7-9144-8EE3EEE5CCB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84" creationId="{E33D577F-F805-46E2-A0C2-C2EEEDB1F9D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85" creationId="{195E0079-242C-41F3-96BE-2C7A35E90C8D}"/>
          </ac:spMkLst>
        </pc:spChg>
        <pc:spChg chg="add mod replST">
          <ac:chgData name="Martin Locock" userId="e15b0232-237d-4436-a587-677fdd88485c" providerId="ADAL" clId="{F1684629-C362-4963-B203-FB705DF8ED3D}" dt="2024-01-04T14:50:29.769" v="854"/>
          <ac:spMkLst>
            <pc:docMk/>
            <pc:sldMk cId="25671271" sldId="256"/>
            <ac:spMk id="85" creationId="{8BBB6159-28EE-445A-B34E-089BB56C9F87}"/>
          </ac:spMkLst>
        </pc:spChg>
        <pc:spChg chg="add del mod replST">
          <ac:chgData name="Martin Locock" userId="e15b0232-237d-4436-a587-677fdd88485c" providerId="ADAL" clId="{F1684629-C362-4963-B203-FB705DF8ED3D}" dt="2024-01-05T09:17:17.889" v="14205"/>
          <ac:spMkLst>
            <pc:docMk/>
            <pc:sldMk cId="25671271" sldId="256"/>
            <ac:spMk id="85" creationId="{FC83C3FF-2101-4E0C-8173-4D59178A2D1C}"/>
          </ac:spMkLst>
        </pc:spChg>
        <pc:spChg chg="add del mod replST">
          <ac:chgData name="Martin Locock" userId="e15b0232-237d-4436-a587-677fdd88485c" providerId="ADAL" clId="{F1684629-C362-4963-B203-FB705DF8ED3D}" dt="2024-01-05T09:17:17.889" v="14206"/>
          <ac:spMkLst>
            <pc:docMk/>
            <pc:sldMk cId="25671271" sldId="256"/>
            <ac:spMk id="86" creationId="{483E30F6-EB16-492E-9ECE-A914D404E1C6}"/>
          </ac:spMkLst>
        </pc:spChg>
        <pc:spChg chg="add mod replST">
          <ac:chgData name="Martin Locock" userId="e15b0232-237d-4436-a587-677fdd88485c" providerId="ADAL" clId="{F1684629-C362-4963-B203-FB705DF8ED3D}" dt="2024-01-04T14:50:29.776" v="863"/>
          <ac:spMkLst>
            <pc:docMk/>
            <pc:sldMk cId="25671271" sldId="256"/>
            <ac:spMk id="86" creationId="{6AE80A40-D3FA-499E-A6EB-67D1AEACA3F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86" creationId="{D1706FB2-7E68-4D6F-B5F3-3C10756D65EC}"/>
          </ac:spMkLst>
        </pc:spChg>
        <pc:spChg chg="add del mod replST">
          <ac:chgData name="Martin Locock" userId="e15b0232-237d-4436-a587-677fdd88485c" providerId="ADAL" clId="{F1684629-C362-4963-B203-FB705DF8ED3D}" dt="2024-01-05T09:17:17.889" v="14207"/>
          <ac:spMkLst>
            <pc:docMk/>
            <pc:sldMk cId="25671271" sldId="256"/>
            <ac:spMk id="87" creationId="{921C4FA7-FAE8-4B0F-9664-86DC558C2A8F}"/>
          </ac:spMkLst>
        </pc:spChg>
        <pc:spChg chg="add mod replST">
          <ac:chgData name="Martin Locock" userId="e15b0232-237d-4436-a587-677fdd88485c" providerId="ADAL" clId="{F1684629-C362-4963-B203-FB705DF8ED3D}" dt="2024-01-04T14:50:29.782" v="872"/>
          <ac:spMkLst>
            <pc:docMk/>
            <pc:sldMk cId="25671271" sldId="256"/>
            <ac:spMk id="87" creationId="{D6EA12D4-1CBC-4186-BF6C-CBA55034392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87" creationId="{D73F0373-E43B-4B6C-9534-A0194896A1AA}"/>
          </ac:spMkLst>
        </pc:spChg>
        <pc:spChg chg="add del mod replST">
          <ac:chgData name="Martin Locock" userId="e15b0232-237d-4436-a587-677fdd88485c" providerId="ADAL" clId="{F1684629-C362-4963-B203-FB705DF8ED3D}" dt="2024-01-05T09:17:17.889" v="14208"/>
          <ac:spMkLst>
            <pc:docMk/>
            <pc:sldMk cId="25671271" sldId="256"/>
            <ac:spMk id="88" creationId="{50ED7ED0-CD5F-4405-BB17-2F9EE88F6FEB}"/>
          </ac:spMkLst>
        </pc:spChg>
        <pc:spChg chg="add mod replST">
          <ac:chgData name="Martin Locock" userId="e15b0232-237d-4436-a587-677fdd88485c" providerId="ADAL" clId="{F1684629-C362-4963-B203-FB705DF8ED3D}" dt="2024-01-04T14:50:29.789" v="881"/>
          <ac:spMkLst>
            <pc:docMk/>
            <pc:sldMk cId="25671271" sldId="256"/>
            <ac:spMk id="88" creationId="{BAC983CB-8C47-4CAB-AE4E-EFB9710CC68E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88" creationId="{ED5246EE-BD0C-4F4A-A3D4-16A97E75A32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89" creationId="{2C40D394-D65D-4E96-85F0-B27AAEAE6A90}"/>
          </ac:spMkLst>
        </pc:spChg>
        <pc:spChg chg="add del mod replST">
          <ac:chgData name="Martin Locock" userId="e15b0232-237d-4436-a587-677fdd88485c" providerId="ADAL" clId="{F1684629-C362-4963-B203-FB705DF8ED3D}" dt="2024-01-05T09:17:17.889" v="14209"/>
          <ac:spMkLst>
            <pc:docMk/>
            <pc:sldMk cId="25671271" sldId="256"/>
            <ac:spMk id="89" creationId="{37F99F4A-48EC-4F97-AE65-8A9A6F19904D}"/>
          </ac:spMkLst>
        </pc:spChg>
        <pc:spChg chg="add mod replST">
          <ac:chgData name="Martin Locock" userId="e15b0232-237d-4436-a587-677fdd88485c" providerId="ADAL" clId="{F1684629-C362-4963-B203-FB705DF8ED3D}" dt="2024-01-04T14:50:29.795" v="890"/>
          <ac:spMkLst>
            <pc:docMk/>
            <pc:sldMk cId="25671271" sldId="256"/>
            <ac:spMk id="89" creationId="{F4434C8F-2A2E-4597-80C9-B4449F4FED84}"/>
          </ac:spMkLst>
        </pc:spChg>
        <pc:spChg chg="add del mod replST">
          <ac:chgData name="Martin Locock" userId="e15b0232-237d-4436-a587-677fdd88485c" providerId="ADAL" clId="{F1684629-C362-4963-B203-FB705DF8ED3D}" dt="2024-01-05T09:17:17.889" v="14210"/>
          <ac:spMkLst>
            <pc:docMk/>
            <pc:sldMk cId="25671271" sldId="256"/>
            <ac:spMk id="90" creationId="{0B9A4C14-0445-4F96-AD8F-57694ACA39C1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90" creationId="{6C9E3B59-61CB-4E2B-8AC3-276E3188BF75}"/>
          </ac:spMkLst>
        </pc:spChg>
        <pc:spChg chg="add mod replST">
          <ac:chgData name="Martin Locock" userId="e15b0232-237d-4436-a587-677fdd88485c" providerId="ADAL" clId="{F1684629-C362-4963-B203-FB705DF8ED3D}" dt="2024-01-04T14:50:29.801" v="899"/>
          <ac:spMkLst>
            <pc:docMk/>
            <pc:sldMk cId="25671271" sldId="256"/>
            <ac:spMk id="90" creationId="{ADBF2CC7-7603-4F95-9BAD-E4AC9C9446B0}"/>
          </ac:spMkLst>
        </pc:spChg>
        <pc:spChg chg="add mod replST">
          <ac:chgData name="Martin Locock" userId="e15b0232-237d-4436-a587-677fdd88485c" providerId="ADAL" clId="{F1684629-C362-4963-B203-FB705DF8ED3D}" dt="2024-01-04T14:50:29.807" v="908"/>
          <ac:spMkLst>
            <pc:docMk/>
            <pc:sldMk cId="25671271" sldId="256"/>
            <ac:spMk id="91" creationId="{29656DDD-8539-4B71-8DEE-7467EF1D5C77}"/>
          </ac:spMkLst>
        </pc:spChg>
        <pc:spChg chg="add del mod replST">
          <ac:chgData name="Martin Locock" userId="e15b0232-237d-4436-a587-677fdd88485c" providerId="ADAL" clId="{F1684629-C362-4963-B203-FB705DF8ED3D}" dt="2024-01-05T09:17:17.889" v="14211"/>
          <ac:spMkLst>
            <pc:docMk/>
            <pc:sldMk cId="25671271" sldId="256"/>
            <ac:spMk id="91" creationId="{5162BBCF-98C8-4511-9417-81468FCC3E18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91" creationId="{71F3ECDF-0E9B-4DBF-9D6F-7319C4C91911}"/>
          </ac:spMkLst>
        </pc:spChg>
        <pc:spChg chg="add del mod replST">
          <ac:chgData name="Martin Locock" userId="e15b0232-237d-4436-a587-677fdd88485c" providerId="ADAL" clId="{F1684629-C362-4963-B203-FB705DF8ED3D}" dt="2024-01-05T09:17:17.904" v="14212"/>
          <ac:spMkLst>
            <pc:docMk/>
            <pc:sldMk cId="25671271" sldId="256"/>
            <ac:spMk id="92" creationId="{878EF7F1-E7E9-4A9F-BEFA-3219C1BA7951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92" creationId="{C838B513-844D-480C-BD52-5EB63CF98A60}"/>
          </ac:spMkLst>
        </pc:spChg>
        <pc:spChg chg="add mod replST">
          <ac:chgData name="Martin Locock" userId="e15b0232-237d-4436-a587-677fdd88485c" providerId="ADAL" clId="{F1684629-C362-4963-B203-FB705DF8ED3D}" dt="2024-01-04T14:50:29.814" v="917"/>
          <ac:spMkLst>
            <pc:docMk/>
            <pc:sldMk cId="25671271" sldId="256"/>
            <ac:spMk id="92" creationId="{DB5AFF0C-F202-40DD-A247-BCF320D0484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93" creationId="{AF54EE77-EF66-4F73-9DD6-5CFE109DB088}"/>
          </ac:spMkLst>
        </pc:spChg>
        <pc:spChg chg="add del mod replST">
          <ac:chgData name="Martin Locock" userId="e15b0232-237d-4436-a587-677fdd88485c" providerId="ADAL" clId="{F1684629-C362-4963-B203-FB705DF8ED3D}" dt="2024-01-05T09:17:17.904" v="14213"/>
          <ac:spMkLst>
            <pc:docMk/>
            <pc:sldMk cId="25671271" sldId="256"/>
            <ac:spMk id="93" creationId="{DF29942A-377C-4B0F-B2E8-E762190C47A6}"/>
          </ac:spMkLst>
        </pc:spChg>
        <pc:spChg chg="add mod replST">
          <ac:chgData name="Martin Locock" userId="e15b0232-237d-4436-a587-677fdd88485c" providerId="ADAL" clId="{F1684629-C362-4963-B203-FB705DF8ED3D}" dt="2024-01-04T14:50:29.820" v="926"/>
          <ac:spMkLst>
            <pc:docMk/>
            <pc:sldMk cId="25671271" sldId="256"/>
            <ac:spMk id="93" creationId="{E853FCAD-2DE8-4659-A4CA-320E1FC96F9B}"/>
          </ac:spMkLst>
        </pc:spChg>
        <pc:spChg chg="add mod replST">
          <ac:chgData name="Martin Locock" userId="e15b0232-237d-4436-a587-677fdd88485c" providerId="ADAL" clId="{F1684629-C362-4963-B203-FB705DF8ED3D}" dt="2024-01-04T14:50:29.826" v="935"/>
          <ac:spMkLst>
            <pc:docMk/>
            <pc:sldMk cId="25671271" sldId="256"/>
            <ac:spMk id="94" creationId="{63548F0F-BAF7-4D1B-880E-F9B05136BB44}"/>
          </ac:spMkLst>
        </pc:spChg>
        <pc:spChg chg="add del mod replST">
          <ac:chgData name="Martin Locock" userId="e15b0232-237d-4436-a587-677fdd88485c" providerId="ADAL" clId="{F1684629-C362-4963-B203-FB705DF8ED3D}" dt="2024-01-05T09:17:17.904" v="14214"/>
          <ac:spMkLst>
            <pc:docMk/>
            <pc:sldMk cId="25671271" sldId="256"/>
            <ac:spMk id="94" creationId="{78E9F6F9-6097-4338-ACC5-05AD3992FD6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94" creationId="{D28CED24-36D8-425E-9FEF-883ADABBE7B0}"/>
          </ac:spMkLst>
        </pc:spChg>
        <pc:spChg chg="add mod replST">
          <ac:chgData name="Martin Locock" userId="e15b0232-237d-4436-a587-677fdd88485c" providerId="ADAL" clId="{F1684629-C362-4963-B203-FB705DF8ED3D}" dt="2024-01-04T14:50:29.833" v="944"/>
          <ac:spMkLst>
            <pc:docMk/>
            <pc:sldMk cId="25671271" sldId="256"/>
            <ac:spMk id="95" creationId="{975EC85E-76DE-4E18-B1DD-9741CDE267DF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95" creationId="{A0DC3D66-3347-4B1C-8761-C76CE9F0EB7E}"/>
          </ac:spMkLst>
        </pc:spChg>
        <pc:spChg chg="add del mod replST">
          <ac:chgData name="Martin Locock" userId="e15b0232-237d-4436-a587-677fdd88485c" providerId="ADAL" clId="{F1684629-C362-4963-B203-FB705DF8ED3D}" dt="2024-01-05T09:17:17.904" v="14215"/>
          <ac:spMkLst>
            <pc:docMk/>
            <pc:sldMk cId="25671271" sldId="256"/>
            <ac:spMk id="95" creationId="{E3D63BA8-F2C6-4884-AB84-EF3CD566BEB7}"/>
          </ac:spMkLst>
        </pc:spChg>
        <pc:spChg chg="add mod replST">
          <ac:chgData name="Martin Locock" userId="e15b0232-237d-4436-a587-677fdd88485c" providerId="ADAL" clId="{F1684629-C362-4963-B203-FB705DF8ED3D}" dt="2024-01-04T14:50:29.839" v="953"/>
          <ac:spMkLst>
            <pc:docMk/>
            <pc:sldMk cId="25671271" sldId="256"/>
            <ac:spMk id="96" creationId="{2EF25431-1BDD-41C3-A1E6-DB81042E983C}"/>
          </ac:spMkLst>
        </pc:spChg>
        <pc:spChg chg="add del mod replST">
          <ac:chgData name="Martin Locock" userId="e15b0232-237d-4436-a587-677fdd88485c" providerId="ADAL" clId="{F1684629-C362-4963-B203-FB705DF8ED3D}" dt="2024-01-05T09:17:17.904" v="14216"/>
          <ac:spMkLst>
            <pc:docMk/>
            <pc:sldMk cId="25671271" sldId="256"/>
            <ac:spMk id="96" creationId="{9C67812D-A862-4BFD-9A32-E663B0C1824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96" creationId="{FFC213F6-BEB5-4EAA-9E5E-3B1E4B7472CC}"/>
          </ac:spMkLst>
        </pc:spChg>
        <pc:spChg chg="add del mod replST">
          <ac:chgData name="Martin Locock" userId="e15b0232-237d-4436-a587-677fdd88485c" providerId="ADAL" clId="{F1684629-C362-4963-B203-FB705DF8ED3D}" dt="2024-01-05T09:17:17.904" v="14217"/>
          <ac:spMkLst>
            <pc:docMk/>
            <pc:sldMk cId="25671271" sldId="256"/>
            <ac:spMk id="97" creationId="{2CE8F47C-FE2B-4A71-87DE-89D5E8288182}"/>
          </ac:spMkLst>
        </pc:spChg>
        <pc:spChg chg="add mod replST">
          <ac:chgData name="Martin Locock" userId="e15b0232-237d-4436-a587-677fdd88485c" providerId="ADAL" clId="{F1684629-C362-4963-B203-FB705DF8ED3D}" dt="2024-01-04T14:50:29.845" v="962"/>
          <ac:spMkLst>
            <pc:docMk/>
            <pc:sldMk cId="25671271" sldId="256"/>
            <ac:spMk id="97" creationId="{74A83F98-1DB3-479C-9788-F56A47378158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97" creationId="{B4232002-DD09-4D45-B2F6-B7BD510C8CD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98" creationId="{07D318FC-1628-4AF4-ADE8-C8D9E5FECDFA}"/>
          </ac:spMkLst>
        </pc:spChg>
        <pc:spChg chg="add mod replST">
          <ac:chgData name="Martin Locock" userId="e15b0232-237d-4436-a587-677fdd88485c" providerId="ADAL" clId="{F1684629-C362-4963-B203-FB705DF8ED3D}" dt="2024-01-04T14:50:29.852" v="971"/>
          <ac:spMkLst>
            <pc:docMk/>
            <pc:sldMk cId="25671271" sldId="256"/>
            <ac:spMk id="98" creationId="{22CC8E9B-637D-4D6A-86BF-13A3F58F33B4}"/>
          </ac:spMkLst>
        </pc:spChg>
        <pc:spChg chg="add del mod replST">
          <ac:chgData name="Martin Locock" userId="e15b0232-237d-4436-a587-677fdd88485c" providerId="ADAL" clId="{F1684629-C362-4963-B203-FB705DF8ED3D}" dt="2024-01-05T09:17:17.904" v="14218"/>
          <ac:spMkLst>
            <pc:docMk/>
            <pc:sldMk cId="25671271" sldId="256"/>
            <ac:spMk id="98" creationId="{43B28E71-98E7-458D-B311-E65809AA148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99" creationId="{CE47FAE4-A880-4D34-AA74-5C273D8E26A9}"/>
          </ac:spMkLst>
        </pc:spChg>
        <pc:spChg chg="add del mod replST">
          <ac:chgData name="Martin Locock" userId="e15b0232-237d-4436-a587-677fdd88485c" providerId="ADAL" clId="{F1684629-C362-4963-B203-FB705DF8ED3D}" dt="2024-01-05T09:17:17.904" v="14219"/>
          <ac:spMkLst>
            <pc:docMk/>
            <pc:sldMk cId="25671271" sldId="256"/>
            <ac:spMk id="99" creationId="{D17F02FF-E507-47C2-89B0-4CF1B92FAFA1}"/>
          </ac:spMkLst>
        </pc:spChg>
        <pc:spChg chg="add mod replST">
          <ac:chgData name="Martin Locock" userId="e15b0232-237d-4436-a587-677fdd88485c" providerId="ADAL" clId="{F1684629-C362-4963-B203-FB705DF8ED3D}" dt="2024-01-04T14:50:29.859" v="980"/>
          <ac:spMkLst>
            <pc:docMk/>
            <pc:sldMk cId="25671271" sldId="256"/>
            <ac:spMk id="99" creationId="{E0E7E551-74DA-4D23-8C8A-3788C805C172}"/>
          </ac:spMkLst>
        </pc:spChg>
        <pc:spChg chg="add del mod replST">
          <ac:chgData name="Martin Locock" userId="e15b0232-237d-4436-a587-677fdd88485c" providerId="ADAL" clId="{F1684629-C362-4963-B203-FB705DF8ED3D}" dt="2024-01-05T09:17:17.904" v="14220"/>
          <ac:spMkLst>
            <pc:docMk/>
            <pc:sldMk cId="25671271" sldId="256"/>
            <ac:spMk id="100" creationId="{15FB84EF-2BEE-4607-8721-D5C4A223108D}"/>
          </ac:spMkLst>
        </pc:spChg>
        <pc:spChg chg="add mod replST">
          <ac:chgData name="Martin Locock" userId="e15b0232-237d-4436-a587-677fdd88485c" providerId="ADAL" clId="{F1684629-C362-4963-B203-FB705DF8ED3D}" dt="2024-01-04T14:50:29.865" v="989"/>
          <ac:spMkLst>
            <pc:docMk/>
            <pc:sldMk cId="25671271" sldId="256"/>
            <ac:spMk id="100" creationId="{18A11533-BB75-40AB-BE97-A4FCB322755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00" creationId="{F34E00D8-9BE1-46E3-99AE-9C0FE1E87CD7}"/>
          </ac:spMkLst>
        </pc:spChg>
        <pc:spChg chg="add del mod replST">
          <ac:chgData name="Martin Locock" userId="e15b0232-237d-4436-a587-677fdd88485c" providerId="ADAL" clId="{F1684629-C362-4963-B203-FB705DF8ED3D}" dt="2024-01-05T09:17:17.904" v="14221"/>
          <ac:spMkLst>
            <pc:docMk/>
            <pc:sldMk cId="25671271" sldId="256"/>
            <ac:spMk id="101" creationId="{A86A5987-7666-4EE0-8A51-06778D133479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01" creationId="{BC582EC6-9FD3-4C90-A291-C23E9362D8FA}"/>
          </ac:spMkLst>
        </pc:spChg>
        <pc:spChg chg="add mod replST">
          <ac:chgData name="Martin Locock" userId="e15b0232-237d-4436-a587-677fdd88485c" providerId="ADAL" clId="{F1684629-C362-4963-B203-FB705DF8ED3D}" dt="2024-01-04T14:50:29.871" v="998"/>
          <ac:spMkLst>
            <pc:docMk/>
            <pc:sldMk cId="25671271" sldId="256"/>
            <ac:spMk id="101" creationId="{DD46D62E-6ABA-40EC-91C1-CB0C9AA45766}"/>
          </ac:spMkLst>
        </pc:spChg>
        <pc:spChg chg="add del mod replST">
          <ac:chgData name="Martin Locock" userId="e15b0232-237d-4436-a587-677fdd88485c" providerId="ADAL" clId="{F1684629-C362-4963-B203-FB705DF8ED3D}" dt="2024-01-05T09:17:17.904" v="14222"/>
          <ac:spMkLst>
            <pc:docMk/>
            <pc:sldMk cId="25671271" sldId="256"/>
            <ac:spMk id="102" creationId="{CEE6C655-A9A6-46F1-A1DE-CA6B98FDEAB4}"/>
          </ac:spMkLst>
        </pc:spChg>
        <pc:spChg chg="add mod replST">
          <ac:chgData name="Martin Locock" userId="e15b0232-237d-4436-a587-677fdd88485c" providerId="ADAL" clId="{F1684629-C362-4963-B203-FB705DF8ED3D}" dt="2024-01-04T14:50:29.877" v="1007"/>
          <ac:spMkLst>
            <pc:docMk/>
            <pc:sldMk cId="25671271" sldId="256"/>
            <ac:spMk id="102" creationId="{D2091C7E-B87D-492F-B6FA-03F519EDB76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02" creationId="{D468A9F6-63FD-49DF-8441-E2E27D842AB5}"/>
          </ac:spMkLst>
        </pc:spChg>
        <pc:spChg chg="add mod replST">
          <ac:chgData name="Martin Locock" userId="e15b0232-237d-4436-a587-677fdd88485c" providerId="ADAL" clId="{F1684629-C362-4963-B203-FB705DF8ED3D}" dt="2024-01-04T14:50:29.883" v="1016"/>
          <ac:spMkLst>
            <pc:docMk/>
            <pc:sldMk cId="25671271" sldId="256"/>
            <ac:spMk id="103" creationId="{2B9F16F8-6920-4CDD-AB7E-D1414EE1B195}"/>
          </ac:spMkLst>
        </pc:spChg>
        <pc:spChg chg="add del mod replST">
          <ac:chgData name="Martin Locock" userId="e15b0232-237d-4436-a587-677fdd88485c" providerId="ADAL" clId="{F1684629-C362-4963-B203-FB705DF8ED3D}" dt="2024-01-05T09:17:17.904" v="14223"/>
          <ac:spMkLst>
            <pc:docMk/>
            <pc:sldMk cId="25671271" sldId="256"/>
            <ac:spMk id="103" creationId="{67362A6F-6036-41FE-8A38-E3B53BBF60E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03" creationId="{EE00F7C6-94EA-47E1-9C67-C154E047D67E}"/>
          </ac:spMkLst>
        </pc:spChg>
        <pc:spChg chg="add del mod replST">
          <ac:chgData name="Martin Locock" userId="e15b0232-237d-4436-a587-677fdd88485c" providerId="ADAL" clId="{F1684629-C362-4963-B203-FB705DF8ED3D}" dt="2024-01-05T09:17:17.904" v="14224"/>
          <ac:spMkLst>
            <pc:docMk/>
            <pc:sldMk cId="25671271" sldId="256"/>
            <ac:spMk id="104" creationId="{3ED14FD4-47C3-4F72-A8E9-2F87C392EA8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04" creationId="{E1F30AD1-95D9-487A-A326-2B08F49C2384}"/>
          </ac:spMkLst>
        </pc:spChg>
        <pc:spChg chg="add mod replST">
          <ac:chgData name="Martin Locock" userId="e15b0232-237d-4436-a587-677fdd88485c" providerId="ADAL" clId="{F1684629-C362-4963-B203-FB705DF8ED3D}" dt="2024-01-04T14:50:29.891" v="1025"/>
          <ac:spMkLst>
            <pc:docMk/>
            <pc:sldMk cId="25671271" sldId="256"/>
            <ac:spMk id="104" creationId="{E94E872F-A50C-4F69-BB08-8789FE27EA0D}"/>
          </ac:spMkLst>
        </pc:spChg>
        <pc:spChg chg="add mod replST">
          <ac:chgData name="Martin Locock" userId="e15b0232-237d-4436-a587-677fdd88485c" providerId="ADAL" clId="{F1684629-C362-4963-B203-FB705DF8ED3D}" dt="2024-01-04T14:50:29.897" v="1034"/>
          <ac:spMkLst>
            <pc:docMk/>
            <pc:sldMk cId="25671271" sldId="256"/>
            <ac:spMk id="105" creationId="{8F5D8EB9-5A59-41BE-A06F-E50502C68517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05" creationId="{B76DAE73-D745-482A-877A-7AA894185B4E}"/>
          </ac:spMkLst>
        </pc:spChg>
        <pc:spChg chg="add del mod replST">
          <ac:chgData name="Martin Locock" userId="e15b0232-237d-4436-a587-677fdd88485c" providerId="ADAL" clId="{F1684629-C362-4963-B203-FB705DF8ED3D}" dt="2024-01-05T09:17:17.904" v="14225"/>
          <ac:spMkLst>
            <pc:docMk/>
            <pc:sldMk cId="25671271" sldId="256"/>
            <ac:spMk id="105" creationId="{C7A90C98-9173-40CF-AAEA-F82588E2A34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06" creationId="{11694D88-075C-491A-98B2-FE85F4BB3462}"/>
          </ac:spMkLst>
        </pc:spChg>
        <pc:spChg chg="add mod replST">
          <ac:chgData name="Martin Locock" userId="e15b0232-237d-4436-a587-677fdd88485c" providerId="ADAL" clId="{F1684629-C362-4963-B203-FB705DF8ED3D}" dt="2024-01-04T14:50:29.903" v="1043"/>
          <ac:spMkLst>
            <pc:docMk/>
            <pc:sldMk cId="25671271" sldId="256"/>
            <ac:spMk id="106" creationId="{24A7F55E-A565-4F9A-9305-F4D05CFDC16F}"/>
          </ac:spMkLst>
        </pc:spChg>
        <pc:spChg chg="add del mod replST">
          <ac:chgData name="Martin Locock" userId="e15b0232-237d-4436-a587-677fdd88485c" providerId="ADAL" clId="{F1684629-C362-4963-B203-FB705DF8ED3D}" dt="2024-01-05T09:17:17.904" v="14226"/>
          <ac:spMkLst>
            <pc:docMk/>
            <pc:sldMk cId="25671271" sldId="256"/>
            <ac:spMk id="106" creationId="{7A8299A1-8011-4265-ADFF-5CF541A4A0C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07" creationId="{2FC63F07-EFA5-497F-A76C-4687D391AEA2}"/>
          </ac:spMkLst>
        </pc:spChg>
        <pc:spChg chg="add mod replST">
          <ac:chgData name="Martin Locock" userId="e15b0232-237d-4436-a587-677fdd88485c" providerId="ADAL" clId="{F1684629-C362-4963-B203-FB705DF8ED3D}" dt="2024-01-04T14:50:29.911" v="1052"/>
          <ac:spMkLst>
            <pc:docMk/>
            <pc:sldMk cId="25671271" sldId="256"/>
            <ac:spMk id="107" creationId="{9C5B0A14-5B3A-413C-AF49-99C9AF90F618}"/>
          </ac:spMkLst>
        </pc:spChg>
        <pc:spChg chg="add del mod replST">
          <ac:chgData name="Martin Locock" userId="e15b0232-237d-4436-a587-677fdd88485c" providerId="ADAL" clId="{F1684629-C362-4963-B203-FB705DF8ED3D}" dt="2024-01-05T09:17:17.904" v="14227"/>
          <ac:spMkLst>
            <pc:docMk/>
            <pc:sldMk cId="25671271" sldId="256"/>
            <ac:spMk id="107" creationId="{C33760D8-16F3-4774-8FBF-F0247629C530}"/>
          </ac:spMkLst>
        </pc:spChg>
        <pc:spChg chg="add del mod replST">
          <ac:chgData name="Martin Locock" userId="e15b0232-237d-4436-a587-677fdd88485c" providerId="ADAL" clId="{F1684629-C362-4963-B203-FB705DF8ED3D}" dt="2024-01-05T09:17:17.904" v="14228"/>
          <ac:spMkLst>
            <pc:docMk/>
            <pc:sldMk cId="25671271" sldId="256"/>
            <ac:spMk id="108" creationId="{0113DAB7-77B3-43E4-BAC7-B7775240C88E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08" creationId="{87B92DCD-ED76-4E1E-B564-E5C6C91D3F05}"/>
          </ac:spMkLst>
        </pc:spChg>
        <pc:spChg chg="add mod replST">
          <ac:chgData name="Martin Locock" userId="e15b0232-237d-4436-a587-677fdd88485c" providerId="ADAL" clId="{F1684629-C362-4963-B203-FB705DF8ED3D}" dt="2024-01-04T14:50:29.917" v="1061"/>
          <ac:spMkLst>
            <pc:docMk/>
            <pc:sldMk cId="25671271" sldId="256"/>
            <ac:spMk id="108" creationId="{BF386EC7-6FB8-45BD-8EBE-0E8DAC9290B5}"/>
          </ac:spMkLst>
        </pc:spChg>
        <pc:spChg chg="add mod replST">
          <ac:chgData name="Martin Locock" userId="e15b0232-237d-4436-a587-677fdd88485c" providerId="ADAL" clId="{F1684629-C362-4963-B203-FB705DF8ED3D}" dt="2024-01-04T14:50:29.923" v="1070"/>
          <ac:spMkLst>
            <pc:docMk/>
            <pc:sldMk cId="25671271" sldId="256"/>
            <ac:spMk id="109" creationId="{1447BB35-A4F1-49BB-8E85-8F5CDD919873}"/>
          </ac:spMkLst>
        </pc:spChg>
        <pc:spChg chg="add del mod replST">
          <ac:chgData name="Martin Locock" userId="e15b0232-237d-4436-a587-677fdd88485c" providerId="ADAL" clId="{F1684629-C362-4963-B203-FB705DF8ED3D}" dt="2024-01-05T09:17:17.904" v="14229"/>
          <ac:spMkLst>
            <pc:docMk/>
            <pc:sldMk cId="25671271" sldId="256"/>
            <ac:spMk id="109" creationId="{1806CC1A-152A-4854-AD26-042C9FE55767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09" creationId="{DBCA6C57-745A-4483-83A1-8823857787A9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10" creationId="{84BB4327-1602-4A6B-9065-6A0706AB6850}"/>
          </ac:spMkLst>
        </pc:spChg>
        <pc:spChg chg="add mod replST">
          <ac:chgData name="Martin Locock" userId="e15b0232-237d-4436-a587-677fdd88485c" providerId="ADAL" clId="{F1684629-C362-4963-B203-FB705DF8ED3D}" dt="2024-01-04T14:50:29.929" v="1079"/>
          <ac:spMkLst>
            <pc:docMk/>
            <pc:sldMk cId="25671271" sldId="256"/>
            <ac:spMk id="110" creationId="{C8F19C92-807C-44AD-8445-C73F13FD478E}"/>
          </ac:spMkLst>
        </pc:spChg>
        <pc:spChg chg="add del mod replST">
          <ac:chgData name="Martin Locock" userId="e15b0232-237d-4436-a587-677fdd88485c" providerId="ADAL" clId="{F1684629-C362-4963-B203-FB705DF8ED3D}" dt="2024-01-05T09:17:17.904" v="14230"/>
          <ac:spMkLst>
            <pc:docMk/>
            <pc:sldMk cId="25671271" sldId="256"/>
            <ac:spMk id="110" creationId="{D71BB319-FBD4-43B8-A764-86741C367741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11" creationId="{88200AC0-9CF4-40EC-B8D4-D506EF5CDCF4}"/>
          </ac:spMkLst>
        </pc:spChg>
        <pc:spChg chg="add mod replST">
          <ac:chgData name="Martin Locock" userId="e15b0232-237d-4436-a587-677fdd88485c" providerId="ADAL" clId="{F1684629-C362-4963-B203-FB705DF8ED3D}" dt="2024-01-04T14:50:29.935" v="1088"/>
          <ac:spMkLst>
            <pc:docMk/>
            <pc:sldMk cId="25671271" sldId="256"/>
            <ac:spMk id="111" creationId="{CF52D799-8DB5-4B6D-850B-7BBEC155B465}"/>
          </ac:spMkLst>
        </pc:spChg>
        <pc:spChg chg="add del mod replST">
          <ac:chgData name="Martin Locock" userId="e15b0232-237d-4436-a587-677fdd88485c" providerId="ADAL" clId="{F1684629-C362-4963-B203-FB705DF8ED3D}" dt="2024-01-05T09:17:17.904" v="14231"/>
          <ac:spMkLst>
            <pc:docMk/>
            <pc:sldMk cId="25671271" sldId="256"/>
            <ac:spMk id="111" creationId="{D86B3544-6F42-466B-A8F4-A5038EA964B7}"/>
          </ac:spMkLst>
        </pc:spChg>
        <pc:spChg chg="add mod replST">
          <ac:chgData name="Martin Locock" userId="e15b0232-237d-4436-a587-677fdd88485c" providerId="ADAL" clId="{F1684629-C362-4963-B203-FB705DF8ED3D}" dt="2024-01-04T14:50:29.942" v="1097"/>
          <ac:spMkLst>
            <pc:docMk/>
            <pc:sldMk cId="25671271" sldId="256"/>
            <ac:spMk id="112" creationId="{69E9DF9E-5F6C-4E1A-BA61-AF35301E34C6}"/>
          </ac:spMkLst>
        </pc:spChg>
        <pc:spChg chg="add del mod replST">
          <ac:chgData name="Martin Locock" userId="e15b0232-237d-4436-a587-677fdd88485c" providerId="ADAL" clId="{F1684629-C362-4963-B203-FB705DF8ED3D}" dt="2024-01-05T09:17:17.904" v="14232"/>
          <ac:spMkLst>
            <pc:docMk/>
            <pc:sldMk cId="25671271" sldId="256"/>
            <ac:spMk id="112" creationId="{71EA1985-E652-4092-BAE7-CDBEE2851C36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12" creationId="{918367B2-7100-449E-8459-857D01794DEF}"/>
          </ac:spMkLst>
        </pc:spChg>
        <pc:spChg chg="add mod replST">
          <ac:chgData name="Martin Locock" userId="e15b0232-237d-4436-a587-677fdd88485c" providerId="ADAL" clId="{F1684629-C362-4963-B203-FB705DF8ED3D}" dt="2024-01-04T14:50:29.948" v="1106"/>
          <ac:spMkLst>
            <pc:docMk/>
            <pc:sldMk cId="25671271" sldId="256"/>
            <ac:spMk id="113" creationId="{B291BA7D-A5EF-490C-9397-F8CF61A06ADD}"/>
          </ac:spMkLst>
        </pc:spChg>
        <pc:spChg chg="add del mod replST">
          <ac:chgData name="Martin Locock" userId="e15b0232-237d-4436-a587-677fdd88485c" providerId="ADAL" clId="{F1684629-C362-4963-B203-FB705DF8ED3D}" dt="2024-01-05T09:17:17.904" v="14233"/>
          <ac:spMkLst>
            <pc:docMk/>
            <pc:sldMk cId="25671271" sldId="256"/>
            <ac:spMk id="113" creationId="{B8E2BC76-9501-4F9B-965A-57DBD610C10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13" creationId="{BC5C5A38-5977-4389-9B66-1361393A3D95}"/>
          </ac:spMkLst>
        </pc:spChg>
        <pc:spChg chg="add mod replST">
          <ac:chgData name="Martin Locock" userId="e15b0232-237d-4436-a587-677fdd88485c" providerId="ADAL" clId="{F1684629-C362-4963-B203-FB705DF8ED3D}" dt="2024-01-04T14:50:29.954" v="1115"/>
          <ac:spMkLst>
            <pc:docMk/>
            <pc:sldMk cId="25671271" sldId="256"/>
            <ac:spMk id="114" creationId="{0BF51931-0383-4F74-870A-66165BA865B8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14" creationId="{1A14B30C-9E56-4731-A9DB-DDA5BA795D19}"/>
          </ac:spMkLst>
        </pc:spChg>
        <pc:spChg chg="add del mod replST">
          <ac:chgData name="Martin Locock" userId="e15b0232-237d-4436-a587-677fdd88485c" providerId="ADAL" clId="{F1684629-C362-4963-B203-FB705DF8ED3D}" dt="2024-01-05T09:17:17.920" v="14234"/>
          <ac:spMkLst>
            <pc:docMk/>
            <pc:sldMk cId="25671271" sldId="256"/>
            <ac:spMk id="114" creationId="{37A717B5-44AC-4BEC-81E5-FD8A503F094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15" creationId="{1C173C0B-D5DA-4CAB-9842-4500AF26D2CF}"/>
          </ac:spMkLst>
        </pc:spChg>
        <pc:spChg chg="add del mod replST">
          <ac:chgData name="Martin Locock" userId="e15b0232-237d-4436-a587-677fdd88485c" providerId="ADAL" clId="{F1684629-C362-4963-B203-FB705DF8ED3D}" dt="2024-01-05T09:17:17.920" v="14235"/>
          <ac:spMkLst>
            <pc:docMk/>
            <pc:sldMk cId="25671271" sldId="256"/>
            <ac:spMk id="115" creationId="{364DBD34-9804-4821-A395-1D3D07E55F98}"/>
          </ac:spMkLst>
        </pc:spChg>
        <pc:spChg chg="add mod replST">
          <ac:chgData name="Martin Locock" userId="e15b0232-237d-4436-a587-677fdd88485c" providerId="ADAL" clId="{F1684629-C362-4963-B203-FB705DF8ED3D}" dt="2024-01-04T14:50:29.960" v="1124"/>
          <ac:spMkLst>
            <pc:docMk/>
            <pc:sldMk cId="25671271" sldId="256"/>
            <ac:spMk id="115" creationId="{AD86E5DB-5699-4530-8548-FD2224B0B8C7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16" creationId="{2EFCAA13-059D-4C77-BEE4-17E812AA6059}"/>
          </ac:spMkLst>
        </pc:spChg>
        <pc:spChg chg="add del mod replST">
          <ac:chgData name="Martin Locock" userId="e15b0232-237d-4436-a587-677fdd88485c" providerId="ADAL" clId="{F1684629-C362-4963-B203-FB705DF8ED3D}" dt="2024-01-05T09:17:17.920" v="14236"/>
          <ac:spMkLst>
            <pc:docMk/>
            <pc:sldMk cId="25671271" sldId="256"/>
            <ac:spMk id="116" creationId="{3B2C62CD-7CB9-4448-95C2-5FCF3DC845B3}"/>
          </ac:spMkLst>
        </pc:spChg>
        <pc:spChg chg="add mod replST">
          <ac:chgData name="Martin Locock" userId="e15b0232-237d-4436-a587-677fdd88485c" providerId="ADAL" clId="{F1684629-C362-4963-B203-FB705DF8ED3D}" dt="2024-01-04T14:50:29.966" v="1133"/>
          <ac:spMkLst>
            <pc:docMk/>
            <pc:sldMk cId="25671271" sldId="256"/>
            <ac:spMk id="116" creationId="{86B16564-C6BD-4180-B201-94B40B7913CE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17" creationId="{39C885D0-E597-47D1-A463-590C658195A1}"/>
          </ac:spMkLst>
        </pc:spChg>
        <pc:spChg chg="add del mod replST">
          <ac:chgData name="Martin Locock" userId="e15b0232-237d-4436-a587-677fdd88485c" providerId="ADAL" clId="{F1684629-C362-4963-B203-FB705DF8ED3D}" dt="2024-01-05T09:17:17.920" v="14237"/>
          <ac:spMkLst>
            <pc:docMk/>
            <pc:sldMk cId="25671271" sldId="256"/>
            <ac:spMk id="117" creationId="{8A4E5CA0-B163-44BC-8F0E-70F53853A3FC}"/>
          </ac:spMkLst>
        </pc:spChg>
        <pc:spChg chg="add mod replST">
          <ac:chgData name="Martin Locock" userId="e15b0232-237d-4436-a587-677fdd88485c" providerId="ADAL" clId="{F1684629-C362-4963-B203-FB705DF8ED3D}" dt="2024-01-04T14:50:29.973" v="1142"/>
          <ac:spMkLst>
            <pc:docMk/>
            <pc:sldMk cId="25671271" sldId="256"/>
            <ac:spMk id="117" creationId="{E53D0842-44B3-402E-BB8F-59BDF2629A70}"/>
          </ac:spMkLst>
        </pc:spChg>
        <pc:spChg chg="add mod replST">
          <ac:chgData name="Martin Locock" userId="e15b0232-237d-4436-a587-677fdd88485c" providerId="ADAL" clId="{F1684629-C362-4963-B203-FB705DF8ED3D}" dt="2024-01-04T14:50:29.979" v="1151"/>
          <ac:spMkLst>
            <pc:docMk/>
            <pc:sldMk cId="25671271" sldId="256"/>
            <ac:spMk id="118" creationId="{57F308DB-98FF-49E5-A5AE-947CB1101222}"/>
          </ac:spMkLst>
        </pc:spChg>
        <pc:spChg chg="add del mod replST">
          <ac:chgData name="Martin Locock" userId="e15b0232-237d-4436-a587-677fdd88485c" providerId="ADAL" clId="{F1684629-C362-4963-B203-FB705DF8ED3D}" dt="2024-01-05T09:17:17.920" v="14238"/>
          <ac:spMkLst>
            <pc:docMk/>
            <pc:sldMk cId="25671271" sldId="256"/>
            <ac:spMk id="118" creationId="{5A47D340-D7E7-4745-88D8-F124743E49D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18" creationId="{A3E47751-ED85-4818-B504-D9D018B6E2D9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19" creationId="{604771DB-AEEC-403B-9E42-7705A981DB6B}"/>
          </ac:spMkLst>
        </pc:spChg>
        <pc:spChg chg="add del mod replST">
          <ac:chgData name="Martin Locock" userId="e15b0232-237d-4436-a587-677fdd88485c" providerId="ADAL" clId="{F1684629-C362-4963-B203-FB705DF8ED3D}" dt="2024-01-05T09:17:17.920" v="14239"/>
          <ac:spMkLst>
            <pc:docMk/>
            <pc:sldMk cId="25671271" sldId="256"/>
            <ac:spMk id="119" creationId="{689EF845-4CC3-4845-9B1A-358EC0D7F0CC}"/>
          </ac:spMkLst>
        </pc:spChg>
        <pc:spChg chg="add mod replST">
          <ac:chgData name="Martin Locock" userId="e15b0232-237d-4436-a587-677fdd88485c" providerId="ADAL" clId="{F1684629-C362-4963-B203-FB705DF8ED3D}" dt="2024-01-04T14:50:29.985" v="1160"/>
          <ac:spMkLst>
            <pc:docMk/>
            <pc:sldMk cId="25671271" sldId="256"/>
            <ac:spMk id="119" creationId="{A875222E-1AC8-4D77-BD46-7B4F5D380836}"/>
          </ac:spMkLst>
        </pc:spChg>
        <pc:spChg chg="add mod replST">
          <ac:chgData name="Martin Locock" userId="e15b0232-237d-4436-a587-677fdd88485c" providerId="ADAL" clId="{F1684629-C362-4963-B203-FB705DF8ED3D}" dt="2024-01-04T14:50:29.993" v="1169"/>
          <ac:spMkLst>
            <pc:docMk/>
            <pc:sldMk cId="25671271" sldId="256"/>
            <ac:spMk id="120" creationId="{25D36720-8739-401D-9FFB-A85DE945049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20" creationId="{3656D641-D095-4683-A08D-289D9B295E8D}"/>
          </ac:spMkLst>
        </pc:spChg>
        <pc:spChg chg="add del mod replST">
          <ac:chgData name="Martin Locock" userId="e15b0232-237d-4436-a587-677fdd88485c" providerId="ADAL" clId="{F1684629-C362-4963-B203-FB705DF8ED3D}" dt="2024-01-05T09:17:17.920" v="14240"/>
          <ac:spMkLst>
            <pc:docMk/>
            <pc:sldMk cId="25671271" sldId="256"/>
            <ac:spMk id="120" creationId="{CC241C9D-CEF6-4B85-84EA-8296A32012B0}"/>
          </ac:spMkLst>
        </pc:spChg>
        <pc:spChg chg="add del mod replST">
          <ac:chgData name="Martin Locock" userId="e15b0232-237d-4436-a587-677fdd88485c" providerId="ADAL" clId="{F1684629-C362-4963-B203-FB705DF8ED3D}" dt="2024-01-05T09:17:17.920" v="14241"/>
          <ac:spMkLst>
            <pc:docMk/>
            <pc:sldMk cId="25671271" sldId="256"/>
            <ac:spMk id="121" creationId="{17A74372-35BE-4682-AB48-18849B1E2238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21" creationId="{3FD5879C-048E-4BCB-945B-2B7350ECABD4}"/>
          </ac:spMkLst>
        </pc:spChg>
        <pc:spChg chg="add mod replST">
          <ac:chgData name="Martin Locock" userId="e15b0232-237d-4436-a587-677fdd88485c" providerId="ADAL" clId="{F1684629-C362-4963-B203-FB705DF8ED3D}" dt="2024-01-04T14:50:30" v="1178"/>
          <ac:spMkLst>
            <pc:docMk/>
            <pc:sldMk cId="25671271" sldId="256"/>
            <ac:spMk id="121" creationId="{4D3B8ECA-9FB1-46C6-84ED-DBFC311FAADF}"/>
          </ac:spMkLst>
        </pc:spChg>
        <pc:spChg chg="add del mod replST">
          <ac:chgData name="Martin Locock" userId="e15b0232-237d-4436-a587-677fdd88485c" providerId="ADAL" clId="{F1684629-C362-4963-B203-FB705DF8ED3D}" dt="2024-01-05T09:17:17.920" v="14242"/>
          <ac:spMkLst>
            <pc:docMk/>
            <pc:sldMk cId="25671271" sldId="256"/>
            <ac:spMk id="122" creationId="{32680FD7-18CC-4576-BCB9-B54489BC51F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22" creationId="{B78D8122-1C26-4A79-8382-B59E62A49C82}"/>
          </ac:spMkLst>
        </pc:spChg>
        <pc:spChg chg="add mod replST">
          <ac:chgData name="Martin Locock" userId="e15b0232-237d-4436-a587-677fdd88485c" providerId="ADAL" clId="{F1684629-C362-4963-B203-FB705DF8ED3D}" dt="2024-01-04T14:50:30.007" v="1187"/>
          <ac:spMkLst>
            <pc:docMk/>
            <pc:sldMk cId="25671271" sldId="256"/>
            <ac:spMk id="122" creationId="{FE82CEBA-E811-44FB-BD80-2B6FC4CFF0DC}"/>
          </ac:spMkLst>
        </pc:spChg>
        <pc:spChg chg="add del mod replST">
          <ac:chgData name="Martin Locock" userId="e15b0232-237d-4436-a587-677fdd88485c" providerId="ADAL" clId="{F1684629-C362-4963-B203-FB705DF8ED3D}" dt="2024-01-05T09:17:17.920" v="14243"/>
          <ac:spMkLst>
            <pc:docMk/>
            <pc:sldMk cId="25671271" sldId="256"/>
            <ac:spMk id="123" creationId="{692F48ED-BFFD-486C-859F-C998EB6C170F}"/>
          </ac:spMkLst>
        </pc:spChg>
        <pc:spChg chg="add mod replST">
          <ac:chgData name="Martin Locock" userId="e15b0232-237d-4436-a587-677fdd88485c" providerId="ADAL" clId="{F1684629-C362-4963-B203-FB705DF8ED3D}" dt="2024-01-04T14:50:30.013" v="1196"/>
          <ac:spMkLst>
            <pc:docMk/>
            <pc:sldMk cId="25671271" sldId="256"/>
            <ac:spMk id="123" creationId="{A99B5E44-D09A-4C93-AAE0-C771CF6BBB3F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23" creationId="{E3606B0F-523E-461F-8D5D-465743077BC2}"/>
          </ac:spMkLst>
        </pc:spChg>
        <pc:spChg chg="add del mod replST">
          <ac:chgData name="Martin Locock" userId="e15b0232-237d-4436-a587-677fdd88485c" providerId="ADAL" clId="{F1684629-C362-4963-B203-FB705DF8ED3D}" dt="2024-01-05T09:17:17.920" v="14244"/>
          <ac:spMkLst>
            <pc:docMk/>
            <pc:sldMk cId="25671271" sldId="256"/>
            <ac:spMk id="124" creationId="{0777FB23-0881-4066-BABB-79E5B9184850}"/>
          </ac:spMkLst>
        </pc:spChg>
        <pc:spChg chg="add mod replST">
          <ac:chgData name="Martin Locock" userId="e15b0232-237d-4436-a587-677fdd88485c" providerId="ADAL" clId="{F1684629-C362-4963-B203-FB705DF8ED3D}" dt="2024-01-04T14:50:30.019" v="1205"/>
          <ac:spMkLst>
            <pc:docMk/>
            <pc:sldMk cId="25671271" sldId="256"/>
            <ac:spMk id="124" creationId="{7646013E-2145-45C4-951E-56FE17762CE9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24" creationId="{7B817BFA-F13A-4AE1-A527-966F22F2E59F}"/>
          </ac:spMkLst>
        </pc:spChg>
        <pc:spChg chg="add mod replST">
          <ac:chgData name="Martin Locock" userId="e15b0232-237d-4436-a587-677fdd88485c" providerId="ADAL" clId="{F1684629-C362-4963-B203-FB705DF8ED3D}" dt="2024-01-04T14:50:30.025" v="1214"/>
          <ac:spMkLst>
            <pc:docMk/>
            <pc:sldMk cId="25671271" sldId="256"/>
            <ac:spMk id="125" creationId="{39F185C1-BE34-4A0F-BAFF-12459085BC5A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25" creationId="{4BD42808-B8DF-4D68-AF00-F46265635C84}"/>
          </ac:spMkLst>
        </pc:spChg>
        <pc:spChg chg="add del mod replST">
          <ac:chgData name="Martin Locock" userId="e15b0232-237d-4436-a587-677fdd88485c" providerId="ADAL" clId="{F1684629-C362-4963-B203-FB705DF8ED3D}" dt="2024-01-05T09:17:17.920" v="14245"/>
          <ac:spMkLst>
            <pc:docMk/>
            <pc:sldMk cId="25671271" sldId="256"/>
            <ac:spMk id="125" creationId="{A181FC6B-21DC-4296-83CD-415D31D5BC3B}"/>
          </ac:spMkLst>
        </pc:spChg>
        <pc:spChg chg="add mod replST">
          <ac:chgData name="Martin Locock" userId="e15b0232-237d-4436-a587-677fdd88485c" providerId="ADAL" clId="{F1684629-C362-4963-B203-FB705DF8ED3D}" dt="2024-01-04T14:50:30.032" v="1223"/>
          <ac:spMkLst>
            <pc:docMk/>
            <pc:sldMk cId="25671271" sldId="256"/>
            <ac:spMk id="126" creationId="{2E3FA0E7-CB8C-4E59-91FD-AB28157BC72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26" creationId="{5C3B9817-B8EC-4593-9FF8-BF92EB15AFB8}"/>
          </ac:spMkLst>
        </pc:spChg>
        <pc:spChg chg="add del mod replST">
          <ac:chgData name="Martin Locock" userId="e15b0232-237d-4436-a587-677fdd88485c" providerId="ADAL" clId="{F1684629-C362-4963-B203-FB705DF8ED3D}" dt="2024-01-05T09:17:17.920" v="14246"/>
          <ac:spMkLst>
            <pc:docMk/>
            <pc:sldMk cId="25671271" sldId="256"/>
            <ac:spMk id="126" creationId="{A8423D86-81FF-43F8-A6C4-78078BAD7B6E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27" creationId="{BF2447D3-2D1E-44D9-B561-940CE382DD03}"/>
          </ac:spMkLst>
        </pc:spChg>
        <pc:spChg chg="add del mod replST">
          <ac:chgData name="Martin Locock" userId="e15b0232-237d-4436-a587-677fdd88485c" providerId="ADAL" clId="{F1684629-C362-4963-B203-FB705DF8ED3D}" dt="2024-01-05T09:17:17.920" v="14247"/>
          <ac:spMkLst>
            <pc:docMk/>
            <pc:sldMk cId="25671271" sldId="256"/>
            <ac:spMk id="127" creationId="{DC62154B-14CC-46A0-B38E-6814A8348B2F}"/>
          </ac:spMkLst>
        </pc:spChg>
        <pc:spChg chg="add mod replST">
          <ac:chgData name="Martin Locock" userId="e15b0232-237d-4436-a587-677fdd88485c" providerId="ADAL" clId="{F1684629-C362-4963-B203-FB705DF8ED3D}" dt="2024-01-04T14:50:30.039" v="1232"/>
          <ac:spMkLst>
            <pc:docMk/>
            <pc:sldMk cId="25671271" sldId="256"/>
            <ac:spMk id="127" creationId="{F3CD1933-E2F9-484F-AF53-A5AE3705681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28" creationId="{0C7C0C7E-480A-4FC9-A8EB-FA1812969D7A}"/>
          </ac:spMkLst>
        </pc:spChg>
        <pc:spChg chg="add del mod replST">
          <ac:chgData name="Martin Locock" userId="e15b0232-237d-4436-a587-677fdd88485c" providerId="ADAL" clId="{F1684629-C362-4963-B203-FB705DF8ED3D}" dt="2024-01-05T09:17:17.920" v="14248"/>
          <ac:spMkLst>
            <pc:docMk/>
            <pc:sldMk cId="25671271" sldId="256"/>
            <ac:spMk id="128" creationId="{25F00238-AF13-48FC-980D-BC0CB94607DA}"/>
          </ac:spMkLst>
        </pc:spChg>
        <pc:spChg chg="add mod replST">
          <ac:chgData name="Martin Locock" userId="e15b0232-237d-4436-a587-677fdd88485c" providerId="ADAL" clId="{F1684629-C362-4963-B203-FB705DF8ED3D}" dt="2024-01-04T14:50:30.047" v="1241"/>
          <ac:spMkLst>
            <pc:docMk/>
            <pc:sldMk cId="25671271" sldId="256"/>
            <ac:spMk id="128" creationId="{73B81984-7070-4F33-873F-6182FB8A6897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29" creationId="{3973DE35-A8A9-4B89-8398-B07D219D2AF9}"/>
          </ac:spMkLst>
        </pc:spChg>
        <pc:spChg chg="add mod replST">
          <ac:chgData name="Martin Locock" userId="e15b0232-237d-4436-a587-677fdd88485c" providerId="ADAL" clId="{F1684629-C362-4963-B203-FB705DF8ED3D}" dt="2024-01-04T14:50:30.054" v="1250"/>
          <ac:spMkLst>
            <pc:docMk/>
            <pc:sldMk cId="25671271" sldId="256"/>
            <ac:spMk id="129" creationId="{4971E057-1682-40C0-98AE-640D7D29073D}"/>
          </ac:spMkLst>
        </pc:spChg>
        <pc:spChg chg="add del mod replST">
          <ac:chgData name="Martin Locock" userId="e15b0232-237d-4436-a587-677fdd88485c" providerId="ADAL" clId="{F1684629-C362-4963-B203-FB705DF8ED3D}" dt="2024-01-05T09:17:17.920" v="14249"/>
          <ac:spMkLst>
            <pc:docMk/>
            <pc:sldMk cId="25671271" sldId="256"/>
            <ac:spMk id="129" creationId="{8D97697F-0427-4984-923A-D41816227E9A}"/>
          </ac:spMkLst>
        </pc:spChg>
        <pc:spChg chg="add del mod replST">
          <ac:chgData name="Martin Locock" userId="e15b0232-237d-4436-a587-677fdd88485c" providerId="ADAL" clId="{F1684629-C362-4963-B203-FB705DF8ED3D}" dt="2024-01-05T09:17:17.920" v="14250"/>
          <ac:spMkLst>
            <pc:docMk/>
            <pc:sldMk cId="25671271" sldId="256"/>
            <ac:spMk id="130" creationId="{1DA544CC-F236-47E1-A900-7AC04999E939}"/>
          </ac:spMkLst>
        </pc:spChg>
        <pc:spChg chg="add mod replST">
          <ac:chgData name="Martin Locock" userId="e15b0232-237d-4436-a587-677fdd88485c" providerId="ADAL" clId="{F1684629-C362-4963-B203-FB705DF8ED3D}" dt="2024-01-04T14:50:30.060" v="1259"/>
          <ac:spMkLst>
            <pc:docMk/>
            <pc:sldMk cId="25671271" sldId="256"/>
            <ac:spMk id="130" creationId="{6550491F-EDEC-4088-A854-277AD035C43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30" creationId="{B2658424-93C0-4FB8-B1CD-9C7A6757BFD7}"/>
          </ac:spMkLst>
        </pc:spChg>
        <pc:spChg chg="add del mod replST">
          <ac:chgData name="Martin Locock" userId="e15b0232-237d-4436-a587-677fdd88485c" providerId="ADAL" clId="{F1684629-C362-4963-B203-FB705DF8ED3D}" dt="2024-01-05T09:17:17.920" v="14251"/>
          <ac:spMkLst>
            <pc:docMk/>
            <pc:sldMk cId="25671271" sldId="256"/>
            <ac:spMk id="131" creationId="{1D8A41B8-A45F-43A4-AB98-EFFD59D72AAC}"/>
          </ac:spMkLst>
        </pc:spChg>
        <pc:spChg chg="add mod replST">
          <ac:chgData name="Martin Locock" userId="e15b0232-237d-4436-a587-677fdd88485c" providerId="ADAL" clId="{F1684629-C362-4963-B203-FB705DF8ED3D}" dt="2024-01-04T14:50:30.067" v="1268"/>
          <ac:spMkLst>
            <pc:docMk/>
            <pc:sldMk cId="25671271" sldId="256"/>
            <ac:spMk id="131" creationId="{36ACD386-2236-4D33-8DA7-FFB6D88B01A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31" creationId="{F5B2B87C-49E1-4D0C-B0A0-D9BC38AB7399}"/>
          </ac:spMkLst>
        </pc:spChg>
        <pc:spChg chg="add mod replST">
          <ac:chgData name="Martin Locock" userId="e15b0232-237d-4436-a587-677fdd88485c" providerId="ADAL" clId="{F1684629-C362-4963-B203-FB705DF8ED3D}" dt="2024-01-04T14:50:30.074" v="1277"/>
          <ac:spMkLst>
            <pc:docMk/>
            <pc:sldMk cId="25671271" sldId="256"/>
            <ac:spMk id="132" creationId="{8C5C65EC-BF9A-444B-832E-B6B50133F5DA}"/>
          </ac:spMkLst>
        </pc:spChg>
        <pc:spChg chg="add del mod replST">
          <ac:chgData name="Martin Locock" userId="e15b0232-237d-4436-a587-677fdd88485c" providerId="ADAL" clId="{F1684629-C362-4963-B203-FB705DF8ED3D}" dt="2024-01-05T09:17:17.920" v="14252"/>
          <ac:spMkLst>
            <pc:docMk/>
            <pc:sldMk cId="25671271" sldId="256"/>
            <ac:spMk id="132" creationId="{F7C9A194-5AEC-4287-A64A-C8E0224F26D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32" creationId="{FBC969CD-4081-4CA8-BFFC-E3D247339FD8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33" creationId="{06150050-638B-452A-BBDF-B4EF1931928C}"/>
          </ac:spMkLst>
        </pc:spChg>
        <pc:spChg chg="add mod replST">
          <ac:chgData name="Martin Locock" userId="e15b0232-237d-4436-a587-677fdd88485c" providerId="ADAL" clId="{F1684629-C362-4963-B203-FB705DF8ED3D}" dt="2024-01-04T14:50:30.080" v="1286"/>
          <ac:spMkLst>
            <pc:docMk/>
            <pc:sldMk cId="25671271" sldId="256"/>
            <ac:spMk id="133" creationId="{2780F443-AC15-48EC-B624-D179532D56EE}"/>
          </ac:spMkLst>
        </pc:spChg>
        <pc:spChg chg="add del mod replST">
          <ac:chgData name="Martin Locock" userId="e15b0232-237d-4436-a587-677fdd88485c" providerId="ADAL" clId="{F1684629-C362-4963-B203-FB705DF8ED3D}" dt="2024-01-05T09:17:17.920" v="14253"/>
          <ac:spMkLst>
            <pc:docMk/>
            <pc:sldMk cId="25671271" sldId="256"/>
            <ac:spMk id="133" creationId="{B7F097A1-3A0E-4DC5-B869-44319D90DFD3}"/>
          </ac:spMkLst>
        </pc:spChg>
        <pc:spChg chg="add mod replST">
          <ac:chgData name="Martin Locock" userId="e15b0232-237d-4436-a587-677fdd88485c" providerId="ADAL" clId="{F1684629-C362-4963-B203-FB705DF8ED3D}" dt="2024-01-04T14:50:30.087" v="1295"/>
          <ac:spMkLst>
            <pc:docMk/>
            <pc:sldMk cId="25671271" sldId="256"/>
            <ac:spMk id="134" creationId="{969D79F1-44EB-4AB7-8B46-03A8170FB0B3}"/>
          </ac:spMkLst>
        </pc:spChg>
        <pc:spChg chg="add del mod replST">
          <ac:chgData name="Martin Locock" userId="e15b0232-237d-4436-a587-677fdd88485c" providerId="ADAL" clId="{F1684629-C362-4963-B203-FB705DF8ED3D}" dt="2024-01-05T09:17:17.920" v="14254"/>
          <ac:spMkLst>
            <pc:docMk/>
            <pc:sldMk cId="25671271" sldId="256"/>
            <ac:spMk id="134" creationId="{BEBF3643-415C-4EE9-965C-BFA9C4F2A8B7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34" creationId="{C648C77C-1B9A-4C31-9B2D-5F04D1E1207B}"/>
          </ac:spMkLst>
        </pc:spChg>
        <pc:spChg chg="add mod replST">
          <ac:chgData name="Martin Locock" userId="e15b0232-237d-4436-a587-677fdd88485c" providerId="ADAL" clId="{F1684629-C362-4963-B203-FB705DF8ED3D}" dt="2024-01-04T14:50:30.093" v="1304"/>
          <ac:spMkLst>
            <pc:docMk/>
            <pc:sldMk cId="25671271" sldId="256"/>
            <ac:spMk id="135" creationId="{14AF09AE-2161-40FD-A35A-BEF7FEE77C2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35" creationId="{C5E3D856-1F23-4B3A-982B-518967A9A65E}"/>
          </ac:spMkLst>
        </pc:spChg>
        <pc:spChg chg="add del mod replST">
          <ac:chgData name="Martin Locock" userId="e15b0232-237d-4436-a587-677fdd88485c" providerId="ADAL" clId="{F1684629-C362-4963-B203-FB705DF8ED3D}" dt="2024-01-05T09:17:17.936" v="14255"/>
          <ac:spMkLst>
            <pc:docMk/>
            <pc:sldMk cId="25671271" sldId="256"/>
            <ac:spMk id="135" creationId="{FA51B99E-8B32-4F4A-9B3C-85516B15392B}"/>
          </ac:spMkLst>
        </pc:spChg>
        <pc:spChg chg="add del mod replST">
          <ac:chgData name="Martin Locock" userId="e15b0232-237d-4436-a587-677fdd88485c" providerId="ADAL" clId="{F1684629-C362-4963-B203-FB705DF8ED3D}" dt="2024-01-05T09:17:17.936" v="14256"/>
          <ac:spMkLst>
            <pc:docMk/>
            <pc:sldMk cId="25671271" sldId="256"/>
            <ac:spMk id="136" creationId="{88535C79-E076-4ED7-9131-002DC557C5A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36" creationId="{ABE36BDB-9750-477B-96D2-0B853B0EA737}"/>
          </ac:spMkLst>
        </pc:spChg>
        <pc:spChg chg="add mod replST">
          <ac:chgData name="Martin Locock" userId="e15b0232-237d-4436-a587-677fdd88485c" providerId="ADAL" clId="{F1684629-C362-4963-B203-FB705DF8ED3D}" dt="2024-01-04T14:50:30.100" v="1313"/>
          <ac:spMkLst>
            <pc:docMk/>
            <pc:sldMk cId="25671271" sldId="256"/>
            <ac:spMk id="136" creationId="{B617FE61-9C02-4E46-91B4-DA94C8ADADCF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37" creationId="{35061B0D-51CA-4D16-A72F-E5861276DC43}"/>
          </ac:spMkLst>
        </pc:spChg>
        <pc:spChg chg="add del mod replST">
          <ac:chgData name="Martin Locock" userId="e15b0232-237d-4436-a587-677fdd88485c" providerId="ADAL" clId="{F1684629-C362-4963-B203-FB705DF8ED3D}" dt="2024-01-05T09:17:17.936" v="14257"/>
          <ac:spMkLst>
            <pc:docMk/>
            <pc:sldMk cId="25671271" sldId="256"/>
            <ac:spMk id="137" creationId="{3A6DE5B1-8DB3-4171-9C19-510E7AEE77F2}"/>
          </ac:spMkLst>
        </pc:spChg>
        <pc:spChg chg="add mod replST">
          <ac:chgData name="Martin Locock" userId="e15b0232-237d-4436-a587-677fdd88485c" providerId="ADAL" clId="{F1684629-C362-4963-B203-FB705DF8ED3D}" dt="2024-01-04T14:50:30.108" v="1322"/>
          <ac:spMkLst>
            <pc:docMk/>
            <pc:sldMk cId="25671271" sldId="256"/>
            <ac:spMk id="137" creationId="{43EC5F41-A3B5-42F5-88ED-579238D4BAAA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38" creationId="{6B2FE0A2-5B27-440E-BC9A-82317AA86C4C}"/>
          </ac:spMkLst>
        </pc:spChg>
        <pc:spChg chg="add del mod replST">
          <ac:chgData name="Martin Locock" userId="e15b0232-237d-4436-a587-677fdd88485c" providerId="ADAL" clId="{F1684629-C362-4963-B203-FB705DF8ED3D}" dt="2024-01-05T09:17:17.936" v="14258"/>
          <ac:spMkLst>
            <pc:docMk/>
            <pc:sldMk cId="25671271" sldId="256"/>
            <ac:spMk id="138" creationId="{E7830981-D86A-48E2-8385-DE09A46AA547}"/>
          </ac:spMkLst>
        </pc:spChg>
        <pc:spChg chg="add mod replST">
          <ac:chgData name="Martin Locock" userId="e15b0232-237d-4436-a587-677fdd88485c" providerId="ADAL" clId="{F1684629-C362-4963-B203-FB705DF8ED3D}" dt="2024-01-04T14:50:30.116" v="1331"/>
          <ac:spMkLst>
            <pc:docMk/>
            <pc:sldMk cId="25671271" sldId="256"/>
            <ac:spMk id="138" creationId="{EF0E2839-5C39-4F27-B051-0C4C49BC9B6F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39" creationId="{26A45A11-B8F9-4639-BBD9-8EF09285BAA5}"/>
          </ac:spMkLst>
        </pc:spChg>
        <pc:spChg chg="add del mod replST">
          <ac:chgData name="Martin Locock" userId="e15b0232-237d-4436-a587-677fdd88485c" providerId="ADAL" clId="{F1684629-C362-4963-B203-FB705DF8ED3D}" dt="2024-01-05T09:17:17.936" v="14259"/>
          <ac:spMkLst>
            <pc:docMk/>
            <pc:sldMk cId="25671271" sldId="256"/>
            <ac:spMk id="139" creationId="{4BB5B76D-54AC-4CAC-8B2C-94DA4F70FE03}"/>
          </ac:spMkLst>
        </pc:spChg>
        <pc:spChg chg="add mod replST">
          <ac:chgData name="Martin Locock" userId="e15b0232-237d-4436-a587-677fdd88485c" providerId="ADAL" clId="{F1684629-C362-4963-B203-FB705DF8ED3D}" dt="2024-01-04T14:50:30.122" v="1340"/>
          <ac:spMkLst>
            <pc:docMk/>
            <pc:sldMk cId="25671271" sldId="256"/>
            <ac:spMk id="139" creationId="{5CACECBB-51DE-423D-ABFF-0C948A873090}"/>
          </ac:spMkLst>
        </pc:spChg>
        <pc:spChg chg="add del mod replST">
          <ac:chgData name="Martin Locock" userId="e15b0232-237d-4436-a587-677fdd88485c" providerId="ADAL" clId="{F1684629-C362-4963-B203-FB705DF8ED3D}" dt="2024-01-05T09:17:17.936" v="14260"/>
          <ac:spMkLst>
            <pc:docMk/>
            <pc:sldMk cId="25671271" sldId="256"/>
            <ac:spMk id="140" creationId="{2518D35B-2026-46B1-8F16-2157C6E03C16}"/>
          </ac:spMkLst>
        </pc:spChg>
        <pc:spChg chg="add mod replST">
          <ac:chgData name="Martin Locock" userId="e15b0232-237d-4436-a587-677fdd88485c" providerId="ADAL" clId="{F1684629-C362-4963-B203-FB705DF8ED3D}" dt="2024-01-04T14:50:30.129" v="1349"/>
          <ac:spMkLst>
            <pc:docMk/>
            <pc:sldMk cId="25671271" sldId="256"/>
            <ac:spMk id="140" creationId="{73C7CF54-86BA-4F1C-9D4E-00596AE4039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40" creationId="{C2E70813-2BDE-4737-8116-D54F492D185F}"/>
          </ac:spMkLst>
        </pc:spChg>
        <pc:spChg chg="add del mod replST">
          <ac:chgData name="Martin Locock" userId="e15b0232-237d-4436-a587-677fdd88485c" providerId="ADAL" clId="{F1684629-C362-4963-B203-FB705DF8ED3D}" dt="2024-01-05T09:17:17.936" v="14261"/>
          <ac:spMkLst>
            <pc:docMk/>
            <pc:sldMk cId="25671271" sldId="256"/>
            <ac:spMk id="141" creationId="{8465CB23-F8C0-4BC7-BAAA-AF045E523CC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41" creationId="{E8239B6A-B51A-48A0-A985-89E255D6D880}"/>
          </ac:spMkLst>
        </pc:spChg>
        <pc:spChg chg="add mod replST">
          <ac:chgData name="Martin Locock" userId="e15b0232-237d-4436-a587-677fdd88485c" providerId="ADAL" clId="{F1684629-C362-4963-B203-FB705DF8ED3D}" dt="2024-01-04T14:50:30.136" v="1358"/>
          <ac:spMkLst>
            <pc:docMk/>
            <pc:sldMk cId="25671271" sldId="256"/>
            <ac:spMk id="141" creationId="{FDB273F2-CE24-4783-9B3A-D1BDD5F6B3FA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42" creationId="{147F57F8-8D39-4E0F-B7E8-C8C339951767}"/>
          </ac:spMkLst>
        </pc:spChg>
        <pc:spChg chg="add mod replST">
          <ac:chgData name="Martin Locock" userId="e15b0232-237d-4436-a587-677fdd88485c" providerId="ADAL" clId="{F1684629-C362-4963-B203-FB705DF8ED3D}" dt="2024-01-04T14:50:30.143" v="1367"/>
          <ac:spMkLst>
            <pc:docMk/>
            <pc:sldMk cId="25671271" sldId="256"/>
            <ac:spMk id="142" creationId="{BD80DD92-DCBA-473A-94BB-05A266790EBA}"/>
          </ac:spMkLst>
        </pc:spChg>
        <pc:spChg chg="add del mod replST">
          <ac:chgData name="Martin Locock" userId="e15b0232-237d-4436-a587-677fdd88485c" providerId="ADAL" clId="{F1684629-C362-4963-B203-FB705DF8ED3D}" dt="2024-01-05T09:17:17.936" v="14262"/>
          <ac:spMkLst>
            <pc:docMk/>
            <pc:sldMk cId="25671271" sldId="256"/>
            <ac:spMk id="142" creationId="{E78FA944-AF6B-4609-B482-33A70C12D512}"/>
          </ac:spMkLst>
        </pc:spChg>
        <pc:spChg chg="add mod replST">
          <ac:chgData name="Martin Locock" userId="e15b0232-237d-4436-a587-677fdd88485c" providerId="ADAL" clId="{F1684629-C362-4963-B203-FB705DF8ED3D}" dt="2024-01-04T14:50:30.149" v="1376"/>
          <ac:spMkLst>
            <pc:docMk/>
            <pc:sldMk cId="25671271" sldId="256"/>
            <ac:spMk id="143" creationId="{0899FCA4-B31A-45B3-9475-B54155B0C22B}"/>
          </ac:spMkLst>
        </pc:spChg>
        <pc:spChg chg="add del mod replST">
          <ac:chgData name="Martin Locock" userId="e15b0232-237d-4436-a587-677fdd88485c" providerId="ADAL" clId="{F1684629-C362-4963-B203-FB705DF8ED3D}" dt="2024-01-05T09:17:17.936" v="14263"/>
          <ac:spMkLst>
            <pc:docMk/>
            <pc:sldMk cId="25671271" sldId="256"/>
            <ac:spMk id="143" creationId="{36C1811F-86A9-498A-AFDC-0FAF1892AEE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43" creationId="{68DF07C8-E0F7-47D4-8306-A219064CB361}"/>
          </ac:spMkLst>
        </pc:spChg>
        <pc:spChg chg="add mod replST">
          <ac:chgData name="Martin Locock" userId="e15b0232-237d-4436-a587-677fdd88485c" providerId="ADAL" clId="{F1684629-C362-4963-B203-FB705DF8ED3D}" dt="2024-01-04T14:50:30.155" v="1385"/>
          <ac:spMkLst>
            <pc:docMk/>
            <pc:sldMk cId="25671271" sldId="256"/>
            <ac:spMk id="144" creationId="{57F92307-3176-4736-9048-276C7B27B55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44" creationId="{F03C2BC6-0E9F-4D1C-8DEC-C8A232466044}"/>
          </ac:spMkLst>
        </pc:spChg>
        <pc:spChg chg="add del mod replST">
          <ac:chgData name="Martin Locock" userId="e15b0232-237d-4436-a587-677fdd88485c" providerId="ADAL" clId="{F1684629-C362-4963-B203-FB705DF8ED3D}" dt="2024-01-05T09:17:17.936" v="14264"/>
          <ac:spMkLst>
            <pc:docMk/>
            <pc:sldMk cId="25671271" sldId="256"/>
            <ac:spMk id="144" creationId="{F08CC49F-153E-491D-8851-D80D42D6AE6A}"/>
          </ac:spMkLst>
        </pc:spChg>
        <pc:spChg chg="add mod replST">
          <ac:chgData name="Martin Locock" userId="e15b0232-237d-4436-a587-677fdd88485c" providerId="ADAL" clId="{F1684629-C362-4963-B203-FB705DF8ED3D}" dt="2024-01-04T14:50:30.161" v="1394"/>
          <ac:spMkLst>
            <pc:docMk/>
            <pc:sldMk cId="25671271" sldId="256"/>
            <ac:spMk id="145" creationId="{0F7BEA69-F1F0-4467-B7D4-17F9B36C093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45" creationId="{55EB83D7-849D-4F53-A745-C90D3260055E}"/>
          </ac:spMkLst>
        </pc:spChg>
        <pc:spChg chg="add del mod replST">
          <ac:chgData name="Martin Locock" userId="e15b0232-237d-4436-a587-677fdd88485c" providerId="ADAL" clId="{F1684629-C362-4963-B203-FB705DF8ED3D}" dt="2024-01-05T09:17:17.936" v="14265"/>
          <ac:spMkLst>
            <pc:docMk/>
            <pc:sldMk cId="25671271" sldId="256"/>
            <ac:spMk id="145" creationId="{B86E9AFD-7F13-4714-A334-D9B7959AA4F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46" creationId="{04CE34B9-57FD-4FE1-AB37-0CCE98AF3193}"/>
          </ac:spMkLst>
        </pc:spChg>
        <pc:spChg chg="add mod replST">
          <ac:chgData name="Martin Locock" userId="e15b0232-237d-4436-a587-677fdd88485c" providerId="ADAL" clId="{F1684629-C362-4963-B203-FB705DF8ED3D}" dt="2024-01-04T14:50:30.167" v="1403"/>
          <ac:spMkLst>
            <pc:docMk/>
            <pc:sldMk cId="25671271" sldId="256"/>
            <ac:spMk id="146" creationId="{8F937C04-91DE-4A64-A8C8-74183A15DD67}"/>
          </ac:spMkLst>
        </pc:spChg>
        <pc:spChg chg="add del mod replST">
          <ac:chgData name="Martin Locock" userId="e15b0232-237d-4436-a587-677fdd88485c" providerId="ADAL" clId="{F1684629-C362-4963-B203-FB705DF8ED3D}" dt="2024-01-05T09:17:17.936" v="14266"/>
          <ac:spMkLst>
            <pc:docMk/>
            <pc:sldMk cId="25671271" sldId="256"/>
            <ac:spMk id="146" creationId="{D9C46CD6-6E8D-4E4B-9761-BA15036DD899}"/>
          </ac:spMkLst>
        </pc:spChg>
        <pc:spChg chg="add del mod replST">
          <ac:chgData name="Martin Locock" userId="e15b0232-237d-4436-a587-677fdd88485c" providerId="ADAL" clId="{F1684629-C362-4963-B203-FB705DF8ED3D}" dt="2024-01-05T09:17:17.936" v="14267"/>
          <ac:spMkLst>
            <pc:docMk/>
            <pc:sldMk cId="25671271" sldId="256"/>
            <ac:spMk id="147" creationId="{19CD1B5E-8941-4FDB-B71A-5F004A4519F7}"/>
          </ac:spMkLst>
        </pc:spChg>
        <pc:spChg chg="add mod replST">
          <ac:chgData name="Martin Locock" userId="e15b0232-237d-4436-a587-677fdd88485c" providerId="ADAL" clId="{F1684629-C362-4963-B203-FB705DF8ED3D}" dt="2024-01-04T14:50:30.173" v="1412"/>
          <ac:spMkLst>
            <pc:docMk/>
            <pc:sldMk cId="25671271" sldId="256"/>
            <ac:spMk id="147" creationId="{74B63FCC-79FD-4565-BEEB-1BE69D164F2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47" creationId="{D648CB29-0E9D-4736-A986-6B87D0A55747}"/>
          </ac:spMkLst>
        </pc:spChg>
        <pc:spChg chg="add del mod replST">
          <ac:chgData name="Martin Locock" userId="e15b0232-237d-4436-a587-677fdd88485c" providerId="ADAL" clId="{F1684629-C362-4963-B203-FB705DF8ED3D}" dt="2024-01-05T09:17:17.936" v="14268"/>
          <ac:spMkLst>
            <pc:docMk/>
            <pc:sldMk cId="25671271" sldId="256"/>
            <ac:spMk id="148" creationId="{86678F6C-6E00-40EB-B7CC-61B589680F6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48" creationId="{AFC43686-730C-4120-9AEB-D590EB86B11E}"/>
          </ac:spMkLst>
        </pc:spChg>
        <pc:spChg chg="add mod replST">
          <ac:chgData name="Martin Locock" userId="e15b0232-237d-4436-a587-677fdd88485c" providerId="ADAL" clId="{F1684629-C362-4963-B203-FB705DF8ED3D}" dt="2024-01-04T14:50:30.180" v="1421"/>
          <ac:spMkLst>
            <pc:docMk/>
            <pc:sldMk cId="25671271" sldId="256"/>
            <ac:spMk id="148" creationId="{B91E40E5-3AA8-4C04-B642-129332303A81}"/>
          </ac:spMkLst>
        </pc:spChg>
        <pc:spChg chg="add del mod replST">
          <ac:chgData name="Martin Locock" userId="e15b0232-237d-4436-a587-677fdd88485c" providerId="ADAL" clId="{F1684629-C362-4963-B203-FB705DF8ED3D}" dt="2024-01-05T09:17:17.936" v="14269"/>
          <ac:spMkLst>
            <pc:docMk/>
            <pc:sldMk cId="25671271" sldId="256"/>
            <ac:spMk id="149" creationId="{3E3AECF9-2CC3-494D-B6FE-A3792E869FF7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49" creationId="{409A0BF7-B718-4761-AC30-A95047B7280F}"/>
          </ac:spMkLst>
        </pc:spChg>
        <pc:spChg chg="add mod replST">
          <ac:chgData name="Martin Locock" userId="e15b0232-237d-4436-a587-677fdd88485c" providerId="ADAL" clId="{F1684629-C362-4963-B203-FB705DF8ED3D}" dt="2024-01-04T14:50:30.186" v="1430"/>
          <ac:spMkLst>
            <pc:docMk/>
            <pc:sldMk cId="25671271" sldId="256"/>
            <ac:spMk id="149" creationId="{8F6A7EEF-0C2C-46DC-996F-7100905C802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50" creationId="{6C0CB59E-7935-4EF2-8394-EAF3C392E0D2}"/>
          </ac:spMkLst>
        </pc:spChg>
        <pc:spChg chg="add mod replST">
          <ac:chgData name="Martin Locock" userId="e15b0232-237d-4436-a587-677fdd88485c" providerId="ADAL" clId="{F1684629-C362-4963-B203-FB705DF8ED3D}" dt="2024-01-04T14:50:30.191" v="1439"/>
          <ac:spMkLst>
            <pc:docMk/>
            <pc:sldMk cId="25671271" sldId="256"/>
            <ac:spMk id="150" creationId="{79608AA4-1AEC-4029-B500-E37B72F0FEE3}"/>
          </ac:spMkLst>
        </pc:spChg>
        <pc:spChg chg="add del mod replST">
          <ac:chgData name="Martin Locock" userId="e15b0232-237d-4436-a587-677fdd88485c" providerId="ADAL" clId="{F1684629-C362-4963-B203-FB705DF8ED3D}" dt="2024-01-05T09:17:17.936" v="14270"/>
          <ac:spMkLst>
            <pc:docMk/>
            <pc:sldMk cId="25671271" sldId="256"/>
            <ac:spMk id="150" creationId="{883354D5-160E-42E3-AC2E-B4F5043EA6D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51" creationId="{2EB1C21A-EA17-4E99-A35E-7E6BEEBD350D}"/>
          </ac:spMkLst>
        </pc:spChg>
        <pc:spChg chg="add mod replST">
          <ac:chgData name="Martin Locock" userId="e15b0232-237d-4436-a587-677fdd88485c" providerId="ADAL" clId="{F1684629-C362-4963-B203-FB705DF8ED3D}" dt="2024-01-04T14:50:30.197" v="1448"/>
          <ac:spMkLst>
            <pc:docMk/>
            <pc:sldMk cId="25671271" sldId="256"/>
            <ac:spMk id="151" creationId="{3A11AC9C-453E-401C-BB13-C2D3FA585000}"/>
          </ac:spMkLst>
        </pc:spChg>
        <pc:spChg chg="add del mod replST">
          <ac:chgData name="Martin Locock" userId="e15b0232-237d-4436-a587-677fdd88485c" providerId="ADAL" clId="{F1684629-C362-4963-B203-FB705DF8ED3D}" dt="2024-01-05T09:17:17.936" v="14271"/>
          <ac:spMkLst>
            <pc:docMk/>
            <pc:sldMk cId="25671271" sldId="256"/>
            <ac:spMk id="151" creationId="{D81929AE-436A-450E-92A7-5AFB8A1D3270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52" creationId="{3B26A6BA-91F2-4C3C-88DD-1AF087ABE90B}"/>
          </ac:spMkLst>
        </pc:spChg>
        <pc:spChg chg="add mod replST">
          <ac:chgData name="Martin Locock" userId="e15b0232-237d-4436-a587-677fdd88485c" providerId="ADAL" clId="{F1684629-C362-4963-B203-FB705DF8ED3D}" dt="2024-01-04T14:50:30.204" v="1457"/>
          <ac:spMkLst>
            <pc:docMk/>
            <pc:sldMk cId="25671271" sldId="256"/>
            <ac:spMk id="152" creationId="{44DA608B-0BF8-4F7A-9D1F-38AFA498D1E4}"/>
          </ac:spMkLst>
        </pc:spChg>
        <pc:spChg chg="add del mod replST">
          <ac:chgData name="Martin Locock" userId="e15b0232-237d-4436-a587-677fdd88485c" providerId="ADAL" clId="{F1684629-C362-4963-B203-FB705DF8ED3D}" dt="2024-01-05T09:17:17.936" v="14272"/>
          <ac:spMkLst>
            <pc:docMk/>
            <pc:sldMk cId="25671271" sldId="256"/>
            <ac:spMk id="152" creationId="{D02D087F-EF90-43CE-835C-FFDD9C376834}"/>
          </ac:spMkLst>
        </pc:spChg>
        <pc:spChg chg="add mod replST">
          <ac:chgData name="Martin Locock" userId="e15b0232-237d-4436-a587-677fdd88485c" providerId="ADAL" clId="{F1684629-C362-4963-B203-FB705DF8ED3D}" dt="2024-01-04T14:50:30.210" v="1466"/>
          <ac:spMkLst>
            <pc:docMk/>
            <pc:sldMk cId="25671271" sldId="256"/>
            <ac:spMk id="153" creationId="{08F91C7B-D0A7-4786-9CE3-BFB06531212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53" creationId="{A5799130-93DF-4D81-8B8A-76FF3EC3839F}"/>
          </ac:spMkLst>
        </pc:spChg>
        <pc:spChg chg="add del mod replST">
          <ac:chgData name="Martin Locock" userId="e15b0232-237d-4436-a587-677fdd88485c" providerId="ADAL" clId="{F1684629-C362-4963-B203-FB705DF8ED3D}" dt="2024-01-05T09:17:17.936" v="14273"/>
          <ac:spMkLst>
            <pc:docMk/>
            <pc:sldMk cId="25671271" sldId="256"/>
            <ac:spMk id="153" creationId="{B4D502DC-2D3E-4482-9900-158948D72ADD}"/>
          </ac:spMkLst>
        </pc:spChg>
        <pc:spChg chg="add mod replST">
          <ac:chgData name="Martin Locock" userId="e15b0232-237d-4436-a587-677fdd88485c" providerId="ADAL" clId="{F1684629-C362-4963-B203-FB705DF8ED3D}" dt="2024-01-04T14:50:30.217" v="1475"/>
          <ac:spMkLst>
            <pc:docMk/>
            <pc:sldMk cId="25671271" sldId="256"/>
            <ac:spMk id="154" creationId="{5915E7C0-2A75-43F6-96D0-A6379BB2F3A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54" creationId="{8A3127C9-1C56-4A63-87E4-A28219DD94EE}"/>
          </ac:spMkLst>
        </pc:spChg>
        <pc:spChg chg="add del mod replST">
          <ac:chgData name="Martin Locock" userId="e15b0232-237d-4436-a587-677fdd88485c" providerId="ADAL" clId="{F1684629-C362-4963-B203-FB705DF8ED3D}" dt="2024-01-05T09:17:17.936" v="14274"/>
          <ac:spMkLst>
            <pc:docMk/>
            <pc:sldMk cId="25671271" sldId="256"/>
            <ac:spMk id="154" creationId="{CFEC9F41-76F1-43BF-A735-1E660408ABE8}"/>
          </ac:spMkLst>
        </pc:spChg>
        <pc:spChg chg="add del mod replST">
          <ac:chgData name="Martin Locock" userId="e15b0232-237d-4436-a587-677fdd88485c" providerId="ADAL" clId="{F1684629-C362-4963-B203-FB705DF8ED3D}" dt="2024-01-05T09:17:17.936" v="14275"/>
          <ac:spMkLst>
            <pc:docMk/>
            <pc:sldMk cId="25671271" sldId="256"/>
            <ac:spMk id="155" creationId="{23E6B28B-148E-4215-BEC5-F67E40127787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55" creationId="{44136516-1264-4DF3-851B-101015B0B699}"/>
          </ac:spMkLst>
        </pc:spChg>
        <pc:spChg chg="add mod replST">
          <ac:chgData name="Martin Locock" userId="e15b0232-237d-4436-a587-677fdd88485c" providerId="ADAL" clId="{F1684629-C362-4963-B203-FB705DF8ED3D}" dt="2024-01-04T14:50:30.223" v="1484"/>
          <ac:spMkLst>
            <pc:docMk/>
            <pc:sldMk cId="25671271" sldId="256"/>
            <ac:spMk id="155" creationId="{968D8498-F2BE-4C33-B58C-641A497E961E}"/>
          </ac:spMkLst>
        </pc:spChg>
        <pc:spChg chg="add mod replST">
          <ac:chgData name="Martin Locock" userId="e15b0232-237d-4436-a587-677fdd88485c" providerId="ADAL" clId="{F1684629-C362-4963-B203-FB705DF8ED3D}" dt="2024-01-04T14:50:30.229" v="1493"/>
          <ac:spMkLst>
            <pc:docMk/>
            <pc:sldMk cId="25671271" sldId="256"/>
            <ac:spMk id="156" creationId="{4109BF5E-FDFD-44F0-B2E1-3B32120D091C}"/>
          </ac:spMkLst>
        </pc:spChg>
        <pc:spChg chg="add del mod replST">
          <ac:chgData name="Martin Locock" userId="e15b0232-237d-4436-a587-677fdd88485c" providerId="ADAL" clId="{F1684629-C362-4963-B203-FB705DF8ED3D}" dt="2024-01-05T09:17:17.951" v="14276"/>
          <ac:spMkLst>
            <pc:docMk/>
            <pc:sldMk cId="25671271" sldId="256"/>
            <ac:spMk id="156" creationId="{696B78CD-35AA-4A61-8A63-96BE329658B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56" creationId="{7972CEEB-BC27-4806-B8BA-341E75609347}"/>
          </ac:spMkLst>
        </pc:spChg>
        <pc:spChg chg="add del mod replST">
          <ac:chgData name="Martin Locock" userId="e15b0232-237d-4436-a587-677fdd88485c" providerId="ADAL" clId="{F1684629-C362-4963-B203-FB705DF8ED3D}" dt="2024-01-05T09:17:17.951" v="14277"/>
          <ac:spMkLst>
            <pc:docMk/>
            <pc:sldMk cId="25671271" sldId="256"/>
            <ac:spMk id="157" creationId="{1A6928B3-0136-443C-AA64-825B56DCE921}"/>
          </ac:spMkLst>
        </pc:spChg>
        <pc:spChg chg="add mod replST">
          <ac:chgData name="Martin Locock" userId="e15b0232-237d-4436-a587-677fdd88485c" providerId="ADAL" clId="{F1684629-C362-4963-B203-FB705DF8ED3D}" dt="2024-01-04T14:50:30.236" v="1502"/>
          <ac:spMkLst>
            <pc:docMk/>
            <pc:sldMk cId="25671271" sldId="256"/>
            <ac:spMk id="157" creationId="{51F21B7F-A16B-4239-9B97-7A33E1ADCC0E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57" creationId="{71E4190A-B93A-4887-9387-D8D62D37057B}"/>
          </ac:spMkLst>
        </pc:spChg>
        <pc:spChg chg="add del mod replST">
          <ac:chgData name="Martin Locock" userId="e15b0232-237d-4436-a587-677fdd88485c" providerId="ADAL" clId="{F1684629-C362-4963-B203-FB705DF8ED3D}" dt="2024-01-05T09:17:17.951" v="14278"/>
          <ac:spMkLst>
            <pc:docMk/>
            <pc:sldMk cId="25671271" sldId="256"/>
            <ac:spMk id="158" creationId="{45CEBDE5-732F-40A4-9D3E-5F2AB41592F9}"/>
          </ac:spMkLst>
        </pc:spChg>
        <pc:spChg chg="add mod replST">
          <ac:chgData name="Martin Locock" userId="e15b0232-237d-4436-a587-677fdd88485c" providerId="ADAL" clId="{F1684629-C362-4963-B203-FB705DF8ED3D}" dt="2024-01-04T14:50:30.243" v="1511"/>
          <ac:spMkLst>
            <pc:docMk/>
            <pc:sldMk cId="25671271" sldId="256"/>
            <ac:spMk id="158" creationId="{5C352E35-BC55-4EEC-A6AD-2664811EA77A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58" creationId="{F76CCE82-63E2-41A6-AD95-43DCEECD3E08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59" creationId="{1C4D2E99-606C-4285-BE12-27886FBD960D}"/>
          </ac:spMkLst>
        </pc:spChg>
        <pc:spChg chg="add del mod replST">
          <ac:chgData name="Martin Locock" userId="e15b0232-237d-4436-a587-677fdd88485c" providerId="ADAL" clId="{F1684629-C362-4963-B203-FB705DF8ED3D}" dt="2024-01-05T09:17:17.951" v="14279"/>
          <ac:spMkLst>
            <pc:docMk/>
            <pc:sldMk cId="25671271" sldId="256"/>
            <ac:spMk id="159" creationId="{B9243679-CB03-45F3-B134-7E3843F4F3B6}"/>
          </ac:spMkLst>
        </pc:spChg>
        <pc:spChg chg="add mod replST">
          <ac:chgData name="Martin Locock" userId="e15b0232-237d-4436-a587-677fdd88485c" providerId="ADAL" clId="{F1684629-C362-4963-B203-FB705DF8ED3D}" dt="2024-01-04T14:50:30.252" v="1520"/>
          <ac:spMkLst>
            <pc:docMk/>
            <pc:sldMk cId="25671271" sldId="256"/>
            <ac:spMk id="159" creationId="{F467189B-7AD3-41D1-98CE-5DE88C18EF39}"/>
          </ac:spMkLst>
        </pc:spChg>
        <pc:spChg chg="add del mod replST">
          <ac:chgData name="Martin Locock" userId="e15b0232-237d-4436-a587-677fdd88485c" providerId="ADAL" clId="{F1684629-C362-4963-B203-FB705DF8ED3D}" dt="2024-01-05T09:17:17.951" v="14280"/>
          <ac:spMkLst>
            <pc:docMk/>
            <pc:sldMk cId="25671271" sldId="256"/>
            <ac:spMk id="160" creationId="{2137FDC1-AA94-479B-B355-B13DE24C1EE1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60" creationId="{997CE9D8-FE65-4D15-9F46-A3616C299CAC}"/>
          </ac:spMkLst>
        </pc:spChg>
        <pc:spChg chg="add mod replST">
          <ac:chgData name="Martin Locock" userId="e15b0232-237d-4436-a587-677fdd88485c" providerId="ADAL" clId="{F1684629-C362-4963-B203-FB705DF8ED3D}" dt="2024-01-04T14:50:30.260" v="1529"/>
          <ac:spMkLst>
            <pc:docMk/>
            <pc:sldMk cId="25671271" sldId="256"/>
            <ac:spMk id="160" creationId="{EB0BACED-A3F8-43E8-AF06-4B8EE9B7ED62}"/>
          </ac:spMkLst>
        </pc:spChg>
        <pc:spChg chg="add mod replST">
          <ac:chgData name="Martin Locock" userId="e15b0232-237d-4436-a587-677fdd88485c" providerId="ADAL" clId="{F1684629-C362-4963-B203-FB705DF8ED3D}" dt="2024-01-04T14:50:30.269" v="1538"/>
          <ac:spMkLst>
            <pc:docMk/>
            <pc:sldMk cId="25671271" sldId="256"/>
            <ac:spMk id="161" creationId="{29141C18-DD4B-4825-80D4-A595AB747A1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61" creationId="{6E60E92D-C75C-4A65-A0FE-C85D62511FED}"/>
          </ac:spMkLst>
        </pc:spChg>
        <pc:spChg chg="add del mod replST">
          <ac:chgData name="Martin Locock" userId="e15b0232-237d-4436-a587-677fdd88485c" providerId="ADAL" clId="{F1684629-C362-4963-B203-FB705DF8ED3D}" dt="2024-01-05T09:17:17.951" v="14281"/>
          <ac:spMkLst>
            <pc:docMk/>
            <pc:sldMk cId="25671271" sldId="256"/>
            <ac:spMk id="161" creationId="{FA0AB1B8-13C7-457C-BD7F-2D4F7982C5C1}"/>
          </ac:spMkLst>
        </pc:spChg>
        <pc:spChg chg="add del mod replST">
          <ac:chgData name="Martin Locock" userId="e15b0232-237d-4436-a587-677fdd88485c" providerId="ADAL" clId="{F1684629-C362-4963-B203-FB705DF8ED3D}" dt="2024-01-05T09:17:17.951" v="14282"/>
          <ac:spMkLst>
            <pc:docMk/>
            <pc:sldMk cId="25671271" sldId="256"/>
            <ac:spMk id="162" creationId="{12D55EF0-5E03-4AEA-81FC-660094FDCA69}"/>
          </ac:spMkLst>
        </pc:spChg>
        <pc:spChg chg="add mod replST">
          <ac:chgData name="Martin Locock" userId="e15b0232-237d-4436-a587-677fdd88485c" providerId="ADAL" clId="{F1684629-C362-4963-B203-FB705DF8ED3D}" dt="2024-01-04T14:50:30.291" v="1547"/>
          <ac:spMkLst>
            <pc:docMk/>
            <pc:sldMk cId="25671271" sldId="256"/>
            <ac:spMk id="162" creationId="{E4B7EE97-2709-4AC9-B63D-037CF49DAC3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62" creationId="{EE490694-0423-4340-9A2A-C0D1D1406047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63" creationId="{18BAC69D-20EB-48A1-962A-0D98DBA9C4E3}"/>
          </ac:spMkLst>
        </pc:spChg>
        <pc:spChg chg="add mod replST">
          <ac:chgData name="Martin Locock" userId="e15b0232-237d-4436-a587-677fdd88485c" providerId="ADAL" clId="{F1684629-C362-4963-B203-FB705DF8ED3D}" dt="2024-01-04T14:50:30.301" v="1556"/>
          <ac:spMkLst>
            <pc:docMk/>
            <pc:sldMk cId="25671271" sldId="256"/>
            <ac:spMk id="163" creationId="{9C01A8B2-A32F-4FE9-BD06-6980AA9FF1CA}"/>
          </ac:spMkLst>
        </pc:spChg>
        <pc:spChg chg="add del mod replST">
          <ac:chgData name="Martin Locock" userId="e15b0232-237d-4436-a587-677fdd88485c" providerId="ADAL" clId="{F1684629-C362-4963-B203-FB705DF8ED3D}" dt="2024-01-05T09:17:17.951" v="14283"/>
          <ac:spMkLst>
            <pc:docMk/>
            <pc:sldMk cId="25671271" sldId="256"/>
            <ac:spMk id="163" creationId="{FDEC8766-E921-44FC-87C3-C93251C95B3C}"/>
          </ac:spMkLst>
        </pc:spChg>
        <pc:spChg chg="add mod replST">
          <ac:chgData name="Martin Locock" userId="e15b0232-237d-4436-a587-677fdd88485c" providerId="ADAL" clId="{F1684629-C362-4963-B203-FB705DF8ED3D}" dt="2024-01-04T14:50:30.308" v="1565"/>
          <ac:spMkLst>
            <pc:docMk/>
            <pc:sldMk cId="25671271" sldId="256"/>
            <ac:spMk id="164" creationId="{0944C062-0D9F-4806-BE4A-A438DF32041A}"/>
          </ac:spMkLst>
        </pc:spChg>
        <pc:spChg chg="add del mod replST">
          <ac:chgData name="Martin Locock" userId="e15b0232-237d-4436-a587-677fdd88485c" providerId="ADAL" clId="{F1684629-C362-4963-B203-FB705DF8ED3D}" dt="2024-01-05T09:17:17.951" v="14284"/>
          <ac:spMkLst>
            <pc:docMk/>
            <pc:sldMk cId="25671271" sldId="256"/>
            <ac:spMk id="164" creationId="{0F9B7666-AC91-4F80-9C1E-BA826B3BCF86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64" creationId="{192416B0-7476-4ADA-B2E5-9F011FF1A97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65" creationId="{89D91D2C-329D-4900-AE2E-C98A80B76321}"/>
          </ac:spMkLst>
        </pc:spChg>
        <pc:spChg chg="add mod replST">
          <ac:chgData name="Martin Locock" userId="e15b0232-237d-4436-a587-677fdd88485c" providerId="ADAL" clId="{F1684629-C362-4963-B203-FB705DF8ED3D}" dt="2024-01-04T14:50:30.316" v="1574"/>
          <ac:spMkLst>
            <pc:docMk/>
            <pc:sldMk cId="25671271" sldId="256"/>
            <ac:spMk id="165" creationId="{BB3965C6-42A2-411B-AFF3-A9950E143B4A}"/>
          </ac:spMkLst>
        </pc:spChg>
        <pc:spChg chg="add del mod replST">
          <ac:chgData name="Martin Locock" userId="e15b0232-237d-4436-a587-677fdd88485c" providerId="ADAL" clId="{F1684629-C362-4963-B203-FB705DF8ED3D}" dt="2024-01-05T09:17:17.958" v="14285"/>
          <ac:spMkLst>
            <pc:docMk/>
            <pc:sldMk cId="25671271" sldId="256"/>
            <ac:spMk id="165" creationId="{DFC11A4C-FFCE-4BCA-8AB1-E70C9CC91DA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66" creationId="{0D69898D-3759-4BB8-BB79-16F5A5FB4254}"/>
          </ac:spMkLst>
        </pc:spChg>
        <pc:spChg chg="add del mod replST">
          <ac:chgData name="Martin Locock" userId="e15b0232-237d-4436-a587-677fdd88485c" providerId="ADAL" clId="{F1684629-C362-4963-B203-FB705DF8ED3D}" dt="2024-01-05T09:17:17.958" v="14286"/>
          <ac:spMkLst>
            <pc:docMk/>
            <pc:sldMk cId="25671271" sldId="256"/>
            <ac:spMk id="166" creationId="{1EA90A9E-1EB2-419D-9F2A-2604336CBF93}"/>
          </ac:spMkLst>
        </pc:spChg>
        <pc:spChg chg="add mod replST">
          <ac:chgData name="Martin Locock" userId="e15b0232-237d-4436-a587-677fdd88485c" providerId="ADAL" clId="{F1684629-C362-4963-B203-FB705DF8ED3D}" dt="2024-01-04T14:50:30.322" v="1583"/>
          <ac:spMkLst>
            <pc:docMk/>
            <pc:sldMk cId="25671271" sldId="256"/>
            <ac:spMk id="166" creationId="{DB5FE756-AA2E-4D28-B740-91DCDC595DEA}"/>
          </ac:spMkLst>
        </pc:spChg>
        <pc:spChg chg="add mod replST">
          <ac:chgData name="Martin Locock" userId="e15b0232-237d-4436-a587-677fdd88485c" providerId="ADAL" clId="{F1684629-C362-4963-B203-FB705DF8ED3D}" dt="2024-01-04T14:50:30.330" v="1592"/>
          <ac:spMkLst>
            <pc:docMk/>
            <pc:sldMk cId="25671271" sldId="256"/>
            <ac:spMk id="167" creationId="{A875D5B0-D500-47FF-9950-E6655DCE78A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67" creationId="{C53C756A-A86E-4F58-8E6C-70E5C592CC26}"/>
          </ac:spMkLst>
        </pc:spChg>
        <pc:spChg chg="add del mod replST">
          <ac:chgData name="Martin Locock" userId="e15b0232-237d-4436-a587-677fdd88485c" providerId="ADAL" clId="{F1684629-C362-4963-B203-FB705DF8ED3D}" dt="2024-01-05T09:17:17.958" v="14287"/>
          <ac:spMkLst>
            <pc:docMk/>
            <pc:sldMk cId="25671271" sldId="256"/>
            <ac:spMk id="167" creationId="{ECF92E2F-C740-4131-A23B-8F6580D46230}"/>
          </ac:spMkLst>
        </pc:spChg>
        <pc:spChg chg="add mod replST">
          <ac:chgData name="Martin Locock" userId="e15b0232-237d-4436-a587-677fdd88485c" providerId="ADAL" clId="{F1684629-C362-4963-B203-FB705DF8ED3D}" dt="2024-01-04T14:50:30.335" v="1601"/>
          <ac:spMkLst>
            <pc:docMk/>
            <pc:sldMk cId="25671271" sldId="256"/>
            <ac:spMk id="168" creationId="{985F2128-5DD1-4105-9A17-D89029755A96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68" creationId="{C56A3638-F97F-42CE-8B15-991926CEA57D}"/>
          </ac:spMkLst>
        </pc:spChg>
        <pc:spChg chg="add del mod replST">
          <ac:chgData name="Martin Locock" userId="e15b0232-237d-4436-a587-677fdd88485c" providerId="ADAL" clId="{F1684629-C362-4963-B203-FB705DF8ED3D}" dt="2024-01-05T09:17:17.958" v="14288"/>
          <ac:spMkLst>
            <pc:docMk/>
            <pc:sldMk cId="25671271" sldId="256"/>
            <ac:spMk id="168" creationId="{C9BA868E-F3B5-4D9E-9E7E-635BB198255B}"/>
          </ac:spMkLst>
        </pc:spChg>
        <pc:spChg chg="add mod replST">
          <ac:chgData name="Martin Locock" userId="e15b0232-237d-4436-a587-677fdd88485c" providerId="ADAL" clId="{F1684629-C362-4963-B203-FB705DF8ED3D}" dt="2024-01-04T14:50:30.341" v="1610"/>
          <ac:spMkLst>
            <pc:docMk/>
            <pc:sldMk cId="25671271" sldId="256"/>
            <ac:spMk id="169" creationId="{342C8902-E69C-47EE-8E6E-7886610360EC}"/>
          </ac:spMkLst>
        </pc:spChg>
        <pc:spChg chg="add del mod replST">
          <ac:chgData name="Martin Locock" userId="e15b0232-237d-4436-a587-677fdd88485c" providerId="ADAL" clId="{F1684629-C362-4963-B203-FB705DF8ED3D}" dt="2024-01-05T09:17:17.958" v="14289"/>
          <ac:spMkLst>
            <pc:docMk/>
            <pc:sldMk cId="25671271" sldId="256"/>
            <ac:spMk id="169" creationId="{4A3EAA12-11AC-4F2C-8118-CD9EF53DDBF6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69" creationId="{C7B2C36F-5A00-4378-AD41-8D7B7BB19816}"/>
          </ac:spMkLst>
        </pc:spChg>
        <pc:spChg chg="add mod replST">
          <ac:chgData name="Martin Locock" userId="e15b0232-237d-4436-a587-677fdd88485c" providerId="ADAL" clId="{F1684629-C362-4963-B203-FB705DF8ED3D}" dt="2024-01-04T14:50:30.348" v="1619"/>
          <ac:spMkLst>
            <pc:docMk/>
            <pc:sldMk cId="25671271" sldId="256"/>
            <ac:spMk id="170" creationId="{0AC8EEEF-58CC-4142-8F9D-5C804CFC662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70" creationId="{718BEE73-DDEC-4E92-8CFE-003690BE11BE}"/>
          </ac:spMkLst>
        </pc:spChg>
        <pc:spChg chg="add del mod replST">
          <ac:chgData name="Martin Locock" userId="e15b0232-237d-4436-a587-677fdd88485c" providerId="ADAL" clId="{F1684629-C362-4963-B203-FB705DF8ED3D}" dt="2024-01-05T09:17:17.958" v="14290"/>
          <ac:spMkLst>
            <pc:docMk/>
            <pc:sldMk cId="25671271" sldId="256"/>
            <ac:spMk id="170" creationId="{AB6620B9-696D-4CB3-B814-FE68850691F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71" creationId="{6A332025-BFC8-483D-AD37-746F3DF08EE5}"/>
          </ac:spMkLst>
        </pc:spChg>
        <pc:spChg chg="add del mod replST">
          <ac:chgData name="Martin Locock" userId="e15b0232-237d-4436-a587-677fdd88485c" providerId="ADAL" clId="{F1684629-C362-4963-B203-FB705DF8ED3D}" dt="2024-01-05T09:17:17.958" v="14291"/>
          <ac:spMkLst>
            <pc:docMk/>
            <pc:sldMk cId="25671271" sldId="256"/>
            <ac:spMk id="171" creationId="{8161C325-563C-4179-A7FB-11EF30A93D84}"/>
          </ac:spMkLst>
        </pc:spChg>
        <pc:spChg chg="add mod replST">
          <ac:chgData name="Martin Locock" userId="e15b0232-237d-4436-a587-677fdd88485c" providerId="ADAL" clId="{F1684629-C362-4963-B203-FB705DF8ED3D}" dt="2024-01-04T14:50:30.354" v="1628"/>
          <ac:spMkLst>
            <pc:docMk/>
            <pc:sldMk cId="25671271" sldId="256"/>
            <ac:spMk id="171" creationId="{E4D1163D-4C1C-412B-87C2-63CCE38FF5CE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72" creationId="{6BD6FEF2-494B-42DA-A9B9-2FF80C106FDA}"/>
          </ac:spMkLst>
        </pc:spChg>
        <pc:spChg chg="add del mod replST">
          <ac:chgData name="Martin Locock" userId="e15b0232-237d-4436-a587-677fdd88485c" providerId="ADAL" clId="{F1684629-C362-4963-B203-FB705DF8ED3D}" dt="2024-01-05T09:17:17.958" v="14292"/>
          <ac:spMkLst>
            <pc:docMk/>
            <pc:sldMk cId="25671271" sldId="256"/>
            <ac:spMk id="172" creationId="{9F9A3B32-3D19-4906-B4A8-927AE85571AC}"/>
          </ac:spMkLst>
        </pc:spChg>
        <pc:spChg chg="add mod replST">
          <ac:chgData name="Martin Locock" userId="e15b0232-237d-4436-a587-677fdd88485c" providerId="ADAL" clId="{F1684629-C362-4963-B203-FB705DF8ED3D}" dt="2024-01-04T14:50:30.359" v="1637"/>
          <ac:spMkLst>
            <pc:docMk/>
            <pc:sldMk cId="25671271" sldId="256"/>
            <ac:spMk id="172" creationId="{AC1DD436-B5FE-4BA7-AA8E-75C073DA87F3}"/>
          </ac:spMkLst>
        </pc:spChg>
        <pc:spChg chg="add del mod replST">
          <ac:chgData name="Martin Locock" userId="e15b0232-237d-4436-a587-677fdd88485c" providerId="ADAL" clId="{F1684629-C362-4963-B203-FB705DF8ED3D}" dt="2024-01-05T09:17:17.958" v="14293"/>
          <ac:spMkLst>
            <pc:docMk/>
            <pc:sldMk cId="25671271" sldId="256"/>
            <ac:spMk id="173" creationId="{4219FC36-0393-4C50-95F5-DCAEFB2EF991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73" creationId="{84C6C882-5AEE-4105-870F-F5A509EA70EB}"/>
          </ac:spMkLst>
        </pc:spChg>
        <pc:spChg chg="add mod replST">
          <ac:chgData name="Martin Locock" userId="e15b0232-237d-4436-a587-677fdd88485c" providerId="ADAL" clId="{F1684629-C362-4963-B203-FB705DF8ED3D}" dt="2024-01-04T14:50:30.365" v="1646"/>
          <ac:spMkLst>
            <pc:docMk/>
            <pc:sldMk cId="25671271" sldId="256"/>
            <ac:spMk id="173" creationId="{C7674B8D-2841-47AE-829D-A9864E39B181}"/>
          </ac:spMkLst>
        </pc:spChg>
        <pc:spChg chg="add mod replST">
          <ac:chgData name="Martin Locock" userId="e15b0232-237d-4436-a587-677fdd88485c" providerId="ADAL" clId="{F1684629-C362-4963-B203-FB705DF8ED3D}" dt="2024-01-04T14:50:30.371" v="1655"/>
          <ac:spMkLst>
            <pc:docMk/>
            <pc:sldMk cId="25671271" sldId="256"/>
            <ac:spMk id="174" creationId="{301B719D-6763-40C9-82FB-1ECD7F05FB1A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74" creationId="{6296AF03-699E-4864-A85B-B468F1F91A59}"/>
          </ac:spMkLst>
        </pc:spChg>
        <pc:spChg chg="add del mod replST">
          <ac:chgData name="Martin Locock" userId="e15b0232-237d-4436-a587-677fdd88485c" providerId="ADAL" clId="{F1684629-C362-4963-B203-FB705DF8ED3D}" dt="2024-01-05T09:17:17.958" v="14294"/>
          <ac:spMkLst>
            <pc:docMk/>
            <pc:sldMk cId="25671271" sldId="256"/>
            <ac:spMk id="174" creationId="{6CD40169-F5B0-44E9-B419-CC7A50FB72EB}"/>
          </ac:spMkLst>
        </pc:spChg>
        <pc:spChg chg="add del mod replST">
          <ac:chgData name="Martin Locock" userId="e15b0232-237d-4436-a587-677fdd88485c" providerId="ADAL" clId="{F1684629-C362-4963-B203-FB705DF8ED3D}" dt="2024-01-05T09:17:17.958" v="14295"/>
          <ac:spMkLst>
            <pc:docMk/>
            <pc:sldMk cId="25671271" sldId="256"/>
            <ac:spMk id="175" creationId="{2609E684-FE79-44CB-A136-8CDBD60D0645}"/>
          </ac:spMkLst>
        </pc:spChg>
        <pc:spChg chg="add mod replST">
          <ac:chgData name="Martin Locock" userId="e15b0232-237d-4436-a587-677fdd88485c" providerId="ADAL" clId="{F1684629-C362-4963-B203-FB705DF8ED3D}" dt="2024-01-04T14:50:30.378" v="1664"/>
          <ac:spMkLst>
            <pc:docMk/>
            <pc:sldMk cId="25671271" sldId="256"/>
            <ac:spMk id="175" creationId="{2641A073-0DE1-4F1D-BCAC-F98387F5EC1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75" creationId="{617279F1-B3BA-4A34-AB1B-AAF3AD4C3FBD}"/>
          </ac:spMkLst>
        </pc:spChg>
        <pc:spChg chg="add mod replST">
          <ac:chgData name="Martin Locock" userId="e15b0232-237d-4436-a587-677fdd88485c" providerId="ADAL" clId="{F1684629-C362-4963-B203-FB705DF8ED3D}" dt="2024-01-04T14:50:30.385" v="1673"/>
          <ac:spMkLst>
            <pc:docMk/>
            <pc:sldMk cId="25671271" sldId="256"/>
            <ac:spMk id="176" creationId="{9EC41B70-12D4-4A5F-A6D5-60F883314F2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76" creationId="{E1A6799D-B853-400E-8397-DE9EA0DEC3EA}"/>
          </ac:spMkLst>
        </pc:spChg>
        <pc:spChg chg="add del mod replST">
          <ac:chgData name="Martin Locock" userId="e15b0232-237d-4436-a587-677fdd88485c" providerId="ADAL" clId="{F1684629-C362-4963-B203-FB705DF8ED3D}" dt="2024-01-05T09:17:17.958" v="14296"/>
          <ac:spMkLst>
            <pc:docMk/>
            <pc:sldMk cId="25671271" sldId="256"/>
            <ac:spMk id="176" creationId="{E5E28EAB-7944-47A2-9669-8F58D51C8B2D}"/>
          </ac:spMkLst>
        </pc:spChg>
        <pc:spChg chg="add del mod replST">
          <ac:chgData name="Martin Locock" userId="e15b0232-237d-4436-a587-677fdd88485c" providerId="ADAL" clId="{F1684629-C362-4963-B203-FB705DF8ED3D}" dt="2024-01-05T09:17:17.958" v="14297"/>
          <ac:spMkLst>
            <pc:docMk/>
            <pc:sldMk cId="25671271" sldId="256"/>
            <ac:spMk id="177" creationId="{54AA5199-EDF2-4DC7-BC43-A483B67FD20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77" creationId="{AE77DE25-295E-42ED-B3A1-EDFE13D1A620}"/>
          </ac:spMkLst>
        </pc:spChg>
        <pc:spChg chg="add mod replST">
          <ac:chgData name="Martin Locock" userId="e15b0232-237d-4436-a587-677fdd88485c" providerId="ADAL" clId="{F1684629-C362-4963-B203-FB705DF8ED3D}" dt="2024-01-04T14:50:30.391" v="1682"/>
          <ac:spMkLst>
            <pc:docMk/>
            <pc:sldMk cId="25671271" sldId="256"/>
            <ac:spMk id="177" creationId="{D4B92658-EA05-4A01-94BB-5F034F769996}"/>
          </ac:spMkLst>
        </pc:spChg>
        <pc:spChg chg="add del mod replST">
          <ac:chgData name="Martin Locock" userId="e15b0232-237d-4436-a587-677fdd88485c" providerId="ADAL" clId="{F1684629-C362-4963-B203-FB705DF8ED3D}" dt="2024-01-05T09:17:17.958" v="14298"/>
          <ac:spMkLst>
            <pc:docMk/>
            <pc:sldMk cId="25671271" sldId="256"/>
            <ac:spMk id="178" creationId="{64CEA9F8-15B7-4947-92F3-8E6CA9171031}"/>
          </ac:spMkLst>
        </pc:spChg>
        <pc:spChg chg="add mod replST">
          <ac:chgData name="Martin Locock" userId="e15b0232-237d-4436-a587-677fdd88485c" providerId="ADAL" clId="{F1684629-C362-4963-B203-FB705DF8ED3D}" dt="2024-01-04T14:50:30.397" v="1691"/>
          <ac:spMkLst>
            <pc:docMk/>
            <pc:sldMk cId="25671271" sldId="256"/>
            <ac:spMk id="178" creationId="{67F90699-770C-4201-AFBE-5DB529DCDDC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78" creationId="{68C79747-240E-4A21-ACBB-A2FAAE014C0C}"/>
          </ac:spMkLst>
        </pc:spChg>
        <pc:spChg chg="add del mod replST">
          <ac:chgData name="Martin Locock" userId="e15b0232-237d-4436-a587-677fdd88485c" providerId="ADAL" clId="{F1684629-C362-4963-B203-FB705DF8ED3D}" dt="2024-01-05T09:17:17.958" v="14299"/>
          <ac:spMkLst>
            <pc:docMk/>
            <pc:sldMk cId="25671271" sldId="256"/>
            <ac:spMk id="179" creationId="{1999CD66-3A30-467A-B3FA-782527A692BA}"/>
          </ac:spMkLst>
        </pc:spChg>
        <pc:spChg chg="add mod replST">
          <ac:chgData name="Martin Locock" userId="e15b0232-237d-4436-a587-677fdd88485c" providerId="ADAL" clId="{F1684629-C362-4963-B203-FB705DF8ED3D}" dt="2024-01-04T14:50:30.405" v="1700"/>
          <ac:spMkLst>
            <pc:docMk/>
            <pc:sldMk cId="25671271" sldId="256"/>
            <ac:spMk id="179" creationId="{BCA5C9F1-4379-4DC4-AE21-C379631944D1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79" creationId="{C052906E-B35F-4CE3-8F72-28AB8AF1CE6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80" creationId="{323FD2E8-45F0-46AB-9CB5-8BC1197A0C82}"/>
          </ac:spMkLst>
        </pc:spChg>
        <pc:spChg chg="add mod replST">
          <ac:chgData name="Martin Locock" userId="e15b0232-237d-4436-a587-677fdd88485c" providerId="ADAL" clId="{F1684629-C362-4963-B203-FB705DF8ED3D}" dt="2024-01-04T14:50:30.412" v="1709"/>
          <ac:spMkLst>
            <pc:docMk/>
            <pc:sldMk cId="25671271" sldId="256"/>
            <ac:spMk id="180" creationId="{37A92053-EAFF-4446-8A21-27E282353CC7}"/>
          </ac:spMkLst>
        </pc:spChg>
        <pc:spChg chg="add del mod replST">
          <ac:chgData name="Martin Locock" userId="e15b0232-237d-4436-a587-677fdd88485c" providerId="ADAL" clId="{F1684629-C362-4963-B203-FB705DF8ED3D}" dt="2024-01-05T09:17:17.958" v="14300"/>
          <ac:spMkLst>
            <pc:docMk/>
            <pc:sldMk cId="25671271" sldId="256"/>
            <ac:spMk id="180" creationId="{C9BC794A-98E6-40E0-9266-F9EDD5D53867}"/>
          </ac:spMkLst>
        </pc:spChg>
        <pc:spChg chg="add mod replST">
          <ac:chgData name="Martin Locock" userId="e15b0232-237d-4436-a587-677fdd88485c" providerId="ADAL" clId="{F1684629-C362-4963-B203-FB705DF8ED3D}" dt="2024-01-04T14:50:30.418" v="1718"/>
          <ac:spMkLst>
            <pc:docMk/>
            <pc:sldMk cId="25671271" sldId="256"/>
            <ac:spMk id="181" creationId="{7E9CFD3A-F148-47BC-AFB8-849D258BF0CA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81" creationId="{A0E0AC60-18B2-4524-B2D3-BD6B97A236CB}"/>
          </ac:spMkLst>
        </pc:spChg>
        <pc:spChg chg="add del mod replST">
          <ac:chgData name="Martin Locock" userId="e15b0232-237d-4436-a587-677fdd88485c" providerId="ADAL" clId="{F1684629-C362-4963-B203-FB705DF8ED3D}" dt="2024-01-05T09:17:17.958" v="14301"/>
          <ac:spMkLst>
            <pc:docMk/>
            <pc:sldMk cId="25671271" sldId="256"/>
            <ac:spMk id="181" creationId="{F73D77B7-5DB7-47AC-B239-638897E774CE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82" creationId="{808EA04C-C8E6-4A41-8E57-7317B4630DA6}"/>
          </ac:spMkLst>
        </pc:spChg>
        <pc:spChg chg="add mod replST">
          <ac:chgData name="Martin Locock" userId="e15b0232-237d-4436-a587-677fdd88485c" providerId="ADAL" clId="{F1684629-C362-4963-B203-FB705DF8ED3D}" dt="2024-01-04T14:50:30.424" v="1727"/>
          <ac:spMkLst>
            <pc:docMk/>
            <pc:sldMk cId="25671271" sldId="256"/>
            <ac:spMk id="182" creationId="{B4767A0B-B8AB-4BE1-A730-D0E71BE8592E}"/>
          </ac:spMkLst>
        </pc:spChg>
        <pc:spChg chg="add del mod replST">
          <ac:chgData name="Martin Locock" userId="e15b0232-237d-4436-a587-677fdd88485c" providerId="ADAL" clId="{F1684629-C362-4963-B203-FB705DF8ED3D}" dt="2024-01-05T09:17:17.958" v="14302"/>
          <ac:spMkLst>
            <pc:docMk/>
            <pc:sldMk cId="25671271" sldId="256"/>
            <ac:spMk id="182" creationId="{D0F6B47D-B85C-430E-9780-6EA1690B6B0C}"/>
          </ac:spMkLst>
        </pc:spChg>
        <pc:spChg chg="add del mod replST">
          <ac:chgData name="Martin Locock" userId="e15b0232-237d-4436-a587-677fdd88485c" providerId="ADAL" clId="{F1684629-C362-4963-B203-FB705DF8ED3D}" dt="2024-01-05T09:17:17.958" v="14303"/>
          <ac:spMkLst>
            <pc:docMk/>
            <pc:sldMk cId="25671271" sldId="256"/>
            <ac:spMk id="183" creationId="{3009398B-0BD0-4E2E-8A50-99FEBE12C4B6}"/>
          </ac:spMkLst>
        </pc:spChg>
        <pc:spChg chg="add mod replST">
          <ac:chgData name="Martin Locock" userId="e15b0232-237d-4436-a587-677fdd88485c" providerId="ADAL" clId="{F1684629-C362-4963-B203-FB705DF8ED3D}" dt="2024-01-04T14:50:30.429" v="1736"/>
          <ac:spMkLst>
            <pc:docMk/>
            <pc:sldMk cId="25671271" sldId="256"/>
            <ac:spMk id="183" creationId="{3F6AD53A-67D3-4016-A597-D2DDE2E3F20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83" creationId="{6F134AB7-E1BE-40B4-8FD6-843AC1120415}"/>
          </ac:spMkLst>
        </pc:spChg>
        <pc:spChg chg="add del mod replST">
          <ac:chgData name="Martin Locock" userId="e15b0232-237d-4436-a587-677fdd88485c" providerId="ADAL" clId="{F1684629-C362-4963-B203-FB705DF8ED3D}" dt="2024-01-05T09:17:17.958" v="14304"/>
          <ac:spMkLst>
            <pc:docMk/>
            <pc:sldMk cId="25671271" sldId="256"/>
            <ac:spMk id="184" creationId="{8313F95A-EDAD-43E9-AC45-8F17FB287A8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84" creationId="{D4993ACD-8BA5-4066-92F1-75098B1BD1C4}"/>
          </ac:spMkLst>
        </pc:spChg>
        <pc:spChg chg="add mod replST">
          <ac:chgData name="Martin Locock" userId="e15b0232-237d-4436-a587-677fdd88485c" providerId="ADAL" clId="{F1684629-C362-4963-B203-FB705DF8ED3D}" dt="2024-01-04T14:50:30.435" v="1745"/>
          <ac:spMkLst>
            <pc:docMk/>
            <pc:sldMk cId="25671271" sldId="256"/>
            <ac:spMk id="184" creationId="{D9D9C7EA-8FC3-437C-B977-01F43DCBE03B}"/>
          </ac:spMkLst>
        </pc:spChg>
        <pc:spChg chg="add del mod replST">
          <ac:chgData name="Martin Locock" userId="e15b0232-237d-4436-a587-677fdd88485c" providerId="ADAL" clId="{F1684629-C362-4963-B203-FB705DF8ED3D}" dt="2024-01-05T09:17:17.958" v="14305"/>
          <ac:spMkLst>
            <pc:docMk/>
            <pc:sldMk cId="25671271" sldId="256"/>
            <ac:spMk id="185" creationId="{B79CC521-FD74-4E0A-B3DB-147FC5209A46}"/>
          </ac:spMkLst>
        </pc:spChg>
        <pc:spChg chg="add mod replST">
          <ac:chgData name="Martin Locock" userId="e15b0232-237d-4436-a587-677fdd88485c" providerId="ADAL" clId="{F1684629-C362-4963-B203-FB705DF8ED3D}" dt="2024-01-04T14:50:30.441" v="1754"/>
          <ac:spMkLst>
            <pc:docMk/>
            <pc:sldMk cId="25671271" sldId="256"/>
            <ac:spMk id="185" creationId="{D91618E3-64CB-48FF-A195-F121F78090C6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85" creationId="{E0D44AB7-09DF-4664-9EF6-79B7D6010CA1}"/>
          </ac:spMkLst>
        </pc:spChg>
        <pc:spChg chg="add del mod replST">
          <ac:chgData name="Martin Locock" userId="e15b0232-237d-4436-a587-677fdd88485c" providerId="ADAL" clId="{F1684629-C362-4963-B203-FB705DF8ED3D}" dt="2024-01-05T09:17:17.958" v="14306"/>
          <ac:spMkLst>
            <pc:docMk/>
            <pc:sldMk cId="25671271" sldId="256"/>
            <ac:spMk id="186" creationId="{5100A49A-57DD-473D-92AC-C1618F573110}"/>
          </ac:spMkLst>
        </pc:spChg>
        <pc:spChg chg="add mod replST">
          <ac:chgData name="Martin Locock" userId="e15b0232-237d-4436-a587-677fdd88485c" providerId="ADAL" clId="{F1684629-C362-4963-B203-FB705DF8ED3D}" dt="2024-01-04T14:50:30.447" v="1763"/>
          <ac:spMkLst>
            <pc:docMk/>
            <pc:sldMk cId="25671271" sldId="256"/>
            <ac:spMk id="186" creationId="{52B5A490-1A78-40E7-B12A-0A7BD3399EAF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86" creationId="{88C298B9-67D8-4299-83C1-78770F0C3C3C}"/>
          </ac:spMkLst>
        </pc:spChg>
        <pc:spChg chg="add del mod replST">
          <ac:chgData name="Martin Locock" userId="e15b0232-237d-4436-a587-677fdd88485c" providerId="ADAL" clId="{F1684629-C362-4963-B203-FB705DF8ED3D}" dt="2024-01-05T09:17:17.958" v="14307"/>
          <ac:spMkLst>
            <pc:docMk/>
            <pc:sldMk cId="25671271" sldId="256"/>
            <ac:spMk id="187" creationId="{324D25D3-3FCE-4687-8032-5C75E61FACC1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87" creationId="{7408BC10-CB63-42B0-AC07-1F3FABE25F51}"/>
          </ac:spMkLst>
        </pc:spChg>
        <pc:spChg chg="add mod replST">
          <ac:chgData name="Martin Locock" userId="e15b0232-237d-4436-a587-677fdd88485c" providerId="ADAL" clId="{F1684629-C362-4963-B203-FB705DF8ED3D}" dt="2024-01-04T14:50:30.453" v="1772"/>
          <ac:spMkLst>
            <pc:docMk/>
            <pc:sldMk cId="25671271" sldId="256"/>
            <ac:spMk id="187" creationId="{AD21E60E-9237-47E5-80DC-7EE77FD76D3B}"/>
          </ac:spMkLst>
        </pc:spChg>
        <pc:spChg chg="add del mod replST">
          <ac:chgData name="Martin Locock" userId="e15b0232-237d-4436-a587-677fdd88485c" providerId="ADAL" clId="{F1684629-C362-4963-B203-FB705DF8ED3D}" dt="2024-01-05T09:17:17.973" v="14308"/>
          <ac:spMkLst>
            <pc:docMk/>
            <pc:sldMk cId="25671271" sldId="256"/>
            <ac:spMk id="188" creationId="{10D3A8C2-D8EA-45CE-899C-A38DC64BD22E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88" creationId="{24A589AB-7F7B-4F2F-8581-1A14B8D8B01A}"/>
          </ac:spMkLst>
        </pc:spChg>
        <pc:spChg chg="add mod replST">
          <ac:chgData name="Martin Locock" userId="e15b0232-237d-4436-a587-677fdd88485c" providerId="ADAL" clId="{F1684629-C362-4963-B203-FB705DF8ED3D}" dt="2024-01-04T14:50:30.460" v="1781"/>
          <ac:spMkLst>
            <pc:docMk/>
            <pc:sldMk cId="25671271" sldId="256"/>
            <ac:spMk id="188" creationId="{B94310E9-B843-4479-968B-8EB31F2942F9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89" creationId="{1C30880F-8D63-42EC-832F-09E3B0BECE84}"/>
          </ac:spMkLst>
        </pc:spChg>
        <pc:spChg chg="add mod replST">
          <ac:chgData name="Martin Locock" userId="e15b0232-237d-4436-a587-677fdd88485c" providerId="ADAL" clId="{F1684629-C362-4963-B203-FB705DF8ED3D}" dt="2024-01-04T14:50:30.467" v="1790"/>
          <ac:spMkLst>
            <pc:docMk/>
            <pc:sldMk cId="25671271" sldId="256"/>
            <ac:spMk id="189" creationId="{37E90F43-397E-4C3E-A02B-3B678E5CFB21}"/>
          </ac:spMkLst>
        </pc:spChg>
        <pc:spChg chg="add del mod replST">
          <ac:chgData name="Martin Locock" userId="e15b0232-237d-4436-a587-677fdd88485c" providerId="ADAL" clId="{F1684629-C362-4963-B203-FB705DF8ED3D}" dt="2024-01-05T09:17:17.973" v="14309"/>
          <ac:spMkLst>
            <pc:docMk/>
            <pc:sldMk cId="25671271" sldId="256"/>
            <ac:spMk id="189" creationId="{61BF061A-85C0-4B88-8E9E-592357A3F4CE}"/>
          </ac:spMkLst>
        </pc:spChg>
        <pc:spChg chg="add mod replST">
          <ac:chgData name="Martin Locock" userId="e15b0232-237d-4436-a587-677fdd88485c" providerId="ADAL" clId="{F1684629-C362-4963-B203-FB705DF8ED3D}" dt="2024-01-04T14:50:30.473" v="1799"/>
          <ac:spMkLst>
            <pc:docMk/>
            <pc:sldMk cId="25671271" sldId="256"/>
            <ac:spMk id="190" creationId="{48D66CAD-BE3B-4E6F-925D-70E3A788E33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90" creationId="{642095D1-570C-4C2C-AF8F-79D2D018D5D9}"/>
          </ac:spMkLst>
        </pc:spChg>
        <pc:spChg chg="add del mod replST">
          <ac:chgData name="Martin Locock" userId="e15b0232-237d-4436-a587-677fdd88485c" providerId="ADAL" clId="{F1684629-C362-4963-B203-FB705DF8ED3D}" dt="2024-01-05T09:17:17.973" v="14310"/>
          <ac:spMkLst>
            <pc:docMk/>
            <pc:sldMk cId="25671271" sldId="256"/>
            <ac:spMk id="190" creationId="{AD6E1183-4A4A-4290-91B6-3328F50CF7DC}"/>
          </ac:spMkLst>
        </pc:spChg>
        <pc:spChg chg="add del mod replST">
          <ac:chgData name="Martin Locock" userId="e15b0232-237d-4436-a587-677fdd88485c" providerId="ADAL" clId="{F1684629-C362-4963-B203-FB705DF8ED3D}" dt="2024-01-05T09:17:17.973" v="14311"/>
          <ac:spMkLst>
            <pc:docMk/>
            <pc:sldMk cId="25671271" sldId="256"/>
            <ac:spMk id="191" creationId="{1E0DF1A5-93CE-4AD6-99AE-6F4FB994255E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91" creationId="{75656114-E77F-4758-AD4D-6928BA0E1C5A}"/>
          </ac:spMkLst>
        </pc:spChg>
        <pc:spChg chg="add mod replST">
          <ac:chgData name="Martin Locock" userId="e15b0232-237d-4436-a587-677fdd88485c" providerId="ADAL" clId="{F1684629-C362-4963-B203-FB705DF8ED3D}" dt="2024-01-04T14:50:30.480" v="1808"/>
          <ac:spMkLst>
            <pc:docMk/>
            <pc:sldMk cId="25671271" sldId="256"/>
            <ac:spMk id="191" creationId="{7FA350BD-0AC3-4F66-AA93-267CCA9459B5}"/>
          </ac:spMkLst>
        </pc:spChg>
        <pc:spChg chg="add mod replST">
          <ac:chgData name="Martin Locock" userId="e15b0232-237d-4436-a587-677fdd88485c" providerId="ADAL" clId="{F1684629-C362-4963-B203-FB705DF8ED3D}" dt="2024-01-04T14:50:30.486" v="1817"/>
          <ac:spMkLst>
            <pc:docMk/>
            <pc:sldMk cId="25671271" sldId="256"/>
            <ac:spMk id="192" creationId="{447B0F3A-9129-4B4C-B2D4-596EB6FB972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92" creationId="{B61F74B9-EE27-4D2A-A7C4-ADEB33D5DFAC}"/>
          </ac:spMkLst>
        </pc:spChg>
        <pc:spChg chg="add del mod replST">
          <ac:chgData name="Martin Locock" userId="e15b0232-237d-4436-a587-677fdd88485c" providerId="ADAL" clId="{F1684629-C362-4963-B203-FB705DF8ED3D}" dt="2024-01-05T09:17:17.973" v="14312"/>
          <ac:spMkLst>
            <pc:docMk/>
            <pc:sldMk cId="25671271" sldId="256"/>
            <ac:spMk id="192" creationId="{DCF86AAC-066C-48A2-BD3D-409B74D9AE39}"/>
          </ac:spMkLst>
        </pc:spChg>
        <pc:spChg chg="add del mod replST">
          <ac:chgData name="Martin Locock" userId="e15b0232-237d-4436-a587-677fdd88485c" providerId="ADAL" clId="{F1684629-C362-4963-B203-FB705DF8ED3D}" dt="2024-01-05T09:17:17.973" v="14313"/>
          <ac:spMkLst>
            <pc:docMk/>
            <pc:sldMk cId="25671271" sldId="256"/>
            <ac:spMk id="193" creationId="{43E48323-511F-4CF2-8764-EBA2F58CA1E1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93" creationId="{49035F6D-E174-4C91-9735-AB863CB41340}"/>
          </ac:spMkLst>
        </pc:spChg>
        <pc:spChg chg="add mod replST">
          <ac:chgData name="Martin Locock" userId="e15b0232-237d-4436-a587-677fdd88485c" providerId="ADAL" clId="{F1684629-C362-4963-B203-FB705DF8ED3D}" dt="2024-01-04T14:50:30.492" v="1826"/>
          <ac:spMkLst>
            <pc:docMk/>
            <pc:sldMk cId="25671271" sldId="256"/>
            <ac:spMk id="193" creationId="{AAAF9E24-C50A-4744-8196-DEDB6AAE47F1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94" creationId="{2542E72D-DA56-4EBC-8F9C-85A609A0895D}"/>
          </ac:spMkLst>
        </pc:spChg>
        <pc:spChg chg="add mod replST">
          <ac:chgData name="Martin Locock" userId="e15b0232-237d-4436-a587-677fdd88485c" providerId="ADAL" clId="{F1684629-C362-4963-B203-FB705DF8ED3D}" dt="2024-01-04T14:50:30.499" v="1835"/>
          <ac:spMkLst>
            <pc:docMk/>
            <pc:sldMk cId="25671271" sldId="256"/>
            <ac:spMk id="194" creationId="{C41613FC-BE4F-4CBE-93B5-C3C9B381E5B3}"/>
          </ac:spMkLst>
        </pc:spChg>
        <pc:spChg chg="add del mod replST">
          <ac:chgData name="Martin Locock" userId="e15b0232-237d-4436-a587-677fdd88485c" providerId="ADAL" clId="{F1684629-C362-4963-B203-FB705DF8ED3D}" dt="2024-01-05T09:17:17.973" v="14314"/>
          <ac:spMkLst>
            <pc:docMk/>
            <pc:sldMk cId="25671271" sldId="256"/>
            <ac:spMk id="194" creationId="{C69F6C4E-5506-4553-9636-61AE4BE8520E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95" creationId="{1643920A-6F1B-49B1-B26A-A8E40A941091}"/>
          </ac:spMkLst>
        </pc:spChg>
        <pc:spChg chg="add del mod replST">
          <ac:chgData name="Martin Locock" userId="e15b0232-237d-4436-a587-677fdd88485c" providerId="ADAL" clId="{F1684629-C362-4963-B203-FB705DF8ED3D}" dt="2024-01-05T09:17:17.973" v="14315"/>
          <ac:spMkLst>
            <pc:docMk/>
            <pc:sldMk cId="25671271" sldId="256"/>
            <ac:spMk id="195" creationId="{721EDB32-3AA7-49C0-B1F2-ABD7D427FAC1}"/>
          </ac:spMkLst>
        </pc:spChg>
        <pc:spChg chg="add mod replST">
          <ac:chgData name="Martin Locock" userId="e15b0232-237d-4436-a587-677fdd88485c" providerId="ADAL" clId="{F1684629-C362-4963-B203-FB705DF8ED3D}" dt="2024-01-04T14:50:30.506" v="1844"/>
          <ac:spMkLst>
            <pc:docMk/>
            <pc:sldMk cId="25671271" sldId="256"/>
            <ac:spMk id="195" creationId="{E86FE73A-B799-497E-8A2C-7CE911CC3551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96" creationId="{1FB54064-C9C7-4B67-926D-39B818932CB9}"/>
          </ac:spMkLst>
        </pc:spChg>
        <pc:spChg chg="add mod replST">
          <ac:chgData name="Martin Locock" userId="e15b0232-237d-4436-a587-677fdd88485c" providerId="ADAL" clId="{F1684629-C362-4963-B203-FB705DF8ED3D}" dt="2024-01-04T14:50:30.513" v="1853"/>
          <ac:spMkLst>
            <pc:docMk/>
            <pc:sldMk cId="25671271" sldId="256"/>
            <ac:spMk id="196" creationId="{431B3898-9EA0-4565-A2EE-117C4BD27F03}"/>
          </ac:spMkLst>
        </pc:spChg>
        <pc:spChg chg="add del mod replST">
          <ac:chgData name="Martin Locock" userId="e15b0232-237d-4436-a587-677fdd88485c" providerId="ADAL" clId="{F1684629-C362-4963-B203-FB705DF8ED3D}" dt="2024-01-05T09:17:17.973" v="14316"/>
          <ac:spMkLst>
            <pc:docMk/>
            <pc:sldMk cId="25671271" sldId="256"/>
            <ac:spMk id="196" creationId="{A50B789E-5B04-4810-8406-12AF4A98A09B}"/>
          </ac:spMkLst>
        </pc:spChg>
        <pc:spChg chg="add del mod replST">
          <ac:chgData name="Martin Locock" userId="e15b0232-237d-4436-a587-677fdd88485c" providerId="ADAL" clId="{F1684629-C362-4963-B203-FB705DF8ED3D}" dt="2024-01-05T09:17:17.973" v="14317"/>
          <ac:spMkLst>
            <pc:docMk/>
            <pc:sldMk cId="25671271" sldId="256"/>
            <ac:spMk id="197" creationId="{2B6DAD7B-FA33-4CAA-86D9-7ED25EC344F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97" creationId="{2C331664-B63A-4B35-9EF7-A72133F7F593}"/>
          </ac:spMkLst>
        </pc:spChg>
        <pc:spChg chg="add mod replST">
          <ac:chgData name="Martin Locock" userId="e15b0232-237d-4436-a587-677fdd88485c" providerId="ADAL" clId="{F1684629-C362-4963-B203-FB705DF8ED3D}" dt="2024-01-04T14:50:30.519" v="1862"/>
          <ac:spMkLst>
            <pc:docMk/>
            <pc:sldMk cId="25671271" sldId="256"/>
            <ac:spMk id="197" creationId="{73FEAC1B-0A5C-4711-86DE-8212EB41B48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98" creationId="{93D028B8-51B4-40C4-8FFF-6FAC213028CA}"/>
          </ac:spMkLst>
        </pc:spChg>
        <pc:spChg chg="add mod replST">
          <ac:chgData name="Martin Locock" userId="e15b0232-237d-4436-a587-677fdd88485c" providerId="ADAL" clId="{F1684629-C362-4963-B203-FB705DF8ED3D}" dt="2024-01-04T14:50:30.525" v="1871"/>
          <ac:spMkLst>
            <pc:docMk/>
            <pc:sldMk cId="25671271" sldId="256"/>
            <ac:spMk id="198" creationId="{E7C06D65-4186-4949-9524-D0752CBEFE72}"/>
          </ac:spMkLst>
        </pc:spChg>
        <pc:spChg chg="add del mod replST">
          <ac:chgData name="Martin Locock" userId="e15b0232-237d-4436-a587-677fdd88485c" providerId="ADAL" clId="{F1684629-C362-4963-B203-FB705DF8ED3D}" dt="2024-01-05T09:17:17.973" v="14318"/>
          <ac:spMkLst>
            <pc:docMk/>
            <pc:sldMk cId="25671271" sldId="256"/>
            <ac:spMk id="198" creationId="{E8F03E68-F5E4-4905-9CC6-23C880DBAAE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199" creationId="{336F0CC3-C9C7-4869-BD13-B11762F48598}"/>
          </ac:spMkLst>
        </pc:spChg>
        <pc:spChg chg="add del mod replST">
          <ac:chgData name="Martin Locock" userId="e15b0232-237d-4436-a587-677fdd88485c" providerId="ADAL" clId="{F1684629-C362-4963-B203-FB705DF8ED3D}" dt="2024-01-05T09:17:17.973" v="14319"/>
          <ac:spMkLst>
            <pc:docMk/>
            <pc:sldMk cId="25671271" sldId="256"/>
            <ac:spMk id="199" creationId="{42443202-009E-4781-B517-772C673C890F}"/>
          </ac:spMkLst>
        </pc:spChg>
        <pc:spChg chg="add mod replST">
          <ac:chgData name="Martin Locock" userId="e15b0232-237d-4436-a587-677fdd88485c" providerId="ADAL" clId="{F1684629-C362-4963-B203-FB705DF8ED3D}" dt="2024-01-04T14:50:30.532" v="1880"/>
          <ac:spMkLst>
            <pc:docMk/>
            <pc:sldMk cId="25671271" sldId="256"/>
            <ac:spMk id="199" creationId="{F95233D5-3EFB-4BBD-95DF-05DCCB023DB0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00" creationId="{61F0861F-DABE-4258-836B-6CDE52CF534D}"/>
          </ac:spMkLst>
        </pc:spChg>
        <pc:spChg chg="add mod replST">
          <ac:chgData name="Martin Locock" userId="e15b0232-237d-4436-a587-677fdd88485c" providerId="ADAL" clId="{F1684629-C362-4963-B203-FB705DF8ED3D}" dt="2024-01-04T14:50:30.538" v="1889"/>
          <ac:spMkLst>
            <pc:docMk/>
            <pc:sldMk cId="25671271" sldId="256"/>
            <ac:spMk id="200" creationId="{95C586F1-3B7F-4BF2-8495-0F2F6C8C125E}"/>
          </ac:spMkLst>
        </pc:spChg>
        <pc:spChg chg="add del mod replST">
          <ac:chgData name="Martin Locock" userId="e15b0232-237d-4436-a587-677fdd88485c" providerId="ADAL" clId="{F1684629-C362-4963-B203-FB705DF8ED3D}" dt="2024-01-05T09:17:17.973" v="14320"/>
          <ac:spMkLst>
            <pc:docMk/>
            <pc:sldMk cId="25671271" sldId="256"/>
            <ac:spMk id="200" creationId="{C3CB4AF4-253E-4E70-B523-1A41EA67DA79}"/>
          </ac:spMkLst>
        </pc:spChg>
        <pc:spChg chg="add mod replST">
          <ac:chgData name="Martin Locock" userId="e15b0232-237d-4436-a587-677fdd88485c" providerId="ADAL" clId="{F1684629-C362-4963-B203-FB705DF8ED3D}" dt="2024-01-04T14:50:30.545" v="1898"/>
          <ac:spMkLst>
            <pc:docMk/>
            <pc:sldMk cId="25671271" sldId="256"/>
            <ac:spMk id="201" creationId="{0B16FA66-4498-4437-B440-354C988B7FE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01" creationId="{867F75D4-8E77-472C-9E61-77E2529AAA28}"/>
          </ac:spMkLst>
        </pc:spChg>
        <pc:spChg chg="add del mod replST">
          <ac:chgData name="Martin Locock" userId="e15b0232-237d-4436-a587-677fdd88485c" providerId="ADAL" clId="{F1684629-C362-4963-B203-FB705DF8ED3D}" dt="2024-01-05T09:17:17.973" v="14321"/>
          <ac:spMkLst>
            <pc:docMk/>
            <pc:sldMk cId="25671271" sldId="256"/>
            <ac:spMk id="201" creationId="{B387BF1F-CFB2-48A8-A50B-5A2B5BD4C14F}"/>
          </ac:spMkLst>
        </pc:spChg>
        <pc:spChg chg="add del mod replST">
          <ac:chgData name="Martin Locock" userId="e15b0232-237d-4436-a587-677fdd88485c" providerId="ADAL" clId="{F1684629-C362-4963-B203-FB705DF8ED3D}" dt="2024-01-05T09:17:17.973" v="14322"/>
          <ac:spMkLst>
            <pc:docMk/>
            <pc:sldMk cId="25671271" sldId="256"/>
            <ac:spMk id="202" creationId="{302DE1CD-B80B-44FE-9292-9DA4CCBB27EE}"/>
          </ac:spMkLst>
        </pc:spChg>
        <pc:spChg chg="add mod replST">
          <ac:chgData name="Martin Locock" userId="e15b0232-237d-4436-a587-677fdd88485c" providerId="ADAL" clId="{F1684629-C362-4963-B203-FB705DF8ED3D}" dt="2024-01-04T14:50:30.552" v="1907"/>
          <ac:spMkLst>
            <pc:docMk/>
            <pc:sldMk cId="25671271" sldId="256"/>
            <ac:spMk id="202" creationId="{597E3B8B-0011-4F19-86A4-93C4611CF50F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02" creationId="{F2B77A14-0C08-498A-A5BC-E54E44F761A1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03" creationId="{083ECFB1-4FDB-44EB-A727-A77B734A2C72}"/>
          </ac:spMkLst>
        </pc:spChg>
        <pc:spChg chg="add mod replST">
          <ac:chgData name="Martin Locock" userId="e15b0232-237d-4436-a587-677fdd88485c" providerId="ADAL" clId="{F1684629-C362-4963-B203-FB705DF8ED3D}" dt="2024-01-04T14:50:30.557" v="1916"/>
          <ac:spMkLst>
            <pc:docMk/>
            <pc:sldMk cId="25671271" sldId="256"/>
            <ac:spMk id="203" creationId="{93752588-9ABB-4009-B711-C7871B00BC89}"/>
          </ac:spMkLst>
        </pc:spChg>
        <pc:spChg chg="add del mod replST">
          <ac:chgData name="Martin Locock" userId="e15b0232-237d-4436-a587-677fdd88485c" providerId="ADAL" clId="{F1684629-C362-4963-B203-FB705DF8ED3D}" dt="2024-01-05T09:17:17.973" v="14323"/>
          <ac:spMkLst>
            <pc:docMk/>
            <pc:sldMk cId="25671271" sldId="256"/>
            <ac:spMk id="203" creationId="{D9587F1A-C10F-45EB-A969-604B82275909}"/>
          </ac:spMkLst>
        </pc:spChg>
        <pc:spChg chg="add del mod replST">
          <ac:chgData name="Martin Locock" userId="e15b0232-237d-4436-a587-677fdd88485c" providerId="ADAL" clId="{F1684629-C362-4963-B203-FB705DF8ED3D}" dt="2024-01-05T09:17:17.973" v="14324"/>
          <ac:spMkLst>
            <pc:docMk/>
            <pc:sldMk cId="25671271" sldId="256"/>
            <ac:spMk id="204" creationId="{3C866CF5-4740-4A70-949B-C38B7ECF9496}"/>
          </ac:spMkLst>
        </pc:spChg>
        <pc:spChg chg="add mod replST">
          <ac:chgData name="Martin Locock" userId="e15b0232-237d-4436-a587-677fdd88485c" providerId="ADAL" clId="{F1684629-C362-4963-B203-FB705DF8ED3D}" dt="2024-01-04T14:50:30.563" v="1925"/>
          <ac:spMkLst>
            <pc:docMk/>
            <pc:sldMk cId="25671271" sldId="256"/>
            <ac:spMk id="204" creationId="{B07F4A6B-D991-4D8E-99E3-0DC7C43EFF0F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04" creationId="{C1D5A0DC-B231-49FE-9FD9-7A9DFAEA9D99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05" creationId="{292CFE82-C834-431A-B8BF-8A3C43C6BA71}"/>
          </ac:spMkLst>
        </pc:spChg>
        <pc:spChg chg="add mod replST">
          <ac:chgData name="Martin Locock" userId="e15b0232-237d-4436-a587-677fdd88485c" providerId="ADAL" clId="{F1684629-C362-4963-B203-FB705DF8ED3D}" dt="2024-01-04T14:50:30.569" v="1934"/>
          <ac:spMkLst>
            <pc:docMk/>
            <pc:sldMk cId="25671271" sldId="256"/>
            <ac:spMk id="205" creationId="{9A524A5A-04FD-423D-BE96-46153D1F394B}"/>
          </ac:spMkLst>
        </pc:spChg>
        <pc:spChg chg="add del mod replST">
          <ac:chgData name="Martin Locock" userId="e15b0232-237d-4436-a587-677fdd88485c" providerId="ADAL" clId="{F1684629-C362-4963-B203-FB705DF8ED3D}" dt="2024-01-05T09:17:17.973" v="14325"/>
          <ac:spMkLst>
            <pc:docMk/>
            <pc:sldMk cId="25671271" sldId="256"/>
            <ac:spMk id="205" creationId="{A9A8D49A-97B1-42B6-8536-A6A3CA623AC7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06" creationId="{1A5304CA-3AE1-4BEE-9C2C-9DC481CEF414}"/>
          </ac:spMkLst>
        </pc:spChg>
        <pc:spChg chg="add del mod replST">
          <ac:chgData name="Martin Locock" userId="e15b0232-237d-4436-a587-677fdd88485c" providerId="ADAL" clId="{F1684629-C362-4963-B203-FB705DF8ED3D}" dt="2024-01-05T09:17:17.973" v="14326"/>
          <ac:spMkLst>
            <pc:docMk/>
            <pc:sldMk cId="25671271" sldId="256"/>
            <ac:spMk id="206" creationId="{78321CCE-5171-4E53-A9EB-27AC451BD9A7}"/>
          </ac:spMkLst>
        </pc:spChg>
        <pc:spChg chg="add mod replST">
          <ac:chgData name="Martin Locock" userId="e15b0232-237d-4436-a587-677fdd88485c" providerId="ADAL" clId="{F1684629-C362-4963-B203-FB705DF8ED3D}" dt="2024-01-04T14:50:30.575" v="1943"/>
          <ac:spMkLst>
            <pc:docMk/>
            <pc:sldMk cId="25671271" sldId="256"/>
            <ac:spMk id="206" creationId="{F9116296-14F1-4742-8228-A81FFDD7CFE8}"/>
          </ac:spMkLst>
        </pc:spChg>
        <pc:spChg chg="add mod replST">
          <ac:chgData name="Martin Locock" userId="e15b0232-237d-4436-a587-677fdd88485c" providerId="ADAL" clId="{F1684629-C362-4963-B203-FB705DF8ED3D}" dt="2024-01-04T14:50:30.581" v="1952"/>
          <ac:spMkLst>
            <pc:docMk/>
            <pc:sldMk cId="25671271" sldId="256"/>
            <ac:spMk id="207" creationId="{173E6513-F0D5-4074-B433-20E1CA004D68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07" creationId="{41B18C52-136C-47B6-8D65-5034C4513521}"/>
          </ac:spMkLst>
        </pc:spChg>
        <pc:spChg chg="add del mod replST">
          <ac:chgData name="Martin Locock" userId="e15b0232-237d-4436-a587-677fdd88485c" providerId="ADAL" clId="{F1684629-C362-4963-B203-FB705DF8ED3D}" dt="2024-01-05T09:17:17.973" v="14327"/>
          <ac:spMkLst>
            <pc:docMk/>
            <pc:sldMk cId="25671271" sldId="256"/>
            <ac:spMk id="207" creationId="{49BEFB2F-513E-4E87-A38E-DB974446D2BA}"/>
          </ac:spMkLst>
        </pc:spChg>
        <pc:spChg chg="add del mod replST">
          <ac:chgData name="Martin Locock" userId="e15b0232-237d-4436-a587-677fdd88485c" providerId="ADAL" clId="{F1684629-C362-4963-B203-FB705DF8ED3D}" dt="2024-01-05T09:17:17.973" v="14328"/>
          <ac:spMkLst>
            <pc:docMk/>
            <pc:sldMk cId="25671271" sldId="256"/>
            <ac:spMk id="208" creationId="{4F813F90-9D48-4D67-9DFC-C9387D93DD7F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08" creationId="{810D64B0-B07D-4EBE-B6C5-C3F54B349744}"/>
          </ac:spMkLst>
        </pc:spChg>
        <pc:spChg chg="add mod replST">
          <ac:chgData name="Martin Locock" userId="e15b0232-237d-4436-a587-677fdd88485c" providerId="ADAL" clId="{F1684629-C362-4963-B203-FB705DF8ED3D}" dt="2024-01-04T14:50:30.588" v="1961"/>
          <ac:spMkLst>
            <pc:docMk/>
            <pc:sldMk cId="25671271" sldId="256"/>
            <ac:spMk id="208" creationId="{E45660F1-13C7-41A8-A8FC-D1BFF82CF7A9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09" creationId="{16FE0B78-44D5-41C6-B855-826C84C75820}"/>
          </ac:spMkLst>
        </pc:spChg>
        <pc:spChg chg="add mod replST">
          <ac:chgData name="Martin Locock" userId="e15b0232-237d-4436-a587-677fdd88485c" providerId="ADAL" clId="{F1684629-C362-4963-B203-FB705DF8ED3D}" dt="2024-01-04T14:50:30.594" v="1970"/>
          <ac:spMkLst>
            <pc:docMk/>
            <pc:sldMk cId="25671271" sldId="256"/>
            <ac:spMk id="209" creationId="{35C8D447-1525-48A2-9337-8DCB431B38DA}"/>
          </ac:spMkLst>
        </pc:spChg>
        <pc:spChg chg="add del mod replST">
          <ac:chgData name="Martin Locock" userId="e15b0232-237d-4436-a587-677fdd88485c" providerId="ADAL" clId="{F1684629-C362-4963-B203-FB705DF8ED3D}" dt="2024-01-05T09:17:17.973" v="14329"/>
          <ac:spMkLst>
            <pc:docMk/>
            <pc:sldMk cId="25671271" sldId="256"/>
            <ac:spMk id="209" creationId="{DC1AA9B0-9CF5-4320-BA24-2299418107C9}"/>
          </ac:spMkLst>
        </pc:spChg>
        <pc:spChg chg="add del mod replST">
          <ac:chgData name="Martin Locock" userId="e15b0232-237d-4436-a587-677fdd88485c" providerId="ADAL" clId="{F1684629-C362-4963-B203-FB705DF8ED3D}" dt="2024-01-05T09:17:17.973" v="14330"/>
          <ac:spMkLst>
            <pc:docMk/>
            <pc:sldMk cId="25671271" sldId="256"/>
            <ac:spMk id="210" creationId="{13D1F6F9-923D-450B-97CF-C6C691569A1A}"/>
          </ac:spMkLst>
        </pc:spChg>
        <pc:spChg chg="add mod replST">
          <ac:chgData name="Martin Locock" userId="e15b0232-237d-4436-a587-677fdd88485c" providerId="ADAL" clId="{F1684629-C362-4963-B203-FB705DF8ED3D}" dt="2024-01-04T14:50:30.600" v="1979"/>
          <ac:spMkLst>
            <pc:docMk/>
            <pc:sldMk cId="25671271" sldId="256"/>
            <ac:spMk id="210" creationId="{53455954-D5B1-4D28-A5C0-217DD8CE9F2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10" creationId="{FDA8BDEE-FDE9-416A-B7C7-372D1E9B2A89}"/>
          </ac:spMkLst>
        </pc:spChg>
        <pc:spChg chg="add mod replST">
          <ac:chgData name="Martin Locock" userId="e15b0232-237d-4436-a587-677fdd88485c" providerId="ADAL" clId="{F1684629-C362-4963-B203-FB705DF8ED3D}" dt="2024-01-04T14:50:30.606" v="1988"/>
          <ac:spMkLst>
            <pc:docMk/>
            <pc:sldMk cId="25671271" sldId="256"/>
            <ac:spMk id="211" creationId="{098C3B3A-290C-4CC3-8C4A-0A7446BACD6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11" creationId="{58B2913E-AF3F-439B-9241-D1FBC96060B8}"/>
          </ac:spMkLst>
        </pc:spChg>
        <pc:spChg chg="add del mod replST">
          <ac:chgData name="Martin Locock" userId="e15b0232-237d-4436-a587-677fdd88485c" providerId="ADAL" clId="{F1684629-C362-4963-B203-FB705DF8ED3D}" dt="2024-01-05T09:17:17.989" v="14331"/>
          <ac:spMkLst>
            <pc:docMk/>
            <pc:sldMk cId="25671271" sldId="256"/>
            <ac:spMk id="211" creationId="{CE209692-DEBF-4549-B314-A22FC39E4291}"/>
          </ac:spMkLst>
        </pc:spChg>
        <pc:spChg chg="add mod replST">
          <ac:chgData name="Martin Locock" userId="e15b0232-237d-4436-a587-677fdd88485c" providerId="ADAL" clId="{F1684629-C362-4963-B203-FB705DF8ED3D}" dt="2024-01-04T14:50:30.613" v="1997"/>
          <ac:spMkLst>
            <pc:docMk/>
            <pc:sldMk cId="25671271" sldId="256"/>
            <ac:spMk id="212" creationId="{7293E126-7BA0-401F-AAD2-29DA57F2902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12" creationId="{B64E0DDD-E991-4E98-B5DF-DABE3A764DF6}"/>
          </ac:spMkLst>
        </pc:spChg>
        <pc:spChg chg="add del mod replST">
          <ac:chgData name="Martin Locock" userId="e15b0232-237d-4436-a587-677fdd88485c" providerId="ADAL" clId="{F1684629-C362-4963-B203-FB705DF8ED3D}" dt="2024-01-05T09:17:17.989" v="14332"/>
          <ac:spMkLst>
            <pc:docMk/>
            <pc:sldMk cId="25671271" sldId="256"/>
            <ac:spMk id="212" creationId="{DE7383C7-AF1A-49D6-8D03-BB545AE606BA}"/>
          </ac:spMkLst>
        </pc:spChg>
        <pc:spChg chg="add mod replST">
          <ac:chgData name="Martin Locock" userId="e15b0232-237d-4436-a587-677fdd88485c" providerId="ADAL" clId="{F1684629-C362-4963-B203-FB705DF8ED3D}" dt="2024-01-04T14:50:30.619" v="2006"/>
          <ac:spMkLst>
            <pc:docMk/>
            <pc:sldMk cId="25671271" sldId="256"/>
            <ac:spMk id="213" creationId="{1A446008-372E-4369-964E-931A588D7709}"/>
          </ac:spMkLst>
        </pc:spChg>
        <pc:spChg chg="add del mod replST">
          <ac:chgData name="Martin Locock" userId="e15b0232-237d-4436-a587-677fdd88485c" providerId="ADAL" clId="{F1684629-C362-4963-B203-FB705DF8ED3D}" dt="2024-01-05T09:17:17.989" v="14333"/>
          <ac:spMkLst>
            <pc:docMk/>
            <pc:sldMk cId="25671271" sldId="256"/>
            <ac:spMk id="213" creationId="{1DEC55E2-E572-4D64-83EC-1A313A01F1F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13" creationId="{55C6B631-4D4C-486F-B7B7-51BA87CA1C8C}"/>
          </ac:spMkLst>
        </pc:spChg>
        <pc:spChg chg="add mod replST">
          <ac:chgData name="Martin Locock" userId="e15b0232-237d-4436-a587-677fdd88485c" providerId="ADAL" clId="{F1684629-C362-4963-B203-FB705DF8ED3D}" dt="2024-01-04T14:50:30.627" v="2015"/>
          <ac:spMkLst>
            <pc:docMk/>
            <pc:sldMk cId="25671271" sldId="256"/>
            <ac:spMk id="214" creationId="{38AC081C-B8C9-4364-AF97-CA3639E7703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14" creationId="{80792810-0E34-49D2-9BC8-2188B2FE9E43}"/>
          </ac:spMkLst>
        </pc:spChg>
        <pc:spChg chg="add del mod replST">
          <ac:chgData name="Martin Locock" userId="e15b0232-237d-4436-a587-677fdd88485c" providerId="ADAL" clId="{F1684629-C362-4963-B203-FB705DF8ED3D}" dt="2024-01-05T09:17:17.989" v="14334"/>
          <ac:spMkLst>
            <pc:docMk/>
            <pc:sldMk cId="25671271" sldId="256"/>
            <ac:spMk id="214" creationId="{9C1CD9BB-608B-446B-B5FC-84B14D2AF0B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15" creationId="{09622D02-734C-4E4D-A962-5ABB93C6D22B}"/>
          </ac:spMkLst>
        </pc:spChg>
        <pc:spChg chg="add del mod replST">
          <ac:chgData name="Martin Locock" userId="e15b0232-237d-4436-a587-677fdd88485c" providerId="ADAL" clId="{F1684629-C362-4963-B203-FB705DF8ED3D}" dt="2024-01-05T09:17:17.989" v="14335"/>
          <ac:spMkLst>
            <pc:docMk/>
            <pc:sldMk cId="25671271" sldId="256"/>
            <ac:spMk id="215" creationId="{21D7E931-5D82-4E50-8594-C53630905645}"/>
          </ac:spMkLst>
        </pc:spChg>
        <pc:spChg chg="add mod replST">
          <ac:chgData name="Martin Locock" userId="e15b0232-237d-4436-a587-677fdd88485c" providerId="ADAL" clId="{F1684629-C362-4963-B203-FB705DF8ED3D}" dt="2024-01-04T14:50:30.633" v="2024"/>
          <ac:spMkLst>
            <pc:docMk/>
            <pc:sldMk cId="25671271" sldId="256"/>
            <ac:spMk id="215" creationId="{EF2B05E1-C139-4525-88DC-BF198A9E77FC}"/>
          </ac:spMkLst>
        </pc:spChg>
        <pc:spChg chg="add del mod replST">
          <ac:chgData name="Martin Locock" userId="e15b0232-237d-4436-a587-677fdd88485c" providerId="ADAL" clId="{F1684629-C362-4963-B203-FB705DF8ED3D}" dt="2024-01-05T09:17:17.989" v="14336"/>
          <ac:spMkLst>
            <pc:docMk/>
            <pc:sldMk cId="25671271" sldId="256"/>
            <ac:spMk id="216" creationId="{A92E1462-5F21-4FF1-BC27-7369ED8ED924}"/>
          </ac:spMkLst>
        </pc:spChg>
        <pc:spChg chg="add mod replST">
          <ac:chgData name="Martin Locock" userId="e15b0232-237d-4436-a587-677fdd88485c" providerId="ADAL" clId="{F1684629-C362-4963-B203-FB705DF8ED3D}" dt="2024-01-04T14:50:30.640" v="2033"/>
          <ac:spMkLst>
            <pc:docMk/>
            <pc:sldMk cId="25671271" sldId="256"/>
            <ac:spMk id="216" creationId="{B4ECA5BC-4B71-48B6-8466-3B0FA833EB4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16" creationId="{BA10DD73-0430-4D2C-9C37-DABAB6E8FAF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17" creationId="{5E73F375-0E66-4FDA-8E2B-5097049F786C}"/>
          </ac:spMkLst>
        </pc:spChg>
        <pc:spChg chg="add mod replST">
          <ac:chgData name="Martin Locock" userId="e15b0232-237d-4436-a587-677fdd88485c" providerId="ADAL" clId="{F1684629-C362-4963-B203-FB705DF8ED3D}" dt="2024-01-04T14:50:30.646" v="2042"/>
          <ac:spMkLst>
            <pc:docMk/>
            <pc:sldMk cId="25671271" sldId="256"/>
            <ac:spMk id="217" creationId="{A1F2A53D-584F-4681-9484-5EBCD1DB1BD5}"/>
          </ac:spMkLst>
        </pc:spChg>
        <pc:spChg chg="add del mod replST">
          <ac:chgData name="Martin Locock" userId="e15b0232-237d-4436-a587-677fdd88485c" providerId="ADAL" clId="{F1684629-C362-4963-B203-FB705DF8ED3D}" dt="2024-01-05T09:17:17.989" v="14337"/>
          <ac:spMkLst>
            <pc:docMk/>
            <pc:sldMk cId="25671271" sldId="256"/>
            <ac:spMk id="217" creationId="{B0356800-12E0-447A-99E5-44BA666589D8}"/>
          </ac:spMkLst>
        </pc:spChg>
        <pc:spChg chg="add mod replST">
          <ac:chgData name="Martin Locock" userId="e15b0232-237d-4436-a587-677fdd88485c" providerId="ADAL" clId="{F1684629-C362-4963-B203-FB705DF8ED3D}" dt="2024-01-04T14:50:30.652" v="2051"/>
          <ac:spMkLst>
            <pc:docMk/>
            <pc:sldMk cId="25671271" sldId="256"/>
            <ac:spMk id="218" creationId="{991013B6-3BC2-4AB7-A399-09B145EDEB00}"/>
          </ac:spMkLst>
        </pc:spChg>
        <pc:spChg chg="add del mod replST">
          <ac:chgData name="Martin Locock" userId="e15b0232-237d-4436-a587-677fdd88485c" providerId="ADAL" clId="{F1684629-C362-4963-B203-FB705DF8ED3D}" dt="2024-01-05T09:17:17.989" v="14338"/>
          <ac:spMkLst>
            <pc:docMk/>
            <pc:sldMk cId="25671271" sldId="256"/>
            <ac:spMk id="218" creationId="{A0D840A4-D460-4456-BDCF-715D38E402B8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18" creationId="{E0D5F281-CC82-41DF-A2DF-7C1549685921}"/>
          </ac:spMkLst>
        </pc:spChg>
        <pc:spChg chg="add mod replST">
          <ac:chgData name="Martin Locock" userId="e15b0232-237d-4436-a587-677fdd88485c" providerId="ADAL" clId="{F1684629-C362-4963-B203-FB705DF8ED3D}" dt="2024-01-04T14:50:30.659" v="2060"/>
          <ac:spMkLst>
            <pc:docMk/>
            <pc:sldMk cId="25671271" sldId="256"/>
            <ac:spMk id="219" creationId="{09AA556A-89D1-49DF-A0AB-82C56331188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19" creationId="{4E285357-FFB8-4B74-A3C4-AAB15FDDC5C1}"/>
          </ac:spMkLst>
        </pc:spChg>
        <pc:spChg chg="add del mod replST">
          <ac:chgData name="Martin Locock" userId="e15b0232-237d-4436-a587-677fdd88485c" providerId="ADAL" clId="{F1684629-C362-4963-B203-FB705DF8ED3D}" dt="2024-01-05T09:17:17.989" v="14339"/>
          <ac:spMkLst>
            <pc:docMk/>
            <pc:sldMk cId="25671271" sldId="256"/>
            <ac:spMk id="219" creationId="{AE8E1323-B849-4E7E-AE7E-F30A958023AC}"/>
          </ac:spMkLst>
        </pc:spChg>
        <pc:spChg chg="add del mod replST">
          <ac:chgData name="Martin Locock" userId="e15b0232-237d-4436-a587-677fdd88485c" providerId="ADAL" clId="{F1684629-C362-4963-B203-FB705DF8ED3D}" dt="2024-01-05T09:17:17.989" v="14340"/>
          <ac:spMkLst>
            <pc:docMk/>
            <pc:sldMk cId="25671271" sldId="256"/>
            <ac:spMk id="220" creationId="{65446DD5-F143-409F-8662-A77CF6EE9587}"/>
          </ac:spMkLst>
        </pc:spChg>
        <pc:spChg chg="add mod replST">
          <ac:chgData name="Martin Locock" userId="e15b0232-237d-4436-a587-677fdd88485c" providerId="ADAL" clId="{F1684629-C362-4963-B203-FB705DF8ED3D}" dt="2024-01-04T14:50:30.666" v="2069"/>
          <ac:spMkLst>
            <pc:docMk/>
            <pc:sldMk cId="25671271" sldId="256"/>
            <ac:spMk id="220" creationId="{CBDF6286-2216-407B-B0A7-39A33F575BBE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20" creationId="{F55C259B-B2A8-47F8-89E0-62C1C0F623B8}"/>
          </ac:spMkLst>
        </pc:spChg>
        <pc:spChg chg="add mod replST">
          <ac:chgData name="Martin Locock" userId="e15b0232-237d-4436-a587-677fdd88485c" providerId="ADAL" clId="{F1684629-C362-4963-B203-FB705DF8ED3D}" dt="2024-01-04T14:50:30.672" v="2078"/>
          <ac:spMkLst>
            <pc:docMk/>
            <pc:sldMk cId="25671271" sldId="256"/>
            <ac:spMk id="221" creationId="{3A602FD9-43D0-4E17-B08D-AAC16B1A323D}"/>
          </ac:spMkLst>
        </pc:spChg>
        <pc:spChg chg="add del mod replST">
          <ac:chgData name="Martin Locock" userId="e15b0232-237d-4436-a587-677fdd88485c" providerId="ADAL" clId="{F1684629-C362-4963-B203-FB705DF8ED3D}" dt="2024-01-05T09:17:17.989" v="14341"/>
          <ac:spMkLst>
            <pc:docMk/>
            <pc:sldMk cId="25671271" sldId="256"/>
            <ac:spMk id="221" creationId="{6C36D281-C817-455D-B41E-CCA1B517886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21" creationId="{E797D1D7-D4A7-47AB-81DA-A89C4B20B354}"/>
          </ac:spMkLst>
        </pc:spChg>
        <pc:spChg chg="add mod replST">
          <ac:chgData name="Martin Locock" userId="e15b0232-237d-4436-a587-677fdd88485c" providerId="ADAL" clId="{F1684629-C362-4963-B203-FB705DF8ED3D}" dt="2024-01-04T14:50:30.678" v="2087"/>
          <ac:spMkLst>
            <pc:docMk/>
            <pc:sldMk cId="25671271" sldId="256"/>
            <ac:spMk id="222" creationId="{4CE23736-4539-4436-84AB-9BF10E02C4E5}"/>
          </ac:spMkLst>
        </pc:spChg>
        <pc:spChg chg="add del mod replST">
          <ac:chgData name="Martin Locock" userId="e15b0232-237d-4436-a587-677fdd88485c" providerId="ADAL" clId="{F1684629-C362-4963-B203-FB705DF8ED3D}" dt="2024-01-05T09:17:17.989" v="14342"/>
          <ac:spMkLst>
            <pc:docMk/>
            <pc:sldMk cId="25671271" sldId="256"/>
            <ac:spMk id="222" creationId="{61340CAE-4482-4C01-992F-5704ADCBF8A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22" creationId="{C71AB4A0-6A25-46D1-9360-75351529D7D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23" creationId="{5C4D6883-3C48-47CA-AD88-FCB7B48EB6C6}"/>
          </ac:spMkLst>
        </pc:spChg>
        <pc:spChg chg="add mod replST">
          <ac:chgData name="Martin Locock" userId="e15b0232-237d-4436-a587-677fdd88485c" providerId="ADAL" clId="{F1684629-C362-4963-B203-FB705DF8ED3D}" dt="2024-01-04T14:50:30.684" v="2096"/>
          <ac:spMkLst>
            <pc:docMk/>
            <pc:sldMk cId="25671271" sldId="256"/>
            <ac:spMk id="223" creationId="{6725A2CF-6B48-4236-AEF1-D5D70C845D08}"/>
          </ac:spMkLst>
        </pc:spChg>
        <pc:spChg chg="add del mod replST">
          <ac:chgData name="Martin Locock" userId="e15b0232-237d-4436-a587-677fdd88485c" providerId="ADAL" clId="{F1684629-C362-4963-B203-FB705DF8ED3D}" dt="2024-01-05T09:17:17.989" v="14343"/>
          <ac:spMkLst>
            <pc:docMk/>
            <pc:sldMk cId="25671271" sldId="256"/>
            <ac:spMk id="223" creationId="{B69D501B-504A-4033-9D4F-5692D182B29F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24" creationId="{53235991-1F15-4A45-836B-72A77FEC94D0}"/>
          </ac:spMkLst>
        </pc:spChg>
        <pc:spChg chg="add del mod replST">
          <ac:chgData name="Martin Locock" userId="e15b0232-237d-4436-a587-677fdd88485c" providerId="ADAL" clId="{F1684629-C362-4963-B203-FB705DF8ED3D}" dt="2024-01-05T09:17:17.989" v="14344"/>
          <ac:spMkLst>
            <pc:docMk/>
            <pc:sldMk cId="25671271" sldId="256"/>
            <ac:spMk id="224" creationId="{5CA24ACC-37DC-4D36-B4F4-09639206E02E}"/>
          </ac:spMkLst>
        </pc:spChg>
        <pc:spChg chg="add mod replST">
          <ac:chgData name="Martin Locock" userId="e15b0232-237d-4436-a587-677fdd88485c" providerId="ADAL" clId="{F1684629-C362-4963-B203-FB705DF8ED3D}" dt="2024-01-04T14:50:30.690" v="2105"/>
          <ac:spMkLst>
            <pc:docMk/>
            <pc:sldMk cId="25671271" sldId="256"/>
            <ac:spMk id="224" creationId="{E81750B8-ACD7-479C-856C-BD8EBD266F07}"/>
          </ac:spMkLst>
        </pc:spChg>
        <pc:spChg chg="add mod replST">
          <ac:chgData name="Martin Locock" userId="e15b0232-237d-4436-a587-677fdd88485c" providerId="ADAL" clId="{F1684629-C362-4963-B203-FB705DF8ED3D}" dt="2024-01-04T14:50:30.697" v="2114"/>
          <ac:spMkLst>
            <pc:docMk/>
            <pc:sldMk cId="25671271" sldId="256"/>
            <ac:spMk id="225" creationId="{1E88BD1B-736F-4CD3-B39E-E9E0A9954B8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25" creationId="{767C746E-C777-4948-9C1F-2F9C87B37C34}"/>
          </ac:spMkLst>
        </pc:spChg>
        <pc:spChg chg="add del mod replST">
          <ac:chgData name="Martin Locock" userId="e15b0232-237d-4436-a587-677fdd88485c" providerId="ADAL" clId="{F1684629-C362-4963-B203-FB705DF8ED3D}" dt="2024-01-05T09:17:17.989" v="14345"/>
          <ac:spMkLst>
            <pc:docMk/>
            <pc:sldMk cId="25671271" sldId="256"/>
            <ac:spMk id="225" creationId="{FD29290F-276D-4E13-BFE9-FBF2D1A7FB01}"/>
          </ac:spMkLst>
        </pc:spChg>
        <pc:spChg chg="add del mod replST">
          <ac:chgData name="Martin Locock" userId="e15b0232-237d-4436-a587-677fdd88485c" providerId="ADAL" clId="{F1684629-C362-4963-B203-FB705DF8ED3D}" dt="2024-01-05T09:17:17.989" v="14346"/>
          <ac:spMkLst>
            <pc:docMk/>
            <pc:sldMk cId="25671271" sldId="256"/>
            <ac:spMk id="226" creationId="{1CAAB045-A8B9-460F-9485-2CD0A3D296F8}"/>
          </ac:spMkLst>
        </pc:spChg>
        <pc:spChg chg="add mod replST">
          <ac:chgData name="Martin Locock" userId="e15b0232-237d-4436-a587-677fdd88485c" providerId="ADAL" clId="{F1684629-C362-4963-B203-FB705DF8ED3D}" dt="2024-01-04T14:50:30.704" v="2123"/>
          <ac:spMkLst>
            <pc:docMk/>
            <pc:sldMk cId="25671271" sldId="256"/>
            <ac:spMk id="226" creationId="{676AF883-B309-499E-9A98-157468A5CE8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26" creationId="{A696E9B7-6F6F-4311-B1E2-CABCF1930A31}"/>
          </ac:spMkLst>
        </pc:spChg>
        <pc:spChg chg="add del mod replST">
          <ac:chgData name="Martin Locock" userId="e15b0232-237d-4436-a587-677fdd88485c" providerId="ADAL" clId="{F1684629-C362-4963-B203-FB705DF8ED3D}" dt="2024-01-05T09:17:17.989" v="14347"/>
          <ac:spMkLst>
            <pc:docMk/>
            <pc:sldMk cId="25671271" sldId="256"/>
            <ac:spMk id="227" creationId="{1EF04B14-9A2D-4AFE-A59C-8B6958D7E33A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27" creationId="{2A26DC80-E6EC-4959-8B48-BF7CAD0B73B2}"/>
          </ac:spMkLst>
        </pc:spChg>
        <pc:spChg chg="add mod replST">
          <ac:chgData name="Martin Locock" userId="e15b0232-237d-4436-a587-677fdd88485c" providerId="ADAL" clId="{F1684629-C362-4963-B203-FB705DF8ED3D}" dt="2024-01-04T14:50:30.710" v="2132"/>
          <ac:spMkLst>
            <pc:docMk/>
            <pc:sldMk cId="25671271" sldId="256"/>
            <ac:spMk id="227" creationId="{EBFDAA3E-0BDC-4CBC-83FE-15EBE84B03DD}"/>
          </ac:spMkLst>
        </pc:spChg>
        <pc:spChg chg="add mod replST">
          <ac:chgData name="Martin Locock" userId="e15b0232-237d-4436-a587-677fdd88485c" providerId="ADAL" clId="{F1684629-C362-4963-B203-FB705DF8ED3D}" dt="2024-01-04T14:50:30.717" v="2141"/>
          <ac:spMkLst>
            <pc:docMk/>
            <pc:sldMk cId="25671271" sldId="256"/>
            <ac:spMk id="228" creationId="{19500D0A-3CB4-4B3B-BC29-715E4CB5882E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28" creationId="{D2F5C856-17C4-4A97-889E-CDF597D8BEA0}"/>
          </ac:spMkLst>
        </pc:spChg>
        <pc:spChg chg="add del mod replST">
          <ac:chgData name="Martin Locock" userId="e15b0232-237d-4436-a587-677fdd88485c" providerId="ADAL" clId="{F1684629-C362-4963-B203-FB705DF8ED3D}" dt="2024-01-05T09:17:17.989" v="14348"/>
          <ac:spMkLst>
            <pc:docMk/>
            <pc:sldMk cId="25671271" sldId="256"/>
            <ac:spMk id="228" creationId="{FCF8EB41-FE12-4C99-8689-9286B17F147B}"/>
          </ac:spMkLst>
        </pc:spChg>
        <pc:spChg chg="add mod replST">
          <ac:chgData name="Martin Locock" userId="e15b0232-237d-4436-a587-677fdd88485c" providerId="ADAL" clId="{F1684629-C362-4963-B203-FB705DF8ED3D}" dt="2024-01-04T14:50:30.722" v="2150"/>
          <ac:spMkLst>
            <pc:docMk/>
            <pc:sldMk cId="25671271" sldId="256"/>
            <ac:spMk id="229" creationId="{02F78BFC-ACAC-48B1-8E4E-D318D9F954D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29" creationId="{5FBD7171-0672-4D27-A9AF-1D67B11CFDD1}"/>
          </ac:spMkLst>
        </pc:spChg>
        <pc:spChg chg="add del mod replST">
          <ac:chgData name="Martin Locock" userId="e15b0232-237d-4436-a587-677fdd88485c" providerId="ADAL" clId="{F1684629-C362-4963-B203-FB705DF8ED3D}" dt="2024-01-05T09:17:17.989" v="14349"/>
          <ac:spMkLst>
            <pc:docMk/>
            <pc:sldMk cId="25671271" sldId="256"/>
            <ac:spMk id="229" creationId="{66C0A4CD-EBB4-4079-901D-5039B9BBC1ED}"/>
          </ac:spMkLst>
        </pc:spChg>
        <pc:spChg chg="add del mod replST">
          <ac:chgData name="Martin Locock" userId="e15b0232-237d-4436-a587-677fdd88485c" providerId="ADAL" clId="{F1684629-C362-4963-B203-FB705DF8ED3D}" dt="2024-01-05T09:17:17.989" v="14350"/>
          <ac:spMkLst>
            <pc:docMk/>
            <pc:sldMk cId="25671271" sldId="256"/>
            <ac:spMk id="230" creationId="{04537F08-44CD-4C0D-BCD5-B8B16B0A7E84}"/>
          </ac:spMkLst>
        </pc:spChg>
        <pc:spChg chg="add mod replST">
          <ac:chgData name="Martin Locock" userId="e15b0232-237d-4436-a587-677fdd88485c" providerId="ADAL" clId="{F1684629-C362-4963-B203-FB705DF8ED3D}" dt="2024-01-04T14:50:30.728" v="2159"/>
          <ac:spMkLst>
            <pc:docMk/>
            <pc:sldMk cId="25671271" sldId="256"/>
            <ac:spMk id="230" creationId="{7B545E2C-CB59-4BE5-94FC-B94EC753CB9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30" creationId="{9C69EAAD-5A37-4E31-A82B-6C4AB5A76FA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31" creationId="{6BC1B0B1-F5E2-43D5-8DEC-73056466B3CD}"/>
          </ac:spMkLst>
        </pc:spChg>
        <pc:spChg chg="add mod replST">
          <ac:chgData name="Martin Locock" userId="e15b0232-237d-4436-a587-677fdd88485c" providerId="ADAL" clId="{F1684629-C362-4963-B203-FB705DF8ED3D}" dt="2024-01-04T14:50:30.734" v="2168"/>
          <ac:spMkLst>
            <pc:docMk/>
            <pc:sldMk cId="25671271" sldId="256"/>
            <ac:spMk id="231" creationId="{BD42DFC1-A75A-44B8-91C6-0FD62E7DF2B1}"/>
          </ac:spMkLst>
        </pc:spChg>
        <pc:spChg chg="add del mod replST">
          <ac:chgData name="Martin Locock" userId="e15b0232-237d-4436-a587-677fdd88485c" providerId="ADAL" clId="{F1684629-C362-4963-B203-FB705DF8ED3D}" dt="2024-01-05T09:17:17.989" v="14351"/>
          <ac:spMkLst>
            <pc:docMk/>
            <pc:sldMk cId="25671271" sldId="256"/>
            <ac:spMk id="231" creationId="{F6D793A4-F0D3-47CA-BBF9-03D2FBA58399}"/>
          </ac:spMkLst>
        </pc:spChg>
        <pc:spChg chg="add mod replST">
          <ac:chgData name="Martin Locock" userId="e15b0232-237d-4436-a587-677fdd88485c" providerId="ADAL" clId="{F1684629-C362-4963-B203-FB705DF8ED3D}" dt="2024-01-04T14:50:30.742" v="2177"/>
          <ac:spMkLst>
            <pc:docMk/>
            <pc:sldMk cId="25671271" sldId="256"/>
            <ac:spMk id="232" creationId="{087D170B-484F-4E47-9864-0D6624695C5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32" creationId="{7712426E-31C7-4DCF-87CC-EBF0D17FC705}"/>
          </ac:spMkLst>
        </pc:spChg>
        <pc:spChg chg="add del mod replST">
          <ac:chgData name="Martin Locock" userId="e15b0232-237d-4436-a587-677fdd88485c" providerId="ADAL" clId="{F1684629-C362-4963-B203-FB705DF8ED3D}" dt="2024-01-05T09:17:17.989" v="14352"/>
          <ac:spMkLst>
            <pc:docMk/>
            <pc:sldMk cId="25671271" sldId="256"/>
            <ac:spMk id="232" creationId="{7C0692BE-40C4-4916-86C6-A60726935B0A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33" creationId="{5DD3621E-54DA-4628-983E-5FC1D111CDF2}"/>
          </ac:spMkLst>
        </pc:spChg>
        <pc:spChg chg="add del mod replST">
          <ac:chgData name="Martin Locock" userId="e15b0232-237d-4436-a587-677fdd88485c" providerId="ADAL" clId="{F1684629-C362-4963-B203-FB705DF8ED3D}" dt="2024-01-05T09:17:18.005" v="14353"/>
          <ac:spMkLst>
            <pc:docMk/>
            <pc:sldMk cId="25671271" sldId="256"/>
            <ac:spMk id="233" creationId="{80BBBE7D-DE33-48FD-9837-05F9DC4326B2}"/>
          </ac:spMkLst>
        </pc:spChg>
        <pc:spChg chg="add mod replST">
          <ac:chgData name="Martin Locock" userId="e15b0232-237d-4436-a587-677fdd88485c" providerId="ADAL" clId="{F1684629-C362-4963-B203-FB705DF8ED3D}" dt="2024-01-04T14:50:30.748" v="2186"/>
          <ac:spMkLst>
            <pc:docMk/>
            <pc:sldMk cId="25671271" sldId="256"/>
            <ac:spMk id="233" creationId="{FFDBD867-9CA9-4088-9D25-68DFA56A74C9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34" creationId="{2D6A2C33-D5EC-4FCB-BFD1-14BC19F223A2}"/>
          </ac:spMkLst>
        </pc:spChg>
        <pc:spChg chg="add del mod replST">
          <ac:chgData name="Martin Locock" userId="e15b0232-237d-4436-a587-677fdd88485c" providerId="ADAL" clId="{F1684629-C362-4963-B203-FB705DF8ED3D}" dt="2024-01-05T09:17:18.005" v="14354"/>
          <ac:spMkLst>
            <pc:docMk/>
            <pc:sldMk cId="25671271" sldId="256"/>
            <ac:spMk id="234" creationId="{88868C10-F541-4506-9ED7-E47E032A10F5}"/>
          </ac:spMkLst>
        </pc:spChg>
        <pc:spChg chg="add mod replST">
          <ac:chgData name="Martin Locock" userId="e15b0232-237d-4436-a587-677fdd88485c" providerId="ADAL" clId="{F1684629-C362-4963-B203-FB705DF8ED3D}" dt="2024-01-04T14:50:30.754" v="2195"/>
          <ac:spMkLst>
            <pc:docMk/>
            <pc:sldMk cId="25671271" sldId="256"/>
            <ac:spMk id="234" creationId="{BE15B380-8A62-45A5-9611-6D2005A35520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35" creationId="{51896E77-9158-40D8-9317-231BD70E6675}"/>
          </ac:spMkLst>
        </pc:spChg>
        <pc:spChg chg="add mod replST">
          <ac:chgData name="Martin Locock" userId="e15b0232-237d-4436-a587-677fdd88485c" providerId="ADAL" clId="{F1684629-C362-4963-B203-FB705DF8ED3D}" dt="2024-01-04T14:50:30.760" v="2204"/>
          <ac:spMkLst>
            <pc:docMk/>
            <pc:sldMk cId="25671271" sldId="256"/>
            <ac:spMk id="235" creationId="{63F7DB82-8D1B-4FEC-B53E-A2EF6C080EEE}"/>
          </ac:spMkLst>
        </pc:spChg>
        <pc:spChg chg="add del mod replST">
          <ac:chgData name="Martin Locock" userId="e15b0232-237d-4436-a587-677fdd88485c" providerId="ADAL" clId="{F1684629-C362-4963-B203-FB705DF8ED3D}" dt="2024-01-05T09:17:18.005" v="14355"/>
          <ac:spMkLst>
            <pc:docMk/>
            <pc:sldMk cId="25671271" sldId="256"/>
            <ac:spMk id="235" creationId="{BAB127A6-4C1C-42BC-8D7E-092CD2F2A03C}"/>
          </ac:spMkLst>
        </pc:spChg>
        <pc:spChg chg="add del mod replST">
          <ac:chgData name="Martin Locock" userId="e15b0232-237d-4436-a587-677fdd88485c" providerId="ADAL" clId="{F1684629-C362-4963-B203-FB705DF8ED3D}" dt="2024-01-05T09:17:18.005" v="14356"/>
          <ac:spMkLst>
            <pc:docMk/>
            <pc:sldMk cId="25671271" sldId="256"/>
            <ac:spMk id="236" creationId="{508B4B5E-CA7C-4D27-BF07-C871A5673AF8}"/>
          </ac:spMkLst>
        </pc:spChg>
        <pc:spChg chg="add mod replST">
          <ac:chgData name="Martin Locock" userId="e15b0232-237d-4436-a587-677fdd88485c" providerId="ADAL" clId="{F1684629-C362-4963-B203-FB705DF8ED3D}" dt="2024-01-04T14:50:30.767" v="2213"/>
          <ac:spMkLst>
            <pc:docMk/>
            <pc:sldMk cId="25671271" sldId="256"/>
            <ac:spMk id="236" creationId="{E230FF21-04A8-437E-9D31-CDD990A1AFD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36" creationId="{F031BAE9-DD4C-4BE5-BE95-7930927E7807}"/>
          </ac:spMkLst>
        </pc:spChg>
        <pc:spChg chg="add del mod replST">
          <ac:chgData name="Martin Locock" userId="e15b0232-237d-4436-a587-677fdd88485c" providerId="ADAL" clId="{F1684629-C362-4963-B203-FB705DF8ED3D}" dt="2024-01-05T09:17:18.005" v="14357"/>
          <ac:spMkLst>
            <pc:docMk/>
            <pc:sldMk cId="25671271" sldId="256"/>
            <ac:spMk id="237" creationId="{2C63281E-6D7E-4AE0-A5FE-00DB1AED5970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37" creationId="{78F40E03-9FEA-4138-A6D5-8E53E2041D24}"/>
          </ac:spMkLst>
        </pc:spChg>
        <pc:spChg chg="add mod replST">
          <ac:chgData name="Martin Locock" userId="e15b0232-237d-4436-a587-677fdd88485c" providerId="ADAL" clId="{F1684629-C362-4963-B203-FB705DF8ED3D}" dt="2024-01-04T14:50:30.773" v="2222"/>
          <ac:spMkLst>
            <pc:docMk/>
            <pc:sldMk cId="25671271" sldId="256"/>
            <ac:spMk id="237" creationId="{9F3EC41E-B2CB-4097-BDA6-EB8250A75647}"/>
          </ac:spMkLst>
        </pc:spChg>
        <pc:spChg chg="add del mod replST">
          <ac:chgData name="Martin Locock" userId="e15b0232-237d-4436-a587-677fdd88485c" providerId="ADAL" clId="{F1684629-C362-4963-B203-FB705DF8ED3D}" dt="2024-01-05T09:17:18.005" v="14358"/>
          <ac:spMkLst>
            <pc:docMk/>
            <pc:sldMk cId="25671271" sldId="256"/>
            <ac:spMk id="238" creationId="{338AB6B9-2293-436B-B8E3-23B8E2274CE7}"/>
          </ac:spMkLst>
        </pc:spChg>
        <pc:spChg chg="add mod replST">
          <ac:chgData name="Martin Locock" userId="e15b0232-237d-4436-a587-677fdd88485c" providerId="ADAL" clId="{F1684629-C362-4963-B203-FB705DF8ED3D}" dt="2024-01-04T14:50:30.779" v="2231"/>
          <ac:spMkLst>
            <pc:docMk/>
            <pc:sldMk cId="25671271" sldId="256"/>
            <ac:spMk id="238" creationId="{4BBDB33F-D1F9-4DAF-B666-94EE7398462F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38" creationId="{EC520FB1-F6DA-4E27-BB79-6495EF21E58B}"/>
          </ac:spMkLst>
        </pc:spChg>
        <pc:spChg chg="add mod replST">
          <ac:chgData name="Martin Locock" userId="e15b0232-237d-4436-a587-677fdd88485c" providerId="ADAL" clId="{F1684629-C362-4963-B203-FB705DF8ED3D}" dt="2024-01-04T14:50:30.785" v="2240"/>
          <ac:spMkLst>
            <pc:docMk/>
            <pc:sldMk cId="25671271" sldId="256"/>
            <ac:spMk id="239" creationId="{5D5EAAC3-C006-4850-9B04-22EF7766041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39" creationId="{6EC69C50-207A-46F0-B6FA-244387721375}"/>
          </ac:spMkLst>
        </pc:spChg>
        <pc:spChg chg="add del mod replST">
          <ac:chgData name="Martin Locock" userId="e15b0232-237d-4436-a587-677fdd88485c" providerId="ADAL" clId="{F1684629-C362-4963-B203-FB705DF8ED3D}" dt="2024-01-05T09:17:18.005" v="14359"/>
          <ac:spMkLst>
            <pc:docMk/>
            <pc:sldMk cId="25671271" sldId="256"/>
            <ac:spMk id="239" creationId="{CB5A0620-30AC-42D2-B464-67C43997F858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40" creationId="{0A11F7B0-2AE0-4E97-A333-5B40BDB9E8B7}"/>
          </ac:spMkLst>
        </pc:spChg>
        <pc:spChg chg="add del mod replST">
          <ac:chgData name="Martin Locock" userId="e15b0232-237d-4436-a587-677fdd88485c" providerId="ADAL" clId="{F1684629-C362-4963-B203-FB705DF8ED3D}" dt="2024-01-05T09:17:18.005" v="14360"/>
          <ac:spMkLst>
            <pc:docMk/>
            <pc:sldMk cId="25671271" sldId="256"/>
            <ac:spMk id="240" creationId="{0C55823D-83A2-4573-8846-497E72335C01}"/>
          </ac:spMkLst>
        </pc:spChg>
        <pc:spChg chg="add mod replST">
          <ac:chgData name="Martin Locock" userId="e15b0232-237d-4436-a587-677fdd88485c" providerId="ADAL" clId="{F1684629-C362-4963-B203-FB705DF8ED3D}" dt="2024-01-04T14:50:30.792" v="2249"/>
          <ac:spMkLst>
            <pc:docMk/>
            <pc:sldMk cId="25671271" sldId="256"/>
            <ac:spMk id="240" creationId="{5E03F5DF-A001-4B61-BE30-E798D5B74CA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41" creationId="{00190D52-0BE2-42FC-86EF-6AA3F44CD121}"/>
          </ac:spMkLst>
        </pc:spChg>
        <pc:spChg chg="add mod replST">
          <ac:chgData name="Martin Locock" userId="e15b0232-237d-4436-a587-677fdd88485c" providerId="ADAL" clId="{F1684629-C362-4963-B203-FB705DF8ED3D}" dt="2024-01-04T14:50:30.798" v="2258"/>
          <ac:spMkLst>
            <pc:docMk/>
            <pc:sldMk cId="25671271" sldId="256"/>
            <ac:spMk id="241" creationId="{203DB5A0-BBD9-4D15-BD38-CCB61481FC8D}"/>
          </ac:spMkLst>
        </pc:spChg>
        <pc:spChg chg="add del mod replST">
          <ac:chgData name="Martin Locock" userId="e15b0232-237d-4436-a587-677fdd88485c" providerId="ADAL" clId="{F1684629-C362-4963-B203-FB705DF8ED3D}" dt="2024-01-05T09:17:18.005" v="14361"/>
          <ac:spMkLst>
            <pc:docMk/>
            <pc:sldMk cId="25671271" sldId="256"/>
            <ac:spMk id="241" creationId="{55F480A1-12B5-478D-BA75-2E208D0EF2D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42" creationId="{5CD78DA2-D399-40A3-9AAA-54EC9F293ECE}"/>
          </ac:spMkLst>
        </pc:spChg>
        <pc:spChg chg="add del mod replST">
          <ac:chgData name="Martin Locock" userId="e15b0232-237d-4436-a587-677fdd88485c" providerId="ADAL" clId="{F1684629-C362-4963-B203-FB705DF8ED3D}" dt="2024-01-05T09:17:18.005" v="14362"/>
          <ac:spMkLst>
            <pc:docMk/>
            <pc:sldMk cId="25671271" sldId="256"/>
            <ac:spMk id="242" creationId="{C4D0E19D-0964-4B1E-91B5-12075D6F7F24}"/>
          </ac:spMkLst>
        </pc:spChg>
        <pc:spChg chg="add mod replST">
          <ac:chgData name="Martin Locock" userId="e15b0232-237d-4436-a587-677fdd88485c" providerId="ADAL" clId="{F1684629-C362-4963-B203-FB705DF8ED3D}" dt="2024-01-04T14:50:30.804" v="2267"/>
          <ac:spMkLst>
            <pc:docMk/>
            <pc:sldMk cId="25671271" sldId="256"/>
            <ac:spMk id="242" creationId="{C73B1199-F8EB-442A-8ED5-5418EB854986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43" creationId="{4276B52B-A449-4E84-BB9F-50DD427022CB}"/>
          </ac:spMkLst>
        </pc:spChg>
        <pc:spChg chg="add mod replST">
          <ac:chgData name="Martin Locock" userId="e15b0232-237d-4436-a587-677fdd88485c" providerId="ADAL" clId="{F1684629-C362-4963-B203-FB705DF8ED3D}" dt="2024-01-04T14:50:30.811" v="2276"/>
          <ac:spMkLst>
            <pc:docMk/>
            <pc:sldMk cId="25671271" sldId="256"/>
            <ac:spMk id="243" creationId="{68A4BB96-CCE5-4790-BB27-51C3F9A9500A}"/>
          </ac:spMkLst>
        </pc:spChg>
        <pc:spChg chg="add del mod replST">
          <ac:chgData name="Martin Locock" userId="e15b0232-237d-4436-a587-677fdd88485c" providerId="ADAL" clId="{F1684629-C362-4963-B203-FB705DF8ED3D}" dt="2024-01-05T09:17:18.005" v="14363"/>
          <ac:spMkLst>
            <pc:docMk/>
            <pc:sldMk cId="25671271" sldId="256"/>
            <ac:spMk id="243" creationId="{DAF3B7CD-D23C-4424-B79F-4AAFB7B2A8A1}"/>
          </ac:spMkLst>
        </pc:spChg>
        <pc:spChg chg="add del mod replST">
          <ac:chgData name="Martin Locock" userId="e15b0232-237d-4436-a587-677fdd88485c" providerId="ADAL" clId="{F1684629-C362-4963-B203-FB705DF8ED3D}" dt="2024-01-05T09:17:18.005" v="14364"/>
          <ac:spMkLst>
            <pc:docMk/>
            <pc:sldMk cId="25671271" sldId="256"/>
            <ac:spMk id="244" creationId="{3DD34A17-BDF9-4BE4-9337-2C8872B60F9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44" creationId="{8347B426-9C6F-4AE5-BFC1-26C03710B763}"/>
          </ac:spMkLst>
        </pc:spChg>
        <pc:spChg chg="add mod replST">
          <ac:chgData name="Martin Locock" userId="e15b0232-237d-4436-a587-677fdd88485c" providerId="ADAL" clId="{F1684629-C362-4963-B203-FB705DF8ED3D}" dt="2024-01-04T14:50:30.817" v="2285"/>
          <ac:spMkLst>
            <pc:docMk/>
            <pc:sldMk cId="25671271" sldId="256"/>
            <ac:spMk id="244" creationId="{B9E73F3B-91F8-424F-8106-2B3114BBE29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45" creationId="{0BF2EA24-8E88-497A-BF3B-8378FF878509}"/>
          </ac:spMkLst>
        </pc:spChg>
        <pc:spChg chg="add mod replST">
          <ac:chgData name="Martin Locock" userId="e15b0232-237d-4436-a587-677fdd88485c" providerId="ADAL" clId="{F1684629-C362-4963-B203-FB705DF8ED3D}" dt="2024-01-04T14:50:30.824" v="2294"/>
          <ac:spMkLst>
            <pc:docMk/>
            <pc:sldMk cId="25671271" sldId="256"/>
            <ac:spMk id="245" creationId="{5D8C5DD9-8643-4D7C-B773-C14680E6F595}"/>
          </ac:spMkLst>
        </pc:spChg>
        <pc:spChg chg="add del mod replST">
          <ac:chgData name="Martin Locock" userId="e15b0232-237d-4436-a587-677fdd88485c" providerId="ADAL" clId="{F1684629-C362-4963-B203-FB705DF8ED3D}" dt="2024-01-05T09:17:18.005" v="14365"/>
          <ac:spMkLst>
            <pc:docMk/>
            <pc:sldMk cId="25671271" sldId="256"/>
            <ac:spMk id="245" creationId="{A7D953C0-2CB9-4BA5-8343-E4444FB25A9A}"/>
          </ac:spMkLst>
        </pc:spChg>
        <pc:spChg chg="add del mod replST">
          <ac:chgData name="Martin Locock" userId="e15b0232-237d-4436-a587-677fdd88485c" providerId="ADAL" clId="{F1684629-C362-4963-B203-FB705DF8ED3D}" dt="2024-01-05T09:17:18.005" v="14366"/>
          <ac:spMkLst>
            <pc:docMk/>
            <pc:sldMk cId="25671271" sldId="256"/>
            <ac:spMk id="246" creationId="{1E4C1E26-CB22-4C6B-89FF-66AC2CC7E0DB}"/>
          </ac:spMkLst>
        </pc:spChg>
        <pc:spChg chg="add mod replST">
          <ac:chgData name="Martin Locock" userId="e15b0232-237d-4436-a587-677fdd88485c" providerId="ADAL" clId="{F1684629-C362-4963-B203-FB705DF8ED3D}" dt="2024-01-04T14:50:30.830" v="2303"/>
          <ac:spMkLst>
            <pc:docMk/>
            <pc:sldMk cId="25671271" sldId="256"/>
            <ac:spMk id="246" creationId="{54DD9032-86CA-4099-BC0B-4F537C24518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46" creationId="{7BFBBC24-BBFF-4BDF-88A6-5AE5BF80B4F2}"/>
          </ac:spMkLst>
        </pc:spChg>
        <pc:spChg chg="add mod replST">
          <ac:chgData name="Martin Locock" userId="e15b0232-237d-4436-a587-677fdd88485c" providerId="ADAL" clId="{F1684629-C362-4963-B203-FB705DF8ED3D}" dt="2024-01-04T14:50:30.839" v="2312"/>
          <ac:spMkLst>
            <pc:docMk/>
            <pc:sldMk cId="25671271" sldId="256"/>
            <ac:spMk id="247" creationId="{0EECDB43-A8CF-447D-8F9D-CA207BA775E1}"/>
          </ac:spMkLst>
        </pc:spChg>
        <pc:spChg chg="add del mod replST">
          <ac:chgData name="Martin Locock" userId="e15b0232-237d-4436-a587-677fdd88485c" providerId="ADAL" clId="{F1684629-C362-4963-B203-FB705DF8ED3D}" dt="2024-01-05T09:17:18.005" v="14367"/>
          <ac:spMkLst>
            <pc:docMk/>
            <pc:sldMk cId="25671271" sldId="256"/>
            <ac:spMk id="247" creationId="{A355697E-6A9C-4C9C-8FDF-9E58F560DED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47" creationId="{B9096ED8-667F-4784-A146-720438755C89}"/>
          </ac:spMkLst>
        </pc:spChg>
        <pc:spChg chg="add del mod replST">
          <ac:chgData name="Martin Locock" userId="e15b0232-237d-4436-a587-677fdd88485c" providerId="ADAL" clId="{F1684629-C362-4963-B203-FB705DF8ED3D}" dt="2024-01-05T09:17:18.005" v="14368"/>
          <ac:spMkLst>
            <pc:docMk/>
            <pc:sldMk cId="25671271" sldId="256"/>
            <ac:spMk id="248" creationId="{10109D48-1CF5-40F0-B2EB-A30E7011E85E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48" creationId="{9F3C68FF-1764-41CF-959B-B2B6BF48432D}"/>
          </ac:spMkLst>
        </pc:spChg>
        <pc:spChg chg="add mod replST">
          <ac:chgData name="Martin Locock" userId="e15b0232-237d-4436-a587-677fdd88485c" providerId="ADAL" clId="{F1684629-C362-4963-B203-FB705DF8ED3D}" dt="2024-01-04T14:50:30.846" v="2321"/>
          <ac:spMkLst>
            <pc:docMk/>
            <pc:sldMk cId="25671271" sldId="256"/>
            <ac:spMk id="248" creationId="{FBA5B4F0-23E3-49E0-8366-3CC2CD3F0C96}"/>
          </ac:spMkLst>
        </pc:spChg>
        <pc:spChg chg="add del mod replST">
          <ac:chgData name="Martin Locock" userId="e15b0232-237d-4436-a587-677fdd88485c" providerId="ADAL" clId="{F1684629-C362-4963-B203-FB705DF8ED3D}" dt="2024-01-05T09:17:18.005" v="14369"/>
          <ac:spMkLst>
            <pc:docMk/>
            <pc:sldMk cId="25671271" sldId="256"/>
            <ac:spMk id="249" creationId="{56D48F3C-327F-43B6-BF95-2A1C2B93325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49" creationId="{9E8E636B-45AA-42E8-AF21-1DB9FAF8CBE2}"/>
          </ac:spMkLst>
        </pc:spChg>
        <pc:spChg chg="add mod replST">
          <ac:chgData name="Martin Locock" userId="e15b0232-237d-4436-a587-677fdd88485c" providerId="ADAL" clId="{F1684629-C362-4963-B203-FB705DF8ED3D}" dt="2024-01-04T14:50:30.852" v="2330"/>
          <ac:spMkLst>
            <pc:docMk/>
            <pc:sldMk cId="25671271" sldId="256"/>
            <ac:spMk id="249" creationId="{C2C0D86E-4A79-4C35-B3FE-CFA46515C9FF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50" creationId="{0D51D3A6-6D26-4927-9E8B-8F1DBF75710C}"/>
          </ac:spMkLst>
        </pc:spChg>
        <pc:spChg chg="add mod replST">
          <ac:chgData name="Martin Locock" userId="e15b0232-237d-4436-a587-677fdd88485c" providerId="ADAL" clId="{F1684629-C362-4963-B203-FB705DF8ED3D}" dt="2024-01-04T14:50:30.858" v="2339"/>
          <ac:spMkLst>
            <pc:docMk/>
            <pc:sldMk cId="25671271" sldId="256"/>
            <ac:spMk id="250" creationId="{A9A94443-E913-406A-B537-75C6DF73FF0E}"/>
          </ac:spMkLst>
        </pc:spChg>
        <pc:spChg chg="add del mod replST">
          <ac:chgData name="Martin Locock" userId="e15b0232-237d-4436-a587-677fdd88485c" providerId="ADAL" clId="{F1684629-C362-4963-B203-FB705DF8ED3D}" dt="2024-01-05T09:17:18.005" v="14370"/>
          <ac:spMkLst>
            <pc:docMk/>
            <pc:sldMk cId="25671271" sldId="256"/>
            <ac:spMk id="250" creationId="{C3E5A5AC-57CD-4496-ADEF-955E0AB4814A}"/>
          </ac:spMkLst>
        </pc:spChg>
        <pc:spChg chg="add del mod replST">
          <ac:chgData name="Martin Locock" userId="e15b0232-237d-4436-a587-677fdd88485c" providerId="ADAL" clId="{F1684629-C362-4963-B203-FB705DF8ED3D}" dt="2024-01-05T09:17:18.005" v="14371"/>
          <ac:spMkLst>
            <pc:docMk/>
            <pc:sldMk cId="25671271" sldId="256"/>
            <ac:spMk id="251" creationId="{4530276F-3C9C-4EB5-A035-969E17EEDFBA}"/>
          </ac:spMkLst>
        </pc:spChg>
        <pc:spChg chg="add mod replST">
          <ac:chgData name="Martin Locock" userId="e15b0232-237d-4436-a587-677fdd88485c" providerId="ADAL" clId="{F1684629-C362-4963-B203-FB705DF8ED3D}" dt="2024-01-04T14:50:30.865" v="2348"/>
          <ac:spMkLst>
            <pc:docMk/>
            <pc:sldMk cId="25671271" sldId="256"/>
            <ac:spMk id="251" creationId="{D44D2F07-FCBD-4430-8162-DE8DF76BB4E9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51" creationId="{DAE2C323-4BFD-43F5-8A92-82B389A4509D}"/>
          </ac:spMkLst>
        </pc:spChg>
        <pc:spChg chg="add del mod replST">
          <ac:chgData name="Martin Locock" userId="e15b0232-237d-4436-a587-677fdd88485c" providerId="ADAL" clId="{F1684629-C362-4963-B203-FB705DF8ED3D}" dt="2024-01-05T09:17:18.005" v="14372"/>
          <ac:spMkLst>
            <pc:docMk/>
            <pc:sldMk cId="25671271" sldId="256"/>
            <ac:spMk id="252" creationId="{5ACFA43E-B46F-43E9-9264-4A5F86852F1E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52" creationId="{6C0CB38A-01FB-49C3-8CC3-0A3A1FF1E9B4}"/>
          </ac:spMkLst>
        </pc:spChg>
        <pc:spChg chg="add mod replST">
          <ac:chgData name="Martin Locock" userId="e15b0232-237d-4436-a587-677fdd88485c" providerId="ADAL" clId="{F1684629-C362-4963-B203-FB705DF8ED3D}" dt="2024-01-04T14:50:30.872" v="2357"/>
          <ac:spMkLst>
            <pc:docMk/>
            <pc:sldMk cId="25671271" sldId="256"/>
            <ac:spMk id="252" creationId="{BFF11735-EBE4-4F2C-A8B4-79B3B6948AB7}"/>
          </ac:spMkLst>
        </pc:spChg>
        <pc:spChg chg="add del mod replST">
          <ac:chgData name="Martin Locock" userId="e15b0232-237d-4436-a587-677fdd88485c" providerId="ADAL" clId="{F1684629-C362-4963-B203-FB705DF8ED3D}" dt="2024-01-05T09:17:18.005" v="14373"/>
          <ac:spMkLst>
            <pc:docMk/>
            <pc:sldMk cId="25671271" sldId="256"/>
            <ac:spMk id="253" creationId="{2920EFE9-3E45-47DA-9964-0370FC20CA5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53" creationId="{46488A80-C2D5-48AB-ACB0-D74836A26204}"/>
          </ac:spMkLst>
        </pc:spChg>
        <pc:spChg chg="add mod replST">
          <ac:chgData name="Martin Locock" userId="e15b0232-237d-4436-a587-677fdd88485c" providerId="ADAL" clId="{F1684629-C362-4963-B203-FB705DF8ED3D}" dt="2024-01-04T14:50:30.878" v="2366"/>
          <ac:spMkLst>
            <pc:docMk/>
            <pc:sldMk cId="25671271" sldId="256"/>
            <ac:spMk id="253" creationId="{B680D514-79FC-420E-9D1A-08532C224D60}"/>
          </ac:spMkLst>
        </pc:spChg>
        <pc:spChg chg="add mod replST">
          <ac:chgData name="Martin Locock" userId="e15b0232-237d-4436-a587-677fdd88485c" providerId="ADAL" clId="{F1684629-C362-4963-B203-FB705DF8ED3D}" dt="2024-01-04T14:50:30.886" v="2375"/>
          <ac:spMkLst>
            <pc:docMk/>
            <pc:sldMk cId="25671271" sldId="256"/>
            <ac:spMk id="254" creationId="{5084784C-F722-4876-809B-0283CC82A610}"/>
          </ac:spMkLst>
        </pc:spChg>
        <pc:spChg chg="add del mod replST">
          <ac:chgData name="Martin Locock" userId="e15b0232-237d-4436-a587-677fdd88485c" providerId="ADAL" clId="{F1684629-C362-4963-B203-FB705DF8ED3D}" dt="2024-01-05T09:17:18.005" v="14374"/>
          <ac:spMkLst>
            <pc:docMk/>
            <pc:sldMk cId="25671271" sldId="256"/>
            <ac:spMk id="254" creationId="{879B254A-650F-49A1-898A-24CAA3FDF271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54" creationId="{E9F9E85B-393A-4DC7-8535-6ED0A41C910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55" creationId="{23320D7B-29A6-4A4E-99B3-F469AD7A128E}"/>
          </ac:spMkLst>
        </pc:spChg>
        <pc:spChg chg="add del mod replST">
          <ac:chgData name="Martin Locock" userId="e15b0232-237d-4436-a587-677fdd88485c" providerId="ADAL" clId="{F1684629-C362-4963-B203-FB705DF8ED3D}" dt="2024-01-05T09:17:18.005" v="14375"/>
          <ac:spMkLst>
            <pc:docMk/>
            <pc:sldMk cId="25671271" sldId="256"/>
            <ac:spMk id="255" creationId="{78F7E9C2-D629-405E-8808-C43AF4CD7438}"/>
          </ac:spMkLst>
        </pc:spChg>
        <pc:spChg chg="add mod replST">
          <ac:chgData name="Martin Locock" userId="e15b0232-237d-4436-a587-677fdd88485c" providerId="ADAL" clId="{F1684629-C362-4963-B203-FB705DF8ED3D}" dt="2024-01-04T14:50:30.891" v="2384"/>
          <ac:spMkLst>
            <pc:docMk/>
            <pc:sldMk cId="25671271" sldId="256"/>
            <ac:spMk id="255" creationId="{E390FA9D-9479-40B1-9D81-ABE65EB32A2D}"/>
          </ac:spMkLst>
        </pc:spChg>
        <pc:spChg chg="add del mod replST">
          <ac:chgData name="Martin Locock" userId="e15b0232-237d-4436-a587-677fdd88485c" providerId="ADAL" clId="{F1684629-C362-4963-B203-FB705DF8ED3D}" dt="2024-01-05T09:17:18.020" v="14376"/>
          <ac:spMkLst>
            <pc:docMk/>
            <pc:sldMk cId="25671271" sldId="256"/>
            <ac:spMk id="256" creationId="{668F260D-AC9A-4BF1-A8B6-8798EC93BE4F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56" creationId="{7A9D4FC5-6885-44AB-ADBE-3AD01F86F0E1}"/>
          </ac:spMkLst>
        </pc:spChg>
        <pc:spChg chg="add mod replST">
          <ac:chgData name="Martin Locock" userId="e15b0232-237d-4436-a587-677fdd88485c" providerId="ADAL" clId="{F1684629-C362-4963-B203-FB705DF8ED3D}" dt="2024-01-04T14:50:30.898" v="2393"/>
          <ac:spMkLst>
            <pc:docMk/>
            <pc:sldMk cId="25671271" sldId="256"/>
            <ac:spMk id="256" creationId="{B1F9CF5A-D375-4067-9B65-98FD6F50720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57" creationId="{60DB0887-7D64-4911-9830-85FD87B7DAB5}"/>
          </ac:spMkLst>
        </pc:spChg>
        <pc:spChg chg="add del mod replST">
          <ac:chgData name="Martin Locock" userId="e15b0232-237d-4436-a587-677fdd88485c" providerId="ADAL" clId="{F1684629-C362-4963-B203-FB705DF8ED3D}" dt="2024-01-05T09:17:18.020" v="14377"/>
          <ac:spMkLst>
            <pc:docMk/>
            <pc:sldMk cId="25671271" sldId="256"/>
            <ac:spMk id="257" creationId="{A8733B13-B071-4AF7-89E1-FD9B83770083}"/>
          </ac:spMkLst>
        </pc:spChg>
        <pc:spChg chg="add mod replST">
          <ac:chgData name="Martin Locock" userId="e15b0232-237d-4436-a587-677fdd88485c" providerId="ADAL" clId="{F1684629-C362-4963-B203-FB705DF8ED3D}" dt="2024-01-04T14:50:30.904" v="2402"/>
          <ac:spMkLst>
            <pc:docMk/>
            <pc:sldMk cId="25671271" sldId="256"/>
            <ac:spMk id="257" creationId="{F328C892-DEEA-4D62-83A3-908C4EA002B1}"/>
          </ac:spMkLst>
        </pc:spChg>
        <pc:spChg chg="add mod replST">
          <ac:chgData name="Martin Locock" userId="e15b0232-237d-4436-a587-677fdd88485c" providerId="ADAL" clId="{F1684629-C362-4963-B203-FB705DF8ED3D}" dt="2024-01-04T14:50:30.911" v="2411"/>
          <ac:spMkLst>
            <pc:docMk/>
            <pc:sldMk cId="25671271" sldId="256"/>
            <ac:spMk id="258" creationId="{0B649C42-8649-4648-B943-DFAD0A21FB89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58" creationId="{32D48E5D-61CB-469F-91A4-61315E627CBC}"/>
          </ac:spMkLst>
        </pc:spChg>
        <pc:spChg chg="add del mod replST">
          <ac:chgData name="Martin Locock" userId="e15b0232-237d-4436-a587-677fdd88485c" providerId="ADAL" clId="{F1684629-C362-4963-B203-FB705DF8ED3D}" dt="2024-01-05T09:17:18.020" v="14378"/>
          <ac:spMkLst>
            <pc:docMk/>
            <pc:sldMk cId="25671271" sldId="256"/>
            <ac:spMk id="258" creationId="{AF8FBBD8-8605-4957-8B35-0E9B1635FDD5}"/>
          </ac:spMkLst>
        </pc:spChg>
        <pc:spChg chg="add mod replST">
          <ac:chgData name="Martin Locock" userId="e15b0232-237d-4436-a587-677fdd88485c" providerId="ADAL" clId="{F1684629-C362-4963-B203-FB705DF8ED3D}" dt="2024-01-04T14:50:30.918" v="2420"/>
          <ac:spMkLst>
            <pc:docMk/>
            <pc:sldMk cId="25671271" sldId="256"/>
            <ac:spMk id="259" creationId="{7F321AF9-ABC5-443D-9CAF-1FF47BAEF7A0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59" creationId="{EC1872AD-B297-4112-B7A3-04248D91CC1C}"/>
          </ac:spMkLst>
        </pc:spChg>
        <pc:spChg chg="add del mod replST">
          <ac:chgData name="Martin Locock" userId="e15b0232-237d-4436-a587-677fdd88485c" providerId="ADAL" clId="{F1684629-C362-4963-B203-FB705DF8ED3D}" dt="2024-01-05T09:17:18.020" v="14379"/>
          <ac:spMkLst>
            <pc:docMk/>
            <pc:sldMk cId="25671271" sldId="256"/>
            <ac:spMk id="259" creationId="{F1508E21-58BC-4BA9-A2B5-A684C70F1491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60" creationId="{1DE343B2-5FE8-46BE-93ED-B597DA5AE608}"/>
          </ac:spMkLst>
        </pc:spChg>
        <pc:spChg chg="add del mod replST">
          <ac:chgData name="Martin Locock" userId="e15b0232-237d-4436-a587-677fdd88485c" providerId="ADAL" clId="{F1684629-C362-4963-B203-FB705DF8ED3D}" dt="2024-01-05T09:17:18.020" v="14380"/>
          <ac:spMkLst>
            <pc:docMk/>
            <pc:sldMk cId="25671271" sldId="256"/>
            <ac:spMk id="260" creationId="{76C882B5-5937-4121-B76C-9D7C5F502B27}"/>
          </ac:spMkLst>
        </pc:spChg>
        <pc:spChg chg="add mod replST">
          <ac:chgData name="Martin Locock" userId="e15b0232-237d-4436-a587-677fdd88485c" providerId="ADAL" clId="{F1684629-C362-4963-B203-FB705DF8ED3D}" dt="2024-01-04T14:50:30.925" v="2429"/>
          <ac:spMkLst>
            <pc:docMk/>
            <pc:sldMk cId="25671271" sldId="256"/>
            <ac:spMk id="260" creationId="{8078EA08-8B8C-491E-8CE7-32B25705421E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61" creationId="{6CC0A3BB-EC3C-4E12-8428-16E4543DF29E}"/>
          </ac:spMkLst>
        </pc:spChg>
        <pc:spChg chg="add del mod replST">
          <ac:chgData name="Martin Locock" userId="e15b0232-237d-4436-a587-677fdd88485c" providerId="ADAL" clId="{F1684629-C362-4963-B203-FB705DF8ED3D}" dt="2024-01-05T09:17:18.020" v="14381"/>
          <ac:spMkLst>
            <pc:docMk/>
            <pc:sldMk cId="25671271" sldId="256"/>
            <ac:spMk id="261" creationId="{C2DE688B-3689-41FD-8972-97F5CF132CD5}"/>
          </ac:spMkLst>
        </pc:spChg>
        <pc:spChg chg="add mod replST">
          <ac:chgData name="Martin Locock" userId="e15b0232-237d-4436-a587-677fdd88485c" providerId="ADAL" clId="{F1684629-C362-4963-B203-FB705DF8ED3D}" dt="2024-01-04T14:50:30.932" v="2438"/>
          <ac:spMkLst>
            <pc:docMk/>
            <pc:sldMk cId="25671271" sldId="256"/>
            <ac:spMk id="261" creationId="{CC552E56-4213-422C-AEA9-92157B480F18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62" creationId="{150DE426-E13C-48E1-B491-2AB36F362FBF}"/>
          </ac:spMkLst>
        </pc:spChg>
        <pc:spChg chg="add mod replST">
          <ac:chgData name="Martin Locock" userId="e15b0232-237d-4436-a587-677fdd88485c" providerId="ADAL" clId="{F1684629-C362-4963-B203-FB705DF8ED3D}" dt="2024-01-04T14:50:30.938" v="2447"/>
          <ac:spMkLst>
            <pc:docMk/>
            <pc:sldMk cId="25671271" sldId="256"/>
            <ac:spMk id="262" creationId="{198FEB2C-0E7C-452F-890A-E5047B28DC3E}"/>
          </ac:spMkLst>
        </pc:spChg>
        <pc:spChg chg="add del mod replST">
          <ac:chgData name="Martin Locock" userId="e15b0232-237d-4436-a587-677fdd88485c" providerId="ADAL" clId="{F1684629-C362-4963-B203-FB705DF8ED3D}" dt="2024-01-05T09:17:18.020" v="14382"/>
          <ac:spMkLst>
            <pc:docMk/>
            <pc:sldMk cId="25671271" sldId="256"/>
            <ac:spMk id="262" creationId="{E181848B-E1E9-45EB-AD02-298E365DDC11}"/>
          </ac:spMkLst>
        </pc:spChg>
        <pc:spChg chg="add del mod replST">
          <ac:chgData name="Martin Locock" userId="e15b0232-237d-4436-a587-677fdd88485c" providerId="ADAL" clId="{F1684629-C362-4963-B203-FB705DF8ED3D}" dt="2024-01-05T09:17:18.020" v="14383"/>
          <ac:spMkLst>
            <pc:docMk/>
            <pc:sldMk cId="25671271" sldId="256"/>
            <ac:spMk id="263" creationId="{2EEBAE27-AABD-492E-BF61-67AA072B0220}"/>
          </ac:spMkLst>
        </pc:spChg>
        <pc:spChg chg="add mod replST">
          <ac:chgData name="Martin Locock" userId="e15b0232-237d-4436-a587-677fdd88485c" providerId="ADAL" clId="{F1684629-C362-4963-B203-FB705DF8ED3D}" dt="2024-01-04T14:50:30.945" v="2456"/>
          <ac:spMkLst>
            <pc:docMk/>
            <pc:sldMk cId="25671271" sldId="256"/>
            <ac:spMk id="263" creationId="{63A61AE7-6247-4B96-94C8-32B09C23CA5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63" creationId="{83A611FD-A82D-498C-B4C4-9360CA0847EE}"/>
          </ac:spMkLst>
        </pc:spChg>
        <pc:spChg chg="add mod replST">
          <ac:chgData name="Martin Locock" userId="e15b0232-237d-4436-a587-677fdd88485c" providerId="ADAL" clId="{F1684629-C362-4963-B203-FB705DF8ED3D}" dt="2024-01-04T14:50:30.952" v="2465"/>
          <ac:spMkLst>
            <pc:docMk/>
            <pc:sldMk cId="25671271" sldId="256"/>
            <ac:spMk id="264" creationId="{0BC89428-8550-496C-9108-4D10A2196616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64" creationId="{7CD828F0-967F-4F26-AF73-F1AB1424E8AE}"/>
          </ac:spMkLst>
        </pc:spChg>
        <pc:spChg chg="add del mod replST">
          <ac:chgData name="Martin Locock" userId="e15b0232-237d-4436-a587-677fdd88485c" providerId="ADAL" clId="{F1684629-C362-4963-B203-FB705DF8ED3D}" dt="2024-01-05T09:17:18.020" v="14384"/>
          <ac:spMkLst>
            <pc:docMk/>
            <pc:sldMk cId="25671271" sldId="256"/>
            <ac:spMk id="264" creationId="{CB3CBC49-36D4-4A5C-B645-D47B019888DD}"/>
          </ac:spMkLst>
        </pc:spChg>
        <pc:spChg chg="add mod replST">
          <ac:chgData name="Martin Locock" userId="e15b0232-237d-4436-a587-677fdd88485c" providerId="ADAL" clId="{F1684629-C362-4963-B203-FB705DF8ED3D}" dt="2024-01-04T14:50:30.959" v="2474"/>
          <ac:spMkLst>
            <pc:docMk/>
            <pc:sldMk cId="25671271" sldId="256"/>
            <ac:spMk id="265" creationId="{17EBEE98-1AFE-4EEB-AE5D-9839ACAAE98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65" creationId="{610C242D-474D-4D7E-A4C6-F901355FF854}"/>
          </ac:spMkLst>
        </pc:spChg>
        <pc:spChg chg="add del mod replST">
          <ac:chgData name="Martin Locock" userId="e15b0232-237d-4436-a587-677fdd88485c" providerId="ADAL" clId="{F1684629-C362-4963-B203-FB705DF8ED3D}" dt="2024-01-05T09:17:18.020" v="14385"/>
          <ac:spMkLst>
            <pc:docMk/>
            <pc:sldMk cId="25671271" sldId="256"/>
            <ac:spMk id="265" creationId="{91CD1837-39B8-4CCE-968E-79A802A05B2A}"/>
          </ac:spMkLst>
        </pc:spChg>
        <pc:spChg chg="add del mod replST">
          <ac:chgData name="Martin Locock" userId="e15b0232-237d-4436-a587-677fdd88485c" providerId="ADAL" clId="{F1684629-C362-4963-B203-FB705DF8ED3D}" dt="2024-01-05T09:17:18.020" v="14386"/>
          <ac:spMkLst>
            <pc:docMk/>
            <pc:sldMk cId="25671271" sldId="256"/>
            <ac:spMk id="266" creationId="{6BCC8D2C-3F73-44A2-8C6F-A4D92D4156E6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66" creationId="{840D45E6-69F4-4949-A40E-954802BED05C}"/>
          </ac:spMkLst>
        </pc:spChg>
        <pc:spChg chg="add mod replST">
          <ac:chgData name="Martin Locock" userId="e15b0232-237d-4436-a587-677fdd88485c" providerId="ADAL" clId="{F1684629-C362-4963-B203-FB705DF8ED3D}" dt="2024-01-04T14:50:30.966" v="2483"/>
          <ac:spMkLst>
            <pc:docMk/>
            <pc:sldMk cId="25671271" sldId="256"/>
            <ac:spMk id="266" creationId="{9D37D51D-B16B-4564-AD8D-E15B7559BBF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67" creationId="{399D39C5-5F69-48D5-A894-C6919D399E63}"/>
          </ac:spMkLst>
        </pc:spChg>
        <pc:spChg chg="add mod replST">
          <ac:chgData name="Martin Locock" userId="e15b0232-237d-4436-a587-677fdd88485c" providerId="ADAL" clId="{F1684629-C362-4963-B203-FB705DF8ED3D}" dt="2024-01-04T14:50:30.973" v="2492"/>
          <ac:spMkLst>
            <pc:docMk/>
            <pc:sldMk cId="25671271" sldId="256"/>
            <ac:spMk id="267" creationId="{3C333B1A-4CB9-4D8D-AD38-8EA8DFAF84A3}"/>
          </ac:spMkLst>
        </pc:spChg>
        <pc:spChg chg="add del mod replST">
          <ac:chgData name="Martin Locock" userId="e15b0232-237d-4436-a587-677fdd88485c" providerId="ADAL" clId="{F1684629-C362-4963-B203-FB705DF8ED3D}" dt="2024-01-05T09:17:18.020" v="14387"/>
          <ac:spMkLst>
            <pc:docMk/>
            <pc:sldMk cId="25671271" sldId="256"/>
            <ac:spMk id="267" creationId="{B3A71A4F-3AB1-43B6-874A-782E251FAA1F}"/>
          </ac:spMkLst>
        </pc:spChg>
        <pc:spChg chg="add mod replST">
          <ac:chgData name="Martin Locock" userId="e15b0232-237d-4436-a587-677fdd88485c" providerId="ADAL" clId="{F1684629-C362-4963-B203-FB705DF8ED3D}" dt="2024-01-04T14:50:30.980" v="2501"/>
          <ac:spMkLst>
            <pc:docMk/>
            <pc:sldMk cId="25671271" sldId="256"/>
            <ac:spMk id="268" creationId="{6DD87556-B51B-4150-8D34-64BC3C77F38A}"/>
          </ac:spMkLst>
        </pc:spChg>
        <pc:spChg chg="add del mod replST">
          <ac:chgData name="Martin Locock" userId="e15b0232-237d-4436-a587-677fdd88485c" providerId="ADAL" clId="{F1684629-C362-4963-B203-FB705DF8ED3D}" dt="2024-01-05T09:17:18.020" v="14388"/>
          <ac:spMkLst>
            <pc:docMk/>
            <pc:sldMk cId="25671271" sldId="256"/>
            <ac:spMk id="268" creationId="{9E236C09-6EED-428D-A63B-3DD85147882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68" creationId="{B9C702BE-7D06-4554-8BAB-0A09BDCBC621}"/>
          </ac:spMkLst>
        </pc:spChg>
        <pc:spChg chg="add del mod replST">
          <ac:chgData name="Martin Locock" userId="e15b0232-237d-4436-a587-677fdd88485c" providerId="ADAL" clId="{F1684629-C362-4963-B203-FB705DF8ED3D}" dt="2024-01-05T09:17:18.020" v="14389"/>
          <ac:spMkLst>
            <pc:docMk/>
            <pc:sldMk cId="25671271" sldId="256"/>
            <ac:spMk id="269" creationId="{97453119-6B12-4F3F-8F8A-85B820895BA1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69" creationId="{BBAF02C0-8344-45D2-9958-0D6BDF4D1E0D}"/>
          </ac:spMkLst>
        </pc:spChg>
        <pc:spChg chg="add mod replST">
          <ac:chgData name="Martin Locock" userId="e15b0232-237d-4436-a587-677fdd88485c" providerId="ADAL" clId="{F1684629-C362-4963-B203-FB705DF8ED3D}" dt="2024-01-04T14:50:30.987" v="2510"/>
          <ac:spMkLst>
            <pc:docMk/>
            <pc:sldMk cId="25671271" sldId="256"/>
            <ac:spMk id="269" creationId="{E3696F9A-4F2D-43DC-B186-DDA55426453C}"/>
          </ac:spMkLst>
        </pc:spChg>
        <pc:spChg chg="add mod replST">
          <ac:chgData name="Martin Locock" userId="e15b0232-237d-4436-a587-677fdd88485c" providerId="ADAL" clId="{F1684629-C362-4963-B203-FB705DF8ED3D}" dt="2024-01-04T14:50:30.993" v="2519"/>
          <ac:spMkLst>
            <pc:docMk/>
            <pc:sldMk cId="25671271" sldId="256"/>
            <ac:spMk id="270" creationId="{410E3021-E1F5-427D-9B02-0241F11C71BE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70" creationId="{7B0D252D-D89F-403B-8F50-7780605A2E78}"/>
          </ac:spMkLst>
        </pc:spChg>
        <pc:spChg chg="add del mod replST">
          <ac:chgData name="Martin Locock" userId="e15b0232-237d-4436-a587-677fdd88485c" providerId="ADAL" clId="{F1684629-C362-4963-B203-FB705DF8ED3D}" dt="2024-01-05T09:17:18.020" v="14390"/>
          <ac:spMkLst>
            <pc:docMk/>
            <pc:sldMk cId="25671271" sldId="256"/>
            <ac:spMk id="270" creationId="{D10E16A2-2188-4541-8768-6947DABEAD71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71" creationId="{25EB14AB-CF9D-4619-92AC-B2AFB3483D66}"/>
          </ac:spMkLst>
        </pc:spChg>
        <pc:spChg chg="add mod replST">
          <ac:chgData name="Martin Locock" userId="e15b0232-237d-4436-a587-677fdd88485c" providerId="ADAL" clId="{F1684629-C362-4963-B203-FB705DF8ED3D}" dt="2024-01-04T14:50:31" v="2528"/>
          <ac:spMkLst>
            <pc:docMk/>
            <pc:sldMk cId="25671271" sldId="256"/>
            <ac:spMk id="271" creationId="{580F413F-852A-417C-8B97-CB61ABBE2577}"/>
          </ac:spMkLst>
        </pc:spChg>
        <pc:spChg chg="add del mod replST">
          <ac:chgData name="Martin Locock" userId="e15b0232-237d-4436-a587-677fdd88485c" providerId="ADAL" clId="{F1684629-C362-4963-B203-FB705DF8ED3D}" dt="2024-01-05T09:17:18.020" v="14391"/>
          <ac:spMkLst>
            <pc:docMk/>
            <pc:sldMk cId="25671271" sldId="256"/>
            <ac:spMk id="271" creationId="{DDCB0E33-B377-4A9E-B3AA-3E678A1A897C}"/>
          </ac:spMkLst>
        </pc:spChg>
        <pc:spChg chg="add mod replST">
          <ac:chgData name="Martin Locock" userId="e15b0232-237d-4436-a587-677fdd88485c" providerId="ADAL" clId="{F1684629-C362-4963-B203-FB705DF8ED3D}" dt="2024-01-04T14:50:31.009" v="2537"/>
          <ac:spMkLst>
            <pc:docMk/>
            <pc:sldMk cId="25671271" sldId="256"/>
            <ac:spMk id="272" creationId="{AB35750E-D0C1-4CCA-BAC3-4966732779C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72" creationId="{B7BF78A8-C75F-44A5-9CA0-4669541FAE7C}"/>
          </ac:spMkLst>
        </pc:spChg>
        <pc:spChg chg="add del mod replST">
          <ac:chgData name="Martin Locock" userId="e15b0232-237d-4436-a587-677fdd88485c" providerId="ADAL" clId="{F1684629-C362-4963-B203-FB705DF8ED3D}" dt="2024-01-05T09:17:18.020" v="14392"/>
          <ac:spMkLst>
            <pc:docMk/>
            <pc:sldMk cId="25671271" sldId="256"/>
            <ac:spMk id="272" creationId="{EFCA3AE3-4070-4F8B-9426-685F3EB54264}"/>
          </ac:spMkLst>
        </pc:spChg>
        <pc:spChg chg="add mod replST">
          <ac:chgData name="Martin Locock" userId="e15b0232-237d-4436-a587-677fdd88485c" providerId="ADAL" clId="{F1684629-C362-4963-B203-FB705DF8ED3D}" dt="2024-01-04T14:50:31.017" v="2546"/>
          <ac:spMkLst>
            <pc:docMk/>
            <pc:sldMk cId="25671271" sldId="256"/>
            <ac:spMk id="273" creationId="{1338351D-3F76-4385-9A44-EC3B884D3D58}"/>
          </ac:spMkLst>
        </pc:spChg>
        <pc:spChg chg="add del mod replST">
          <ac:chgData name="Martin Locock" userId="e15b0232-237d-4436-a587-677fdd88485c" providerId="ADAL" clId="{F1684629-C362-4963-B203-FB705DF8ED3D}" dt="2024-01-05T09:17:18.020" v="14393"/>
          <ac:spMkLst>
            <pc:docMk/>
            <pc:sldMk cId="25671271" sldId="256"/>
            <ac:spMk id="273" creationId="{C03D8C11-CD2D-45AB-BB56-E4F476C9AF38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73" creationId="{FE0991DD-80D6-4B86-A5FA-D4DAA24BE8A1}"/>
          </ac:spMkLst>
        </pc:spChg>
        <pc:spChg chg="add del mod replST">
          <ac:chgData name="Martin Locock" userId="e15b0232-237d-4436-a587-677fdd88485c" providerId="ADAL" clId="{F1684629-C362-4963-B203-FB705DF8ED3D}" dt="2024-01-05T09:17:18.020" v="14394"/>
          <ac:spMkLst>
            <pc:docMk/>
            <pc:sldMk cId="25671271" sldId="256"/>
            <ac:spMk id="274" creationId="{358AEF19-8E32-4E2B-9EAA-4C24A02EEFD0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74" creationId="{8D773691-0EB5-430B-BB27-FADE01467CC2}"/>
          </ac:spMkLst>
        </pc:spChg>
        <pc:spChg chg="add mod replST">
          <ac:chgData name="Martin Locock" userId="e15b0232-237d-4436-a587-677fdd88485c" providerId="ADAL" clId="{F1684629-C362-4963-B203-FB705DF8ED3D}" dt="2024-01-04T14:50:31.023" v="2555"/>
          <ac:spMkLst>
            <pc:docMk/>
            <pc:sldMk cId="25671271" sldId="256"/>
            <ac:spMk id="274" creationId="{FC9814F6-4DC5-4E95-B496-843FF55D8A49}"/>
          </ac:spMkLst>
        </pc:spChg>
        <pc:spChg chg="add del mod replST">
          <ac:chgData name="Martin Locock" userId="e15b0232-237d-4436-a587-677fdd88485c" providerId="ADAL" clId="{F1684629-C362-4963-B203-FB705DF8ED3D}" dt="2024-01-05T09:17:18.020" v="14395"/>
          <ac:spMkLst>
            <pc:docMk/>
            <pc:sldMk cId="25671271" sldId="256"/>
            <ac:spMk id="275" creationId="{39E9934A-4E47-4877-9533-00D56605074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75" creationId="{4F946E9B-4D76-497D-AAC6-353735E7C68F}"/>
          </ac:spMkLst>
        </pc:spChg>
        <pc:spChg chg="add mod replST">
          <ac:chgData name="Martin Locock" userId="e15b0232-237d-4436-a587-677fdd88485c" providerId="ADAL" clId="{F1684629-C362-4963-B203-FB705DF8ED3D}" dt="2024-01-04T14:50:31.029" v="2564"/>
          <ac:spMkLst>
            <pc:docMk/>
            <pc:sldMk cId="25671271" sldId="256"/>
            <ac:spMk id="275" creationId="{EB299920-4123-4F9E-8AF3-688CEBAAE413}"/>
          </ac:spMkLst>
        </pc:spChg>
        <pc:spChg chg="add mod replST">
          <ac:chgData name="Martin Locock" userId="e15b0232-237d-4436-a587-677fdd88485c" providerId="ADAL" clId="{F1684629-C362-4963-B203-FB705DF8ED3D}" dt="2024-01-04T14:50:31.037" v="2573"/>
          <ac:spMkLst>
            <pc:docMk/>
            <pc:sldMk cId="25671271" sldId="256"/>
            <ac:spMk id="276" creationId="{5D0C20AC-EEFA-4923-AECB-B3C115CC5BFF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76" creationId="{8DFF1CCA-933B-445E-B1CA-5769CD017B72}"/>
          </ac:spMkLst>
        </pc:spChg>
        <pc:spChg chg="add del mod replST">
          <ac:chgData name="Martin Locock" userId="e15b0232-237d-4436-a587-677fdd88485c" providerId="ADAL" clId="{F1684629-C362-4963-B203-FB705DF8ED3D}" dt="2024-01-05T09:17:18.020" v="14396"/>
          <ac:spMkLst>
            <pc:docMk/>
            <pc:sldMk cId="25671271" sldId="256"/>
            <ac:spMk id="276" creationId="{E97AD4E0-36CB-497A-8AAC-4361A4F2812A}"/>
          </ac:spMkLst>
        </pc:spChg>
        <pc:spChg chg="add del mod replST">
          <ac:chgData name="Martin Locock" userId="e15b0232-237d-4436-a587-677fdd88485c" providerId="ADAL" clId="{F1684629-C362-4963-B203-FB705DF8ED3D}" dt="2024-01-05T09:17:18.020" v="14397"/>
          <ac:spMkLst>
            <pc:docMk/>
            <pc:sldMk cId="25671271" sldId="256"/>
            <ac:spMk id="277" creationId="{4FEC8874-61F3-4603-B8FF-FFFF72754638}"/>
          </ac:spMkLst>
        </pc:spChg>
        <pc:spChg chg="add mod replST">
          <ac:chgData name="Martin Locock" userId="e15b0232-237d-4436-a587-677fdd88485c" providerId="ADAL" clId="{F1684629-C362-4963-B203-FB705DF8ED3D}" dt="2024-01-04T14:50:31.043" v="2582"/>
          <ac:spMkLst>
            <pc:docMk/>
            <pc:sldMk cId="25671271" sldId="256"/>
            <ac:spMk id="277" creationId="{5ED2A251-7B88-45CE-9778-5760B07B9FCF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77" creationId="{B3D78E7D-77DC-4A0F-A336-382EB4B94E79}"/>
          </ac:spMkLst>
        </pc:spChg>
        <pc:spChg chg="add mod replST">
          <ac:chgData name="Martin Locock" userId="e15b0232-237d-4436-a587-677fdd88485c" providerId="ADAL" clId="{F1684629-C362-4963-B203-FB705DF8ED3D}" dt="2024-01-04T14:50:31.049" v="2591"/>
          <ac:spMkLst>
            <pc:docMk/>
            <pc:sldMk cId="25671271" sldId="256"/>
            <ac:spMk id="278" creationId="{B2DC68E2-F558-4874-A468-1C20B0F0B271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78" creationId="{DC38D3F1-CC75-4D58-B8A0-33397A80FC27}"/>
          </ac:spMkLst>
        </pc:spChg>
        <pc:spChg chg="add del mod replST">
          <ac:chgData name="Martin Locock" userId="e15b0232-237d-4436-a587-677fdd88485c" providerId="ADAL" clId="{F1684629-C362-4963-B203-FB705DF8ED3D}" dt="2024-01-05T09:17:18.020" v="14398"/>
          <ac:spMkLst>
            <pc:docMk/>
            <pc:sldMk cId="25671271" sldId="256"/>
            <ac:spMk id="278" creationId="{EEE677AA-272F-4467-AF42-E2F7A99F2F8F}"/>
          </ac:spMkLst>
        </pc:spChg>
        <pc:spChg chg="add del mod replST">
          <ac:chgData name="Martin Locock" userId="e15b0232-237d-4436-a587-677fdd88485c" providerId="ADAL" clId="{F1684629-C362-4963-B203-FB705DF8ED3D}" dt="2024-01-05T09:17:18.036" v="14399"/>
          <ac:spMkLst>
            <pc:docMk/>
            <pc:sldMk cId="25671271" sldId="256"/>
            <ac:spMk id="279" creationId="{13C06871-B48F-40C5-A124-C629591BD2FC}"/>
          </ac:spMkLst>
        </pc:spChg>
        <pc:spChg chg="add mod replST">
          <ac:chgData name="Martin Locock" userId="e15b0232-237d-4436-a587-677fdd88485c" providerId="ADAL" clId="{F1684629-C362-4963-B203-FB705DF8ED3D}" dt="2024-01-04T14:50:31.055" v="2600"/>
          <ac:spMkLst>
            <pc:docMk/>
            <pc:sldMk cId="25671271" sldId="256"/>
            <ac:spMk id="279" creationId="{3C6C8F29-9C48-44C0-827A-0D2ED973F8C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79" creationId="{CE262FAA-1ED0-4312-9233-8E9DF936B87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80" creationId="{8A61EE4F-4CD8-448B-9D99-9A7CD3681A4D}"/>
          </ac:spMkLst>
        </pc:spChg>
        <pc:spChg chg="add del mod replST">
          <ac:chgData name="Martin Locock" userId="e15b0232-237d-4436-a587-677fdd88485c" providerId="ADAL" clId="{F1684629-C362-4963-B203-FB705DF8ED3D}" dt="2024-01-05T09:17:18.036" v="14400"/>
          <ac:spMkLst>
            <pc:docMk/>
            <pc:sldMk cId="25671271" sldId="256"/>
            <ac:spMk id="280" creationId="{B48A8FFC-B652-465D-801B-79580948931E}"/>
          </ac:spMkLst>
        </pc:spChg>
        <pc:spChg chg="add mod replST">
          <ac:chgData name="Martin Locock" userId="e15b0232-237d-4436-a587-677fdd88485c" providerId="ADAL" clId="{F1684629-C362-4963-B203-FB705DF8ED3D}" dt="2024-01-04T14:50:31.064" v="2609"/>
          <ac:spMkLst>
            <pc:docMk/>
            <pc:sldMk cId="25671271" sldId="256"/>
            <ac:spMk id="280" creationId="{C77887DB-B339-431F-B296-45ED4855708A}"/>
          </ac:spMkLst>
        </pc:spChg>
        <pc:spChg chg="add mod replST">
          <ac:chgData name="Martin Locock" userId="e15b0232-237d-4436-a587-677fdd88485c" providerId="ADAL" clId="{F1684629-C362-4963-B203-FB705DF8ED3D}" dt="2024-01-04T14:50:31.072" v="2618"/>
          <ac:spMkLst>
            <pc:docMk/>
            <pc:sldMk cId="25671271" sldId="256"/>
            <ac:spMk id="281" creationId="{79C1EB55-BDFC-4F49-8DE0-4CFBF7785D9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81" creationId="{82556057-1CD8-4FF2-9EEB-CE68A2F036A7}"/>
          </ac:spMkLst>
        </pc:spChg>
        <pc:spChg chg="add del mod replST">
          <ac:chgData name="Martin Locock" userId="e15b0232-237d-4436-a587-677fdd88485c" providerId="ADAL" clId="{F1684629-C362-4963-B203-FB705DF8ED3D}" dt="2024-01-05T09:17:18.036" v="14401"/>
          <ac:spMkLst>
            <pc:docMk/>
            <pc:sldMk cId="25671271" sldId="256"/>
            <ac:spMk id="281" creationId="{B8E2E0CA-F1E9-4638-9F40-652389FDFBC6}"/>
          </ac:spMkLst>
        </pc:spChg>
        <pc:spChg chg="add mod replST">
          <ac:chgData name="Martin Locock" userId="e15b0232-237d-4436-a587-677fdd88485c" providerId="ADAL" clId="{F1684629-C362-4963-B203-FB705DF8ED3D}" dt="2024-01-04T14:50:31.079" v="2627"/>
          <ac:spMkLst>
            <pc:docMk/>
            <pc:sldMk cId="25671271" sldId="256"/>
            <ac:spMk id="282" creationId="{2723B1DB-A110-4ABC-8C48-FB9244B9F4A2}"/>
          </ac:spMkLst>
        </pc:spChg>
        <pc:spChg chg="add del mod replST">
          <ac:chgData name="Martin Locock" userId="e15b0232-237d-4436-a587-677fdd88485c" providerId="ADAL" clId="{F1684629-C362-4963-B203-FB705DF8ED3D}" dt="2024-01-05T09:17:18.036" v="14402"/>
          <ac:spMkLst>
            <pc:docMk/>
            <pc:sldMk cId="25671271" sldId="256"/>
            <ac:spMk id="282" creationId="{D61315B3-3962-46F1-8C54-E5CB55AC355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82" creationId="{EF3F5D18-B23B-4A04-A5A5-87BDE585D902}"/>
          </ac:spMkLst>
        </pc:spChg>
        <pc:spChg chg="add del mod replST">
          <ac:chgData name="Martin Locock" userId="e15b0232-237d-4436-a587-677fdd88485c" providerId="ADAL" clId="{F1684629-C362-4963-B203-FB705DF8ED3D}" dt="2024-01-05T09:17:18.036" v="14403"/>
          <ac:spMkLst>
            <pc:docMk/>
            <pc:sldMk cId="25671271" sldId="256"/>
            <ac:spMk id="283" creationId="{635C6AB6-94C9-4DCE-80CE-54D2896FBE44}"/>
          </ac:spMkLst>
        </pc:spChg>
        <pc:spChg chg="add mod replST">
          <ac:chgData name="Martin Locock" userId="e15b0232-237d-4436-a587-677fdd88485c" providerId="ADAL" clId="{F1684629-C362-4963-B203-FB705DF8ED3D}" dt="2024-01-04T14:50:31.087" v="2636"/>
          <ac:spMkLst>
            <pc:docMk/>
            <pc:sldMk cId="25671271" sldId="256"/>
            <ac:spMk id="283" creationId="{86ACA330-5483-451D-8773-060E65B137C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83" creationId="{A66B4D25-AB5E-4996-9EA2-936E4DAEADD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84" creationId="{7B4EAA47-2778-46CD-9F03-3175D37D9E15}"/>
          </ac:spMkLst>
        </pc:spChg>
        <pc:spChg chg="add del mod replST">
          <ac:chgData name="Martin Locock" userId="e15b0232-237d-4436-a587-677fdd88485c" providerId="ADAL" clId="{F1684629-C362-4963-B203-FB705DF8ED3D}" dt="2024-01-05T09:17:18.036" v="14404"/>
          <ac:spMkLst>
            <pc:docMk/>
            <pc:sldMk cId="25671271" sldId="256"/>
            <ac:spMk id="284" creationId="{95C8081C-B0A8-4975-B3D2-C538F3BBB8F3}"/>
          </ac:spMkLst>
        </pc:spChg>
        <pc:spChg chg="add mod replST">
          <ac:chgData name="Martin Locock" userId="e15b0232-237d-4436-a587-677fdd88485c" providerId="ADAL" clId="{F1684629-C362-4963-B203-FB705DF8ED3D}" dt="2024-01-04T14:50:31.093" v="2645"/>
          <ac:spMkLst>
            <pc:docMk/>
            <pc:sldMk cId="25671271" sldId="256"/>
            <ac:spMk id="284" creationId="{E379E00C-F314-425D-80DA-7B3B50D58FD0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85" creationId="{19599385-6277-41FF-9D39-9C2C3A059702}"/>
          </ac:spMkLst>
        </pc:spChg>
        <pc:spChg chg="add mod replST">
          <ac:chgData name="Martin Locock" userId="e15b0232-237d-4436-a587-677fdd88485c" providerId="ADAL" clId="{F1684629-C362-4963-B203-FB705DF8ED3D}" dt="2024-01-04T14:50:31.100" v="2654"/>
          <ac:spMkLst>
            <pc:docMk/>
            <pc:sldMk cId="25671271" sldId="256"/>
            <ac:spMk id="285" creationId="{3207242B-6E6E-480D-A523-933CF5D97275}"/>
          </ac:spMkLst>
        </pc:spChg>
        <pc:spChg chg="add del mod replST">
          <ac:chgData name="Martin Locock" userId="e15b0232-237d-4436-a587-677fdd88485c" providerId="ADAL" clId="{F1684629-C362-4963-B203-FB705DF8ED3D}" dt="2024-01-05T09:17:18.036" v="14405"/>
          <ac:spMkLst>
            <pc:docMk/>
            <pc:sldMk cId="25671271" sldId="256"/>
            <ac:spMk id="285" creationId="{A55A6671-D4C1-4BCC-B980-59BDE7E1B6AE}"/>
          </ac:spMkLst>
        </pc:spChg>
        <pc:spChg chg="add mod replST">
          <ac:chgData name="Martin Locock" userId="e15b0232-237d-4436-a587-677fdd88485c" providerId="ADAL" clId="{F1684629-C362-4963-B203-FB705DF8ED3D}" dt="2024-01-04T14:50:31.106" v="2663"/>
          <ac:spMkLst>
            <pc:docMk/>
            <pc:sldMk cId="25671271" sldId="256"/>
            <ac:spMk id="286" creationId="{2A31A119-0DA9-44DD-9E84-40DDF7A1B68A}"/>
          </ac:spMkLst>
        </pc:spChg>
        <pc:spChg chg="add del mod replST">
          <ac:chgData name="Martin Locock" userId="e15b0232-237d-4436-a587-677fdd88485c" providerId="ADAL" clId="{F1684629-C362-4963-B203-FB705DF8ED3D}" dt="2024-01-05T09:17:18.036" v="14406"/>
          <ac:spMkLst>
            <pc:docMk/>
            <pc:sldMk cId="25671271" sldId="256"/>
            <ac:spMk id="286" creationId="{638F9A78-A09B-4234-BAEC-7BD3F9B9D5D9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86" creationId="{B28955E0-F8CB-4B93-98B5-1D7E083B03BE}"/>
          </ac:spMkLst>
        </pc:spChg>
        <pc:spChg chg="add mod replST">
          <ac:chgData name="Martin Locock" userId="e15b0232-237d-4436-a587-677fdd88485c" providerId="ADAL" clId="{F1684629-C362-4963-B203-FB705DF8ED3D}" dt="2024-01-04T14:50:31.113" v="2672"/>
          <ac:spMkLst>
            <pc:docMk/>
            <pc:sldMk cId="25671271" sldId="256"/>
            <ac:spMk id="287" creationId="{24FCAC2A-F32D-462C-870C-38CD54A450DA}"/>
          </ac:spMkLst>
        </pc:spChg>
        <pc:spChg chg="add del mod replST">
          <ac:chgData name="Martin Locock" userId="e15b0232-237d-4436-a587-677fdd88485c" providerId="ADAL" clId="{F1684629-C362-4963-B203-FB705DF8ED3D}" dt="2024-01-05T09:17:18.036" v="14407"/>
          <ac:spMkLst>
            <pc:docMk/>
            <pc:sldMk cId="25671271" sldId="256"/>
            <ac:spMk id="287" creationId="{45959125-5FF9-49F6-A128-08E1A06D52F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87" creationId="{EEE95A3F-64C3-4224-9F42-A41BA6B4C64D}"/>
          </ac:spMkLst>
        </pc:spChg>
        <pc:spChg chg="add del mod replST">
          <ac:chgData name="Martin Locock" userId="e15b0232-237d-4436-a587-677fdd88485c" providerId="ADAL" clId="{F1684629-C362-4963-B203-FB705DF8ED3D}" dt="2024-01-05T09:17:18.036" v="14408"/>
          <ac:spMkLst>
            <pc:docMk/>
            <pc:sldMk cId="25671271" sldId="256"/>
            <ac:spMk id="288" creationId="{1A951DFE-20F0-45DE-9548-71C82A583CFD}"/>
          </ac:spMkLst>
        </pc:spChg>
        <pc:spChg chg="add mod replST">
          <ac:chgData name="Martin Locock" userId="e15b0232-237d-4436-a587-677fdd88485c" providerId="ADAL" clId="{F1684629-C362-4963-B203-FB705DF8ED3D}" dt="2024-01-04T14:50:31.119" v="2681"/>
          <ac:spMkLst>
            <pc:docMk/>
            <pc:sldMk cId="25671271" sldId="256"/>
            <ac:spMk id="288" creationId="{46B47FA7-C6B5-4E61-8B6F-0A673E1740DA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88" creationId="{79E4DB0E-1864-4A06-9C95-C9FD8F072219}"/>
          </ac:spMkLst>
        </pc:spChg>
        <pc:spChg chg="add mod replST">
          <ac:chgData name="Martin Locock" userId="e15b0232-237d-4436-a587-677fdd88485c" providerId="ADAL" clId="{F1684629-C362-4963-B203-FB705DF8ED3D}" dt="2024-01-04T14:50:31.126" v="2690"/>
          <ac:spMkLst>
            <pc:docMk/>
            <pc:sldMk cId="25671271" sldId="256"/>
            <ac:spMk id="289" creationId="{3E3AA42E-2F9B-4D8E-A499-27C7D1C68052}"/>
          </ac:spMkLst>
        </pc:spChg>
        <pc:spChg chg="add del mod replST">
          <ac:chgData name="Martin Locock" userId="e15b0232-237d-4436-a587-677fdd88485c" providerId="ADAL" clId="{F1684629-C362-4963-B203-FB705DF8ED3D}" dt="2024-01-05T09:17:18.036" v="14409"/>
          <ac:spMkLst>
            <pc:docMk/>
            <pc:sldMk cId="25671271" sldId="256"/>
            <ac:spMk id="289" creationId="{4F35A99A-9099-43F1-9BFD-F867321A9838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89" creationId="{ED9AE615-DA17-4C15-A872-B07AA21C8CC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90" creationId="{29E67A21-1AD6-49AD-B9F4-3A8C88FC844C}"/>
          </ac:spMkLst>
        </pc:spChg>
        <pc:spChg chg="add del mod replST">
          <ac:chgData name="Martin Locock" userId="e15b0232-237d-4436-a587-677fdd88485c" providerId="ADAL" clId="{F1684629-C362-4963-B203-FB705DF8ED3D}" dt="2024-01-05T09:17:18.036" v="14410"/>
          <ac:spMkLst>
            <pc:docMk/>
            <pc:sldMk cId="25671271" sldId="256"/>
            <ac:spMk id="290" creationId="{747E62BC-8EE6-4467-85E6-65CB09C2E7BF}"/>
          </ac:spMkLst>
        </pc:spChg>
        <pc:spChg chg="add mod replST">
          <ac:chgData name="Martin Locock" userId="e15b0232-237d-4436-a587-677fdd88485c" providerId="ADAL" clId="{F1684629-C362-4963-B203-FB705DF8ED3D}" dt="2024-01-04T14:50:31.133" v="2699"/>
          <ac:spMkLst>
            <pc:docMk/>
            <pc:sldMk cId="25671271" sldId="256"/>
            <ac:spMk id="290" creationId="{75020B13-5806-4448-BCF5-8B5AB7E903C4}"/>
          </ac:spMkLst>
        </pc:spChg>
        <pc:spChg chg="add mod replST">
          <ac:chgData name="Martin Locock" userId="e15b0232-237d-4436-a587-677fdd88485c" providerId="ADAL" clId="{F1684629-C362-4963-B203-FB705DF8ED3D}" dt="2024-01-04T14:50:31.139" v="2708"/>
          <ac:spMkLst>
            <pc:docMk/>
            <pc:sldMk cId="25671271" sldId="256"/>
            <ac:spMk id="291" creationId="{2033255F-1E89-455D-AF6E-BA6DF3FD15E4}"/>
          </ac:spMkLst>
        </pc:spChg>
        <pc:spChg chg="add del mod replST">
          <ac:chgData name="Martin Locock" userId="e15b0232-237d-4436-a587-677fdd88485c" providerId="ADAL" clId="{F1684629-C362-4963-B203-FB705DF8ED3D}" dt="2024-01-05T09:17:18.036" v="14411"/>
          <ac:spMkLst>
            <pc:docMk/>
            <pc:sldMk cId="25671271" sldId="256"/>
            <ac:spMk id="291" creationId="{D3A03DF4-39EC-4E23-B202-CA96E21FDBDA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91" creationId="{ECDF6EE2-757E-49A6-92CB-2F47A7E75980}"/>
          </ac:spMkLst>
        </pc:spChg>
        <pc:spChg chg="add del mod replST">
          <ac:chgData name="Martin Locock" userId="e15b0232-237d-4436-a587-677fdd88485c" providerId="ADAL" clId="{F1684629-C362-4963-B203-FB705DF8ED3D}" dt="2024-01-05T09:17:18.036" v="14412"/>
          <ac:spMkLst>
            <pc:docMk/>
            <pc:sldMk cId="25671271" sldId="256"/>
            <ac:spMk id="292" creationId="{2D598E5D-8CA3-4635-BD01-FCC85E7497F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92" creationId="{71C514F4-57C1-4EEF-B806-0DA6C02A6F5C}"/>
          </ac:spMkLst>
        </pc:spChg>
        <pc:spChg chg="add mod replST">
          <ac:chgData name="Martin Locock" userId="e15b0232-237d-4436-a587-677fdd88485c" providerId="ADAL" clId="{F1684629-C362-4963-B203-FB705DF8ED3D}" dt="2024-01-04T14:50:31.144" v="2717"/>
          <ac:spMkLst>
            <pc:docMk/>
            <pc:sldMk cId="25671271" sldId="256"/>
            <ac:spMk id="292" creationId="{99D71883-603A-4638-854E-6A563A71F2E9}"/>
          </ac:spMkLst>
        </pc:spChg>
        <pc:spChg chg="add mod replST">
          <ac:chgData name="Martin Locock" userId="e15b0232-237d-4436-a587-677fdd88485c" providerId="ADAL" clId="{F1684629-C362-4963-B203-FB705DF8ED3D}" dt="2024-01-04T14:50:31.150" v="2726"/>
          <ac:spMkLst>
            <pc:docMk/>
            <pc:sldMk cId="25671271" sldId="256"/>
            <ac:spMk id="293" creationId="{0473A7C5-4C33-4778-9E09-4F63F5254D65}"/>
          </ac:spMkLst>
        </pc:spChg>
        <pc:spChg chg="add del mod replST">
          <ac:chgData name="Martin Locock" userId="e15b0232-237d-4436-a587-677fdd88485c" providerId="ADAL" clId="{F1684629-C362-4963-B203-FB705DF8ED3D}" dt="2024-01-05T09:17:18.036" v="14413"/>
          <ac:spMkLst>
            <pc:docMk/>
            <pc:sldMk cId="25671271" sldId="256"/>
            <ac:spMk id="293" creationId="{597CF731-EBC2-42A0-96A8-6AB7C367C8E9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93" creationId="{F1B5FC9F-C290-4CFD-926D-A030AB84C2E3}"/>
          </ac:spMkLst>
        </pc:spChg>
        <pc:spChg chg="add del mod replST">
          <ac:chgData name="Martin Locock" userId="e15b0232-237d-4436-a587-677fdd88485c" providerId="ADAL" clId="{F1684629-C362-4963-B203-FB705DF8ED3D}" dt="2024-01-05T09:17:18.036" v="14414"/>
          <ac:spMkLst>
            <pc:docMk/>
            <pc:sldMk cId="25671271" sldId="256"/>
            <ac:spMk id="294" creationId="{23E696C8-FF2F-419F-BEFF-1A3430471C1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94" creationId="{BB34F485-7E52-4248-A401-89262E72A526}"/>
          </ac:spMkLst>
        </pc:spChg>
        <pc:spChg chg="add mod replST">
          <ac:chgData name="Martin Locock" userId="e15b0232-237d-4436-a587-677fdd88485c" providerId="ADAL" clId="{F1684629-C362-4963-B203-FB705DF8ED3D}" dt="2024-01-04T14:50:31.155" v="2735"/>
          <ac:spMkLst>
            <pc:docMk/>
            <pc:sldMk cId="25671271" sldId="256"/>
            <ac:spMk id="294" creationId="{DFC6AA7C-4672-4101-B5C4-ECDEE3AB2CB3}"/>
          </ac:spMkLst>
        </pc:spChg>
        <pc:spChg chg="add mod replST">
          <ac:chgData name="Martin Locock" userId="e15b0232-237d-4436-a587-677fdd88485c" providerId="ADAL" clId="{F1684629-C362-4963-B203-FB705DF8ED3D}" dt="2024-01-04T14:50:31.162" v="2744"/>
          <ac:spMkLst>
            <pc:docMk/>
            <pc:sldMk cId="25671271" sldId="256"/>
            <ac:spMk id="295" creationId="{48A790DF-2327-4A19-B142-9929051180A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95" creationId="{5731A546-5BCE-4D2D-89CF-B61040D9C6B1}"/>
          </ac:spMkLst>
        </pc:spChg>
        <pc:spChg chg="add del mod replST">
          <ac:chgData name="Martin Locock" userId="e15b0232-237d-4436-a587-677fdd88485c" providerId="ADAL" clId="{F1684629-C362-4963-B203-FB705DF8ED3D}" dt="2024-01-05T09:17:18.036" v="14415"/>
          <ac:spMkLst>
            <pc:docMk/>
            <pc:sldMk cId="25671271" sldId="256"/>
            <ac:spMk id="295" creationId="{B8B57696-8DFC-4537-90A6-E618D340A410}"/>
          </ac:spMkLst>
        </pc:spChg>
        <pc:spChg chg="add mod replST">
          <ac:chgData name="Martin Locock" userId="e15b0232-237d-4436-a587-677fdd88485c" providerId="ADAL" clId="{F1684629-C362-4963-B203-FB705DF8ED3D}" dt="2024-01-04T14:50:31.168" v="2753"/>
          <ac:spMkLst>
            <pc:docMk/>
            <pc:sldMk cId="25671271" sldId="256"/>
            <ac:spMk id="296" creationId="{24C5DCB2-A1DF-49A4-91D6-9B4D08896D84}"/>
          </ac:spMkLst>
        </pc:spChg>
        <pc:spChg chg="add del mod replST">
          <ac:chgData name="Martin Locock" userId="e15b0232-237d-4436-a587-677fdd88485c" providerId="ADAL" clId="{F1684629-C362-4963-B203-FB705DF8ED3D}" dt="2024-01-05T09:17:18.036" v="14416"/>
          <ac:spMkLst>
            <pc:docMk/>
            <pc:sldMk cId="25671271" sldId="256"/>
            <ac:spMk id="296" creationId="{AE151DE6-D015-4103-A0D1-F901DAB7F7C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96" creationId="{B2BD7107-2553-4ACC-AAAF-726BC839EDC7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97" creationId="{62B1FC06-DC03-4DB9-ADEC-D3A1CF3F1BF1}"/>
          </ac:spMkLst>
        </pc:spChg>
        <pc:spChg chg="add del mod replST">
          <ac:chgData name="Martin Locock" userId="e15b0232-237d-4436-a587-677fdd88485c" providerId="ADAL" clId="{F1684629-C362-4963-B203-FB705DF8ED3D}" dt="2024-01-05T09:17:18.036" v="14417"/>
          <ac:spMkLst>
            <pc:docMk/>
            <pc:sldMk cId="25671271" sldId="256"/>
            <ac:spMk id="297" creationId="{7E1BD5BB-E5DC-4885-8CA9-53C2B2DD5774}"/>
          </ac:spMkLst>
        </pc:spChg>
        <pc:spChg chg="add mod replST">
          <ac:chgData name="Martin Locock" userId="e15b0232-237d-4436-a587-677fdd88485c" providerId="ADAL" clId="{F1684629-C362-4963-B203-FB705DF8ED3D}" dt="2024-01-04T14:50:31.174" v="2762"/>
          <ac:spMkLst>
            <pc:docMk/>
            <pc:sldMk cId="25671271" sldId="256"/>
            <ac:spMk id="297" creationId="{D2ECED4B-DA3C-4B0C-8B7B-C80DA0C10060}"/>
          </ac:spMkLst>
        </pc:spChg>
        <pc:spChg chg="add del mod replST">
          <ac:chgData name="Martin Locock" userId="e15b0232-237d-4436-a587-677fdd88485c" providerId="ADAL" clId="{F1684629-C362-4963-B203-FB705DF8ED3D}" dt="2024-01-05T09:17:18.036" v="14418"/>
          <ac:spMkLst>
            <pc:docMk/>
            <pc:sldMk cId="25671271" sldId="256"/>
            <ac:spMk id="298" creationId="{2C81CBB5-F39C-4974-B9B9-C7AA2B8AE6D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98" creationId="{64735CBD-D7C6-4F4E-8BF9-048992679EC7}"/>
          </ac:spMkLst>
        </pc:spChg>
        <pc:spChg chg="add mod replST">
          <ac:chgData name="Martin Locock" userId="e15b0232-237d-4436-a587-677fdd88485c" providerId="ADAL" clId="{F1684629-C362-4963-B203-FB705DF8ED3D}" dt="2024-01-04T14:50:31.180" v="2771"/>
          <ac:spMkLst>
            <pc:docMk/>
            <pc:sldMk cId="25671271" sldId="256"/>
            <ac:spMk id="298" creationId="{FAB30835-8658-4CEB-97CC-27F48DDCFD40}"/>
          </ac:spMkLst>
        </pc:spChg>
        <pc:spChg chg="add mod replST">
          <ac:chgData name="Martin Locock" userId="e15b0232-237d-4436-a587-677fdd88485c" providerId="ADAL" clId="{F1684629-C362-4963-B203-FB705DF8ED3D}" dt="2024-01-04T14:50:31.185" v="2780"/>
          <ac:spMkLst>
            <pc:docMk/>
            <pc:sldMk cId="25671271" sldId="256"/>
            <ac:spMk id="299" creationId="{ABFB922E-6F20-4FB7-AC32-E744F1BD9AB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299" creationId="{BA1DDAA7-BB59-4F58-972A-E4AA8142E492}"/>
          </ac:spMkLst>
        </pc:spChg>
        <pc:spChg chg="add del mod replST">
          <ac:chgData name="Martin Locock" userId="e15b0232-237d-4436-a587-677fdd88485c" providerId="ADAL" clId="{F1684629-C362-4963-B203-FB705DF8ED3D}" dt="2024-01-05T09:17:18.036" v="14419"/>
          <ac:spMkLst>
            <pc:docMk/>
            <pc:sldMk cId="25671271" sldId="256"/>
            <ac:spMk id="299" creationId="{D42C2CE6-7DFB-43A9-9868-C152AB4359AA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00" creationId="{4445DE33-DB29-4E76-A984-A98E7A72ACC1}"/>
          </ac:spMkLst>
        </pc:spChg>
        <pc:spChg chg="add mod replST">
          <ac:chgData name="Martin Locock" userId="e15b0232-237d-4436-a587-677fdd88485c" providerId="ADAL" clId="{F1684629-C362-4963-B203-FB705DF8ED3D}" dt="2024-01-04T14:50:31.193" v="2789"/>
          <ac:spMkLst>
            <pc:docMk/>
            <pc:sldMk cId="25671271" sldId="256"/>
            <ac:spMk id="300" creationId="{866E7430-64C2-4BCD-BA43-D50A60EC7790}"/>
          </ac:spMkLst>
        </pc:spChg>
        <pc:spChg chg="add del mod replST">
          <ac:chgData name="Martin Locock" userId="e15b0232-237d-4436-a587-677fdd88485c" providerId="ADAL" clId="{F1684629-C362-4963-B203-FB705DF8ED3D}" dt="2024-01-05T09:17:18.036" v="14420"/>
          <ac:spMkLst>
            <pc:docMk/>
            <pc:sldMk cId="25671271" sldId="256"/>
            <ac:spMk id="300" creationId="{B09846BA-5406-49A4-BFF4-0A02A79AF459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01" creationId="{184F77FA-689F-4496-A964-D1224F773757}"/>
          </ac:spMkLst>
        </pc:spChg>
        <pc:spChg chg="add mod replST">
          <ac:chgData name="Martin Locock" userId="e15b0232-237d-4436-a587-677fdd88485c" providerId="ADAL" clId="{F1684629-C362-4963-B203-FB705DF8ED3D}" dt="2024-01-04T14:50:31.199" v="2798"/>
          <ac:spMkLst>
            <pc:docMk/>
            <pc:sldMk cId="25671271" sldId="256"/>
            <ac:spMk id="301" creationId="{409728B8-B71D-4010-9A0D-1145E68CAB84}"/>
          </ac:spMkLst>
        </pc:spChg>
        <pc:spChg chg="add del mod replST">
          <ac:chgData name="Martin Locock" userId="e15b0232-237d-4436-a587-677fdd88485c" providerId="ADAL" clId="{F1684629-C362-4963-B203-FB705DF8ED3D}" dt="2024-01-05T09:17:18.036" v="14421"/>
          <ac:spMkLst>
            <pc:docMk/>
            <pc:sldMk cId="25671271" sldId="256"/>
            <ac:spMk id="301" creationId="{F8188B0A-2648-45AF-9C70-93DAC08232CA}"/>
          </ac:spMkLst>
        </pc:spChg>
        <pc:spChg chg="add mod replST">
          <ac:chgData name="Martin Locock" userId="e15b0232-237d-4436-a587-677fdd88485c" providerId="ADAL" clId="{F1684629-C362-4963-B203-FB705DF8ED3D}" dt="2024-01-04T14:50:31.207" v="2807"/>
          <ac:spMkLst>
            <pc:docMk/>
            <pc:sldMk cId="25671271" sldId="256"/>
            <ac:spMk id="302" creationId="{169D2C83-F207-451E-BB41-0C63B784B754}"/>
          </ac:spMkLst>
        </pc:spChg>
        <pc:spChg chg="add del mod replST">
          <ac:chgData name="Martin Locock" userId="e15b0232-237d-4436-a587-677fdd88485c" providerId="ADAL" clId="{F1684629-C362-4963-B203-FB705DF8ED3D}" dt="2024-01-05T09:17:18.051" v="14422"/>
          <ac:spMkLst>
            <pc:docMk/>
            <pc:sldMk cId="25671271" sldId="256"/>
            <ac:spMk id="302" creationId="{3DBD8090-5ADA-4957-B31C-EC253BDC6619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02" creationId="{DDE2EB71-BAE2-4E2D-AD59-CE966CDE984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03" creationId="{999F9E39-7615-44A4-98CD-B729AFE59F79}"/>
          </ac:spMkLst>
        </pc:spChg>
        <pc:spChg chg="add del mod replST">
          <ac:chgData name="Martin Locock" userId="e15b0232-237d-4436-a587-677fdd88485c" providerId="ADAL" clId="{F1684629-C362-4963-B203-FB705DF8ED3D}" dt="2024-01-05T09:17:18.051" v="14423"/>
          <ac:spMkLst>
            <pc:docMk/>
            <pc:sldMk cId="25671271" sldId="256"/>
            <ac:spMk id="303" creationId="{F560E132-9885-4961-AFDA-AF0D91CECAD6}"/>
          </ac:spMkLst>
        </pc:spChg>
        <pc:spChg chg="add mod replST">
          <ac:chgData name="Martin Locock" userId="e15b0232-237d-4436-a587-677fdd88485c" providerId="ADAL" clId="{F1684629-C362-4963-B203-FB705DF8ED3D}" dt="2024-01-04T14:50:31.213" v="2816"/>
          <ac:spMkLst>
            <pc:docMk/>
            <pc:sldMk cId="25671271" sldId="256"/>
            <ac:spMk id="303" creationId="{F950825C-380A-4D7D-AC82-B3DCE0F90E47}"/>
          </ac:spMkLst>
        </pc:spChg>
        <pc:spChg chg="add mod replST">
          <ac:chgData name="Martin Locock" userId="e15b0232-237d-4436-a587-677fdd88485c" providerId="ADAL" clId="{F1684629-C362-4963-B203-FB705DF8ED3D}" dt="2024-01-04T14:50:31.219" v="2825"/>
          <ac:spMkLst>
            <pc:docMk/>
            <pc:sldMk cId="25671271" sldId="256"/>
            <ac:spMk id="304" creationId="{C8C9A7B4-8F7A-471E-B32C-80E9E33AA0A8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04" creationId="{E2752F1A-8D3B-4227-BFC7-7EC6CAD13149}"/>
          </ac:spMkLst>
        </pc:spChg>
        <pc:spChg chg="add del mod replST">
          <ac:chgData name="Martin Locock" userId="e15b0232-237d-4436-a587-677fdd88485c" providerId="ADAL" clId="{F1684629-C362-4963-B203-FB705DF8ED3D}" dt="2024-01-05T09:17:18.051" v="14424"/>
          <ac:spMkLst>
            <pc:docMk/>
            <pc:sldMk cId="25671271" sldId="256"/>
            <ac:spMk id="304" creationId="{E883D976-0EEB-4AE6-B147-2C0B56AF7C6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05" creationId="{DC9EF987-A25E-4828-B602-E62D234E995E}"/>
          </ac:spMkLst>
        </pc:spChg>
        <pc:spChg chg="add del mod replST">
          <ac:chgData name="Martin Locock" userId="e15b0232-237d-4436-a587-677fdd88485c" providerId="ADAL" clId="{F1684629-C362-4963-B203-FB705DF8ED3D}" dt="2024-01-05T09:17:18.051" v="14425"/>
          <ac:spMkLst>
            <pc:docMk/>
            <pc:sldMk cId="25671271" sldId="256"/>
            <ac:spMk id="305" creationId="{E1984DBD-0391-4A0C-A9F9-9440C962C99F}"/>
          </ac:spMkLst>
        </pc:spChg>
        <pc:spChg chg="add mod replST">
          <ac:chgData name="Martin Locock" userId="e15b0232-237d-4436-a587-677fdd88485c" providerId="ADAL" clId="{F1684629-C362-4963-B203-FB705DF8ED3D}" dt="2024-01-04T14:50:31.226" v="2834"/>
          <ac:spMkLst>
            <pc:docMk/>
            <pc:sldMk cId="25671271" sldId="256"/>
            <ac:spMk id="305" creationId="{E54B15F8-F16D-46E2-BA47-4D7D8E147291}"/>
          </ac:spMkLst>
        </pc:spChg>
        <pc:spChg chg="add mod replST">
          <ac:chgData name="Martin Locock" userId="e15b0232-237d-4436-a587-677fdd88485c" providerId="ADAL" clId="{F1684629-C362-4963-B203-FB705DF8ED3D}" dt="2024-01-04T14:50:31.233" v="2843"/>
          <ac:spMkLst>
            <pc:docMk/>
            <pc:sldMk cId="25671271" sldId="256"/>
            <ac:spMk id="306" creationId="{1FC51A05-EFB0-45E1-B5C3-EB141350BE3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06" creationId="{4AEED214-1C5D-4483-83A3-5E16747E4F55}"/>
          </ac:spMkLst>
        </pc:spChg>
        <pc:spChg chg="add del mod replST">
          <ac:chgData name="Martin Locock" userId="e15b0232-237d-4436-a587-677fdd88485c" providerId="ADAL" clId="{F1684629-C362-4963-B203-FB705DF8ED3D}" dt="2024-01-05T09:17:18.051" v="14426"/>
          <ac:spMkLst>
            <pc:docMk/>
            <pc:sldMk cId="25671271" sldId="256"/>
            <ac:spMk id="306" creationId="{C393D24A-7BEA-4350-BAE2-DA0B83FAB5D6}"/>
          </ac:spMkLst>
        </pc:spChg>
        <pc:spChg chg="add mod replST">
          <ac:chgData name="Martin Locock" userId="e15b0232-237d-4436-a587-677fdd88485c" providerId="ADAL" clId="{F1684629-C362-4963-B203-FB705DF8ED3D}" dt="2024-01-04T14:50:31.239" v="2852"/>
          <ac:spMkLst>
            <pc:docMk/>
            <pc:sldMk cId="25671271" sldId="256"/>
            <ac:spMk id="307" creationId="{7EB59064-D0FB-4B43-A929-510E24CE2FB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07" creationId="{99BB2F70-0D2E-44CF-A2D7-784B4B4B225F}"/>
          </ac:spMkLst>
        </pc:spChg>
        <pc:spChg chg="add del mod replST">
          <ac:chgData name="Martin Locock" userId="e15b0232-237d-4436-a587-677fdd88485c" providerId="ADAL" clId="{F1684629-C362-4963-B203-FB705DF8ED3D}" dt="2024-01-05T09:17:18.051" v="14427"/>
          <ac:spMkLst>
            <pc:docMk/>
            <pc:sldMk cId="25671271" sldId="256"/>
            <ac:spMk id="307" creationId="{BE189C00-BAC0-45C9-A9A2-5AE71067B9CC}"/>
          </ac:spMkLst>
        </pc:spChg>
        <pc:spChg chg="add del mod replST">
          <ac:chgData name="Martin Locock" userId="e15b0232-237d-4436-a587-677fdd88485c" providerId="ADAL" clId="{F1684629-C362-4963-B203-FB705DF8ED3D}" dt="2024-01-05T09:17:18.051" v="14428"/>
          <ac:spMkLst>
            <pc:docMk/>
            <pc:sldMk cId="25671271" sldId="256"/>
            <ac:spMk id="308" creationId="{08153368-0567-4F2C-AD31-47CCA061F71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08" creationId="{49C1F06A-0E67-427A-84B2-A18C77E83326}"/>
          </ac:spMkLst>
        </pc:spChg>
        <pc:spChg chg="add mod replST">
          <ac:chgData name="Martin Locock" userId="e15b0232-237d-4436-a587-677fdd88485c" providerId="ADAL" clId="{F1684629-C362-4963-B203-FB705DF8ED3D}" dt="2024-01-04T14:50:31.244" v="2861"/>
          <ac:spMkLst>
            <pc:docMk/>
            <pc:sldMk cId="25671271" sldId="256"/>
            <ac:spMk id="308" creationId="{7CFECC11-D518-4BFF-B58C-F23BC06A1A6A}"/>
          </ac:spMkLst>
        </pc:spChg>
        <pc:spChg chg="add mod replST">
          <ac:chgData name="Martin Locock" userId="e15b0232-237d-4436-a587-677fdd88485c" providerId="ADAL" clId="{F1684629-C362-4963-B203-FB705DF8ED3D}" dt="2024-01-04T14:50:31.251" v="2870"/>
          <ac:spMkLst>
            <pc:docMk/>
            <pc:sldMk cId="25671271" sldId="256"/>
            <ac:spMk id="309" creationId="{628A58B3-25AC-4E62-B7A3-8AE5972F9FC1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09" creationId="{CF31BEB4-8935-43AE-ACDC-C3B9B38CDFB1}"/>
          </ac:spMkLst>
        </pc:spChg>
        <pc:spChg chg="add del mod replST">
          <ac:chgData name="Martin Locock" userId="e15b0232-237d-4436-a587-677fdd88485c" providerId="ADAL" clId="{F1684629-C362-4963-B203-FB705DF8ED3D}" dt="2024-01-05T09:17:18.051" v="14429"/>
          <ac:spMkLst>
            <pc:docMk/>
            <pc:sldMk cId="25671271" sldId="256"/>
            <ac:spMk id="309" creationId="{F0410064-51CA-4C2B-AD9A-B88359CAC3A9}"/>
          </ac:spMkLst>
        </pc:spChg>
        <pc:spChg chg="add mod replST">
          <ac:chgData name="Martin Locock" userId="e15b0232-237d-4436-a587-677fdd88485c" providerId="ADAL" clId="{F1684629-C362-4963-B203-FB705DF8ED3D}" dt="2024-01-04T14:50:31.257" v="2879"/>
          <ac:spMkLst>
            <pc:docMk/>
            <pc:sldMk cId="25671271" sldId="256"/>
            <ac:spMk id="310" creationId="{56C3E31C-1522-4388-BE56-117B6EBA14B8}"/>
          </ac:spMkLst>
        </pc:spChg>
        <pc:spChg chg="add del mod replST">
          <ac:chgData name="Martin Locock" userId="e15b0232-237d-4436-a587-677fdd88485c" providerId="ADAL" clId="{F1684629-C362-4963-B203-FB705DF8ED3D}" dt="2024-01-05T09:17:18.051" v="14430"/>
          <ac:spMkLst>
            <pc:docMk/>
            <pc:sldMk cId="25671271" sldId="256"/>
            <ac:spMk id="310" creationId="{6D684410-A3C1-4FD4-AB05-8CF96BD4EC6F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10" creationId="{B0C262BC-3208-47A8-8038-D6B20224BEF1}"/>
          </ac:spMkLst>
        </pc:spChg>
        <pc:spChg chg="add del mod replST">
          <ac:chgData name="Martin Locock" userId="e15b0232-237d-4436-a587-677fdd88485c" providerId="ADAL" clId="{F1684629-C362-4963-B203-FB705DF8ED3D}" dt="2024-01-05T09:17:18.051" v="14431"/>
          <ac:spMkLst>
            <pc:docMk/>
            <pc:sldMk cId="25671271" sldId="256"/>
            <ac:spMk id="311" creationId="{2AC14743-58F7-4AFD-BF86-0F6A802534CA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11" creationId="{59756793-D7C4-495E-A3F2-1F2F70048E03}"/>
          </ac:spMkLst>
        </pc:spChg>
        <pc:spChg chg="add mod replST">
          <ac:chgData name="Martin Locock" userId="e15b0232-237d-4436-a587-677fdd88485c" providerId="ADAL" clId="{F1684629-C362-4963-B203-FB705DF8ED3D}" dt="2024-01-04T14:50:31.263" v="2888"/>
          <ac:spMkLst>
            <pc:docMk/>
            <pc:sldMk cId="25671271" sldId="256"/>
            <ac:spMk id="311" creationId="{B68A200E-39A6-4124-A828-8F7C056DB42C}"/>
          </ac:spMkLst>
        </pc:spChg>
        <pc:spChg chg="add del mod replST">
          <ac:chgData name="Martin Locock" userId="e15b0232-237d-4436-a587-677fdd88485c" providerId="ADAL" clId="{F1684629-C362-4963-B203-FB705DF8ED3D}" dt="2024-01-05T09:17:18.058" v="14432"/>
          <ac:spMkLst>
            <pc:docMk/>
            <pc:sldMk cId="25671271" sldId="256"/>
            <ac:spMk id="312" creationId="{0B25964C-684A-4495-8100-9E2B63EB01F7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12" creationId="{8898D643-9E04-4D78-B480-9ABC75CBED1D}"/>
          </ac:spMkLst>
        </pc:spChg>
        <pc:spChg chg="add mod replST">
          <ac:chgData name="Martin Locock" userId="e15b0232-237d-4436-a587-677fdd88485c" providerId="ADAL" clId="{F1684629-C362-4963-B203-FB705DF8ED3D}" dt="2024-01-04T14:50:31.271" v="2897"/>
          <ac:spMkLst>
            <pc:docMk/>
            <pc:sldMk cId="25671271" sldId="256"/>
            <ac:spMk id="312" creationId="{D469DD3C-4577-4603-BAD5-CADC7B829CF1}"/>
          </ac:spMkLst>
        </pc:spChg>
        <pc:spChg chg="add mod replST">
          <ac:chgData name="Martin Locock" userId="e15b0232-237d-4436-a587-677fdd88485c" providerId="ADAL" clId="{F1684629-C362-4963-B203-FB705DF8ED3D}" dt="2024-01-04T14:50:31.276" v="2906"/>
          <ac:spMkLst>
            <pc:docMk/>
            <pc:sldMk cId="25671271" sldId="256"/>
            <ac:spMk id="313" creationId="{51B9167A-62C6-40C1-8916-A84B27317621}"/>
          </ac:spMkLst>
        </pc:spChg>
        <pc:spChg chg="add del mod replST">
          <ac:chgData name="Martin Locock" userId="e15b0232-237d-4436-a587-677fdd88485c" providerId="ADAL" clId="{F1684629-C362-4963-B203-FB705DF8ED3D}" dt="2024-01-05T09:17:18.058" v="14433"/>
          <ac:spMkLst>
            <pc:docMk/>
            <pc:sldMk cId="25671271" sldId="256"/>
            <ac:spMk id="313" creationId="{5276A936-37D2-4503-8BAD-1E11BC32D97A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13" creationId="{B60BA8B0-C296-41F3-B962-DA865A58372A}"/>
          </ac:spMkLst>
        </pc:spChg>
        <pc:spChg chg="add del mod replST">
          <ac:chgData name="Martin Locock" userId="e15b0232-237d-4436-a587-677fdd88485c" providerId="ADAL" clId="{F1684629-C362-4963-B203-FB705DF8ED3D}" dt="2024-01-05T09:17:18.058" v="14434"/>
          <ac:spMkLst>
            <pc:docMk/>
            <pc:sldMk cId="25671271" sldId="256"/>
            <ac:spMk id="314" creationId="{12040BD0-97E3-43EB-9B7A-F3926E877D3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14" creationId="{81F13E48-D7F8-4BBB-AEC2-06147E08AB80}"/>
          </ac:spMkLst>
        </pc:spChg>
        <pc:spChg chg="add mod replST">
          <ac:chgData name="Martin Locock" userId="e15b0232-237d-4436-a587-677fdd88485c" providerId="ADAL" clId="{F1684629-C362-4963-B203-FB705DF8ED3D}" dt="2024-01-04T14:50:31.283" v="2915"/>
          <ac:spMkLst>
            <pc:docMk/>
            <pc:sldMk cId="25671271" sldId="256"/>
            <ac:spMk id="314" creationId="{D09F65B6-4F64-492B-8FE1-1CD6B5C6D036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15" creationId="{481A0F25-6DF2-46A1-9D8E-54899CCE225B}"/>
          </ac:spMkLst>
        </pc:spChg>
        <pc:spChg chg="add del mod replST">
          <ac:chgData name="Martin Locock" userId="e15b0232-237d-4436-a587-677fdd88485c" providerId="ADAL" clId="{F1684629-C362-4963-B203-FB705DF8ED3D}" dt="2024-01-05T09:17:18.058" v="14435"/>
          <ac:spMkLst>
            <pc:docMk/>
            <pc:sldMk cId="25671271" sldId="256"/>
            <ac:spMk id="315" creationId="{82673F1D-3D59-40F7-907C-0DEE3BE786D6}"/>
          </ac:spMkLst>
        </pc:spChg>
        <pc:spChg chg="add mod replST">
          <ac:chgData name="Martin Locock" userId="e15b0232-237d-4436-a587-677fdd88485c" providerId="ADAL" clId="{F1684629-C362-4963-B203-FB705DF8ED3D}" dt="2024-01-04T14:50:31.289" v="2924"/>
          <ac:spMkLst>
            <pc:docMk/>
            <pc:sldMk cId="25671271" sldId="256"/>
            <ac:spMk id="315" creationId="{FBF50BE3-31C1-48AE-A460-4716EEB26DF5}"/>
          </ac:spMkLst>
        </pc:spChg>
        <pc:spChg chg="add del mod replST">
          <ac:chgData name="Martin Locock" userId="e15b0232-237d-4436-a587-677fdd88485c" providerId="ADAL" clId="{F1684629-C362-4963-B203-FB705DF8ED3D}" dt="2024-01-05T09:17:18.058" v="14436"/>
          <ac:spMkLst>
            <pc:docMk/>
            <pc:sldMk cId="25671271" sldId="256"/>
            <ac:spMk id="316" creationId="{08A1DFFE-17B5-4367-A268-24EF172B4896}"/>
          </ac:spMkLst>
        </pc:spChg>
        <pc:spChg chg="add mod replST">
          <ac:chgData name="Martin Locock" userId="e15b0232-237d-4436-a587-677fdd88485c" providerId="ADAL" clId="{F1684629-C362-4963-B203-FB705DF8ED3D}" dt="2024-01-04T14:50:31.296" v="2933"/>
          <ac:spMkLst>
            <pc:docMk/>
            <pc:sldMk cId="25671271" sldId="256"/>
            <ac:spMk id="316" creationId="{40E72842-2FB9-49AE-9055-74447E9D72E8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16" creationId="{883C3491-641A-4EF5-B741-870D34624D17}"/>
          </ac:spMkLst>
        </pc:spChg>
        <pc:spChg chg="add mod replST">
          <ac:chgData name="Martin Locock" userId="e15b0232-237d-4436-a587-677fdd88485c" providerId="ADAL" clId="{F1684629-C362-4963-B203-FB705DF8ED3D}" dt="2024-01-04T14:50:31.302" v="2942"/>
          <ac:spMkLst>
            <pc:docMk/>
            <pc:sldMk cId="25671271" sldId="256"/>
            <ac:spMk id="317" creationId="{36C84F5C-476C-4C86-9E43-F9B60BEDB046}"/>
          </ac:spMkLst>
        </pc:spChg>
        <pc:spChg chg="add del mod replST">
          <ac:chgData name="Martin Locock" userId="e15b0232-237d-4436-a587-677fdd88485c" providerId="ADAL" clId="{F1684629-C362-4963-B203-FB705DF8ED3D}" dt="2024-01-05T09:17:18.058" v="14437"/>
          <ac:spMkLst>
            <pc:docMk/>
            <pc:sldMk cId="25671271" sldId="256"/>
            <ac:spMk id="317" creationId="{8826C3D5-E7EE-4D7B-8304-18009719119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17" creationId="{E2ECED67-EB48-45EB-87E0-F095D8A64849}"/>
          </ac:spMkLst>
        </pc:spChg>
        <pc:spChg chg="add del mod replST">
          <ac:chgData name="Martin Locock" userId="e15b0232-237d-4436-a587-677fdd88485c" providerId="ADAL" clId="{F1684629-C362-4963-B203-FB705DF8ED3D}" dt="2024-01-05T09:17:18.058" v="14438"/>
          <ac:spMkLst>
            <pc:docMk/>
            <pc:sldMk cId="25671271" sldId="256"/>
            <ac:spMk id="318" creationId="{0C79BA52-2456-492D-9A2C-917557BCCE58}"/>
          </ac:spMkLst>
        </pc:spChg>
        <pc:spChg chg="add mod replST">
          <ac:chgData name="Martin Locock" userId="e15b0232-237d-4436-a587-677fdd88485c" providerId="ADAL" clId="{F1684629-C362-4963-B203-FB705DF8ED3D}" dt="2024-01-04T14:50:31.309" v="2951"/>
          <ac:spMkLst>
            <pc:docMk/>
            <pc:sldMk cId="25671271" sldId="256"/>
            <ac:spMk id="318" creationId="{C6C514AA-2027-4F3C-AF5F-9B993489ED0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18" creationId="{E4EF3FEE-60AF-4429-B0A3-087D907AE4C9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19" creationId="{31632A97-FDB6-4CEC-853D-3E044E92CC7E}"/>
          </ac:spMkLst>
        </pc:spChg>
        <pc:spChg chg="add mod replST">
          <ac:chgData name="Martin Locock" userId="e15b0232-237d-4436-a587-677fdd88485c" providerId="ADAL" clId="{F1684629-C362-4963-B203-FB705DF8ED3D}" dt="2024-01-04T14:50:31.317" v="2960"/>
          <ac:spMkLst>
            <pc:docMk/>
            <pc:sldMk cId="25671271" sldId="256"/>
            <ac:spMk id="319" creationId="{38B9ACD7-E656-4E5F-B2FB-70F027FDD68D}"/>
          </ac:spMkLst>
        </pc:spChg>
        <pc:spChg chg="add del mod replST">
          <ac:chgData name="Martin Locock" userId="e15b0232-237d-4436-a587-677fdd88485c" providerId="ADAL" clId="{F1684629-C362-4963-B203-FB705DF8ED3D}" dt="2024-01-05T09:17:18.058" v="14439"/>
          <ac:spMkLst>
            <pc:docMk/>
            <pc:sldMk cId="25671271" sldId="256"/>
            <ac:spMk id="319" creationId="{C472311D-0A64-424D-BBF2-6FA644E4BF9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20" creationId="{2AC512DD-DE62-451F-8881-F6A32104F2FA}"/>
          </ac:spMkLst>
        </pc:spChg>
        <pc:spChg chg="add mod replST">
          <ac:chgData name="Martin Locock" userId="e15b0232-237d-4436-a587-677fdd88485c" providerId="ADAL" clId="{F1684629-C362-4963-B203-FB705DF8ED3D}" dt="2024-01-04T14:50:31.322" v="2969"/>
          <ac:spMkLst>
            <pc:docMk/>
            <pc:sldMk cId="25671271" sldId="256"/>
            <ac:spMk id="320" creationId="{504A82BD-4E5A-4422-BF63-9C586EF27214}"/>
          </ac:spMkLst>
        </pc:spChg>
        <pc:spChg chg="add del mod replST">
          <ac:chgData name="Martin Locock" userId="e15b0232-237d-4436-a587-677fdd88485c" providerId="ADAL" clId="{F1684629-C362-4963-B203-FB705DF8ED3D}" dt="2024-01-05T09:17:18.058" v="14440"/>
          <ac:spMkLst>
            <pc:docMk/>
            <pc:sldMk cId="25671271" sldId="256"/>
            <ac:spMk id="320" creationId="{5C873EC0-979E-484B-89B4-CC2420DC5C11}"/>
          </ac:spMkLst>
        </pc:spChg>
        <pc:spChg chg="add del mod replST">
          <ac:chgData name="Martin Locock" userId="e15b0232-237d-4436-a587-677fdd88485c" providerId="ADAL" clId="{F1684629-C362-4963-B203-FB705DF8ED3D}" dt="2024-01-05T09:17:18.058" v="14441"/>
          <ac:spMkLst>
            <pc:docMk/>
            <pc:sldMk cId="25671271" sldId="256"/>
            <ac:spMk id="321" creationId="{760089A6-F44F-4D17-A8CC-AA10B619F48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21" creationId="{8A49C2AE-6173-44B5-B22E-C8BD8C76F89E}"/>
          </ac:spMkLst>
        </pc:spChg>
        <pc:spChg chg="add mod replST">
          <ac:chgData name="Martin Locock" userId="e15b0232-237d-4436-a587-677fdd88485c" providerId="ADAL" clId="{F1684629-C362-4963-B203-FB705DF8ED3D}" dt="2024-01-04T14:50:31.329" v="2978"/>
          <ac:spMkLst>
            <pc:docMk/>
            <pc:sldMk cId="25671271" sldId="256"/>
            <ac:spMk id="321" creationId="{C4422886-83F0-4FC2-A325-2D7E516925D0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22" creationId="{41CB8319-88ED-49BD-8874-71A3CC2D1A11}"/>
          </ac:spMkLst>
        </pc:spChg>
        <pc:spChg chg="add del mod replST">
          <ac:chgData name="Martin Locock" userId="e15b0232-237d-4436-a587-677fdd88485c" providerId="ADAL" clId="{F1684629-C362-4963-B203-FB705DF8ED3D}" dt="2024-01-05T09:17:18.058" v="14442"/>
          <ac:spMkLst>
            <pc:docMk/>
            <pc:sldMk cId="25671271" sldId="256"/>
            <ac:spMk id="322" creationId="{5D9373C7-6266-405D-A300-D9821290E8FD}"/>
          </ac:spMkLst>
        </pc:spChg>
        <pc:spChg chg="add mod replST">
          <ac:chgData name="Martin Locock" userId="e15b0232-237d-4436-a587-677fdd88485c" providerId="ADAL" clId="{F1684629-C362-4963-B203-FB705DF8ED3D}" dt="2024-01-04T14:50:31.335" v="2987"/>
          <ac:spMkLst>
            <pc:docMk/>
            <pc:sldMk cId="25671271" sldId="256"/>
            <ac:spMk id="322" creationId="{6E96C87A-F89F-4F1B-8AE7-E47BACAAA34B}"/>
          </ac:spMkLst>
        </pc:spChg>
        <pc:spChg chg="add mod replST">
          <ac:chgData name="Martin Locock" userId="e15b0232-237d-4436-a587-677fdd88485c" providerId="ADAL" clId="{F1684629-C362-4963-B203-FB705DF8ED3D}" dt="2024-01-04T14:50:31.342" v="2996"/>
          <ac:spMkLst>
            <pc:docMk/>
            <pc:sldMk cId="25671271" sldId="256"/>
            <ac:spMk id="323" creationId="{0E3FF059-64A9-4714-8DAE-D9FE111A6F8E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23" creationId="{4DD3E72E-55B9-4D82-8C25-8665B6C5C515}"/>
          </ac:spMkLst>
        </pc:spChg>
        <pc:spChg chg="add del mod replST">
          <ac:chgData name="Martin Locock" userId="e15b0232-237d-4436-a587-677fdd88485c" providerId="ADAL" clId="{F1684629-C362-4963-B203-FB705DF8ED3D}" dt="2024-01-05T09:17:18.058" v="14443"/>
          <ac:spMkLst>
            <pc:docMk/>
            <pc:sldMk cId="25671271" sldId="256"/>
            <ac:spMk id="323" creationId="{8F9AA944-4314-42CB-B90A-8F96CF9B34B1}"/>
          </ac:spMkLst>
        </pc:spChg>
        <pc:spChg chg="add del mod replST">
          <ac:chgData name="Martin Locock" userId="e15b0232-237d-4436-a587-677fdd88485c" providerId="ADAL" clId="{F1684629-C362-4963-B203-FB705DF8ED3D}" dt="2024-01-05T09:17:18.058" v="14444"/>
          <ac:spMkLst>
            <pc:docMk/>
            <pc:sldMk cId="25671271" sldId="256"/>
            <ac:spMk id="324" creationId="{42C4A5EE-8281-4D00-878E-3551BB0B2C8D}"/>
          </ac:spMkLst>
        </pc:spChg>
        <pc:spChg chg="add mod replST">
          <ac:chgData name="Martin Locock" userId="e15b0232-237d-4436-a587-677fdd88485c" providerId="ADAL" clId="{F1684629-C362-4963-B203-FB705DF8ED3D}" dt="2024-01-04T14:50:31.348" v="3005"/>
          <ac:spMkLst>
            <pc:docMk/>
            <pc:sldMk cId="25671271" sldId="256"/>
            <ac:spMk id="324" creationId="{AE166391-00C0-4B02-951F-1F6550B264AE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24" creationId="{F39303DE-1D46-4A61-AC64-12C6668104A2}"/>
          </ac:spMkLst>
        </pc:spChg>
        <pc:spChg chg="add del mod replST">
          <ac:chgData name="Martin Locock" userId="e15b0232-237d-4436-a587-677fdd88485c" providerId="ADAL" clId="{F1684629-C362-4963-B203-FB705DF8ED3D}" dt="2024-01-05T09:17:18.058" v="14445"/>
          <ac:spMkLst>
            <pc:docMk/>
            <pc:sldMk cId="25671271" sldId="256"/>
            <ac:spMk id="325" creationId="{80CFEF4D-EDC4-4BAA-908A-7B41268358AC}"/>
          </ac:spMkLst>
        </pc:spChg>
        <pc:spChg chg="add mod replST">
          <ac:chgData name="Martin Locock" userId="e15b0232-237d-4436-a587-677fdd88485c" providerId="ADAL" clId="{F1684629-C362-4963-B203-FB705DF8ED3D}" dt="2024-01-04T14:50:31.355" v="3014"/>
          <ac:spMkLst>
            <pc:docMk/>
            <pc:sldMk cId="25671271" sldId="256"/>
            <ac:spMk id="325" creationId="{93674E83-1E6D-4353-909A-270F584C6EE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25" creationId="{B9493141-29A5-449D-8B39-381BF71C2EE2}"/>
          </ac:spMkLst>
        </pc:spChg>
        <pc:spChg chg="add mod replST">
          <ac:chgData name="Martin Locock" userId="e15b0232-237d-4436-a587-677fdd88485c" providerId="ADAL" clId="{F1684629-C362-4963-B203-FB705DF8ED3D}" dt="2024-01-04T14:50:31.361" v="3023"/>
          <ac:spMkLst>
            <pc:docMk/>
            <pc:sldMk cId="25671271" sldId="256"/>
            <ac:spMk id="326" creationId="{260C8D89-20D2-4B7C-A2AA-38038BF5B688}"/>
          </ac:spMkLst>
        </pc:spChg>
        <pc:spChg chg="add del mod replST">
          <ac:chgData name="Martin Locock" userId="e15b0232-237d-4436-a587-677fdd88485c" providerId="ADAL" clId="{F1684629-C362-4963-B203-FB705DF8ED3D}" dt="2024-01-05T09:17:18.058" v="14446"/>
          <ac:spMkLst>
            <pc:docMk/>
            <pc:sldMk cId="25671271" sldId="256"/>
            <ac:spMk id="326" creationId="{9871060E-9C7F-4C34-B26C-E19770FAFBF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26" creationId="{B4774CC5-AC30-453D-9ADC-746BA7557C19}"/>
          </ac:spMkLst>
        </pc:spChg>
        <pc:spChg chg="add del mod replST">
          <ac:chgData name="Martin Locock" userId="e15b0232-237d-4436-a587-677fdd88485c" providerId="ADAL" clId="{F1684629-C362-4963-B203-FB705DF8ED3D}" dt="2024-01-05T09:17:18.058" v="14447"/>
          <ac:spMkLst>
            <pc:docMk/>
            <pc:sldMk cId="25671271" sldId="256"/>
            <ac:spMk id="327" creationId="{251049FC-E9AD-40ED-9BC7-D5E39B9AA25D}"/>
          </ac:spMkLst>
        </pc:spChg>
        <pc:spChg chg="add mod replST">
          <ac:chgData name="Martin Locock" userId="e15b0232-237d-4436-a587-677fdd88485c" providerId="ADAL" clId="{F1684629-C362-4963-B203-FB705DF8ED3D}" dt="2024-01-04T14:50:31.367" v="3032"/>
          <ac:spMkLst>
            <pc:docMk/>
            <pc:sldMk cId="25671271" sldId="256"/>
            <ac:spMk id="327" creationId="{62B87870-903F-4592-88C7-5DCFB6EEAB81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27" creationId="{B046DE7A-3619-41EE-8687-17B46699FCD3}"/>
          </ac:spMkLst>
        </pc:spChg>
        <pc:spChg chg="add mod replST">
          <ac:chgData name="Martin Locock" userId="e15b0232-237d-4436-a587-677fdd88485c" providerId="ADAL" clId="{F1684629-C362-4963-B203-FB705DF8ED3D}" dt="2024-01-04T14:50:31.372" v="3041"/>
          <ac:spMkLst>
            <pc:docMk/>
            <pc:sldMk cId="25671271" sldId="256"/>
            <ac:spMk id="328" creationId="{24A9590A-77CC-4F80-8BF0-2BF1FBDDFB45}"/>
          </ac:spMkLst>
        </pc:spChg>
        <pc:spChg chg="add del mod replST">
          <ac:chgData name="Martin Locock" userId="e15b0232-237d-4436-a587-677fdd88485c" providerId="ADAL" clId="{F1684629-C362-4963-B203-FB705DF8ED3D}" dt="2024-01-05T09:17:18.058" v="14448"/>
          <ac:spMkLst>
            <pc:docMk/>
            <pc:sldMk cId="25671271" sldId="256"/>
            <ac:spMk id="328" creationId="{9A84D110-6391-4EBE-894B-6FE3626C4158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28" creationId="{D11D580C-AE73-4DA7-95BD-169FB59F5111}"/>
          </ac:spMkLst>
        </pc:spChg>
        <pc:spChg chg="add mod replST">
          <ac:chgData name="Martin Locock" userId="e15b0232-237d-4436-a587-677fdd88485c" providerId="ADAL" clId="{F1684629-C362-4963-B203-FB705DF8ED3D}" dt="2024-01-04T14:50:31.378" v="3050"/>
          <ac:spMkLst>
            <pc:docMk/>
            <pc:sldMk cId="25671271" sldId="256"/>
            <ac:spMk id="329" creationId="{855A1FA2-991C-445D-ADD6-5670B6F9499E}"/>
          </ac:spMkLst>
        </pc:spChg>
        <pc:spChg chg="add del mod replST">
          <ac:chgData name="Martin Locock" userId="e15b0232-237d-4436-a587-677fdd88485c" providerId="ADAL" clId="{F1684629-C362-4963-B203-FB705DF8ED3D}" dt="2024-01-05T09:17:18.058" v="14449"/>
          <ac:spMkLst>
            <pc:docMk/>
            <pc:sldMk cId="25671271" sldId="256"/>
            <ac:spMk id="329" creationId="{B1E04002-2FF3-4AF1-BC62-62FAA1F4B31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29" creationId="{E21B4FFF-5658-4FC1-AB74-51053F5CFC04}"/>
          </ac:spMkLst>
        </pc:spChg>
        <pc:spChg chg="add del mod replST">
          <ac:chgData name="Martin Locock" userId="e15b0232-237d-4436-a587-677fdd88485c" providerId="ADAL" clId="{F1684629-C362-4963-B203-FB705DF8ED3D}" dt="2024-01-05T09:17:18.058" v="14450"/>
          <ac:spMkLst>
            <pc:docMk/>
            <pc:sldMk cId="25671271" sldId="256"/>
            <ac:spMk id="330" creationId="{0CE8BF27-3C93-489C-9C15-3D0A44036C40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30" creationId="{428BBEA1-D3A6-4941-AD30-367E70430D3C}"/>
          </ac:spMkLst>
        </pc:spChg>
        <pc:spChg chg="add mod replST">
          <ac:chgData name="Martin Locock" userId="e15b0232-237d-4436-a587-677fdd88485c" providerId="ADAL" clId="{F1684629-C362-4963-B203-FB705DF8ED3D}" dt="2024-01-04T14:50:31.384" v="3059"/>
          <ac:spMkLst>
            <pc:docMk/>
            <pc:sldMk cId="25671271" sldId="256"/>
            <ac:spMk id="330" creationId="{52A209EB-9530-4C69-B67E-F48292426EF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31" creationId="{50456863-3E3F-40B8-BDE0-F1B0ABE620B5}"/>
          </ac:spMkLst>
        </pc:spChg>
        <pc:spChg chg="add mod replST">
          <ac:chgData name="Martin Locock" userId="e15b0232-237d-4436-a587-677fdd88485c" providerId="ADAL" clId="{F1684629-C362-4963-B203-FB705DF8ED3D}" dt="2024-01-04T14:50:31.391" v="3068"/>
          <ac:spMkLst>
            <pc:docMk/>
            <pc:sldMk cId="25671271" sldId="256"/>
            <ac:spMk id="331" creationId="{8D6E1229-2BAB-40F2-865E-4B6CB0D60CF3}"/>
          </ac:spMkLst>
        </pc:spChg>
        <pc:spChg chg="add del mod replST">
          <ac:chgData name="Martin Locock" userId="e15b0232-237d-4436-a587-677fdd88485c" providerId="ADAL" clId="{F1684629-C362-4963-B203-FB705DF8ED3D}" dt="2024-01-05T09:17:18.058" v="14451"/>
          <ac:spMkLst>
            <pc:docMk/>
            <pc:sldMk cId="25671271" sldId="256"/>
            <ac:spMk id="331" creationId="{DD19163F-8E04-4951-9FAF-3164DBECDDB6}"/>
          </ac:spMkLst>
        </pc:spChg>
        <pc:spChg chg="add del mod replST">
          <ac:chgData name="Martin Locock" userId="e15b0232-237d-4436-a587-677fdd88485c" providerId="ADAL" clId="{F1684629-C362-4963-B203-FB705DF8ED3D}" dt="2024-01-05T09:17:18.058" v="14452"/>
          <ac:spMkLst>
            <pc:docMk/>
            <pc:sldMk cId="25671271" sldId="256"/>
            <ac:spMk id="332" creationId="{4925EF4D-35B6-44E5-9488-A24C0F96F70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32" creationId="{65696AC0-FD1A-4D89-96EE-05D7F17E6DC3}"/>
          </ac:spMkLst>
        </pc:spChg>
        <pc:spChg chg="add mod replST">
          <ac:chgData name="Martin Locock" userId="e15b0232-237d-4436-a587-677fdd88485c" providerId="ADAL" clId="{F1684629-C362-4963-B203-FB705DF8ED3D}" dt="2024-01-04T14:50:31.397" v="3077"/>
          <ac:spMkLst>
            <pc:docMk/>
            <pc:sldMk cId="25671271" sldId="256"/>
            <ac:spMk id="332" creationId="{D387A1FD-9548-44EC-B83F-0AA28F41BDF2}"/>
          </ac:spMkLst>
        </pc:spChg>
        <pc:spChg chg="add mod replST">
          <ac:chgData name="Martin Locock" userId="e15b0232-237d-4436-a587-677fdd88485c" providerId="ADAL" clId="{F1684629-C362-4963-B203-FB705DF8ED3D}" dt="2024-01-04T14:50:31.403" v="3086"/>
          <ac:spMkLst>
            <pc:docMk/>
            <pc:sldMk cId="25671271" sldId="256"/>
            <ac:spMk id="333" creationId="{38674CDC-A0DC-4F4C-806B-E013ABF84B2A}"/>
          </ac:spMkLst>
        </pc:spChg>
        <pc:spChg chg="add del mod replST">
          <ac:chgData name="Martin Locock" userId="e15b0232-237d-4436-a587-677fdd88485c" providerId="ADAL" clId="{F1684629-C362-4963-B203-FB705DF8ED3D}" dt="2024-01-05T09:17:18.058" v="14453"/>
          <ac:spMkLst>
            <pc:docMk/>
            <pc:sldMk cId="25671271" sldId="256"/>
            <ac:spMk id="333" creationId="{995EECA3-F124-47FA-B7D2-618944A6A02E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33" creationId="{D819C2E9-8850-4574-AE32-4D950966DE63}"/>
          </ac:spMkLst>
        </pc:spChg>
        <pc:spChg chg="add del mod replST">
          <ac:chgData name="Martin Locock" userId="e15b0232-237d-4436-a587-677fdd88485c" providerId="ADAL" clId="{F1684629-C362-4963-B203-FB705DF8ED3D}" dt="2024-01-05T09:17:18.058" v="14454"/>
          <ac:spMkLst>
            <pc:docMk/>
            <pc:sldMk cId="25671271" sldId="256"/>
            <ac:spMk id="334" creationId="{228A4540-4B75-44A4-AC6C-595E1644D8FE}"/>
          </ac:spMkLst>
        </pc:spChg>
        <pc:spChg chg="add mod replST">
          <ac:chgData name="Martin Locock" userId="e15b0232-237d-4436-a587-677fdd88485c" providerId="ADAL" clId="{F1684629-C362-4963-B203-FB705DF8ED3D}" dt="2024-01-04T14:50:31.410" v="3095"/>
          <ac:spMkLst>
            <pc:docMk/>
            <pc:sldMk cId="25671271" sldId="256"/>
            <ac:spMk id="334" creationId="{45F75179-5D07-4C8C-845E-89FE8E2BD41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34" creationId="{761A09A8-F00D-46FD-A318-06B6EEB99294}"/>
          </ac:spMkLst>
        </pc:spChg>
        <pc:spChg chg="add mod replST">
          <ac:chgData name="Martin Locock" userId="e15b0232-237d-4436-a587-677fdd88485c" providerId="ADAL" clId="{F1684629-C362-4963-B203-FB705DF8ED3D}" dt="2024-01-04T14:50:31.416" v="3104"/>
          <ac:spMkLst>
            <pc:docMk/>
            <pc:sldMk cId="25671271" sldId="256"/>
            <ac:spMk id="335" creationId="{6BFD8E11-D73E-4028-81CD-29270F5F2F6A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35" creationId="{D06F7114-B712-4187-8591-2B94E7131A19}"/>
          </ac:spMkLst>
        </pc:spChg>
        <pc:spChg chg="add del mod replST">
          <ac:chgData name="Martin Locock" userId="e15b0232-237d-4436-a587-677fdd88485c" providerId="ADAL" clId="{F1684629-C362-4963-B203-FB705DF8ED3D}" dt="2024-01-05T09:17:18.074" v="14455"/>
          <ac:spMkLst>
            <pc:docMk/>
            <pc:sldMk cId="25671271" sldId="256"/>
            <ac:spMk id="335" creationId="{F9D4537A-D41F-4574-B76D-4885C1867051}"/>
          </ac:spMkLst>
        </pc:spChg>
        <pc:spChg chg="add mod replST">
          <ac:chgData name="Martin Locock" userId="e15b0232-237d-4436-a587-677fdd88485c" providerId="ADAL" clId="{F1684629-C362-4963-B203-FB705DF8ED3D}" dt="2024-01-04T14:50:31.423" v="3113"/>
          <ac:spMkLst>
            <pc:docMk/>
            <pc:sldMk cId="25671271" sldId="256"/>
            <ac:spMk id="336" creationId="{3B416559-B654-4249-A87A-21BA48D39C24}"/>
          </ac:spMkLst>
        </pc:spChg>
        <pc:spChg chg="add del mod replST">
          <ac:chgData name="Martin Locock" userId="e15b0232-237d-4436-a587-677fdd88485c" providerId="ADAL" clId="{F1684629-C362-4963-B203-FB705DF8ED3D}" dt="2024-01-05T09:17:18.074" v="14456"/>
          <ac:spMkLst>
            <pc:docMk/>
            <pc:sldMk cId="25671271" sldId="256"/>
            <ac:spMk id="336" creationId="{8ED6BED8-E172-4EDC-B782-DE628F10F50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36" creationId="{FF9FE645-231C-412D-B0BE-E4393C88C168}"/>
          </ac:spMkLst>
        </pc:spChg>
        <pc:spChg chg="add del mod replST">
          <ac:chgData name="Martin Locock" userId="e15b0232-237d-4436-a587-677fdd88485c" providerId="ADAL" clId="{F1684629-C362-4963-B203-FB705DF8ED3D}" dt="2024-01-05T09:17:18.074" v="14457"/>
          <ac:spMkLst>
            <pc:docMk/>
            <pc:sldMk cId="25671271" sldId="256"/>
            <ac:spMk id="337" creationId="{7CFA52D4-4D79-4B9C-89F7-2CF7FE0E6CCF}"/>
          </ac:spMkLst>
        </pc:spChg>
        <pc:spChg chg="add mod replST">
          <ac:chgData name="Martin Locock" userId="e15b0232-237d-4436-a587-677fdd88485c" providerId="ADAL" clId="{F1684629-C362-4963-B203-FB705DF8ED3D}" dt="2024-01-04T14:50:31.429" v="3122"/>
          <ac:spMkLst>
            <pc:docMk/>
            <pc:sldMk cId="25671271" sldId="256"/>
            <ac:spMk id="337" creationId="{95C634F4-537A-4D20-9190-BBDFF97D7A21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37" creationId="{EF2C7EAC-C671-40C3-AC8C-A8FA26E965A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38" creationId="{5D9FACA1-9808-484D-B68E-68BECA8AEC8E}"/>
          </ac:spMkLst>
        </pc:spChg>
        <pc:spChg chg="add del mod replST">
          <ac:chgData name="Martin Locock" userId="e15b0232-237d-4436-a587-677fdd88485c" providerId="ADAL" clId="{F1684629-C362-4963-B203-FB705DF8ED3D}" dt="2024-01-05T09:17:18.074" v="14458"/>
          <ac:spMkLst>
            <pc:docMk/>
            <pc:sldMk cId="25671271" sldId="256"/>
            <ac:spMk id="338" creationId="{8CB57A8F-63FA-42B4-B1DD-A5D257D16B54}"/>
          </ac:spMkLst>
        </pc:spChg>
        <pc:spChg chg="add mod replST">
          <ac:chgData name="Martin Locock" userId="e15b0232-237d-4436-a587-677fdd88485c" providerId="ADAL" clId="{F1684629-C362-4963-B203-FB705DF8ED3D}" dt="2024-01-04T14:50:31.436" v="3131"/>
          <ac:spMkLst>
            <pc:docMk/>
            <pc:sldMk cId="25671271" sldId="256"/>
            <ac:spMk id="338" creationId="{B4DD6334-9658-412C-B149-3420ADF6EF93}"/>
          </ac:spMkLst>
        </pc:spChg>
        <pc:spChg chg="add mod replST">
          <ac:chgData name="Martin Locock" userId="e15b0232-237d-4436-a587-677fdd88485c" providerId="ADAL" clId="{F1684629-C362-4963-B203-FB705DF8ED3D}" dt="2024-01-04T14:50:31.442" v="3140"/>
          <ac:spMkLst>
            <pc:docMk/>
            <pc:sldMk cId="25671271" sldId="256"/>
            <ac:spMk id="339" creationId="{4EA97B6C-9ABF-4CD9-9A7A-D87B17F7F40A}"/>
          </ac:spMkLst>
        </pc:spChg>
        <pc:spChg chg="add del mod replST">
          <ac:chgData name="Martin Locock" userId="e15b0232-237d-4436-a587-677fdd88485c" providerId="ADAL" clId="{F1684629-C362-4963-B203-FB705DF8ED3D}" dt="2024-01-05T09:17:18.074" v="14459"/>
          <ac:spMkLst>
            <pc:docMk/>
            <pc:sldMk cId="25671271" sldId="256"/>
            <ac:spMk id="339" creationId="{746B175D-9BF9-466F-AC9A-816F24409CAA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39" creationId="{FC3CB689-DE42-4608-8151-DFEFD53E676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40" creationId="{81FE8F5E-D2C7-42A4-9874-F3BB33E79CD3}"/>
          </ac:spMkLst>
        </pc:spChg>
        <pc:spChg chg="add del mod replST">
          <ac:chgData name="Martin Locock" userId="e15b0232-237d-4436-a587-677fdd88485c" providerId="ADAL" clId="{F1684629-C362-4963-B203-FB705DF8ED3D}" dt="2024-01-05T09:17:18.074" v="14460"/>
          <ac:spMkLst>
            <pc:docMk/>
            <pc:sldMk cId="25671271" sldId="256"/>
            <ac:spMk id="340" creationId="{B1E7805F-CB26-4999-9D77-EA7CBC0D8AAF}"/>
          </ac:spMkLst>
        </pc:spChg>
        <pc:spChg chg="add mod replST">
          <ac:chgData name="Martin Locock" userId="e15b0232-237d-4436-a587-677fdd88485c" providerId="ADAL" clId="{F1684629-C362-4963-B203-FB705DF8ED3D}" dt="2024-01-04T14:50:31.448" v="3149"/>
          <ac:spMkLst>
            <pc:docMk/>
            <pc:sldMk cId="25671271" sldId="256"/>
            <ac:spMk id="340" creationId="{CD59B955-DEFE-4C73-8663-7BD8CF7F0A8D}"/>
          </ac:spMkLst>
        </pc:spChg>
        <pc:spChg chg="add del mod replST">
          <ac:chgData name="Martin Locock" userId="e15b0232-237d-4436-a587-677fdd88485c" providerId="ADAL" clId="{F1684629-C362-4963-B203-FB705DF8ED3D}" dt="2024-01-05T09:17:18.074" v="14461"/>
          <ac:spMkLst>
            <pc:docMk/>
            <pc:sldMk cId="25671271" sldId="256"/>
            <ac:spMk id="341" creationId="{3533FB70-85B1-4DEF-B601-F1EC41405738}"/>
          </ac:spMkLst>
        </pc:spChg>
        <pc:spChg chg="add mod replST">
          <ac:chgData name="Martin Locock" userId="e15b0232-237d-4436-a587-677fdd88485c" providerId="ADAL" clId="{F1684629-C362-4963-B203-FB705DF8ED3D}" dt="2024-01-04T14:50:31.455" v="3158"/>
          <ac:spMkLst>
            <pc:docMk/>
            <pc:sldMk cId="25671271" sldId="256"/>
            <ac:spMk id="341" creationId="{85A44AF9-5FFD-46A2-8F78-C43FE15DFBE0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41" creationId="{974CA775-998F-4587-B8DD-E4A49DE275BB}"/>
          </ac:spMkLst>
        </pc:spChg>
        <pc:spChg chg="add del mod replST">
          <ac:chgData name="Martin Locock" userId="e15b0232-237d-4436-a587-677fdd88485c" providerId="ADAL" clId="{F1684629-C362-4963-B203-FB705DF8ED3D}" dt="2024-01-05T09:17:18.074" v="14462"/>
          <ac:spMkLst>
            <pc:docMk/>
            <pc:sldMk cId="25671271" sldId="256"/>
            <ac:spMk id="342" creationId="{20F161A8-AB5E-4394-8525-5E688882B3C2}"/>
          </ac:spMkLst>
        </pc:spChg>
        <pc:spChg chg="add mod replST">
          <ac:chgData name="Martin Locock" userId="e15b0232-237d-4436-a587-677fdd88485c" providerId="ADAL" clId="{F1684629-C362-4963-B203-FB705DF8ED3D}" dt="2024-01-04T14:50:31.461" v="3167"/>
          <ac:spMkLst>
            <pc:docMk/>
            <pc:sldMk cId="25671271" sldId="256"/>
            <ac:spMk id="342" creationId="{23C7DA54-E46D-42C5-A28B-2CEC24D01860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42" creationId="{921B7049-4039-46D2-AB2C-BCB65EFFBFF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43" creationId="{52D341EB-1415-4016-9314-A014A2FA8639}"/>
          </ac:spMkLst>
        </pc:spChg>
        <pc:spChg chg="add del mod replST">
          <ac:chgData name="Martin Locock" userId="e15b0232-237d-4436-a587-677fdd88485c" providerId="ADAL" clId="{F1684629-C362-4963-B203-FB705DF8ED3D}" dt="2024-01-05T09:17:18.074" v="14463"/>
          <ac:spMkLst>
            <pc:docMk/>
            <pc:sldMk cId="25671271" sldId="256"/>
            <ac:spMk id="343" creationId="{8C54B0C6-C43E-43BA-94EA-7D8A0667B08E}"/>
          </ac:spMkLst>
        </pc:spChg>
        <pc:spChg chg="add mod replST">
          <ac:chgData name="Martin Locock" userId="e15b0232-237d-4436-a587-677fdd88485c" providerId="ADAL" clId="{F1684629-C362-4963-B203-FB705DF8ED3D}" dt="2024-01-04T14:50:31.468" v="3176"/>
          <ac:spMkLst>
            <pc:docMk/>
            <pc:sldMk cId="25671271" sldId="256"/>
            <ac:spMk id="343" creationId="{CA65B782-E39C-4D2C-813D-1D22EE56B119}"/>
          </ac:spMkLst>
        </pc:spChg>
        <pc:spChg chg="add mod replST">
          <ac:chgData name="Martin Locock" userId="e15b0232-237d-4436-a587-677fdd88485c" providerId="ADAL" clId="{F1684629-C362-4963-B203-FB705DF8ED3D}" dt="2024-01-04T14:50:31.474" v="3185"/>
          <ac:spMkLst>
            <pc:docMk/>
            <pc:sldMk cId="25671271" sldId="256"/>
            <ac:spMk id="344" creationId="{448034BA-C3E1-476D-9BAA-752D047DCCA3}"/>
          </ac:spMkLst>
        </pc:spChg>
        <pc:spChg chg="add del mod replST">
          <ac:chgData name="Martin Locock" userId="e15b0232-237d-4436-a587-677fdd88485c" providerId="ADAL" clId="{F1684629-C362-4963-B203-FB705DF8ED3D}" dt="2024-01-05T09:17:18.074" v="14464"/>
          <ac:spMkLst>
            <pc:docMk/>
            <pc:sldMk cId="25671271" sldId="256"/>
            <ac:spMk id="344" creationId="{D711C77C-D081-4B29-B937-77CDB95A262F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44" creationId="{E44056DE-4FD1-440B-B912-A20BA0DD75A3}"/>
          </ac:spMkLst>
        </pc:spChg>
        <pc:spChg chg="add mod replST">
          <ac:chgData name="Martin Locock" userId="e15b0232-237d-4436-a587-677fdd88485c" providerId="ADAL" clId="{F1684629-C362-4963-B203-FB705DF8ED3D}" dt="2024-01-04T14:50:31.481" v="3194"/>
          <ac:spMkLst>
            <pc:docMk/>
            <pc:sldMk cId="25671271" sldId="256"/>
            <ac:spMk id="345" creationId="{1587FA85-D4A3-435D-ACB0-470A86656E4F}"/>
          </ac:spMkLst>
        </pc:spChg>
        <pc:spChg chg="add del mod replST">
          <ac:chgData name="Martin Locock" userId="e15b0232-237d-4436-a587-677fdd88485c" providerId="ADAL" clId="{F1684629-C362-4963-B203-FB705DF8ED3D}" dt="2024-01-05T09:17:18.074" v="14465"/>
          <ac:spMkLst>
            <pc:docMk/>
            <pc:sldMk cId="25671271" sldId="256"/>
            <ac:spMk id="345" creationId="{5D65D14B-83D0-432C-91D1-575AC0DF2087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45" creationId="{DA960194-E0D0-402F-85AE-13DF5AB49335}"/>
          </ac:spMkLst>
        </pc:spChg>
        <pc:spChg chg="add del mod replST">
          <ac:chgData name="Martin Locock" userId="e15b0232-237d-4436-a587-677fdd88485c" providerId="ADAL" clId="{F1684629-C362-4963-B203-FB705DF8ED3D}" dt="2024-01-05T09:17:18.074" v="14466"/>
          <ac:spMkLst>
            <pc:docMk/>
            <pc:sldMk cId="25671271" sldId="256"/>
            <ac:spMk id="346" creationId="{82047B4D-F519-46B6-B64C-9CF2435F0DE1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46" creationId="{8C7C2613-2001-46CA-94CC-3005B937A3F5}"/>
          </ac:spMkLst>
        </pc:spChg>
        <pc:spChg chg="add mod replST">
          <ac:chgData name="Martin Locock" userId="e15b0232-237d-4436-a587-677fdd88485c" providerId="ADAL" clId="{F1684629-C362-4963-B203-FB705DF8ED3D}" dt="2024-01-04T14:50:31.487" v="3203"/>
          <ac:spMkLst>
            <pc:docMk/>
            <pc:sldMk cId="25671271" sldId="256"/>
            <ac:spMk id="346" creationId="{D30B0ACF-9F6C-4094-A3C5-B82122AB914D}"/>
          </ac:spMkLst>
        </pc:spChg>
        <pc:spChg chg="add mod replST">
          <ac:chgData name="Martin Locock" userId="e15b0232-237d-4436-a587-677fdd88485c" providerId="ADAL" clId="{F1684629-C362-4963-B203-FB705DF8ED3D}" dt="2024-01-04T14:50:31.493" v="3212"/>
          <ac:spMkLst>
            <pc:docMk/>
            <pc:sldMk cId="25671271" sldId="256"/>
            <ac:spMk id="347" creationId="{3F9A6F46-B1C0-4E7B-A316-FA7E47E50B62}"/>
          </ac:spMkLst>
        </pc:spChg>
        <pc:spChg chg="add del mod replST">
          <ac:chgData name="Martin Locock" userId="e15b0232-237d-4436-a587-677fdd88485c" providerId="ADAL" clId="{F1684629-C362-4963-B203-FB705DF8ED3D}" dt="2024-01-05T09:17:18.074" v="14467"/>
          <ac:spMkLst>
            <pc:docMk/>
            <pc:sldMk cId="25671271" sldId="256"/>
            <ac:spMk id="347" creationId="{AC43B07D-6A0C-4DE2-804C-2DC29AC8EDE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47" creationId="{EC346ED0-5FEC-4E4C-8CA2-2089176C5B3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48" creationId="{14F3C0EF-5E63-4A03-9F77-D46F57A6C84D}"/>
          </ac:spMkLst>
        </pc:spChg>
        <pc:spChg chg="add mod replST">
          <ac:chgData name="Martin Locock" userId="e15b0232-237d-4436-a587-677fdd88485c" providerId="ADAL" clId="{F1684629-C362-4963-B203-FB705DF8ED3D}" dt="2024-01-04T14:50:31.500" v="3221"/>
          <ac:spMkLst>
            <pc:docMk/>
            <pc:sldMk cId="25671271" sldId="256"/>
            <ac:spMk id="348" creationId="{3CED05C4-53EA-4635-B77A-49BD391E2324}"/>
          </ac:spMkLst>
        </pc:spChg>
        <pc:spChg chg="add del mod replST">
          <ac:chgData name="Martin Locock" userId="e15b0232-237d-4436-a587-677fdd88485c" providerId="ADAL" clId="{F1684629-C362-4963-B203-FB705DF8ED3D}" dt="2024-01-05T09:17:18.074" v="14468"/>
          <ac:spMkLst>
            <pc:docMk/>
            <pc:sldMk cId="25671271" sldId="256"/>
            <ac:spMk id="348" creationId="{50E6973D-72E8-420F-BC8F-D03D03E65CC9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49" creationId="{2F59BC33-E12E-46C8-A253-B5D6459C8398}"/>
          </ac:spMkLst>
        </pc:spChg>
        <pc:spChg chg="add mod replST">
          <ac:chgData name="Martin Locock" userId="e15b0232-237d-4436-a587-677fdd88485c" providerId="ADAL" clId="{F1684629-C362-4963-B203-FB705DF8ED3D}" dt="2024-01-04T14:50:31.507" v="3230"/>
          <ac:spMkLst>
            <pc:docMk/>
            <pc:sldMk cId="25671271" sldId="256"/>
            <ac:spMk id="349" creationId="{3A1AF3AC-3CD1-4D7D-BC88-4FE33F45EF82}"/>
          </ac:spMkLst>
        </pc:spChg>
        <pc:spChg chg="add del mod replST">
          <ac:chgData name="Martin Locock" userId="e15b0232-237d-4436-a587-677fdd88485c" providerId="ADAL" clId="{F1684629-C362-4963-B203-FB705DF8ED3D}" dt="2024-01-05T09:17:18.074" v="14469"/>
          <ac:spMkLst>
            <pc:docMk/>
            <pc:sldMk cId="25671271" sldId="256"/>
            <ac:spMk id="349" creationId="{D63117DC-154B-4F2C-A7CC-6F6F18615EC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50" creationId="{6725C6CE-3EF1-4A58-855F-DED0176D72C4}"/>
          </ac:spMkLst>
        </pc:spChg>
        <pc:spChg chg="add del mod replST">
          <ac:chgData name="Martin Locock" userId="e15b0232-237d-4436-a587-677fdd88485c" providerId="ADAL" clId="{F1684629-C362-4963-B203-FB705DF8ED3D}" dt="2024-01-05T09:17:18.074" v="14470"/>
          <ac:spMkLst>
            <pc:docMk/>
            <pc:sldMk cId="25671271" sldId="256"/>
            <ac:spMk id="350" creationId="{D034094E-D489-42D8-8C6B-11042565D43D}"/>
          </ac:spMkLst>
        </pc:spChg>
        <pc:spChg chg="add mod replST">
          <ac:chgData name="Martin Locock" userId="e15b0232-237d-4436-a587-677fdd88485c" providerId="ADAL" clId="{F1684629-C362-4963-B203-FB705DF8ED3D}" dt="2024-01-04T14:50:31.514" v="3239"/>
          <ac:spMkLst>
            <pc:docMk/>
            <pc:sldMk cId="25671271" sldId="256"/>
            <ac:spMk id="350" creationId="{E5CBCDFF-E08E-4DD0-975B-CF3EE7C8C475}"/>
          </ac:spMkLst>
        </pc:spChg>
        <pc:spChg chg="add del mod replST">
          <ac:chgData name="Martin Locock" userId="e15b0232-237d-4436-a587-677fdd88485c" providerId="ADAL" clId="{F1684629-C362-4963-B203-FB705DF8ED3D}" dt="2024-01-05T09:17:18.074" v="14471"/>
          <ac:spMkLst>
            <pc:docMk/>
            <pc:sldMk cId="25671271" sldId="256"/>
            <ac:spMk id="351" creationId="{14A3FE12-E611-48C2-AF74-176D1B59C3F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51" creationId="{BB545183-8046-4BC1-B224-734D46E1252B}"/>
          </ac:spMkLst>
        </pc:spChg>
        <pc:spChg chg="add mod replST">
          <ac:chgData name="Martin Locock" userId="e15b0232-237d-4436-a587-677fdd88485c" providerId="ADAL" clId="{F1684629-C362-4963-B203-FB705DF8ED3D}" dt="2024-01-04T14:50:31.520" v="3248"/>
          <ac:spMkLst>
            <pc:docMk/>
            <pc:sldMk cId="25671271" sldId="256"/>
            <ac:spMk id="351" creationId="{DD7AA07A-A3DF-4BA5-8E8A-FE64F804C14B}"/>
          </ac:spMkLst>
        </pc:spChg>
        <pc:spChg chg="add mod replST">
          <ac:chgData name="Martin Locock" userId="e15b0232-237d-4436-a587-677fdd88485c" providerId="ADAL" clId="{F1684629-C362-4963-B203-FB705DF8ED3D}" dt="2024-01-04T14:50:31.525" v="3257"/>
          <ac:spMkLst>
            <pc:docMk/>
            <pc:sldMk cId="25671271" sldId="256"/>
            <ac:spMk id="352" creationId="{15D4F9BC-E816-4B3A-838E-B8AC087EF8C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52" creationId="{3B657719-C639-4030-8931-4183A70A5167}"/>
          </ac:spMkLst>
        </pc:spChg>
        <pc:spChg chg="add del mod replST">
          <ac:chgData name="Martin Locock" userId="e15b0232-237d-4436-a587-677fdd88485c" providerId="ADAL" clId="{F1684629-C362-4963-B203-FB705DF8ED3D}" dt="2024-01-05T09:17:18.074" v="14472"/>
          <ac:spMkLst>
            <pc:docMk/>
            <pc:sldMk cId="25671271" sldId="256"/>
            <ac:spMk id="352" creationId="{707363BA-48AD-4881-B667-6B7048E12EF6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53" creationId="{0B6DAC76-337B-4869-8CD2-F012C5FA1C7F}"/>
          </ac:spMkLst>
        </pc:spChg>
        <pc:spChg chg="add mod replST">
          <ac:chgData name="Martin Locock" userId="e15b0232-237d-4436-a587-677fdd88485c" providerId="ADAL" clId="{F1684629-C362-4963-B203-FB705DF8ED3D}" dt="2024-01-04T14:50:31.531" v="3266"/>
          <ac:spMkLst>
            <pc:docMk/>
            <pc:sldMk cId="25671271" sldId="256"/>
            <ac:spMk id="353" creationId="{47D6C356-D694-42AC-8235-DC23F44D6D0F}"/>
          </ac:spMkLst>
        </pc:spChg>
        <pc:spChg chg="add del mod replST">
          <ac:chgData name="Martin Locock" userId="e15b0232-237d-4436-a587-677fdd88485c" providerId="ADAL" clId="{F1684629-C362-4963-B203-FB705DF8ED3D}" dt="2024-01-05T09:17:18.074" v="14473"/>
          <ac:spMkLst>
            <pc:docMk/>
            <pc:sldMk cId="25671271" sldId="256"/>
            <ac:spMk id="353" creationId="{DFA19A88-9292-4F2C-82E0-123571DE3F56}"/>
          </ac:spMkLst>
        </pc:spChg>
        <pc:spChg chg="add del mod replST">
          <ac:chgData name="Martin Locock" userId="e15b0232-237d-4436-a587-677fdd88485c" providerId="ADAL" clId="{F1684629-C362-4963-B203-FB705DF8ED3D}" dt="2024-01-05T09:17:18.074" v="14474"/>
          <ac:spMkLst>
            <pc:docMk/>
            <pc:sldMk cId="25671271" sldId="256"/>
            <ac:spMk id="354" creationId="{3E8221F3-0BEA-4AE4-A729-9E50967CCE2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54" creationId="{94682E9F-EFCE-4E90-8FA6-B6F981AE07EE}"/>
          </ac:spMkLst>
        </pc:spChg>
        <pc:spChg chg="add mod replST">
          <ac:chgData name="Martin Locock" userId="e15b0232-237d-4436-a587-677fdd88485c" providerId="ADAL" clId="{F1684629-C362-4963-B203-FB705DF8ED3D}" dt="2024-01-04T14:50:31.537" v="3275"/>
          <ac:spMkLst>
            <pc:docMk/>
            <pc:sldMk cId="25671271" sldId="256"/>
            <ac:spMk id="354" creationId="{AC6F22DD-BE0F-4A35-82D2-4549153C0253}"/>
          </ac:spMkLst>
        </pc:spChg>
        <pc:spChg chg="add del mod replST">
          <ac:chgData name="Martin Locock" userId="e15b0232-237d-4436-a587-677fdd88485c" providerId="ADAL" clId="{F1684629-C362-4963-B203-FB705DF8ED3D}" dt="2024-01-05T09:17:18.074" v="14475"/>
          <ac:spMkLst>
            <pc:docMk/>
            <pc:sldMk cId="25671271" sldId="256"/>
            <ac:spMk id="355" creationId="{1472B714-84C0-418A-AF62-8C3C8B9D869A}"/>
          </ac:spMkLst>
        </pc:spChg>
        <pc:spChg chg="add mod replST">
          <ac:chgData name="Martin Locock" userId="e15b0232-237d-4436-a587-677fdd88485c" providerId="ADAL" clId="{F1684629-C362-4963-B203-FB705DF8ED3D}" dt="2024-01-04T14:50:31.543" v="3284"/>
          <ac:spMkLst>
            <pc:docMk/>
            <pc:sldMk cId="25671271" sldId="256"/>
            <ac:spMk id="355" creationId="{50063949-6C2B-4FDF-8C95-96FE61CECB4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55" creationId="{58274180-F23E-4A1E-9903-D662B4AA5030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56" creationId="{157B7EBB-CF65-4D1F-AB53-26EED3CDDC1F}"/>
          </ac:spMkLst>
        </pc:spChg>
        <pc:spChg chg="add del mod replST">
          <ac:chgData name="Martin Locock" userId="e15b0232-237d-4436-a587-677fdd88485c" providerId="ADAL" clId="{F1684629-C362-4963-B203-FB705DF8ED3D}" dt="2024-01-05T09:17:18.074" v="14476"/>
          <ac:spMkLst>
            <pc:docMk/>
            <pc:sldMk cId="25671271" sldId="256"/>
            <ac:spMk id="356" creationId="{3FB8C128-B547-4076-9FA2-4D9C1C1F0951}"/>
          </ac:spMkLst>
        </pc:spChg>
        <pc:spChg chg="add mod replST">
          <ac:chgData name="Martin Locock" userId="e15b0232-237d-4436-a587-677fdd88485c" providerId="ADAL" clId="{F1684629-C362-4963-B203-FB705DF8ED3D}" dt="2024-01-04T14:50:31.549" v="3293"/>
          <ac:spMkLst>
            <pc:docMk/>
            <pc:sldMk cId="25671271" sldId="256"/>
            <ac:spMk id="356" creationId="{4F503D82-8368-49F1-B2E9-FB55713F76D8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57" creationId="{484F3C92-4307-4B83-8FDE-340B19EA1D3D}"/>
          </ac:spMkLst>
        </pc:spChg>
        <pc:spChg chg="add del mod replST">
          <ac:chgData name="Martin Locock" userId="e15b0232-237d-4436-a587-677fdd88485c" providerId="ADAL" clId="{F1684629-C362-4963-B203-FB705DF8ED3D}" dt="2024-01-05T09:17:18.074" v="14477"/>
          <ac:spMkLst>
            <pc:docMk/>
            <pc:sldMk cId="25671271" sldId="256"/>
            <ac:spMk id="357" creationId="{787EDD38-F608-4440-B22C-F8865EFD25D2}"/>
          </ac:spMkLst>
        </pc:spChg>
        <pc:spChg chg="add mod replST">
          <ac:chgData name="Martin Locock" userId="e15b0232-237d-4436-a587-677fdd88485c" providerId="ADAL" clId="{F1684629-C362-4963-B203-FB705DF8ED3D}" dt="2024-01-04T14:50:31.554" v="3302"/>
          <ac:spMkLst>
            <pc:docMk/>
            <pc:sldMk cId="25671271" sldId="256"/>
            <ac:spMk id="357" creationId="{F0854744-475E-4474-AFF8-53D3E73C0776}"/>
          </ac:spMkLst>
        </pc:spChg>
        <pc:spChg chg="add mod replST">
          <ac:chgData name="Martin Locock" userId="e15b0232-237d-4436-a587-677fdd88485c" providerId="ADAL" clId="{F1684629-C362-4963-B203-FB705DF8ED3D}" dt="2024-01-04T14:50:31.559" v="3311"/>
          <ac:spMkLst>
            <pc:docMk/>
            <pc:sldMk cId="25671271" sldId="256"/>
            <ac:spMk id="358" creationId="{11D9637C-19D6-43B6-995F-5F1E4F414671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58" creationId="{2919DA35-E47A-4FB9-BD39-BF90F0E3A94F}"/>
          </ac:spMkLst>
        </pc:spChg>
        <pc:spChg chg="add del mod replST">
          <ac:chgData name="Martin Locock" userId="e15b0232-237d-4436-a587-677fdd88485c" providerId="ADAL" clId="{F1684629-C362-4963-B203-FB705DF8ED3D}" dt="2024-01-05T09:17:18.074" v="14478"/>
          <ac:spMkLst>
            <pc:docMk/>
            <pc:sldMk cId="25671271" sldId="256"/>
            <ac:spMk id="358" creationId="{9EB6FB6A-E4CD-4CF7-A5ED-3BACEEEDB89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59" creationId="{3A253193-AF2A-49E6-BBDC-7022E5135313}"/>
          </ac:spMkLst>
        </pc:spChg>
        <pc:spChg chg="add mod replST">
          <ac:chgData name="Martin Locock" userId="e15b0232-237d-4436-a587-677fdd88485c" providerId="ADAL" clId="{F1684629-C362-4963-B203-FB705DF8ED3D}" dt="2024-01-04T14:50:31.563" v="3320"/>
          <ac:spMkLst>
            <pc:docMk/>
            <pc:sldMk cId="25671271" sldId="256"/>
            <ac:spMk id="359" creationId="{724FACBC-233F-478B-8D3E-19D59630D27C}"/>
          </ac:spMkLst>
        </pc:spChg>
        <pc:spChg chg="add del mod replST">
          <ac:chgData name="Martin Locock" userId="e15b0232-237d-4436-a587-677fdd88485c" providerId="ADAL" clId="{F1684629-C362-4963-B203-FB705DF8ED3D}" dt="2024-01-05T09:17:18.089" v="14479"/>
          <ac:spMkLst>
            <pc:docMk/>
            <pc:sldMk cId="25671271" sldId="256"/>
            <ac:spMk id="359" creationId="{89E923EE-C1B9-4734-890A-790E49F074F3}"/>
          </ac:spMkLst>
        </pc:spChg>
        <pc:spChg chg="add del mod replST">
          <ac:chgData name="Martin Locock" userId="e15b0232-237d-4436-a587-677fdd88485c" providerId="ADAL" clId="{F1684629-C362-4963-B203-FB705DF8ED3D}" dt="2024-01-05T09:17:18.089" v="14480"/>
          <ac:spMkLst>
            <pc:docMk/>
            <pc:sldMk cId="25671271" sldId="256"/>
            <ac:spMk id="360" creationId="{44742573-CF5C-49C2-8890-C570DAD43DAC}"/>
          </ac:spMkLst>
        </pc:spChg>
        <pc:spChg chg="add mod replST">
          <ac:chgData name="Martin Locock" userId="e15b0232-237d-4436-a587-677fdd88485c" providerId="ADAL" clId="{F1684629-C362-4963-B203-FB705DF8ED3D}" dt="2024-01-04T14:50:31.569" v="3329"/>
          <ac:spMkLst>
            <pc:docMk/>
            <pc:sldMk cId="25671271" sldId="256"/>
            <ac:spMk id="360" creationId="{9546DFEB-0AEE-4520-A921-69C28BC92688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60" creationId="{F0C4A5D0-B900-49CA-B4F3-8F37D0AD2F9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61" creationId="{170124A6-EDA5-4320-8C2E-632A8AC0A5F4}"/>
          </ac:spMkLst>
        </pc:spChg>
        <pc:spChg chg="add mod replST">
          <ac:chgData name="Martin Locock" userId="e15b0232-237d-4436-a587-677fdd88485c" providerId="ADAL" clId="{F1684629-C362-4963-B203-FB705DF8ED3D}" dt="2024-01-04T14:50:31.573" v="3338"/>
          <ac:spMkLst>
            <pc:docMk/>
            <pc:sldMk cId="25671271" sldId="256"/>
            <ac:spMk id="361" creationId="{9D3D97ED-F5FF-474B-9E13-95C0205D8EEF}"/>
          </ac:spMkLst>
        </pc:spChg>
        <pc:spChg chg="add del mod replST">
          <ac:chgData name="Martin Locock" userId="e15b0232-237d-4436-a587-677fdd88485c" providerId="ADAL" clId="{F1684629-C362-4963-B203-FB705DF8ED3D}" dt="2024-01-05T09:17:18.089" v="14481"/>
          <ac:spMkLst>
            <pc:docMk/>
            <pc:sldMk cId="25671271" sldId="256"/>
            <ac:spMk id="361" creationId="{C68EEA87-B575-400F-ADD1-0A05641C66AB}"/>
          </ac:spMkLst>
        </pc:spChg>
        <pc:spChg chg="add mod replST">
          <ac:chgData name="Martin Locock" userId="e15b0232-237d-4436-a587-677fdd88485c" providerId="ADAL" clId="{F1684629-C362-4963-B203-FB705DF8ED3D}" dt="2024-01-04T14:50:31.579" v="3347"/>
          <ac:spMkLst>
            <pc:docMk/>
            <pc:sldMk cId="25671271" sldId="256"/>
            <ac:spMk id="362" creationId="{B9A11FF9-2734-46DA-8696-916AA1521047}"/>
          </ac:spMkLst>
        </pc:spChg>
        <pc:spChg chg="add del mod replST">
          <ac:chgData name="Martin Locock" userId="e15b0232-237d-4436-a587-677fdd88485c" providerId="ADAL" clId="{F1684629-C362-4963-B203-FB705DF8ED3D}" dt="2024-01-05T09:17:18.089" v="14482"/>
          <ac:spMkLst>
            <pc:docMk/>
            <pc:sldMk cId="25671271" sldId="256"/>
            <ac:spMk id="362" creationId="{DBF72D68-EA51-444C-BC26-826563626DB8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62" creationId="{F0A9BECB-0A20-41B8-BE76-493A4A0C070A}"/>
          </ac:spMkLst>
        </pc:spChg>
        <pc:spChg chg="add mod replST">
          <ac:chgData name="Martin Locock" userId="e15b0232-237d-4436-a587-677fdd88485c" providerId="ADAL" clId="{F1684629-C362-4963-B203-FB705DF8ED3D}" dt="2024-01-04T14:50:31.584" v="3356"/>
          <ac:spMkLst>
            <pc:docMk/>
            <pc:sldMk cId="25671271" sldId="256"/>
            <ac:spMk id="363" creationId="{1AF46926-932C-4E1A-AFCD-4E9DA3EF4260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63" creationId="{44A83251-F23A-4C8F-A55D-FB7B1BE0F33A}"/>
          </ac:spMkLst>
        </pc:spChg>
        <pc:spChg chg="add del mod replST">
          <ac:chgData name="Martin Locock" userId="e15b0232-237d-4436-a587-677fdd88485c" providerId="ADAL" clId="{F1684629-C362-4963-B203-FB705DF8ED3D}" dt="2024-01-05T09:17:18.089" v="14483"/>
          <ac:spMkLst>
            <pc:docMk/>
            <pc:sldMk cId="25671271" sldId="256"/>
            <ac:spMk id="363" creationId="{8F8D8E95-9DC5-432B-BAAA-C4AB5CDB34CB}"/>
          </ac:spMkLst>
        </pc:spChg>
        <pc:spChg chg="add del mod replST">
          <ac:chgData name="Martin Locock" userId="e15b0232-237d-4436-a587-677fdd88485c" providerId="ADAL" clId="{F1684629-C362-4963-B203-FB705DF8ED3D}" dt="2024-01-05T09:17:18.089" v="14484"/>
          <ac:spMkLst>
            <pc:docMk/>
            <pc:sldMk cId="25671271" sldId="256"/>
            <ac:spMk id="364" creationId="{4CFFC7FB-D73E-40C5-A65E-E0445BBD06E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64" creationId="{C3A45FF4-393B-4925-8624-89AE3DADC42F}"/>
          </ac:spMkLst>
        </pc:spChg>
        <pc:spChg chg="add mod replST">
          <ac:chgData name="Martin Locock" userId="e15b0232-237d-4436-a587-677fdd88485c" providerId="ADAL" clId="{F1684629-C362-4963-B203-FB705DF8ED3D}" dt="2024-01-04T14:50:31.590" v="3365"/>
          <ac:spMkLst>
            <pc:docMk/>
            <pc:sldMk cId="25671271" sldId="256"/>
            <ac:spMk id="364" creationId="{FFC5C7C3-4986-42F0-8711-F4910AFC1C0F}"/>
          </ac:spMkLst>
        </pc:spChg>
        <pc:spChg chg="add del mod replST">
          <ac:chgData name="Martin Locock" userId="e15b0232-237d-4436-a587-677fdd88485c" providerId="ADAL" clId="{F1684629-C362-4963-B203-FB705DF8ED3D}" dt="2024-01-05T09:17:18.089" v="14485"/>
          <ac:spMkLst>
            <pc:docMk/>
            <pc:sldMk cId="25671271" sldId="256"/>
            <ac:spMk id="365" creationId="{2C86C8BA-6239-4292-8FF2-1C00AAD50CC0}"/>
          </ac:spMkLst>
        </pc:spChg>
        <pc:spChg chg="add mod replST">
          <ac:chgData name="Martin Locock" userId="e15b0232-237d-4436-a587-677fdd88485c" providerId="ADAL" clId="{F1684629-C362-4963-B203-FB705DF8ED3D}" dt="2024-01-04T14:50:31.597" v="3374"/>
          <ac:spMkLst>
            <pc:docMk/>
            <pc:sldMk cId="25671271" sldId="256"/>
            <ac:spMk id="365" creationId="{370F5828-BEB0-4717-AB51-653F58DDECE6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65" creationId="{F3E7A876-B07A-4C9A-9F1C-BB80B5F415CF}"/>
          </ac:spMkLst>
        </pc:spChg>
        <pc:spChg chg="add del mod replST">
          <ac:chgData name="Martin Locock" userId="e15b0232-237d-4436-a587-677fdd88485c" providerId="ADAL" clId="{F1684629-C362-4963-B203-FB705DF8ED3D}" dt="2024-01-05T09:17:18.089" v="14486"/>
          <ac:spMkLst>
            <pc:docMk/>
            <pc:sldMk cId="25671271" sldId="256"/>
            <ac:spMk id="366" creationId="{38CF43A3-269A-40D6-B316-7A1AA3999FEA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66" creationId="{7F71097F-8642-43C7-8FD8-07AACAFBD79E}"/>
          </ac:spMkLst>
        </pc:spChg>
        <pc:spChg chg="add mod replST">
          <ac:chgData name="Martin Locock" userId="e15b0232-237d-4436-a587-677fdd88485c" providerId="ADAL" clId="{F1684629-C362-4963-B203-FB705DF8ED3D}" dt="2024-01-04T14:50:31.602" v="3383"/>
          <ac:spMkLst>
            <pc:docMk/>
            <pc:sldMk cId="25671271" sldId="256"/>
            <ac:spMk id="366" creationId="{CECED930-BD58-481B-943A-1528B42A1EE8}"/>
          </ac:spMkLst>
        </pc:spChg>
        <pc:spChg chg="add mod replST">
          <ac:chgData name="Martin Locock" userId="e15b0232-237d-4436-a587-677fdd88485c" providerId="ADAL" clId="{F1684629-C362-4963-B203-FB705DF8ED3D}" dt="2024-01-04T14:50:31.607" v="3392"/>
          <ac:spMkLst>
            <pc:docMk/>
            <pc:sldMk cId="25671271" sldId="256"/>
            <ac:spMk id="367" creationId="{1DF7FE2D-CCDD-42C9-8CCD-C863590DB591}"/>
          </ac:spMkLst>
        </pc:spChg>
        <pc:spChg chg="add del mod replST">
          <ac:chgData name="Martin Locock" userId="e15b0232-237d-4436-a587-677fdd88485c" providerId="ADAL" clId="{F1684629-C362-4963-B203-FB705DF8ED3D}" dt="2024-01-05T09:17:18.089" v="14487"/>
          <ac:spMkLst>
            <pc:docMk/>
            <pc:sldMk cId="25671271" sldId="256"/>
            <ac:spMk id="367" creationId="{74BFD40A-3028-445E-9ACD-A14F791597F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67" creationId="{879C87B9-1D5A-4C3B-841D-06B935C600FE}"/>
          </ac:spMkLst>
        </pc:spChg>
        <pc:spChg chg="add del mod replST">
          <ac:chgData name="Martin Locock" userId="e15b0232-237d-4436-a587-677fdd88485c" providerId="ADAL" clId="{F1684629-C362-4963-B203-FB705DF8ED3D}" dt="2024-01-05T09:17:18.089" v="14488"/>
          <ac:spMkLst>
            <pc:docMk/>
            <pc:sldMk cId="25671271" sldId="256"/>
            <ac:spMk id="368" creationId="{06BE8C0C-B5BB-4EC7-B672-E1948400F33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68" creationId="{225E68B9-8378-4396-853C-287E0F49E1FE}"/>
          </ac:spMkLst>
        </pc:spChg>
        <pc:spChg chg="add mod replST">
          <ac:chgData name="Martin Locock" userId="e15b0232-237d-4436-a587-677fdd88485c" providerId="ADAL" clId="{F1684629-C362-4963-B203-FB705DF8ED3D}" dt="2024-01-04T14:50:31.612" v="3401"/>
          <ac:spMkLst>
            <pc:docMk/>
            <pc:sldMk cId="25671271" sldId="256"/>
            <ac:spMk id="368" creationId="{A34FB9DB-587C-4838-8695-1B68E9EE6E3E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69" creationId="{117DC3D7-5C0B-4890-AB11-050756CDD5FE}"/>
          </ac:spMkLst>
        </pc:spChg>
        <pc:spChg chg="add mod replST">
          <ac:chgData name="Martin Locock" userId="e15b0232-237d-4436-a587-677fdd88485c" providerId="ADAL" clId="{F1684629-C362-4963-B203-FB705DF8ED3D}" dt="2024-01-04T14:50:31.618" v="3410"/>
          <ac:spMkLst>
            <pc:docMk/>
            <pc:sldMk cId="25671271" sldId="256"/>
            <ac:spMk id="369" creationId="{64B76CCF-96B5-474C-9F08-D92B4766F57F}"/>
          </ac:spMkLst>
        </pc:spChg>
        <pc:spChg chg="add del mod replST">
          <ac:chgData name="Martin Locock" userId="e15b0232-237d-4436-a587-677fdd88485c" providerId="ADAL" clId="{F1684629-C362-4963-B203-FB705DF8ED3D}" dt="2024-01-05T09:17:18.089" v="14489"/>
          <ac:spMkLst>
            <pc:docMk/>
            <pc:sldMk cId="25671271" sldId="256"/>
            <ac:spMk id="369" creationId="{F950D027-C338-4986-AE69-224001D50BA9}"/>
          </ac:spMkLst>
        </pc:spChg>
        <pc:spChg chg="add del mod replST">
          <ac:chgData name="Martin Locock" userId="e15b0232-237d-4436-a587-677fdd88485c" providerId="ADAL" clId="{F1684629-C362-4963-B203-FB705DF8ED3D}" dt="2024-01-05T09:17:18.089" v="14490"/>
          <ac:spMkLst>
            <pc:docMk/>
            <pc:sldMk cId="25671271" sldId="256"/>
            <ac:spMk id="370" creationId="{2AB91ED8-E6D2-4DD1-9C25-5908D9564836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70" creationId="{3339ECE2-9ECC-47D6-AFFD-E4DCDC6E8926}"/>
          </ac:spMkLst>
        </pc:spChg>
        <pc:spChg chg="add mod replST">
          <ac:chgData name="Martin Locock" userId="e15b0232-237d-4436-a587-677fdd88485c" providerId="ADAL" clId="{F1684629-C362-4963-B203-FB705DF8ED3D}" dt="2024-01-04T14:50:31.623" v="3419"/>
          <ac:spMkLst>
            <pc:docMk/>
            <pc:sldMk cId="25671271" sldId="256"/>
            <ac:spMk id="370" creationId="{8287184E-F356-433D-9954-8E48FD2D0C60}"/>
          </ac:spMkLst>
        </pc:spChg>
        <pc:spChg chg="add mod replST">
          <ac:chgData name="Martin Locock" userId="e15b0232-237d-4436-a587-677fdd88485c" providerId="ADAL" clId="{F1684629-C362-4963-B203-FB705DF8ED3D}" dt="2024-01-04T14:50:31.628" v="3428"/>
          <ac:spMkLst>
            <pc:docMk/>
            <pc:sldMk cId="25671271" sldId="256"/>
            <ac:spMk id="371" creationId="{30C80F1B-34EC-48B8-9FE3-45DDC34B8E8A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71" creationId="{7053615E-EC7E-43D4-8FBD-417677F63389}"/>
          </ac:spMkLst>
        </pc:spChg>
        <pc:spChg chg="add del mod replST">
          <ac:chgData name="Martin Locock" userId="e15b0232-237d-4436-a587-677fdd88485c" providerId="ADAL" clId="{F1684629-C362-4963-B203-FB705DF8ED3D}" dt="2024-01-05T09:17:18.089" v="14491"/>
          <ac:spMkLst>
            <pc:docMk/>
            <pc:sldMk cId="25671271" sldId="256"/>
            <ac:spMk id="371" creationId="{A501896C-FD8C-4FBF-AC47-6EFA65563F18}"/>
          </ac:spMkLst>
        </pc:spChg>
        <pc:spChg chg="add del mod replST">
          <ac:chgData name="Martin Locock" userId="e15b0232-237d-4436-a587-677fdd88485c" providerId="ADAL" clId="{F1684629-C362-4963-B203-FB705DF8ED3D}" dt="2024-01-05T09:17:18.089" v="14492"/>
          <ac:spMkLst>
            <pc:docMk/>
            <pc:sldMk cId="25671271" sldId="256"/>
            <ac:spMk id="372" creationId="{4909ADBD-DE35-4268-AC83-FF2FDB384F08}"/>
          </ac:spMkLst>
        </pc:spChg>
        <pc:spChg chg="add mod replST">
          <ac:chgData name="Martin Locock" userId="e15b0232-237d-4436-a587-677fdd88485c" providerId="ADAL" clId="{F1684629-C362-4963-B203-FB705DF8ED3D}" dt="2024-01-04T14:50:31.634" v="3437"/>
          <ac:spMkLst>
            <pc:docMk/>
            <pc:sldMk cId="25671271" sldId="256"/>
            <ac:spMk id="372" creationId="{7FCA1335-2B82-4AF5-861D-CE9504606E39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72" creationId="{B8D9CA3A-83C7-440D-BA49-DF396BA30545}"/>
          </ac:spMkLst>
        </pc:spChg>
        <pc:spChg chg="add del mod replST">
          <ac:chgData name="Martin Locock" userId="e15b0232-237d-4436-a587-677fdd88485c" providerId="ADAL" clId="{F1684629-C362-4963-B203-FB705DF8ED3D}" dt="2024-01-05T09:17:18.089" v="14493"/>
          <ac:spMkLst>
            <pc:docMk/>
            <pc:sldMk cId="25671271" sldId="256"/>
            <ac:spMk id="373" creationId="{0BBEF3F9-A474-45B3-978C-40BE17BE4601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73" creationId="{BF584416-639B-46B0-9E69-F4A4088D2919}"/>
          </ac:spMkLst>
        </pc:spChg>
        <pc:spChg chg="add mod replST">
          <ac:chgData name="Martin Locock" userId="e15b0232-237d-4436-a587-677fdd88485c" providerId="ADAL" clId="{F1684629-C362-4963-B203-FB705DF8ED3D}" dt="2024-01-04T14:50:31.639" v="3446"/>
          <ac:spMkLst>
            <pc:docMk/>
            <pc:sldMk cId="25671271" sldId="256"/>
            <ac:spMk id="373" creationId="{C2A46241-2449-484A-8FD6-A1066E25EFB4}"/>
          </ac:spMkLst>
        </pc:spChg>
        <pc:spChg chg="add mod replST">
          <ac:chgData name="Martin Locock" userId="e15b0232-237d-4436-a587-677fdd88485c" providerId="ADAL" clId="{F1684629-C362-4963-B203-FB705DF8ED3D}" dt="2024-01-04T14:50:31.643" v="3455"/>
          <ac:spMkLst>
            <pc:docMk/>
            <pc:sldMk cId="25671271" sldId="256"/>
            <ac:spMk id="374" creationId="{3D794D6C-F498-49C2-B1D4-852C772F3F7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74" creationId="{C9D09D71-F88B-42B9-BF4D-E83B9645CD4E}"/>
          </ac:spMkLst>
        </pc:spChg>
        <pc:spChg chg="add del mod replST">
          <ac:chgData name="Martin Locock" userId="e15b0232-237d-4436-a587-677fdd88485c" providerId="ADAL" clId="{F1684629-C362-4963-B203-FB705DF8ED3D}" dt="2024-01-05T09:17:18.089" v="14494"/>
          <ac:spMkLst>
            <pc:docMk/>
            <pc:sldMk cId="25671271" sldId="256"/>
            <ac:spMk id="374" creationId="{CFE29D68-81EB-4CD9-8B73-08A147EAA1B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75" creationId="{2C780478-3C7D-4750-B9FD-409F12E1C59E}"/>
          </ac:spMkLst>
        </pc:spChg>
        <pc:spChg chg="add del mod replST">
          <ac:chgData name="Martin Locock" userId="e15b0232-237d-4436-a587-677fdd88485c" providerId="ADAL" clId="{F1684629-C362-4963-B203-FB705DF8ED3D}" dt="2024-01-05T09:17:18.089" v="14495"/>
          <ac:spMkLst>
            <pc:docMk/>
            <pc:sldMk cId="25671271" sldId="256"/>
            <ac:spMk id="375" creationId="{CAFFC415-ECDE-4DF3-90BB-AF81807136F0}"/>
          </ac:spMkLst>
        </pc:spChg>
        <pc:spChg chg="add mod replST">
          <ac:chgData name="Martin Locock" userId="e15b0232-237d-4436-a587-677fdd88485c" providerId="ADAL" clId="{F1684629-C362-4963-B203-FB705DF8ED3D}" dt="2024-01-04T14:50:31.649" v="3464"/>
          <ac:spMkLst>
            <pc:docMk/>
            <pc:sldMk cId="25671271" sldId="256"/>
            <ac:spMk id="375" creationId="{D371CADB-C2D4-4DA0-A8BB-550548FFDDDA}"/>
          </ac:spMkLst>
        </pc:spChg>
        <pc:spChg chg="add mod replST">
          <ac:chgData name="Martin Locock" userId="e15b0232-237d-4436-a587-677fdd88485c" providerId="ADAL" clId="{F1684629-C362-4963-B203-FB705DF8ED3D}" dt="2024-01-04T14:50:31.654" v="3473"/>
          <ac:spMkLst>
            <pc:docMk/>
            <pc:sldMk cId="25671271" sldId="256"/>
            <ac:spMk id="376" creationId="{95355E1E-6AD2-4FDF-8E72-650429CB0235}"/>
          </ac:spMkLst>
        </pc:spChg>
        <pc:spChg chg="add del mod replST">
          <ac:chgData name="Martin Locock" userId="e15b0232-237d-4436-a587-677fdd88485c" providerId="ADAL" clId="{F1684629-C362-4963-B203-FB705DF8ED3D}" dt="2024-01-05T09:17:18.089" v="14496"/>
          <ac:spMkLst>
            <pc:docMk/>
            <pc:sldMk cId="25671271" sldId="256"/>
            <ac:spMk id="376" creationId="{B167E305-8B2F-44F7-B071-FB505948EB2A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76" creationId="{DECF16E1-52BD-41A8-96E4-678BDB9E0A33}"/>
          </ac:spMkLst>
        </pc:spChg>
        <pc:spChg chg="add del mod replST">
          <ac:chgData name="Martin Locock" userId="e15b0232-237d-4436-a587-677fdd88485c" providerId="ADAL" clId="{F1684629-C362-4963-B203-FB705DF8ED3D}" dt="2024-01-05T09:17:18.089" v="14497"/>
          <ac:spMkLst>
            <pc:docMk/>
            <pc:sldMk cId="25671271" sldId="256"/>
            <ac:spMk id="377" creationId="{8A9FBFEB-8974-48C6-9920-46701495BD9D}"/>
          </ac:spMkLst>
        </pc:spChg>
        <pc:spChg chg="add mod replST">
          <ac:chgData name="Martin Locock" userId="e15b0232-237d-4436-a587-677fdd88485c" providerId="ADAL" clId="{F1684629-C362-4963-B203-FB705DF8ED3D}" dt="2024-01-04T14:50:31.659" v="3482"/>
          <ac:spMkLst>
            <pc:docMk/>
            <pc:sldMk cId="25671271" sldId="256"/>
            <ac:spMk id="377" creationId="{B05E7765-90E3-4FFD-8B3D-0AC94CF57F10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77" creationId="{D8D3CC5D-179D-4CCF-A9DF-8060DA9D0649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78" creationId="{1916D74E-0BB2-4B6C-AD8B-F02928D87B63}"/>
          </ac:spMkLst>
        </pc:spChg>
        <pc:spChg chg="add del mod replST">
          <ac:chgData name="Martin Locock" userId="e15b0232-237d-4436-a587-677fdd88485c" providerId="ADAL" clId="{F1684629-C362-4963-B203-FB705DF8ED3D}" dt="2024-01-05T09:17:18.089" v="14498"/>
          <ac:spMkLst>
            <pc:docMk/>
            <pc:sldMk cId="25671271" sldId="256"/>
            <ac:spMk id="378" creationId="{9C2CD15F-CAB3-4C5F-BA03-D2ECBAFA4ACD}"/>
          </ac:spMkLst>
        </pc:spChg>
        <pc:spChg chg="add mod replST">
          <ac:chgData name="Martin Locock" userId="e15b0232-237d-4436-a587-677fdd88485c" providerId="ADAL" clId="{F1684629-C362-4963-B203-FB705DF8ED3D}" dt="2024-01-04T14:50:31.664" v="3491"/>
          <ac:spMkLst>
            <pc:docMk/>
            <pc:sldMk cId="25671271" sldId="256"/>
            <ac:spMk id="378" creationId="{DA161985-2181-4208-ABBC-D11B92576A08}"/>
          </ac:spMkLst>
        </pc:spChg>
        <pc:spChg chg="add del mod replST">
          <ac:chgData name="Martin Locock" userId="e15b0232-237d-4436-a587-677fdd88485c" providerId="ADAL" clId="{F1684629-C362-4963-B203-FB705DF8ED3D}" dt="2024-01-05T09:17:18.089" v="14499"/>
          <ac:spMkLst>
            <pc:docMk/>
            <pc:sldMk cId="25671271" sldId="256"/>
            <ac:spMk id="379" creationId="{657B8C83-7D26-4D76-B8AE-54128C2AA785}"/>
          </ac:spMkLst>
        </pc:spChg>
        <pc:spChg chg="add mod replST">
          <ac:chgData name="Martin Locock" userId="e15b0232-237d-4436-a587-677fdd88485c" providerId="ADAL" clId="{F1684629-C362-4963-B203-FB705DF8ED3D}" dt="2024-01-04T14:50:31.669" v="3500"/>
          <ac:spMkLst>
            <pc:docMk/>
            <pc:sldMk cId="25671271" sldId="256"/>
            <ac:spMk id="379" creationId="{6DAA5446-0C68-4D63-A58B-3294E057F82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79" creationId="{E3E12C2E-E5C3-4149-BC49-9B44F5FB46C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80" creationId="{54DAF1F0-C0DA-456A-ACAC-5437F043741F}"/>
          </ac:spMkLst>
        </pc:spChg>
        <pc:spChg chg="add mod replST">
          <ac:chgData name="Martin Locock" userId="e15b0232-237d-4436-a587-677fdd88485c" providerId="ADAL" clId="{F1684629-C362-4963-B203-FB705DF8ED3D}" dt="2024-01-04T14:50:31.674" v="3509"/>
          <ac:spMkLst>
            <pc:docMk/>
            <pc:sldMk cId="25671271" sldId="256"/>
            <ac:spMk id="380" creationId="{906BCA94-AEC7-4D15-B9A7-3378A7DD9D8B}"/>
          </ac:spMkLst>
        </pc:spChg>
        <pc:spChg chg="add del mod replST">
          <ac:chgData name="Martin Locock" userId="e15b0232-237d-4436-a587-677fdd88485c" providerId="ADAL" clId="{F1684629-C362-4963-B203-FB705DF8ED3D}" dt="2024-01-05T09:17:18.089" v="14500"/>
          <ac:spMkLst>
            <pc:docMk/>
            <pc:sldMk cId="25671271" sldId="256"/>
            <ac:spMk id="380" creationId="{E2F0328F-7E98-4506-B9F9-D84597F5F111}"/>
          </ac:spMkLst>
        </pc:spChg>
        <pc:spChg chg="add del mod replST">
          <ac:chgData name="Martin Locock" userId="e15b0232-237d-4436-a587-677fdd88485c" providerId="ADAL" clId="{F1684629-C362-4963-B203-FB705DF8ED3D}" dt="2024-01-05T09:17:18.089" v="14501"/>
          <ac:spMkLst>
            <pc:docMk/>
            <pc:sldMk cId="25671271" sldId="256"/>
            <ac:spMk id="381" creationId="{23D8FFE5-E064-4F70-99E6-68324C1BA3BC}"/>
          </ac:spMkLst>
        </pc:spChg>
        <pc:spChg chg="add mod replST">
          <ac:chgData name="Martin Locock" userId="e15b0232-237d-4436-a587-677fdd88485c" providerId="ADAL" clId="{F1684629-C362-4963-B203-FB705DF8ED3D}" dt="2024-01-04T14:50:31.679" v="3518"/>
          <ac:spMkLst>
            <pc:docMk/>
            <pc:sldMk cId="25671271" sldId="256"/>
            <ac:spMk id="381" creationId="{B8F022AE-EA2E-4AB2-B6DF-CC4B63A2895A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81" creationId="{F96AA12C-CD99-402F-8A5D-E711F3A711E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82" creationId="{3B7802BD-C7E8-407E-901F-77A14D54628B}"/>
          </ac:spMkLst>
        </pc:spChg>
        <pc:spChg chg="add del mod replST">
          <ac:chgData name="Martin Locock" userId="e15b0232-237d-4436-a587-677fdd88485c" providerId="ADAL" clId="{F1684629-C362-4963-B203-FB705DF8ED3D}" dt="2024-01-05T09:17:18.089" v="14502"/>
          <ac:spMkLst>
            <pc:docMk/>
            <pc:sldMk cId="25671271" sldId="256"/>
            <ac:spMk id="382" creationId="{A46ECB9A-14C5-4731-AEA6-C9747D130C28}"/>
          </ac:spMkLst>
        </pc:spChg>
        <pc:spChg chg="add mod replST">
          <ac:chgData name="Martin Locock" userId="e15b0232-237d-4436-a587-677fdd88485c" providerId="ADAL" clId="{F1684629-C362-4963-B203-FB705DF8ED3D}" dt="2024-01-04T14:50:31.684" v="3527"/>
          <ac:spMkLst>
            <pc:docMk/>
            <pc:sldMk cId="25671271" sldId="256"/>
            <ac:spMk id="382" creationId="{C842E649-4769-4191-B2AC-8521329142D0}"/>
          </ac:spMkLst>
        </pc:spChg>
        <pc:spChg chg="add mod replST">
          <ac:chgData name="Martin Locock" userId="e15b0232-237d-4436-a587-677fdd88485c" providerId="ADAL" clId="{F1684629-C362-4963-B203-FB705DF8ED3D}" dt="2024-01-04T14:50:31.689" v="3536"/>
          <ac:spMkLst>
            <pc:docMk/>
            <pc:sldMk cId="25671271" sldId="256"/>
            <ac:spMk id="383" creationId="{5D8B4A54-505B-41C4-9007-3F4F8A83D0D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83" creationId="{8B01C768-7684-432E-BC9A-3175FCE86265}"/>
          </ac:spMkLst>
        </pc:spChg>
        <pc:spChg chg="add del mod replST">
          <ac:chgData name="Martin Locock" userId="e15b0232-237d-4436-a587-677fdd88485c" providerId="ADAL" clId="{F1684629-C362-4963-B203-FB705DF8ED3D}" dt="2024-01-05T09:17:18.105" v="14503"/>
          <ac:spMkLst>
            <pc:docMk/>
            <pc:sldMk cId="25671271" sldId="256"/>
            <ac:spMk id="383" creationId="{97D9D5DE-CE2C-46BD-9C7A-165CD49B65D9}"/>
          </ac:spMkLst>
        </pc:spChg>
        <pc:spChg chg="add del mod replST">
          <ac:chgData name="Martin Locock" userId="e15b0232-237d-4436-a587-677fdd88485c" providerId="ADAL" clId="{F1684629-C362-4963-B203-FB705DF8ED3D}" dt="2024-01-05T09:17:18.105" v="14504"/>
          <ac:spMkLst>
            <pc:docMk/>
            <pc:sldMk cId="25671271" sldId="256"/>
            <ac:spMk id="384" creationId="{42DFA3F4-9E5D-484A-9ABD-D919B79B42E2}"/>
          </ac:spMkLst>
        </pc:spChg>
        <pc:spChg chg="add mod replST">
          <ac:chgData name="Martin Locock" userId="e15b0232-237d-4436-a587-677fdd88485c" providerId="ADAL" clId="{F1684629-C362-4963-B203-FB705DF8ED3D}" dt="2024-01-04T14:50:31.694" v="3545"/>
          <ac:spMkLst>
            <pc:docMk/>
            <pc:sldMk cId="25671271" sldId="256"/>
            <ac:spMk id="384" creationId="{8102123B-2308-4212-BF18-BA97E1C7D24C}"/>
          </ac:spMkLst>
        </pc:spChg>
        <pc:spChg chg="add mod replST">
          <ac:chgData name="Martin Locock" userId="e15b0232-237d-4436-a587-677fdd88485c" providerId="ADAL" clId="{F1684629-C362-4963-B203-FB705DF8ED3D}" dt="2024-01-05T10:17:01.267" v="19715"/>
          <ac:spMkLst>
            <pc:docMk/>
            <pc:sldMk cId="25671271" sldId="256"/>
            <ac:spMk id="384" creationId="{CCD7843C-789F-41E3-B6DF-06B16D5E9E3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84" creationId="{D25D6560-FFA5-41A0-B1C1-2B9D0ACA71B5}"/>
          </ac:spMkLst>
        </pc:spChg>
        <pc:spChg chg="add del mod replST">
          <ac:chgData name="Martin Locock" userId="e15b0232-237d-4436-a587-677fdd88485c" providerId="ADAL" clId="{F1684629-C362-4963-B203-FB705DF8ED3D}" dt="2024-01-05T09:17:18.105" v="14505"/>
          <ac:spMkLst>
            <pc:docMk/>
            <pc:sldMk cId="25671271" sldId="256"/>
            <ac:spMk id="385" creationId="{33EE83E3-4A2B-45B9-836D-955AD33C1A83}"/>
          </ac:spMkLst>
        </pc:spChg>
        <pc:spChg chg="add mod replST">
          <ac:chgData name="Martin Locock" userId="e15b0232-237d-4436-a587-677fdd88485c" providerId="ADAL" clId="{F1684629-C362-4963-B203-FB705DF8ED3D}" dt="2024-01-04T14:50:31.700" v="3554"/>
          <ac:spMkLst>
            <pc:docMk/>
            <pc:sldMk cId="25671271" sldId="256"/>
            <ac:spMk id="385" creationId="{534AE8C6-BE23-417D-BBF0-708DE26AEAD5}"/>
          </ac:spMkLst>
        </pc:spChg>
        <pc:spChg chg="add mod replST">
          <ac:chgData name="Martin Locock" userId="e15b0232-237d-4436-a587-677fdd88485c" providerId="ADAL" clId="{F1684629-C362-4963-B203-FB705DF8ED3D}" dt="2024-01-05T10:17:01.267" v="19724"/>
          <ac:spMkLst>
            <pc:docMk/>
            <pc:sldMk cId="25671271" sldId="256"/>
            <ac:spMk id="385" creationId="{8F9584D7-2698-475D-BA6A-F2DC084FAF6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85" creationId="{C58E0B39-8317-4C67-AFE5-6DAD16CB02F5}"/>
          </ac:spMkLst>
        </pc:spChg>
        <pc:spChg chg="add mod replST">
          <ac:chgData name="Martin Locock" userId="e15b0232-237d-4436-a587-677fdd88485c" providerId="ADAL" clId="{F1684629-C362-4963-B203-FB705DF8ED3D}" dt="2024-01-05T10:17:01.283" v="19733"/>
          <ac:spMkLst>
            <pc:docMk/>
            <pc:sldMk cId="25671271" sldId="256"/>
            <ac:spMk id="386" creationId="{499C84C6-B2F3-47F7-A313-7F6F436910DC}"/>
          </ac:spMkLst>
        </pc:spChg>
        <pc:spChg chg="add mod replST">
          <ac:chgData name="Martin Locock" userId="e15b0232-237d-4436-a587-677fdd88485c" providerId="ADAL" clId="{F1684629-C362-4963-B203-FB705DF8ED3D}" dt="2024-01-04T14:50:31.704" v="3563"/>
          <ac:spMkLst>
            <pc:docMk/>
            <pc:sldMk cId="25671271" sldId="256"/>
            <ac:spMk id="386" creationId="{4BBEC54F-CE1D-4751-A5C9-77A164F2A721}"/>
          </ac:spMkLst>
        </pc:spChg>
        <pc:spChg chg="add del mod replST">
          <ac:chgData name="Martin Locock" userId="e15b0232-237d-4436-a587-677fdd88485c" providerId="ADAL" clId="{F1684629-C362-4963-B203-FB705DF8ED3D}" dt="2024-01-05T09:17:18.105" v="14506"/>
          <ac:spMkLst>
            <pc:docMk/>
            <pc:sldMk cId="25671271" sldId="256"/>
            <ac:spMk id="386" creationId="{A945D4E1-CCB0-4BF6-9987-540A39A360A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86" creationId="{FB64B0E9-0110-4D4E-839D-601A2445BEAA}"/>
          </ac:spMkLst>
        </pc:spChg>
        <pc:spChg chg="add mod replST">
          <ac:chgData name="Martin Locock" userId="e15b0232-237d-4436-a587-677fdd88485c" providerId="ADAL" clId="{F1684629-C362-4963-B203-FB705DF8ED3D}" dt="2024-01-05T10:17:01.283" v="19742"/>
          <ac:spMkLst>
            <pc:docMk/>
            <pc:sldMk cId="25671271" sldId="256"/>
            <ac:spMk id="387" creationId="{52FB7925-9D48-43D0-AB0A-A24001CD98FD}"/>
          </ac:spMkLst>
        </pc:spChg>
        <pc:spChg chg="add mod replST">
          <ac:chgData name="Martin Locock" userId="e15b0232-237d-4436-a587-677fdd88485c" providerId="ADAL" clId="{F1684629-C362-4963-B203-FB705DF8ED3D}" dt="2024-01-04T14:50:31.710" v="3572"/>
          <ac:spMkLst>
            <pc:docMk/>
            <pc:sldMk cId="25671271" sldId="256"/>
            <ac:spMk id="387" creationId="{7FC0D542-F7CD-4174-959D-A22CE9B80230}"/>
          </ac:spMkLst>
        </pc:spChg>
        <pc:spChg chg="add del mod replST">
          <ac:chgData name="Martin Locock" userId="e15b0232-237d-4436-a587-677fdd88485c" providerId="ADAL" clId="{F1684629-C362-4963-B203-FB705DF8ED3D}" dt="2024-01-05T09:17:18.105" v="14507"/>
          <ac:spMkLst>
            <pc:docMk/>
            <pc:sldMk cId="25671271" sldId="256"/>
            <ac:spMk id="387" creationId="{8A4C765B-896B-4247-BE92-B81863BFDA7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87" creationId="{B2DB408D-5D24-4B83-9F7D-AA441C882273}"/>
          </ac:spMkLst>
        </pc:spChg>
        <pc:spChg chg="add mod replST">
          <ac:chgData name="Martin Locock" userId="e15b0232-237d-4436-a587-677fdd88485c" providerId="ADAL" clId="{F1684629-C362-4963-B203-FB705DF8ED3D}" dt="2024-01-04T14:50:31.715" v="3581"/>
          <ac:spMkLst>
            <pc:docMk/>
            <pc:sldMk cId="25671271" sldId="256"/>
            <ac:spMk id="388" creationId="{02197F36-4EA7-416D-8C42-47958DEBF7A6}"/>
          </ac:spMkLst>
        </pc:spChg>
        <pc:spChg chg="add del mod replST">
          <ac:chgData name="Martin Locock" userId="e15b0232-237d-4436-a587-677fdd88485c" providerId="ADAL" clId="{F1684629-C362-4963-B203-FB705DF8ED3D}" dt="2024-01-05T09:17:18.105" v="14508"/>
          <ac:spMkLst>
            <pc:docMk/>
            <pc:sldMk cId="25671271" sldId="256"/>
            <ac:spMk id="388" creationId="{5BD6D47C-D395-4A27-8611-68A1A0802B85}"/>
          </ac:spMkLst>
        </pc:spChg>
        <pc:spChg chg="add mod replST">
          <ac:chgData name="Martin Locock" userId="e15b0232-237d-4436-a587-677fdd88485c" providerId="ADAL" clId="{F1684629-C362-4963-B203-FB705DF8ED3D}" dt="2024-01-05T10:17:01.283" v="19751"/>
          <ac:spMkLst>
            <pc:docMk/>
            <pc:sldMk cId="25671271" sldId="256"/>
            <ac:spMk id="388" creationId="{712E91FD-CFF3-4D6C-999E-479D84088711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88" creationId="{CBA16E59-0B46-41FE-BE88-1C8218F7511D}"/>
          </ac:spMkLst>
        </pc:spChg>
        <pc:spChg chg="add mod replST">
          <ac:chgData name="Martin Locock" userId="e15b0232-237d-4436-a587-677fdd88485c" providerId="ADAL" clId="{F1684629-C362-4963-B203-FB705DF8ED3D}" dt="2024-01-05T10:17:01.298" v="19760"/>
          <ac:spMkLst>
            <pc:docMk/>
            <pc:sldMk cId="25671271" sldId="256"/>
            <ac:spMk id="389" creationId="{322189B0-17BA-43D8-BC87-7ECF7FFF76FB}"/>
          </ac:spMkLst>
        </pc:spChg>
        <pc:spChg chg="add del mod replST">
          <ac:chgData name="Martin Locock" userId="e15b0232-237d-4436-a587-677fdd88485c" providerId="ADAL" clId="{F1684629-C362-4963-B203-FB705DF8ED3D}" dt="2024-01-05T09:17:18.105" v="14509"/>
          <ac:spMkLst>
            <pc:docMk/>
            <pc:sldMk cId="25671271" sldId="256"/>
            <ac:spMk id="389" creationId="{7A1AC273-C093-43B1-B19E-37FE5E470EA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89" creationId="{A1436F9C-F8FB-44A9-9BE1-B32D76BE541C}"/>
          </ac:spMkLst>
        </pc:spChg>
        <pc:spChg chg="add mod replST">
          <ac:chgData name="Martin Locock" userId="e15b0232-237d-4436-a587-677fdd88485c" providerId="ADAL" clId="{F1684629-C362-4963-B203-FB705DF8ED3D}" dt="2024-01-04T14:50:31.720" v="3590"/>
          <ac:spMkLst>
            <pc:docMk/>
            <pc:sldMk cId="25671271" sldId="256"/>
            <ac:spMk id="389" creationId="{B97823E1-D72E-4C02-A248-75890E4821EB}"/>
          </ac:spMkLst>
        </pc:spChg>
        <pc:spChg chg="add del mod replST">
          <ac:chgData name="Martin Locock" userId="e15b0232-237d-4436-a587-677fdd88485c" providerId="ADAL" clId="{F1684629-C362-4963-B203-FB705DF8ED3D}" dt="2024-01-05T09:17:18.105" v="14510"/>
          <ac:spMkLst>
            <pc:docMk/>
            <pc:sldMk cId="25671271" sldId="256"/>
            <ac:spMk id="390" creationId="{09F36035-9113-4011-9A36-12F59B6C0D6A}"/>
          </ac:spMkLst>
        </pc:spChg>
        <pc:spChg chg="add mod replST">
          <ac:chgData name="Martin Locock" userId="e15b0232-237d-4436-a587-677fdd88485c" providerId="ADAL" clId="{F1684629-C362-4963-B203-FB705DF8ED3D}" dt="2024-01-05T10:17:01.298" v="19769"/>
          <ac:spMkLst>
            <pc:docMk/>
            <pc:sldMk cId="25671271" sldId="256"/>
            <ac:spMk id="390" creationId="{27B34142-D6B9-451C-9414-78D83020A06A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90" creationId="{6AB08725-8AC7-4F7B-8495-BE3D2C45DA9F}"/>
          </ac:spMkLst>
        </pc:spChg>
        <pc:spChg chg="add mod replST">
          <ac:chgData name="Martin Locock" userId="e15b0232-237d-4436-a587-677fdd88485c" providerId="ADAL" clId="{F1684629-C362-4963-B203-FB705DF8ED3D}" dt="2024-01-04T14:50:31.725" v="3599"/>
          <ac:spMkLst>
            <pc:docMk/>
            <pc:sldMk cId="25671271" sldId="256"/>
            <ac:spMk id="390" creationId="{85F25ACC-5E1E-4E7D-976E-45A83242EE20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91" creationId="{2FFC50CD-E604-4DA7-9E5A-703C6764D72C}"/>
          </ac:spMkLst>
        </pc:spChg>
        <pc:spChg chg="add mod replST">
          <ac:chgData name="Martin Locock" userId="e15b0232-237d-4436-a587-677fdd88485c" providerId="ADAL" clId="{F1684629-C362-4963-B203-FB705DF8ED3D}" dt="2024-01-04T14:50:31.732" v="3608"/>
          <ac:spMkLst>
            <pc:docMk/>
            <pc:sldMk cId="25671271" sldId="256"/>
            <ac:spMk id="391" creationId="{97819D46-B53D-4C2E-BF27-D99846245489}"/>
          </ac:spMkLst>
        </pc:spChg>
        <pc:spChg chg="add del mod replST">
          <ac:chgData name="Martin Locock" userId="e15b0232-237d-4436-a587-677fdd88485c" providerId="ADAL" clId="{F1684629-C362-4963-B203-FB705DF8ED3D}" dt="2024-01-05T09:17:18.105" v="14511"/>
          <ac:spMkLst>
            <pc:docMk/>
            <pc:sldMk cId="25671271" sldId="256"/>
            <ac:spMk id="391" creationId="{CC26CA92-016D-444E-9DC2-9584177A6B33}"/>
          </ac:spMkLst>
        </pc:spChg>
        <pc:spChg chg="add mod replST">
          <ac:chgData name="Martin Locock" userId="e15b0232-237d-4436-a587-677fdd88485c" providerId="ADAL" clId="{F1684629-C362-4963-B203-FB705DF8ED3D}" dt="2024-01-05T10:17:01.298" v="19778"/>
          <ac:spMkLst>
            <pc:docMk/>
            <pc:sldMk cId="25671271" sldId="256"/>
            <ac:spMk id="391" creationId="{E96CB8BC-90AF-4C59-8525-33EBFC64186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92" creationId="{286C8ACF-6858-46C0-9187-FC5EEFA6B008}"/>
          </ac:spMkLst>
        </pc:spChg>
        <pc:spChg chg="add del mod replST">
          <ac:chgData name="Martin Locock" userId="e15b0232-237d-4436-a587-677fdd88485c" providerId="ADAL" clId="{F1684629-C362-4963-B203-FB705DF8ED3D}" dt="2024-01-05T09:17:18.105" v="14512"/>
          <ac:spMkLst>
            <pc:docMk/>
            <pc:sldMk cId="25671271" sldId="256"/>
            <ac:spMk id="392" creationId="{4839EF66-DAD3-4302-88C2-01A5234B817E}"/>
          </ac:spMkLst>
        </pc:spChg>
        <pc:spChg chg="add mod replST">
          <ac:chgData name="Martin Locock" userId="e15b0232-237d-4436-a587-677fdd88485c" providerId="ADAL" clId="{F1684629-C362-4963-B203-FB705DF8ED3D}" dt="2024-01-04T14:50:31.737" v="3617"/>
          <ac:spMkLst>
            <pc:docMk/>
            <pc:sldMk cId="25671271" sldId="256"/>
            <ac:spMk id="392" creationId="{ADAD5898-3D9A-430E-80BD-0A07F5F3E3D3}"/>
          </ac:spMkLst>
        </pc:spChg>
        <pc:spChg chg="add mod replST">
          <ac:chgData name="Martin Locock" userId="e15b0232-237d-4436-a587-677fdd88485c" providerId="ADAL" clId="{F1684629-C362-4963-B203-FB705DF8ED3D}" dt="2024-01-05T10:17:01.298" v="19787"/>
          <ac:spMkLst>
            <pc:docMk/>
            <pc:sldMk cId="25671271" sldId="256"/>
            <ac:spMk id="392" creationId="{F736F7AD-00C4-4FF7-8A66-EFD6FD8CAD76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93" creationId="{5677DB35-B8EA-414C-9D09-17A7AE88C1DC}"/>
          </ac:spMkLst>
        </pc:spChg>
        <pc:spChg chg="add mod replST">
          <ac:chgData name="Martin Locock" userId="e15b0232-237d-4436-a587-677fdd88485c" providerId="ADAL" clId="{F1684629-C362-4963-B203-FB705DF8ED3D}" dt="2024-01-05T10:17:01.314" v="19796"/>
          <ac:spMkLst>
            <pc:docMk/>
            <pc:sldMk cId="25671271" sldId="256"/>
            <ac:spMk id="393" creationId="{A42BE6C7-25C5-44CD-B856-0B545C0C07D8}"/>
          </ac:spMkLst>
        </pc:spChg>
        <pc:spChg chg="add mod replST">
          <ac:chgData name="Martin Locock" userId="e15b0232-237d-4436-a587-677fdd88485c" providerId="ADAL" clId="{F1684629-C362-4963-B203-FB705DF8ED3D}" dt="2024-01-04T14:50:31.742" v="3626"/>
          <ac:spMkLst>
            <pc:docMk/>
            <pc:sldMk cId="25671271" sldId="256"/>
            <ac:spMk id="393" creationId="{A7A8D8CF-4BCA-4DFE-91BE-8E3F25EB2C64}"/>
          </ac:spMkLst>
        </pc:spChg>
        <pc:spChg chg="add del mod replST">
          <ac:chgData name="Martin Locock" userId="e15b0232-237d-4436-a587-677fdd88485c" providerId="ADAL" clId="{F1684629-C362-4963-B203-FB705DF8ED3D}" dt="2024-01-05T09:17:18.105" v="14513"/>
          <ac:spMkLst>
            <pc:docMk/>
            <pc:sldMk cId="25671271" sldId="256"/>
            <ac:spMk id="393" creationId="{E2432CA0-5B17-4114-83A0-C317A5424AAE}"/>
          </ac:spMkLst>
        </pc:spChg>
        <pc:spChg chg="add mod replST">
          <ac:chgData name="Martin Locock" userId="e15b0232-237d-4436-a587-677fdd88485c" providerId="ADAL" clId="{F1684629-C362-4963-B203-FB705DF8ED3D}" dt="2024-01-04T14:50:31.747" v="3635"/>
          <ac:spMkLst>
            <pc:docMk/>
            <pc:sldMk cId="25671271" sldId="256"/>
            <ac:spMk id="394" creationId="{37EA26D7-D07C-408E-97B9-29877625A240}"/>
          </ac:spMkLst>
        </pc:spChg>
        <pc:spChg chg="add del mod replST">
          <ac:chgData name="Martin Locock" userId="e15b0232-237d-4436-a587-677fdd88485c" providerId="ADAL" clId="{F1684629-C362-4963-B203-FB705DF8ED3D}" dt="2024-01-05T09:17:18.105" v="14514"/>
          <ac:spMkLst>
            <pc:docMk/>
            <pc:sldMk cId="25671271" sldId="256"/>
            <ac:spMk id="394" creationId="{80D8C56F-0F09-49E7-B7F6-3F5EB4FE2AF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94" creationId="{9D16D8F6-8693-4868-9929-40B9E65F1B10}"/>
          </ac:spMkLst>
        </pc:spChg>
        <pc:spChg chg="add mod replST">
          <ac:chgData name="Martin Locock" userId="e15b0232-237d-4436-a587-677fdd88485c" providerId="ADAL" clId="{F1684629-C362-4963-B203-FB705DF8ED3D}" dt="2024-01-05T10:17:01.314" v="19805"/>
          <ac:spMkLst>
            <pc:docMk/>
            <pc:sldMk cId="25671271" sldId="256"/>
            <ac:spMk id="394" creationId="{F5DB6303-7E20-4AE2-AD50-442425C2771E}"/>
          </ac:spMkLst>
        </pc:spChg>
        <pc:spChg chg="add mod replST">
          <ac:chgData name="Martin Locock" userId="e15b0232-237d-4436-a587-677fdd88485c" providerId="ADAL" clId="{F1684629-C362-4963-B203-FB705DF8ED3D}" dt="2024-01-05T10:17:01.314" v="19814"/>
          <ac:spMkLst>
            <pc:docMk/>
            <pc:sldMk cId="25671271" sldId="256"/>
            <ac:spMk id="395" creationId="{75B73540-413F-4EAD-8F84-088F1DB78B18}"/>
          </ac:spMkLst>
        </pc:spChg>
        <pc:spChg chg="add mod replST">
          <ac:chgData name="Martin Locock" userId="e15b0232-237d-4436-a587-677fdd88485c" providerId="ADAL" clId="{F1684629-C362-4963-B203-FB705DF8ED3D}" dt="2024-01-04T14:50:31.751" v="3644"/>
          <ac:spMkLst>
            <pc:docMk/>
            <pc:sldMk cId="25671271" sldId="256"/>
            <ac:spMk id="395" creationId="{C2054A26-18D0-402F-8064-8BD0F2BC1E66}"/>
          </ac:spMkLst>
        </pc:spChg>
        <pc:spChg chg="add del mod replST">
          <ac:chgData name="Martin Locock" userId="e15b0232-237d-4436-a587-677fdd88485c" providerId="ADAL" clId="{F1684629-C362-4963-B203-FB705DF8ED3D}" dt="2024-01-05T09:17:18.105" v="14515"/>
          <ac:spMkLst>
            <pc:docMk/>
            <pc:sldMk cId="25671271" sldId="256"/>
            <ac:spMk id="395" creationId="{F0A198BB-4FF4-4DA9-9BB9-8DE807B7E2FB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95" creationId="{FE945B88-37F4-4B26-A6A2-6523E4F77B8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96" creationId="{1605BD28-5B54-4284-8F7B-590E1B797728}"/>
          </ac:spMkLst>
        </pc:spChg>
        <pc:spChg chg="add del mod replST">
          <ac:chgData name="Martin Locock" userId="e15b0232-237d-4436-a587-677fdd88485c" providerId="ADAL" clId="{F1684629-C362-4963-B203-FB705DF8ED3D}" dt="2024-01-05T09:17:18.105" v="14516"/>
          <ac:spMkLst>
            <pc:docMk/>
            <pc:sldMk cId="25671271" sldId="256"/>
            <ac:spMk id="396" creationId="{1E955049-4A92-43EB-828B-7F0BE1CE1283}"/>
          </ac:spMkLst>
        </pc:spChg>
        <pc:spChg chg="add mod replST">
          <ac:chgData name="Martin Locock" userId="e15b0232-237d-4436-a587-677fdd88485c" providerId="ADAL" clId="{F1684629-C362-4963-B203-FB705DF8ED3D}" dt="2024-01-04T14:50:31.757" v="3653"/>
          <ac:spMkLst>
            <pc:docMk/>
            <pc:sldMk cId="25671271" sldId="256"/>
            <ac:spMk id="396" creationId="{4B9CC7CC-B698-4104-AB7A-A3CF371B2024}"/>
          </ac:spMkLst>
        </pc:spChg>
        <pc:spChg chg="add mod replST">
          <ac:chgData name="Martin Locock" userId="e15b0232-237d-4436-a587-677fdd88485c" providerId="ADAL" clId="{F1684629-C362-4963-B203-FB705DF8ED3D}" dt="2024-01-05T10:17:01.330" v="19823"/>
          <ac:spMkLst>
            <pc:docMk/>
            <pc:sldMk cId="25671271" sldId="256"/>
            <ac:spMk id="396" creationId="{605788B2-72D0-4A31-B8DA-DD7D17DB8A24}"/>
          </ac:spMkLst>
        </pc:spChg>
        <pc:spChg chg="add mod replST">
          <ac:chgData name="Martin Locock" userId="e15b0232-237d-4436-a587-677fdd88485c" providerId="ADAL" clId="{F1684629-C362-4963-B203-FB705DF8ED3D}" dt="2024-01-04T14:50:31.762" v="3662"/>
          <ac:spMkLst>
            <pc:docMk/>
            <pc:sldMk cId="25671271" sldId="256"/>
            <ac:spMk id="397" creationId="{2791A5DD-5ECD-4313-B80D-4B035D61CA76}"/>
          </ac:spMkLst>
        </pc:spChg>
        <pc:spChg chg="add del mod replST">
          <ac:chgData name="Martin Locock" userId="e15b0232-237d-4436-a587-677fdd88485c" providerId="ADAL" clId="{F1684629-C362-4963-B203-FB705DF8ED3D}" dt="2024-01-05T09:17:18.105" v="14517"/>
          <ac:spMkLst>
            <pc:docMk/>
            <pc:sldMk cId="25671271" sldId="256"/>
            <ac:spMk id="397" creationId="{668D69E6-CF53-4BCE-ACBE-61BD811A862F}"/>
          </ac:spMkLst>
        </pc:spChg>
        <pc:spChg chg="add mod replST">
          <ac:chgData name="Martin Locock" userId="e15b0232-237d-4436-a587-677fdd88485c" providerId="ADAL" clId="{F1684629-C362-4963-B203-FB705DF8ED3D}" dt="2024-01-05T10:17:01.330" v="19832"/>
          <ac:spMkLst>
            <pc:docMk/>
            <pc:sldMk cId="25671271" sldId="256"/>
            <ac:spMk id="397" creationId="{68A8C44F-BC09-4B8D-BE45-5C9DA20D64E6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97" creationId="{BF6A5D28-8E57-4030-AB13-A9119FA0E6E8}"/>
          </ac:spMkLst>
        </pc:spChg>
        <pc:spChg chg="add mod replST">
          <ac:chgData name="Martin Locock" userId="e15b0232-237d-4436-a587-677fdd88485c" providerId="ADAL" clId="{F1684629-C362-4963-B203-FB705DF8ED3D}" dt="2024-01-04T14:50:31.767" v="3671"/>
          <ac:spMkLst>
            <pc:docMk/>
            <pc:sldMk cId="25671271" sldId="256"/>
            <ac:spMk id="398" creationId="{10564C06-5A90-4BD3-A79B-2F856F64C8B1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98" creationId="{778B8080-2D08-430F-B631-455C3A1F1D8E}"/>
          </ac:spMkLst>
        </pc:spChg>
        <pc:spChg chg="add mod replST">
          <ac:chgData name="Martin Locock" userId="e15b0232-237d-4436-a587-677fdd88485c" providerId="ADAL" clId="{F1684629-C362-4963-B203-FB705DF8ED3D}" dt="2024-01-05T10:17:01.330" v="19841"/>
          <ac:spMkLst>
            <pc:docMk/>
            <pc:sldMk cId="25671271" sldId="256"/>
            <ac:spMk id="398" creationId="{96776F7F-43E7-47F4-BD35-6C54306B6642}"/>
          </ac:spMkLst>
        </pc:spChg>
        <pc:spChg chg="add del mod replST">
          <ac:chgData name="Martin Locock" userId="e15b0232-237d-4436-a587-677fdd88485c" providerId="ADAL" clId="{F1684629-C362-4963-B203-FB705DF8ED3D}" dt="2024-01-05T09:17:18.105" v="14518"/>
          <ac:spMkLst>
            <pc:docMk/>
            <pc:sldMk cId="25671271" sldId="256"/>
            <ac:spMk id="398" creationId="{BE6F1965-B2C8-436F-988E-DDD5B8CEDF26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399" creationId="{943F7A8C-03A7-4B24-9EFB-070C87293AF0}"/>
          </ac:spMkLst>
        </pc:spChg>
        <pc:spChg chg="add mod replST">
          <ac:chgData name="Martin Locock" userId="e15b0232-237d-4436-a587-677fdd88485c" providerId="ADAL" clId="{F1684629-C362-4963-B203-FB705DF8ED3D}" dt="2024-01-04T14:50:31.774" v="3680"/>
          <ac:spMkLst>
            <pc:docMk/>
            <pc:sldMk cId="25671271" sldId="256"/>
            <ac:spMk id="399" creationId="{A3D59663-111F-4F90-BCF4-DF1639699FD4}"/>
          </ac:spMkLst>
        </pc:spChg>
        <pc:spChg chg="add del mod replST">
          <ac:chgData name="Martin Locock" userId="e15b0232-237d-4436-a587-677fdd88485c" providerId="ADAL" clId="{F1684629-C362-4963-B203-FB705DF8ED3D}" dt="2024-01-05T09:17:18.105" v="14519"/>
          <ac:spMkLst>
            <pc:docMk/>
            <pc:sldMk cId="25671271" sldId="256"/>
            <ac:spMk id="399" creationId="{BDCA253E-B51F-4BC4-9355-5FF11A5BE197}"/>
          </ac:spMkLst>
        </pc:spChg>
        <pc:spChg chg="add mod replST">
          <ac:chgData name="Martin Locock" userId="e15b0232-237d-4436-a587-677fdd88485c" providerId="ADAL" clId="{F1684629-C362-4963-B203-FB705DF8ED3D}" dt="2024-01-05T10:17:01.330" v="19850"/>
          <ac:spMkLst>
            <pc:docMk/>
            <pc:sldMk cId="25671271" sldId="256"/>
            <ac:spMk id="399" creationId="{D31679CD-524C-4F5F-8BBF-5AEE64D67832}"/>
          </ac:spMkLst>
        </pc:spChg>
        <pc:spChg chg="add del mod replST">
          <ac:chgData name="Martin Locock" userId="e15b0232-237d-4436-a587-677fdd88485c" providerId="ADAL" clId="{F1684629-C362-4963-B203-FB705DF8ED3D}" dt="2024-01-05T09:17:18.105" v="14520"/>
          <ac:spMkLst>
            <pc:docMk/>
            <pc:sldMk cId="25671271" sldId="256"/>
            <ac:spMk id="400" creationId="{211989F7-E57C-4120-99DB-C8ADD6A9CD36}"/>
          </ac:spMkLst>
        </pc:spChg>
        <pc:spChg chg="add mod replST">
          <ac:chgData name="Martin Locock" userId="e15b0232-237d-4436-a587-677fdd88485c" providerId="ADAL" clId="{F1684629-C362-4963-B203-FB705DF8ED3D}" dt="2024-01-05T10:17:01.345" v="19859"/>
          <ac:spMkLst>
            <pc:docMk/>
            <pc:sldMk cId="25671271" sldId="256"/>
            <ac:spMk id="400" creationId="{41BE613B-4BE4-461D-A9DA-9FA84378C68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00" creationId="{781D107B-63E2-42E2-BB7D-A135B128E735}"/>
          </ac:spMkLst>
        </pc:spChg>
        <pc:spChg chg="add mod replST">
          <ac:chgData name="Martin Locock" userId="e15b0232-237d-4436-a587-677fdd88485c" providerId="ADAL" clId="{F1684629-C362-4963-B203-FB705DF8ED3D}" dt="2024-01-04T14:50:31.781" v="3689"/>
          <ac:spMkLst>
            <pc:docMk/>
            <pc:sldMk cId="25671271" sldId="256"/>
            <ac:spMk id="400" creationId="{EA6B1450-E63D-416F-B3F2-4AE29E685957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01" creationId="{A6AD4561-8794-473B-BDC2-4FF2AC3D3262}"/>
          </ac:spMkLst>
        </pc:spChg>
        <pc:spChg chg="add del mod replST">
          <ac:chgData name="Martin Locock" userId="e15b0232-237d-4436-a587-677fdd88485c" providerId="ADAL" clId="{F1684629-C362-4963-B203-FB705DF8ED3D}" dt="2024-01-05T09:17:18.105" v="14521"/>
          <ac:spMkLst>
            <pc:docMk/>
            <pc:sldMk cId="25671271" sldId="256"/>
            <ac:spMk id="401" creationId="{AD199D7C-E93F-4A36-A5C9-249642030823}"/>
          </ac:spMkLst>
        </pc:spChg>
        <pc:spChg chg="add mod replST">
          <ac:chgData name="Martin Locock" userId="e15b0232-237d-4436-a587-677fdd88485c" providerId="ADAL" clId="{F1684629-C362-4963-B203-FB705DF8ED3D}" dt="2024-01-05T10:17:01.345" v="19868"/>
          <ac:spMkLst>
            <pc:docMk/>
            <pc:sldMk cId="25671271" sldId="256"/>
            <ac:spMk id="401" creationId="{B28E7C6D-EE9D-4EEF-A98F-0D0E07C1064B}"/>
          </ac:spMkLst>
        </pc:spChg>
        <pc:spChg chg="add mod replST">
          <ac:chgData name="Martin Locock" userId="e15b0232-237d-4436-a587-677fdd88485c" providerId="ADAL" clId="{F1684629-C362-4963-B203-FB705DF8ED3D}" dt="2024-01-04T14:50:31.787" v="3698"/>
          <ac:spMkLst>
            <pc:docMk/>
            <pc:sldMk cId="25671271" sldId="256"/>
            <ac:spMk id="401" creationId="{F11521B3-49DE-4574-A282-3D36B550A3BE}"/>
          </ac:spMkLst>
        </pc:spChg>
        <pc:spChg chg="add mod replST">
          <ac:chgData name="Martin Locock" userId="e15b0232-237d-4436-a587-677fdd88485c" providerId="ADAL" clId="{F1684629-C362-4963-B203-FB705DF8ED3D}" dt="2024-01-04T14:50:31.792" v="3707"/>
          <ac:spMkLst>
            <pc:docMk/>
            <pc:sldMk cId="25671271" sldId="256"/>
            <ac:spMk id="402" creationId="{0B318F9B-1A54-4875-A8AE-43CA0927E8C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02" creationId="{1EA07A85-801F-4641-BB64-41DD7B179B53}"/>
          </ac:spMkLst>
        </pc:spChg>
        <pc:spChg chg="add del mod replST">
          <ac:chgData name="Martin Locock" userId="e15b0232-237d-4436-a587-677fdd88485c" providerId="ADAL" clId="{F1684629-C362-4963-B203-FB705DF8ED3D}" dt="2024-01-05T09:17:18.105" v="14522"/>
          <ac:spMkLst>
            <pc:docMk/>
            <pc:sldMk cId="25671271" sldId="256"/>
            <ac:spMk id="402" creationId="{99BCADF4-46B7-46C1-AD54-CA748BE1A42F}"/>
          </ac:spMkLst>
        </pc:spChg>
        <pc:spChg chg="add mod replST">
          <ac:chgData name="Martin Locock" userId="e15b0232-237d-4436-a587-677fdd88485c" providerId="ADAL" clId="{F1684629-C362-4963-B203-FB705DF8ED3D}" dt="2024-01-05T10:17:01.345" v="19877"/>
          <ac:spMkLst>
            <pc:docMk/>
            <pc:sldMk cId="25671271" sldId="256"/>
            <ac:spMk id="402" creationId="{A027CBD9-28F1-418B-931F-876C4C6925C9}"/>
          </ac:spMkLst>
        </pc:spChg>
        <pc:spChg chg="add del mod replST">
          <ac:chgData name="Martin Locock" userId="e15b0232-237d-4436-a587-677fdd88485c" providerId="ADAL" clId="{F1684629-C362-4963-B203-FB705DF8ED3D}" dt="2024-01-05T09:17:18.105" v="14523"/>
          <ac:spMkLst>
            <pc:docMk/>
            <pc:sldMk cId="25671271" sldId="256"/>
            <ac:spMk id="403" creationId="{04E31105-32AD-4953-A2F0-40DA6451E2BB}"/>
          </ac:spMkLst>
        </pc:spChg>
        <pc:spChg chg="add mod replST">
          <ac:chgData name="Martin Locock" userId="e15b0232-237d-4436-a587-677fdd88485c" providerId="ADAL" clId="{F1684629-C362-4963-B203-FB705DF8ED3D}" dt="2024-01-04T14:50:31.798" v="3716"/>
          <ac:spMkLst>
            <pc:docMk/>
            <pc:sldMk cId="25671271" sldId="256"/>
            <ac:spMk id="403" creationId="{4AD0BAC6-35FB-46BA-9372-0168419CA480}"/>
          </ac:spMkLst>
        </pc:spChg>
        <pc:spChg chg="add mod replST">
          <ac:chgData name="Martin Locock" userId="e15b0232-237d-4436-a587-677fdd88485c" providerId="ADAL" clId="{F1684629-C362-4963-B203-FB705DF8ED3D}" dt="2024-01-05T10:17:01.361" v="19886"/>
          <ac:spMkLst>
            <pc:docMk/>
            <pc:sldMk cId="25671271" sldId="256"/>
            <ac:spMk id="403" creationId="{8437600F-86B6-4A1D-B21C-5E1669D049C8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03" creationId="{E9E1213E-F6B9-4B9C-86D0-78C4B6B0E205}"/>
          </ac:spMkLst>
        </pc:spChg>
        <pc:spChg chg="add mod replST">
          <ac:chgData name="Martin Locock" userId="e15b0232-237d-4436-a587-677fdd88485c" providerId="ADAL" clId="{F1684629-C362-4963-B203-FB705DF8ED3D}" dt="2024-01-05T10:17:01.367" v="19895"/>
          <ac:spMkLst>
            <pc:docMk/>
            <pc:sldMk cId="25671271" sldId="256"/>
            <ac:spMk id="404" creationId="{136F9497-DA61-4BE6-B349-C99DA0A29476}"/>
          </ac:spMkLst>
        </pc:spChg>
        <pc:spChg chg="add mod replST">
          <ac:chgData name="Martin Locock" userId="e15b0232-237d-4436-a587-677fdd88485c" providerId="ADAL" clId="{F1684629-C362-4963-B203-FB705DF8ED3D}" dt="2024-01-04T14:50:31.803" v="3725"/>
          <ac:spMkLst>
            <pc:docMk/>
            <pc:sldMk cId="25671271" sldId="256"/>
            <ac:spMk id="404" creationId="{1EACBA45-2F41-4290-AFDD-D5D4830E7080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04" creationId="{6B88992A-0170-4C55-B548-BF657E9BB2E0}"/>
          </ac:spMkLst>
        </pc:spChg>
        <pc:spChg chg="add del mod replST">
          <ac:chgData name="Martin Locock" userId="e15b0232-237d-4436-a587-677fdd88485c" providerId="ADAL" clId="{F1684629-C362-4963-B203-FB705DF8ED3D}" dt="2024-01-05T09:17:18.105" v="14524"/>
          <ac:spMkLst>
            <pc:docMk/>
            <pc:sldMk cId="25671271" sldId="256"/>
            <ac:spMk id="404" creationId="{93E475FB-0D92-4D31-B446-0261215ED6CB}"/>
          </ac:spMkLst>
        </pc:spChg>
        <pc:spChg chg="add mod replST">
          <ac:chgData name="Martin Locock" userId="e15b0232-237d-4436-a587-677fdd88485c" providerId="ADAL" clId="{F1684629-C362-4963-B203-FB705DF8ED3D}" dt="2024-01-05T10:17:01.367" v="19904"/>
          <ac:spMkLst>
            <pc:docMk/>
            <pc:sldMk cId="25671271" sldId="256"/>
            <ac:spMk id="405" creationId="{81D891ED-1C56-4941-9220-D1C22E240C63}"/>
          </ac:spMkLst>
        </pc:spChg>
        <pc:spChg chg="add mod replST">
          <ac:chgData name="Martin Locock" userId="e15b0232-237d-4436-a587-677fdd88485c" providerId="ADAL" clId="{F1684629-C362-4963-B203-FB705DF8ED3D}" dt="2024-01-04T14:50:31.809" v="3734"/>
          <ac:spMkLst>
            <pc:docMk/>
            <pc:sldMk cId="25671271" sldId="256"/>
            <ac:spMk id="405" creationId="{B044011B-5525-4473-A7E9-0CF8A5D49E4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05" creationId="{C80C31EE-AE6C-4215-B6CB-E3D2940266A1}"/>
          </ac:spMkLst>
        </pc:spChg>
        <pc:spChg chg="add del mod replST">
          <ac:chgData name="Martin Locock" userId="e15b0232-237d-4436-a587-677fdd88485c" providerId="ADAL" clId="{F1684629-C362-4963-B203-FB705DF8ED3D}" dt="2024-01-05T09:17:18.120" v="14525"/>
          <ac:spMkLst>
            <pc:docMk/>
            <pc:sldMk cId="25671271" sldId="256"/>
            <ac:spMk id="405" creationId="{FC5CDE4A-5F3B-47B9-91E3-0D9B601D21A7}"/>
          </ac:spMkLst>
        </pc:spChg>
        <pc:spChg chg="add del mod replST">
          <ac:chgData name="Martin Locock" userId="e15b0232-237d-4436-a587-677fdd88485c" providerId="ADAL" clId="{F1684629-C362-4963-B203-FB705DF8ED3D}" dt="2024-01-05T09:17:18.120" v="14526"/>
          <ac:spMkLst>
            <pc:docMk/>
            <pc:sldMk cId="25671271" sldId="256"/>
            <ac:spMk id="406" creationId="{279B0B82-9972-4A7C-A502-53D1E8F014A1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06" creationId="{30665A58-A77F-4715-8F54-82D5D7767BA7}"/>
          </ac:spMkLst>
        </pc:spChg>
        <pc:spChg chg="add mod replST">
          <ac:chgData name="Martin Locock" userId="e15b0232-237d-4436-a587-677fdd88485c" providerId="ADAL" clId="{F1684629-C362-4963-B203-FB705DF8ED3D}" dt="2024-01-05T10:17:01.367" v="19913"/>
          <ac:spMkLst>
            <pc:docMk/>
            <pc:sldMk cId="25671271" sldId="256"/>
            <ac:spMk id="406" creationId="{5D4CDDF6-801B-42D8-B712-D51E9A459B3A}"/>
          </ac:spMkLst>
        </pc:spChg>
        <pc:spChg chg="add mod replST">
          <ac:chgData name="Martin Locock" userId="e15b0232-237d-4436-a587-677fdd88485c" providerId="ADAL" clId="{F1684629-C362-4963-B203-FB705DF8ED3D}" dt="2024-01-04T14:50:31.814" v="3743"/>
          <ac:spMkLst>
            <pc:docMk/>
            <pc:sldMk cId="25671271" sldId="256"/>
            <ac:spMk id="406" creationId="{79BF39DA-D4AB-4AE8-979D-7B7AFA0763A1}"/>
          </ac:spMkLst>
        </pc:spChg>
        <pc:spChg chg="add mod replST">
          <ac:chgData name="Martin Locock" userId="e15b0232-237d-4436-a587-677fdd88485c" providerId="ADAL" clId="{F1684629-C362-4963-B203-FB705DF8ED3D}" dt="2024-01-05T10:17:01.383" v="19922"/>
          <ac:spMkLst>
            <pc:docMk/>
            <pc:sldMk cId="25671271" sldId="256"/>
            <ac:spMk id="407" creationId="{02DE2F3F-A675-4DE2-89A5-9ED28150AC21}"/>
          </ac:spMkLst>
        </pc:spChg>
        <pc:spChg chg="add del mod replST">
          <ac:chgData name="Martin Locock" userId="e15b0232-237d-4436-a587-677fdd88485c" providerId="ADAL" clId="{F1684629-C362-4963-B203-FB705DF8ED3D}" dt="2024-01-05T09:17:18.120" v="14527"/>
          <ac:spMkLst>
            <pc:docMk/>
            <pc:sldMk cId="25671271" sldId="256"/>
            <ac:spMk id="407" creationId="{2CED70B8-A456-4EAF-BD18-F3581CAF9584}"/>
          </ac:spMkLst>
        </pc:spChg>
        <pc:spChg chg="add mod replST">
          <ac:chgData name="Martin Locock" userId="e15b0232-237d-4436-a587-677fdd88485c" providerId="ADAL" clId="{F1684629-C362-4963-B203-FB705DF8ED3D}" dt="2024-01-04T14:50:31.819" v="3752"/>
          <ac:spMkLst>
            <pc:docMk/>
            <pc:sldMk cId="25671271" sldId="256"/>
            <ac:spMk id="407" creationId="{6AA3D92F-D550-443C-A204-F7B5C06BA9F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07" creationId="{AAD92B5B-490C-420D-8673-C3FACB4DB9A5}"/>
          </ac:spMkLst>
        </pc:spChg>
        <pc:spChg chg="add del mod replST">
          <ac:chgData name="Martin Locock" userId="e15b0232-237d-4436-a587-677fdd88485c" providerId="ADAL" clId="{F1684629-C362-4963-B203-FB705DF8ED3D}" dt="2024-01-05T09:17:18.120" v="14528"/>
          <ac:spMkLst>
            <pc:docMk/>
            <pc:sldMk cId="25671271" sldId="256"/>
            <ac:spMk id="408" creationId="{04777045-3E43-48EE-AA9B-2564F8CB303A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08" creationId="{21DA00F5-DE77-4EC8-A7D1-67834DD3EB7D}"/>
          </ac:spMkLst>
        </pc:spChg>
        <pc:spChg chg="add mod replST">
          <ac:chgData name="Martin Locock" userId="e15b0232-237d-4436-a587-677fdd88485c" providerId="ADAL" clId="{F1684629-C362-4963-B203-FB705DF8ED3D}" dt="2024-01-05T10:17:01.383" v="19931"/>
          <ac:spMkLst>
            <pc:docMk/>
            <pc:sldMk cId="25671271" sldId="256"/>
            <ac:spMk id="408" creationId="{343BC3D9-F885-497C-9ECC-BFC9777571EE}"/>
          </ac:spMkLst>
        </pc:spChg>
        <pc:spChg chg="add mod replST">
          <ac:chgData name="Martin Locock" userId="e15b0232-237d-4436-a587-677fdd88485c" providerId="ADAL" clId="{F1684629-C362-4963-B203-FB705DF8ED3D}" dt="2024-01-04T14:50:31.825" v="3761"/>
          <ac:spMkLst>
            <pc:docMk/>
            <pc:sldMk cId="25671271" sldId="256"/>
            <ac:spMk id="408" creationId="{4617F5D5-F5E1-443C-8793-41A521824648}"/>
          </ac:spMkLst>
        </pc:spChg>
        <pc:spChg chg="add del mod replST">
          <ac:chgData name="Martin Locock" userId="e15b0232-237d-4436-a587-677fdd88485c" providerId="ADAL" clId="{F1684629-C362-4963-B203-FB705DF8ED3D}" dt="2024-01-05T09:17:18.120" v="14529"/>
          <ac:spMkLst>
            <pc:docMk/>
            <pc:sldMk cId="25671271" sldId="256"/>
            <ac:spMk id="409" creationId="{06788473-87C8-4444-8571-9100F5B9CD0D}"/>
          </ac:spMkLst>
        </pc:spChg>
        <pc:spChg chg="add mod replST">
          <ac:chgData name="Martin Locock" userId="e15b0232-237d-4436-a587-677fdd88485c" providerId="ADAL" clId="{F1684629-C362-4963-B203-FB705DF8ED3D}" dt="2024-01-05T10:17:01.383" v="19940"/>
          <ac:spMkLst>
            <pc:docMk/>
            <pc:sldMk cId="25671271" sldId="256"/>
            <ac:spMk id="409" creationId="{093AC6BB-828A-4720-8A09-D76B7196BC2F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09" creationId="{D3DDA9E3-D632-4A76-8919-4E62EFFA76CB}"/>
          </ac:spMkLst>
        </pc:spChg>
        <pc:spChg chg="add mod replST">
          <ac:chgData name="Martin Locock" userId="e15b0232-237d-4436-a587-677fdd88485c" providerId="ADAL" clId="{F1684629-C362-4963-B203-FB705DF8ED3D}" dt="2024-01-04T14:50:31.830" v="3770"/>
          <ac:spMkLst>
            <pc:docMk/>
            <pc:sldMk cId="25671271" sldId="256"/>
            <ac:spMk id="409" creationId="{E03426EC-B54D-4CCC-AFE3-0C1A6959B293}"/>
          </ac:spMkLst>
        </pc:spChg>
        <pc:spChg chg="add mod replST">
          <ac:chgData name="Martin Locock" userId="e15b0232-237d-4436-a587-677fdd88485c" providerId="ADAL" clId="{F1684629-C362-4963-B203-FB705DF8ED3D}" dt="2024-01-04T14:50:31.835" v="3779"/>
          <ac:spMkLst>
            <pc:docMk/>
            <pc:sldMk cId="25671271" sldId="256"/>
            <ac:spMk id="410" creationId="{60837300-F72E-4FC5-858D-05536F5DDA3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10" creationId="{A32020F4-8903-4F1A-82DB-19E1F5B69C4E}"/>
          </ac:spMkLst>
        </pc:spChg>
        <pc:spChg chg="add del mod replST">
          <ac:chgData name="Martin Locock" userId="e15b0232-237d-4436-a587-677fdd88485c" providerId="ADAL" clId="{F1684629-C362-4963-B203-FB705DF8ED3D}" dt="2024-01-05T09:17:18.120" v="14530"/>
          <ac:spMkLst>
            <pc:docMk/>
            <pc:sldMk cId="25671271" sldId="256"/>
            <ac:spMk id="410" creationId="{AC8DE601-AB56-4A8C-93FA-5A5C5C02ADD4}"/>
          </ac:spMkLst>
        </pc:spChg>
        <pc:spChg chg="add mod replST">
          <ac:chgData name="Martin Locock" userId="e15b0232-237d-4436-a587-677fdd88485c" providerId="ADAL" clId="{F1684629-C362-4963-B203-FB705DF8ED3D}" dt="2024-01-05T10:17:01.399" v="19949"/>
          <ac:spMkLst>
            <pc:docMk/>
            <pc:sldMk cId="25671271" sldId="256"/>
            <ac:spMk id="410" creationId="{EC290965-9EED-4727-8180-89302FBDA0E9}"/>
          </ac:spMkLst>
        </pc:spChg>
        <pc:spChg chg="add mod replST">
          <ac:chgData name="Martin Locock" userId="e15b0232-237d-4436-a587-677fdd88485c" providerId="ADAL" clId="{F1684629-C362-4963-B203-FB705DF8ED3D}" dt="2024-01-04T14:50:31.841" v="3788"/>
          <ac:spMkLst>
            <pc:docMk/>
            <pc:sldMk cId="25671271" sldId="256"/>
            <ac:spMk id="411" creationId="{078EBA6A-15AE-4FD8-9751-3003E42FFFAA}"/>
          </ac:spMkLst>
        </pc:spChg>
        <pc:spChg chg="add del mod replST">
          <ac:chgData name="Martin Locock" userId="e15b0232-237d-4436-a587-677fdd88485c" providerId="ADAL" clId="{F1684629-C362-4963-B203-FB705DF8ED3D}" dt="2024-01-05T09:17:18.120" v="14531"/>
          <ac:spMkLst>
            <pc:docMk/>
            <pc:sldMk cId="25671271" sldId="256"/>
            <ac:spMk id="411" creationId="{6E9E6F4A-6819-4071-911F-C2AAC598178D}"/>
          </ac:spMkLst>
        </pc:spChg>
        <pc:spChg chg="add mod replST">
          <ac:chgData name="Martin Locock" userId="e15b0232-237d-4436-a587-677fdd88485c" providerId="ADAL" clId="{F1684629-C362-4963-B203-FB705DF8ED3D}" dt="2024-01-05T10:17:01.399" v="19958"/>
          <ac:spMkLst>
            <pc:docMk/>
            <pc:sldMk cId="25671271" sldId="256"/>
            <ac:spMk id="411" creationId="{9412019C-8C31-4041-88AA-F58A0761C7D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11" creationId="{AF1FFD3E-BD42-42D7-990B-8F9737E4EF7F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12" creationId="{189E391E-672A-4838-969A-1A0793412BBD}"/>
          </ac:spMkLst>
        </pc:spChg>
        <pc:spChg chg="add mod replST">
          <ac:chgData name="Martin Locock" userId="e15b0232-237d-4436-a587-677fdd88485c" providerId="ADAL" clId="{F1684629-C362-4963-B203-FB705DF8ED3D}" dt="2024-01-05T10:17:01.399" v="19967"/>
          <ac:spMkLst>
            <pc:docMk/>
            <pc:sldMk cId="25671271" sldId="256"/>
            <ac:spMk id="412" creationId="{19164820-C3A7-42EE-AE9D-6F47C5965437}"/>
          </ac:spMkLst>
        </pc:spChg>
        <pc:spChg chg="add del mod replST">
          <ac:chgData name="Martin Locock" userId="e15b0232-237d-4436-a587-677fdd88485c" providerId="ADAL" clId="{F1684629-C362-4963-B203-FB705DF8ED3D}" dt="2024-01-05T09:17:18.120" v="14532"/>
          <ac:spMkLst>
            <pc:docMk/>
            <pc:sldMk cId="25671271" sldId="256"/>
            <ac:spMk id="412" creationId="{714BBE64-FA95-47C9-8067-46A32C9D54ED}"/>
          </ac:spMkLst>
        </pc:spChg>
        <pc:spChg chg="add mod replST">
          <ac:chgData name="Martin Locock" userId="e15b0232-237d-4436-a587-677fdd88485c" providerId="ADAL" clId="{F1684629-C362-4963-B203-FB705DF8ED3D}" dt="2024-01-04T14:50:31.846" v="3797"/>
          <ac:spMkLst>
            <pc:docMk/>
            <pc:sldMk cId="25671271" sldId="256"/>
            <ac:spMk id="412" creationId="{965EA25E-E74C-48F0-9475-4F8827DA52A6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13" creationId="{3D439286-E913-42E3-8122-F1655FA4053D}"/>
          </ac:spMkLst>
        </pc:spChg>
        <pc:spChg chg="add mod replST">
          <ac:chgData name="Martin Locock" userId="e15b0232-237d-4436-a587-677fdd88485c" providerId="ADAL" clId="{F1684629-C362-4963-B203-FB705DF8ED3D}" dt="2024-01-04T14:50:31.851" v="3806"/>
          <ac:spMkLst>
            <pc:docMk/>
            <pc:sldMk cId="25671271" sldId="256"/>
            <ac:spMk id="413" creationId="{4706C819-12BF-45CB-B64B-1F56DFD595BB}"/>
          </ac:spMkLst>
        </pc:spChg>
        <pc:spChg chg="add mod replST">
          <ac:chgData name="Martin Locock" userId="e15b0232-237d-4436-a587-677fdd88485c" providerId="ADAL" clId="{F1684629-C362-4963-B203-FB705DF8ED3D}" dt="2024-01-05T10:17:01.414" v="19976"/>
          <ac:spMkLst>
            <pc:docMk/>
            <pc:sldMk cId="25671271" sldId="256"/>
            <ac:spMk id="413" creationId="{7B4DD849-D95C-4D7F-B345-4E30A09CCF1E}"/>
          </ac:spMkLst>
        </pc:spChg>
        <pc:spChg chg="add del mod replST">
          <ac:chgData name="Martin Locock" userId="e15b0232-237d-4436-a587-677fdd88485c" providerId="ADAL" clId="{F1684629-C362-4963-B203-FB705DF8ED3D}" dt="2024-01-05T09:17:18.120" v="14533"/>
          <ac:spMkLst>
            <pc:docMk/>
            <pc:sldMk cId="25671271" sldId="256"/>
            <ac:spMk id="413" creationId="{8056D342-6363-4026-B332-FE3C728CDCDD}"/>
          </ac:spMkLst>
        </pc:spChg>
        <pc:spChg chg="add mod replST">
          <ac:chgData name="Martin Locock" userId="e15b0232-237d-4436-a587-677fdd88485c" providerId="ADAL" clId="{F1684629-C362-4963-B203-FB705DF8ED3D}" dt="2024-01-04T14:50:31.857" v="3815"/>
          <ac:spMkLst>
            <pc:docMk/>
            <pc:sldMk cId="25671271" sldId="256"/>
            <ac:spMk id="414" creationId="{5745949F-F6E6-42C3-9DE7-DE3CFF70DD8F}"/>
          </ac:spMkLst>
        </pc:spChg>
        <pc:spChg chg="add mod replST">
          <ac:chgData name="Martin Locock" userId="e15b0232-237d-4436-a587-677fdd88485c" providerId="ADAL" clId="{F1684629-C362-4963-B203-FB705DF8ED3D}" dt="2024-01-05T10:17:01.414" v="19985"/>
          <ac:spMkLst>
            <pc:docMk/>
            <pc:sldMk cId="25671271" sldId="256"/>
            <ac:spMk id="414" creationId="{6FE60059-DEDB-46A4-BEEA-32426F3FDD7B}"/>
          </ac:spMkLst>
        </pc:spChg>
        <pc:spChg chg="add del mod replST">
          <ac:chgData name="Martin Locock" userId="e15b0232-237d-4436-a587-677fdd88485c" providerId="ADAL" clId="{F1684629-C362-4963-B203-FB705DF8ED3D}" dt="2024-01-05T09:17:18.120" v="14534"/>
          <ac:spMkLst>
            <pc:docMk/>
            <pc:sldMk cId="25671271" sldId="256"/>
            <ac:spMk id="414" creationId="{D87ABB85-5072-4AA5-AAFB-7011F1C9384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14" creationId="{E56B1781-66B9-49AE-AFE7-ABAB1ED008E7}"/>
          </ac:spMkLst>
        </pc:spChg>
        <pc:spChg chg="add mod replST">
          <ac:chgData name="Martin Locock" userId="e15b0232-237d-4436-a587-677fdd88485c" providerId="ADAL" clId="{F1684629-C362-4963-B203-FB705DF8ED3D}" dt="2024-01-04T14:50:31.861" v="3824"/>
          <ac:spMkLst>
            <pc:docMk/>
            <pc:sldMk cId="25671271" sldId="256"/>
            <ac:spMk id="415" creationId="{14FC5520-48C8-4BD6-8143-64AF061C8C00}"/>
          </ac:spMkLst>
        </pc:spChg>
        <pc:spChg chg="add mod replST">
          <ac:chgData name="Martin Locock" userId="e15b0232-237d-4436-a587-677fdd88485c" providerId="ADAL" clId="{F1684629-C362-4963-B203-FB705DF8ED3D}" dt="2024-01-05T10:17:01.414" v="19994"/>
          <ac:spMkLst>
            <pc:docMk/>
            <pc:sldMk cId="25671271" sldId="256"/>
            <ac:spMk id="415" creationId="{68F8D6FB-2025-4738-8F52-66F131BC0E3F}"/>
          </ac:spMkLst>
        </pc:spChg>
        <pc:spChg chg="add del mod replST">
          <ac:chgData name="Martin Locock" userId="e15b0232-237d-4436-a587-677fdd88485c" providerId="ADAL" clId="{F1684629-C362-4963-B203-FB705DF8ED3D}" dt="2024-01-05T09:17:18.120" v="14535"/>
          <ac:spMkLst>
            <pc:docMk/>
            <pc:sldMk cId="25671271" sldId="256"/>
            <ac:spMk id="415" creationId="{71ECC461-231C-45ED-AB45-5999523F108A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15" creationId="{B8EB8324-66A8-4913-92A2-446BB3B0045C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16" creationId="{664EEF4F-DB5E-4F4D-AB5D-2EEB0E6F4DF4}"/>
          </ac:spMkLst>
        </pc:spChg>
        <pc:spChg chg="add mod replST">
          <ac:chgData name="Martin Locock" userId="e15b0232-237d-4436-a587-677fdd88485c" providerId="ADAL" clId="{F1684629-C362-4963-B203-FB705DF8ED3D}" dt="2024-01-04T14:50:31.868" v="3833"/>
          <ac:spMkLst>
            <pc:docMk/>
            <pc:sldMk cId="25671271" sldId="256"/>
            <ac:spMk id="416" creationId="{84B9359F-6078-47B3-8934-38E4B9600D9D}"/>
          </ac:spMkLst>
        </pc:spChg>
        <pc:spChg chg="add del mod replST">
          <ac:chgData name="Martin Locock" userId="e15b0232-237d-4436-a587-677fdd88485c" providerId="ADAL" clId="{F1684629-C362-4963-B203-FB705DF8ED3D}" dt="2024-01-05T09:17:18.120" v="14536"/>
          <ac:spMkLst>
            <pc:docMk/>
            <pc:sldMk cId="25671271" sldId="256"/>
            <ac:spMk id="416" creationId="{96919F9A-762A-43AB-878B-1123FF72A9A4}"/>
          </ac:spMkLst>
        </pc:spChg>
        <pc:spChg chg="add mod replST">
          <ac:chgData name="Martin Locock" userId="e15b0232-237d-4436-a587-677fdd88485c" providerId="ADAL" clId="{F1684629-C362-4963-B203-FB705DF8ED3D}" dt="2024-01-05T10:17:01.430" v="20003"/>
          <ac:spMkLst>
            <pc:docMk/>
            <pc:sldMk cId="25671271" sldId="256"/>
            <ac:spMk id="416" creationId="{D927F5AD-322C-4FC5-8A8D-E5BDC94D742A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17" creationId="{49EDBA62-68DA-484F-A34C-696F030DE4CD}"/>
          </ac:spMkLst>
        </pc:spChg>
        <pc:spChg chg="add mod replST">
          <ac:chgData name="Martin Locock" userId="e15b0232-237d-4436-a587-677fdd88485c" providerId="ADAL" clId="{F1684629-C362-4963-B203-FB705DF8ED3D}" dt="2024-01-05T10:17:01.430" v="20012"/>
          <ac:spMkLst>
            <pc:docMk/>
            <pc:sldMk cId="25671271" sldId="256"/>
            <ac:spMk id="417" creationId="{5C3913DD-08AE-4275-BBCD-E5E4DD45693E}"/>
          </ac:spMkLst>
        </pc:spChg>
        <pc:spChg chg="add del mod replST">
          <ac:chgData name="Martin Locock" userId="e15b0232-237d-4436-a587-677fdd88485c" providerId="ADAL" clId="{F1684629-C362-4963-B203-FB705DF8ED3D}" dt="2024-01-05T09:17:18.120" v="14537"/>
          <ac:spMkLst>
            <pc:docMk/>
            <pc:sldMk cId="25671271" sldId="256"/>
            <ac:spMk id="417" creationId="{611C0C1E-D61C-4768-9F34-FE7AA7E789DE}"/>
          </ac:spMkLst>
        </pc:spChg>
        <pc:spChg chg="add mod replST">
          <ac:chgData name="Martin Locock" userId="e15b0232-237d-4436-a587-677fdd88485c" providerId="ADAL" clId="{F1684629-C362-4963-B203-FB705DF8ED3D}" dt="2024-01-04T14:50:31.873" v="3842"/>
          <ac:spMkLst>
            <pc:docMk/>
            <pc:sldMk cId="25671271" sldId="256"/>
            <ac:spMk id="417" creationId="{DF376BDA-3928-4B2C-AC65-FD4918CA0285}"/>
          </ac:spMkLst>
        </pc:spChg>
        <pc:spChg chg="add mod replST">
          <ac:chgData name="Martin Locock" userId="e15b0232-237d-4436-a587-677fdd88485c" providerId="ADAL" clId="{F1684629-C362-4963-B203-FB705DF8ED3D}" dt="2024-01-05T10:17:01.430" v="20021"/>
          <ac:spMkLst>
            <pc:docMk/>
            <pc:sldMk cId="25671271" sldId="256"/>
            <ac:spMk id="418" creationId="{2BFCFD5D-4602-4AB2-A549-4713E1038E4E}"/>
          </ac:spMkLst>
        </pc:spChg>
        <pc:spChg chg="add del mod replST">
          <ac:chgData name="Martin Locock" userId="e15b0232-237d-4436-a587-677fdd88485c" providerId="ADAL" clId="{F1684629-C362-4963-B203-FB705DF8ED3D}" dt="2024-01-05T09:17:18.120" v="14538"/>
          <ac:spMkLst>
            <pc:docMk/>
            <pc:sldMk cId="25671271" sldId="256"/>
            <ac:spMk id="418" creationId="{8BF9F48D-4320-4BB5-B8DA-1597E2BC1AF3}"/>
          </ac:spMkLst>
        </pc:spChg>
        <pc:spChg chg="add mod replST">
          <ac:chgData name="Martin Locock" userId="e15b0232-237d-4436-a587-677fdd88485c" providerId="ADAL" clId="{F1684629-C362-4963-B203-FB705DF8ED3D}" dt="2024-01-04T14:50:31.878" v="3851"/>
          <ac:spMkLst>
            <pc:docMk/>
            <pc:sldMk cId="25671271" sldId="256"/>
            <ac:spMk id="418" creationId="{D687BC24-2D05-4223-B4EB-6FA6E04E6927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18" creationId="{E2AB7751-ECCF-4845-8075-37D47369ABA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19" creationId="{173C954A-9AB4-4A90-950B-07C9CB10ECFE}"/>
          </ac:spMkLst>
        </pc:spChg>
        <pc:spChg chg="add mod replST">
          <ac:chgData name="Martin Locock" userId="e15b0232-237d-4436-a587-677fdd88485c" providerId="ADAL" clId="{F1684629-C362-4963-B203-FB705DF8ED3D}" dt="2024-01-05T10:17:01.430" v="20030"/>
          <ac:spMkLst>
            <pc:docMk/>
            <pc:sldMk cId="25671271" sldId="256"/>
            <ac:spMk id="419" creationId="{758447DB-01E1-41A7-8D54-195C59208F7F}"/>
          </ac:spMkLst>
        </pc:spChg>
        <pc:spChg chg="add del mod replST">
          <ac:chgData name="Martin Locock" userId="e15b0232-237d-4436-a587-677fdd88485c" providerId="ADAL" clId="{F1684629-C362-4963-B203-FB705DF8ED3D}" dt="2024-01-05T09:17:18.120" v="14539"/>
          <ac:spMkLst>
            <pc:docMk/>
            <pc:sldMk cId="25671271" sldId="256"/>
            <ac:spMk id="419" creationId="{7645998F-2A1B-4F49-8BC3-068CE480D955}"/>
          </ac:spMkLst>
        </pc:spChg>
        <pc:spChg chg="add mod replST">
          <ac:chgData name="Martin Locock" userId="e15b0232-237d-4436-a587-677fdd88485c" providerId="ADAL" clId="{F1684629-C362-4963-B203-FB705DF8ED3D}" dt="2024-01-04T14:50:31.883" v="3860"/>
          <ac:spMkLst>
            <pc:docMk/>
            <pc:sldMk cId="25671271" sldId="256"/>
            <ac:spMk id="419" creationId="{D2C7B647-22CF-4B33-B248-FDE7D972F7BE}"/>
          </ac:spMkLst>
        </pc:spChg>
        <pc:spChg chg="add mod replST">
          <ac:chgData name="Martin Locock" userId="e15b0232-237d-4436-a587-677fdd88485c" providerId="ADAL" clId="{F1684629-C362-4963-B203-FB705DF8ED3D}" dt="2024-01-05T10:17:01.446" v="20039"/>
          <ac:spMkLst>
            <pc:docMk/>
            <pc:sldMk cId="25671271" sldId="256"/>
            <ac:spMk id="420" creationId="{47E5256A-9039-4CDC-914B-E542641F6E22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20" creationId="{5D1CA9CC-38DB-4A72-88F1-11A49E37DBC3}"/>
          </ac:spMkLst>
        </pc:spChg>
        <pc:spChg chg="add del mod replST">
          <ac:chgData name="Martin Locock" userId="e15b0232-237d-4436-a587-677fdd88485c" providerId="ADAL" clId="{F1684629-C362-4963-B203-FB705DF8ED3D}" dt="2024-01-05T09:17:18.120" v="14540"/>
          <ac:spMkLst>
            <pc:docMk/>
            <pc:sldMk cId="25671271" sldId="256"/>
            <ac:spMk id="420" creationId="{8B4B49B8-CE1A-4475-BB6A-E50D85886AC0}"/>
          </ac:spMkLst>
        </pc:spChg>
        <pc:spChg chg="add mod replST">
          <ac:chgData name="Martin Locock" userId="e15b0232-237d-4436-a587-677fdd88485c" providerId="ADAL" clId="{F1684629-C362-4963-B203-FB705DF8ED3D}" dt="2024-01-04T14:50:31.889" v="3869"/>
          <ac:spMkLst>
            <pc:docMk/>
            <pc:sldMk cId="25671271" sldId="256"/>
            <ac:spMk id="420" creationId="{D2B02E12-F1B9-4304-B3CE-BFD36C7CCC86}"/>
          </ac:spMkLst>
        </pc:spChg>
        <pc:spChg chg="add del mod replST">
          <ac:chgData name="Martin Locock" userId="e15b0232-237d-4436-a587-677fdd88485c" providerId="ADAL" clId="{F1684629-C362-4963-B203-FB705DF8ED3D}" dt="2024-01-05T09:17:18.120" v="14541"/>
          <ac:spMkLst>
            <pc:docMk/>
            <pc:sldMk cId="25671271" sldId="256"/>
            <ac:spMk id="421" creationId="{242DD397-E4E5-4EFE-B4D0-65ABE72BC523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21" creationId="{7FDA0E9C-6845-4E92-925D-35CAE6C567C5}"/>
          </ac:spMkLst>
        </pc:spChg>
        <pc:spChg chg="add mod replST">
          <ac:chgData name="Martin Locock" userId="e15b0232-237d-4436-a587-677fdd88485c" providerId="ADAL" clId="{F1684629-C362-4963-B203-FB705DF8ED3D}" dt="2024-01-05T10:17:01.446" v="20048"/>
          <ac:spMkLst>
            <pc:docMk/>
            <pc:sldMk cId="25671271" sldId="256"/>
            <ac:spMk id="421" creationId="{B3ACAF17-9EB1-4534-B0C5-BCA0E663FD2B}"/>
          </ac:spMkLst>
        </pc:spChg>
        <pc:spChg chg="add mod replST">
          <ac:chgData name="Martin Locock" userId="e15b0232-237d-4436-a587-677fdd88485c" providerId="ADAL" clId="{F1684629-C362-4963-B203-FB705DF8ED3D}" dt="2024-01-04T14:50:31.893" v="3878"/>
          <ac:spMkLst>
            <pc:docMk/>
            <pc:sldMk cId="25671271" sldId="256"/>
            <ac:spMk id="421" creationId="{F3B7FF15-C818-4B28-9FB2-CC87FEB90F89}"/>
          </ac:spMkLst>
        </pc:spChg>
        <pc:spChg chg="add mod replST">
          <ac:chgData name="Martin Locock" userId="e15b0232-237d-4436-a587-677fdd88485c" providerId="ADAL" clId="{F1684629-C362-4963-B203-FB705DF8ED3D}" dt="2024-01-05T10:17:01.446" v="20057"/>
          <ac:spMkLst>
            <pc:docMk/>
            <pc:sldMk cId="25671271" sldId="256"/>
            <ac:spMk id="422" creationId="{18EF594B-1416-463A-943B-9B26C388A7D9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22" creationId="{5CA849CD-B56D-4BAB-AA47-A166D2E0C36D}"/>
          </ac:spMkLst>
        </pc:spChg>
        <pc:spChg chg="add del mod replST">
          <ac:chgData name="Martin Locock" userId="e15b0232-237d-4436-a587-677fdd88485c" providerId="ADAL" clId="{F1684629-C362-4963-B203-FB705DF8ED3D}" dt="2024-01-05T09:17:18.120" v="14542"/>
          <ac:spMkLst>
            <pc:docMk/>
            <pc:sldMk cId="25671271" sldId="256"/>
            <ac:spMk id="422" creationId="{CA9C6C38-9DCC-4368-B765-F185D7647773}"/>
          </ac:spMkLst>
        </pc:spChg>
        <pc:spChg chg="add mod replST">
          <ac:chgData name="Martin Locock" userId="e15b0232-237d-4436-a587-677fdd88485c" providerId="ADAL" clId="{F1684629-C362-4963-B203-FB705DF8ED3D}" dt="2024-01-04T14:50:31.899" v="3887"/>
          <ac:spMkLst>
            <pc:docMk/>
            <pc:sldMk cId="25671271" sldId="256"/>
            <ac:spMk id="422" creationId="{E4DDCE2C-4EEA-43D6-9043-B17D671AD8DF}"/>
          </ac:spMkLst>
        </pc:spChg>
        <pc:spChg chg="add mod replST">
          <ac:chgData name="Martin Locock" userId="e15b0232-237d-4436-a587-677fdd88485c" providerId="ADAL" clId="{F1684629-C362-4963-B203-FB705DF8ED3D}" dt="2024-01-04T14:50:31.904" v="3896"/>
          <ac:spMkLst>
            <pc:docMk/>
            <pc:sldMk cId="25671271" sldId="256"/>
            <ac:spMk id="423" creationId="{19FE080B-5E81-4B50-9008-EB57495EA826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23" creationId="{75A2CAAC-D3F8-4EFB-A49E-AFE08BFACE90}"/>
          </ac:spMkLst>
        </pc:spChg>
        <pc:spChg chg="add del mod replST">
          <ac:chgData name="Martin Locock" userId="e15b0232-237d-4436-a587-677fdd88485c" providerId="ADAL" clId="{F1684629-C362-4963-B203-FB705DF8ED3D}" dt="2024-01-05T09:17:18.120" v="14543"/>
          <ac:spMkLst>
            <pc:docMk/>
            <pc:sldMk cId="25671271" sldId="256"/>
            <ac:spMk id="423" creationId="{E9952ADA-29F3-4A9B-B5ED-7A197E83144E}"/>
          </ac:spMkLst>
        </pc:spChg>
        <pc:spChg chg="add mod replST">
          <ac:chgData name="Martin Locock" userId="e15b0232-237d-4436-a587-677fdd88485c" providerId="ADAL" clId="{F1684629-C362-4963-B203-FB705DF8ED3D}" dt="2024-01-05T10:17:01.446" v="20066"/>
          <ac:spMkLst>
            <pc:docMk/>
            <pc:sldMk cId="25671271" sldId="256"/>
            <ac:spMk id="423" creationId="{F16EF4D8-04A9-43F7-ABE0-0124F7003E94}"/>
          </ac:spMkLst>
        </pc:spChg>
        <pc:spChg chg="add mod replST">
          <ac:chgData name="Martin Locock" userId="e15b0232-237d-4436-a587-677fdd88485c" providerId="ADAL" clId="{F1684629-C362-4963-B203-FB705DF8ED3D}" dt="2024-01-05T10:17:01.468" v="20075"/>
          <ac:spMkLst>
            <pc:docMk/>
            <pc:sldMk cId="25671271" sldId="256"/>
            <ac:spMk id="424" creationId="{0E4FB1BA-A1E9-411B-891C-5AE7E50E7B07}"/>
          </ac:spMkLst>
        </pc:spChg>
        <pc:spChg chg="add mod replST">
          <ac:chgData name="Martin Locock" userId="e15b0232-237d-4436-a587-677fdd88485c" providerId="ADAL" clId="{F1684629-C362-4963-B203-FB705DF8ED3D}" dt="2024-01-04T14:50:31.910" v="3905"/>
          <ac:spMkLst>
            <pc:docMk/>
            <pc:sldMk cId="25671271" sldId="256"/>
            <ac:spMk id="424" creationId="{556E7815-EBCB-4966-9037-702F7A5A848B}"/>
          </ac:spMkLst>
        </pc:spChg>
        <pc:spChg chg="add del mod replST">
          <ac:chgData name="Martin Locock" userId="e15b0232-237d-4436-a587-677fdd88485c" providerId="ADAL" clId="{F1684629-C362-4963-B203-FB705DF8ED3D}" dt="2024-01-05T09:17:18.120" v="14544"/>
          <ac:spMkLst>
            <pc:docMk/>
            <pc:sldMk cId="25671271" sldId="256"/>
            <ac:spMk id="424" creationId="{EA840903-6BB1-409C-AB73-6AAB08E7AEBD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24" creationId="{FF058EE4-983F-4CDB-A0DE-1FB1A434690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25" creationId="{5E86CF12-BF71-46B0-BA37-5E98680B32B9}"/>
          </ac:spMkLst>
        </pc:spChg>
        <pc:spChg chg="add del mod replST">
          <ac:chgData name="Martin Locock" userId="e15b0232-237d-4436-a587-677fdd88485c" providerId="ADAL" clId="{F1684629-C362-4963-B203-FB705DF8ED3D}" dt="2024-01-05T09:17:18.120" v="14545"/>
          <ac:spMkLst>
            <pc:docMk/>
            <pc:sldMk cId="25671271" sldId="256"/>
            <ac:spMk id="425" creationId="{68F421A0-5169-423C-BCA2-B29C16580D89}"/>
          </ac:spMkLst>
        </pc:spChg>
        <pc:spChg chg="add mod replST">
          <ac:chgData name="Martin Locock" userId="e15b0232-237d-4436-a587-677fdd88485c" providerId="ADAL" clId="{F1684629-C362-4963-B203-FB705DF8ED3D}" dt="2024-01-04T14:50:31.915" v="3914"/>
          <ac:spMkLst>
            <pc:docMk/>
            <pc:sldMk cId="25671271" sldId="256"/>
            <ac:spMk id="425" creationId="{A566BBFF-5C33-4333-A141-57580236113F}"/>
          </ac:spMkLst>
        </pc:spChg>
        <pc:spChg chg="add mod replST">
          <ac:chgData name="Martin Locock" userId="e15b0232-237d-4436-a587-677fdd88485c" providerId="ADAL" clId="{F1684629-C362-4963-B203-FB705DF8ED3D}" dt="2024-01-05T10:17:01.468" v="20084"/>
          <ac:spMkLst>
            <pc:docMk/>
            <pc:sldMk cId="25671271" sldId="256"/>
            <ac:spMk id="425" creationId="{C7BB9B2C-7F68-43FD-B3B0-7645293B8883}"/>
          </ac:spMkLst>
        </pc:spChg>
        <pc:spChg chg="add mod replST">
          <ac:chgData name="Martin Locock" userId="e15b0232-237d-4436-a587-677fdd88485c" providerId="ADAL" clId="{F1684629-C362-4963-B203-FB705DF8ED3D}" dt="2024-01-05T10:17:01.468" v="20093"/>
          <ac:spMkLst>
            <pc:docMk/>
            <pc:sldMk cId="25671271" sldId="256"/>
            <ac:spMk id="426" creationId="{2F1152B1-B808-41FA-92DD-351323A38353}"/>
          </ac:spMkLst>
        </pc:spChg>
        <pc:spChg chg="add mod replST">
          <ac:chgData name="Martin Locock" userId="e15b0232-237d-4436-a587-677fdd88485c" providerId="ADAL" clId="{F1684629-C362-4963-B203-FB705DF8ED3D}" dt="2024-01-04T14:50:31.922" v="3923"/>
          <ac:spMkLst>
            <pc:docMk/>
            <pc:sldMk cId="25671271" sldId="256"/>
            <ac:spMk id="426" creationId="{73BCCAFC-E1D0-4617-97A7-82B981859996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26" creationId="{8BE5007D-A786-403B-943C-3F1E2C28875E}"/>
          </ac:spMkLst>
        </pc:spChg>
        <pc:spChg chg="add del mod replST">
          <ac:chgData name="Martin Locock" userId="e15b0232-237d-4436-a587-677fdd88485c" providerId="ADAL" clId="{F1684629-C362-4963-B203-FB705DF8ED3D}" dt="2024-01-05T09:17:18.120" v="14546"/>
          <ac:spMkLst>
            <pc:docMk/>
            <pc:sldMk cId="25671271" sldId="256"/>
            <ac:spMk id="426" creationId="{F45A64AB-6981-403F-B652-A81BC34FDE5E}"/>
          </ac:spMkLst>
        </pc:spChg>
        <pc:spChg chg="add del mod replST">
          <ac:chgData name="Martin Locock" userId="e15b0232-237d-4436-a587-677fdd88485c" providerId="ADAL" clId="{F1684629-C362-4963-B203-FB705DF8ED3D}" dt="2024-01-05T09:17:18.120" v="14547"/>
          <ac:spMkLst>
            <pc:docMk/>
            <pc:sldMk cId="25671271" sldId="256"/>
            <ac:spMk id="427" creationId="{B4B50602-80F1-44CC-ABD2-0AEAD8000CCA}"/>
          </ac:spMkLst>
        </pc:spChg>
        <pc:spChg chg="add mod replST">
          <ac:chgData name="Martin Locock" userId="e15b0232-237d-4436-a587-677fdd88485c" providerId="ADAL" clId="{F1684629-C362-4963-B203-FB705DF8ED3D}" dt="2024-01-05T10:17:01.483" v="20102"/>
          <ac:spMkLst>
            <pc:docMk/>
            <pc:sldMk cId="25671271" sldId="256"/>
            <ac:spMk id="427" creationId="{BED94FD2-2DF2-4B0B-ACA3-5D281711F25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27" creationId="{D2B3C7D3-D448-42A4-AC7C-EA9FC548061D}"/>
          </ac:spMkLst>
        </pc:spChg>
        <pc:spChg chg="add mod replST">
          <ac:chgData name="Martin Locock" userId="e15b0232-237d-4436-a587-677fdd88485c" providerId="ADAL" clId="{F1684629-C362-4963-B203-FB705DF8ED3D}" dt="2024-01-04T14:50:31.927" v="3932"/>
          <ac:spMkLst>
            <pc:docMk/>
            <pc:sldMk cId="25671271" sldId="256"/>
            <ac:spMk id="427" creationId="{FDE2866F-76F3-4758-B62C-CCD6FDE0B9F0}"/>
          </ac:spMkLst>
        </pc:spChg>
        <pc:spChg chg="add del mod replST">
          <ac:chgData name="Martin Locock" userId="e15b0232-237d-4436-a587-677fdd88485c" providerId="ADAL" clId="{F1684629-C362-4963-B203-FB705DF8ED3D}" dt="2024-01-05T09:17:18.120" v="14548"/>
          <ac:spMkLst>
            <pc:docMk/>
            <pc:sldMk cId="25671271" sldId="256"/>
            <ac:spMk id="428" creationId="{26DC3193-94F9-47F4-8229-B4CE303DC8CA}"/>
          </ac:spMkLst>
        </pc:spChg>
        <pc:spChg chg="add mod replST">
          <ac:chgData name="Martin Locock" userId="e15b0232-237d-4436-a587-677fdd88485c" providerId="ADAL" clId="{F1684629-C362-4963-B203-FB705DF8ED3D}" dt="2024-01-05T10:17:01.483" v="20111"/>
          <ac:spMkLst>
            <pc:docMk/>
            <pc:sldMk cId="25671271" sldId="256"/>
            <ac:spMk id="428" creationId="{45198A26-F1CE-48BD-BBFD-63545FE11C74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28" creationId="{A80BA78B-911D-444D-8413-DF882166AF8B}"/>
          </ac:spMkLst>
        </pc:spChg>
        <pc:spChg chg="add mod replST">
          <ac:chgData name="Martin Locock" userId="e15b0232-237d-4436-a587-677fdd88485c" providerId="ADAL" clId="{F1684629-C362-4963-B203-FB705DF8ED3D}" dt="2024-01-04T14:50:31.932" v="3941"/>
          <ac:spMkLst>
            <pc:docMk/>
            <pc:sldMk cId="25671271" sldId="256"/>
            <ac:spMk id="428" creationId="{C7EA171B-01D6-486E-9DB8-6F992DD6196B}"/>
          </ac:spMkLst>
        </pc:spChg>
        <pc:spChg chg="add del mod replST">
          <ac:chgData name="Martin Locock" userId="e15b0232-237d-4436-a587-677fdd88485c" providerId="ADAL" clId="{F1684629-C362-4963-B203-FB705DF8ED3D}" dt="2024-01-05T09:17:18.120" v="14549"/>
          <ac:spMkLst>
            <pc:docMk/>
            <pc:sldMk cId="25671271" sldId="256"/>
            <ac:spMk id="429" creationId="{3049E882-8CB9-43E1-B41C-F075402A708A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29" creationId="{33B8FAE6-420C-49B5-9068-4E9DF6938431}"/>
          </ac:spMkLst>
        </pc:spChg>
        <pc:spChg chg="add mod replST">
          <ac:chgData name="Martin Locock" userId="e15b0232-237d-4436-a587-677fdd88485c" providerId="ADAL" clId="{F1684629-C362-4963-B203-FB705DF8ED3D}" dt="2024-01-04T14:50:31.938" v="3950"/>
          <ac:spMkLst>
            <pc:docMk/>
            <pc:sldMk cId="25671271" sldId="256"/>
            <ac:spMk id="429" creationId="{8903B24E-F686-4EFF-8F78-D1924DDF8908}"/>
          </ac:spMkLst>
        </pc:spChg>
        <pc:spChg chg="add mod replST">
          <ac:chgData name="Martin Locock" userId="e15b0232-237d-4436-a587-677fdd88485c" providerId="ADAL" clId="{F1684629-C362-4963-B203-FB705DF8ED3D}" dt="2024-01-05T10:17:01.483" v="20120"/>
          <ac:spMkLst>
            <pc:docMk/>
            <pc:sldMk cId="25671271" sldId="256"/>
            <ac:spMk id="429" creationId="{D84A2315-9A09-4713-BE42-4833508853A0}"/>
          </ac:spMkLst>
        </pc:spChg>
        <pc:spChg chg="add mod replST">
          <ac:chgData name="Martin Locock" userId="e15b0232-237d-4436-a587-677fdd88485c" providerId="ADAL" clId="{F1684629-C362-4963-B203-FB705DF8ED3D}" dt="2024-01-04T14:50:31.943" v="3959"/>
          <ac:spMkLst>
            <pc:docMk/>
            <pc:sldMk cId="25671271" sldId="256"/>
            <ac:spMk id="430" creationId="{1DC86F26-E00C-4F74-A702-5A5E57583140}"/>
          </ac:spMkLst>
        </pc:spChg>
        <pc:spChg chg="add mod replST">
          <ac:chgData name="Martin Locock" userId="e15b0232-237d-4436-a587-677fdd88485c" providerId="ADAL" clId="{F1684629-C362-4963-B203-FB705DF8ED3D}" dt="2024-01-05T10:17:01.483" v="20129"/>
          <ac:spMkLst>
            <pc:docMk/>
            <pc:sldMk cId="25671271" sldId="256"/>
            <ac:spMk id="430" creationId="{4C12AF50-E68B-4161-AA47-5FAE7C892F23}"/>
          </ac:spMkLst>
        </pc:spChg>
        <pc:spChg chg="add del mod replST">
          <ac:chgData name="Martin Locock" userId="e15b0232-237d-4436-a587-677fdd88485c" providerId="ADAL" clId="{F1684629-C362-4963-B203-FB705DF8ED3D}" dt="2024-01-05T09:17:18.136" v="14550"/>
          <ac:spMkLst>
            <pc:docMk/>
            <pc:sldMk cId="25671271" sldId="256"/>
            <ac:spMk id="430" creationId="{79176DD0-C718-45BC-8501-43EB219D0E6F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30" creationId="{A907CCFE-7CE1-4436-88CF-444F1969EC6B}"/>
          </ac:spMkLst>
        </pc:spChg>
        <pc:spChg chg="add del mod replST">
          <ac:chgData name="Martin Locock" userId="e15b0232-237d-4436-a587-677fdd88485c" providerId="ADAL" clId="{F1684629-C362-4963-B203-FB705DF8ED3D}" dt="2024-01-05T09:17:18.136" v="14551"/>
          <ac:spMkLst>
            <pc:docMk/>
            <pc:sldMk cId="25671271" sldId="256"/>
            <ac:spMk id="431" creationId="{126577FF-8769-43CE-B8BC-6A466535994A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31" creationId="{2829FB07-4D9B-46F1-A6C6-8A4114548513}"/>
          </ac:spMkLst>
        </pc:spChg>
        <pc:spChg chg="add mod replST">
          <ac:chgData name="Martin Locock" userId="e15b0232-237d-4436-a587-677fdd88485c" providerId="ADAL" clId="{F1684629-C362-4963-B203-FB705DF8ED3D}" dt="2024-01-04T14:50:31.948" v="3968"/>
          <ac:spMkLst>
            <pc:docMk/>
            <pc:sldMk cId="25671271" sldId="256"/>
            <ac:spMk id="431" creationId="{9DB3C0AD-36A0-4F29-BBEA-46F61B2AC0ED}"/>
          </ac:spMkLst>
        </pc:spChg>
        <pc:spChg chg="add mod replST">
          <ac:chgData name="Martin Locock" userId="e15b0232-237d-4436-a587-677fdd88485c" providerId="ADAL" clId="{F1684629-C362-4963-B203-FB705DF8ED3D}" dt="2024-01-05T10:17:01.499" v="20138"/>
          <ac:spMkLst>
            <pc:docMk/>
            <pc:sldMk cId="25671271" sldId="256"/>
            <ac:spMk id="431" creationId="{C8B8B47C-76DC-4821-A018-5900896EAF09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32" creationId="{1530A775-A196-45BC-97D7-E7DFCF89945E}"/>
          </ac:spMkLst>
        </pc:spChg>
        <pc:spChg chg="add mod replST">
          <ac:chgData name="Martin Locock" userId="e15b0232-237d-4436-a587-677fdd88485c" providerId="ADAL" clId="{F1684629-C362-4963-B203-FB705DF8ED3D}" dt="2024-01-05T10:17:01.499" v="20147"/>
          <ac:spMkLst>
            <pc:docMk/>
            <pc:sldMk cId="25671271" sldId="256"/>
            <ac:spMk id="432" creationId="{6B0E3B16-8BCA-4020-BF63-185C9740213A}"/>
          </ac:spMkLst>
        </pc:spChg>
        <pc:spChg chg="add del mod replST">
          <ac:chgData name="Martin Locock" userId="e15b0232-237d-4436-a587-677fdd88485c" providerId="ADAL" clId="{F1684629-C362-4963-B203-FB705DF8ED3D}" dt="2024-01-05T09:17:18.136" v="14552"/>
          <ac:spMkLst>
            <pc:docMk/>
            <pc:sldMk cId="25671271" sldId="256"/>
            <ac:spMk id="432" creationId="{8D43A698-C7AE-41C8-AE96-E41139A93D8F}"/>
          </ac:spMkLst>
        </pc:spChg>
        <pc:spChg chg="add mod replST">
          <ac:chgData name="Martin Locock" userId="e15b0232-237d-4436-a587-677fdd88485c" providerId="ADAL" clId="{F1684629-C362-4963-B203-FB705DF8ED3D}" dt="2024-01-04T14:50:31.954" v="3977"/>
          <ac:spMkLst>
            <pc:docMk/>
            <pc:sldMk cId="25671271" sldId="256"/>
            <ac:spMk id="432" creationId="{E9585987-FCF9-4AC0-A919-5F8FCAC26755}"/>
          </ac:spMkLst>
        </pc:spChg>
        <pc:spChg chg="add del mod replST delST">
          <ac:chgData name="Martin Locock" userId="e15b0232-237d-4436-a587-677fdd88485c" providerId="ADAL" clId="{F1684629-C362-4963-B203-FB705DF8ED3D}" dt="2024-01-04T14:51:41.231" v="7978"/>
          <ac:spMkLst>
            <pc:docMk/>
            <pc:sldMk cId="25671271" sldId="256"/>
            <ac:spMk id="433" creationId="{01026CF0-DA48-4CA2-AED3-E19DAE7C0133}"/>
          </ac:spMkLst>
        </pc:spChg>
        <pc:spChg chg="add mod replST">
          <ac:chgData name="Martin Locock" userId="e15b0232-237d-4436-a587-677fdd88485c" providerId="ADAL" clId="{F1684629-C362-4963-B203-FB705DF8ED3D}" dt="2024-01-04T14:50:31.960" v="3986"/>
          <ac:spMkLst>
            <pc:docMk/>
            <pc:sldMk cId="25671271" sldId="256"/>
            <ac:spMk id="433" creationId="{46B6733E-4D4B-468F-8AD8-D5A7BBA3BA21}"/>
          </ac:spMkLst>
        </pc:spChg>
        <pc:spChg chg="add mod replST">
          <ac:chgData name="Martin Locock" userId="e15b0232-237d-4436-a587-677fdd88485c" providerId="ADAL" clId="{F1684629-C362-4963-B203-FB705DF8ED3D}" dt="2024-01-05T10:17:01.499" v="20156"/>
          <ac:spMkLst>
            <pc:docMk/>
            <pc:sldMk cId="25671271" sldId="256"/>
            <ac:spMk id="433" creationId="{4E3D3AED-9BEE-4B21-8BBB-20F2C01B1935}"/>
          </ac:spMkLst>
        </pc:spChg>
        <pc:spChg chg="add del mod replST">
          <ac:chgData name="Martin Locock" userId="e15b0232-237d-4436-a587-677fdd88485c" providerId="ADAL" clId="{F1684629-C362-4963-B203-FB705DF8ED3D}" dt="2024-01-05T09:17:18.136" v="14553"/>
          <ac:spMkLst>
            <pc:docMk/>
            <pc:sldMk cId="25671271" sldId="256"/>
            <ac:spMk id="433" creationId="{F08EC726-993C-4978-8790-8E0572133789}"/>
          </ac:spMkLst>
        </pc:spChg>
        <pc:spChg chg="add mod replST">
          <ac:chgData name="Martin Locock" userId="e15b0232-237d-4436-a587-677fdd88485c" providerId="ADAL" clId="{F1684629-C362-4963-B203-FB705DF8ED3D}" dt="2024-01-04T14:50:31.966" v="3995"/>
          <ac:spMkLst>
            <pc:docMk/>
            <pc:sldMk cId="25671271" sldId="256"/>
            <ac:spMk id="434" creationId="{4C56B66C-5ACE-4EDA-BB9B-A5123FB5C9B7}"/>
          </ac:spMkLst>
        </pc:spChg>
        <pc:spChg chg="add del mod replST">
          <ac:chgData name="Martin Locock" userId="e15b0232-237d-4436-a587-677fdd88485c" providerId="ADAL" clId="{F1684629-C362-4963-B203-FB705DF8ED3D}" dt="2024-01-05T10:17:00.466" v="18756"/>
          <ac:spMkLst>
            <pc:docMk/>
            <pc:sldMk cId="25671271" sldId="256"/>
            <ac:spMk id="434" creationId="{E0CEB3ED-ECF7-48E6-8DAA-62E3F32206C4}"/>
          </ac:spMkLst>
        </pc:spChg>
        <pc:spChg chg="add del mod replST">
          <ac:chgData name="Martin Locock" userId="e15b0232-237d-4436-a587-677fdd88485c" providerId="ADAL" clId="{F1684629-C362-4963-B203-FB705DF8ED3D}" dt="2024-01-05T10:17:00.466" v="18757"/>
          <ac:spMkLst>
            <pc:docMk/>
            <pc:sldMk cId="25671271" sldId="256"/>
            <ac:spMk id="435" creationId="{78F5F094-FDB9-44C7-8A39-C534962864E4}"/>
          </ac:spMkLst>
        </pc:spChg>
        <pc:spChg chg="add mod replST">
          <ac:chgData name="Martin Locock" userId="e15b0232-237d-4436-a587-677fdd88485c" providerId="ADAL" clId="{F1684629-C362-4963-B203-FB705DF8ED3D}" dt="2024-01-04T14:50:31.971" v="4004"/>
          <ac:spMkLst>
            <pc:docMk/>
            <pc:sldMk cId="25671271" sldId="256"/>
            <ac:spMk id="435" creationId="{A3FBAC00-07FB-41A1-ABF2-FD9BF822DFAA}"/>
          </ac:spMkLst>
        </pc:spChg>
        <pc:spChg chg="add del mod replST">
          <ac:chgData name="Martin Locock" userId="e15b0232-237d-4436-a587-677fdd88485c" providerId="ADAL" clId="{F1684629-C362-4963-B203-FB705DF8ED3D}" dt="2024-01-05T10:17:00.466" v="18758"/>
          <ac:spMkLst>
            <pc:docMk/>
            <pc:sldMk cId="25671271" sldId="256"/>
            <ac:spMk id="436" creationId="{18591616-7244-4835-916A-6853376A934A}"/>
          </ac:spMkLst>
        </pc:spChg>
        <pc:spChg chg="add mod replST">
          <ac:chgData name="Martin Locock" userId="e15b0232-237d-4436-a587-677fdd88485c" providerId="ADAL" clId="{F1684629-C362-4963-B203-FB705DF8ED3D}" dt="2024-01-04T14:50:31.977" v="4013"/>
          <ac:spMkLst>
            <pc:docMk/>
            <pc:sldMk cId="25671271" sldId="256"/>
            <ac:spMk id="436" creationId="{2065138A-9072-4231-922B-2FB9911FA4D6}"/>
          </ac:spMkLst>
        </pc:spChg>
        <pc:spChg chg="add mod replST">
          <ac:chgData name="Martin Locock" userId="e15b0232-237d-4436-a587-677fdd88485c" providerId="ADAL" clId="{F1684629-C362-4963-B203-FB705DF8ED3D}" dt="2024-01-04T14:50:31.982" v="4022"/>
          <ac:spMkLst>
            <pc:docMk/>
            <pc:sldMk cId="25671271" sldId="256"/>
            <ac:spMk id="437" creationId="{341B1785-46FB-4820-8E89-E620E3F7B953}"/>
          </ac:spMkLst>
        </pc:spChg>
        <pc:spChg chg="add del mod replST">
          <ac:chgData name="Martin Locock" userId="e15b0232-237d-4436-a587-677fdd88485c" providerId="ADAL" clId="{F1684629-C362-4963-B203-FB705DF8ED3D}" dt="2024-01-05T10:17:00.466" v="18759"/>
          <ac:spMkLst>
            <pc:docMk/>
            <pc:sldMk cId="25671271" sldId="256"/>
            <ac:spMk id="437" creationId="{99897C06-7693-450C-AEE5-DDFD2D134743}"/>
          </ac:spMkLst>
        </pc:spChg>
        <pc:spChg chg="add mod replST">
          <ac:chgData name="Martin Locock" userId="e15b0232-237d-4436-a587-677fdd88485c" providerId="ADAL" clId="{F1684629-C362-4963-B203-FB705DF8ED3D}" dt="2024-01-04T14:50:31.989" v="4031"/>
          <ac:spMkLst>
            <pc:docMk/>
            <pc:sldMk cId="25671271" sldId="256"/>
            <ac:spMk id="438" creationId="{042FD1E0-19AC-4E42-A68E-E968A475A8B5}"/>
          </ac:spMkLst>
        </pc:spChg>
        <pc:spChg chg="add del mod replST">
          <ac:chgData name="Martin Locock" userId="e15b0232-237d-4436-a587-677fdd88485c" providerId="ADAL" clId="{F1684629-C362-4963-B203-FB705DF8ED3D}" dt="2024-01-05T10:17:00.466" v="18760"/>
          <ac:spMkLst>
            <pc:docMk/>
            <pc:sldMk cId="25671271" sldId="256"/>
            <ac:spMk id="438" creationId="{EBD854AA-24B2-4F74-98AF-DD5A40081946}"/>
          </ac:spMkLst>
        </pc:spChg>
        <pc:spChg chg="add del mod replST">
          <ac:chgData name="Martin Locock" userId="e15b0232-237d-4436-a587-677fdd88485c" providerId="ADAL" clId="{F1684629-C362-4963-B203-FB705DF8ED3D}" dt="2024-01-05T10:17:00.466" v="18761"/>
          <ac:spMkLst>
            <pc:docMk/>
            <pc:sldMk cId="25671271" sldId="256"/>
            <ac:spMk id="439" creationId="{3F69611E-C067-4321-ABC2-F50B85FA8EC6}"/>
          </ac:spMkLst>
        </pc:spChg>
        <pc:spChg chg="add mod replST">
          <ac:chgData name="Martin Locock" userId="e15b0232-237d-4436-a587-677fdd88485c" providerId="ADAL" clId="{F1684629-C362-4963-B203-FB705DF8ED3D}" dt="2024-01-04T14:50:31.994" v="4040"/>
          <ac:spMkLst>
            <pc:docMk/>
            <pc:sldMk cId="25671271" sldId="256"/>
            <ac:spMk id="439" creationId="{8BDF92BB-17B7-4C0E-9C38-1BAA8AA7D195}"/>
          </ac:spMkLst>
        </pc:spChg>
        <pc:spChg chg="add del mod replST">
          <ac:chgData name="Martin Locock" userId="e15b0232-237d-4436-a587-677fdd88485c" providerId="ADAL" clId="{F1684629-C362-4963-B203-FB705DF8ED3D}" dt="2024-01-05T10:17:00.466" v="18762"/>
          <ac:spMkLst>
            <pc:docMk/>
            <pc:sldMk cId="25671271" sldId="256"/>
            <ac:spMk id="440" creationId="{27AC9ECC-2B95-4187-B0CC-B6DBDA392EBB}"/>
          </ac:spMkLst>
        </pc:spChg>
        <pc:spChg chg="add mod replST">
          <ac:chgData name="Martin Locock" userId="e15b0232-237d-4436-a587-677fdd88485c" providerId="ADAL" clId="{F1684629-C362-4963-B203-FB705DF8ED3D}" dt="2024-01-04T14:50:32" v="4049"/>
          <ac:spMkLst>
            <pc:docMk/>
            <pc:sldMk cId="25671271" sldId="256"/>
            <ac:spMk id="440" creationId="{D4047886-D839-4BD7-BB91-14A6C32CDFE4}"/>
          </ac:spMkLst>
        </pc:spChg>
        <pc:spChg chg="add del mod replST">
          <ac:chgData name="Martin Locock" userId="e15b0232-237d-4436-a587-677fdd88485c" providerId="ADAL" clId="{F1684629-C362-4963-B203-FB705DF8ED3D}" dt="2024-01-05T10:17:00.466" v="18763"/>
          <ac:spMkLst>
            <pc:docMk/>
            <pc:sldMk cId="25671271" sldId="256"/>
            <ac:spMk id="441" creationId="{485A2308-A147-448E-AC60-8A71EF163D35}"/>
          </ac:spMkLst>
        </pc:spChg>
        <pc:spChg chg="add mod replST">
          <ac:chgData name="Martin Locock" userId="e15b0232-237d-4436-a587-677fdd88485c" providerId="ADAL" clId="{F1684629-C362-4963-B203-FB705DF8ED3D}" dt="2024-01-04T14:50:32.007" v="4058"/>
          <ac:spMkLst>
            <pc:docMk/>
            <pc:sldMk cId="25671271" sldId="256"/>
            <ac:spMk id="441" creationId="{4DE5E6B3-1E9D-413D-9411-DC5F364B085A}"/>
          </ac:spMkLst>
        </pc:spChg>
        <pc:spChg chg="add del mod replST">
          <ac:chgData name="Martin Locock" userId="e15b0232-237d-4436-a587-677fdd88485c" providerId="ADAL" clId="{F1684629-C362-4963-B203-FB705DF8ED3D}" dt="2024-01-05T10:17:00.466" v="18764"/>
          <ac:spMkLst>
            <pc:docMk/>
            <pc:sldMk cId="25671271" sldId="256"/>
            <ac:spMk id="442" creationId="{64E28722-E7C3-4F1C-B88F-37E76DAC6524}"/>
          </ac:spMkLst>
        </pc:spChg>
        <pc:spChg chg="add mod replST">
          <ac:chgData name="Martin Locock" userId="e15b0232-237d-4436-a587-677fdd88485c" providerId="ADAL" clId="{F1684629-C362-4963-B203-FB705DF8ED3D}" dt="2024-01-04T14:50:32.011" v="4067"/>
          <ac:spMkLst>
            <pc:docMk/>
            <pc:sldMk cId="25671271" sldId="256"/>
            <ac:spMk id="442" creationId="{E70B285B-FC82-4DCE-9718-A47A1948C1F0}"/>
          </ac:spMkLst>
        </pc:spChg>
        <pc:spChg chg="add del mod replST">
          <ac:chgData name="Martin Locock" userId="e15b0232-237d-4436-a587-677fdd88485c" providerId="ADAL" clId="{F1684629-C362-4963-B203-FB705DF8ED3D}" dt="2024-01-05T10:17:00.466" v="18765"/>
          <ac:spMkLst>
            <pc:docMk/>
            <pc:sldMk cId="25671271" sldId="256"/>
            <ac:spMk id="443" creationId="{60923E3E-5FDF-4582-8750-D236897F996C}"/>
          </ac:spMkLst>
        </pc:spChg>
        <pc:spChg chg="add mod replST">
          <ac:chgData name="Martin Locock" userId="e15b0232-237d-4436-a587-677fdd88485c" providerId="ADAL" clId="{F1684629-C362-4963-B203-FB705DF8ED3D}" dt="2024-01-04T14:50:32.016" v="4076"/>
          <ac:spMkLst>
            <pc:docMk/>
            <pc:sldMk cId="25671271" sldId="256"/>
            <ac:spMk id="443" creationId="{84E01345-686A-407C-8899-F9EE3C24E8C5}"/>
          </ac:spMkLst>
        </pc:spChg>
        <pc:spChg chg="add mod replST">
          <ac:chgData name="Martin Locock" userId="e15b0232-237d-4436-a587-677fdd88485c" providerId="ADAL" clId="{F1684629-C362-4963-B203-FB705DF8ED3D}" dt="2024-01-04T14:50:32.022" v="4085"/>
          <ac:spMkLst>
            <pc:docMk/>
            <pc:sldMk cId="25671271" sldId="256"/>
            <ac:spMk id="444" creationId="{4D38B9C8-93CE-4B5F-AF56-9832C3C5D734}"/>
          </ac:spMkLst>
        </pc:spChg>
        <pc:spChg chg="add del mod replST">
          <ac:chgData name="Martin Locock" userId="e15b0232-237d-4436-a587-677fdd88485c" providerId="ADAL" clId="{F1684629-C362-4963-B203-FB705DF8ED3D}" dt="2024-01-05T10:17:00.482" v="18766"/>
          <ac:spMkLst>
            <pc:docMk/>
            <pc:sldMk cId="25671271" sldId="256"/>
            <ac:spMk id="444" creationId="{E8C5B820-69B2-4148-B3F8-4DB60D19D41B}"/>
          </ac:spMkLst>
        </pc:spChg>
        <pc:spChg chg="add mod replST">
          <ac:chgData name="Martin Locock" userId="e15b0232-237d-4436-a587-677fdd88485c" providerId="ADAL" clId="{F1684629-C362-4963-B203-FB705DF8ED3D}" dt="2024-01-04T14:50:32.027" v="4094"/>
          <ac:spMkLst>
            <pc:docMk/>
            <pc:sldMk cId="25671271" sldId="256"/>
            <ac:spMk id="445" creationId="{BFDF0C88-582A-48FF-9E68-5D94C7A98421}"/>
          </ac:spMkLst>
        </pc:spChg>
        <pc:spChg chg="add del mod replST">
          <ac:chgData name="Martin Locock" userId="e15b0232-237d-4436-a587-677fdd88485c" providerId="ADAL" clId="{F1684629-C362-4963-B203-FB705DF8ED3D}" dt="2024-01-05T10:17:00.482" v="18767"/>
          <ac:spMkLst>
            <pc:docMk/>
            <pc:sldMk cId="25671271" sldId="256"/>
            <ac:spMk id="445" creationId="{EFC9A1BD-FEFC-4555-816B-C6281D4773AA}"/>
          </ac:spMkLst>
        </pc:spChg>
        <pc:spChg chg="add del mod replST">
          <ac:chgData name="Martin Locock" userId="e15b0232-237d-4436-a587-677fdd88485c" providerId="ADAL" clId="{F1684629-C362-4963-B203-FB705DF8ED3D}" dt="2024-01-05T10:17:00.482" v="18768"/>
          <ac:spMkLst>
            <pc:docMk/>
            <pc:sldMk cId="25671271" sldId="256"/>
            <ac:spMk id="446" creationId="{49766049-9836-4F77-859B-60C92B2DF290}"/>
          </ac:spMkLst>
        </pc:spChg>
        <pc:spChg chg="add del mod replST">
          <ac:chgData name="Martin Locock" userId="e15b0232-237d-4436-a587-677fdd88485c" providerId="ADAL" clId="{F1684629-C362-4963-B203-FB705DF8ED3D}" dt="2024-01-05T10:17:00.482" v="18769"/>
          <ac:spMkLst>
            <pc:docMk/>
            <pc:sldMk cId="25671271" sldId="256"/>
            <ac:spMk id="447" creationId="{DBBB6B63-4382-406D-A6B4-07D442B1831E}"/>
          </ac:spMkLst>
        </pc:spChg>
        <pc:spChg chg="add del mod replST">
          <ac:chgData name="Martin Locock" userId="e15b0232-237d-4436-a587-677fdd88485c" providerId="ADAL" clId="{F1684629-C362-4963-B203-FB705DF8ED3D}" dt="2024-01-05T10:17:00.482" v="18770"/>
          <ac:spMkLst>
            <pc:docMk/>
            <pc:sldMk cId="25671271" sldId="256"/>
            <ac:spMk id="448" creationId="{90473410-8AE1-4565-A694-26EFA9A5875A}"/>
          </ac:spMkLst>
        </pc:spChg>
        <pc:spChg chg="add del mod replST">
          <ac:chgData name="Martin Locock" userId="e15b0232-237d-4436-a587-677fdd88485c" providerId="ADAL" clId="{F1684629-C362-4963-B203-FB705DF8ED3D}" dt="2024-01-05T10:17:00.482" v="18771"/>
          <ac:spMkLst>
            <pc:docMk/>
            <pc:sldMk cId="25671271" sldId="256"/>
            <ac:spMk id="449" creationId="{106ED99F-6A60-452A-9F7B-34C6FCC32D90}"/>
          </ac:spMkLst>
        </pc:spChg>
        <pc:spChg chg="add del mod replST">
          <ac:chgData name="Martin Locock" userId="e15b0232-237d-4436-a587-677fdd88485c" providerId="ADAL" clId="{F1684629-C362-4963-B203-FB705DF8ED3D}" dt="2024-01-05T10:17:00.482" v="18772"/>
          <ac:spMkLst>
            <pc:docMk/>
            <pc:sldMk cId="25671271" sldId="256"/>
            <ac:spMk id="450" creationId="{3535106D-B5E4-4802-91A6-2F6FE9888922}"/>
          </ac:spMkLst>
        </pc:spChg>
        <pc:spChg chg="add del mod replST">
          <ac:chgData name="Martin Locock" userId="e15b0232-237d-4436-a587-677fdd88485c" providerId="ADAL" clId="{F1684629-C362-4963-B203-FB705DF8ED3D}" dt="2024-01-05T10:17:00.482" v="18773"/>
          <ac:spMkLst>
            <pc:docMk/>
            <pc:sldMk cId="25671271" sldId="256"/>
            <ac:spMk id="451" creationId="{514AF4E4-7457-4772-9BC4-BB1B0047A651}"/>
          </ac:spMkLst>
        </pc:spChg>
        <pc:spChg chg="add del mod replST">
          <ac:chgData name="Martin Locock" userId="e15b0232-237d-4436-a587-677fdd88485c" providerId="ADAL" clId="{F1684629-C362-4963-B203-FB705DF8ED3D}" dt="2024-01-05T10:17:00.482" v="18774"/>
          <ac:spMkLst>
            <pc:docMk/>
            <pc:sldMk cId="25671271" sldId="256"/>
            <ac:spMk id="452" creationId="{21B138BB-BF01-4C1C-A7E0-A474D7273828}"/>
          </ac:spMkLst>
        </pc:spChg>
        <pc:spChg chg="add del mod replST">
          <ac:chgData name="Martin Locock" userId="e15b0232-237d-4436-a587-677fdd88485c" providerId="ADAL" clId="{F1684629-C362-4963-B203-FB705DF8ED3D}" dt="2024-01-05T10:17:00.482" v="18775"/>
          <ac:spMkLst>
            <pc:docMk/>
            <pc:sldMk cId="25671271" sldId="256"/>
            <ac:spMk id="453" creationId="{0A3FA4D0-F330-4ACA-B709-C0663105AB5C}"/>
          </ac:spMkLst>
        </pc:spChg>
        <pc:spChg chg="add del mod replST">
          <ac:chgData name="Martin Locock" userId="e15b0232-237d-4436-a587-677fdd88485c" providerId="ADAL" clId="{F1684629-C362-4963-B203-FB705DF8ED3D}" dt="2024-01-05T10:17:00.482" v="18776"/>
          <ac:spMkLst>
            <pc:docMk/>
            <pc:sldMk cId="25671271" sldId="256"/>
            <ac:spMk id="454" creationId="{1D5923D0-B5C1-4552-B12F-FD2194FEFC7B}"/>
          </ac:spMkLst>
        </pc:spChg>
        <pc:spChg chg="add del mod replST">
          <ac:chgData name="Martin Locock" userId="e15b0232-237d-4436-a587-677fdd88485c" providerId="ADAL" clId="{F1684629-C362-4963-B203-FB705DF8ED3D}" dt="2024-01-05T10:17:00.482" v="18777"/>
          <ac:spMkLst>
            <pc:docMk/>
            <pc:sldMk cId="25671271" sldId="256"/>
            <ac:spMk id="455" creationId="{7F15896E-022B-4C9F-AD64-4EEEB47F151F}"/>
          </ac:spMkLst>
        </pc:spChg>
        <pc:spChg chg="add del mod replST">
          <ac:chgData name="Martin Locock" userId="e15b0232-237d-4436-a587-677fdd88485c" providerId="ADAL" clId="{F1684629-C362-4963-B203-FB705DF8ED3D}" dt="2024-01-05T10:17:00.482" v="18778"/>
          <ac:spMkLst>
            <pc:docMk/>
            <pc:sldMk cId="25671271" sldId="256"/>
            <ac:spMk id="456" creationId="{9292967F-70E3-4492-B9F3-6CC5E0AFB4FC}"/>
          </ac:spMkLst>
        </pc:spChg>
        <pc:spChg chg="add del mod replST">
          <ac:chgData name="Martin Locock" userId="e15b0232-237d-4436-a587-677fdd88485c" providerId="ADAL" clId="{F1684629-C362-4963-B203-FB705DF8ED3D}" dt="2024-01-05T10:17:00.482" v="18779"/>
          <ac:spMkLst>
            <pc:docMk/>
            <pc:sldMk cId="25671271" sldId="256"/>
            <ac:spMk id="457" creationId="{8FC56791-5F19-4130-97DD-C6E75C61548F}"/>
          </ac:spMkLst>
        </pc:spChg>
        <pc:spChg chg="add del mod replST">
          <ac:chgData name="Martin Locock" userId="e15b0232-237d-4436-a587-677fdd88485c" providerId="ADAL" clId="{F1684629-C362-4963-B203-FB705DF8ED3D}" dt="2024-01-05T10:17:00.482" v="18780"/>
          <ac:spMkLst>
            <pc:docMk/>
            <pc:sldMk cId="25671271" sldId="256"/>
            <ac:spMk id="458" creationId="{9FC7F847-DF64-494E-8B77-35A955F45F7E}"/>
          </ac:spMkLst>
        </pc:spChg>
        <pc:spChg chg="add del mod replST">
          <ac:chgData name="Martin Locock" userId="e15b0232-237d-4436-a587-677fdd88485c" providerId="ADAL" clId="{F1684629-C362-4963-B203-FB705DF8ED3D}" dt="2024-01-05T10:17:00.482" v="18781"/>
          <ac:spMkLst>
            <pc:docMk/>
            <pc:sldMk cId="25671271" sldId="256"/>
            <ac:spMk id="459" creationId="{C957AF7A-FA25-4EFB-8A9F-1F9D6D0009A6}"/>
          </ac:spMkLst>
        </pc:spChg>
        <pc:spChg chg="add del mod replST">
          <ac:chgData name="Martin Locock" userId="e15b0232-237d-4436-a587-677fdd88485c" providerId="ADAL" clId="{F1684629-C362-4963-B203-FB705DF8ED3D}" dt="2024-01-05T10:17:00.482" v="18782"/>
          <ac:spMkLst>
            <pc:docMk/>
            <pc:sldMk cId="25671271" sldId="256"/>
            <ac:spMk id="460" creationId="{2BCC2EAC-350F-42C9-93B4-407A6E85BE27}"/>
          </ac:spMkLst>
        </pc:spChg>
        <pc:spChg chg="add del mod replST">
          <ac:chgData name="Martin Locock" userId="e15b0232-237d-4436-a587-677fdd88485c" providerId="ADAL" clId="{F1684629-C362-4963-B203-FB705DF8ED3D}" dt="2024-01-05T10:17:00.482" v="18783"/>
          <ac:spMkLst>
            <pc:docMk/>
            <pc:sldMk cId="25671271" sldId="256"/>
            <ac:spMk id="461" creationId="{D35FB31E-8640-4034-B371-4F73F27CDDD8}"/>
          </ac:spMkLst>
        </pc:spChg>
        <pc:spChg chg="add del mod replST">
          <ac:chgData name="Martin Locock" userId="e15b0232-237d-4436-a587-677fdd88485c" providerId="ADAL" clId="{F1684629-C362-4963-B203-FB705DF8ED3D}" dt="2024-01-05T10:17:00.482" v="18784"/>
          <ac:spMkLst>
            <pc:docMk/>
            <pc:sldMk cId="25671271" sldId="256"/>
            <ac:spMk id="462" creationId="{F60885EB-08B7-4CCE-BB1D-3CC7DD3685F3}"/>
          </ac:spMkLst>
        </pc:spChg>
        <pc:spChg chg="add del mod replST">
          <ac:chgData name="Martin Locock" userId="e15b0232-237d-4436-a587-677fdd88485c" providerId="ADAL" clId="{F1684629-C362-4963-B203-FB705DF8ED3D}" dt="2024-01-05T10:17:00.497" v="18785"/>
          <ac:spMkLst>
            <pc:docMk/>
            <pc:sldMk cId="25671271" sldId="256"/>
            <ac:spMk id="463" creationId="{52F98F53-0AB0-44B7-BD74-A83D00DA03E9}"/>
          </ac:spMkLst>
        </pc:spChg>
        <pc:spChg chg="add del mod replST">
          <ac:chgData name="Martin Locock" userId="e15b0232-237d-4436-a587-677fdd88485c" providerId="ADAL" clId="{F1684629-C362-4963-B203-FB705DF8ED3D}" dt="2024-01-05T10:17:00.497" v="18786"/>
          <ac:spMkLst>
            <pc:docMk/>
            <pc:sldMk cId="25671271" sldId="256"/>
            <ac:spMk id="464" creationId="{97CFD67A-AA03-4852-80CA-34BE98FD7DE5}"/>
          </ac:spMkLst>
        </pc:spChg>
        <pc:spChg chg="add del mod replST">
          <ac:chgData name="Martin Locock" userId="e15b0232-237d-4436-a587-677fdd88485c" providerId="ADAL" clId="{F1684629-C362-4963-B203-FB705DF8ED3D}" dt="2024-01-05T10:17:00.497" v="18787"/>
          <ac:spMkLst>
            <pc:docMk/>
            <pc:sldMk cId="25671271" sldId="256"/>
            <ac:spMk id="465" creationId="{FD7DDDE4-0FF6-47B1-9D12-D33BF58B4EAE}"/>
          </ac:spMkLst>
        </pc:spChg>
        <pc:spChg chg="add del mod replST">
          <ac:chgData name="Martin Locock" userId="e15b0232-237d-4436-a587-677fdd88485c" providerId="ADAL" clId="{F1684629-C362-4963-B203-FB705DF8ED3D}" dt="2024-01-05T10:17:00.497" v="18788"/>
          <ac:spMkLst>
            <pc:docMk/>
            <pc:sldMk cId="25671271" sldId="256"/>
            <ac:spMk id="466" creationId="{EB6614F2-B63D-4ED2-8712-64E18F50317E}"/>
          </ac:spMkLst>
        </pc:spChg>
        <pc:spChg chg="add del mod replST">
          <ac:chgData name="Martin Locock" userId="e15b0232-237d-4436-a587-677fdd88485c" providerId="ADAL" clId="{F1684629-C362-4963-B203-FB705DF8ED3D}" dt="2024-01-05T10:17:00.497" v="18789"/>
          <ac:spMkLst>
            <pc:docMk/>
            <pc:sldMk cId="25671271" sldId="256"/>
            <ac:spMk id="467" creationId="{50DF61DB-6CCC-4D5A-9DCE-4121B912C10B}"/>
          </ac:spMkLst>
        </pc:spChg>
        <pc:spChg chg="add del mod replST">
          <ac:chgData name="Martin Locock" userId="e15b0232-237d-4436-a587-677fdd88485c" providerId="ADAL" clId="{F1684629-C362-4963-B203-FB705DF8ED3D}" dt="2024-01-05T10:17:00.497" v="18790"/>
          <ac:spMkLst>
            <pc:docMk/>
            <pc:sldMk cId="25671271" sldId="256"/>
            <ac:spMk id="468" creationId="{EBAB4920-340C-4673-A520-C6651487E221}"/>
          </ac:spMkLst>
        </pc:spChg>
        <pc:spChg chg="add del mod replST">
          <ac:chgData name="Martin Locock" userId="e15b0232-237d-4436-a587-677fdd88485c" providerId="ADAL" clId="{F1684629-C362-4963-B203-FB705DF8ED3D}" dt="2024-01-05T10:17:00.497" v="18791"/>
          <ac:spMkLst>
            <pc:docMk/>
            <pc:sldMk cId="25671271" sldId="256"/>
            <ac:spMk id="469" creationId="{98973087-5406-4951-AD77-B7AC6820122C}"/>
          </ac:spMkLst>
        </pc:spChg>
        <pc:spChg chg="add del mod replST">
          <ac:chgData name="Martin Locock" userId="e15b0232-237d-4436-a587-677fdd88485c" providerId="ADAL" clId="{F1684629-C362-4963-B203-FB705DF8ED3D}" dt="2024-01-05T10:17:00.497" v="18792"/>
          <ac:spMkLst>
            <pc:docMk/>
            <pc:sldMk cId="25671271" sldId="256"/>
            <ac:spMk id="470" creationId="{CFA9DF85-2599-4EC6-90EB-58BC50802987}"/>
          </ac:spMkLst>
        </pc:spChg>
        <pc:spChg chg="add del mod replST">
          <ac:chgData name="Martin Locock" userId="e15b0232-237d-4436-a587-677fdd88485c" providerId="ADAL" clId="{F1684629-C362-4963-B203-FB705DF8ED3D}" dt="2024-01-05T10:17:00.497" v="18793"/>
          <ac:spMkLst>
            <pc:docMk/>
            <pc:sldMk cId="25671271" sldId="256"/>
            <ac:spMk id="471" creationId="{C02C2B04-BD4E-479C-854E-D0A5436EB50A}"/>
          </ac:spMkLst>
        </pc:spChg>
        <pc:spChg chg="add del mod replST">
          <ac:chgData name="Martin Locock" userId="e15b0232-237d-4436-a587-677fdd88485c" providerId="ADAL" clId="{F1684629-C362-4963-B203-FB705DF8ED3D}" dt="2024-01-05T10:17:00.497" v="18794"/>
          <ac:spMkLst>
            <pc:docMk/>
            <pc:sldMk cId="25671271" sldId="256"/>
            <ac:spMk id="472" creationId="{AEE2FDD9-4A17-47EF-951E-C74A84487E12}"/>
          </ac:spMkLst>
        </pc:spChg>
        <pc:spChg chg="add del mod replST">
          <ac:chgData name="Martin Locock" userId="e15b0232-237d-4436-a587-677fdd88485c" providerId="ADAL" clId="{F1684629-C362-4963-B203-FB705DF8ED3D}" dt="2024-01-05T10:17:00.497" v="18795"/>
          <ac:spMkLst>
            <pc:docMk/>
            <pc:sldMk cId="25671271" sldId="256"/>
            <ac:spMk id="473" creationId="{2800EE97-DFB5-4AFD-A53C-2968CC8D9CB3}"/>
          </ac:spMkLst>
        </pc:spChg>
        <pc:spChg chg="add del mod replST">
          <ac:chgData name="Martin Locock" userId="e15b0232-237d-4436-a587-677fdd88485c" providerId="ADAL" clId="{F1684629-C362-4963-B203-FB705DF8ED3D}" dt="2024-01-05T10:17:00.497" v="18796"/>
          <ac:spMkLst>
            <pc:docMk/>
            <pc:sldMk cId="25671271" sldId="256"/>
            <ac:spMk id="474" creationId="{C50745A9-71F1-4E5B-A20D-62448626EE0A}"/>
          </ac:spMkLst>
        </pc:spChg>
        <pc:spChg chg="add del mod replST">
          <ac:chgData name="Martin Locock" userId="e15b0232-237d-4436-a587-677fdd88485c" providerId="ADAL" clId="{F1684629-C362-4963-B203-FB705DF8ED3D}" dt="2024-01-05T10:17:00.497" v="18797"/>
          <ac:spMkLst>
            <pc:docMk/>
            <pc:sldMk cId="25671271" sldId="256"/>
            <ac:spMk id="475" creationId="{8F9DE66C-3F9F-40C8-84F2-DAB9CAE20B6E}"/>
          </ac:spMkLst>
        </pc:spChg>
        <pc:spChg chg="add del mod replST">
          <ac:chgData name="Martin Locock" userId="e15b0232-237d-4436-a587-677fdd88485c" providerId="ADAL" clId="{F1684629-C362-4963-B203-FB705DF8ED3D}" dt="2024-01-05T10:17:00.513" v="18798"/>
          <ac:spMkLst>
            <pc:docMk/>
            <pc:sldMk cId="25671271" sldId="256"/>
            <ac:spMk id="476" creationId="{33DC6143-0B79-4851-805E-7DA7E447A94F}"/>
          </ac:spMkLst>
        </pc:spChg>
        <pc:spChg chg="add del mod replST">
          <ac:chgData name="Martin Locock" userId="e15b0232-237d-4436-a587-677fdd88485c" providerId="ADAL" clId="{F1684629-C362-4963-B203-FB705DF8ED3D}" dt="2024-01-05T10:17:00.513" v="18799"/>
          <ac:spMkLst>
            <pc:docMk/>
            <pc:sldMk cId="25671271" sldId="256"/>
            <ac:spMk id="477" creationId="{16275718-3789-4CF9-B878-F716A0123598}"/>
          </ac:spMkLst>
        </pc:spChg>
        <pc:spChg chg="add del mod replST">
          <ac:chgData name="Martin Locock" userId="e15b0232-237d-4436-a587-677fdd88485c" providerId="ADAL" clId="{F1684629-C362-4963-B203-FB705DF8ED3D}" dt="2024-01-05T10:17:00.513" v="18800"/>
          <ac:spMkLst>
            <pc:docMk/>
            <pc:sldMk cId="25671271" sldId="256"/>
            <ac:spMk id="478" creationId="{88AB3CA5-7675-47E0-9EA9-8E6696ADBCC0}"/>
          </ac:spMkLst>
        </pc:spChg>
        <pc:spChg chg="add del mod replST">
          <ac:chgData name="Martin Locock" userId="e15b0232-237d-4436-a587-677fdd88485c" providerId="ADAL" clId="{F1684629-C362-4963-B203-FB705DF8ED3D}" dt="2024-01-05T10:17:00.513" v="18801"/>
          <ac:spMkLst>
            <pc:docMk/>
            <pc:sldMk cId="25671271" sldId="256"/>
            <ac:spMk id="479" creationId="{B29C1CED-7FE8-4C6A-8A45-BB4F61A293EE}"/>
          </ac:spMkLst>
        </pc:spChg>
        <pc:spChg chg="add del mod replST">
          <ac:chgData name="Martin Locock" userId="e15b0232-237d-4436-a587-677fdd88485c" providerId="ADAL" clId="{F1684629-C362-4963-B203-FB705DF8ED3D}" dt="2024-01-05T10:17:00.513" v="18802"/>
          <ac:spMkLst>
            <pc:docMk/>
            <pc:sldMk cId="25671271" sldId="256"/>
            <ac:spMk id="480" creationId="{B8531CF2-A695-49B7-8A83-1C5844F7E9E6}"/>
          </ac:spMkLst>
        </pc:spChg>
        <pc:spChg chg="add del mod replST">
          <ac:chgData name="Martin Locock" userId="e15b0232-237d-4436-a587-677fdd88485c" providerId="ADAL" clId="{F1684629-C362-4963-B203-FB705DF8ED3D}" dt="2024-01-05T10:17:00.513" v="18803"/>
          <ac:spMkLst>
            <pc:docMk/>
            <pc:sldMk cId="25671271" sldId="256"/>
            <ac:spMk id="481" creationId="{B5273095-2E4B-478F-B56D-0B56B9BACDD3}"/>
          </ac:spMkLst>
        </pc:spChg>
        <pc:spChg chg="add del mod replST">
          <ac:chgData name="Martin Locock" userId="e15b0232-237d-4436-a587-677fdd88485c" providerId="ADAL" clId="{F1684629-C362-4963-B203-FB705DF8ED3D}" dt="2024-01-05T10:17:00.513" v="18804"/>
          <ac:spMkLst>
            <pc:docMk/>
            <pc:sldMk cId="25671271" sldId="256"/>
            <ac:spMk id="482" creationId="{37579A98-75F7-498B-8129-2AB5BD5883FB}"/>
          </ac:spMkLst>
        </pc:spChg>
        <pc:spChg chg="add del mod replST">
          <ac:chgData name="Martin Locock" userId="e15b0232-237d-4436-a587-677fdd88485c" providerId="ADAL" clId="{F1684629-C362-4963-B203-FB705DF8ED3D}" dt="2024-01-05T10:17:00.523" v="18805"/>
          <ac:spMkLst>
            <pc:docMk/>
            <pc:sldMk cId="25671271" sldId="256"/>
            <ac:spMk id="483" creationId="{F05FAEB7-56F7-4A11-8DAD-4D813B0CE823}"/>
          </ac:spMkLst>
        </pc:spChg>
        <pc:spChg chg="add del mod replST">
          <ac:chgData name="Martin Locock" userId="e15b0232-237d-4436-a587-677fdd88485c" providerId="ADAL" clId="{F1684629-C362-4963-B203-FB705DF8ED3D}" dt="2024-01-05T10:17:00.524" v="18806"/>
          <ac:spMkLst>
            <pc:docMk/>
            <pc:sldMk cId="25671271" sldId="256"/>
            <ac:spMk id="484" creationId="{352818E6-E6B8-4F4A-BB02-641AD15DCCD3}"/>
          </ac:spMkLst>
        </pc:spChg>
        <pc:spChg chg="add del mod replST">
          <ac:chgData name="Martin Locock" userId="e15b0232-237d-4436-a587-677fdd88485c" providerId="ADAL" clId="{F1684629-C362-4963-B203-FB705DF8ED3D}" dt="2024-01-05T10:17:00.527" v="18807"/>
          <ac:spMkLst>
            <pc:docMk/>
            <pc:sldMk cId="25671271" sldId="256"/>
            <ac:spMk id="485" creationId="{8926E718-92D2-4D21-8ACC-8A5E9E689157}"/>
          </ac:spMkLst>
        </pc:spChg>
        <pc:spChg chg="add del mod replST">
          <ac:chgData name="Martin Locock" userId="e15b0232-237d-4436-a587-677fdd88485c" providerId="ADAL" clId="{F1684629-C362-4963-B203-FB705DF8ED3D}" dt="2024-01-05T10:17:00.528" v="18808"/>
          <ac:spMkLst>
            <pc:docMk/>
            <pc:sldMk cId="25671271" sldId="256"/>
            <ac:spMk id="486" creationId="{2C22F279-9EA7-4411-829C-A476F0C923E5}"/>
          </ac:spMkLst>
        </pc:spChg>
        <pc:spChg chg="add del mod replST">
          <ac:chgData name="Martin Locock" userId="e15b0232-237d-4436-a587-677fdd88485c" providerId="ADAL" clId="{F1684629-C362-4963-B203-FB705DF8ED3D}" dt="2024-01-05T10:17:00.529" v="18809"/>
          <ac:spMkLst>
            <pc:docMk/>
            <pc:sldMk cId="25671271" sldId="256"/>
            <ac:spMk id="487" creationId="{BF76743C-FE90-4801-B35E-BB855EF9F6B0}"/>
          </ac:spMkLst>
        </pc:spChg>
        <pc:spChg chg="add del mod replST">
          <ac:chgData name="Martin Locock" userId="e15b0232-237d-4436-a587-677fdd88485c" providerId="ADAL" clId="{F1684629-C362-4963-B203-FB705DF8ED3D}" dt="2024-01-05T10:17:00.531" v="18810"/>
          <ac:spMkLst>
            <pc:docMk/>
            <pc:sldMk cId="25671271" sldId="256"/>
            <ac:spMk id="488" creationId="{CC19303F-EBF2-40C5-9F63-4D5614D80625}"/>
          </ac:spMkLst>
        </pc:spChg>
        <pc:spChg chg="add del mod replST">
          <ac:chgData name="Martin Locock" userId="e15b0232-237d-4436-a587-677fdd88485c" providerId="ADAL" clId="{F1684629-C362-4963-B203-FB705DF8ED3D}" dt="2024-01-05T10:17:00.531" v="18811"/>
          <ac:spMkLst>
            <pc:docMk/>
            <pc:sldMk cId="25671271" sldId="256"/>
            <ac:spMk id="489" creationId="{EB7D2A69-4123-4974-BC10-021F243895C6}"/>
          </ac:spMkLst>
        </pc:spChg>
        <pc:spChg chg="add del mod replST">
          <ac:chgData name="Martin Locock" userId="e15b0232-237d-4436-a587-677fdd88485c" providerId="ADAL" clId="{F1684629-C362-4963-B203-FB705DF8ED3D}" dt="2024-01-05T10:17:00.532" v="18812"/>
          <ac:spMkLst>
            <pc:docMk/>
            <pc:sldMk cId="25671271" sldId="256"/>
            <ac:spMk id="490" creationId="{AD2ABB81-36B7-45A8-A05F-38633B974B97}"/>
          </ac:spMkLst>
        </pc:spChg>
        <pc:spChg chg="add del mod replST">
          <ac:chgData name="Martin Locock" userId="e15b0232-237d-4436-a587-677fdd88485c" providerId="ADAL" clId="{F1684629-C362-4963-B203-FB705DF8ED3D}" dt="2024-01-05T10:17:00.533" v="18813"/>
          <ac:spMkLst>
            <pc:docMk/>
            <pc:sldMk cId="25671271" sldId="256"/>
            <ac:spMk id="491" creationId="{6E298F35-C9D9-4DF0-972B-966393E913A8}"/>
          </ac:spMkLst>
        </pc:spChg>
        <pc:spChg chg="add del mod replST">
          <ac:chgData name="Martin Locock" userId="e15b0232-237d-4436-a587-677fdd88485c" providerId="ADAL" clId="{F1684629-C362-4963-B203-FB705DF8ED3D}" dt="2024-01-05T10:17:00.534" v="18814"/>
          <ac:spMkLst>
            <pc:docMk/>
            <pc:sldMk cId="25671271" sldId="256"/>
            <ac:spMk id="492" creationId="{BFB58A79-7B69-480F-82C7-7FAF67C4967E}"/>
          </ac:spMkLst>
        </pc:spChg>
        <pc:spChg chg="add del mod replST">
          <ac:chgData name="Martin Locock" userId="e15b0232-237d-4436-a587-677fdd88485c" providerId="ADAL" clId="{F1684629-C362-4963-B203-FB705DF8ED3D}" dt="2024-01-05T10:17:00.535" v="18815"/>
          <ac:spMkLst>
            <pc:docMk/>
            <pc:sldMk cId="25671271" sldId="256"/>
            <ac:spMk id="493" creationId="{6517C2B0-9AA5-4650-B4DB-ACF39FE0BD19}"/>
          </ac:spMkLst>
        </pc:spChg>
        <pc:spChg chg="add del mod replST">
          <ac:chgData name="Martin Locock" userId="e15b0232-237d-4436-a587-677fdd88485c" providerId="ADAL" clId="{F1684629-C362-4963-B203-FB705DF8ED3D}" dt="2024-01-05T10:17:00.535" v="18816"/>
          <ac:spMkLst>
            <pc:docMk/>
            <pc:sldMk cId="25671271" sldId="256"/>
            <ac:spMk id="494" creationId="{08739D1E-BE98-4C04-9062-28ED32119C6B}"/>
          </ac:spMkLst>
        </pc:spChg>
        <pc:spChg chg="add del mod replST">
          <ac:chgData name="Martin Locock" userId="e15b0232-237d-4436-a587-677fdd88485c" providerId="ADAL" clId="{F1684629-C362-4963-B203-FB705DF8ED3D}" dt="2024-01-05T10:17:00.536" v="18817"/>
          <ac:spMkLst>
            <pc:docMk/>
            <pc:sldMk cId="25671271" sldId="256"/>
            <ac:spMk id="495" creationId="{E1FEAD3A-2519-4641-AB43-5161E58C24CC}"/>
          </ac:spMkLst>
        </pc:spChg>
        <pc:spChg chg="add del mod replST">
          <ac:chgData name="Martin Locock" userId="e15b0232-237d-4436-a587-677fdd88485c" providerId="ADAL" clId="{F1684629-C362-4963-B203-FB705DF8ED3D}" dt="2024-01-05T10:17:00.538" v="18818"/>
          <ac:spMkLst>
            <pc:docMk/>
            <pc:sldMk cId="25671271" sldId="256"/>
            <ac:spMk id="496" creationId="{9DD9B0EE-22A8-4E11-A56B-FFAAA1F2989D}"/>
          </ac:spMkLst>
        </pc:spChg>
        <pc:spChg chg="add del mod replST">
          <ac:chgData name="Martin Locock" userId="e15b0232-237d-4436-a587-677fdd88485c" providerId="ADAL" clId="{F1684629-C362-4963-B203-FB705DF8ED3D}" dt="2024-01-05T10:17:00.539" v="18819"/>
          <ac:spMkLst>
            <pc:docMk/>
            <pc:sldMk cId="25671271" sldId="256"/>
            <ac:spMk id="497" creationId="{7793FED4-AC43-437F-89AE-76B1B7CC9A13}"/>
          </ac:spMkLst>
        </pc:spChg>
        <pc:spChg chg="add del mod replST">
          <ac:chgData name="Martin Locock" userId="e15b0232-237d-4436-a587-677fdd88485c" providerId="ADAL" clId="{F1684629-C362-4963-B203-FB705DF8ED3D}" dt="2024-01-05T10:17:00.540" v="18820"/>
          <ac:spMkLst>
            <pc:docMk/>
            <pc:sldMk cId="25671271" sldId="256"/>
            <ac:spMk id="498" creationId="{FC51BBAC-0F7E-44E5-ADDB-4F12C2FEBC64}"/>
          </ac:spMkLst>
        </pc:spChg>
        <pc:spChg chg="add del mod replST">
          <ac:chgData name="Martin Locock" userId="e15b0232-237d-4436-a587-677fdd88485c" providerId="ADAL" clId="{F1684629-C362-4963-B203-FB705DF8ED3D}" dt="2024-01-05T10:17:00.541" v="18821"/>
          <ac:spMkLst>
            <pc:docMk/>
            <pc:sldMk cId="25671271" sldId="256"/>
            <ac:spMk id="499" creationId="{5024917D-CAE0-4A02-972D-BCC5DE715E4B}"/>
          </ac:spMkLst>
        </pc:spChg>
        <pc:spChg chg="add del mod replST">
          <ac:chgData name="Martin Locock" userId="e15b0232-237d-4436-a587-677fdd88485c" providerId="ADAL" clId="{F1684629-C362-4963-B203-FB705DF8ED3D}" dt="2024-01-05T10:17:00.542" v="18822"/>
          <ac:spMkLst>
            <pc:docMk/>
            <pc:sldMk cId="25671271" sldId="256"/>
            <ac:spMk id="500" creationId="{6BFFABDB-984F-4D35-BB11-4B735D3899F1}"/>
          </ac:spMkLst>
        </pc:spChg>
        <pc:spChg chg="add del mod replST">
          <ac:chgData name="Martin Locock" userId="e15b0232-237d-4436-a587-677fdd88485c" providerId="ADAL" clId="{F1684629-C362-4963-B203-FB705DF8ED3D}" dt="2024-01-05T10:17:00.543" v="18823"/>
          <ac:spMkLst>
            <pc:docMk/>
            <pc:sldMk cId="25671271" sldId="256"/>
            <ac:spMk id="501" creationId="{66340975-D311-4BF6-8205-073271258371}"/>
          </ac:spMkLst>
        </pc:spChg>
        <pc:spChg chg="add del mod replST">
          <ac:chgData name="Martin Locock" userId="e15b0232-237d-4436-a587-677fdd88485c" providerId="ADAL" clId="{F1684629-C362-4963-B203-FB705DF8ED3D}" dt="2024-01-05T10:17:00.544" v="18824"/>
          <ac:spMkLst>
            <pc:docMk/>
            <pc:sldMk cId="25671271" sldId="256"/>
            <ac:spMk id="502" creationId="{0DA1A807-F9BB-4657-A64C-2C50669E5D63}"/>
          </ac:spMkLst>
        </pc:spChg>
        <pc:spChg chg="add del mod replST">
          <ac:chgData name="Martin Locock" userId="e15b0232-237d-4436-a587-677fdd88485c" providerId="ADAL" clId="{F1684629-C362-4963-B203-FB705DF8ED3D}" dt="2024-01-05T10:17:00.544" v="18825"/>
          <ac:spMkLst>
            <pc:docMk/>
            <pc:sldMk cId="25671271" sldId="256"/>
            <ac:spMk id="503" creationId="{D770FBAD-5480-433E-98C6-DA82E2876A0C}"/>
          </ac:spMkLst>
        </pc:spChg>
        <pc:spChg chg="add del mod replST">
          <ac:chgData name="Martin Locock" userId="e15b0232-237d-4436-a587-677fdd88485c" providerId="ADAL" clId="{F1684629-C362-4963-B203-FB705DF8ED3D}" dt="2024-01-05T10:17:00.545" v="18826"/>
          <ac:spMkLst>
            <pc:docMk/>
            <pc:sldMk cId="25671271" sldId="256"/>
            <ac:spMk id="504" creationId="{83BAE037-ECC0-40E1-A39A-714C67135157}"/>
          </ac:spMkLst>
        </pc:spChg>
        <pc:spChg chg="add del mod replST">
          <ac:chgData name="Martin Locock" userId="e15b0232-237d-4436-a587-677fdd88485c" providerId="ADAL" clId="{F1684629-C362-4963-B203-FB705DF8ED3D}" dt="2024-01-05T10:17:00.546" v="18827"/>
          <ac:spMkLst>
            <pc:docMk/>
            <pc:sldMk cId="25671271" sldId="256"/>
            <ac:spMk id="505" creationId="{626F5033-9136-4F97-8C30-856C2CFF7561}"/>
          </ac:spMkLst>
        </pc:spChg>
        <pc:spChg chg="add del mod replST">
          <ac:chgData name="Martin Locock" userId="e15b0232-237d-4436-a587-677fdd88485c" providerId="ADAL" clId="{F1684629-C362-4963-B203-FB705DF8ED3D}" dt="2024-01-05T10:17:00.546" v="18828"/>
          <ac:spMkLst>
            <pc:docMk/>
            <pc:sldMk cId="25671271" sldId="256"/>
            <ac:spMk id="506" creationId="{C6EF8903-EF9A-44C9-BEBF-AF417EEFB668}"/>
          </ac:spMkLst>
        </pc:spChg>
        <pc:spChg chg="add del mod replST">
          <ac:chgData name="Martin Locock" userId="e15b0232-237d-4436-a587-677fdd88485c" providerId="ADAL" clId="{F1684629-C362-4963-B203-FB705DF8ED3D}" dt="2024-01-05T10:17:00.547" v="18829"/>
          <ac:spMkLst>
            <pc:docMk/>
            <pc:sldMk cId="25671271" sldId="256"/>
            <ac:spMk id="507" creationId="{C9EEFD90-6EEC-447F-86BC-90DBC9FF8B52}"/>
          </ac:spMkLst>
        </pc:spChg>
        <pc:spChg chg="add del mod replST">
          <ac:chgData name="Martin Locock" userId="e15b0232-237d-4436-a587-677fdd88485c" providerId="ADAL" clId="{F1684629-C362-4963-B203-FB705DF8ED3D}" dt="2024-01-05T10:17:00.548" v="18830"/>
          <ac:spMkLst>
            <pc:docMk/>
            <pc:sldMk cId="25671271" sldId="256"/>
            <ac:spMk id="508" creationId="{62B3086B-8D01-43AD-9903-BC9631EA11E2}"/>
          </ac:spMkLst>
        </pc:spChg>
        <pc:spChg chg="add del mod replST">
          <ac:chgData name="Martin Locock" userId="e15b0232-237d-4436-a587-677fdd88485c" providerId="ADAL" clId="{F1684629-C362-4963-B203-FB705DF8ED3D}" dt="2024-01-05T10:17:00.548" v="18831"/>
          <ac:spMkLst>
            <pc:docMk/>
            <pc:sldMk cId="25671271" sldId="256"/>
            <ac:spMk id="509" creationId="{FF9FD7C7-6D4D-4C1A-853B-AAAED7F0C63B}"/>
          </ac:spMkLst>
        </pc:spChg>
        <pc:spChg chg="add del mod replST">
          <ac:chgData name="Martin Locock" userId="e15b0232-237d-4436-a587-677fdd88485c" providerId="ADAL" clId="{F1684629-C362-4963-B203-FB705DF8ED3D}" dt="2024-01-05T10:17:00.549" v="18832"/>
          <ac:spMkLst>
            <pc:docMk/>
            <pc:sldMk cId="25671271" sldId="256"/>
            <ac:spMk id="510" creationId="{3659806F-EC5B-44E6-87F6-C3315363D3F2}"/>
          </ac:spMkLst>
        </pc:spChg>
        <pc:spChg chg="add del mod replST">
          <ac:chgData name="Martin Locock" userId="e15b0232-237d-4436-a587-677fdd88485c" providerId="ADAL" clId="{F1684629-C362-4963-B203-FB705DF8ED3D}" dt="2024-01-05T10:17:00.550" v="18833"/>
          <ac:spMkLst>
            <pc:docMk/>
            <pc:sldMk cId="25671271" sldId="256"/>
            <ac:spMk id="511" creationId="{773DAF59-B571-4801-A78D-D4471BC8FE0A}"/>
          </ac:spMkLst>
        </pc:spChg>
        <pc:spChg chg="add del mod replST">
          <ac:chgData name="Martin Locock" userId="e15b0232-237d-4436-a587-677fdd88485c" providerId="ADAL" clId="{F1684629-C362-4963-B203-FB705DF8ED3D}" dt="2024-01-05T10:17:00.550" v="18834"/>
          <ac:spMkLst>
            <pc:docMk/>
            <pc:sldMk cId="25671271" sldId="256"/>
            <ac:spMk id="512" creationId="{EEF5594C-F17B-4B9A-B688-60BCF9D680A1}"/>
          </ac:spMkLst>
        </pc:spChg>
        <pc:spChg chg="add del mod replST">
          <ac:chgData name="Martin Locock" userId="e15b0232-237d-4436-a587-677fdd88485c" providerId="ADAL" clId="{F1684629-C362-4963-B203-FB705DF8ED3D}" dt="2024-01-05T10:17:00.551" v="18835"/>
          <ac:spMkLst>
            <pc:docMk/>
            <pc:sldMk cId="25671271" sldId="256"/>
            <ac:spMk id="513" creationId="{022A97D0-F823-4BC7-A980-43F727EBBB00}"/>
          </ac:spMkLst>
        </pc:spChg>
        <pc:spChg chg="add del mod replST">
          <ac:chgData name="Martin Locock" userId="e15b0232-237d-4436-a587-677fdd88485c" providerId="ADAL" clId="{F1684629-C362-4963-B203-FB705DF8ED3D}" dt="2024-01-05T10:17:00.551" v="18836"/>
          <ac:spMkLst>
            <pc:docMk/>
            <pc:sldMk cId="25671271" sldId="256"/>
            <ac:spMk id="514" creationId="{4B7F1230-746A-4E71-8604-75164456457F}"/>
          </ac:spMkLst>
        </pc:spChg>
        <pc:spChg chg="add del mod replST">
          <ac:chgData name="Martin Locock" userId="e15b0232-237d-4436-a587-677fdd88485c" providerId="ADAL" clId="{F1684629-C362-4963-B203-FB705DF8ED3D}" dt="2024-01-05T10:17:00.552" v="18837"/>
          <ac:spMkLst>
            <pc:docMk/>
            <pc:sldMk cId="25671271" sldId="256"/>
            <ac:spMk id="515" creationId="{5419CA9B-3FB9-494E-AD3B-A2678ABCDD5A}"/>
          </ac:spMkLst>
        </pc:spChg>
        <pc:spChg chg="add del mod replST">
          <ac:chgData name="Martin Locock" userId="e15b0232-237d-4436-a587-677fdd88485c" providerId="ADAL" clId="{F1684629-C362-4963-B203-FB705DF8ED3D}" dt="2024-01-05T10:17:00.553" v="18838"/>
          <ac:spMkLst>
            <pc:docMk/>
            <pc:sldMk cId="25671271" sldId="256"/>
            <ac:spMk id="516" creationId="{E24FC7C5-9017-4964-B19C-8C10EE8F835C}"/>
          </ac:spMkLst>
        </pc:spChg>
        <pc:spChg chg="add del mod replST">
          <ac:chgData name="Martin Locock" userId="e15b0232-237d-4436-a587-677fdd88485c" providerId="ADAL" clId="{F1684629-C362-4963-B203-FB705DF8ED3D}" dt="2024-01-05T10:17:00.553" v="18839"/>
          <ac:spMkLst>
            <pc:docMk/>
            <pc:sldMk cId="25671271" sldId="256"/>
            <ac:spMk id="517" creationId="{E1D9B501-B9D2-469E-B3D0-47BEB7CFFA70}"/>
          </ac:spMkLst>
        </pc:spChg>
        <pc:spChg chg="add del mod replST">
          <ac:chgData name="Martin Locock" userId="e15b0232-237d-4436-a587-677fdd88485c" providerId="ADAL" clId="{F1684629-C362-4963-B203-FB705DF8ED3D}" dt="2024-01-05T10:17:00.553" v="18840"/>
          <ac:spMkLst>
            <pc:docMk/>
            <pc:sldMk cId="25671271" sldId="256"/>
            <ac:spMk id="518" creationId="{E62F3CBC-934B-4C85-8DEE-A708F84A9E79}"/>
          </ac:spMkLst>
        </pc:spChg>
        <pc:spChg chg="add del mod replST">
          <ac:chgData name="Martin Locock" userId="e15b0232-237d-4436-a587-677fdd88485c" providerId="ADAL" clId="{F1684629-C362-4963-B203-FB705DF8ED3D}" dt="2024-01-05T10:17:00.553" v="18841"/>
          <ac:spMkLst>
            <pc:docMk/>
            <pc:sldMk cId="25671271" sldId="256"/>
            <ac:spMk id="519" creationId="{FC056BCB-2E8A-4C0D-90EA-4D30E0925D3F}"/>
          </ac:spMkLst>
        </pc:spChg>
        <pc:spChg chg="add del mod replST">
          <ac:chgData name="Martin Locock" userId="e15b0232-237d-4436-a587-677fdd88485c" providerId="ADAL" clId="{F1684629-C362-4963-B203-FB705DF8ED3D}" dt="2024-01-05T10:17:00.553" v="18842"/>
          <ac:spMkLst>
            <pc:docMk/>
            <pc:sldMk cId="25671271" sldId="256"/>
            <ac:spMk id="520" creationId="{73DFE731-2C0C-4381-9C3D-E6215E59AD7B}"/>
          </ac:spMkLst>
        </pc:spChg>
        <pc:spChg chg="add del mod replST">
          <ac:chgData name="Martin Locock" userId="e15b0232-237d-4436-a587-677fdd88485c" providerId="ADAL" clId="{F1684629-C362-4963-B203-FB705DF8ED3D}" dt="2024-01-05T10:17:00.553" v="18843"/>
          <ac:spMkLst>
            <pc:docMk/>
            <pc:sldMk cId="25671271" sldId="256"/>
            <ac:spMk id="521" creationId="{6561CB08-ED7C-4556-8C1D-644715776118}"/>
          </ac:spMkLst>
        </pc:spChg>
        <pc:spChg chg="add del mod replST">
          <ac:chgData name="Martin Locock" userId="e15b0232-237d-4436-a587-677fdd88485c" providerId="ADAL" clId="{F1684629-C362-4963-B203-FB705DF8ED3D}" dt="2024-01-05T10:17:00.553" v="18844"/>
          <ac:spMkLst>
            <pc:docMk/>
            <pc:sldMk cId="25671271" sldId="256"/>
            <ac:spMk id="522" creationId="{CBC56637-3E7B-4D6C-B008-6171BD4469B0}"/>
          </ac:spMkLst>
        </pc:spChg>
        <pc:spChg chg="add del mod replST">
          <ac:chgData name="Martin Locock" userId="e15b0232-237d-4436-a587-677fdd88485c" providerId="ADAL" clId="{F1684629-C362-4963-B203-FB705DF8ED3D}" dt="2024-01-05T10:17:00.553" v="18845"/>
          <ac:spMkLst>
            <pc:docMk/>
            <pc:sldMk cId="25671271" sldId="256"/>
            <ac:spMk id="523" creationId="{20DF25A4-710C-4D04-92E7-9CAE728C400D}"/>
          </ac:spMkLst>
        </pc:spChg>
        <pc:spChg chg="add del mod replST">
          <ac:chgData name="Martin Locock" userId="e15b0232-237d-4436-a587-677fdd88485c" providerId="ADAL" clId="{F1684629-C362-4963-B203-FB705DF8ED3D}" dt="2024-01-05T10:17:00.553" v="18846"/>
          <ac:spMkLst>
            <pc:docMk/>
            <pc:sldMk cId="25671271" sldId="256"/>
            <ac:spMk id="524" creationId="{5F814149-EFE6-481A-9BDA-51395C31FB86}"/>
          </ac:spMkLst>
        </pc:spChg>
        <pc:spChg chg="add del mod replST">
          <ac:chgData name="Martin Locock" userId="e15b0232-237d-4436-a587-677fdd88485c" providerId="ADAL" clId="{F1684629-C362-4963-B203-FB705DF8ED3D}" dt="2024-01-05T10:17:00.553" v="18847"/>
          <ac:spMkLst>
            <pc:docMk/>
            <pc:sldMk cId="25671271" sldId="256"/>
            <ac:spMk id="525" creationId="{AAE7EF6C-15F4-4494-A28B-5F4975737A2D}"/>
          </ac:spMkLst>
        </pc:spChg>
        <pc:spChg chg="add del mod replST">
          <ac:chgData name="Martin Locock" userId="e15b0232-237d-4436-a587-677fdd88485c" providerId="ADAL" clId="{F1684629-C362-4963-B203-FB705DF8ED3D}" dt="2024-01-05T10:17:00.553" v="18848"/>
          <ac:spMkLst>
            <pc:docMk/>
            <pc:sldMk cId="25671271" sldId="256"/>
            <ac:spMk id="526" creationId="{43B1E3BC-F8F7-4ACC-B738-8C7257BF0DA6}"/>
          </ac:spMkLst>
        </pc:spChg>
        <pc:spChg chg="add del mod replST">
          <ac:chgData name="Martin Locock" userId="e15b0232-237d-4436-a587-677fdd88485c" providerId="ADAL" clId="{F1684629-C362-4963-B203-FB705DF8ED3D}" dt="2024-01-05T10:17:00.553" v="18849"/>
          <ac:spMkLst>
            <pc:docMk/>
            <pc:sldMk cId="25671271" sldId="256"/>
            <ac:spMk id="527" creationId="{372E65DF-B5DA-4C91-99E4-E4FD3BB7BA38}"/>
          </ac:spMkLst>
        </pc:spChg>
        <pc:spChg chg="add del mod replST">
          <ac:chgData name="Martin Locock" userId="e15b0232-237d-4436-a587-677fdd88485c" providerId="ADAL" clId="{F1684629-C362-4963-B203-FB705DF8ED3D}" dt="2024-01-05T10:17:00.553" v="18850"/>
          <ac:spMkLst>
            <pc:docMk/>
            <pc:sldMk cId="25671271" sldId="256"/>
            <ac:spMk id="528" creationId="{4978B824-FF23-44A2-A361-652ABBDEE8FA}"/>
          </ac:spMkLst>
        </pc:spChg>
        <pc:spChg chg="add del mod replST">
          <ac:chgData name="Martin Locock" userId="e15b0232-237d-4436-a587-677fdd88485c" providerId="ADAL" clId="{F1684629-C362-4963-B203-FB705DF8ED3D}" dt="2024-01-05T10:17:00.553" v="18851"/>
          <ac:spMkLst>
            <pc:docMk/>
            <pc:sldMk cId="25671271" sldId="256"/>
            <ac:spMk id="529" creationId="{C6954491-96A0-4B11-B2BF-F697B39CAFE2}"/>
          </ac:spMkLst>
        </pc:spChg>
        <pc:spChg chg="add del mod replST">
          <ac:chgData name="Martin Locock" userId="e15b0232-237d-4436-a587-677fdd88485c" providerId="ADAL" clId="{F1684629-C362-4963-B203-FB705DF8ED3D}" dt="2024-01-05T10:17:00.553" v="18852"/>
          <ac:spMkLst>
            <pc:docMk/>
            <pc:sldMk cId="25671271" sldId="256"/>
            <ac:spMk id="530" creationId="{B3D4741B-19CC-473B-B4B6-BF842AF6A925}"/>
          </ac:spMkLst>
        </pc:spChg>
        <pc:spChg chg="add del mod replST">
          <ac:chgData name="Martin Locock" userId="e15b0232-237d-4436-a587-677fdd88485c" providerId="ADAL" clId="{F1684629-C362-4963-B203-FB705DF8ED3D}" dt="2024-01-05T10:17:00.553" v="18853"/>
          <ac:spMkLst>
            <pc:docMk/>
            <pc:sldMk cId="25671271" sldId="256"/>
            <ac:spMk id="531" creationId="{4F732CE4-434E-4940-9173-61666C17E002}"/>
          </ac:spMkLst>
        </pc:spChg>
        <pc:spChg chg="add del mod replST">
          <ac:chgData name="Martin Locock" userId="e15b0232-237d-4436-a587-677fdd88485c" providerId="ADAL" clId="{F1684629-C362-4963-B203-FB705DF8ED3D}" dt="2024-01-05T10:17:00.566" v="18854"/>
          <ac:spMkLst>
            <pc:docMk/>
            <pc:sldMk cId="25671271" sldId="256"/>
            <ac:spMk id="532" creationId="{A890FA47-A069-40E2-BE41-65DCCD4092F8}"/>
          </ac:spMkLst>
        </pc:spChg>
        <pc:spChg chg="add del mod replST">
          <ac:chgData name="Martin Locock" userId="e15b0232-237d-4436-a587-677fdd88485c" providerId="ADAL" clId="{F1684629-C362-4963-B203-FB705DF8ED3D}" dt="2024-01-05T10:17:00.566" v="18855"/>
          <ac:spMkLst>
            <pc:docMk/>
            <pc:sldMk cId="25671271" sldId="256"/>
            <ac:spMk id="533" creationId="{CB4CEEE9-5051-4912-A7CA-7BCECCFAB2F7}"/>
          </ac:spMkLst>
        </pc:spChg>
        <pc:spChg chg="add del mod replST">
          <ac:chgData name="Martin Locock" userId="e15b0232-237d-4436-a587-677fdd88485c" providerId="ADAL" clId="{F1684629-C362-4963-B203-FB705DF8ED3D}" dt="2024-01-05T10:17:00.566" v="18856"/>
          <ac:spMkLst>
            <pc:docMk/>
            <pc:sldMk cId="25671271" sldId="256"/>
            <ac:spMk id="534" creationId="{4944F6D5-CFC2-42E0-A9CE-5A8BDEBF3A48}"/>
          </ac:spMkLst>
        </pc:spChg>
        <pc:spChg chg="add del mod replST">
          <ac:chgData name="Martin Locock" userId="e15b0232-237d-4436-a587-677fdd88485c" providerId="ADAL" clId="{F1684629-C362-4963-B203-FB705DF8ED3D}" dt="2024-01-05T10:17:00.566" v="18857"/>
          <ac:spMkLst>
            <pc:docMk/>
            <pc:sldMk cId="25671271" sldId="256"/>
            <ac:spMk id="535" creationId="{E8A74B9A-F0B4-4558-8DA1-8A544275E733}"/>
          </ac:spMkLst>
        </pc:spChg>
        <pc:spChg chg="add del mod replST">
          <ac:chgData name="Martin Locock" userId="e15b0232-237d-4436-a587-677fdd88485c" providerId="ADAL" clId="{F1684629-C362-4963-B203-FB705DF8ED3D}" dt="2024-01-05T10:17:00.566" v="18858"/>
          <ac:spMkLst>
            <pc:docMk/>
            <pc:sldMk cId="25671271" sldId="256"/>
            <ac:spMk id="536" creationId="{D7C25820-D45A-4D9E-8B7A-03A976988DFA}"/>
          </ac:spMkLst>
        </pc:spChg>
        <pc:spChg chg="add del mod replST">
          <ac:chgData name="Martin Locock" userId="e15b0232-237d-4436-a587-677fdd88485c" providerId="ADAL" clId="{F1684629-C362-4963-B203-FB705DF8ED3D}" dt="2024-01-05T10:17:00.566" v="18859"/>
          <ac:spMkLst>
            <pc:docMk/>
            <pc:sldMk cId="25671271" sldId="256"/>
            <ac:spMk id="537" creationId="{40914E22-F94A-4D2F-9882-6B54AC4C297B}"/>
          </ac:spMkLst>
        </pc:spChg>
        <pc:spChg chg="add del mod replST">
          <ac:chgData name="Martin Locock" userId="e15b0232-237d-4436-a587-677fdd88485c" providerId="ADAL" clId="{F1684629-C362-4963-B203-FB705DF8ED3D}" dt="2024-01-05T10:17:00.566" v="18860"/>
          <ac:spMkLst>
            <pc:docMk/>
            <pc:sldMk cId="25671271" sldId="256"/>
            <ac:spMk id="538" creationId="{4EE28E30-A6FE-4D2B-980E-0B3BEF2D0FC0}"/>
          </ac:spMkLst>
        </pc:spChg>
        <pc:spChg chg="add del mod replST">
          <ac:chgData name="Martin Locock" userId="e15b0232-237d-4436-a587-677fdd88485c" providerId="ADAL" clId="{F1684629-C362-4963-B203-FB705DF8ED3D}" dt="2024-01-05T10:17:00.566" v="18861"/>
          <ac:spMkLst>
            <pc:docMk/>
            <pc:sldMk cId="25671271" sldId="256"/>
            <ac:spMk id="539" creationId="{B76E3DAC-B11C-49ED-A470-33BD1B944B25}"/>
          </ac:spMkLst>
        </pc:spChg>
        <pc:spChg chg="add del mod replST">
          <ac:chgData name="Martin Locock" userId="e15b0232-237d-4436-a587-677fdd88485c" providerId="ADAL" clId="{F1684629-C362-4963-B203-FB705DF8ED3D}" dt="2024-01-05T10:17:00.566" v="18862"/>
          <ac:spMkLst>
            <pc:docMk/>
            <pc:sldMk cId="25671271" sldId="256"/>
            <ac:spMk id="540" creationId="{4C7EF516-D1CD-48C0-87FF-3CEFD6FF3A3E}"/>
          </ac:spMkLst>
        </pc:spChg>
        <pc:spChg chg="add del mod replST">
          <ac:chgData name="Martin Locock" userId="e15b0232-237d-4436-a587-677fdd88485c" providerId="ADAL" clId="{F1684629-C362-4963-B203-FB705DF8ED3D}" dt="2024-01-05T10:17:00.566" v="18863"/>
          <ac:spMkLst>
            <pc:docMk/>
            <pc:sldMk cId="25671271" sldId="256"/>
            <ac:spMk id="541" creationId="{3108CA11-A2E2-4160-9067-9214A249EB6A}"/>
          </ac:spMkLst>
        </pc:spChg>
        <pc:spChg chg="add del mod replST">
          <ac:chgData name="Martin Locock" userId="e15b0232-237d-4436-a587-677fdd88485c" providerId="ADAL" clId="{F1684629-C362-4963-B203-FB705DF8ED3D}" dt="2024-01-05T10:17:00.566" v="18864"/>
          <ac:spMkLst>
            <pc:docMk/>
            <pc:sldMk cId="25671271" sldId="256"/>
            <ac:spMk id="542" creationId="{307F8309-D16C-44CD-A359-CA31F48C1D7C}"/>
          </ac:spMkLst>
        </pc:spChg>
        <pc:spChg chg="add del mod replST">
          <ac:chgData name="Martin Locock" userId="e15b0232-237d-4436-a587-677fdd88485c" providerId="ADAL" clId="{F1684629-C362-4963-B203-FB705DF8ED3D}" dt="2024-01-05T10:17:00.566" v="18865"/>
          <ac:spMkLst>
            <pc:docMk/>
            <pc:sldMk cId="25671271" sldId="256"/>
            <ac:spMk id="543" creationId="{63168C31-B003-473E-87AB-FAA901D93534}"/>
          </ac:spMkLst>
        </pc:spChg>
        <pc:spChg chg="add del mod replST">
          <ac:chgData name="Martin Locock" userId="e15b0232-237d-4436-a587-677fdd88485c" providerId="ADAL" clId="{F1684629-C362-4963-B203-FB705DF8ED3D}" dt="2024-01-05T10:17:00.566" v="18866"/>
          <ac:spMkLst>
            <pc:docMk/>
            <pc:sldMk cId="25671271" sldId="256"/>
            <ac:spMk id="544" creationId="{CE9BBEA7-6C04-4364-A27A-A92BEE8E383B}"/>
          </ac:spMkLst>
        </pc:spChg>
        <pc:spChg chg="add del mod replST">
          <ac:chgData name="Martin Locock" userId="e15b0232-237d-4436-a587-677fdd88485c" providerId="ADAL" clId="{F1684629-C362-4963-B203-FB705DF8ED3D}" dt="2024-01-05T10:17:00.566" v="18867"/>
          <ac:spMkLst>
            <pc:docMk/>
            <pc:sldMk cId="25671271" sldId="256"/>
            <ac:spMk id="545" creationId="{786A3F39-780D-4221-9BCD-36CCD00A701F}"/>
          </ac:spMkLst>
        </pc:spChg>
        <pc:spChg chg="add del mod replST">
          <ac:chgData name="Martin Locock" userId="e15b0232-237d-4436-a587-677fdd88485c" providerId="ADAL" clId="{F1684629-C362-4963-B203-FB705DF8ED3D}" dt="2024-01-05T10:17:00.566" v="18868"/>
          <ac:spMkLst>
            <pc:docMk/>
            <pc:sldMk cId="25671271" sldId="256"/>
            <ac:spMk id="546" creationId="{D09E6D03-31D8-491C-A64C-4ED2151A54DB}"/>
          </ac:spMkLst>
        </pc:spChg>
        <pc:spChg chg="add del mod replST">
          <ac:chgData name="Martin Locock" userId="e15b0232-237d-4436-a587-677fdd88485c" providerId="ADAL" clId="{F1684629-C362-4963-B203-FB705DF8ED3D}" dt="2024-01-05T10:17:00.566" v="18869"/>
          <ac:spMkLst>
            <pc:docMk/>
            <pc:sldMk cId="25671271" sldId="256"/>
            <ac:spMk id="547" creationId="{3491F1E6-3BBE-4EEE-A18B-3C177403B2FE}"/>
          </ac:spMkLst>
        </pc:spChg>
        <pc:spChg chg="add del mod replST">
          <ac:chgData name="Martin Locock" userId="e15b0232-237d-4436-a587-677fdd88485c" providerId="ADAL" clId="{F1684629-C362-4963-B203-FB705DF8ED3D}" dt="2024-01-05T10:17:00.566" v="18870"/>
          <ac:spMkLst>
            <pc:docMk/>
            <pc:sldMk cId="25671271" sldId="256"/>
            <ac:spMk id="548" creationId="{BDCEC2C7-F3BF-4876-A95E-D81D5BEE8F2D}"/>
          </ac:spMkLst>
        </pc:spChg>
        <pc:spChg chg="add del mod replST">
          <ac:chgData name="Martin Locock" userId="e15b0232-237d-4436-a587-677fdd88485c" providerId="ADAL" clId="{F1684629-C362-4963-B203-FB705DF8ED3D}" dt="2024-01-05T10:17:00.582" v="18871"/>
          <ac:spMkLst>
            <pc:docMk/>
            <pc:sldMk cId="25671271" sldId="256"/>
            <ac:spMk id="549" creationId="{36CDCF58-6427-402F-A36F-AAE893A8B037}"/>
          </ac:spMkLst>
        </pc:spChg>
        <pc:spChg chg="add del mod replST">
          <ac:chgData name="Martin Locock" userId="e15b0232-237d-4436-a587-677fdd88485c" providerId="ADAL" clId="{F1684629-C362-4963-B203-FB705DF8ED3D}" dt="2024-01-05T10:17:00.582" v="18872"/>
          <ac:spMkLst>
            <pc:docMk/>
            <pc:sldMk cId="25671271" sldId="256"/>
            <ac:spMk id="550" creationId="{05705B37-EFAD-49A2-A936-BE83D3C950E6}"/>
          </ac:spMkLst>
        </pc:spChg>
        <pc:spChg chg="add del mod replST">
          <ac:chgData name="Martin Locock" userId="e15b0232-237d-4436-a587-677fdd88485c" providerId="ADAL" clId="{F1684629-C362-4963-B203-FB705DF8ED3D}" dt="2024-01-05T10:17:00.582" v="18873"/>
          <ac:spMkLst>
            <pc:docMk/>
            <pc:sldMk cId="25671271" sldId="256"/>
            <ac:spMk id="551" creationId="{D9927F91-4596-48C2-A5BA-DA9939BD0F9C}"/>
          </ac:spMkLst>
        </pc:spChg>
        <pc:spChg chg="add del mod replST">
          <ac:chgData name="Martin Locock" userId="e15b0232-237d-4436-a587-677fdd88485c" providerId="ADAL" clId="{F1684629-C362-4963-B203-FB705DF8ED3D}" dt="2024-01-05T10:17:00.582" v="18874"/>
          <ac:spMkLst>
            <pc:docMk/>
            <pc:sldMk cId="25671271" sldId="256"/>
            <ac:spMk id="552" creationId="{B960E6AE-4BE8-477F-B021-FA03818520FE}"/>
          </ac:spMkLst>
        </pc:spChg>
        <pc:spChg chg="add del mod replST">
          <ac:chgData name="Martin Locock" userId="e15b0232-237d-4436-a587-677fdd88485c" providerId="ADAL" clId="{F1684629-C362-4963-B203-FB705DF8ED3D}" dt="2024-01-05T10:17:00.582" v="18875"/>
          <ac:spMkLst>
            <pc:docMk/>
            <pc:sldMk cId="25671271" sldId="256"/>
            <ac:spMk id="553" creationId="{DE36B90A-B325-40C4-A375-33AF9ED1ADE4}"/>
          </ac:spMkLst>
        </pc:spChg>
        <pc:spChg chg="add del mod replST">
          <ac:chgData name="Martin Locock" userId="e15b0232-237d-4436-a587-677fdd88485c" providerId="ADAL" clId="{F1684629-C362-4963-B203-FB705DF8ED3D}" dt="2024-01-05T10:17:00.582" v="18876"/>
          <ac:spMkLst>
            <pc:docMk/>
            <pc:sldMk cId="25671271" sldId="256"/>
            <ac:spMk id="554" creationId="{1ADC93DC-6A75-4768-A5AF-3C7394EB5A6A}"/>
          </ac:spMkLst>
        </pc:spChg>
        <pc:spChg chg="add del mod replST">
          <ac:chgData name="Martin Locock" userId="e15b0232-237d-4436-a587-677fdd88485c" providerId="ADAL" clId="{F1684629-C362-4963-B203-FB705DF8ED3D}" dt="2024-01-05T10:17:00.582" v="18877"/>
          <ac:spMkLst>
            <pc:docMk/>
            <pc:sldMk cId="25671271" sldId="256"/>
            <ac:spMk id="555" creationId="{0B9E2D12-5C1C-4635-B887-A967288426B4}"/>
          </ac:spMkLst>
        </pc:spChg>
        <pc:spChg chg="add del mod replST">
          <ac:chgData name="Martin Locock" userId="e15b0232-237d-4436-a587-677fdd88485c" providerId="ADAL" clId="{F1684629-C362-4963-B203-FB705DF8ED3D}" dt="2024-01-05T10:17:00.582" v="18878"/>
          <ac:spMkLst>
            <pc:docMk/>
            <pc:sldMk cId="25671271" sldId="256"/>
            <ac:spMk id="556" creationId="{F70D302B-BBE7-4D49-AE29-2423E94EFB51}"/>
          </ac:spMkLst>
        </pc:spChg>
        <pc:spChg chg="add del mod replST">
          <ac:chgData name="Martin Locock" userId="e15b0232-237d-4436-a587-677fdd88485c" providerId="ADAL" clId="{F1684629-C362-4963-B203-FB705DF8ED3D}" dt="2024-01-05T10:17:00.582" v="18879"/>
          <ac:spMkLst>
            <pc:docMk/>
            <pc:sldMk cId="25671271" sldId="256"/>
            <ac:spMk id="557" creationId="{D9619277-66A8-41E3-9820-A964817366EF}"/>
          </ac:spMkLst>
        </pc:spChg>
        <pc:spChg chg="add del mod replST">
          <ac:chgData name="Martin Locock" userId="e15b0232-237d-4436-a587-677fdd88485c" providerId="ADAL" clId="{F1684629-C362-4963-B203-FB705DF8ED3D}" dt="2024-01-05T10:17:00.582" v="18880"/>
          <ac:spMkLst>
            <pc:docMk/>
            <pc:sldMk cId="25671271" sldId="256"/>
            <ac:spMk id="558" creationId="{0F4D0FB8-1670-47A3-9C40-07E7A41F8028}"/>
          </ac:spMkLst>
        </pc:spChg>
        <pc:spChg chg="add del mod replST">
          <ac:chgData name="Martin Locock" userId="e15b0232-237d-4436-a587-677fdd88485c" providerId="ADAL" clId="{F1684629-C362-4963-B203-FB705DF8ED3D}" dt="2024-01-05T10:17:00.582" v="18881"/>
          <ac:spMkLst>
            <pc:docMk/>
            <pc:sldMk cId="25671271" sldId="256"/>
            <ac:spMk id="559" creationId="{5B0E9DFA-BD59-4102-A438-6D0C630F7A02}"/>
          </ac:spMkLst>
        </pc:spChg>
        <pc:spChg chg="add del mod replST">
          <ac:chgData name="Martin Locock" userId="e15b0232-237d-4436-a587-677fdd88485c" providerId="ADAL" clId="{F1684629-C362-4963-B203-FB705DF8ED3D}" dt="2024-01-05T10:17:00.582" v="18882"/>
          <ac:spMkLst>
            <pc:docMk/>
            <pc:sldMk cId="25671271" sldId="256"/>
            <ac:spMk id="560" creationId="{52A49988-2F59-47CC-9870-4E11F6B16D89}"/>
          </ac:spMkLst>
        </pc:spChg>
        <pc:spChg chg="add del mod replST">
          <ac:chgData name="Martin Locock" userId="e15b0232-237d-4436-a587-677fdd88485c" providerId="ADAL" clId="{F1684629-C362-4963-B203-FB705DF8ED3D}" dt="2024-01-05T10:17:00.582" v="18883"/>
          <ac:spMkLst>
            <pc:docMk/>
            <pc:sldMk cId="25671271" sldId="256"/>
            <ac:spMk id="561" creationId="{3D351736-E0FE-48A5-8F91-FB7AA2A5748C}"/>
          </ac:spMkLst>
        </pc:spChg>
        <pc:spChg chg="add del mod replST">
          <ac:chgData name="Martin Locock" userId="e15b0232-237d-4436-a587-677fdd88485c" providerId="ADAL" clId="{F1684629-C362-4963-B203-FB705DF8ED3D}" dt="2024-01-05T10:17:00.582" v="18884"/>
          <ac:spMkLst>
            <pc:docMk/>
            <pc:sldMk cId="25671271" sldId="256"/>
            <ac:spMk id="562" creationId="{FF8F25C3-F15C-4F0D-A818-3ECF381F1339}"/>
          </ac:spMkLst>
        </pc:spChg>
        <pc:spChg chg="add del mod replST">
          <ac:chgData name="Martin Locock" userId="e15b0232-237d-4436-a587-677fdd88485c" providerId="ADAL" clId="{F1684629-C362-4963-B203-FB705DF8ED3D}" dt="2024-01-05T10:17:00.582" v="18885"/>
          <ac:spMkLst>
            <pc:docMk/>
            <pc:sldMk cId="25671271" sldId="256"/>
            <ac:spMk id="563" creationId="{10E1717F-EE9B-40DF-93E1-A86F82AE1D5A}"/>
          </ac:spMkLst>
        </pc:spChg>
        <pc:spChg chg="add del mod replST">
          <ac:chgData name="Martin Locock" userId="e15b0232-237d-4436-a587-677fdd88485c" providerId="ADAL" clId="{F1684629-C362-4963-B203-FB705DF8ED3D}" dt="2024-01-05T10:17:00.582" v="18886"/>
          <ac:spMkLst>
            <pc:docMk/>
            <pc:sldMk cId="25671271" sldId="256"/>
            <ac:spMk id="564" creationId="{161161EB-E014-4FEE-BE33-EACB7C749A4B}"/>
          </ac:spMkLst>
        </pc:spChg>
        <pc:spChg chg="add del mod replST">
          <ac:chgData name="Martin Locock" userId="e15b0232-237d-4436-a587-677fdd88485c" providerId="ADAL" clId="{F1684629-C362-4963-B203-FB705DF8ED3D}" dt="2024-01-05T10:17:00.582" v="18887"/>
          <ac:spMkLst>
            <pc:docMk/>
            <pc:sldMk cId="25671271" sldId="256"/>
            <ac:spMk id="565" creationId="{146C35D9-7A98-4BAC-A70B-DFF9F8DFE1B2}"/>
          </ac:spMkLst>
        </pc:spChg>
        <pc:spChg chg="add del mod replST">
          <ac:chgData name="Martin Locock" userId="e15b0232-237d-4436-a587-677fdd88485c" providerId="ADAL" clId="{F1684629-C362-4963-B203-FB705DF8ED3D}" dt="2024-01-05T10:17:00.582" v="18888"/>
          <ac:spMkLst>
            <pc:docMk/>
            <pc:sldMk cId="25671271" sldId="256"/>
            <ac:spMk id="566" creationId="{A7B50BA1-80BD-4EEF-B38F-02E87AD3C85F}"/>
          </ac:spMkLst>
        </pc:spChg>
        <pc:spChg chg="add del mod replST">
          <ac:chgData name="Martin Locock" userId="e15b0232-237d-4436-a587-677fdd88485c" providerId="ADAL" clId="{F1684629-C362-4963-B203-FB705DF8ED3D}" dt="2024-01-05T10:17:00.582" v="18889"/>
          <ac:spMkLst>
            <pc:docMk/>
            <pc:sldMk cId="25671271" sldId="256"/>
            <ac:spMk id="567" creationId="{6223D3F7-0011-43C9-BFDA-A1AE0A7902B6}"/>
          </ac:spMkLst>
        </pc:spChg>
        <pc:spChg chg="add del mod replST">
          <ac:chgData name="Martin Locock" userId="e15b0232-237d-4436-a587-677fdd88485c" providerId="ADAL" clId="{F1684629-C362-4963-B203-FB705DF8ED3D}" dt="2024-01-05T10:17:00.582" v="18890"/>
          <ac:spMkLst>
            <pc:docMk/>
            <pc:sldMk cId="25671271" sldId="256"/>
            <ac:spMk id="568" creationId="{68A14E1F-724A-4A74-8680-DDFD98403F5C}"/>
          </ac:spMkLst>
        </pc:spChg>
        <pc:spChg chg="add del mod replST">
          <ac:chgData name="Martin Locock" userId="e15b0232-237d-4436-a587-677fdd88485c" providerId="ADAL" clId="{F1684629-C362-4963-B203-FB705DF8ED3D}" dt="2024-01-05T10:17:00.582" v="18891"/>
          <ac:spMkLst>
            <pc:docMk/>
            <pc:sldMk cId="25671271" sldId="256"/>
            <ac:spMk id="569" creationId="{6E2C6E30-5470-4F38-AA71-65AE4F7AE22C}"/>
          </ac:spMkLst>
        </pc:spChg>
        <pc:spChg chg="add del mod replST">
          <ac:chgData name="Martin Locock" userId="e15b0232-237d-4436-a587-677fdd88485c" providerId="ADAL" clId="{F1684629-C362-4963-B203-FB705DF8ED3D}" dt="2024-01-05T10:17:00.582" v="18892"/>
          <ac:spMkLst>
            <pc:docMk/>
            <pc:sldMk cId="25671271" sldId="256"/>
            <ac:spMk id="570" creationId="{5C1FD30A-0999-4B2D-8F45-B219B2532F08}"/>
          </ac:spMkLst>
        </pc:spChg>
        <pc:spChg chg="add del mod replST">
          <ac:chgData name="Martin Locock" userId="e15b0232-237d-4436-a587-677fdd88485c" providerId="ADAL" clId="{F1684629-C362-4963-B203-FB705DF8ED3D}" dt="2024-01-05T10:17:00.597" v="18893"/>
          <ac:spMkLst>
            <pc:docMk/>
            <pc:sldMk cId="25671271" sldId="256"/>
            <ac:spMk id="571" creationId="{7E8DDCEE-1124-40B0-A4A4-8FBA022F638D}"/>
          </ac:spMkLst>
        </pc:spChg>
        <pc:spChg chg="add del mod replST">
          <ac:chgData name="Martin Locock" userId="e15b0232-237d-4436-a587-677fdd88485c" providerId="ADAL" clId="{F1684629-C362-4963-B203-FB705DF8ED3D}" dt="2024-01-05T10:17:00.597" v="18894"/>
          <ac:spMkLst>
            <pc:docMk/>
            <pc:sldMk cId="25671271" sldId="256"/>
            <ac:spMk id="572" creationId="{3BA6BDE7-95DC-4F91-B1DA-ACFE98C4EEC2}"/>
          </ac:spMkLst>
        </pc:spChg>
        <pc:spChg chg="add del mod replST">
          <ac:chgData name="Martin Locock" userId="e15b0232-237d-4436-a587-677fdd88485c" providerId="ADAL" clId="{F1684629-C362-4963-B203-FB705DF8ED3D}" dt="2024-01-05T10:17:00.597" v="18895"/>
          <ac:spMkLst>
            <pc:docMk/>
            <pc:sldMk cId="25671271" sldId="256"/>
            <ac:spMk id="573" creationId="{E4BDD77D-E3BA-4C9E-92AE-368FDE2D3AEB}"/>
          </ac:spMkLst>
        </pc:spChg>
        <pc:spChg chg="add del mod replST">
          <ac:chgData name="Martin Locock" userId="e15b0232-237d-4436-a587-677fdd88485c" providerId="ADAL" clId="{F1684629-C362-4963-B203-FB705DF8ED3D}" dt="2024-01-05T10:17:00.597" v="18896"/>
          <ac:spMkLst>
            <pc:docMk/>
            <pc:sldMk cId="25671271" sldId="256"/>
            <ac:spMk id="574" creationId="{A0D7D1B8-1933-4A2B-9B67-767A08E265E7}"/>
          </ac:spMkLst>
        </pc:spChg>
        <pc:spChg chg="add del mod replST">
          <ac:chgData name="Martin Locock" userId="e15b0232-237d-4436-a587-677fdd88485c" providerId="ADAL" clId="{F1684629-C362-4963-B203-FB705DF8ED3D}" dt="2024-01-05T10:17:00.597" v="18897"/>
          <ac:spMkLst>
            <pc:docMk/>
            <pc:sldMk cId="25671271" sldId="256"/>
            <ac:spMk id="575" creationId="{C032E42C-8FF1-4CF1-8C3B-F814B829D1CC}"/>
          </ac:spMkLst>
        </pc:spChg>
        <pc:spChg chg="add del mod replST">
          <ac:chgData name="Martin Locock" userId="e15b0232-237d-4436-a587-677fdd88485c" providerId="ADAL" clId="{F1684629-C362-4963-B203-FB705DF8ED3D}" dt="2024-01-05T10:17:00.597" v="18898"/>
          <ac:spMkLst>
            <pc:docMk/>
            <pc:sldMk cId="25671271" sldId="256"/>
            <ac:spMk id="576" creationId="{69A9E64F-7346-4D7E-8071-6E9C2BC3DBAB}"/>
          </ac:spMkLst>
        </pc:spChg>
        <pc:spChg chg="add del mod replST">
          <ac:chgData name="Martin Locock" userId="e15b0232-237d-4436-a587-677fdd88485c" providerId="ADAL" clId="{F1684629-C362-4963-B203-FB705DF8ED3D}" dt="2024-01-05T10:17:00.597" v="18899"/>
          <ac:spMkLst>
            <pc:docMk/>
            <pc:sldMk cId="25671271" sldId="256"/>
            <ac:spMk id="577" creationId="{789B292E-662D-41D7-9822-CE356FF29DBE}"/>
          </ac:spMkLst>
        </pc:spChg>
        <pc:spChg chg="add del mod replST">
          <ac:chgData name="Martin Locock" userId="e15b0232-237d-4436-a587-677fdd88485c" providerId="ADAL" clId="{F1684629-C362-4963-B203-FB705DF8ED3D}" dt="2024-01-05T10:17:00.597" v="18900"/>
          <ac:spMkLst>
            <pc:docMk/>
            <pc:sldMk cId="25671271" sldId="256"/>
            <ac:spMk id="578" creationId="{6B13662F-D6C7-453C-9C00-67C686BBAF4D}"/>
          </ac:spMkLst>
        </pc:spChg>
        <pc:spChg chg="add del mod replST">
          <ac:chgData name="Martin Locock" userId="e15b0232-237d-4436-a587-677fdd88485c" providerId="ADAL" clId="{F1684629-C362-4963-B203-FB705DF8ED3D}" dt="2024-01-05T10:17:00.597" v="18901"/>
          <ac:spMkLst>
            <pc:docMk/>
            <pc:sldMk cId="25671271" sldId="256"/>
            <ac:spMk id="579" creationId="{7348C884-04D1-4518-9059-D48EA0DE6720}"/>
          </ac:spMkLst>
        </pc:spChg>
        <pc:spChg chg="add del mod replST">
          <ac:chgData name="Martin Locock" userId="e15b0232-237d-4436-a587-677fdd88485c" providerId="ADAL" clId="{F1684629-C362-4963-B203-FB705DF8ED3D}" dt="2024-01-05T10:17:00.597" v="18902"/>
          <ac:spMkLst>
            <pc:docMk/>
            <pc:sldMk cId="25671271" sldId="256"/>
            <ac:spMk id="580" creationId="{41D690CE-EC22-410C-8FC0-14693DF8DA6A}"/>
          </ac:spMkLst>
        </pc:spChg>
        <pc:spChg chg="add del mod replST">
          <ac:chgData name="Martin Locock" userId="e15b0232-237d-4436-a587-677fdd88485c" providerId="ADAL" clId="{F1684629-C362-4963-B203-FB705DF8ED3D}" dt="2024-01-05T10:17:00.597" v="18903"/>
          <ac:spMkLst>
            <pc:docMk/>
            <pc:sldMk cId="25671271" sldId="256"/>
            <ac:spMk id="581" creationId="{47453D44-0D1C-43C2-97D0-022F8B4F9716}"/>
          </ac:spMkLst>
        </pc:spChg>
        <pc:spChg chg="add del mod replST">
          <ac:chgData name="Martin Locock" userId="e15b0232-237d-4436-a587-677fdd88485c" providerId="ADAL" clId="{F1684629-C362-4963-B203-FB705DF8ED3D}" dt="2024-01-05T10:17:00.597" v="18904"/>
          <ac:spMkLst>
            <pc:docMk/>
            <pc:sldMk cId="25671271" sldId="256"/>
            <ac:spMk id="582" creationId="{3E573B72-456C-4459-8CE4-2035A168822D}"/>
          </ac:spMkLst>
        </pc:spChg>
        <pc:spChg chg="add del mod replST">
          <ac:chgData name="Martin Locock" userId="e15b0232-237d-4436-a587-677fdd88485c" providerId="ADAL" clId="{F1684629-C362-4963-B203-FB705DF8ED3D}" dt="2024-01-05T10:17:00.597" v="18905"/>
          <ac:spMkLst>
            <pc:docMk/>
            <pc:sldMk cId="25671271" sldId="256"/>
            <ac:spMk id="583" creationId="{E31A53EF-0D6A-48A7-A53C-D0156C5B18A9}"/>
          </ac:spMkLst>
        </pc:spChg>
        <pc:spChg chg="add del mod replST">
          <ac:chgData name="Martin Locock" userId="e15b0232-237d-4436-a587-677fdd88485c" providerId="ADAL" clId="{F1684629-C362-4963-B203-FB705DF8ED3D}" dt="2024-01-05T10:17:00.597" v="18906"/>
          <ac:spMkLst>
            <pc:docMk/>
            <pc:sldMk cId="25671271" sldId="256"/>
            <ac:spMk id="584" creationId="{FF0F1899-B40E-4096-97C3-37ABEFB54026}"/>
          </ac:spMkLst>
        </pc:spChg>
        <pc:spChg chg="add del mod replST">
          <ac:chgData name="Martin Locock" userId="e15b0232-237d-4436-a587-677fdd88485c" providerId="ADAL" clId="{F1684629-C362-4963-B203-FB705DF8ED3D}" dt="2024-01-05T10:17:00.597" v="18907"/>
          <ac:spMkLst>
            <pc:docMk/>
            <pc:sldMk cId="25671271" sldId="256"/>
            <ac:spMk id="585" creationId="{4267F8F2-C984-40DB-A358-8E88E8E927C4}"/>
          </ac:spMkLst>
        </pc:spChg>
        <pc:spChg chg="add del mod replST">
          <ac:chgData name="Martin Locock" userId="e15b0232-237d-4436-a587-677fdd88485c" providerId="ADAL" clId="{F1684629-C362-4963-B203-FB705DF8ED3D}" dt="2024-01-05T10:17:00.597" v="18908"/>
          <ac:spMkLst>
            <pc:docMk/>
            <pc:sldMk cId="25671271" sldId="256"/>
            <ac:spMk id="586" creationId="{230C6CD4-85EA-4130-BEB6-A5A8C2B07B42}"/>
          </ac:spMkLst>
        </pc:spChg>
        <pc:spChg chg="add del mod replST">
          <ac:chgData name="Martin Locock" userId="e15b0232-237d-4436-a587-677fdd88485c" providerId="ADAL" clId="{F1684629-C362-4963-B203-FB705DF8ED3D}" dt="2024-01-05T10:17:00.597" v="18909"/>
          <ac:spMkLst>
            <pc:docMk/>
            <pc:sldMk cId="25671271" sldId="256"/>
            <ac:spMk id="587" creationId="{A504BDF6-4C38-4513-8693-9016A4E4FAF8}"/>
          </ac:spMkLst>
        </pc:spChg>
        <pc:spChg chg="add del mod replST">
          <ac:chgData name="Martin Locock" userId="e15b0232-237d-4436-a587-677fdd88485c" providerId="ADAL" clId="{F1684629-C362-4963-B203-FB705DF8ED3D}" dt="2024-01-05T10:17:00.597" v="18910"/>
          <ac:spMkLst>
            <pc:docMk/>
            <pc:sldMk cId="25671271" sldId="256"/>
            <ac:spMk id="588" creationId="{53DD7EA1-F743-4A8D-ADB4-C76C6EFD6F41}"/>
          </ac:spMkLst>
        </pc:spChg>
        <pc:spChg chg="add del mod replST">
          <ac:chgData name="Martin Locock" userId="e15b0232-237d-4436-a587-677fdd88485c" providerId="ADAL" clId="{F1684629-C362-4963-B203-FB705DF8ED3D}" dt="2024-01-05T10:17:00.597" v="18911"/>
          <ac:spMkLst>
            <pc:docMk/>
            <pc:sldMk cId="25671271" sldId="256"/>
            <ac:spMk id="589" creationId="{9F267445-F680-46AE-8B6F-4BBE9E11D643}"/>
          </ac:spMkLst>
        </pc:spChg>
        <pc:spChg chg="add del mod replST">
          <ac:chgData name="Martin Locock" userId="e15b0232-237d-4436-a587-677fdd88485c" providerId="ADAL" clId="{F1684629-C362-4963-B203-FB705DF8ED3D}" dt="2024-01-05T10:17:00.597" v="18912"/>
          <ac:spMkLst>
            <pc:docMk/>
            <pc:sldMk cId="25671271" sldId="256"/>
            <ac:spMk id="590" creationId="{CDBD8D68-F8B2-4F46-BEE5-0FD7796316E9}"/>
          </ac:spMkLst>
        </pc:spChg>
        <pc:spChg chg="add del mod replST">
          <ac:chgData name="Martin Locock" userId="e15b0232-237d-4436-a587-677fdd88485c" providerId="ADAL" clId="{F1684629-C362-4963-B203-FB705DF8ED3D}" dt="2024-01-05T10:17:00.597" v="18913"/>
          <ac:spMkLst>
            <pc:docMk/>
            <pc:sldMk cId="25671271" sldId="256"/>
            <ac:spMk id="591" creationId="{EFC9C6DD-3963-4B13-BAD5-8C5A3DF5F073}"/>
          </ac:spMkLst>
        </pc:spChg>
        <pc:spChg chg="add del mod replST">
          <ac:chgData name="Martin Locock" userId="e15b0232-237d-4436-a587-677fdd88485c" providerId="ADAL" clId="{F1684629-C362-4963-B203-FB705DF8ED3D}" dt="2024-01-05T10:17:00.597" v="18914"/>
          <ac:spMkLst>
            <pc:docMk/>
            <pc:sldMk cId="25671271" sldId="256"/>
            <ac:spMk id="592" creationId="{4743A30B-6948-45EF-89E7-CB8B56FAB521}"/>
          </ac:spMkLst>
        </pc:spChg>
        <pc:spChg chg="add del mod replST">
          <ac:chgData name="Martin Locock" userId="e15b0232-237d-4436-a587-677fdd88485c" providerId="ADAL" clId="{F1684629-C362-4963-B203-FB705DF8ED3D}" dt="2024-01-05T10:17:00.597" v="18915"/>
          <ac:spMkLst>
            <pc:docMk/>
            <pc:sldMk cId="25671271" sldId="256"/>
            <ac:spMk id="593" creationId="{2DDFEE44-A874-485B-91C8-F2468B4C8BAD}"/>
          </ac:spMkLst>
        </pc:spChg>
        <pc:spChg chg="add del mod replST">
          <ac:chgData name="Martin Locock" userId="e15b0232-237d-4436-a587-677fdd88485c" providerId="ADAL" clId="{F1684629-C362-4963-B203-FB705DF8ED3D}" dt="2024-01-05T10:17:00.597" v="18916"/>
          <ac:spMkLst>
            <pc:docMk/>
            <pc:sldMk cId="25671271" sldId="256"/>
            <ac:spMk id="594" creationId="{94D0D81C-98A0-4E08-A93C-869FAA0F5E31}"/>
          </ac:spMkLst>
        </pc:spChg>
        <pc:spChg chg="add del mod replST">
          <ac:chgData name="Martin Locock" userId="e15b0232-237d-4436-a587-677fdd88485c" providerId="ADAL" clId="{F1684629-C362-4963-B203-FB705DF8ED3D}" dt="2024-01-05T10:17:00.597" v="18917"/>
          <ac:spMkLst>
            <pc:docMk/>
            <pc:sldMk cId="25671271" sldId="256"/>
            <ac:spMk id="595" creationId="{9D6AFF22-D4B5-4115-94F7-781D259D9CB1}"/>
          </ac:spMkLst>
        </pc:spChg>
        <pc:spChg chg="add del mod replST">
          <ac:chgData name="Martin Locock" userId="e15b0232-237d-4436-a587-677fdd88485c" providerId="ADAL" clId="{F1684629-C362-4963-B203-FB705DF8ED3D}" dt="2024-01-05T10:17:00.613" v="18918"/>
          <ac:spMkLst>
            <pc:docMk/>
            <pc:sldMk cId="25671271" sldId="256"/>
            <ac:spMk id="596" creationId="{CD3D5666-9F3E-4C34-852A-4AC655E5C007}"/>
          </ac:spMkLst>
        </pc:spChg>
        <pc:spChg chg="add del mod replST">
          <ac:chgData name="Martin Locock" userId="e15b0232-237d-4436-a587-677fdd88485c" providerId="ADAL" clId="{F1684629-C362-4963-B203-FB705DF8ED3D}" dt="2024-01-05T10:17:00.613" v="18919"/>
          <ac:spMkLst>
            <pc:docMk/>
            <pc:sldMk cId="25671271" sldId="256"/>
            <ac:spMk id="597" creationId="{997EECC1-6756-457C-8A20-586674E791E7}"/>
          </ac:spMkLst>
        </pc:spChg>
        <pc:spChg chg="add del mod replST">
          <ac:chgData name="Martin Locock" userId="e15b0232-237d-4436-a587-677fdd88485c" providerId="ADAL" clId="{F1684629-C362-4963-B203-FB705DF8ED3D}" dt="2024-01-05T10:17:00.613" v="18920"/>
          <ac:spMkLst>
            <pc:docMk/>
            <pc:sldMk cId="25671271" sldId="256"/>
            <ac:spMk id="598" creationId="{B32F01A4-77F1-4D14-87D1-BAB841BB14A3}"/>
          </ac:spMkLst>
        </pc:spChg>
        <pc:spChg chg="add del mod replST">
          <ac:chgData name="Martin Locock" userId="e15b0232-237d-4436-a587-677fdd88485c" providerId="ADAL" clId="{F1684629-C362-4963-B203-FB705DF8ED3D}" dt="2024-01-05T10:17:00.613" v="18921"/>
          <ac:spMkLst>
            <pc:docMk/>
            <pc:sldMk cId="25671271" sldId="256"/>
            <ac:spMk id="599" creationId="{B3B21365-B826-4FC8-9D75-55DB9874225D}"/>
          </ac:spMkLst>
        </pc:spChg>
        <pc:spChg chg="add del mod replST">
          <ac:chgData name="Martin Locock" userId="e15b0232-237d-4436-a587-677fdd88485c" providerId="ADAL" clId="{F1684629-C362-4963-B203-FB705DF8ED3D}" dt="2024-01-05T10:17:00.613" v="18922"/>
          <ac:spMkLst>
            <pc:docMk/>
            <pc:sldMk cId="25671271" sldId="256"/>
            <ac:spMk id="600" creationId="{765F10FF-B313-47E2-8495-637FDF633C12}"/>
          </ac:spMkLst>
        </pc:spChg>
        <pc:spChg chg="add del mod replST">
          <ac:chgData name="Martin Locock" userId="e15b0232-237d-4436-a587-677fdd88485c" providerId="ADAL" clId="{F1684629-C362-4963-B203-FB705DF8ED3D}" dt="2024-01-05T10:17:00.613" v="18923"/>
          <ac:spMkLst>
            <pc:docMk/>
            <pc:sldMk cId="25671271" sldId="256"/>
            <ac:spMk id="601" creationId="{81890E0E-EB8E-451E-ABDE-40777B2A7476}"/>
          </ac:spMkLst>
        </pc:spChg>
        <pc:spChg chg="add del mod replST">
          <ac:chgData name="Martin Locock" userId="e15b0232-237d-4436-a587-677fdd88485c" providerId="ADAL" clId="{F1684629-C362-4963-B203-FB705DF8ED3D}" dt="2024-01-05T10:17:00.613" v="18924"/>
          <ac:spMkLst>
            <pc:docMk/>
            <pc:sldMk cId="25671271" sldId="256"/>
            <ac:spMk id="602" creationId="{77EA825D-6E1B-4682-B6A2-D400D785ABE8}"/>
          </ac:spMkLst>
        </pc:spChg>
        <pc:spChg chg="add del mod replST">
          <ac:chgData name="Martin Locock" userId="e15b0232-237d-4436-a587-677fdd88485c" providerId="ADAL" clId="{F1684629-C362-4963-B203-FB705DF8ED3D}" dt="2024-01-05T10:17:00.613" v="18925"/>
          <ac:spMkLst>
            <pc:docMk/>
            <pc:sldMk cId="25671271" sldId="256"/>
            <ac:spMk id="603" creationId="{BF57069F-DDCD-4CC8-A4F9-3394ABBA8551}"/>
          </ac:spMkLst>
        </pc:spChg>
        <pc:spChg chg="add del mod replST">
          <ac:chgData name="Martin Locock" userId="e15b0232-237d-4436-a587-677fdd88485c" providerId="ADAL" clId="{F1684629-C362-4963-B203-FB705DF8ED3D}" dt="2024-01-05T10:17:00.613" v="18926"/>
          <ac:spMkLst>
            <pc:docMk/>
            <pc:sldMk cId="25671271" sldId="256"/>
            <ac:spMk id="604" creationId="{537B869E-6B7A-4638-8B20-F04838846249}"/>
          </ac:spMkLst>
        </pc:spChg>
        <pc:spChg chg="add del mod replST">
          <ac:chgData name="Martin Locock" userId="e15b0232-237d-4436-a587-677fdd88485c" providerId="ADAL" clId="{F1684629-C362-4963-B203-FB705DF8ED3D}" dt="2024-01-05T10:17:00.613" v="18927"/>
          <ac:spMkLst>
            <pc:docMk/>
            <pc:sldMk cId="25671271" sldId="256"/>
            <ac:spMk id="605" creationId="{D5E9EFCB-101E-4188-9FE8-5C1037E87B86}"/>
          </ac:spMkLst>
        </pc:spChg>
        <pc:spChg chg="add del mod replST">
          <ac:chgData name="Martin Locock" userId="e15b0232-237d-4436-a587-677fdd88485c" providerId="ADAL" clId="{F1684629-C362-4963-B203-FB705DF8ED3D}" dt="2024-01-05T10:17:00.613" v="18928"/>
          <ac:spMkLst>
            <pc:docMk/>
            <pc:sldMk cId="25671271" sldId="256"/>
            <ac:spMk id="606" creationId="{323F51B3-D874-4885-A6C5-C554CBD47D8B}"/>
          </ac:spMkLst>
        </pc:spChg>
        <pc:spChg chg="add del mod replST">
          <ac:chgData name="Martin Locock" userId="e15b0232-237d-4436-a587-677fdd88485c" providerId="ADAL" clId="{F1684629-C362-4963-B203-FB705DF8ED3D}" dt="2024-01-05T10:17:00.613" v="18929"/>
          <ac:spMkLst>
            <pc:docMk/>
            <pc:sldMk cId="25671271" sldId="256"/>
            <ac:spMk id="607" creationId="{92F85AF0-81B7-4623-9E79-F9017A86CBB3}"/>
          </ac:spMkLst>
        </pc:spChg>
        <pc:spChg chg="add del mod replST">
          <ac:chgData name="Martin Locock" userId="e15b0232-237d-4436-a587-677fdd88485c" providerId="ADAL" clId="{F1684629-C362-4963-B203-FB705DF8ED3D}" dt="2024-01-05T10:17:00.613" v="18930"/>
          <ac:spMkLst>
            <pc:docMk/>
            <pc:sldMk cId="25671271" sldId="256"/>
            <ac:spMk id="608" creationId="{87BABB90-4CEF-4149-B4C2-BAA2C04A4BE2}"/>
          </ac:spMkLst>
        </pc:spChg>
        <pc:spChg chg="add del mod replST">
          <ac:chgData name="Martin Locock" userId="e15b0232-237d-4436-a587-677fdd88485c" providerId="ADAL" clId="{F1684629-C362-4963-B203-FB705DF8ED3D}" dt="2024-01-05T10:17:00.613" v="18931"/>
          <ac:spMkLst>
            <pc:docMk/>
            <pc:sldMk cId="25671271" sldId="256"/>
            <ac:spMk id="609" creationId="{205F1521-824C-47C6-A83D-00296B721092}"/>
          </ac:spMkLst>
        </pc:spChg>
        <pc:spChg chg="add del mod replST">
          <ac:chgData name="Martin Locock" userId="e15b0232-237d-4436-a587-677fdd88485c" providerId="ADAL" clId="{F1684629-C362-4963-B203-FB705DF8ED3D}" dt="2024-01-05T10:17:00.613" v="18932"/>
          <ac:spMkLst>
            <pc:docMk/>
            <pc:sldMk cId="25671271" sldId="256"/>
            <ac:spMk id="610" creationId="{ADE253F8-1FA1-447E-B009-30814CDD275E}"/>
          </ac:spMkLst>
        </pc:spChg>
        <pc:spChg chg="add del mod replST">
          <ac:chgData name="Martin Locock" userId="e15b0232-237d-4436-a587-677fdd88485c" providerId="ADAL" clId="{F1684629-C362-4963-B203-FB705DF8ED3D}" dt="2024-01-05T10:17:00.613" v="18933"/>
          <ac:spMkLst>
            <pc:docMk/>
            <pc:sldMk cId="25671271" sldId="256"/>
            <ac:spMk id="611" creationId="{1820DD06-62AD-419A-85C5-CE2029923732}"/>
          </ac:spMkLst>
        </pc:spChg>
        <pc:spChg chg="add del mod replST">
          <ac:chgData name="Martin Locock" userId="e15b0232-237d-4436-a587-677fdd88485c" providerId="ADAL" clId="{F1684629-C362-4963-B203-FB705DF8ED3D}" dt="2024-01-05T10:17:00.613" v="18934"/>
          <ac:spMkLst>
            <pc:docMk/>
            <pc:sldMk cId="25671271" sldId="256"/>
            <ac:spMk id="612" creationId="{C15D5878-35D9-47C5-8CC1-B6EE17AE2037}"/>
          </ac:spMkLst>
        </pc:spChg>
        <pc:spChg chg="add del mod replST">
          <ac:chgData name="Martin Locock" userId="e15b0232-237d-4436-a587-677fdd88485c" providerId="ADAL" clId="{F1684629-C362-4963-B203-FB705DF8ED3D}" dt="2024-01-05T10:17:00.613" v="18935"/>
          <ac:spMkLst>
            <pc:docMk/>
            <pc:sldMk cId="25671271" sldId="256"/>
            <ac:spMk id="613" creationId="{B28AB91D-A210-44C9-8A86-F090EE0C1AA0}"/>
          </ac:spMkLst>
        </pc:spChg>
        <pc:spChg chg="add del mod replST">
          <ac:chgData name="Martin Locock" userId="e15b0232-237d-4436-a587-677fdd88485c" providerId="ADAL" clId="{F1684629-C362-4963-B203-FB705DF8ED3D}" dt="2024-01-05T10:17:00.613" v="18936"/>
          <ac:spMkLst>
            <pc:docMk/>
            <pc:sldMk cId="25671271" sldId="256"/>
            <ac:spMk id="614" creationId="{4B01D796-0225-41B5-B386-0E8D7D923222}"/>
          </ac:spMkLst>
        </pc:spChg>
        <pc:spChg chg="add del mod replST">
          <ac:chgData name="Martin Locock" userId="e15b0232-237d-4436-a587-677fdd88485c" providerId="ADAL" clId="{F1684629-C362-4963-B203-FB705DF8ED3D}" dt="2024-01-05T10:17:00.613" v="18937"/>
          <ac:spMkLst>
            <pc:docMk/>
            <pc:sldMk cId="25671271" sldId="256"/>
            <ac:spMk id="615" creationId="{537E9023-AB65-4D26-B980-C50E41173352}"/>
          </ac:spMkLst>
        </pc:spChg>
        <pc:spChg chg="add del mod replST">
          <ac:chgData name="Martin Locock" userId="e15b0232-237d-4436-a587-677fdd88485c" providerId="ADAL" clId="{F1684629-C362-4963-B203-FB705DF8ED3D}" dt="2024-01-05T10:17:00.629" v="18938"/>
          <ac:spMkLst>
            <pc:docMk/>
            <pc:sldMk cId="25671271" sldId="256"/>
            <ac:spMk id="616" creationId="{D63EDA99-3C2E-4E61-9598-A534F430FD52}"/>
          </ac:spMkLst>
        </pc:spChg>
        <pc:spChg chg="add del mod replST">
          <ac:chgData name="Martin Locock" userId="e15b0232-237d-4436-a587-677fdd88485c" providerId="ADAL" clId="{F1684629-C362-4963-B203-FB705DF8ED3D}" dt="2024-01-05T10:17:00.629" v="18939"/>
          <ac:spMkLst>
            <pc:docMk/>
            <pc:sldMk cId="25671271" sldId="256"/>
            <ac:spMk id="617" creationId="{27511960-2C75-4669-B2DF-3635EADD3C10}"/>
          </ac:spMkLst>
        </pc:spChg>
        <pc:spChg chg="add del mod replST">
          <ac:chgData name="Martin Locock" userId="e15b0232-237d-4436-a587-677fdd88485c" providerId="ADAL" clId="{F1684629-C362-4963-B203-FB705DF8ED3D}" dt="2024-01-05T10:17:00.629" v="18940"/>
          <ac:spMkLst>
            <pc:docMk/>
            <pc:sldMk cId="25671271" sldId="256"/>
            <ac:spMk id="618" creationId="{D5D8AD81-AA96-40F7-B1F8-D155320CA402}"/>
          </ac:spMkLst>
        </pc:spChg>
        <pc:spChg chg="add del mod replST">
          <ac:chgData name="Martin Locock" userId="e15b0232-237d-4436-a587-677fdd88485c" providerId="ADAL" clId="{F1684629-C362-4963-B203-FB705DF8ED3D}" dt="2024-01-05T10:17:00.629" v="18941"/>
          <ac:spMkLst>
            <pc:docMk/>
            <pc:sldMk cId="25671271" sldId="256"/>
            <ac:spMk id="619" creationId="{591D8D53-77D1-4428-892C-F707773DE739}"/>
          </ac:spMkLst>
        </pc:spChg>
        <pc:spChg chg="add del mod replST">
          <ac:chgData name="Martin Locock" userId="e15b0232-237d-4436-a587-677fdd88485c" providerId="ADAL" clId="{F1684629-C362-4963-B203-FB705DF8ED3D}" dt="2024-01-05T10:17:00.629" v="18942"/>
          <ac:spMkLst>
            <pc:docMk/>
            <pc:sldMk cId="25671271" sldId="256"/>
            <ac:spMk id="620" creationId="{D9B70120-D8B6-4280-B979-6F00CEEC2BC7}"/>
          </ac:spMkLst>
        </pc:spChg>
        <pc:spChg chg="add del mod replST">
          <ac:chgData name="Martin Locock" userId="e15b0232-237d-4436-a587-677fdd88485c" providerId="ADAL" clId="{F1684629-C362-4963-B203-FB705DF8ED3D}" dt="2024-01-05T10:17:00.629" v="18943"/>
          <ac:spMkLst>
            <pc:docMk/>
            <pc:sldMk cId="25671271" sldId="256"/>
            <ac:spMk id="621" creationId="{E44B215F-E2CE-42C4-B45A-C2E0CDFCC706}"/>
          </ac:spMkLst>
        </pc:spChg>
        <pc:spChg chg="add del mod replST">
          <ac:chgData name="Martin Locock" userId="e15b0232-237d-4436-a587-677fdd88485c" providerId="ADAL" clId="{F1684629-C362-4963-B203-FB705DF8ED3D}" dt="2024-01-05T10:17:00.629" v="18944"/>
          <ac:spMkLst>
            <pc:docMk/>
            <pc:sldMk cId="25671271" sldId="256"/>
            <ac:spMk id="622" creationId="{B639CCA3-5ABB-476F-B8C0-26210B9BCC17}"/>
          </ac:spMkLst>
        </pc:spChg>
        <pc:spChg chg="add del mod replST">
          <ac:chgData name="Martin Locock" userId="e15b0232-237d-4436-a587-677fdd88485c" providerId="ADAL" clId="{F1684629-C362-4963-B203-FB705DF8ED3D}" dt="2024-01-05T10:17:00.629" v="18945"/>
          <ac:spMkLst>
            <pc:docMk/>
            <pc:sldMk cId="25671271" sldId="256"/>
            <ac:spMk id="623" creationId="{7A9F776D-46BF-4EBA-8393-61B40B226C96}"/>
          </ac:spMkLst>
        </pc:spChg>
        <pc:spChg chg="add del mod replST">
          <ac:chgData name="Martin Locock" userId="e15b0232-237d-4436-a587-677fdd88485c" providerId="ADAL" clId="{F1684629-C362-4963-B203-FB705DF8ED3D}" dt="2024-01-05T10:17:00.629" v="18946"/>
          <ac:spMkLst>
            <pc:docMk/>
            <pc:sldMk cId="25671271" sldId="256"/>
            <ac:spMk id="624" creationId="{865008CF-336B-4A5C-84EE-452B2B481E6F}"/>
          </ac:spMkLst>
        </pc:spChg>
        <pc:spChg chg="add del mod replST">
          <ac:chgData name="Martin Locock" userId="e15b0232-237d-4436-a587-677fdd88485c" providerId="ADAL" clId="{F1684629-C362-4963-B203-FB705DF8ED3D}" dt="2024-01-05T10:17:00.629" v="18947"/>
          <ac:spMkLst>
            <pc:docMk/>
            <pc:sldMk cId="25671271" sldId="256"/>
            <ac:spMk id="625" creationId="{819688A1-B635-42FD-BC3E-14D842A1CC13}"/>
          </ac:spMkLst>
        </pc:spChg>
        <pc:spChg chg="add del mod replST">
          <ac:chgData name="Martin Locock" userId="e15b0232-237d-4436-a587-677fdd88485c" providerId="ADAL" clId="{F1684629-C362-4963-B203-FB705DF8ED3D}" dt="2024-01-05T10:17:00.629" v="18948"/>
          <ac:spMkLst>
            <pc:docMk/>
            <pc:sldMk cId="25671271" sldId="256"/>
            <ac:spMk id="626" creationId="{94E013A9-EDF0-4112-AF98-F7F9F1C21309}"/>
          </ac:spMkLst>
        </pc:spChg>
        <pc:spChg chg="add del mod replST">
          <ac:chgData name="Martin Locock" userId="e15b0232-237d-4436-a587-677fdd88485c" providerId="ADAL" clId="{F1684629-C362-4963-B203-FB705DF8ED3D}" dt="2024-01-05T10:17:00.629" v="18949"/>
          <ac:spMkLst>
            <pc:docMk/>
            <pc:sldMk cId="25671271" sldId="256"/>
            <ac:spMk id="627" creationId="{47997186-DE01-4E5F-A69C-1D1D27DEC14C}"/>
          </ac:spMkLst>
        </pc:spChg>
        <pc:spChg chg="add del mod replST">
          <ac:chgData name="Martin Locock" userId="e15b0232-237d-4436-a587-677fdd88485c" providerId="ADAL" clId="{F1684629-C362-4963-B203-FB705DF8ED3D}" dt="2024-01-05T10:17:00.629" v="18950"/>
          <ac:spMkLst>
            <pc:docMk/>
            <pc:sldMk cId="25671271" sldId="256"/>
            <ac:spMk id="628" creationId="{0D9D9007-6902-4258-A29B-195081BE9D11}"/>
          </ac:spMkLst>
        </pc:spChg>
        <pc:spChg chg="add del mod replST">
          <ac:chgData name="Martin Locock" userId="e15b0232-237d-4436-a587-677fdd88485c" providerId="ADAL" clId="{F1684629-C362-4963-B203-FB705DF8ED3D}" dt="2024-01-05T10:17:00.629" v="18951"/>
          <ac:spMkLst>
            <pc:docMk/>
            <pc:sldMk cId="25671271" sldId="256"/>
            <ac:spMk id="629" creationId="{10A4B395-4964-4E37-AEE8-A5F865D3645D}"/>
          </ac:spMkLst>
        </pc:spChg>
        <pc:spChg chg="add del mod replST">
          <ac:chgData name="Martin Locock" userId="e15b0232-237d-4436-a587-677fdd88485c" providerId="ADAL" clId="{F1684629-C362-4963-B203-FB705DF8ED3D}" dt="2024-01-05T10:17:00.629" v="18952"/>
          <ac:spMkLst>
            <pc:docMk/>
            <pc:sldMk cId="25671271" sldId="256"/>
            <ac:spMk id="630" creationId="{B89E031E-77AD-4CF8-8F9D-EE43D9BC011E}"/>
          </ac:spMkLst>
        </pc:spChg>
        <pc:spChg chg="add del mod replST">
          <ac:chgData name="Martin Locock" userId="e15b0232-237d-4436-a587-677fdd88485c" providerId="ADAL" clId="{F1684629-C362-4963-B203-FB705DF8ED3D}" dt="2024-01-05T10:17:00.629" v="18953"/>
          <ac:spMkLst>
            <pc:docMk/>
            <pc:sldMk cId="25671271" sldId="256"/>
            <ac:spMk id="631" creationId="{2635D244-0052-4CDA-BCC7-94E9F52CE9BD}"/>
          </ac:spMkLst>
        </pc:spChg>
        <pc:spChg chg="add del mod replST">
          <ac:chgData name="Martin Locock" userId="e15b0232-237d-4436-a587-677fdd88485c" providerId="ADAL" clId="{F1684629-C362-4963-B203-FB705DF8ED3D}" dt="2024-01-05T10:17:00.629" v="18954"/>
          <ac:spMkLst>
            <pc:docMk/>
            <pc:sldMk cId="25671271" sldId="256"/>
            <ac:spMk id="632" creationId="{4FB196CC-285C-4686-8D07-CE330EA804D5}"/>
          </ac:spMkLst>
        </pc:spChg>
        <pc:spChg chg="add del mod replST">
          <ac:chgData name="Martin Locock" userId="e15b0232-237d-4436-a587-677fdd88485c" providerId="ADAL" clId="{F1684629-C362-4963-B203-FB705DF8ED3D}" dt="2024-01-05T10:17:00.629" v="18955"/>
          <ac:spMkLst>
            <pc:docMk/>
            <pc:sldMk cId="25671271" sldId="256"/>
            <ac:spMk id="633" creationId="{DEECEFF3-3093-4D28-8DFB-CB5504434ADB}"/>
          </ac:spMkLst>
        </pc:spChg>
        <pc:spChg chg="add del mod replST">
          <ac:chgData name="Martin Locock" userId="e15b0232-237d-4436-a587-677fdd88485c" providerId="ADAL" clId="{F1684629-C362-4963-B203-FB705DF8ED3D}" dt="2024-01-05T10:17:00.629" v="18956"/>
          <ac:spMkLst>
            <pc:docMk/>
            <pc:sldMk cId="25671271" sldId="256"/>
            <ac:spMk id="634" creationId="{2BE50FCA-D7C9-46A9-A564-DCA38DD0D731}"/>
          </ac:spMkLst>
        </pc:spChg>
        <pc:spChg chg="add del mod replST">
          <ac:chgData name="Martin Locock" userId="e15b0232-237d-4436-a587-677fdd88485c" providerId="ADAL" clId="{F1684629-C362-4963-B203-FB705DF8ED3D}" dt="2024-01-05T10:17:00.629" v="18957"/>
          <ac:spMkLst>
            <pc:docMk/>
            <pc:sldMk cId="25671271" sldId="256"/>
            <ac:spMk id="635" creationId="{63030309-4D56-4282-B3AE-77DC701CCBFD}"/>
          </ac:spMkLst>
        </pc:spChg>
        <pc:spChg chg="add del mod replST">
          <ac:chgData name="Martin Locock" userId="e15b0232-237d-4436-a587-677fdd88485c" providerId="ADAL" clId="{F1684629-C362-4963-B203-FB705DF8ED3D}" dt="2024-01-05T10:17:00.629" v="18958"/>
          <ac:spMkLst>
            <pc:docMk/>
            <pc:sldMk cId="25671271" sldId="256"/>
            <ac:spMk id="636" creationId="{016D288B-3C28-4411-820D-2F2108C9881A}"/>
          </ac:spMkLst>
        </pc:spChg>
        <pc:spChg chg="add del mod replST">
          <ac:chgData name="Martin Locock" userId="e15b0232-237d-4436-a587-677fdd88485c" providerId="ADAL" clId="{F1684629-C362-4963-B203-FB705DF8ED3D}" dt="2024-01-05T10:17:00.629" v="18959"/>
          <ac:spMkLst>
            <pc:docMk/>
            <pc:sldMk cId="25671271" sldId="256"/>
            <ac:spMk id="637" creationId="{C1E3A7BC-FC76-4086-82CA-EC89F34CAA08}"/>
          </ac:spMkLst>
        </pc:spChg>
        <pc:spChg chg="add del mod replST">
          <ac:chgData name="Martin Locock" userId="e15b0232-237d-4436-a587-677fdd88485c" providerId="ADAL" clId="{F1684629-C362-4963-B203-FB705DF8ED3D}" dt="2024-01-05T10:17:00.629" v="18960"/>
          <ac:spMkLst>
            <pc:docMk/>
            <pc:sldMk cId="25671271" sldId="256"/>
            <ac:spMk id="638" creationId="{66243845-48BB-47E5-9EE1-FE88C0DB9C6F}"/>
          </ac:spMkLst>
        </pc:spChg>
        <pc:spChg chg="add del mod replST">
          <ac:chgData name="Martin Locock" userId="e15b0232-237d-4436-a587-677fdd88485c" providerId="ADAL" clId="{F1684629-C362-4963-B203-FB705DF8ED3D}" dt="2024-01-05T10:17:00.644" v="18961"/>
          <ac:spMkLst>
            <pc:docMk/>
            <pc:sldMk cId="25671271" sldId="256"/>
            <ac:spMk id="639" creationId="{B5EB7E5F-2508-4512-A171-8726EFE7EA9D}"/>
          </ac:spMkLst>
        </pc:spChg>
        <pc:spChg chg="add del mod replST">
          <ac:chgData name="Martin Locock" userId="e15b0232-237d-4436-a587-677fdd88485c" providerId="ADAL" clId="{F1684629-C362-4963-B203-FB705DF8ED3D}" dt="2024-01-05T10:17:00.644" v="18962"/>
          <ac:spMkLst>
            <pc:docMk/>
            <pc:sldMk cId="25671271" sldId="256"/>
            <ac:spMk id="640" creationId="{9B5751C0-C6D4-447E-8D5E-46FBDFB30C5E}"/>
          </ac:spMkLst>
        </pc:spChg>
        <pc:spChg chg="add del mod replST">
          <ac:chgData name="Martin Locock" userId="e15b0232-237d-4436-a587-677fdd88485c" providerId="ADAL" clId="{F1684629-C362-4963-B203-FB705DF8ED3D}" dt="2024-01-05T10:17:00.644" v="18963"/>
          <ac:spMkLst>
            <pc:docMk/>
            <pc:sldMk cId="25671271" sldId="256"/>
            <ac:spMk id="641" creationId="{DE4D4D72-C62B-4EC1-8123-502138CA291E}"/>
          </ac:spMkLst>
        </pc:spChg>
        <pc:spChg chg="add del mod replST">
          <ac:chgData name="Martin Locock" userId="e15b0232-237d-4436-a587-677fdd88485c" providerId="ADAL" clId="{F1684629-C362-4963-B203-FB705DF8ED3D}" dt="2024-01-05T10:17:00.644" v="18964"/>
          <ac:spMkLst>
            <pc:docMk/>
            <pc:sldMk cId="25671271" sldId="256"/>
            <ac:spMk id="642" creationId="{B33100C0-C3A0-4E0E-BFB0-BD2EE2DEE021}"/>
          </ac:spMkLst>
        </pc:spChg>
        <pc:spChg chg="add del mod replST">
          <ac:chgData name="Martin Locock" userId="e15b0232-237d-4436-a587-677fdd88485c" providerId="ADAL" clId="{F1684629-C362-4963-B203-FB705DF8ED3D}" dt="2024-01-05T10:17:00.644" v="18965"/>
          <ac:spMkLst>
            <pc:docMk/>
            <pc:sldMk cId="25671271" sldId="256"/>
            <ac:spMk id="643" creationId="{A641E9ED-ED5B-46FA-94DE-3FF8222D6676}"/>
          </ac:spMkLst>
        </pc:spChg>
        <pc:spChg chg="add del mod replST">
          <ac:chgData name="Martin Locock" userId="e15b0232-237d-4436-a587-677fdd88485c" providerId="ADAL" clId="{F1684629-C362-4963-B203-FB705DF8ED3D}" dt="2024-01-05T10:17:00.644" v="18966"/>
          <ac:spMkLst>
            <pc:docMk/>
            <pc:sldMk cId="25671271" sldId="256"/>
            <ac:spMk id="644" creationId="{ED658261-7E15-44AB-91B2-3EEEBA425F33}"/>
          </ac:spMkLst>
        </pc:spChg>
        <pc:spChg chg="add del mod replST">
          <ac:chgData name="Martin Locock" userId="e15b0232-237d-4436-a587-677fdd88485c" providerId="ADAL" clId="{F1684629-C362-4963-B203-FB705DF8ED3D}" dt="2024-01-05T10:17:00.644" v="18967"/>
          <ac:spMkLst>
            <pc:docMk/>
            <pc:sldMk cId="25671271" sldId="256"/>
            <ac:spMk id="645" creationId="{DC6F1DAC-343A-4D5A-BD81-F014ED2E7F38}"/>
          </ac:spMkLst>
        </pc:spChg>
        <pc:spChg chg="add del mod replST">
          <ac:chgData name="Martin Locock" userId="e15b0232-237d-4436-a587-677fdd88485c" providerId="ADAL" clId="{F1684629-C362-4963-B203-FB705DF8ED3D}" dt="2024-01-05T10:17:00.644" v="18968"/>
          <ac:spMkLst>
            <pc:docMk/>
            <pc:sldMk cId="25671271" sldId="256"/>
            <ac:spMk id="646" creationId="{E491ABF6-9E6A-484E-8F38-9C40FC9D0C1D}"/>
          </ac:spMkLst>
        </pc:spChg>
        <pc:spChg chg="add del mod replST">
          <ac:chgData name="Martin Locock" userId="e15b0232-237d-4436-a587-677fdd88485c" providerId="ADAL" clId="{F1684629-C362-4963-B203-FB705DF8ED3D}" dt="2024-01-05T10:17:00.644" v="18969"/>
          <ac:spMkLst>
            <pc:docMk/>
            <pc:sldMk cId="25671271" sldId="256"/>
            <ac:spMk id="647" creationId="{58BA7CB0-A192-4C9E-A1C8-85F480FF8C59}"/>
          </ac:spMkLst>
        </pc:spChg>
        <pc:spChg chg="add del mod replST">
          <ac:chgData name="Martin Locock" userId="e15b0232-237d-4436-a587-677fdd88485c" providerId="ADAL" clId="{F1684629-C362-4963-B203-FB705DF8ED3D}" dt="2024-01-05T10:17:00.644" v="18970"/>
          <ac:spMkLst>
            <pc:docMk/>
            <pc:sldMk cId="25671271" sldId="256"/>
            <ac:spMk id="648" creationId="{C203D7E5-377D-43FF-A031-E9675D8BED79}"/>
          </ac:spMkLst>
        </pc:spChg>
        <pc:spChg chg="add del mod replST">
          <ac:chgData name="Martin Locock" userId="e15b0232-237d-4436-a587-677fdd88485c" providerId="ADAL" clId="{F1684629-C362-4963-B203-FB705DF8ED3D}" dt="2024-01-05T10:17:00.644" v="18971"/>
          <ac:spMkLst>
            <pc:docMk/>
            <pc:sldMk cId="25671271" sldId="256"/>
            <ac:spMk id="649" creationId="{C7BD7BFB-9951-46BF-A12D-10F955FCF4B4}"/>
          </ac:spMkLst>
        </pc:spChg>
        <pc:spChg chg="add del mod replST">
          <ac:chgData name="Martin Locock" userId="e15b0232-237d-4436-a587-677fdd88485c" providerId="ADAL" clId="{F1684629-C362-4963-B203-FB705DF8ED3D}" dt="2024-01-05T10:17:00.644" v="18972"/>
          <ac:spMkLst>
            <pc:docMk/>
            <pc:sldMk cId="25671271" sldId="256"/>
            <ac:spMk id="650" creationId="{71BE06E3-64BC-407E-A21E-7E22C90F4911}"/>
          </ac:spMkLst>
        </pc:spChg>
        <pc:spChg chg="add del mod replST">
          <ac:chgData name="Martin Locock" userId="e15b0232-237d-4436-a587-677fdd88485c" providerId="ADAL" clId="{F1684629-C362-4963-B203-FB705DF8ED3D}" dt="2024-01-05T10:17:00.644" v="18973"/>
          <ac:spMkLst>
            <pc:docMk/>
            <pc:sldMk cId="25671271" sldId="256"/>
            <ac:spMk id="651" creationId="{7DF51BA8-9DBA-4312-B746-874BA42D30D7}"/>
          </ac:spMkLst>
        </pc:spChg>
        <pc:spChg chg="add del mod replST">
          <ac:chgData name="Martin Locock" userId="e15b0232-237d-4436-a587-677fdd88485c" providerId="ADAL" clId="{F1684629-C362-4963-B203-FB705DF8ED3D}" dt="2024-01-05T10:17:00.644" v="18974"/>
          <ac:spMkLst>
            <pc:docMk/>
            <pc:sldMk cId="25671271" sldId="256"/>
            <ac:spMk id="652" creationId="{B66DFA49-AFE9-406F-88F7-7A9E7E35B107}"/>
          </ac:spMkLst>
        </pc:spChg>
        <pc:spChg chg="add del mod replST">
          <ac:chgData name="Martin Locock" userId="e15b0232-237d-4436-a587-677fdd88485c" providerId="ADAL" clId="{F1684629-C362-4963-B203-FB705DF8ED3D}" dt="2024-01-05T10:17:00.644" v="18975"/>
          <ac:spMkLst>
            <pc:docMk/>
            <pc:sldMk cId="25671271" sldId="256"/>
            <ac:spMk id="653" creationId="{D6BF84A6-27CF-4357-9BCF-BE4097253A54}"/>
          </ac:spMkLst>
        </pc:spChg>
        <pc:spChg chg="add del mod replST">
          <ac:chgData name="Martin Locock" userId="e15b0232-237d-4436-a587-677fdd88485c" providerId="ADAL" clId="{F1684629-C362-4963-B203-FB705DF8ED3D}" dt="2024-01-05T10:17:00.644" v="18976"/>
          <ac:spMkLst>
            <pc:docMk/>
            <pc:sldMk cId="25671271" sldId="256"/>
            <ac:spMk id="654" creationId="{C00C7C32-7778-48F7-80C6-0A1F04587D5C}"/>
          </ac:spMkLst>
        </pc:spChg>
        <pc:spChg chg="add del mod replST">
          <ac:chgData name="Martin Locock" userId="e15b0232-237d-4436-a587-677fdd88485c" providerId="ADAL" clId="{F1684629-C362-4963-B203-FB705DF8ED3D}" dt="2024-01-05T10:17:00.644" v="18977"/>
          <ac:spMkLst>
            <pc:docMk/>
            <pc:sldMk cId="25671271" sldId="256"/>
            <ac:spMk id="655" creationId="{223EA09F-3430-4263-966B-250FBB683990}"/>
          </ac:spMkLst>
        </pc:spChg>
        <pc:spChg chg="add del mod replST">
          <ac:chgData name="Martin Locock" userId="e15b0232-237d-4436-a587-677fdd88485c" providerId="ADAL" clId="{F1684629-C362-4963-B203-FB705DF8ED3D}" dt="2024-01-05T10:17:00.644" v="18978"/>
          <ac:spMkLst>
            <pc:docMk/>
            <pc:sldMk cId="25671271" sldId="256"/>
            <ac:spMk id="656" creationId="{7F181B1B-F5AB-49E6-BC81-CAB593DEF4F4}"/>
          </ac:spMkLst>
        </pc:spChg>
        <pc:spChg chg="add del mod replST">
          <ac:chgData name="Martin Locock" userId="e15b0232-237d-4436-a587-677fdd88485c" providerId="ADAL" clId="{F1684629-C362-4963-B203-FB705DF8ED3D}" dt="2024-01-05T10:17:00.644" v="18979"/>
          <ac:spMkLst>
            <pc:docMk/>
            <pc:sldMk cId="25671271" sldId="256"/>
            <ac:spMk id="657" creationId="{3938449F-DA67-43F7-A213-3BCCAB786ED9}"/>
          </ac:spMkLst>
        </pc:spChg>
        <pc:spChg chg="add del mod replST">
          <ac:chgData name="Martin Locock" userId="e15b0232-237d-4436-a587-677fdd88485c" providerId="ADAL" clId="{F1684629-C362-4963-B203-FB705DF8ED3D}" dt="2024-01-05T10:17:00.644" v="18980"/>
          <ac:spMkLst>
            <pc:docMk/>
            <pc:sldMk cId="25671271" sldId="256"/>
            <ac:spMk id="658" creationId="{9EC618A6-C086-4473-9E04-AD6F334A03A6}"/>
          </ac:spMkLst>
        </pc:spChg>
        <pc:spChg chg="add del mod replST">
          <ac:chgData name="Martin Locock" userId="e15b0232-237d-4436-a587-677fdd88485c" providerId="ADAL" clId="{F1684629-C362-4963-B203-FB705DF8ED3D}" dt="2024-01-05T10:17:00.644" v="18981"/>
          <ac:spMkLst>
            <pc:docMk/>
            <pc:sldMk cId="25671271" sldId="256"/>
            <ac:spMk id="659" creationId="{A9F1C889-D55F-4726-953F-D6A024DC4DBF}"/>
          </ac:spMkLst>
        </pc:spChg>
        <pc:spChg chg="add del mod replST">
          <ac:chgData name="Martin Locock" userId="e15b0232-237d-4436-a587-677fdd88485c" providerId="ADAL" clId="{F1684629-C362-4963-B203-FB705DF8ED3D}" dt="2024-01-05T10:17:00.644" v="18982"/>
          <ac:spMkLst>
            <pc:docMk/>
            <pc:sldMk cId="25671271" sldId="256"/>
            <ac:spMk id="660" creationId="{B5D1D81E-8907-4E82-A96A-2EDB894E1431}"/>
          </ac:spMkLst>
        </pc:spChg>
        <pc:spChg chg="add del mod replST">
          <ac:chgData name="Martin Locock" userId="e15b0232-237d-4436-a587-677fdd88485c" providerId="ADAL" clId="{F1684629-C362-4963-B203-FB705DF8ED3D}" dt="2024-01-05T10:17:00.644" v="18983"/>
          <ac:spMkLst>
            <pc:docMk/>
            <pc:sldMk cId="25671271" sldId="256"/>
            <ac:spMk id="661" creationId="{41E9AE3D-1A5F-4C62-B05A-2C6D88899D19}"/>
          </ac:spMkLst>
        </pc:spChg>
        <pc:spChg chg="add del mod replST">
          <ac:chgData name="Martin Locock" userId="e15b0232-237d-4436-a587-677fdd88485c" providerId="ADAL" clId="{F1684629-C362-4963-B203-FB705DF8ED3D}" dt="2024-01-05T10:17:00.644" v="18984"/>
          <ac:spMkLst>
            <pc:docMk/>
            <pc:sldMk cId="25671271" sldId="256"/>
            <ac:spMk id="662" creationId="{E23A53DE-178D-4A88-AE30-DBB16F9BDCF2}"/>
          </ac:spMkLst>
        </pc:spChg>
        <pc:spChg chg="add del mod replST">
          <ac:chgData name="Martin Locock" userId="e15b0232-237d-4436-a587-677fdd88485c" providerId="ADAL" clId="{F1684629-C362-4963-B203-FB705DF8ED3D}" dt="2024-01-05T10:17:00.660" v="18985"/>
          <ac:spMkLst>
            <pc:docMk/>
            <pc:sldMk cId="25671271" sldId="256"/>
            <ac:spMk id="663" creationId="{5DC05A74-3A04-433C-8516-13E902610CE7}"/>
          </ac:spMkLst>
        </pc:spChg>
        <pc:spChg chg="add del mod replST">
          <ac:chgData name="Martin Locock" userId="e15b0232-237d-4436-a587-677fdd88485c" providerId="ADAL" clId="{F1684629-C362-4963-B203-FB705DF8ED3D}" dt="2024-01-05T10:17:00.660" v="18986"/>
          <ac:spMkLst>
            <pc:docMk/>
            <pc:sldMk cId="25671271" sldId="256"/>
            <ac:spMk id="664" creationId="{5822009A-7697-4A0D-A399-3CCD2B2FF97B}"/>
          </ac:spMkLst>
        </pc:spChg>
        <pc:spChg chg="add del mod replST">
          <ac:chgData name="Martin Locock" userId="e15b0232-237d-4436-a587-677fdd88485c" providerId="ADAL" clId="{F1684629-C362-4963-B203-FB705DF8ED3D}" dt="2024-01-05T10:17:00.660" v="18987"/>
          <ac:spMkLst>
            <pc:docMk/>
            <pc:sldMk cId="25671271" sldId="256"/>
            <ac:spMk id="665" creationId="{3396949F-C3A9-4A8F-8437-D848BE482BD3}"/>
          </ac:spMkLst>
        </pc:spChg>
        <pc:spChg chg="add del mod replST">
          <ac:chgData name="Martin Locock" userId="e15b0232-237d-4436-a587-677fdd88485c" providerId="ADAL" clId="{F1684629-C362-4963-B203-FB705DF8ED3D}" dt="2024-01-05T10:17:00.660" v="18988"/>
          <ac:spMkLst>
            <pc:docMk/>
            <pc:sldMk cId="25671271" sldId="256"/>
            <ac:spMk id="666" creationId="{61A66154-AE3D-4622-9C30-0CE4AB0529B1}"/>
          </ac:spMkLst>
        </pc:spChg>
        <pc:spChg chg="add del mod replST">
          <ac:chgData name="Martin Locock" userId="e15b0232-237d-4436-a587-677fdd88485c" providerId="ADAL" clId="{F1684629-C362-4963-B203-FB705DF8ED3D}" dt="2024-01-05T10:17:00.660" v="18989"/>
          <ac:spMkLst>
            <pc:docMk/>
            <pc:sldMk cId="25671271" sldId="256"/>
            <ac:spMk id="667" creationId="{BBAEE193-327B-474D-A6C9-46EE540BA257}"/>
          </ac:spMkLst>
        </pc:spChg>
        <pc:spChg chg="add del mod replST">
          <ac:chgData name="Martin Locock" userId="e15b0232-237d-4436-a587-677fdd88485c" providerId="ADAL" clId="{F1684629-C362-4963-B203-FB705DF8ED3D}" dt="2024-01-05T10:17:00.660" v="18990"/>
          <ac:spMkLst>
            <pc:docMk/>
            <pc:sldMk cId="25671271" sldId="256"/>
            <ac:spMk id="668" creationId="{CF562F2E-058C-4A37-86A7-B352A709549B}"/>
          </ac:spMkLst>
        </pc:spChg>
        <pc:spChg chg="add del mod replST">
          <ac:chgData name="Martin Locock" userId="e15b0232-237d-4436-a587-677fdd88485c" providerId="ADAL" clId="{F1684629-C362-4963-B203-FB705DF8ED3D}" dt="2024-01-05T10:17:00.660" v="18991"/>
          <ac:spMkLst>
            <pc:docMk/>
            <pc:sldMk cId="25671271" sldId="256"/>
            <ac:spMk id="669" creationId="{8FC97784-4D6B-4026-991E-F46F805445A6}"/>
          </ac:spMkLst>
        </pc:spChg>
        <pc:spChg chg="add del mod replST">
          <ac:chgData name="Martin Locock" userId="e15b0232-237d-4436-a587-677fdd88485c" providerId="ADAL" clId="{F1684629-C362-4963-B203-FB705DF8ED3D}" dt="2024-01-05T10:17:00.660" v="18992"/>
          <ac:spMkLst>
            <pc:docMk/>
            <pc:sldMk cId="25671271" sldId="256"/>
            <ac:spMk id="670" creationId="{AF35B0DF-C772-4186-9278-9DF78D206215}"/>
          </ac:spMkLst>
        </pc:spChg>
        <pc:spChg chg="add del mod replST">
          <ac:chgData name="Martin Locock" userId="e15b0232-237d-4436-a587-677fdd88485c" providerId="ADAL" clId="{F1684629-C362-4963-B203-FB705DF8ED3D}" dt="2024-01-05T10:17:00.660" v="18993"/>
          <ac:spMkLst>
            <pc:docMk/>
            <pc:sldMk cId="25671271" sldId="256"/>
            <ac:spMk id="671" creationId="{4228725F-6061-4352-8C9D-223381960E42}"/>
          </ac:spMkLst>
        </pc:spChg>
        <pc:spChg chg="add del mod replST">
          <ac:chgData name="Martin Locock" userId="e15b0232-237d-4436-a587-677fdd88485c" providerId="ADAL" clId="{F1684629-C362-4963-B203-FB705DF8ED3D}" dt="2024-01-05T10:17:00.666" v="18994"/>
          <ac:spMkLst>
            <pc:docMk/>
            <pc:sldMk cId="25671271" sldId="256"/>
            <ac:spMk id="672" creationId="{852C283D-7010-49BD-99C8-216ECA808A75}"/>
          </ac:spMkLst>
        </pc:spChg>
        <pc:spChg chg="add del mod replST">
          <ac:chgData name="Martin Locock" userId="e15b0232-237d-4436-a587-677fdd88485c" providerId="ADAL" clId="{F1684629-C362-4963-B203-FB705DF8ED3D}" dt="2024-01-05T10:17:00.666" v="18995"/>
          <ac:spMkLst>
            <pc:docMk/>
            <pc:sldMk cId="25671271" sldId="256"/>
            <ac:spMk id="673" creationId="{1B853EC4-5EA0-4D6C-8955-126FCF36A890}"/>
          </ac:spMkLst>
        </pc:spChg>
        <pc:spChg chg="add del mod replST">
          <ac:chgData name="Martin Locock" userId="e15b0232-237d-4436-a587-677fdd88485c" providerId="ADAL" clId="{F1684629-C362-4963-B203-FB705DF8ED3D}" dt="2024-01-05T10:17:00.666" v="18996"/>
          <ac:spMkLst>
            <pc:docMk/>
            <pc:sldMk cId="25671271" sldId="256"/>
            <ac:spMk id="674" creationId="{E1954D37-8380-4C9A-98A2-BDD6619C8E71}"/>
          </ac:spMkLst>
        </pc:spChg>
        <pc:spChg chg="add del mod replST">
          <ac:chgData name="Martin Locock" userId="e15b0232-237d-4436-a587-677fdd88485c" providerId="ADAL" clId="{F1684629-C362-4963-B203-FB705DF8ED3D}" dt="2024-01-05T10:17:00.666" v="18997"/>
          <ac:spMkLst>
            <pc:docMk/>
            <pc:sldMk cId="25671271" sldId="256"/>
            <ac:spMk id="675" creationId="{A8D3755A-E420-4FF6-B85C-42006FFD5199}"/>
          </ac:spMkLst>
        </pc:spChg>
        <pc:spChg chg="add del mod replST">
          <ac:chgData name="Martin Locock" userId="e15b0232-237d-4436-a587-677fdd88485c" providerId="ADAL" clId="{F1684629-C362-4963-B203-FB705DF8ED3D}" dt="2024-01-05T10:17:00.666" v="18998"/>
          <ac:spMkLst>
            <pc:docMk/>
            <pc:sldMk cId="25671271" sldId="256"/>
            <ac:spMk id="676" creationId="{24D87553-946B-48F8-9C5D-FB64BB16BAC2}"/>
          </ac:spMkLst>
        </pc:spChg>
        <pc:spChg chg="add del mod replST">
          <ac:chgData name="Martin Locock" userId="e15b0232-237d-4436-a587-677fdd88485c" providerId="ADAL" clId="{F1684629-C362-4963-B203-FB705DF8ED3D}" dt="2024-01-05T10:17:00.666" v="18999"/>
          <ac:spMkLst>
            <pc:docMk/>
            <pc:sldMk cId="25671271" sldId="256"/>
            <ac:spMk id="677" creationId="{459899ED-90C6-410F-8232-53A7DD1B1B92}"/>
          </ac:spMkLst>
        </pc:spChg>
        <pc:spChg chg="add del mod replST">
          <ac:chgData name="Martin Locock" userId="e15b0232-237d-4436-a587-677fdd88485c" providerId="ADAL" clId="{F1684629-C362-4963-B203-FB705DF8ED3D}" dt="2024-01-05T10:17:00.666" v="19000"/>
          <ac:spMkLst>
            <pc:docMk/>
            <pc:sldMk cId="25671271" sldId="256"/>
            <ac:spMk id="678" creationId="{E7BD9FB0-5CFB-4B08-8905-A79647207EF4}"/>
          </ac:spMkLst>
        </pc:spChg>
        <pc:spChg chg="add del mod replST">
          <ac:chgData name="Martin Locock" userId="e15b0232-237d-4436-a587-677fdd88485c" providerId="ADAL" clId="{F1684629-C362-4963-B203-FB705DF8ED3D}" dt="2024-01-05T10:17:00.666" v="19001"/>
          <ac:spMkLst>
            <pc:docMk/>
            <pc:sldMk cId="25671271" sldId="256"/>
            <ac:spMk id="679" creationId="{A1565953-21C7-49BD-B3D6-2FC0550B8B64}"/>
          </ac:spMkLst>
        </pc:spChg>
        <pc:spChg chg="add del mod replST">
          <ac:chgData name="Martin Locock" userId="e15b0232-237d-4436-a587-677fdd88485c" providerId="ADAL" clId="{F1684629-C362-4963-B203-FB705DF8ED3D}" dt="2024-01-05T10:17:00.666" v="19002"/>
          <ac:spMkLst>
            <pc:docMk/>
            <pc:sldMk cId="25671271" sldId="256"/>
            <ac:spMk id="680" creationId="{C015FFF7-2D76-404B-952D-07C29F28616E}"/>
          </ac:spMkLst>
        </pc:spChg>
        <pc:spChg chg="add del mod replST">
          <ac:chgData name="Martin Locock" userId="e15b0232-237d-4436-a587-677fdd88485c" providerId="ADAL" clId="{F1684629-C362-4963-B203-FB705DF8ED3D}" dt="2024-01-05T10:17:00.666" v="19003"/>
          <ac:spMkLst>
            <pc:docMk/>
            <pc:sldMk cId="25671271" sldId="256"/>
            <ac:spMk id="681" creationId="{AA4D4719-8904-4532-9038-638EED206D9E}"/>
          </ac:spMkLst>
        </pc:spChg>
        <pc:spChg chg="add del mod replST">
          <ac:chgData name="Martin Locock" userId="e15b0232-237d-4436-a587-677fdd88485c" providerId="ADAL" clId="{F1684629-C362-4963-B203-FB705DF8ED3D}" dt="2024-01-05T10:17:00.666" v="19004"/>
          <ac:spMkLst>
            <pc:docMk/>
            <pc:sldMk cId="25671271" sldId="256"/>
            <ac:spMk id="682" creationId="{CE5CE3F5-95CB-4DD5-8BF5-980DBAFCD0F3}"/>
          </ac:spMkLst>
        </pc:spChg>
        <pc:spChg chg="add del mod replST">
          <ac:chgData name="Martin Locock" userId="e15b0232-237d-4436-a587-677fdd88485c" providerId="ADAL" clId="{F1684629-C362-4963-B203-FB705DF8ED3D}" dt="2024-01-05T10:17:00.666" v="19005"/>
          <ac:spMkLst>
            <pc:docMk/>
            <pc:sldMk cId="25671271" sldId="256"/>
            <ac:spMk id="683" creationId="{92D48BCE-99BC-4841-B2C5-F005E54ABFA5}"/>
          </ac:spMkLst>
        </pc:spChg>
        <pc:spChg chg="add del mod replST">
          <ac:chgData name="Martin Locock" userId="e15b0232-237d-4436-a587-677fdd88485c" providerId="ADAL" clId="{F1684629-C362-4963-B203-FB705DF8ED3D}" dt="2024-01-05T10:17:00.666" v="19006"/>
          <ac:spMkLst>
            <pc:docMk/>
            <pc:sldMk cId="25671271" sldId="256"/>
            <ac:spMk id="684" creationId="{ACD8A9B9-5F83-4FD2-B918-07F4339A2F24}"/>
          </ac:spMkLst>
        </pc:spChg>
        <pc:spChg chg="add del mod replST">
          <ac:chgData name="Martin Locock" userId="e15b0232-237d-4436-a587-677fdd88485c" providerId="ADAL" clId="{F1684629-C362-4963-B203-FB705DF8ED3D}" dt="2024-01-05T10:17:00.666" v="19007"/>
          <ac:spMkLst>
            <pc:docMk/>
            <pc:sldMk cId="25671271" sldId="256"/>
            <ac:spMk id="685" creationId="{6F401974-3122-4889-A6BE-62B140416CAF}"/>
          </ac:spMkLst>
        </pc:spChg>
        <pc:spChg chg="add del mod replST">
          <ac:chgData name="Martin Locock" userId="e15b0232-237d-4436-a587-677fdd88485c" providerId="ADAL" clId="{F1684629-C362-4963-B203-FB705DF8ED3D}" dt="2024-01-05T10:17:00.666" v="19008"/>
          <ac:spMkLst>
            <pc:docMk/>
            <pc:sldMk cId="25671271" sldId="256"/>
            <ac:spMk id="686" creationId="{A8048B70-0CF4-4853-9577-EAC742994BAC}"/>
          </ac:spMkLst>
        </pc:spChg>
        <pc:spChg chg="add del mod replST">
          <ac:chgData name="Martin Locock" userId="e15b0232-237d-4436-a587-677fdd88485c" providerId="ADAL" clId="{F1684629-C362-4963-B203-FB705DF8ED3D}" dt="2024-01-05T10:17:00.666" v="19009"/>
          <ac:spMkLst>
            <pc:docMk/>
            <pc:sldMk cId="25671271" sldId="256"/>
            <ac:spMk id="687" creationId="{7F3A71B1-86D2-4BC3-AAC1-E420A90DDB37}"/>
          </ac:spMkLst>
        </pc:spChg>
        <pc:spChg chg="add del mod replST">
          <ac:chgData name="Martin Locock" userId="e15b0232-237d-4436-a587-677fdd88485c" providerId="ADAL" clId="{F1684629-C362-4963-B203-FB705DF8ED3D}" dt="2024-01-05T10:17:00.666" v="19010"/>
          <ac:spMkLst>
            <pc:docMk/>
            <pc:sldMk cId="25671271" sldId="256"/>
            <ac:spMk id="688" creationId="{1D10472C-FE2E-4911-BD49-20855BA002BF}"/>
          </ac:spMkLst>
        </pc:spChg>
        <pc:spChg chg="add del mod replST">
          <ac:chgData name="Martin Locock" userId="e15b0232-237d-4436-a587-677fdd88485c" providerId="ADAL" clId="{F1684629-C362-4963-B203-FB705DF8ED3D}" dt="2024-01-05T10:17:00.666" v="19011"/>
          <ac:spMkLst>
            <pc:docMk/>
            <pc:sldMk cId="25671271" sldId="256"/>
            <ac:spMk id="689" creationId="{A9CCB3C3-A0D5-4578-8DD4-A6B2F2217542}"/>
          </ac:spMkLst>
        </pc:spChg>
        <pc:spChg chg="add del mod replST">
          <ac:chgData name="Martin Locock" userId="e15b0232-237d-4436-a587-677fdd88485c" providerId="ADAL" clId="{F1684629-C362-4963-B203-FB705DF8ED3D}" dt="2024-01-05T10:17:00.666" v="19012"/>
          <ac:spMkLst>
            <pc:docMk/>
            <pc:sldMk cId="25671271" sldId="256"/>
            <ac:spMk id="690" creationId="{A56DFE3B-4538-4EDF-BE97-3602D90387B2}"/>
          </ac:spMkLst>
        </pc:spChg>
        <pc:spChg chg="add del mod replST">
          <ac:chgData name="Martin Locock" userId="e15b0232-237d-4436-a587-677fdd88485c" providerId="ADAL" clId="{F1684629-C362-4963-B203-FB705DF8ED3D}" dt="2024-01-05T10:17:00.666" v="19013"/>
          <ac:spMkLst>
            <pc:docMk/>
            <pc:sldMk cId="25671271" sldId="256"/>
            <ac:spMk id="691" creationId="{51E6FAE1-C14B-4218-A702-8310910B6120}"/>
          </ac:spMkLst>
        </pc:spChg>
        <pc:spChg chg="add del mod replST">
          <ac:chgData name="Martin Locock" userId="e15b0232-237d-4436-a587-677fdd88485c" providerId="ADAL" clId="{F1684629-C362-4963-B203-FB705DF8ED3D}" dt="2024-01-05T10:17:00.666" v="19014"/>
          <ac:spMkLst>
            <pc:docMk/>
            <pc:sldMk cId="25671271" sldId="256"/>
            <ac:spMk id="692" creationId="{CDF944BC-9E84-45BB-A633-C9044BBAB2DB}"/>
          </ac:spMkLst>
        </pc:spChg>
        <pc:spChg chg="add del mod replST">
          <ac:chgData name="Martin Locock" userId="e15b0232-237d-4436-a587-677fdd88485c" providerId="ADAL" clId="{F1684629-C362-4963-B203-FB705DF8ED3D}" dt="2024-01-05T10:17:00.666" v="19015"/>
          <ac:spMkLst>
            <pc:docMk/>
            <pc:sldMk cId="25671271" sldId="256"/>
            <ac:spMk id="693" creationId="{FD992B70-43C4-4162-AE4F-A424D601A29D}"/>
          </ac:spMkLst>
        </pc:spChg>
        <pc:spChg chg="add del mod replST">
          <ac:chgData name="Martin Locock" userId="e15b0232-237d-4436-a587-677fdd88485c" providerId="ADAL" clId="{F1684629-C362-4963-B203-FB705DF8ED3D}" dt="2024-01-05T10:17:00.682" v="19016"/>
          <ac:spMkLst>
            <pc:docMk/>
            <pc:sldMk cId="25671271" sldId="256"/>
            <ac:spMk id="694" creationId="{E623E8D2-4229-4FBD-A19D-2202D885E620}"/>
          </ac:spMkLst>
        </pc:spChg>
        <pc:spChg chg="add del mod replST">
          <ac:chgData name="Martin Locock" userId="e15b0232-237d-4436-a587-677fdd88485c" providerId="ADAL" clId="{F1684629-C362-4963-B203-FB705DF8ED3D}" dt="2024-01-05T10:17:00.682" v="19017"/>
          <ac:spMkLst>
            <pc:docMk/>
            <pc:sldMk cId="25671271" sldId="256"/>
            <ac:spMk id="695" creationId="{05E139E7-B5D6-4A1D-A67A-60729A0556BB}"/>
          </ac:spMkLst>
        </pc:spChg>
        <pc:spChg chg="add del mod replST">
          <ac:chgData name="Martin Locock" userId="e15b0232-237d-4436-a587-677fdd88485c" providerId="ADAL" clId="{F1684629-C362-4963-B203-FB705DF8ED3D}" dt="2024-01-05T10:17:00.682" v="19018"/>
          <ac:spMkLst>
            <pc:docMk/>
            <pc:sldMk cId="25671271" sldId="256"/>
            <ac:spMk id="696" creationId="{6D7238BF-EA6C-4FF6-9403-87E72FE19574}"/>
          </ac:spMkLst>
        </pc:spChg>
        <pc:spChg chg="add del mod replST">
          <ac:chgData name="Martin Locock" userId="e15b0232-237d-4436-a587-677fdd88485c" providerId="ADAL" clId="{F1684629-C362-4963-B203-FB705DF8ED3D}" dt="2024-01-05T10:17:00.682" v="19019"/>
          <ac:spMkLst>
            <pc:docMk/>
            <pc:sldMk cId="25671271" sldId="256"/>
            <ac:spMk id="697" creationId="{AA44DD94-D188-4B59-85E3-B2D926196BBE}"/>
          </ac:spMkLst>
        </pc:spChg>
        <pc:spChg chg="add del mod replST">
          <ac:chgData name="Martin Locock" userId="e15b0232-237d-4436-a587-677fdd88485c" providerId="ADAL" clId="{F1684629-C362-4963-B203-FB705DF8ED3D}" dt="2024-01-05T10:17:00.682" v="19020"/>
          <ac:spMkLst>
            <pc:docMk/>
            <pc:sldMk cId="25671271" sldId="256"/>
            <ac:spMk id="698" creationId="{448FE12D-6815-4D0A-AC3E-D2D0D83B8003}"/>
          </ac:spMkLst>
        </pc:spChg>
        <pc:spChg chg="add del mod replST">
          <ac:chgData name="Martin Locock" userId="e15b0232-237d-4436-a587-677fdd88485c" providerId="ADAL" clId="{F1684629-C362-4963-B203-FB705DF8ED3D}" dt="2024-01-05T10:17:00.682" v="19021"/>
          <ac:spMkLst>
            <pc:docMk/>
            <pc:sldMk cId="25671271" sldId="256"/>
            <ac:spMk id="699" creationId="{BB4A1C82-09A0-427C-8E00-59A7CA679E70}"/>
          </ac:spMkLst>
        </pc:spChg>
        <pc:spChg chg="add del mod replST">
          <ac:chgData name="Martin Locock" userId="e15b0232-237d-4436-a587-677fdd88485c" providerId="ADAL" clId="{F1684629-C362-4963-B203-FB705DF8ED3D}" dt="2024-01-05T10:17:00.682" v="19022"/>
          <ac:spMkLst>
            <pc:docMk/>
            <pc:sldMk cId="25671271" sldId="256"/>
            <ac:spMk id="700" creationId="{80F67E7F-335E-4EC6-8380-78683EDF3DA5}"/>
          </ac:spMkLst>
        </pc:spChg>
        <pc:spChg chg="add del mod replST">
          <ac:chgData name="Martin Locock" userId="e15b0232-237d-4436-a587-677fdd88485c" providerId="ADAL" clId="{F1684629-C362-4963-B203-FB705DF8ED3D}" dt="2024-01-05T10:17:00.682" v="19023"/>
          <ac:spMkLst>
            <pc:docMk/>
            <pc:sldMk cId="25671271" sldId="256"/>
            <ac:spMk id="701" creationId="{108D3987-BE71-4546-89BD-C250E4811624}"/>
          </ac:spMkLst>
        </pc:spChg>
        <pc:spChg chg="add del mod replST">
          <ac:chgData name="Martin Locock" userId="e15b0232-237d-4436-a587-677fdd88485c" providerId="ADAL" clId="{F1684629-C362-4963-B203-FB705DF8ED3D}" dt="2024-01-05T10:17:00.682" v="19024"/>
          <ac:spMkLst>
            <pc:docMk/>
            <pc:sldMk cId="25671271" sldId="256"/>
            <ac:spMk id="702" creationId="{4C8EFAD2-C393-4F5F-8EED-77224FBC5F0D}"/>
          </ac:spMkLst>
        </pc:spChg>
        <pc:spChg chg="add del mod replST">
          <ac:chgData name="Martin Locock" userId="e15b0232-237d-4436-a587-677fdd88485c" providerId="ADAL" clId="{F1684629-C362-4963-B203-FB705DF8ED3D}" dt="2024-01-05T10:17:00.682" v="19025"/>
          <ac:spMkLst>
            <pc:docMk/>
            <pc:sldMk cId="25671271" sldId="256"/>
            <ac:spMk id="703" creationId="{448A62B4-F499-4ADF-8BC6-A3269D1F12E1}"/>
          </ac:spMkLst>
        </pc:spChg>
        <pc:spChg chg="add del mod replST">
          <ac:chgData name="Martin Locock" userId="e15b0232-237d-4436-a587-677fdd88485c" providerId="ADAL" clId="{F1684629-C362-4963-B203-FB705DF8ED3D}" dt="2024-01-05T10:17:00.682" v="19026"/>
          <ac:spMkLst>
            <pc:docMk/>
            <pc:sldMk cId="25671271" sldId="256"/>
            <ac:spMk id="704" creationId="{695CD331-1B98-4A7B-BFCB-C7A6FEBBAAB3}"/>
          </ac:spMkLst>
        </pc:spChg>
        <pc:spChg chg="add del mod replST">
          <ac:chgData name="Martin Locock" userId="e15b0232-237d-4436-a587-677fdd88485c" providerId="ADAL" clId="{F1684629-C362-4963-B203-FB705DF8ED3D}" dt="2024-01-05T10:17:00.682" v="19027"/>
          <ac:spMkLst>
            <pc:docMk/>
            <pc:sldMk cId="25671271" sldId="256"/>
            <ac:spMk id="705" creationId="{0ED26190-E9A2-4A16-9D86-549BF245537C}"/>
          </ac:spMkLst>
        </pc:spChg>
        <pc:spChg chg="add del mod replST">
          <ac:chgData name="Martin Locock" userId="e15b0232-237d-4436-a587-677fdd88485c" providerId="ADAL" clId="{F1684629-C362-4963-B203-FB705DF8ED3D}" dt="2024-01-05T10:17:00.682" v="19028"/>
          <ac:spMkLst>
            <pc:docMk/>
            <pc:sldMk cId="25671271" sldId="256"/>
            <ac:spMk id="706" creationId="{AD0833A4-40F8-4233-B583-54A0C57FFECC}"/>
          </ac:spMkLst>
        </pc:spChg>
        <pc:spChg chg="add del mod replST">
          <ac:chgData name="Martin Locock" userId="e15b0232-237d-4436-a587-677fdd88485c" providerId="ADAL" clId="{F1684629-C362-4963-B203-FB705DF8ED3D}" dt="2024-01-05T10:17:00.682" v="19029"/>
          <ac:spMkLst>
            <pc:docMk/>
            <pc:sldMk cId="25671271" sldId="256"/>
            <ac:spMk id="707" creationId="{B23836BD-524E-4A32-A744-1DC5515EC7FF}"/>
          </ac:spMkLst>
        </pc:spChg>
        <pc:spChg chg="add del mod replST">
          <ac:chgData name="Martin Locock" userId="e15b0232-237d-4436-a587-677fdd88485c" providerId="ADAL" clId="{F1684629-C362-4963-B203-FB705DF8ED3D}" dt="2024-01-05T10:17:00.682" v="19030"/>
          <ac:spMkLst>
            <pc:docMk/>
            <pc:sldMk cId="25671271" sldId="256"/>
            <ac:spMk id="708" creationId="{8818353E-DF3D-41C7-AED1-2DFF75EA9C5B}"/>
          </ac:spMkLst>
        </pc:spChg>
        <pc:spChg chg="add del mod replST">
          <ac:chgData name="Martin Locock" userId="e15b0232-237d-4436-a587-677fdd88485c" providerId="ADAL" clId="{F1684629-C362-4963-B203-FB705DF8ED3D}" dt="2024-01-05T10:17:00.682" v="19031"/>
          <ac:spMkLst>
            <pc:docMk/>
            <pc:sldMk cId="25671271" sldId="256"/>
            <ac:spMk id="709" creationId="{B4A79B64-3173-4606-828D-2578D5172ABB}"/>
          </ac:spMkLst>
        </pc:spChg>
        <pc:spChg chg="add del mod replST">
          <ac:chgData name="Martin Locock" userId="e15b0232-237d-4436-a587-677fdd88485c" providerId="ADAL" clId="{F1684629-C362-4963-B203-FB705DF8ED3D}" dt="2024-01-05T10:17:00.682" v="19032"/>
          <ac:spMkLst>
            <pc:docMk/>
            <pc:sldMk cId="25671271" sldId="256"/>
            <ac:spMk id="710" creationId="{3317F0F1-C2E6-4FBB-9F38-F14AA6424437}"/>
          </ac:spMkLst>
        </pc:spChg>
        <pc:spChg chg="add del mod replST">
          <ac:chgData name="Martin Locock" userId="e15b0232-237d-4436-a587-677fdd88485c" providerId="ADAL" clId="{F1684629-C362-4963-B203-FB705DF8ED3D}" dt="2024-01-05T10:17:00.682" v="19033"/>
          <ac:spMkLst>
            <pc:docMk/>
            <pc:sldMk cId="25671271" sldId="256"/>
            <ac:spMk id="711" creationId="{625FF8D8-3912-4FC9-BAD9-12EE1D1F0ACB}"/>
          </ac:spMkLst>
        </pc:spChg>
        <pc:spChg chg="add del mod replST">
          <ac:chgData name="Martin Locock" userId="e15b0232-237d-4436-a587-677fdd88485c" providerId="ADAL" clId="{F1684629-C362-4963-B203-FB705DF8ED3D}" dt="2024-01-05T10:17:00.682" v="19034"/>
          <ac:spMkLst>
            <pc:docMk/>
            <pc:sldMk cId="25671271" sldId="256"/>
            <ac:spMk id="712" creationId="{0502F910-6419-41DD-A498-94CEB05F0835}"/>
          </ac:spMkLst>
        </pc:spChg>
        <pc:spChg chg="add del mod replST">
          <ac:chgData name="Martin Locock" userId="e15b0232-237d-4436-a587-677fdd88485c" providerId="ADAL" clId="{F1684629-C362-4963-B203-FB705DF8ED3D}" dt="2024-01-05T10:17:00.682" v="19035"/>
          <ac:spMkLst>
            <pc:docMk/>
            <pc:sldMk cId="25671271" sldId="256"/>
            <ac:spMk id="713" creationId="{4B68712A-E47E-46CA-BF38-2A9A42646E9A}"/>
          </ac:spMkLst>
        </pc:spChg>
        <pc:spChg chg="add del mod replST">
          <ac:chgData name="Martin Locock" userId="e15b0232-237d-4436-a587-677fdd88485c" providerId="ADAL" clId="{F1684629-C362-4963-B203-FB705DF8ED3D}" dt="2024-01-05T10:17:00.682" v="19036"/>
          <ac:spMkLst>
            <pc:docMk/>
            <pc:sldMk cId="25671271" sldId="256"/>
            <ac:spMk id="714" creationId="{1990AD7D-2C9E-46DA-9855-1CFE57CF275E}"/>
          </ac:spMkLst>
        </pc:spChg>
        <pc:spChg chg="add del mod replST">
          <ac:chgData name="Martin Locock" userId="e15b0232-237d-4436-a587-677fdd88485c" providerId="ADAL" clId="{F1684629-C362-4963-B203-FB705DF8ED3D}" dt="2024-01-05T10:17:00.682" v="19037"/>
          <ac:spMkLst>
            <pc:docMk/>
            <pc:sldMk cId="25671271" sldId="256"/>
            <ac:spMk id="715" creationId="{45E22E4A-DDC1-49AC-8941-AD8AB6E35596}"/>
          </ac:spMkLst>
        </pc:spChg>
        <pc:spChg chg="add del mod replST">
          <ac:chgData name="Martin Locock" userId="e15b0232-237d-4436-a587-677fdd88485c" providerId="ADAL" clId="{F1684629-C362-4963-B203-FB705DF8ED3D}" dt="2024-01-05T10:17:00.682" v="19038"/>
          <ac:spMkLst>
            <pc:docMk/>
            <pc:sldMk cId="25671271" sldId="256"/>
            <ac:spMk id="716" creationId="{3E0414B0-8F1F-4244-A105-795B43C6CBDE}"/>
          </ac:spMkLst>
        </pc:spChg>
        <pc:spChg chg="add del mod replST">
          <ac:chgData name="Martin Locock" userId="e15b0232-237d-4436-a587-677fdd88485c" providerId="ADAL" clId="{F1684629-C362-4963-B203-FB705DF8ED3D}" dt="2024-01-05T10:17:00.682" v="19039"/>
          <ac:spMkLst>
            <pc:docMk/>
            <pc:sldMk cId="25671271" sldId="256"/>
            <ac:spMk id="717" creationId="{CBC05B3D-140A-425E-857F-B5FFE4A29ABD}"/>
          </ac:spMkLst>
        </pc:spChg>
        <pc:spChg chg="add del mod replST">
          <ac:chgData name="Martin Locock" userId="e15b0232-237d-4436-a587-677fdd88485c" providerId="ADAL" clId="{F1684629-C362-4963-B203-FB705DF8ED3D}" dt="2024-01-05T10:17:00.682" v="19040"/>
          <ac:spMkLst>
            <pc:docMk/>
            <pc:sldMk cId="25671271" sldId="256"/>
            <ac:spMk id="718" creationId="{15909E1E-34E3-4CE2-B44A-37712D5CC066}"/>
          </ac:spMkLst>
        </pc:spChg>
        <pc:spChg chg="add del mod replST">
          <ac:chgData name="Martin Locock" userId="e15b0232-237d-4436-a587-677fdd88485c" providerId="ADAL" clId="{F1684629-C362-4963-B203-FB705DF8ED3D}" dt="2024-01-05T10:17:00.698" v="19041"/>
          <ac:spMkLst>
            <pc:docMk/>
            <pc:sldMk cId="25671271" sldId="256"/>
            <ac:spMk id="719" creationId="{59E999BC-3E9B-4607-A6C0-990D08AE8569}"/>
          </ac:spMkLst>
        </pc:spChg>
        <pc:spChg chg="add del mod replST">
          <ac:chgData name="Martin Locock" userId="e15b0232-237d-4436-a587-677fdd88485c" providerId="ADAL" clId="{F1684629-C362-4963-B203-FB705DF8ED3D}" dt="2024-01-05T10:17:00.698" v="19042"/>
          <ac:spMkLst>
            <pc:docMk/>
            <pc:sldMk cId="25671271" sldId="256"/>
            <ac:spMk id="720" creationId="{0E7CF2B6-70B5-411D-891D-D9CFF42B73B1}"/>
          </ac:spMkLst>
        </pc:spChg>
        <pc:spChg chg="add del mod replST">
          <ac:chgData name="Martin Locock" userId="e15b0232-237d-4436-a587-677fdd88485c" providerId="ADAL" clId="{F1684629-C362-4963-B203-FB705DF8ED3D}" dt="2024-01-05T10:17:00.698" v="19043"/>
          <ac:spMkLst>
            <pc:docMk/>
            <pc:sldMk cId="25671271" sldId="256"/>
            <ac:spMk id="721" creationId="{268E4F42-B15F-416C-B875-0A34C55C33C2}"/>
          </ac:spMkLst>
        </pc:spChg>
        <pc:spChg chg="add del mod replST">
          <ac:chgData name="Martin Locock" userId="e15b0232-237d-4436-a587-677fdd88485c" providerId="ADAL" clId="{F1684629-C362-4963-B203-FB705DF8ED3D}" dt="2024-01-05T10:17:00.698" v="19044"/>
          <ac:spMkLst>
            <pc:docMk/>
            <pc:sldMk cId="25671271" sldId="256"/>
            <ac:spMk id="722" creationId="{191BABE3-810F-4229-82BE-924E7B2B2CCC}"/>
          </ac:spMkLst>
        </pc:spChg>
        <pc:spChg chg="add del mod replST">
          <ac:chgData name="Martin Locock" userId="e15b0232-237d-4436-a587-677fdd88485c" providerId="ADAL" clId="{F1684629-C362-4963-B203-FB705DF8ED3D}" dt="2024-01-05T10:17:00.698" v="19045"/>
          <ac:spMkLst>
            <pc:docMk/>
            <pc:sldMk cId="25671271" sldId="256"/>
            <ac:spMk id="723" creationId="{8B636998-2ACB-463E-BC3D-7CD242E7EF0F}"/>
          </ac:spMkLst>
        </pc:spChg>
        <pc:spChg chg="add del mod replST">
          <ac:chgData name="Martin Locock" userId="e15b0232-237d-4436-a587-677fdd88485c" providerId="ADAL" clId="{F1684629-C362-4963-B203-FB705DF8ED3D}" dt="2024-01-05T10:17:00.698" v="19046"/>
          <ac:spMkLst>
            <pc:docMk/>
            <pc:sldMk cId="25671271" sldId="256"/>
            <ac:spMk id="724" creationId="{77013109-2DA7-49A0-8F07-80991D4DB338}"/>
          </ac:spMkLst>
        </pc:spChg>
        <pc:spChg chg="add del mod replST">
          <ac:chgData name="Martin Locock" userId="e15b0232-237d-4436-a587-677fdd88485c" providerId="ADAL" clId="{F1684629-C362-4963-B203-FB705DF8ED3D}" dt="2024-01-05T10:17:00.698" v="19047"/>
          <ac:spMkLst>
            <pc:docMk/>
            <pc:sldMk cId="25671271" sldId="256"/>
            <ac:spMk id="725" creationId="{E3F78AB7-FCFE-47D9-B38A-B8C096438381}"/>
          </ac:spMkLst>
        </pc:spChg>
        <pc:spChg chg="add del mod replST">
          <ac:chgData name="Martin Locock" userId="e15b0232-237d-4436-a587-677fdd88485c" providerId="ADAL" clId="{F1684629-C362-4963-B203-FB705DF8ED3D}" dt="2024-01-05T10:17:00.698" v="19048"/>
          <ac:spMkLst>
            <pc:docMk/>
            <pc:sldMk cId="25671271" sldId="256"/>
            <ac:spMk id="726" creationId="{79C3D91B-C246-481D-A614-FD9DB412F083}"/>
          </ac:spMkLst>
        </pc:spChg>
        <pc:spChg chg="add del mod replST">
          <ac:chgData name="Martin Locock" userId="e15b0232-237d-4436-a587-677fdd88485c" providerId="ADAL" clId="{F1684629-C362-4963-B203-FB705DF8ED3D}" dt="2024-01-05T10:17:00.698" v="19049"/>
          <ac:spMkLst>
            <pc:docMk/>
            <pc:sldMk cId="25671271" sldId="256"/>
            <ac:spMk id="727" creationId="{93FA4E8D-101B-48E1-A238-F0B257CE5BA9}"/>
          </ac:spMkLst>
        </pc:spChg>
        <pc:spChg chg="add del mod replST">
          <ac:chgData name="Martin Locock" userId="e15b0232-237d-4436-a587-677fdd88485c" providerId="ADAL" clId="{F1684629-C362-4963-B203-FB705DF8ED3D}" dt="2024-01-05T10:17:00.698" v="19050"/>
          <ac:spMkLst>
            <pc:docMk/>
            <pc:sldMk cId="25671271" sldId="256"/>
            <ac:spMk id="728" creationId="{1AA2BA72-ED17-4FDA-8899-E1703693F58A}"/>
          </ac:spMkLst>
        </pc:spChg>
        <pc:spChg chg="add del mod replST">
          <ac:chgData name="Martin Locock" userId="e15b0232-237d-4436-a587-677fdd88485c" providerId="ADAL" clId="{F1684629-C362-4963-B203-FB705DF8ED3D}" dt="2024-01-05T10:17:00.698" v="19051"/>
          <ac:spMkLst>
            <pc:docMk/>
            <pc:sldMk cId="25671271" sldId="256"/>
            <ac:spMk id="729" creationId="{B0F32D53-3C1D-4B37-BBE6-A06115029437}"/>
          </ac:spMkLst>
        </pc:spChg>
        <pc:spChg chg="add del mod replST">
          <ac:chgData name="Martin Locock" userId="e15b0232-237d-4436-a587-677fdd88485c" providerId="ADAL" clId="{F1684629-C362-4963-B203-FB705DF8ED3D}" dt="2024-01-05T10:17:00.698" v="19052"/>
          <ac:spMkLst>
            <pc:docMk/>
            <pc:sldMk cId="25671271" sldId="256"/>
            <ac:spMk id="730" creationId="{C0B8EC6D-E9F2-4C2B-BCF0-4A0C7CEA3FC4}"/>
          </ac:spMkLst>
        </pc:spChg>
        <pc:spChg chg="add del mod replST">
          <ac:chgData name="Martin Locock" userId="e15b0232-237d-4436-a587-677fdd88485c" providerId="ADAL" clId="{F1684629-C362-4963-B203-FB705DF8ED3D}" dt="2024-01-05T10:17:00.698" v="19053"/>
          <ac:spMkLst>
            <pc:docMk/>
            <pc:sldMk cId="25671271" sldId="256"/>
            <ac:spMk id="731" creationId="{24EADFFC-5134-4AEB-A508-B0205530336B}"/>
          </ac:spMkLst>
        </pc:spChg>
        <pc:spChg chg="add del mod replST">
          <ac:chgData name="Martin Locock" userId="e15b0232-237d-4436-a587-677fdd88485c" providerId="ADAL" clId="{F1684629-C362-4963-B203-FB705DF8ED3D}" dt="2024-01-05T10:17:00.698" v="19054"/>
          <ac:spMkLst>
            <pc:docMk/>
            <pc:sldMk cId="25671271" sldId="256"/>
            <ac:spMk id="732" creationId="{79638F77-3B76-4D77-BE1F-95F78DA9EAEF}"/>
          </ac:spMkLst>
        </pc:spChg>
        <pc:spChg chg="add del mod replST">
          <ac:chgData name="Martin Locock" userId="e15b0232-237d-4436-a587-677fdd88485c" providerId="ADAL" clId="{F1684629-C362-4963-B203-FB705DF8ED3D}" dt="2024-01-05T10:17:00.698" v="19055"/>
          <ac:spMkLst>
            <pc:docMk/>
            <pc:sldMk cId="25671271" sldId="256"/>
            <ac:spMk id="733" creationId="{B0D62366-9BED-4DFB-94DC-6244496DDDCC}"/>
          </ac:spMkLst>
        </pc:spChg>
        <pc:spChg chg="add del mod replST">
          <ac:chgData name="Martin Locock" userId="e15b0232-237d-4436-a587-677fdd88485c" providerId="ADAL" clId="{F1684629-C362-4963-B203-FB705DF8ED3D}" dt="2024-01-05T10:17:00.698" v="19056"/>
          <ac:spMkLst>
            <pc:docMk/>
            <pc:sldMk cId="25671271" sldId="256"/>
            <ac:spMk id="734" creationId="{711BCC43-7310-444B-913D-AC7D398729F7}"/>
          </ac:spMkLst>
        </pc:spChg>
        <pc:spChg chg="add del mod replST">
          <ac:chgData name="Martin Locock" userId="e15b0232-237d-4436-a587-677fdd88485c" providerId="ADAL" clId="{F1684629-C362-4963-B203-FB705DF8ED3D}" dt="2024-01-05T10:17:00.698" v="19057"/>
          <ac:spMkLst>
            <pc:docMk/>
            <pc:sldMk cId="25671271" sldId="256"/>
            <ac:spMk id="735" creationId="{C81EC53B-9649-4AA2-A005-432ECEB9CF22}"/>
          </ac:spMkLst>
        </pc:spChg>
        <pc:spChg chg="add del mod replST">
          <ac:chgData name="Martin Locock" userId="e15b0232-237d-4436-a587-677fdd88485c" providerId="ADAL" clId="{F1684629-C362-4963-B203-FB705DF8ED3D}" dt="2024-01-05T10:17:00.698" v="19058"/>
          <ac:spMkLst>
            <pc:docMk/>
            <pc:sldMk cId="25671271" sldId="256"/>
            <ac:spMk id="736" creationId="{F77908DB-F2BF-400F-800E-FF8D090FE5CF}"/>
          </ac:spMkLst>
        </pc:spChg>
        <pc:spChg chg="add del mod replST">
          <ac:chgData name="Martin Locock" userId="e15b0232-237d-4436-a587-677fdd88485c" providerId="ADAL" clId="{F1684629-C362-4963-B203-FB705DF8ED3D}" dt="2024-01-05T10:17:00.698" v="19059"/>
          <ac:spMkLst>
            <pc:docMk/>
            <pc:sldMk cId="25671271" sldId="256"/>
            <ac:spMk id="737" creationId="{BA52222F-E7B7-47EC-9FF5-B056F50D23E9}"/>
          </ac:spMkLst>
        </pc:spChg>
        <pc:spChg chg="add del mod replST">
          <ac:chgData name="Martin Locock" userId="e15b0232-237d-4436-a587-677fdd88485c" providerId="ADAL" clId="{F1684629-C362-4963-B203-FB705DF8ED3D}" dt="2024-01-05T10:17:00.698" v="19060"/>
          <ac:spMkLst>
            <pc:docMk/>
            <pc:sldMk cId="25671271" sldId="256"/>
            <ac:spMk id="738" creationId="{26F69937-9A07-4A1D-B1B9-B3C7633E491D}"/>
          </ac:spMkLst>
        </pc:spChg>
        <pc:spChg chg="add del mod replST">
          <ac:chgData name="Martin Locock" userId="e15b0232-237d-4436-a587-677fdd88485c" providerId="ADAL" clId="{F1684629-C362-4963-B203-FB705DF8ED3D}" dt="2024-01-05T10:17:00.698" v="19061"/>
          <ac:spMkLst>
            <pc:docMk/>
            <pc:sldMk cId="25671271" sldId="256"/>
            <ac:spMk id="739" creationId="{515B48AF-0789-403A-9D8E-78841F3C178B}"/>
          </ac:spMkLst>
        </pc:spChg>
        <pc:spChg chg="add del mod replST">
          <ac:chgData name="Martin Locock" userId="e15b0232-237d-4436-a587-677fdd88485c" providerId="ADAL" clId="{F1684629-C362-4963-B203-FB705DF8ED3D}" dt="2024-01-05T10:17:00.698" v="19062"/>
          <ac:spMkLst>
            <pc:docMk/>
            <pc:sldMk cId="25671271" sldId="256"/>
            <ac:spMk id="740" creationId="{70868751-5F3C-4BB1-8648-65388825E301}"/>
          </ac:spMkLst>
        </pc:spChg>
        <pc:spChg chg="add del mod replST">
          <ac:chgData name="Martin Locock" userId="e15b0232-237d-4436-a587-677fdd88485c" providerId="ADAL" clId="{F1684629-C362-4963-B203-FB705DF8ED3D}" dt="2024-01-05T10:17:00.698" v="19063"/>
          <ac:spMkLst>
            <pc:docMk/>
            <pc:sldMk cId="25671271" sldId="256"/>
            <ac:spMk id="741" creationId="{9D08D4FD-7FFB-43AB-BB0D-54151E6E9789}"/>
          </ac:spMkLst>
        </pc:spChg>
        <pc:spChg chg="add del mod replST">
          <ac:chgData name="Martin Locock" userId="e15b0232-237d-4436-a587-677fdd88485c" providerId="ADAL" clId="{F1684629-C362-4963-B203-FB705DF8ED3D}" dt="2024-01-05T10:17:00.698" v="19064"/>
          <ac:spMkLst>
            <pc:docMk/>
            <pc:sldMk cId="25671271" sldId="256"/>
            <ac:spMk id="742" creationId="{DB4D856D-A314-49BB-9F3A-236C2EA8627B}"/>
          </ac:spMkLst>
        </pc:spChg>
        <pc:spChg chg="add del mod replST">
          <ac:chgData name="Martin Locock" userId="e15b0232-237d-4436-a587-677fdd88485c" providerId="ADAL" clId="{F1684629-C362-4963-B203-FB705DF8ED3D}" dt="2024-01-05T10:17:00.698" v="19065"/>
          <ac:spMkLst>
            <pc:docMk/>
            <pc:sldMk cId="25671271" sldId="256"/>
            <ac:spMk id="743" creationId="{C3B17F41-BC01-4F52-8186-8B2279B9FD74}"/>
          </ac:spMkLst>
        </pc:spChg>
        <pc:spChg chg="add del mod replST">
          <ac:chgData name="Martin Locock" userId="e15b0232-237d-4436-a587-677fdd88485c" providerId="ADAL" clId="{F1684629-C362-4963-B203-FB705DF8ED3D}" dt="2024-01-05T10:17:00.698" v="19066"/>
          <ac:spMkLst>
            <pc:docMk/>
            <pc:sldMk cId="25671271" sldId="256"/>
            <ac:spMk id="744" creationId="{43881481-7056-4137-B473-A23412BA1732}"/>
          </ac:spMkLst>
        </pc:spChg>
        <pc:spChg chg="add del mod replST">
          <ac:chgData name="Martin Locock" userId="e15b0232-237d-4436-a587-677fdd88485c" providerId="ADAL" clId="{F1684629-C362-4963-B203-FB705DF8ED3D}" dt="2024-01-05T10:17:00.713" v="19067"/>
          <ac:spMkLst>
            <pc:docMk/>
            <pc:sldMk cId="25671271" sldId="256"/>
            <ac:spMk id="745" creationId="{08C7F3F3-7D5C-4AD5-8E3A-F91A98E5776B}"/>
          </ac:spMkLst>
        </pc:spChg>
        <pc:spChg chg="add del mod replST">
          <ac:chgData name="Martin Locock" userId="e15b0232-237d-4436-a587-677fdd88485c" providerId="ADAL" clId="{F1684629-C362-4963-B203-FB705DF8ED3D}" dt="2024-01-05T10:17:00.713" v="19068"/>
          <ac:spMkLst>
            <pc:docMk/>
            <pc:sldMk cId="25671271" sldId="256"/>
            <ac:spMk id="746" creationId="{F1A9CA06-D3CC-4C77-B93E-0A7342134703}"/>
          </ac:spMkLst>
        </pc:spChg>
        <pc:spChg chg="add del mod replST">
          <ac:chgData name="Martin Locock" userId="e15b0232-237d-4436-a587-677fdd88485c" providerId="ADAL" clId="{F1684629-C362-4963-B203-FB705DF8ED3D}" dt="2024-01-05T10:17:00.713" v="19069"/>
          <ac:spMkLst>
            <pc:docMk/>
            <pc:sldMk cId="25671271" sldId="256"/>
            <ac:spMk id="747" creationId="{5B73517F-24B3-4A4F-AB9A-0E22EAD1871D}"/>
          </ac:spMkLst>
        </pc:spChg>
        <pc:spChg chg="add del mod replST">
          <ac:chgData name="Martin Locock" userId="e15b0232-237d-4436-a587-677fdd88485c" providerId="ADAL" clId="{F1684629-C362-4963-B203-FB705DF8ED3D}" dt="2024-01-05T10:17:00.713" v="19070"/>
          <ac:spMkLst>
            <pc:docMk/>
            <pc:sldMk cId="25671271" sldId="256"/>
            <ac:spMk id="748" creationId="{9BCBE25D-391F-46BE-BBD8-6B3849F3AB8A}"/>
          </ac:spMkLst>
        </pc:spChg>
        <pc:spChg chg="add del mod replST">
          <ac:chgData name="Martin Locock" userId="e15b0232-237d-4436-a587-677fdd88485c" providerId="ADAL" clId="{F1684629-C362-4963-B203-FB705DF8ED3D}" dt="2024-01-05T10:17:00.713" v="19071"/>
          <ac:spMkLst>
            <pc:docMk/>
            <pc:sldMk cId="25671271" sldId="256"/>
            <ac:spMk id="749" creationId="{96AF3C2A-01DF-4340-91B0-1AE49298710F}"/>
          </ac:spMkLst>
        </pc:spChg>
        <pc:spChg chg="add del mod replST">
          <ac:chgData name="Martin Locock" userId="e15b0232-237d-4436-a587-677fdd88485c" providerId="ADAL" clId="{F1684629-C362-4963-B203-FB705DF8ED3D}" dt="2024-01-05T10:17:00.713" v="19072"/>
          <ac:spMkLst>
            <pc:docMk/>
            <pc:sldMk cId="25671271" sldId="256"/>
            <ac:spMk id="750" creationId="{EBEF1A2A-20E0-4A07-80E5-9A00AD0C9006}"/>
          </ac:spMkLst>
        </pc:spChg>
        <pc:spChg chg="add del mod replST">
          <ac:chgData name="Martin Locock" userId="e15b0232-237d-4436-a587-677fdd88485c" providerId="ADAL" clId="{F1684629-C362-4963-B203-FB705DF8ED3D}" dt="2024-01-05T10:17:00.713" v="19073"/>
          <ac:spMkLst>
            <pc:docMk/>
            <pc:sldMk cId="25671271" sldId="256"/>
            <ac:spMk id="751" creationId="{9C665E1D-428E-4AD5-A5A4-07585D6266AD}"/>
          </ac:spMkLst>
        </pc:spChg>
        <pc:spChg chg="add del mod replST">
          <ac:chgData name="Martin Locock" userId="e15b0232-237d-4436-a587-677fdd88485c" providerId="ADAL" clId="{F1684629-C362-4963-B203-FB705DF8ED3D}" dt="2024-01-05T10:17:00.713" v="19074"/>
          <ac:spMkLst>
            <pc:docMk/>
            <pc:sldMk cId="25671271" sldId="256"/>
            <ac:spMk id="752" creationId="{F4AE98E1-B528-4952-A3C6-E363D85EAF56}"/>
          </ac:spMkLst>
        </pc:spChg>
        <pc:spChg chg="add del mod replST">
          <ac:chgData name="Martin Locock" userId="e15b0232-237d-4436-a587-677fdd88485c" providerId="ADAL" clId="{F1684629-C362-4963-B203-FB705DF8ED3D}" dt="2024-01-05T10:17:00.713" v="19075"/>
          <ac:spMkLst>
            <pc:docMk/>
            <pc:sldMk cId="25671271" sldId="256"/>
            <ac:spMk id="753" creationId="{7FE9DA91-2AE7-45C7-B38F-F0B84EF00BB1}"/>
          </ac:spMkLst>
        </pc:spChg>
        <pc:spChg chg="add del mod replST">
          <ac:chgData name="Martin Locock" userId="e15b0232-237d-4436-a587-677fdd88485c" providerId="ADAL" clId="{F1684629-C362-4963-B203-FB705DF8ED3D}" dt="2024-01-05T10:17:00.713" v="19076"/>
          <ac:spMkLst>
            <pc:docMk/>
            <pc:sldMk cId="25671271" sldId="256"/>
            <ac:spMk id="754" creationId="{83017397-33BD-4265-8DCC-70CAFBC0C931}"/>
          </ac:spMkLst>
        </pc:spChg>
        <pc:spChg chg="add del mod replST">
          <ac:chgData name="Martin Locock" userId="e15b0232-237d-4436-a587-677fdd88485c" providerId="ADAL" clId="{F1684629-C362-4963-B203-FB705DF8ED3D}" dt="2024-01-05T10:17:00.713" v="19077"/>
          <ac:spMkLst>
            <pc:docMk/>
            <pc:sldMk cId="25671271" sldId="256"/>
            <ac:spMk id="755" creationId="{C9E08AD3-49EB-4B0B-94B2-082F07D19559}"/>
          </ac:spMkLst>
        </pc:spChg>
        <pc:spChg chg="add del mod replST">
          <ac:chgData name="Martin Locock" userId="e15b0232-237d-4436-a587-677fdd88485c" providerId="ADAL" clId="{F1684629-C362-4963-B203-FB705DF8ED3D}" dt="2024-01-05T10:17:00.713" v="19078"/>
          <ac:spMkLst>
            <pc:docMk/>
            <pc:sldMk cId="25671271" sldId="256"/>
            <ac:spMk id="756" creationId="{9B37EA3A-E1DB-4BDB-B6E0-9671F16AC9C0}"/>
          </ac:spMkLst>
        </pc:spChg>
        <pc:spChg chg="add del mod replST">
          <ac:chgData name="Martin Locock" userId="e15b0232-237d-4436-a587-677fdd88485c" providerId="ADAL" clId="{F1684629-C362-4963-B203-FB705DF8ED3D}" dt="2024-01-05T10:17:00.713" v="19079"/>
          <ac:spMkLst>
            <pc:docMk/>
            <pc:sldMk cId="25671271" sldId="256"/>
            <ac:spMk id="757" creationId="{1DB91199-398F-466A-9AE9-A30192A3CAC5}"/>
          </ac:spMkLst>
        </pc:spChg>
        <pc:spChg chg="add del mod replST">
          <ac:chgData name="Martin Locock" userId="e15b0232-237d-4436-a587-677fdd88485c" providerId="ADAL" clId="{F1684629-C362-4963-B203-FB705DF8ED3D}" dt="2024-01-05T10:17:00.713" v="19080"/>
          <ac:spMkLst>
            <pc:docMk/>
            <pc:sldMk cId="25671271" sldId="256"/>
            <ac:spMk id="758" creationId="{4BC786B9-4FC8-471B-A334-2D5DEDA98A53}"/>
          </ac:spMkLst>
        </pc:spChg>
        <pc:spChg chg="add del mod replST">
          <ac:chgData name="Martin Locock" userId="e15b0232-237d-4436-a587-677fdd88485c" providerId="ADAL" clId="{F1684629-C362-4963-B203-FB705DF8ED3D}" dt="2024-01-05T10:17:00.713" v="19081"/>
          <ac:spMkLst>
            <pc:docMk/>
            <pc:sldMk cId="25671271" sldId="256"/>
            <ac:spMk id="759" creationId="{A61969DF-55C6-4A79-AF23-9DDCB65F3012}"/>
          </ac:spMkLst>
        </pc:spChg>
        <pc:spChg chg="add del mod replST">
          <ac:chgData name="Martin Locock" userId="e15b0232-237d-4436-a587-677fdd88485c" providerId="ADAL" clId="{F1684629-C362-4963-B203-FB705DF8ED3D}" dt="2024-01-05T10:17:00.713" v="19082"/>
          <ac:spMkLst>
            <pc:docMk/>
            <pc:sldMk cId="25671271" sldId="256"/>
            <ac:spMk id="760" creationId="{2CBF13A8-9CC8-47F2-88D0-8B47D4432F23}"/>
          </ac:spMkLst>
        </pc:spChg>
        <pc:spChg chg="add del mod replST">
          <ac:chgData name="Martin Locock" userId="e15b0232-237d-4436-a587-677fdd88485c" providerId="ADAL" clId="{F1684629-C362-4963-B203-FB705DF8ED3D}" dt="2024-01-05T10:17:00.713" v="19083"/>
          <ac:spMkLst>
            <pc:docMk/>
            <pc:sldMk cId="25671271" sldId="256"/>
            <ac:spMk id="761" creationId="{3015DE2D-749C-4198-AA39-DF1FE3723FB7}"/>
          </ac:spMkLst>
        </pc:spChg>
        <pc:spChg chg="add del mod replST">
          <ac:chgData name="Martin Locock" userId="e15b0232-237d-4436-a587-677fdd88485c" providerId="ADAL" clId="{F1684629-C362-4963-B203-FB705DF8ED3D}" dt="2024-01-05T10:17:00.713" v="19084"/>
          <ac:spMkLst>
            <pc:docMk/>
            <pc:sldMk cId="25671271" sldId="256"/>
            <ac:spMk id="762" creationId="{EF7E0C20-B89D-4E43-8A83-2B28633D9CE5}"/>
          </ac:spMkLst>
        </pc:spChg>
        <pc:spChg chg="add del mod replST">
          <ac:chgData name="Martin Locock" userId="e15b0232-237d-4436-a587-677fdd88485c" providerId="ADAL" clId="{F1684629-C362-4963-B203-FB705DF8ED3D}" dt="2024-01-05T10:17:00.729" v="19085"/>
          <ac:spMkLst>
            <pc:docMk/>
            <pc:sldMk cId="25671271" sldId="256"/>
            <ac:spMk id="763" creationId="{FBD403B3-201C-4B08-8A0A-D0494D43FEF7}"/>
          </ac:spMkLst>
        </pc:spChg>
        <pc:spChg chg="add del mod replST">
          <ac:chgData name="Martin Locock" userId="e15b0232-237d-4436-a587-677fdd88485c" providerId="ADAL" clId="{F1684629-C362-4963-B203-FB705DF8ED3D}" dt="2024-01-05T10:17:00.729" v="19086"/>
          <ac:spMkLst>
            <pc:docMk/>
            <pc:sldMk cId="25671271" sldId="256"/>
            <ac:spMk id="764" creationId="{C42BE066-F8D0-49E6-95C7-18C8EDED2940}"/>
          </ac:spMkLst>
        </pc:spChg>
        <pc:spChg chg="add del mod replST">
          <ac:chgData name="Martin Locock" userId="e15b0232-237d-4436-a587-677fdd88485c" providerId="ADAL" clId="{F1684629-C362-4963-B203-FB705DF8ED3D}" dt="2024-01-05T10:17:00.729" v="19087"/>
          <ac:spMkLst>
            <pc:docMk/>
            <pc:sldMk cId="25671271" sldId="256"/>
            <ac:spMk id="765" creationId="{50316EC4-05BA-40EE-A849-E0CF25C045F7}"/>
          </ac:spMkLst>
        </pc:spChg>
        <pc:spChg chg="add del mod replST">
          <ac:chgData name="Martin Locock" userId="e15b0232-237d-4436-a587-677fdd88485c" providerId="ADAL" clId="{F1684629-C362-4963-B203-FB705DF8ED3D}" dt="2024-01-05T10:17:00.729" v="19088"/>
          <ac:spMkLst>
            <pc:docMk/>
            <pc:sldMk cId="25671271" sldId="256"/>
            <ac:spMk id="766" creationId="{EB3CAA8E-A74C-4127-AA2A-633355F7E8CB}"/>
          </ac:spMkLst>
        </pc:spChg>
        <pc:spChg chg="add del mod replST">
          <ac:chgData name="Martin Locock" userId="e15b0232-237d-4436-a587-677fdd88485c" providerId="ADAL" clId="{F1684629-C362-4963-B203-FB705DF8ED3D}" dt="2024-01-05T10:17:00.729" v="19089"/>
          <ac:spMkLst>
            <pc:docMk/>
            <pc:sldMk cId="25671271" sldId="256"/>
            <ac:spMk id="767" creationId="{B398151D-B5EA-4F62-860B-C06C61E06A73}"/>
          </ac:spMkLst>
        </pc:spChg>
        <pc:spChg chg="add del mod replST">
          <ac:chgData name="Martin Locock" userId="e15b0232-237d-4436-a587-677fdd88485c" providerId="ADAL" clId="{F1684629-C362-4963-B203-FB705DF8ED3D}" dt="2024-01-05T10:17:00.729" v="19090"/>
          <ac:spMkLst>
            <pc:docMk/>
            <pc:sldMk cId="25671271" sldId="256"/>
            <ac:spMk id="768" creationId="{5842A22D-8A6B-4893-9759-067C47D2507C}"/>
          </ac:spMkLst>
        </pc:spChg>
        <pc:spChg chg="add del mod replST">
          <ac:chgData name="Martin Locock" userId="e15b0232-237d-4436-a587-677fdd88485c" providerId="ADAL" clId="{F1684629-C362-4963-B203-FB705DF8ED3D}" dt="2024-01-05T10:17:00.729" v="19091"/>
          <ac:spMkLst>
            <pc:docMk/>
            <pc:sldMk cId="25671271" sldId="256"/>
            <ac:spMk id="769" creationId="{EF1FE234-8B4C-4612-A14D-E9E49DF81D65}"/>
          </ac:spMkLst>
        </pc:spChg>
        <pc:spChg chg="add del mod replST">
          <ac:chgData name="Martin Locock" userId="e15b0232-237d-4436-a587-677fdd88485c" providerId="ADAL" clId="{F1684629-C362-4963-B203-FB705DF8ED3D}" dt="2024-01-05T10:17:00.729" v="19092"/>
          <ac:spMkLst>
            <pc:docMk/>
            <pc:sldMk cId="25671271" sldId="256"/>
            <ac:spMk id="770" creationId="{68383897-2EC1-4877-84CE-7D81CC7D27E5}"/>
          </ac:spMkLst>
        </pc:spChg>
        <pc:spChg chg="add del mod replST">
          <ac:chgData name="Martin Locock" userId="e15b0232-237d-4436-a587-677fdd88485c" providerId="ADAL" clId="{F1684629-C362-4963-B203-FB705DF8ED3D}" dt="2024-01-05T10:17:00.729" v="19093"/>
          <ac:spMkLst>
            <pc:docMk/>
            <pc:sldMk cId="25671271" sldId="256"/>
            <ac:spMk id="771" creationId="{9826B407-4060-4401-8065-242B6D21840A}"/>
          </ac:spMkLst>
        </pc:spChg>
        <pc:spChg chg="add del mod replST">
          <ac:chgData name="Martin Locock" userId="e15b0232-237d-4436-a587-677fdd88485c" providerId="ADAL" clId="{F1684629-C362-4963-B203-FB705DF8ED3D}" dt="2024-01-05T10:17:00.729" v="19094"/>
          <ac:spMkLst>
            <pc:docMk/>
            <pc:sldMk cId="25671271" sldId="256"/>
            <ac:spMk id="772" creationId="{837766CF-C732-4260-B297-4411A71DE297}"/>
          </ac:spMkLst>
        </pc:spChg>
        <pc:spChg chg="add del mod replST">
          <ac:chgData name="Martin Locock" userId="e15b0232-237d-4436-a587-677fdd88485c" providerId="ADAL" clId="{F1684629-C362-4963-B203-FB705DF8ED3D}" dt="2024-01-05T10:17:00.729" v="19095"/>
          <ac:spMkLst>
            <pc:docMk/>
            <pc:sldMk cId="25671271" sldId="256"/>
            <ac:spMk id="773" creationId="{016283B6-79F6-4609-87D6-E6CDA3444844}"/>
          </ac:spMkLst>
        </pc:spChg>
        <pc:spChg chg="add del mod replST">
          <ac:chgData name="Martin Locock" userId="e15b0232-237d-4436-a587-677fdd88485c" providerId="ADAL" clId="{F1684629-C362-4963-B203-FB705DF8ED3D}" dt="2024-01-05T10:17:00.729" v="19096"/>
          <ac:spMkLst>
            <pc:docMk/>
            <pc:sldMk cId="25671271" sldId="256"/>
            <ac:spMk id="774" creationId="{C0AE9965-ED6C-4E89-A19A-0EC30CA834F3}"/>
          </ac:spMkLst>
        </pc:spChg>
        <pc:spChg chg="add del mod replST">
          <ac:chgData name="Martin Locock" userId="e15b0232-237d-4436-a587-677fdd88485c" providerId="ADAL" clId="{F1684629-C362-4963-B203-FB705DF8ED3D}" dt="2024-01-05T10:17:00.729" v="19097"/>
          <ac:spMkLst>
            <pc:docMk/>
            <pc:sldMk cId="25671271" sldId="256"/>
            <ac:spMk id="775" creationId="{FC3BE771-8AE1-4FB2-B78B-186DD102EA5E}"/>
          </ac:spMkLst>
        </pc:spChg>
        <pc:spChg chg="add del mod replST">
          <ac:chgData name="Martin Locock" userId="e15b0232-237d-4436-a587-677fdd88485c" providerId="ADAL" clId="{F1684629-C362-4963-B203-FB705DF8ED3D}" dt="2024-01-05T10:17:00.729" v="19098"/>
          <ac:spMkLst>
            <pc:docMk/>
            <pc:sldMk cId="25671271" sldId="256"/>
            <ac:spMk id="776" creationId="{572AA43B-0FBB-44F4-B948-DE828FEA5918}"/>
          </ac:spMkLst>
        </pc:spChg>
        <pc:spChg chg="add del mod replST">
          <ac:chgData name="Martin Locock" userId="e15b0232-237d-4436-a587-677fdd88485c" providerId="ADAL" clId="{F1684629-C362-4963-B203-FB705DF8ED3D}" dt="2024-01-05T10:17:00.729" v="19099"/>
          <ac:spMkLst>
            <pc:docMk/>
            <pc:sldMk cId="25671271" sldId="256"/>
            <ac:spMk id="777" creationId="{1FC62037-E1DE-483D-A52C-7258A833FCC4}"/>
          </ac:spMkLst>
        </pc:spChg>
        <pc:spChg chg="add del mod replST">
          <ac:chgData name="Martin Locock" userId="e15b0232-237d-4436-a587-677fdd88485c" providerId="ADAL" clId="{F1684629-C362-4963-B203-FB705DF8ED3D}" dt="2024-01-05T10:17:00.729" v="19100"/>
          <ac:spMkLst>
            <pc:docMk/>
            <pc:sldMk cId="25671271" sldId="256"/>
            <ac:spMk id="778" creationId="{A95BB1F9-B190-4E52-82DC-5D60E3F486B6}"/>
          </ac:spMkLst>
        </pc:spChg>
        <pc:spChg chg="add del mod replST">
          <ac:chgData name="Martin Locock" userId="e15b0232-237d-4436-a587-677fdd88485c" providerId="ADAL" clId="{F1684629-C362-4963-B203-FB705DF8ED3D}" dt="2024-01-05T10:17:00.729" v="19101"/>
          <ac:spMkLst>
            <pc:docMk/>
            <pc:sldMk cId="25671271" sldId="256"/>
            <ac:spMk id="779" creationId="{5C3037CF-DB16-4DDC-9744-BC1D02F514AF}"/>
          </ac:spMkLst>
        </pc:spChg>
        <pc:spChg chg="add del mod replST">
          <ac:chgData name="Martin Locock" userId="e15b0232-237d-4436-a587-677fdd88485c" providerId="ADAL" clId="{F1684629-C362-4963-B203-FB705DF8ED3D}" dt="2024-01-05T10:17:00.729" v="19102"/>
          <ac:spMkLst>
            <pc:docMk/>
            <pc:sldMk cId="25671271" sldId="256"/>
            <ac:spMk id="780" creationId="{DC9FC07E-8864-4CA1-A114-061238A301E0}"/>
          </ac:spMkLst>
        </pc:spChg>
        <pc:spChg chg="add del mod replST">
          <ac:chgData name="Martin Locock" userId="e15b0232-237d-4436-a587-677fdd88485c" providerId="ADAL" clId="{F1684629-C362-4963-B203-FB705DF8ED3D}" dt="2024-01-05T10:17:00.729" v="19103"/>
          <ac:spMkLst>
            <pc:docMk/>
            <pc:sldMk cId="25671271" sldId="256"/>
            <ac:spMk id="781" creationId="{FBB7C3AB-F735-4184-998F-50B6C46CFDEF}"/>
          </ac:spMkLst>
        </pc:spChg>
        <pc:spChg chg="add del mod replST">
          <ac:chgData name="Martin Locock" userId="e15b0232-237d-4436-a587-677fdd88485c" providerId="ADAL" clId="{F1684629-C362-4963-B203-FB705DF8ED3D}" dt="2024-01-05T10:17:00.729" v="19104"/>
          <ac:spMkLst>
            <pc:docMk/>
            <pc:sldMk cId="25671271" sldId="256"/>
            <ac:spMk id="782" creationId="{1FDE8971-6E17-4792-AC27-62CCC7D58E19}"/>
          </ac:spMkLst>
        </pc:spChg>
        <pc:spChg chg="add del mod replST">
          <ac:chgData name="Martin Locock" userId="e15b0232-237d-4436-a587-677fdd88485c" providerId="ADAL" clId="{F1684629-C362-4963-B203-FB705DF8ED3D}" dt="2024-01-05T10:17:00.729" v="19105"/>
          <ac:spMkLst>
            <pc:docMk/>
            <pc:sldMk cId="25671271" sldId="256"/>
            <ac:spMk id="783" creationId="{24FBAFB1-7346-4D6B-BE2E-0C8636D09E8E}"/>
          </ac:spMkLst>
        </pc:spChg>
        <pc:spChg chg="add del mod replST">
          <ac:chgData name="Martin Locock" userId="e15b0232-237d-4436-a587-677fdd88485c" providerId="ADAL" clId="{F1684629-C362-4963-B203-FB705DF8ED3D}" dt="2024-01-05T10:17:00.729" v="19106"/>
          <ac:spMkLst>
            <pc:docMk/>
            <pc:sldMk cId="25671271" sldId="256"/>
            <ac:spMk id="784" creationId="{B099A1D7-65BD-4584-9B35-5D6AF8CF21FC}"/>
          </ac:spMkLst>
        </pc:spChg>
        <pc:spChg chg="add del mod replST">
          <ac:chgData name="Martin Locock" userId="e15b0232-237d-4436-a587-677fdd88485c" providerId="ADAL" clId="{F1684629-C362-4963-B203-FB705DF8ED3D}" dt="2024-01-05T10:17:00.744" v="19107"/>
          <ac:spMkLst>
            <pc:docMk/>
            <pc:sldMk cId="25671271" sldId="256"/>
            <ac:spMk id="785" creationId="{E2976D2D-7CD9-4E72-84DD-B41325274091}"/>
          </ac:spMkLst>
        </pc:spChg>
        <pc:spChg chg="add del mod replST">
          <ac:chgData name="Martin Locock" userId="e15b0232-237d-4436-a587-677fdd88485c" providerId="ADAL" clId="{F1684629-C362-4963-B203-FB705DF8ED3D}" dt="2024-01-05T10:17:00.744" v="19108"/>
          <ac:spMkLst>
            <pc:docMk/>
            <pc:sldMk cId="25671271" sldId="256"/>
            <ac:spMk id="786" creationId="{0738D68F-F77E-46C8-B55C-C6A134FC1B5D}"/>
          </ac:spMkLst>
        </pc:spChg>
        <pc:spChg chg="add del mod replST">
          <ac:chgData name="Martin Locock" userId="e15b0232-237d-4436-a587-677fdd88485c" providerId="ADAL" clId="{F1684629-C362-4963-B203-FB705DF8ED3D}" dt="2024-01-05T10:17:00.744" v="19109"/>
          <ac:spMkLst>
            <pc:docMk/>
            <pc:sldMk cId="25671271" sldId="256"/>
            <ac:spMk id="787" creationId="{BEFF3497-EB3E-4D27-8164-C554F29291B0}"/>
          </ac:spMkLst>
        </pc:spChg>
        <pc:spChg chg="add del mod replST">
          <ac:chgData name="Martin Locock" userId="e15b0232-237d-4436-a587-677fdd88485c" providerId="ADAL" clId="{F1684629-C362-4963-B203-FB705DF8ED3D}" dt="2024-01-05T10:17:00.744" v="19110"/>
          <ac:spMkLst>
            <pc:docMk/>
            <pc:sldMk cId="25671271" sldId="256"/>
            <ac:spMk id="788" creationId="{C9B759F2-4FF7-4A13-B729-0437164AB639}"/>
          </ac:spMkLst>
        </pc:spChg>
        <pc:spChg chg="add del mod replST">
          <ac:chgData name="Martin Locock" userId="e15b0232-237d-4436-a587-677fdd88485c" providerId="ADAL" clId="{F1684629-C362-4963-B203-FB705DF8ED3D}" dt="2024-01-05T10:17:00.744" v="19111"/>
          <ac:spMkLst>
            <pc:docMk/>
            <pc:sldMk cId="25671271" sldId="256"/>
            <ac:spMk id="789" creationId="{DD6D36A2-1ED9-4D91-9352-223B384B150D}"/>
          </ac:spMkLst>
        </pc:spChg>
        <pc:spChg chg="add del mod replST">
          <ac:chgData name="Martin Locock" userId="e15b0232-237d-4436-a587-677fdd88485c" providerId="ADAL" clId="{F1684629-C362-4963-B203-FB705DF8ED3D}" dt="2024-01-05T10:17:00.744" v="19112"/>
          <ac:spMkLst>
            <pc:docMk/>
            <pc:sldMk cId="25671271" sldId="256"/>
            <ac:spMk id="790" creationId="{9AFC734F-E685-40D2-A8CB-4BDE9D262FE5}"/>
          </ac:spMkLst>
        </pc:spChg>
        <pc:spChg chg="add del mod replST">
          <ac:chgData name="Martin Locock" userId="e15b0232-237d-4436-a587-677fdd88485c" providerId="ADAL" clId="{F1684629-C362-4963-B203-FB705DF8ED3D}" dt="2024-01-05T10:17:00.744" v="19113"/>
          <ac:spMkLst>
            <pc:docMk/>
            <pc:sldMk cId="25671271" sldId="256"/>
            <ac:spMk id="791" creationId="{50D75F87-ECFA-4588-8ABC-0AD7D90A6930}"/>
          </ac:spMkLst>
        </pc:spChg>
        <pc:spChg chg="add del mod replST">
          <ac:chgData name="Martin Locock" userId="e15b0232-237d-4436-a587-677fdd88485c" providerId="ADAL" clId="{F1684629-C362-4963-B203-FB705DF8ED3D}" dt="2024-01-05T10:17:00.744" v="19114"/>
          <ac:spMkLst>
            <pc:docMk/>
            <pc:sldMk cId="25671271" sldId="256"/>
            <ac:spMk id="792" creationId="{920FED9F-2BA7-45C1-A8C9-4B672B296EF5}"/>
          </ac:spMkLst>
        </pc:spChg>
        <pc:spChg chg="add del mod replST">
          <ac:chgData name="Martin Locock" userId="e15b0232-237d-4436-a587-677fdd88485c" providerId="ADAL" clId="{F1684629-C362-4963-B203-FB705DF8ED3D}" dt="2024-01-05T10:17:00.744" v="19115"/>
          <ac:spMkLst>
            <pc:docMk/>
            <pc:sldMk cId="25671271" sldId="256"/>
            <ac:spMk id="793" creationId="{9B9FE774-6223-4E6F-8D7E-BA45A9DA74DC}"/>
          </ac:spMkLst>
        </pc:spChg>
        <pc:spChg chg="add del mod replST">
          <ac:chgData name="Martin Locock" userId="e15b0232-237d-4436-a587-677fdd88485c" providerId="ADAL" clId="{F1684629-C362-4963-B203-FB705DF8ED3D}" dt="2024-01-05T10:17:00.744" v="19116"/>
          <ac:spMkLst>
            <pc:docMk/>
            <pc:sldMk cId="25671271" sldId="256"/>
            <ac:spMk id="794" creationId="{54FE747B-7199-4FE0-BF2A-36716BF27CF0}"/>
          </ac:spMkLst>
        </pc:spChg>
        <pc:spChg chg="add del mod replST">
          <ac:chgData name="Martin Locock" userId="e15b0232-237d-4436-a587-677fdd88485c" providerId="ADAL" clId="{F1684629-C362-4963-B203-FB705DF8ED3D}" dt="2024-01-05T10:17:00.744" v="19117"/>
          <ac:spMkLst>
            <pc:docMk/>
            <pc:sldMk cId="25671271" sldId="256"/>
            <ac:spMk id="795" creationId="{14FCF3B9-1555-4D89-99AC-38FF77451988}"/>
          </ac:spMkLst>
        </pc:spChg>
        <pc:spChg chg="add del mod replST">
          <ac:chgData name="Martin Locock" userId="e15b0232-237d-4436-a587-677fdd88485c" providerId="ADAL" clId="{F1684629-C362-4963-B203-FB705DF8ED3D}" dt="2024-01-05T10:17:00.744" v="19118"/>
          <ac:spMkLst>
            <pc:docMk/>
            <pc:sldMk cId="25671271" sldId="256"/>
            <ac:spMk id="796" creationId="{D8B4371E-B53C-4F54-99EF-5F212B2C2E39}"/>
          </ac:spMkLst>
        </pc:spChg>
        <pc:spChg chg="add del mod replST">
          <ac:chgData name="Martin Locock" userId="e15b0232-237d-4436-a587-677fdd88485c" providerId="ADAL" clId="{F1684629-C362-4963-B203-FB705DF8ED3D}" dt="2024-01-05T10:17:00.744" v="19119"/>
          <ac:spMkLst>
            <pc:docMk/>
            <pc:sldMk cId="25671271" sldId="256"/>
            <ac:spMk id="797" creationId="{62DB5F1A-883A-4F93-B9CF-EE077D36E8C3}"/>
          </ac:spMkLst>
        </pc:spChg>
        <pc:spChg chg="add del mod replST">
          <ac:chgData name="Martin Locock" userId="e15b0232-237d-4436-a587-677fdd88485c" providerId="ADAL" clId="{F1684629-C362-4963-B203-FB705DF8ED3D}" dt="2024-01-05T10:17:00.744" v="19120"/>
          <ac:spMkLst>
            <pc:docMk/>
            <pc:sldMk cId="25671271" sldId="256"/>
            <ac:spMk id="798" creationId="{9DB91EB5-8755-4277-A059-241279B7A1A0}"/>
          </ac:spMkLst>
        </pc:spChg>
        <pc:spChg chg="add del mod replST">
          <ac:chgData name="Martin Locock" userId="e15b0232-237d-4436-a587-677fdd88485c" providerId="ADAL" clId="{F1684629-C362-4963-B203-FB705DF8ED3D}" dt="2024-01-05T10:17:00.744" v="19121"/>
          <ac:spMkLst>
            <pc:docMk/>
            <pc:sldMk cId="25671271" sldId="256"/>
            <ac:spMk id="799" creationId="{718758DE-A2DB-4EF5-B2E7-E536BDFA03E0}"/>
          </ac:spMkLst>
        </pc:spChg>
        <pc:spChg chg="add del mod replST">
          <ac:chgData name="Martin Locock" userId="e15b0232-237d-4436-a587-677fdd88485c" providerId="ADAL" clId="{F1684629-C362-4963-B203-FB705DF8ED3D}" dt="2024-01-05T10:17:00.744" v="19122"/>
          <ac:spMkLst>
            <pc:docMk/>
            <pc:sldMk cId="25671271" sldId="256"/>
            <ac:spMk id="800" creationId="{EC2CE656-AF15-4DEF-9D34-DBF2D2E56CE4}"/>
          </ac:spMkLst>
        </pc:spChg>
        <pc:spChg chg="add del mod replST">
          <ac:chgData name="Martin Locock" userId="e15b0232-237d-4436-a587-677fdd88485c" providerId="ADAL" clId="{F1684629-C362-4963-B203-FB705DF8ED3D}" dt="2024-01-05T10:17:00.744" v="19123"/>
          <ac:spMkLst>
            <pc:docMk/>
            <pc:sldMk cId="25671271" sldId="256"/>
            <ac:spMk id="801" creationId="{63154CCA-43EE-4D25-A7A3-D899F781346E}"/>
          </ac:spMkLst>
        </pc:spChg>
        <pc:spChg chg="add del mod replST">
          <ac:chgData name="Martin Locock" userId="e15b0232-237d-4436-a587-677fdd88485c" providerId="ADAL" clId="{F1684629-C362-4963-B203-FB705DF8ED3D}" dt="2024-01-05T10:17:00.744" v="19124"/>
          <ac:spMkLst>
            <pc:docMk/>
            <pc:sldMk cId="25671271" sldId="256"/>
            <ac:spMk id="802" creationId="{6D43B805-6129-4BBB-B78C-4F1589598318}"/>
          </ac:spMkLst>
        </pc:spChg>
        <pc:spChg chg="add del mod replST">
          <ac:chgData name="Martin Locock" userId="e15b0232-237d-4436-a587-677fdd88485c" providerId="ADAL" clId="{F1684629-C362-4963-B203-FB705DF8ED3D}" dt="2024-01-05T10:17:00.744" v="19125"/>
          <ac:spMkLst>
            <pc:docMk/>
            <pc:sldMk cId="25671271" sldId="256"/>
            <ac:spMk id="803" creationId="{79096478-631E-4010-8539-8137A003F988}"/>
          </ac:spMkLst>
        </pc:spChg>
        <pc:spChg chg="add del mod replST">
          <ac:chgData name="Martin Locock" userId="e15b0232-237d-4436-a587-677fdd88485c" providerId="ADAL" clId="{F1684629-C362-4963-B203-FB705DF8ED3D}" dt="2024-01-05T10:17:00.744" v="19126"/>
          <ac:spMkLst>
            <pc:docMk/>
            <pc:sldMk cId="25671271" sldId="256"/>
            <ac:spMk id="804" creationId="{BFCDF28F-75EE-48BC-9DE0-122B95FBD224}"/>
          </ac:spMkLst>
        </pc:spChg>
        <pc:spChg chg="add del mod replST">
          <ac:chgData name="Martin Locock" userId="e15b0232-237d-4436-a587-677fdd88485c" providerId="ADAL" clId="{F1684629-C362-4963-B203-FB705DF8ED3D}" dt="2024-01-05T10:17:00.744" v="19127"/>
          <ac:spMkLst>
            <pc:docMk/>
            <pc:sldMk cId="25671271" sldId="256"/>
            <ac:spMk id="805" creationId="{B272DDDB-E85C-4AC8-B22B-6893A9ECA5E8}"/>
          </ac:spMkLst>
        </pc:spChg>
        <pc:spChg chg="add del mod replST">
          <ac:chgData name="Martin Locock" userId="e15b0232-237d-4436-a587-677fdd88485c" providerId="ADAL" clId="{F1684629-C362-4963-B203-FB705DF8ED3D}" dt="2024-01-05T10:17:00.744" v="19128"/>
          <ac:spMkLst>
            <pc:docMk/>
            <pc:sldMk cId="25671271" sldId="256"/>
            <ac:spMk id="806" creationId="{6895B9D5-F2A9-48C1-9A3B-E6C23093D6B6}"/>
          </ac:spMkLst>
        </pc:spChg>
        <pc:spChg chg="add del mod replST">
          <ac:chgData name="Martin Locock" userId="e15b0232-237d-4436-a587-677fdd88485c" providerId="ADAL" clId="{F1684629-C362-4963-B203-FB705DF8ED3D}" dt="2024-01-05T10:17:00.744" v="19129"/>
          <ac:spMkLst>
            <pc:docMk/>
            <pc:sldMk cId="25671271" sldId="256"/>
            <ac:spMk id="807" creationId="{9B96E6C9-F2F3-4C2C-8569-673E39C7E9EB}"/>
          </ac:spMkLst>
        </pc:spChg>
        <pc:spChg chg="add del mod replST">
          <ac:chgData name="Martin Locock" userId="e15b0232-237d-4436-a587-677fdd88485c" providerId="ADAL" clId="{F1684629-C362-4963-B203-FB705DF8ED3D}" dt="2024-01-05T10:17:00.760" v="19130"/>
          <ac:spMkLst>
            <pc:docMk/>
            <pc:sldMk cId="25671271" sldId="256"/>
            <ac:spMk id="808" creationId="{62030E3E-29DC-47FD-A23B-67AF931B548C}"/>
          </ac:spMkLst>
        </pc:spChg>
        <pc:spChg chg="add del mod replST">
          <ac:chgData name="Martin Locock" userId="e15b0232-237d-4436-a587-677fdd88485c" providerId="ADAL" clId="{F1684629-C362-4963-B203-FB705DF8ED3D}" dt="2024-01-05T10:17:00.760" v="19131"/>
          <ac:spMkLst>
            <pc:docMk/>
            <pc:sldMk cId="25671271" sldId="256"/>
            <ac:spMk id="809" creationId="{FAADFECA-F2A5-41A5-9161-F9E3FEED5453}"/>
          </ac:spMkLst>
        </pc:spChg>
        <pc:spChg chg="add del mod replST">
          <ac:chgData name="Martin Locock" userId="e15b0232-237d-4436-a587-677fdd88485c" providerId="ADAL" clId="{F1684629-C362-4963-B203-FB705DF8ED3D}" dt="2024-01-05T10:17:00.761" v="19132"/>
          <ac:spMkLst>
            <pc:docMk/>
            <pc:sldMk cId="25671271" sldId="256"/>
            <ac:spMk id="810" creationId="{F41C5D1A-FF3B-4695-BDE9-0D7937B64500}"/>
          </ac:spMkLst>
        </pc:spChg>
        <pc:spChg chg="add del mod replST">
          <ac:chgData name="Martin Locock" userId="e15b0232-237d-4436-a587-677fdd88485c" providerId="ADAL" clId="{F1684629-C362-4963-B203-FB705DF8ED3D}" dt="2024-01-05T10:17:00.762" v="19133"/>
          <ac:spMkLst>
            <pc:docMk/>
            <pc:sldMk cId="25671271" sldId="256"/>
            <ac:spMk id="811" creationId="{65D147B5-D62F-449A-8E84-DA10BC2CEFD8}"/>
          </ac:spMkLst>
        </pc:spChg>
        <pc:spChg chg="add del mod replST">
          <ac:chgData name="Martin Locock" userId="e15b0232-237d-4436-a587-677fdd88485c" providerId="ADAL" clId="{F1684629-C362-4963-B203-FB705DF8ED3D}" dt="2024-01-05T10:17:00.762" v="19134"/>
          <ac:spMkLst>
            <pc:docMk/>
            <pc:sldMk cId="25671271" sldId="256"/>
            <ac:spMk id="812" creationId="{D774BE24-4452-490B-BBD1-662C526F29E3}"/>
          </ac:spMkLst>
        </pc:spChg>
        <pc:spChg chg="add del mod replST">
          <ac:chgData name="Martin Locock" userId="e15b0232-237d-4436-a587-677fdd88485c" providerId="ADAL" clId="{F1684629-C362-4963-B203-FB705DF8ED3D}" dt="2024-01-05T10:17:00.763" v="19135"/>
          <ac:spMkLst>
            <pc:docMk/>
            <pc:sldMk cId="25671271" sldId="256"/>
            <ac:spMk id="813" creationId="{1EED67DC-9FE2-43EE-A785-96796B64D2E9}"/>
          </ac:spMkLst>
        </pc:spChg>
        <pc:spChg chg="add del mod replST">
          <ac:chgData name="Martin Locock" userId="e15b0232-237d-4436-a587-677fdd88485c" providerId="ADAL" clId="{F1684629-C362-4963-B203-FB705DF8ED3D}" dt="2024-01-05T10:17:00.764" v="19136"/>
          <ac:spMkLst>
            <pc:docMk/>
            <pc:sldMk cId="25671271" sldId="256"/>
            <ac:spMk id="814" creationId="{CB03FBE4-E6C6-42B3-9642-6D555F8F2569}"/>
          </ac:spMkLst>
        </pc:spChg>
        <pc:spChg chg="add del mod replST">
          <ac:chgData name="Martin Locock" userId="e15b0232-237d-4436-a587-677fdd88485c" providerId="ADAL" clId="{F1684629-C362-4963-B203-FB705DF8ED3D}" dt="2024-01-05T10:17:00.764" v="19137"/>
          <ac:spMkLst>
            <pc:docMk/>
            <pc:sldMk cId="25671271" sldId="256"/>
            <ac:spMk id="815" creationId="{9EBEBBF5-7033-4523-A5E6-9004049592A2}"/>
          </ac:spMkLst>
        </pc:spChg>
        <pc:spChg chg="add del mod replST">
          <ac:chgData name="Martin Locock" userId="e15b0232-237d-4436-a587-677fdd88485c" providerId="ADAL" clId="{F1684629-C362-4963-B203-FB705DF8ED3D}" dt="2024-01-05T10:17:00.764" v="19138"/>
          <ac:spMkLst>
            <pc:docMk/>
            <pc:sldMk cId="25671271" sldId="256"/>
            <ac:spMk id="816" creationId="{649E1E58-1417-4788-A3EE-77A31048C3E6}"/>
          </ac:spMkLst>
        </pc:spChg>
        <pc:spChg chg="add del mod replST">
          <ac:chgData name="Martin Locock" userId="e15b0232-237d-4436-a587-677fdd88485c" providerId="ADAL" clId="{F1684629-C362-4963-B203-FB705DF8ED3D}" dt="2024-01-05T10:17:00.767" v="19139"/>
          <ac:spMkLst>
            <pc:docMk/>
            <pc:sldMk cId="25671271" sldId="256"/>
            <ac:spMk id="817" creationId="{DADC1A72-42A3-4802-BC25-448DCCA1146D}"/>
          </ac:spMkLst>
        </pc:spChg>
        <pc:spChg chg="add del mod replST">
          <ac:chgData name="Martin Locock" userId="e15b0232-237d-4436-a587-677fdd88485c" providerId="ADAL" clId="{F1684629-C362-4963-B203-FB705DF8ED3D}" dt="2024-01-05T10:17:00.767" v="19140"/>
          <ac:spMkLst>
            <pc:docMk/>
            <pc:sldMk cId="25671271" sldId="256"/>
            <ac:spMk id="818" creationId="{4E282F0F-D217-4DE3-865A-6822F450A122}"/>
          </ac:spMkLst>
        </pc:spChg>
        <pc:spChg chg="add del mod replST">
          <ac:chgData name="Martin Locock" userId="e15b0232-237d-4436-a587-677fdd88485c" providerId="ADAL" clId="{F1684629-C362-4963-B203-FB705DF8ED3D}" dt="2024-01-05T10:17:00.767" v="19141"/>
          <ac:spMkLst>
            <pc:docMk/>
            <pc:sldMk cId="25671271" sldId="256"/>
            <ac:spMk id="819" creationId="{94B024BC-BB0C-48DC-BAA6-8DAC9177A1F6}"/>
          </ac:spMkLst>
        </pc:spChg>
        <pc:spChg chg="add del mod replST">
          <ac:chgData name="Martin Locock" userId="e15b0232-237d-4436-a587-677fdd88485c" providerId="ADAL" clId="{F1684629-C362-4963-B203-FB705DF8ED3D}" dt="2024-01-05T10:17:00.767" v="19142"/>
          <ac:spMkLst>
            <pc:docMk/>
            <pc:sldMk cId="25671271" sldId="256"/>
            <ac:spMk id="820" creationId="{2B7A9DE3-B230-409A-BC1B-501D8E84D84A}"/>
          </ac:spMkLst>
        </pc:spChg>
        <pc:spChg chg="add del mod replST">
          <ac:chgData name="Martin Locock" userId="e15b0232-237d-4436-a587-677fdd88485c" providerId="ADAL" clId="{F1684629-C362-4963-B203-FB705DF8ED3D}" dt="2024-01-05T10:17:00.767" v="19143"/>
          <ac:spMkLst>
            <pc:docMk/>
            <pc:sldMk cId="25671271" sldId="256"/>
            <ac:spMk id="821" creationId="{EC033E46-8A9A-4A96-A3E8-3AB8DAEFFC86}"/>
          </ac:spMkLst>
        </pc:spChg>
        <pc:spChg chg="add del mod replST">
          <ac:chgData name="Martin Locock" userId="e15b0232-237d-4436-a587-677fdd88485c" providerId="ADAL" clId="{F1684629-C362-4963-B203-FB705DF8ED3D}" dt="2024-01-05T10:17:00.767" v="19144"/>
          <ac:spMkLst>
            <pc:docMk/>
            <pc:sldMk cId="25671271" sldId="256"/>
            <ac:spMk id="822" creationId="{772E43FD-D14A-4C78-9997-8DB02E1A97B0}"/>
          </ac:spMkLst>
        </pc:spChg>
        <pc:spChg chg="add del mod replST">
          <ac:chgData name="Martin Locock" userId="e15b0232-237d-4436-a587-677fdd88485c" providerId="ADAL" clId="{F1684629-C362-4963-B203-FB705DF8ED3D}" dt="2024-01-05T10:17:00.767" v="19145"/>
          <ac:spMkLst>
            <pc:docMk/>
            <pc:sldMk cId="25671271" sldId="256"/>
            <ac:spMk id="823" creationId="{CE0962E1-E0FA-4E4A-844B-E1E9178AB297}"/>
          </ac:spMkLst>
        </pc:spChg>
        <pc:spChg chg="add del mod replST">
          <ac:chgData name="Martin Locock" userId="e15b0232-237d-4436-a587-677fdd88485c" providerId="ADAL" clId="{F1684629-C362-4963-B203-FB705DF8ED3D}" dt="2024-01-05T10:17:00.767" v="19146"/>
          <ac:spMkLst>
            <pc:docMk/>
            <pc:sldMk cId="25671271" sldId="256"/>
            <ac:spMk id="824" creationId="{4F75BCD7-BD79-4FE2-98D4-3BF5B38AAE5C}"/>
          </ac:spMkLst>
        </pc:spChg>
        <pc:spChg chg="add del mod replST">
          <ac:chgData name="Martin Locock" userId="e15b0232-237d-4436-a587-677fdd88485c" providerId="ADAL" clId="{F1684629-C362-4963-B203-FB705DF8ED3D}" dt="2024-01-05T10:17:00.767" v="19147"/>
          <ac:spMkLst>
            <pc:docMk/>
            <pc:sldMk cId="25671271" sldId="256"/>
            <ac:spMk id="825" creationId="{9F7A561D-2E06-4E4E-BF45-FC73C42D26F3}"/>
          </ac:spMkLst>
        </pc:spChg>
        <pc:spChg chg="add del mod replST">
          <ac:chgData name="Martin Locock" userId="e15b0232-237d-4436-a587-677fdd88485c" providerId="ADAL" clId="{F1684629-C362-4963-B203-FB705DF8ED3D}" dt="2024-01-05T10:17:00.767" v="19148"/>
          <ac:spMkLst>
            <pc:docMk/>
            <pc:sldMk cId="25671271" sldId="256"/>
            <ac:spMk id="826" creationId="{24BF5A02-4E5B-4775-97FE-5237CFEAF8CC}"/>
          </ac:spMkLst>
        </pc:spChg>
        <pc:spChg chg="add del mod replST">
          <ac:chgData name="Martin Locock" userId="e15b0232-237d-4436-a587-677fdd88485c" providerId="ADAL" clId="{F1684629-C362-4963-B203-FB705DF8ED3D}" dt="2024-01-05T10:17:00.767" v="19149"/>
          <ac:spMkLst>
            <pc:docMk/>
            <pc:sldMk cId="25671271" sldId="256"/>
            <ac:spMk id="827" creationId="{14DC3575-BE5F-4632-A4B1-A6C6151D3E54}"/>
          </ac:spMkLst>
        </pc:spChg>
        <pc:spChg chg="add del mod replST">
          <ac:chgData name="Martin Locock" userId="e15b0232-237d-4436-a587-677fdd88485c" providerId="ADAL" clId="{F1684629-C362-4963-B203-FB705DF8ED3D}" dt="2024-01-05T10:17:00.767" v="19150"/>
          <ac:spMkLst>
            <pc:docMk/>
            <pc:sldMk cId="25671271" sldId="256"/>
            <ac:spMk id="828" creationId="{813C63DB-34E7-4822-9F3C-FDB9197F6946}"/>
          </ac:spMkLst>
        </pc:spChg>
        <pc:spChg chg="add del mod replST">
          <ac:chgData name="Martin Locock" userId="e15b0232-237d-4436-a587-677fdd88485c" providerId="ADAL" clId="{F1684629-C362-4963-B203-FB705DF8ED3D}" dt="2024-01-05T10:17:00.767" v="19151"/>
          <ac:spMkLst>
            <pc:docMk/>
            <pc:sldMk cId="25671271" sldId="256"/>
            <ac:spMk id="829" creationId="{CD274201-2C01-4136-8515-7A2F61E8A9BA}"/>
          </ac:spMkLst>
        </pc:spChg>
        <pc:spChg chg="add del mod replST">
          <ac:chgData name="Martin Locock" userId="e15b0232-237d-4436-a587-677fdd88485c" providerId="ADAL" clId="{F1684629-C362-4963-B203-FB705DF8ED3D}" dt="2024-01-05T10:17:00.767" v="19152"/>
          <ac:spMkLst>
            <pc:docMk/>
            <pc:sldMk cId="25671271" sldId="256"/>
            <ac:spMk id="830" creationId="{F58ADE9D-06E4-457D-8541-4F2184245792}"/>
          </ac:spMkLst>
        </pc:spChg>
        <pc:spChg chg="add del mod replST">
          <ac:chgData name="Martin Locock" userId="e15b0232-237d-4436-a587-677fdd88485c" providerId="ADAL" clId="{F1684629-C362-4963-B203-FB705DF8ED3D}" dt="2024-01-05T10:17:00.767" v="19153"/>
          <ac:spMkLst>
            <pc:docMk/>
            <pc:sldMk cId="25671271" sldId="256"/>
            <ac:spMk id="831" creationId="{3D3C4E4E-9025-464D-ADCC-D2B905398DAB}"/>
          </ac:spMkLst>
        </pc:spChg>
        <pc:spChg chg="add del mod replST">
          <ac:chgData name="Martin Locock" userId="e15b0232-237d-4436-a587-677fdd88485c" providerId="ADAL" clId="{F1684629-C362-4963-B203-FB705DF8ED3D}" dt="2024-01-05T10:17:00.767" v="19154"/>
          <ac:spMkLst>
            <pc:docMk/>
            <pc:sldMk cId="25671271" sldId="256"/>
            <ac:spMk id="832" creationId="{2429CC16-918E-4D07-893C-D2BFA9ADE890}"/>
          </ac:spMkLst>
        </pc:spChg>
        <pc:spChg chg="add del mod replST">
          <ac:chgData name="Martin Locock" userId="e15b0232-237d-4436-a587-677fdd88485c" providerId="ADAL" clId="{F1684629-C362-4963-B203-FB705DF8ED3D}" dt="2024-01-05T10:17:00.767" v="19155"/>
          <ac:spMkLst>
            <pc:docMk/>
            <pc:sldMk cId="25671271" sldId="256"/>
            <ac:spMk id="833" creationId="{5F75C574-260D-45C5-86A8-1DF70BB3F98E}"/>
          </ac:spMkLst>
        </pc:spChg>
        <pc:spChg chg="add del mod replST">
          <ac:chgData name="Martin Locock" userId="e15b0232-237d-4436-a587-677fdd88485c" providerId="ADAL" clId="{F1684629-C362-4963-B203-FB705DF8ED3D}" dt="2024-01-05T10:17:00.767" v="19156"/>
          <ac:spMkLst>
            <pc:docMk/>
            <pc:sldMk cId="25671271" sldId="256"/>
            <ac:spMk id="834" creationId="{AE9DB04C-499D-453C-B683-53021B475C2F}"/>
          </ac:spMkLst>
        </pc:spChg>
        <pc:spChg chg="add del mod replST">
          <ac:chgData name="Martin Locock" userId="e15b0232-237d-4436-a587-677fdd88485c" providerId="ADAL" clId="{F1684629-C362-4963-B203-FB705DF8ED3D}" dt="2024-01-05T10:17:00.767" v="19157"/>
          <ac:spMkLst>
            <pc:docMk/>
            <pc:sldMk cId="25671271" sldId="256"/>
            <ac:spMk id="835" creationId="{EAC96698-A53E-44DA-8362-AABB713E1358}"/>
          </ac:spMkLst>
        </pc:spChg>
        <pc:spChg chg="add del mod replST">
          <ac:chgData name="Martin Locock" userId="e15b0232-237d-4436-a587-677fdd88485c" providerId="ADAL" clId="{F1684629-C362-4963-B203-FB705DF8ED3D}" dt="2024-01-05T10:17:00.767" v="19158"/>
          <ac:spMkLst>
            <pc:docMk/>
            <pc:sldMk cId="25671271" sldId="256"/>
            <ac:spMk id="836" creationId="{FB6A878D-A864-4C14-A174-C9E9384B1301}"/>
          </ac:spMkLst>
        </pc:spChg>
        <pc:spChg chg="add del mod replST">
          <ac:chgData name="Martin Locock" userId="e15b0232-237d-4436-a587-677fdd88485c" providerId="ADAL" clId="{F1684629-C362-4963-B203-FB705DF8ED3D}" dt="2024-01-05T10:17:00.767" v="19159"/>
          <ac:spMkLst>
            <pc:docMk/>
            <pc:sldMk cId="25671271" sldId="256"/>
            <ac:spMk id="837" creationId="{9B27F563-DF6D-4DF2-A013-E4C9193974BA}"/>
          </ac:spMkLst>
        </pc:spChg>
        <pc:spChg chg="add del mod replST">
          <ac:chgData name="Martin Locock" userId="e15b0232-237d-4436-a587-677fdd88485c" providerId="ADAL" clId="{F1684629-C362-4963-B203-FB705DF8ED3D}" dt="2024-01-05T10:17:00.767" v="19160"/>
          <ac:spMkLst>
            <pc:docMk/>
            <pc:sldMk cId="25671271" sldId="256"/>
            <ac:spMk id="838" creationId="{A3F5A8D5-343B-4AE0-BCCB-56BA15EE610F}"/>
          </ac:spMkLst>
        </pc:spChg>
        <pc:spChg chg="add del mod replST">
          <ac:chgData name="Martin Locock" userId="e15b0232-237d-4436-a587-677fdd88485c" providerId="ADAL" clId="{F1684629-C362-4963-B203-FB705DF8ED3D}" dt="2024-01-05T10:17:00.767" v="19161"/>
          <ac:spMkLst>
            <pc:docMk/>
            <pc:sldMk cId="25671271" sldId="256"/>
            <ac:spMk id="839" creationId="{A76151D0-063C-4B5D-878C-BF0FD846C6EB}"/>
          </ac:spMkLst>
        </pc:spChg>
        <pc:spChg chg="add del mod replST">
          <ac:chgData name="Martin Locock" userId="e15b0232-237d-4436-a587-677fdd88485c" providerId="ADAL" clId="{F1684629-C362-4963-B203-FB705DF8ED3D}" dt="2024-01-05T10:17:00.767" v="19162"/>
          <ac:spMkLst>
            <pc:docMk/>
            <pc:sldMk cId="25671271" sldId="256"/>
            <ac:spMk id="840" creationId="{68860311-0D60-44DC-A9D9-C0DCE9542FAF}"/>
          </ac:spMkLst>
        </pc:spChg>
        <pc:spChg chg="add del mod replST">
          <ac:chgData name="Martin Locock" userId="e15b0232-237d-4436-a587-677fdd88485c" providerId="ADAL" clId="{F1684629-C362-4963-B203-FB705DF8ED3D}" dt="2024-01-05T10:17:00.767" v="19163"/>
          <ac:spMkLst>
            <pc:docMk/>
            <pc:sldMk cId="25671271" sldId="256"/>
            <ac:spMk id="841" creationId="{D39EABBB-6CCC-4CD7-BE64-DC33F4CF04D9}"/>
          </ac:spMkLst>
        </pc:spChg>
        <pc:spChg chg="add del mod replST">
          <ac:chgData name="Martin Locock" userId="e15b0232-237d-4436-a587-677fdd88485c" providerId="ADAL" clId="{F1684629-C362-4963-B203-FB705DF8ED3D}" dt="2024-01-05T10:17:00.782" v="19164"/>
          <ac:spMkLst>
            <pc:docMk/>
            <pc:sldMk cId="25671271" sldId="256"/>
            <ac:spMk id="842" creationId="{3B3AED9B-F67B-43A7-B499-D2033F4A2DE3}"/>
          </ac:spMkLst>
        </pc:spChg>
        <pc:spChg chg="add del mod replST">
          <ac:chgData name="Martin Locock" userId="e15b0232-237d-4436-a587-677fdd88485c" providerId="ADAL" clId="{F1684629-C362-4963-B203-FB705DF8ED3D}" dt="2024-01-05T10:17:00.782" v="19165"/>
          <ac:spMkLst>
            <pc:docMk/>
            <pc:sldMk cId="25671271" sldId="256"/>
            <ac:spMk id="843" creationId="{1F02483C-6BF1-458D-A2FB-51CD57FE18DE}"/>
          </ac:spMkLst>
        </pc:spChg>
        <pc:spChg chg="add del mod replST">
          <ac:chgData name="Martin Locock" userId="e15b0232-237d-4436-a587-677fdd88485c" providerId="ADAL" clId="{F1684629-C362-4963-B203-FB705DF8ED3D}" dt="2024-01-05T10:17:00.782" v="19166"/>
          <ac:spMkLst>
            <pc:docMk/>
            <pc:sldMk cId="25671271" sldId="256"/>
            <ac:spMk id="844" creationId="{7A539534-F1AE-4050-81D8-FEE2484E2A09}"/>
          </ac:spMkLst>
        </pc:spChg>
        <pc:spChg chg="add del mod replST">
          <ac:chgData name="Martin Locock" userId="e15b0232-237d-4436-a587-677fdd88485c" providerId="ADAL" clId="{F1684629-C362-4963-B203-FB705DF8ED3D}" dt="2024-01-05T10:17:00.782" v="19167"/>
          <ac:spMkLst>
            <pc:docMk/>
            <pc:sldMk cId="25671271" sldId="256"/>
            <ac:spMk id="845" creationId="{11F50972-159D-437D-8915-6C97C1FE8DF8}"/>
          </ac:spMkLst>
        </pc:spChg>
        <pc:spChg chg="add del mod replST">
          <ac:chgData name="Martin Locock" userId="e15b0232-237d-4436-a587-677fdd88485c" providerId="ADAL" clId="{F1684629-C362-4963-B203-FB705DF8ED3D}" dt="2024-01-05T10:17:00.782" v="19168"/>
          <ac:spMkLst>
            <pc:docMk/>
            <pc:sldMk cId="25671271" sldId="256"/>
            <ac:spMk id="846" creationId="{7DF69F9B-4A4E-4C16-8B10-E754D15B1BBA}"/>
          </ac:spMkLst>
        </pc:spChg>
        <pc:spChg chg="add del mod replST">
          <ac:chgData name="Martin Locock" userId="e15b0232-237d-4436-a587-677fdd88485c" providerId="ADAL" clId="{F1684629-C362-4963-B203-FB705DF8ED3D}" dt="2024-01-05T10:17:00.782" v="19169"/>
          <ac:spMkLst>
            <pc:docMk/>
            <pc:sldMk cId="25671271" sldId="256"/>
            <ac:spMk id="847" creationId="{3B92B299-E535-4E11-8F05-60FDD62FE8D8}"/>
          </ac:spMkLst>
        </pc:spChg>
        <pc:spChg chg="add del mod replST">
          <ac:chgData name="Martin Locock" userId="e15b0232-237d-4436-a587-677fdd88485c" providerId="ADAL" clId="{F1684629-C362-4963-B203-FB705DF8ED3D}" dt="2024-01-05T10:17:00.782" v="19170"/>
          <ac:spMkLst>
            <pc:docMk/>
            <pc:sldMk cId="25671271" sldId="256"/>
            <ac:spMk id="848" creationId="{3C0D953C-46C6-4FFB-A3B5-54956EDC8DA2}"/>
          </ac:spMkLst>
        </pc:spChg>
        <pc:spChg chg="add del mod replST">
          <ac:chgData name="Martin Locock" userId="e15b0232-237d-4436-a587-677fdd88485c" providerId="ADAL" clId="{F1684629-C362-4963-B203-FB705DF8ED3D}" dt="2024-01-05T10:17:00.782" v="19171"/>
          <ac:spMkLst>
            <pc:docMk/>
            <pc:sldMk cId="25671271" sldId="256"/>
            <ac:spMk id="849" creationId="{5FEC5322-F697-4D23-8F85-55B910F4EC16}"/>
          </ac:spMkLst>
        </pc:spChg>
        <pc:spChg chg="add del mod replST">
          <ac:chgData name="Martin Locock" userId="e15b0232-237d-4436-a587-677fdd88485c" providerId="ADAL" clId="{F1684629-C362-4963-B203-FB705DF8ED3D}" dt="2024-01-05T10:17:00.782" v="19172"/>
          <ac:spMkLst>
            <pc:docMk/>
            <pc:sldMk cId="25671271" sldId="256"/>
            <ac:spMk id="850" creationId="{F575D4AA-76BC-4B1B-9602-E2973815A755}"/>
          </ac:spMkLst>
        </pc:spChg>
        <pc:spChg chg="add del mod replST">
          <ac:chgData name="Martin Locock" userId="e15b0232-237d-4436-a587-677fdd88485c" providerId="ADAL" clId="{F1684629-C362-4963-B203-FB705DF8ED3D}" dt="2024-01-05T10:17:00.782" v="19173"/>
          <ac:spMkLst>
            <pc:docMk/>
            <pc:sldMk cId="25671271" sldId="256"/>
            <ac:spMk id="851" creationId="{BB756E9E-26AB-4350-8C66-AF7F42B2521C}"/>
          </ac:spMkLst>
        </pc:spChg>
        <pc:spChg chg="add del mod replST">
          <ac:chgData name="Martin Locock" userId="e15b0232-237d-4436-a587-677fdd88485c" providerId="ADAL" clId="{F1684629-C362-4963-B203-FB705DF8ED3D}" dt="2024-01-05T10:17:00.782" v="19174"/>
          <ac:spMkLst>
            <pc:docMk/>
            <pc:sldMk cId="25671271" sldId="256"/>
            <ac:spMk id="852" creationId="{D067FB50-A955-45D5-871C-EA99D892990C}"/>
          </ac:spMkLst>
        </pc:spChg>
        <pc:spChg chg="add del mod replST">
          <ac:chgData name="Martin Locock" userId="e15b0232-237d-4436-a587-677fdd88485c" providerId="ADAL" clId="{F1684629-C362-4963-B203-FB705DF8ED3D}" dt="2024-01-05T10:17:00.782" v="19175"/>
          <ac:spMkLst>
            <pc:docMk/>
            <pc:sldMk cId="25671271" sldId="256"/>
            <ac:spMk id="853" creationId="{D2BF94E8-D805-4A57-A7B7-FAC549F306C7}"/>
          </ac:spMkLst>
        </pc:spChg>
        <pc:spChg chg="add del mod replST">
          <ac:chgData name="Martin Locock" userId="e15b0232-237d-4436-a587-677fdd88485c" providerId="ADAL" clId="{F1684629-C362-4963-B203-FB705DF8ED3D}" dt="2024-01-05T10:17:00.782" v="19176"/>
          <ac:spMkLst>
            <pc:docMk/>
            <pc:sldMk cId="25671271" sldId="256"/>
            <ac:spMk id="854" creationId="{64FE6DBC-B02C-4084-B6EB-A970BBA2750A}"/>
          </ac:spMkLst>
        </pc:spChg>
        <pc:spChg chg="add del mod replST">
          <ac:chgData name="Martin Locock" userId="e15b0232-237d-4436-a587-677fdd88485c" providerId="ADAL" clId="{F1684629-C362-4963-B203-FB705DF8ED3D}" dt="2024-01-05T10:17:00.782" v="19177"/>
          <ac:spMkLst>
            <pc:docMk/>
            <pc:sldMk cId="25671271" sldId="256"/>
            <ac:spMk id="855" creationId="{252AE923-727A-4509-804A-37798601A535}"/>
          </ac:spMkLst>
        </pc:spChg>
        <pc:spChg chg="add del mod replST">
          <ac:chgData name="Martin Locock" userId="e15b0232-237d-4436-a587-677fdd88485c" providerId="ADAL" clId="{F1684629-C362-4963-B203-FB705DF8ED3D}" dt="2024-01-05T10:17:00.782" v="19178"/>
          <ac:spMkLst>
            <pc:docMk/>
            <pc:sldMk cId="25671271" sldId="256"/>
            <ac:spMk id="856" creationId="{834C0B4B-010B-4DC3-AA35-0D54DFBDC164}"/>
          </ac:spMkLst>
        </pc:spChg>
        <pc:spChg chg="add del mod replST">
          <ac:chgData name="Martin Locock" userId="e15b0232-237d-4436-a587-677fdd88485c" providerId="ADAL" clId="{F1684629-C362-4963-B203-FB705DF8ED3D}" dt="2024-01-05T10:17:00.782" v="19179"/>
          <ac:spMkLst>
            <pc:docMk/>
            <pc:sldMk cId="25671271" sldId="256"/>
            <ac:spMk id="857" creationId="{260FEF62-AEF7-4D74-892E-8764ABEB976A}"/>
          </ac:spMkLst>
        </pc:spChg>
        <pc:spChg chg="add del mod replST">
          <ac:chgData name="Martin Locock" userId="e15b0232-237d-4436-a587-677fdd88485c" providerId="ADAL" clId="{F1684629-C362-4963-B203-FB705DF8ED3D}" dt="2024-01-05T10:17:00.782" v="19180"/>
          <ac:spMkLst>
            <pc:docMk/>
            <pc:sldMk cId="25671271" sldId="256"/>
            <ac:spMk id="858" creationId="{873DE4AD-F9C1-45D9-BEB6-57975E65FFAB}"/>
          </ac:spMkLst>
        </pc:spChg>
        <pc:spChg chg="add del mod replST">
          <ac:chgData name="Martin Locock" userId="e15b0232-237d-4436-a587-677fdd88485c" providerId="ADAL" clId="{F1684629-C362-4963-B203-FB705DF8ED3D}" dt="2024-01-05T10:17:00.782" v="19181"/>
          <ac:spMkLst>
            <pc:docMk/>
            <pc:sldMk cId="25671271" sldId="256"/>
            <ac:spMk id="859" creationId="{E1406C07-B64E-4587-9D17-700B32771CAF}"/>
          </ac:spMkLst>
        </pc:spChg>
        <pc:spChg chg="add del mod replST">
          <ac:chgData name="Martin Locock" userId="e15b0232-237d-4436-a587-677fdd88485c" providerId="ADAL" clId="{F1684629-C362-4963-B203-FB705DF8ED3D}" dt="2024-01-05T10:17:00.782" v="19182"/>
          <ac:spMkLst>
            <pc:docMk/>
            <pc:sldMk cId="25671271" sldId="256"/>
            <ac:spMk id="860" creationId="{CD26D019-C1CF-49A2-8ED7-C797ECED5437}"/>
          </ac:spMkLst>
        </pc:spChg>
        <pc:spChg chg="add mod replST">
          <ac:chgData name="Martin Locock" userId="e15b0232-237d-4436-a587-677fdd88485c" providerId="ADAL" clId="{F1684629-C362-4963-B203-FB705DF8ED3D}" dt="2024-01-05T10:17:01.515" v="20165"/>
          <ac:spMkLst>
            <pc:docMk/>
            <pc:sldMk cId="25671271" sldId="256"/>
            <ac:spMk id="861" creationId="{0F837C84-2CC5-41F5-99D2-0430D3442143}"/>
          </ac:spMkLst>
        </pc:spChg>
        <pc:spChg chg="add mod replST">
          <ac:chgData name="Martin Locock" userId="e15b0232-237d-4436-a587-677fdd88485c" providerId="ADAL" clId="{F1684629-C362-4963-B203-FB705DF8ED3D}" dt="2024-01-05T10:17:01.515" v="20174"/>
          <ac:spMkLst>
            <pc:docMk/>
            <pc:sldMk cId="25671271" sldId="256"/>
            <ac:spMk id="862" creationId="{E21B674C-F4E1-43BB-AD42-B116E643EEEF}"/>
          </ac:spMkLst>
        </pc:spChg>
        <pc:spChg chg="add mod replST">
          <ac:chgData name="Martin Locock" userId="e15b0232-237d-4436-a587-677fdd88485c" providerId="ADAL" clId="{F1684629-C362-4963-B203-FB705DF8ED3D}" dt="2024-01-05T10:17:01.530" v="20183"/>
          <ac:spMkLst>
            <pc:docMk/>
            <pc:sldMk cId="25671271" sldId="256"/>
            <ac:spMk id="863" creationId="{9365CA3B-EE3E-49BA-8259-729F98F85BE8}"/>
          </ac:spMkLst>
        </pc:spChg>
        <pc:spChg chg="add mod replST">
          <ac:chgData name="Martin Locock" userId="e15b0232-237d-4436-a587-677fdd88485c" providerId="ADAL" clId="{F1684629-C362-4963-B203-FB705DF8ED3D}" dt="2024-01-05T10:17:01.530" v="20192"/>
          <ac:spMkLst>
            <pc:docMk/>
            <pc:sldMk cId="25671271" sldId="256"/>
            <ac:spMk id="864" creationId="{2DFD21F2-CAB1-419F-BA6E-E99C9272D165}"/>
          </ac:spMkLst>
        </pc:spChg>
        <pc:spChg chg="add mod replST">
          <ac:chgData name="Martin Locock" userId="e15b0232-237d-4436-a587-677fdd88485c" providerId="ADAL" clId="{F1684629-C362-4963-B203-FB705DF8ED3D}" dt="2024-01-05T10:17:01.530" v="20201"/>
          <ac:spMkLst>
            <pc:docMk/>
            <pc:sldMk cId="25671271" sldId="256"/>
            <ac:spMk id="865" creationId="{0AD1E5FD-7744-481C-9D6A-BD57711342BD}"/>
          </ac:spMkLst>
        </pc:spChg>
        <pc:spChg chg="add mod replST">
          <ac:chgData name="Martin Locock" userId="e15b0232-237d-4436-a587-677fdd88485c" providerId="ADAL" clId="{F1684629-C362-4963-B203-FB705DF8ED3D}" dt="2024-01-05T10:17:01.530" v="20210"/>
          <ac:spMkLst>
            <pc:docMk/>
            <pc:sldMk cId="25671271" sldId="256"/>
            <ac:spMk id="866" creationId="{D27A1C0F-8747-4A3A-A5C9-05B3490A4F1F}"/>
          </ac:spMkLst>
        </pc:spChg>
        <pc:spChg chg="add mod replST">
          <ac:chgData name="Martin Locock" userId="e15b0232-237d-4436-a587-677fdd88485c" providerId="ADAL" clId="{F1684629-C362-4963-B203-FB705DF8ED3D}" dt="2024-01-05T10:17:01.546" v="20219"/>
          <ac:spMkLst>
            <pc:docMk/>
            <pc:sldMk cId="25671271" sldId="256"/>
            <ac:spMk id="867" creationId="{4630DC77-ACEA-4DC4-A0DB-1FB376B30533}"/>
          </ac:spMkLst>
        </pc:spChg>
        <pc:spChg chg="add mod replST">
          <ac:chgData name="Martin Locock" userId="e15b0232-237d-4436-a587-677fdd88485c" providerId="ADAL" clId="{F1684629-C362-4963-B203-FB705DF8ED3D}" dt="2024-01-05T10:17:01.546" v="20228"/>
          <ac:spMkLst>
            <pc:docMk/>
            <pc:sldMk cId="25671271" sldId="256"/>
            <ac:spMk id="868" creationId="{4B1508EE-4CEB-45AE-A8ED-09534FEF253C}"/>
          </ac:spMkLst>
        </pc:spChg>
        <pc:spChg chg="add mod replST">
          <ac:chgData name="Martin Locock" userId="e15b0232-237d-4436-a587-677fdd88485c" providerId="ADAL" clId="{F1684629-C362-4963-B203-FB705DF8ED3D}" dt="2024-01-05T10:17:01.546" v="20237"/>
          <ac:spMkLst>
            <pc:docMk/>
            <pc:sldMk cId="25671271" sldId="256"/>
            <ac:spMk id="869" creationId="{62B5BABB-F890-483F-98FA-6BA60794E10B}"/>
          </ac:spMkLst>
        </pc:spChg>
        <pc:spChg chg="add mod replST">
          <ac:chgData name="Martin Locock" userId="e15b0232-237d-4436-a587-677fdd88485c" providerId="ADAL" clId="{F1684629-C362-4963-B203-FB705DF8ED3D}" dt="2024-01-05T10:17:01.561" v="20246"/>
          <ac:spMkLst>
            <pc:docMk/>
            <pc:sldMk cId="25671271" sldId="256"/>
            <ac:spMk id="870" creationId="{DA320292-E15B-4460-BBC5-AF68CA1BA96B}"/>
          </ac:spMkLst>
        </pc:spChg>
        <pc:spChg chg="add mod replST">
          <ac:chgData name="Martin Locock" userId="e15b0232-237d-4436-a587-677fdd88485c" providerId="ADAL" clId="{F1684629-C362-4963-B203-FB705DF8ED3D}" dt="2024-01-05T10:17:01.561" v="20255"/>
          <ac:spMkLst>
            <pc:docMk/>
            <pc:sldMk cId="25671271" sldId="256"/>
            <ac:spMk id="871" creationId="{C1D671D6-467A-4D60-909A-51C51AC3BDAB}"/>
          </ac:spMkLst>
        </pc:spChg>
        <pc:spChg chg="add mod replST">
          <ac:chgData name="Martin Locock" userId="e15b0232-237d-4436-a587-677fdd88485c" providerId="ADAL" clId="{F1684629-C362-4963-B203-FB705DF8ED3D}" dt="2024-01-05T10:17:01.568" v="20264"/>
          <ac:spMkLst>
            <pc:docMk/>
            <pc:sldMk cId="25671271" sldId="256"/>
            <ac:spMk id="872" creationId="{6229292D-A1AA-42B8-BDAC-398DE6F6648D}"/>
          </ac:spMkLst>
        </pc:spChg>
        <pc:spChg chg="add mod replST">
          <ac:chgData name="Martin Locock" userId="e15b0232-237d-4436-a587-677fdd88485c" providerId="ADAL" clId="{F1684629-C362-4963-B203-FB705DF8ED3D}" dt="2024-01-05T10:17:01.568" v="20273"/>
          <ac:spMkLst>
            <pc:docMk/>
            <pc:sldMk cId="25671271" sldId="256"/>
            <ac:spMk id="873" creationId="{0411BA4C-D273-49BC-88E8-4D96D26083AE}"/>
          </ac:spMkLst>
        </pc:spChg>
        <pc:spChg chg="add mod replST">
          <ac:chgData name="Martin Locock" userId="e15b0232-237d-4436-a587-677fdd88485c" providerId="ADAL" clId="{F1684629-C362-4963-B203-FB705DF8ED3D}" dt="2024-01-05T10:17:01.568" v="20282"/>
          <ac:spMkLst>
            <pc:docMk/>
            <pc:sldMk cId="25671271" sldId="256"/>
            <ac:spMk id="874" creationId="{46BA6572-A863-4333-984D-9451A40458DB}"/>
          </ac:spMkLst>
        </pc:spChg>
        <pc:spChg chg="add mod replST">
          <ac:chgData name="Martin Locock" userId="e15b0232-237d-4436-a587-677fdd88485c" providerId="ADAL" clId="{F1684629-C362-4963-B203-FB705DF8ED3D}" dt="2024-01-05T10:17:01.568" v="20291"/>
          <ac:spMkLst>
            <pc:docMk/>
            <pc:sldMk cId="25671271" sldId="256"/>
            <ac:spMk id="875" creationId="{E640B5D1-23A9-4C52-AEE6-0060AD01C11C}"/>
          </ac:spMkLst>
        </pc:spChg>
        <pc:spChg chg="add mod replST">
          <ac:chgData name="Martin Locock" userId="e15b0232-237d-4436-a587-677fdd88485c" providerId="ADAL" clId="{F1684629-C362-4963-B203-FB705DF8ED3D}" dt="2024-01-05T10:17:01.584" v="20300"/>
          <ac:spMkLst>
            <pc:docMk/>
            <pc:sldMk cId="25671271" sldId="256"/>
            <ac:spMk id="876" creationId="{FC324C2F-E95D-4C72-A57D-5CF829CC7E24}"/>
          </ac:spMkLst>
        </pc:spChg>
        <pc:spChg chg="add mod replST">
          <ac:chgData name="Martin Locock" userId="e15b0232-237d-4436-a587-677fdd88485c" providerId="ADAL" clId="{F1684629-C362-4963-B203-FB705DF8ED3D}" dt="2024-01-05T10:17:01.584" v="20309"/>
          <ac:spMkLst>
            <pc:docMk/>
            <pc:sldMk cId="25671271" sldId="256"/>
            <ac:spMk id="877" creationId="{B18471EA-CBCE-4ACF-873F-4D6E21596932}"/>
          </ac:spMkLst>
        </pc:spChg>
        <pc:spChg chg="add mod replST">
          <ac:chgData name="Martin Locock" userId="e15b0232-237d-4436-a587-677fdd88485c" providerId="ADAL" clId="{F1684629-C362-4963-B203-FB705DF8ED3D}" dt="2024-01-05T10:17:01.584" v="20318"/>
          <ac:spMkLst>
            <pc:docMk/>
            <pc:sldMk cId="25671271" sldId="256"/>
            <ac:spMk id="878" creationId="{C4C65F54-818E-4D16-8B10-5D8914E79541}"/>
          </ac:spMkLst>
        </pc:spChg>
        <pc:spChg chg="add mod replST">
          <ac:chgData name="Martin Locock" userId="e15b0232-237d-4436-a587-677fdd88485c" providerId="ADAL" clId="{F1684629-C362-4963-B203-FB705DF8ED3D}" dt="2024-01-05T10:17:01.599" v="20327"/>
          <ac:spMkLst>
            <pc:docMk/>
            <pc:sldMk cId="25671271" sldId="256"/>
            <ac:spMk id="879" creationId="{E04B7F33-C43F-42BE-BA1E-40194DE6B56E}"/>
          </ac:spMkLst>
        </pc:spChg>
        <pc:spChg chg="add mod replST">
          <ac:chgData name="Martin Locock" userId="e15b0232-237d-4436-a587-677fdd88485c" providerId="ADAL" clId="{F1684629-C362-4963-B203-FB705DF8ED3D}" dt="2024-01-05T10:17:01.599" v="20336"/>
          <ac:spMkLst>
            <pc:docMk/>
            <pc:sldMk cId="25671271" sldId="256"/>
            <ac:spMk id="880" creationId="{16F0E507-B7FA-4709-A407-2FD4CD5BFD78}"/>
          </ac:spMkLst>
        </pc:spChg>
        <pc:spChg chg="add mod replST">
          <ac:chgData name="Martin Locock" userId="e15b0232-237d-4436-a587-677fdd88485c" providerId="ADAL" clId="{F1684629-C362-4963-B203-FB705DF8ED3D}" dt="2024-01-05T10:17:01.599" v="20345"/>
          <ac:spMkLst>
            <pc:docMk/>
            <pc:sldMk cId="25671271" sldId="256"/>
            <ac:spMk id="881" creationId="{29250AAE-7414-4C01-A9C1-3AC842FA12E0}"/>
          </ac:spMkLst>
        </pc:spChg>
        <pc:spChg chg="add mod replST">
          <ac:chgData name="Martin Locock" userId="e15b0232-237d-4436-a587-677fdd88485c" providerId="ADAL" clId="{F1684629-C362-4963-B203-FB705DF8ED3D}" dt="2024-01-05T10:17:01.615" v="20354"/>
          <ac:spMkLst>
            <pc:docMk/>
            <pc:sldMk cId="25671271" sldId="256"/>
            <ac:spMk id="882" creationId="{6A26E7D2-4B7D-426F-94C0-4F4C27C55EBA}"/>
          </ac:spMkLst>
        </pc:spChg>
        <pc:spChg chg="add mod replST">
          <ac:chgData name="Martin Locock" userId="e15b0232-237d-4436-a587-677fdd88485c" providerId="ADAL" clId="{F1684629-C362-4963-B203-FB705DF8ED3D}" dt="2024-01-05T10:17:01.615" v="20363"/>
          <ac:spMkLst>
            <pc:docMk/>
            <pc:sldMk cId="25671271" sldId="256"/>
            <ac:spMk id="883" creationId="{F95DF8FB-E808-4BF7-927E-5933EA7ADC4E}"/>
          </ac:spMkLst>
        </pc:spChg>
        <pc:spChg chg="add mod replST">
          <ac:chgData name="Martin Locock" userId="e15b0232-237d-4436-a587-677fdd88485c" providerId="ADAL" clId="{F1684629-C362-4963-B203-FB705DF8ED3D}" dt="2024-01-05T10:17:01.615" v="20372"/>
          <ac:spMkLst>
            <pc:docMk/>
            <pc:sldMk cId="25671271" sldId="256"/>
            <ac:spMk id="884" creationId="{26A1F749-0F1B-41DC-85A3-468415F6E383}"/>
          </ac:spMkLst>
        </pc:spChg>
        <pc:spChg chg="add mod replST">
          <ac:chgData name="Martin Locock" userId="e15b0232-237d-4436-a587-677fdd88485c" providerId="ADAL" clId="{F1684629-C362-4963-B203-FB705DF8ED3D}" dt="2024-01-05T10:17:01.615" v="20381"/>
          <ac:spMkLst>
            <pc:docMk/>
            <pc:sldMk cId="25671271" sldId="256"/>
            <ac:spMk id="885" creationId="{AD5FE4A3-0F01-4A55-BE0F-DE4C5665266C}"/>
          </ac:spMkLst>
        </pc:spChg>
        <pc:spChg chg="add mod replST">
          <ac:chgData name="Martin Locock" userId="e15b0232-237d-4436-a587-677fdd88485c" providerId="ADAL" clId="{F1684629-C362-4963-B203-FB705DF8ED3D}" dt="2024-01-05T10:17:01.630" v="20390"/>
          <ac:spMkLst>
            <pc:docMk/>
            <pc:sldMk cId="25671271" sldId="256"/>
            <ac:spMk id="886" creationId="{60BD21AA-4D92-4886-9F19-C1A938B5264E}"/>
          </ac:spMkLst>
        </pc:spChg>
        <pc:spChg chg="add mod replST">
          <ac:chgData name="Martin Locock" userId="e15b0232-237d-4436-a587-677fdd88485c" providerId="ADAL" clId="{F1684629-C362-4963-B203-FB705DF8ED3D}" dt="2024-01-05T10:17:01.630" v="20399"/>
          <ac:spMkLst>
            <pc:docMk/>
            <pc:sldMk cId="25671271" sldId="256"/>
            <ac:spMk id="887" creationId="{6E5D7EBB-2878-4CD5-90A3-CF88D7CA0F78}"/>
          </ac:spMkLst>
        </pc:spChg>
        <pc:spChg chg="add mod replST">
          <ac:chgData name="Martin Locock" userId="e15b0232-237d-4436-a587-677fdd88485c" providerId="ADAL" clId="{F1684629-C362-4963-B203-FB705DF8ED3D}" dt="2024-01-05T10:17:01.630" v="20408"/>
          <ac:spMkLst>
            <pc:docMk/>
            <pc:sldMk cId="25671271" sldId="256"/>
            <ac:spMk id="888" creationId="{8839F8C2-AF99-4020-A580-C2F67950F32F}"/>
          </ac:spMkLst>
        </pc:spChg>
        <pc:spChg chg="add mod replST">
          <ac:chgData name="Martin Locock" userId="e15b0232-237d-4436-a587-677fdd88485c" providerId="ADAL" clId="{F1684629-C362-4963-B203-FB705DF8ED3D}" dt="2024-01-05T10:17:01.646" v="20417"/>
          <ac:spMkLst>
            <pc:docMk/>
            <pc:sldMk cId="25671271" sldId="256"/>
            <ac:spMk id="889" creationId="{17904AD2-6F98-4BDB-82E7-D28E181D9B0D}"/>
          </ac:spMkLst>
        </pc:spChg>
        <pc:spChg chg="add mod replST">
          <ac:chgData name="Martin Locock" userId="e15b0232-237d-4436-a587-677fdd88485c" providerId="ADAL" clId="{F1684629-C362-4963-B203-FB705DF8ED3D}" dt="2024-01-05T10:17:01.646" v="20426"/>
          <ac:spMkLst>
            <pc:docMk/>
            <pc:sldMk cId="25671271" sldId="256"/>
            <ac:spMk id="890" creationId="{9A05062B-8FFE-4894-9DFD-B35CF4D38612}"/>
          </ac:spMkLst>
        </pc:spChg>
        <pc:spChg chg="add mod replST">
          <ac:chgData name="Martin Locock" userId="e15b0232-237d-4436-a587-677fdd88485c" providerId="ADAL" clId="{F1684629-C362-4963-B203-FB705DF8ED3D}" dt="2024-01-05T10:17:01.646" v="20435"/>
          <ac:spMkLst>
            <pc:docMk/>
            <pc:sldMk cId="25671271" sldId="256"/>
            <ac:spMk id="891" creationId="{9F6AFDA0-5C62-4FE9-AAD1-F52693DE83FB}"/>
          </ac:spMkLst>
        </pc:spChg>
        <pc:spChg chg="add mod replST">
          <ac:chgData name="Martin Locock" userId="e15b0232-237d-4436-a587-677fdd88485c" providerId="ADAL" clId="{F1684629-C362-4963-B203-FB705DF8ED3D}" dt="2024-01-05T10:17:01.646" v="20444"/>
          <ac:spMkLst>
            <pc:docMk/>
            <pc:sldMk cId="25671271" sldId="256"/>
            <ac:spMk id="892" creationId="{55765F2D-F3F5-4971-B9EB-F409D337E95D}"/>
          </ac:spMkLst>
        </pc:spChg>
        <pc:spChg chg="add mod replST">
          <ac:chgData name="Martin Locock" userId="e15b0232-237d-4436-a587-677fdd88485c" providerId="ADAL" clId="{F1684629-C362-4963-B203-FB705DF8ED3D}" dt="2024-01-05T10:17:01.662" v="20453"/>
          <ac:spMkLst>
            <pc:docMk/>
            <pc:sldMk cId="25671271" sldId="256"/>
            <ac:spMk id="893" creationId="{5B1CB686-43C5-43EF-ACF2-5745023481A3}"/>
          </ac:spMkLst>
        </pc:spChg>
        <pc:spChg chg="add mod replST">
          <ac:chgData name="Martin Locock" userId="e15b0232-237d-4436-a587-677fdd88485c" providerId="ADAL" clId="{F1684629-C362-4963-B203-FB705DF8ED3D}" dt="2024-01-05T10:17:01.668" v="20462"/>
          <ac:spMkLst>
            <pc:docMk/>
            <pc:sldMk cId="25671271" sldId="256"/>
            <ac:spMk id="894" creationId="{400176C1-F181-45DE-8D2B-497EE7BD6E09}"/>
          </ac:spMkLst>
        </pc:spChg>
        <pc:spChg chg="add mod replST">
          <ac:chgData name="Martin Locock" userId="e15b0232-237d-4436-a587-677fdd88485c" providerId="ADAL" clId="{F1684629-C362-4963-B203-FB705DF8ED3D}" dt="2024-01-05T10:17:01.670" v="20471"/>
          <ac:spMkLst>
            <pc:docMk/>
            <pc:sldMk cId="25671271" sldId="256"/>
            <ac:spMk id="895" creationId="{CE0F4E3D-B139-43FD-AE76-E68369375230}"/>
          </ac:spMkLst>
        </pc:spChg>
        <pc:spChg chg="add mod replST">
          <ac:chgData name="Martin Locock" userId="e15b0232-237d-4436-a587-677fdd88485c" providerId="ADAL" clId="{F1684629-C362-4963-B203-FB705DF8ED3D}" dt="2024-01-05T10:17:01.670" v="20480"/>
          <ac:spMkLst>
            <pc:docMk/>
            <pc:sldMk cId="25671271" sldId="256"/>
            <ac:spMk id="896" creationId="{9AFCE403-B5EB-4DD4-9066-6EF456DDEA18}"/>
          </ac:spMkLst>
        </pc:spChg>
        <pc:spChg chg="add mod replST">
          <ac:chgData name="Martin Locock" userId="e15b0232-237d-4436-a587-677fdd88485c" providerId="ADAL" clId="{F1684629-C362-4963-B203-FB705DF8ED3D}" dt="2024-01-05T10:17:01.680" v="20489"/>
          <ac:spMkLst>
            <pc:docMk/>
            <pc:sldMk cId="25671271" sldId="256"/>
            <ac:spMk id="897" creationId="{5D49DB80-5DE8-4FBE-B83A-4AAD5DCC64FB}"/>
          </ac:spMkLst>
        </pc:spChg>
        <pc:spChg chg="add mod replST">
          <ac:chgData name="Martin Locock" userId="e15b0232-237d-4436-a587-677fdd88485c" providerId="ADAL" clId="{F1684629-C362-4963-B203-FB705DF8ED3D}" dt="2024-01-05T10:17:01.680" v="20498"/>
          <ac:spMkLst>
            <pc:docMk/>
            <pc:sldMk cId="25671271" sldId="256"/>
            <ac:spMk id="898" creationId="{7120E462-FD73-421D-BD2F-C0223662AEE4}"/>
          </ac:spMkLst>
        </pc:spChg>
        <pc:spChg chg="add mod replST">
          <ac:chgData name="Martin Locock" userId="e15b0232-237d-4436-a587-677fdd88485c" providerId="ADAL" clId="{F1684629-C362-4963-B203-FB705DF8ED3D}" dt="2024-01-05T10:17:01.688" v="20507"/>
          <ac:spMkLst>
            <pc:docMk/>
            <pc:sldMk cId="25671271" sldId="256"/>
            <ac:spMk id="899" creationId="{285E7BCC-5732-4D20-9CFD-45EA8BEE29A2}"/>
          </ac:spMkLst>
        </pc:spChg>
        <pc:spChg chg="add mod replST">
          <ac:chgData name="Martin Locock" userId="e15b0232-237d-4436-a587-677fdd88485c" providerId="ADAL" clId="{F1684629-C362-4963-B203-FB705DF8ED3D}" dt="2024-01-05T10:17:01.691" v="20516"/>
          <ac:spMkLst>
            <pc:docMk/>
            <pc:sldMk cId="25671271" sldId="256"/>
            <ac:spMk id="900" creationId="{2285051F-65DB-4FE2-BDE1-CC188341BC86}"/>
          </ac:spMkLst>
        </pc:spChg>
        <pc:spChg chg="add mod replST">
          <ac:chgData name="Martin Locock" userId="e15b0232-237d-4436-a587-677fdd88485c" providerId="ADAL" clId="{F1684629-C362-4963-B203-FB705DF8ED3D}" dt="2024-01-05T10:17:01.691" v="20525"/>
          <ac:spMkLst>
            <pc:docMk/>
            <pc:sldMk cId="25671271" sldId="256"/>
            <ac:spMk id="901" creationId="{1A91D665-2EF7-4EAB-8645-B42D53F3EA59}"/>
          </ac:spMkLst>
        </pc:spChg>
        <pc:spChg chg="add mod replST">
          <ac:chgData name="Martin Locock" userId="e15b0232-237d-4436-a587-677fdd88485c" providerId="ADAL" clId="{F1684629-C362-4963-B203-FB705DF8ED3D}" dt="2024-01-05T10:17:01.702" v="20534"/>
          <ac:spMkLst>
            <pc:docMk/>
            <pc:sldMk cId="25671271" sldId="256"/>
            <ac:spMk id="902" creationId="{FE74E9E2-F751-4A77-8CC0-746DB1CE38F3}"/>
          </ac:spMkLst>
        </pc:spChg>
        <pc:spChg chg="add mod replST">
          <ac:chgData name="Martin Locock" userId="e15b0232-237d-4436-a587-677fdd88485c" providerId="ADAL" clId="{F1684629-C362-4963-B203-FB705DF8ED3D}" dt="2024-01-05T10:17:01.704" v="20543"/>
          <ac:spMkLst>
            <pc:docMk/>
            <pc:sldMk cId="25671271" sldId="256"/>
            <ac:spMk id="903" creationId="{92077D43-D71E-49D7-9E7C-B7F66DF01A3E}"/>
          </ac:spMkLst>
        </pc:spChg>
        <pc:spChg chg="add mod replST">
          <ac:chgData name="Martin Locock" userId="e15b0232-237d-4436-a587-677fdd88485c" providerId="ADAL" clId="{F1684629-C362-4963-B203-FB705DF8ED3D}" dt="2024-01-05T10:17:01.711" v="20552"/>
          <ac:spMkLst>
            <pc:docMk/>
            <pc:sldMk cId="25671271" sldId="256"/>
            <ac:spMk id="904" creationId="{F779416B-2F0E-4F8B-9CB2-A4D508A10AA8}"/>
          </ac:spMkLst>
        </pc:spChg>
        <pc:spChg chg="add mod replST">
          <ac:chgData name="Martin Locock" userId="e15b0232-237d-4436-a587-677fdd88485c" providerId="ADAL" clId="{F1684629-C362-4963-B203-FB705DF8ED3D}" dt="2024-01-05T10:17:01.711" v="20561"/>
          <ac:spMkLst>
            <pc:docMk/>
            <pc:sldMk cId="25671271" sldId="256"/>
            <ac:spMk id="905" creationId="{BB309FA6-9ECA-4CED-9786-066A6AFCC442}"/>
          </ac:spMkLst>
        </pc:spChg>
        <pc:spChg chg="add mod replST">
          <ac:chgData name="Martin Locock" userId="e15b0232-237d-4436-a587-677fdd88485c" providerId="ADAL" clId="{F1684629-C362-4963-B203-FB705DF8ED3D}" dt="2024-01-05T10:17:01.721" v="20570"/>
          <ac:spMkLst>
            <pc:docMk/>
            <pc:sldMk cId="25671271" sldId="256"/>
            <ac:spMk id="906" creationId="{B6C78A3C-62CA-4575-860F-BB38DDD4F8F5}"/>
          </ac:spMkLst>
        </pc:spChg>
        <pc:spChg chg="add mod replST">
          <ac:chgData name="Martin Locock" userId="e15b0232-237d-4436-a587-677fdd88485c" providerId="ADAL" clId="{F1684629-C362-4963-B203-FB705DF8ED3D}" dt="2024-01-05T10:17:01.721" v="20579"/>
          <ac:spMkLst>
            <pc:docMk/>
            <pc:sldMk cId="25671271" sldId="256"/>
            <ac:spMk id="907" creationId="{238FEF39-3741-460B-AFF9-2330D3B861B8}"/>
          </ac:spMkLst>
        </pc:spChg>
        <pc:spChg chg="add mod replST">
          <ac:chgData name="Martin Locock" userId="e15b0232-237d-4436-a587-677fdd88485c" providerId="ADAL" clId="{F1684629-C362-4963-B203-FB705DF8ED3D}" dt="2024-01-05T10:17:01.729" v="20588"/>
          <ac:spMkLst>
            <pc:docMk/>
            <pc:sldMk cId="25671271" sldId="256"/>
            <ac:spMk id="908" creationId="{0FCA4DC6-74FD-4A7E-86AD-C83DD58A8E2F}"/>
          </ac:spMkLst>
        </pc:spChg>
        <pc:spChg chg="add mod replST">
          <ac:chgData name="Martin Locock" userId="e15b0232-237d-4436-a587-677fdd88485c" providerId="ADAL" clId="{F1684629-C362-4963-B203-FB705DF8ED3D}" dt="2024-01-05T10:17:01.731" v="20597"/>
          <ac:spMkLst>
            <pc:docMk/>
            <pc:sldMk cId="25671271" sldId="256"/>
            <ac:spMk id="909" creationId="{E95CAF8E-CA1C-4C1F-B9C4-B9F16980694A}"/>
          </ac:spMkLst>
        </pc:spChg>
        <pc:spChg chg="add mod replST">
          <ac:chgData name="Martin Locock" userId="e15b0232-237d-4436-a587-677fdd88485c" providerId="ADAL" clId="{F1684629-C362-4963-B203-FB705DF8ED3D}" dt="2024-01-05T10:17:01.739" v="20606"/>
          <ac:spMkLst>
            <pc:docMk/>
            <pc:sldMk cId="25671271" sldId="256"/>
            <ac:spMk id="910" creationId="{02F9E2DB-F0B1-4CF9-BF41-E228CEAC585E}"/>
          </ac:spMkLst>
        </pc:spChg>
        <pc:spChg chg="add mod replST">
          <ac:chgData name="Martin Locock" userId="e15b0232-237d-4436-a587-677fdd88485c" providerId="ADAL" clId="{F1684629-C362-4963-B203-FB705DF8ED3D}" dt="2024-01-05T10:17:01.741" v="20615"/>
          <ac:spMkLst>
            <pc:docMk/>
            <pc:sldMk cId="25671271" sldId="256"/>
            <ac:spMk id="911" creationId="{29A51D7D-624E-428F-95C8-63B89C9FBAE9}"/>
          </ac:spMkLst>
        </pc:spChg>
        <pc:spChg chg="add mod replST">
          <ac:chgData name="Martin Locock" userId="e15b0232-237d-4436-a587-677fdd88485c" providerId="ADAL" clId="{F1684629-C362-4963-B203-FB705DF8ED3D}" dt="2024-01-05T10:17:01.741" v="20624"/>
          <ac:spMkLst>
            <pc:docMk/>
            <pc:sldMk cId="25671271" sldId="256"/>
            <ac:spMk id="912" creationId="{61659072-179A-4B87-B726-50D997F1105B}"/>
          </ac:spMkLst>
        </pc:spChg>
        <pc:spChg chg="add mod replST">
          <ac:chgData name="Martin Locock" userId="e15b0232-237d-4436-a587-677fdd88485c" providerId="ADAL" clId="{F1684629-C362-4963-B203-FB705DF8ED3D}" dt="2024-01-05T10:17:01.751" v="20633"/>
          <ac:spMkLst>
            <pc:docMk/>
            <pc:sldMk cId="25671271" sldId="256"/>
            <ac:spMk id="913" creationId="{5B18617E-A3DB-4A17-B373-FBE2EA9DBB58}"/>
          </ac:spMkLst>
        </pc:spChg>
        <pc:spChg chg="add mod replST">
          <ac:chgData name="Martin Locock" userId="e15b0232-237d-4436-a587-677fdd88485c" providerId="ADAL" clId="{F1684629-C362-4963-B203-FB705DF8ED3D}" dt="2024-01-05T10:17:01.751" v="20642"/>
          <ac:spMkLst>
            <pc:docMk/>
            <pc:sldMk cId="25671271" sldId="256"/>
            <ac:spMk id="914" creationId="{601AE81D-874F-4EDA-94CB-2FE59B1B4F33}"/>
          </ac:spMkLst>
        </pc:spChg>
        <pc:spChg chg="add mod replST">
          <ac:chgData name="Martin Locock" userId="e15b0232-237d-4436-a587-677fdd88485c" providerId="ADAL" clId="{F1684629-C362-4963-B203-FB705DF8ED3D}" dt="2024-01-05T10:17:01.762" v="20651"/>
          <ac:spMkLst>
            <pc:docMk/>
            <pc:sldMk cId="25671271" sldId="256"/>
            <ac:spMk id="915" creationId="{605F2183-060A-4654-938B-9C921678D643}"/>
          </ac:spMkLst>
        </pc:spChg>
        <pc:spChg chg="add mod replST">
          <ac:chgData name="Martin Locock" userId="e15b0232-237d-4436-a587-677fdd88485c" providerId="ADAL" clId="{F1684629-C362-4963-B203-FB705DF8ED3D}" dt="2024-01-05T10:17:01.762" v="20660"/>
          <ac:spMkLst>
            <pc:docMk/>
            <pc:sldMk cId="25671271" sldId="256"/>
            <ac:spMk id="916" creationId="{BAD21DA1-FCC0-4C57-A805-99703D37D4E0}"/>
          </ac:spMkLst>
        </pc:spChg>
        <pc:spChg chg="add mod replST">
          <ac:chgData name="Martin Locock" userId="e15b0232-237d-4436-a587-677fdd88485c" providerId="ADAL" clId="{F1684629-C362-4963-B203-FB705DF8ED3D}" dt="2024-01-05T10:17:01.770" v="20669"/>
          <ac:spMkLst>
            <pc:docMk/>
            <pc:sldMk cId="25671271" sldId="256"/>
            <ac:spMk id="917" creationId="{928FC5CE-C6E7-479D-8C49-946B838888B6}"/>
          </ac:spMkLst>
        </pc:spChg>
        <pc:spChg chg="add mod replST">
          <ac:chgData name="Martin Locock" userId="e15b0232-237d-4436-a587-677fdd88485c" providerId="ADAL" clId="{F1684629-C362-4963-B203-FB705DF8ED3D}" dt="2024-01-05T10:17:01.772" v="20678"/>
          <ac:spMkLst>
            <pc:docMk/>
            <pc:sldMk cId="25671271" sldId="256"/>
            <ac:spMk id="918" creationId="{68DAE96E-5F11-4ACA-BE59-B23DB437D219}"/>
          </ac:spMkLst>
        </pc:spChg>
        <pc:spChg chg="add mod replST">
          <ac:chgData name="Martin Locock" userId="e15b0232-237d-4436-a587-677fdd88485c" providerId="ADAL" clId="{F1684629-C362-4963-B203-FB705DF8ED3D}" dt="2024-01-05T10:17:01.772" v="20687"/>
          <ac:spMkLst>
            <pc:docMk/>
            <pc:sldMk cId="25671271" sldId="256"/>
            <ac:spMk id="919" creationId="{2A323A50-1F91-491C-80E5-ECA9DC8D8EAA}"/>
          </ac:spMkLst>
        </pc:spChg>
        <pc:spChg chg="add mod replST">
          <ac:chgData name="Martin Locock" userId="e15b0232-237d-4436-a587-677fdd88485c" providerId="ADAL" clId="{F1684629-C362-4963-B203-FB705DF8ED3D}" dt="2024-01-05T10:17:01.782" v="20696"/>
          <ac:spMkLst>
            <pc:docMk/>
            <pc:sldMk cId="25671271" sldId="256"/>
            <ac:spMk id="920" creationId="{FC261295-9D5C-4049-937B-725C232D5D29}"/>
          </ac:spMkLst>
        </pc:spChg>
        <pc:spChg chg="add mod replST">
          <ac:chgData name="Martin Locock" userId="e15b0232-237d-4436-a587-677fdd88485c" providerId="ADAL" clId="{F1684629-C362-4963-B203-FB705DF8ED3D}" dt="2024-01-05T10:17:01.782" v="20705"/>
          <ac:spMkLst>
            <pc:docMk/>
            <pc:sldMk cId="25671271" sldId="256"/>
            <ac:spMk id="921" creationId="{1428CD89-94C8-4D5B-A29C-BB0130F14661}"/>
          </ac:spMkLst>
        </pc:spChg>
        <pc:spChg chg="add mod replST">
          <ac:chgData name="Martin Locock" userId="e15b0232-237d-4436-a587-677fdd88485c" providerId="ADAL" clId="{F1684629-C362-4963-B203-FB705DF8ED3D}" dt="2024-01-05T10:17:01.790" v="20714"/>
          <ac:spMkLst>
            <pc:docMk/>
            <pc:sldMk cId="25671271" sldId="256"/>
            <ac:spMk id="922" creationId="{3BBBC576-8900-4026-8D00-952E48FFA526}"/>
          </ac:spMkLst>
        </pc:spChg>
        <pc:spChg chg="add mod replST">
          <ac:chgData name="Martin Locock" userId="e15b0232-237d-4436-a587-677fdd88485c" providerId="ADAL" clId="{F1684629-C362-4963-B203-FB705DF8ED3D}" dt="2024-01-05T10:17:01.792" v="20723"/>
          <ac:spMkLst>
            <pc:docMk/>
            <pc:sldMk cId="25671271" sldId="256"/>
            <ac:spMk id="923" creationId="{B1E561DC-54AC-4D0E-9140-BE7C7B2D6493}"/>
          </ac:spMkLst>
        </pc:spChg>
        <pc:spChg chg="add mod replST">
          <ac:chgData name="Martin Locock" userId="e15b0232-237d-4436-a587-677fdd88485c" providerId="ADAL" clId="{F1684629-C362-4963-B203-FB705DF8ED3D}" dt="2024-01-05T10:17:01.800" v="20732"/>
          <ac:spMkLst>
            <pc:docMk/>
            <pc:sldMk cId="25671271" sldId="256"/>
            <ac:spMk id="924" creationId="{7C1EB47C-25CF-4D84-B774-A9C462777CF0}"/>
          </ac:spMkLst>
        </pc:spChg>
        <pc:spChg chg="add mod replST">
          <ac:chgData name="Martin Locock" userId="e15b0232-237d-4436-a587-677fdd88485c" providerId="ADAL" clId="{F1684629-C362-4963-B203-FB705DF8ED3D}" dt="2024-01-05T10:17:01.802" v="20741"/>
          <ac:spMkLst>
            <pc:docMk/>
            <pc:sldMk cId="25671271" sldId="256"/>
            <ac:spMk id="925" creationId="{B9E36296-A8C2-4528-8630-3EB2FC201E93}"/>
          </ac:spMkLst>
        </pc:spChg>
        <pc:spChg chg="add mod replST">
          <ac:chgData name="Martin Locock" userId="e15b0232-237d-4436-a587-677fdd88485c" providerId="ADAL" clId="{F1684629-C362-4963-B203-FB705DF8ED3D}" dt="2024-01-05T10:17:01.812" v="20750"/>
          <ac:spMkLst>
            <pc:docMk/>
            <pc:sldMk cId="25671271" sldId="256"/>
            <ac:spMk id="926" creationId="{7DE391A7-A10F-44FE-95DC-5987949E356D}"/>
          </ac:spMkLst>
        </pc:spChg>
        <pc:spChg chg="add mod replST">
          <ac:chgData name="Martin Locock" userId="e15b0232-237d-4436-a587-677fdd88485c" providerId="ADAL" clId="{F1684629-C362-4963-B203-FB705DF8ED3D}" dt="2024-01-05T10:17:01.820" v="20759"/>
          <ac:spMkLst>
            <pc:docMk/>
            <pc:sldMk cId="25671271" sldId="256"/>
            <ac:spMk id="927" creationId="{348116DC-8FF8-4973-A171-6C289A972EA6}"/>
          </ac:spMkLst>
        </pc:spChg>
        <pc:spChg chg="add mod replST">
          <ac:chgData name="Martin Locock" userId="e15b0232-237d-4436-a587-677fdd88485c" providerId="ADAL" clId="{F1684629-C362-4963-B203-FB705DF8ED3D}" dt="2024-01-05T10:17:01.822" v="20768"/>
          <ac:spMkLst>
            <pc:docMk/>
            <pc:sldMk cId="25671271" sldId="256"/>
            <ac:spMk id="928" creationId="{46ED8175-A88D-4B1B-B3CE-2EEDA03044F0}"/>
          </ac:spMkLst>
        </pc:spChg>
        <pc:spChg chg="add mod replST">
          <ac:chgData name="Martin Locock" userId="e15b0232-237d-4436-a587-677fdd88485c" providerId="ADAL" clId="{F1684629-C362-4963-B203-FB705DF8ED3D}" dt="2024-01-05T10:17:01.833" v="20777"/>
          <ac:spMkLst>
            <pc:docMk/>
            <pc:sldMk cId="25671271" sldId="256"/>
            <ac:spMk id="929" creationId="{40337151-AC6F-4B39-95E7-AB421F6AA078}"/>
          </ac:spMkLst>
        </pc:spChg>
        <pc:spChg chg="add mod replST">
          <ac:chgData name="Martin Locock" userId="e15b0232-237d-4436-a587-677fdd88485c" providerId="ADAL" clId="{F1684629-C362-4963-B203-FB705DF8ED3D}" dt="2024-01-05T10:17:01.843" v="20786"/>
          <ac:spMkLst>
            <pc:docMk/>
            <pc:sldMk cId="25671271" sldId="256"/>
            <ac:spMk id="930" creationId="{4C226F5A-FAE3-49FA-9C74-6B419E80F943}"/>
          </ac:spMkLst>
        </pc:spChg>
        <pc:spChg chg="add mod replST">
          <ac:chgData name="Martin Locock" userId="e15b0232-237d-4436-a587-677fdd88485c" providerId="ADAL" clId="{F1684629-C362-4963-B203-FB705DF8ED3D}" dt="2024-01-05T10:17:01.853" v="20795"/>
          <ac:spMkLst>
            <pc:docMk/>
            <pc:sldMk cId="25671271" sldId="256"/>
            <ac:spMk id="931" creationId="{0E5D7FBB-2235-44DC-9970-D1FD3C79FE84}"/>
          </ac:spMkLst>
        </pc:spChg>
        <pc:spChg chg="add mod replST">
          <ac:chgData name="Martin Locock" userId="e15b0232-237d-4436-a587-677fdd88485c" providerId="ADAL" clId="{F1684629-C362-4963-B203-FB705DF8ED3D}" dt="2024-01-05T10:17:01.853" v="20804"/>
          <ac:spMkLst>
            <pc:docMk/>
            <pc:sldMk cId="25671271" sldId="256"/>
            <ac:spMk id="932" creationId="{232AC1EE-CBB7-49A1-9081-5E0DB976C129}"/>
          </ac:spMkLst>
        </pc:spChg>
        <pc:spChg chg="add mod replST">
          <ac:chgData name="Martin Locock" userId="e15b0232-237d-4436-a587-677fdd88485c" providerId="ADAL" clId="{F1684629-C362-4963-B203-FB705DF8ED3D}" dt="2024-01-05T10:17:01.863" v="20813"/>
          <ac:spMkLst>
            <pc:docMk/>
            <pc:sldMk cId="25671271" sldId="256"/>
            <ac:spMk id="933" creationId="{6E5BA943-930A-48BB-AF05-EFCCFEC30215}"/>
          </ac:spMkLst>
        </pc:spChg>
        <pc:spChg chg="add mod replST">
          <ac:chgData name="Martin Locock" userId="e15b0232-237d-4436-a587-677fdd88485c" providerId="ADAL" clId="{F1684629-C362-4963-B203-FB705DF8ED3D}" dt="2024-01-05T10:17:01.863" v="20822"/>
          <ac:spMkLst>
            <pc:docMk/>
            <pc:sldMk cId="25671271" sldId="256"/>
            <ac:spMk id="934" creationId="{67A46DE4-4993-4304-A815-E3227CCF3330}"/>
          </ac:spMkLst>
        </pc:spChg>
        <pc:spChg chg="add mod replST">
          <ac:chgData name="Martin Locock" userId="e15b0232-237d-4436-a587-677fdd88485c" providerId="ADAL" clId="{F1684629-C362-4963-B203-FB705DF8ED3D}" dt="2024-01-05T10:17:01.871" v="20831"/>
          <ac:spMkLst>
            <pc:docMk/>
            <pc:sldMk cId="25671271" sldId="256"/>
            <ac:spMk id="935" creationId="{1436800D-EF07-4FA4-BA4F-8C4AAA94EF2C}"/>
          </ac:spMkLst>
        </pc:spChg>
        <pc:spChg chg="add mod replST">
          <ac:chgData name="Martin Locock" userId="e15b0232-237d-4436-a587-677fdd88485c" providerId="ADAL" clId="{F1684629-C362-4963-B203-FB705DF8ED3D}" dt="2024-01-05T10:17:01.873" v="20840"/>
          <ac:spMkLst>
            <pc:docMk/>
            <pc:sldMk cId="25671271" sldId="256"/>
            <ac:spMk id="936" creationId="{7BC46A8A-46BE-4C5D-8703-8CE8D392E1BD}"/>
          </ac:spMkLst>
        </pc:spChg>
        <pc:spChg chg="add mod replST">
          <ac:chgData name="Martin Locock" userId="e15b0232-237d-4436-a587-677fdd88485c" providerId="ADAL" clId="{F1684629-C362-4963-B203-FB705DF8ED3D}" dt="2024-01-05T10:17:01.873" v="20849"/>
          <ac:spMkLst>
            <pc:docMk/>
            <pc:sldMk cId="25671271" sldId="256"/>
            <ac:spMk id="937" creationId="{53FC6EE8-9FE1-4F3D-A572-28893E6C81F3}"/>
          </ac:spMkLst>
        </pc:spChg>
        <pc:spChg chg="add mod replST">
          <ac:chgData name="Martin Locock" userId="e15b0232-237d-4436-a587-677fdd88485c" providerId="ADAL" clId="{F1684629-C362-4963-B203-FB705DF8ED3D}" dt="2024-01-05T10:17:01.883" v="20858"/>
          <ac:spMkLst>
            <pc:docMk/>
            <pc:sldMk cId="25671271" sldId="256"/>
            <ac:spMk id="938" creationId="{7726DF95-C498-4F99-9702-C4B73C9D508E}"/>
          </ac:spMkLst>
        </pc:spChg>
        <pc:spChg chg="add mod replST">
          <ac:chgData name="Martin Locock" userId="e15b0232-237d-4436-a587-677fdd88485c" providerId="ADAL" clId="{F1684629-C362-4963-B203-FB705DF8ED3D}" dt="2024-01-05T10:17:01.883" v="20867"/>
          <ac:spMkLst>
            <pc:docMk/>
            <pc:sldMk cId="25671271" sldId="256"/>
            <ac:spMk id="939" creationId="{E8D87A70-2997-4A0D-B4DF-AB7C53694729}"/>
          </ac:spMkLst>
        </pc:spChg>
        <pc:spChg chg="add mod replST">
          <ac:chgData name="Martin Locock" userId="e15b0232-237d-4436-a587-677fdd88485c" providerId="ADAL" clId="{F1684629-C362-4963-B203-FB705DF8ED3D}" dt="2024-01-05T10:17:01.894" v="20876"/>
          <ac:spMkLst>
            <pc:docMk/>
            <pc:sldMk cId="25671271" sldId="256"/>
            <ac:spMk id="940" creationId="{4CF819FE-ABE8-47A2-9583-5EAE0E60021D}"/>
          </ac:spMkLst>
        </pc:spChg>
        <pc:spChg chg="add mod replST">
          <ac:chgData name="Martin Locock" userId="e15b0232-237d-4436-a587-677fdd88485c" providerId="ADAL" clId="{F1684629-C362-4963-B203-FB705DF8ED3D}" dt="2024-01-05T10:17:01.894" v="20885"/>
          <ac:spMkLst>
            <pc:docMk/>
            <pc:sldMk cId="25671271" sldId="256"/>
            <ac:spMk id="941" creationId="{663E200C-D276-4C25-AADB-D3CAE2FA125C}"/>
          </ac:spMkLst>
        </pc:spChg>
        <pc:spChg chg="add mod replST">
          <ac:chgData name="Martin Locock" userId="e15b0232-237d-4436-a587-677fdd88485c" providerId="ADAL" clId="{F1684629-C362-4963-B203-FB705DF8ED3D}" dt="2024-01-05T10:17:01.902" v="20894"/>
          <ac:spMkLst>
            <pc:docMk/>
            <pc:sldMk cId="25671271" sldId="256"/>
            <ac:spMk id="942" creationId="{02E8AC08-2048-40C5-9787-22550C94819F}"/>
          </ac:spMkLst>
        </pc:spChg>
        <pc:spChg chg="add mod replST">
          <ac:chgData name="Martin Locock" userId="e15b0232-237d-4436-a587-677fdd88485c" providerId="ADAL" clId="{F1684629-C362-4963-B203-FB705DF8ED3D}" dt="2024-01-05T10:17:01.904" v="20903"/>
          <ac:spMkLst>
            <pc:docMk/>
            <pc:sldMk cId="25671271" sldId="256"/>
            <ac:spMk id="943" creationId="{8828CCF0-3C26-4039-AB4D-94B1394946B4}"/>
          </ac:spMkLst>
        </pc:spChg>
        <pc:spChg chg="add mod replST">
          <ac:chgData name="Martin Locock" userId="e15b0232-237d-4436-a587-677fdd88485c" providerId="ADAL" clId="{F1684629-C362-4963-B203-FB705DF8ED3D}" dt="2024-01-05T10:17:01.914" v="20912"/>
          <ac:spMkLst>
            <pc:docMk/>
            <pc:sldMk cId="25671271" sldId="256"/>
            <ac:spMk id="944" creationId="{8C6322F4-DAFD-4A52-9A26-8715B3797E96}"/>
          </ac:spMkLst>
        </pc:spChg>
        <pc:spChg chg="add mod replST">
          <ac:chgData name="Martin Locock" userId="e15b0232-237d-4436-a587-677fdd88485c" providerId="ADAL" clId="{F1684629-C362-4963-B203-FB705DF8ED3D}" dt="2024-01-05T10:17:01.924" v="20921"/>
          <ac:spMkLst>
            <pc:docMk/>
            <pc:sldMk cId="25671271" sldId="256"/>
            <ac:spMk id="945" creationId="{55572593-B1E3-4ECC-B4CB-85F48BD38C05}"/>
          </ac:spMkLst>
        </pc:spChg>
        <pc:spChg chg="add mod replST">
          <ac:chgData name="Martin Locock" userId="e15b0232-237d-4436-a587-677fdd88485c" providerId="ADAL" clId="{F1684629-C362-4963-B203-FB705DF8ED3D}" dt="2024-01-05T10:17:01.924" v="20930"/>
          <ac:spMkLst>
            <pc:docMk/>
            <pc:sldMk cId="25671271" sldId="256"/>
            <ac:spMk id="946" creationId="{81604F6B-69B9-4DD4-831C-25BA116F6846}"/>
          </ac:spMkLst>
        </pc:spChg>
        <pc:spChg chg="add mod replST">
          <ac:chgData name="Martin Locock" userId="e15b0232-237d-4436-a587-677fdd88485c" providerId="ADAL" clId="{F1684629-C362-4963-B203-FB705DF8ED3D}" dt="2024-01-05T10:17:01.934" v="20939"/>
          <ac:spMkLst>
            <pc:docMk/>
            <pc:sldMk cId="25671271" sldId="256"/>
            <ac:spMk id="947" creationId="{55A7E768-B6DA-45D7-BEA8-6A5DCC35D35C}"/>
          </ac:spMkLst>
        </pc:spChg>
        <pc:spChg chg="add mod replST">
          <ac:chgData name="Martin Locock" userId="e15b0232-237d-4436-a587-677fdd88485c" providerId="ADAL" clId="{F1684629-C362-4963-B203-FB705DF8ED3D}" dt="2024-01-05T10:17:01.934" v="20948"/>
          <ac:spMkLst>
            <pc:docMk/>
            <pc:sldMk cId="25671271" sldId="256"/>
            <ac:spMk id="948" creationId="{8D1EDBB5-013C-4A92-AD57-394CFA42429A}"/>
          </ac:spMkLst>
        </pc:spChg>
        <pc:spChg chg="add mod replST">
          <ac:chgData name="Martin Locock" userId="e15b0232-237d-4436-a587-677fdd88485c" providerId="ADAL" clId="{F1684629-C362-4963-B203-FB705DF8ED3D}" dt="2024-01-05T10:17:01.945" v="20957"/>
          <ac:spMkLst>
            <pc:docMk/>
            <pc:sldMk cId="25671271" sldId="256"/>
            <ac:spMk id="949" creationId="{44AD822F-1513-4FD5-A418-C338C7B64AD4}"/>
          </ac:spMkLst>
        </pc:spChg>
        <pc:spChg chg="add mod replST">
          <ac:chgData name="Martin Locock" userId="e15b0232-237d-4436-a587-677fdd88485c" providerId="ADAL" clId="{F1684629-C362-4963-B203-FB705DF8ED3D}" dt="2024-01-05T10:17:01.945" v="20966"/>
          <ac:spMkLst>
            <pc:docMk/>
            <pc:sldMk cId="25671271" sldId="256"/>
            <ac:spMk id="950" creationId="{E20E3E19-E93A-4C26-877F-01105C1C47A1}"/>
          </ac:spMkLst>
        </pc:spChg>
        <pc:spChg chg="add mod replST">
          <ac:chgData name="Martin Locock" userId="e15b0232-237d-4436-a587-677fdd88485c" providerId="ADAL" clId="{F1684629-C362-4963-B203-FB705DF8ED3D}" dt="2024-01-05T10:17:01.955" v="20975"/>
          <ac:spMkLst>
            <pc:docMk/>
            <pc:sldMk cId="25671271" sldId="256"/>
            <ac:spMk id="951" creationId="{93338BF3-D538-4C25-BF7E-646DC20CBF1E}"/>
          </ac:spMkLst>
        </pc:spChg>
        <pc:spChg chg="add mod replST">
          <ac:chgData name="Martin Locock" userId="e15b0232-237d-4436-a587-677fdd88485c" providerId="ADAL" clId="{F1684629-C362-4963-B203-FB705DF8ED3D}" dt="2024-01-05T10:17:01.955" v="20984"/>
          <ac:spMkLst>
            <pc:docMk/>
            <pc:sldMk cId="25671271" sldId="256"/>
            <ac:spMk id="952" creationId="{EC8D2EA8-52B4-4DF0-BE2A-0A7FE5EC37BE}"/>
          </ac:spMkLst>
        </pc:spChg>
        <pc:spChg chg="add mod replST">
          <ac:chgData name="Martin Locock" userId="e15b0232-237d-4436-a587-677fdd88485c" providerId="ADAL" clId="{F1684629-C362-4963-B203-FB705DF8ED3D}" dt="2024-01-05T10:17:01.965" v="20993"/>
          <ac:spMkLst>
            <pc:docMk/>
            <pc:sldMk cId="25671271" sldId="256"/>
            <ac:spMk id="953" creationId="{E385250C-0A36-436A-B3A2-74E332AE1617}"/>
          </ac:spMkLst>
        </pc:spChg>
        <pc:spChg chg="add mod replST">
          <ac:chgData name="Martin Locock" userId="e15b0232-237d-4436-a587-677fdd88485c" providerId="ADAL" clId="{F1684629-C362-4963-B203-FB705DF8ED3D}" dt="2024-01-05T10:17:01.965" v="21002"/>
          <ac:spMkLst>
            <pc:docMk/>
            <pc:sldMk cId="25671271" sldId="256"/>
            <ac:spMk id="954" creationId="{15EAE26B-E447-4A4E-BEBF-EF60B18AC57C}"/>
          </ac:spMkLst>
        </pc:spChg>
        <pc:spChg chg="add mod replST">
          <ac:chgData name="Martin Locock" userId="e15b0232-237d-4436-a587-677fdd88485c" providerId="ADAL" clId="{F1684629-C362-4963-B203-FB705DF8ED3D}" dt="2024-01-05T10:17:01.975" v="21011"/>
          <ac:spMkLst>
            <pc:docMk/>
            <pc:sldMk cId="25671271" sldId="256"/>
            <ac:spMk id="955" creationId="{0B792F0D-2BA8-4B8B-8D1A-386C0DD1E35B}"/>
          </ac:spMkLst>
        </pc:spChg>
        <pc:spChg chg="add mod replST">
          <ac:chgData name="Martin Locock" userId="e15b0232-237d-4436-a587-677fdd88485c" providerId="ADAL" clId="{F1684629-C362-4963-B203-FB705DF8ED3D}" dt="2024-01-05T10:17:01.983" v="21020"/>
          <ac:spMkLst>
            <pc:docMk/>
            <pc:sldMk cId="25671271" sldId="256"/>
            <ac:spMk id="956" creationId="{15AAC6D5-3BAF-45AE-8694-3FDB0CACDC9D}"/>
          </ac:spMkLst>
        </pc:spChg>
        <pc:spChg chg="add mod replST">
          <ac:chgData name="Martin Locock" userId="e15b0232-237d-4436-a587-677fdd88485c" providerId="ADAL" clId="{F1684629-C362-4963-B203-FB705DF8ED3D}" dt="2024-01-05T10:17:01.985" v="21029"/>
          <ac:spMkLst>
            <pc:docMk/>
            <pc:sldMk cId="25671271" sldId="256"/>
            <ac:spMk id="957" creationId="{C5354209-76F5-4DD5-AF96-D00630899CA7}"/>
          </ac:spMkLst>
        </pc:spChg>
        <pc:spChg chg="add mod replST">
          <ac:chgData name="Martin Locock" userId="e15b0232-237d-4436-a587-677fdd88485c" providerId="ADAL" clId="{F1684629-C362-4963-B203-FB705DF8ED3D}" dt="2024-01-05T10:17:01.993" v="21038"/>
          <ac:spMkLst>
            <pc:docMk/>
            <pc:sldMk cId="25671271" sldId="256"/>
            <ac:spMk id="958" creationId="{14594692-EB91-4B0E-A358-3BFA51A1FAD3}"/>
          </ac:spMkLst>
        </pc:spChg>
        <pc:spChg chg="add mod replST">
          <ac:chgData name="Martin Locock" userId="e15b0232-237d-4436-a587-677fdd88485c" providerId="ADAL" clId="{F1684629-C362-4963-B203-FB705DF8ED3D}" dt="2024-01-05T10:17:01.995" v="21047"/>
          <ac:spMkLst>
            <pc:docMk/>
            <pc:sldMk cId="25671271" sldId="256"/>
            <ac:spMk id="959" creationId="{2DA1D613-B454-4873-AFB2-23995B7423EF}"/>
          </ac:spMkLst>
        </pc:spChg>
        <pc:spChg chg="add mod replST">
          <ac:chgData name="Martin Locock" userId="e15b0232-237d-4436-a587-677fdd88485c" providerId="ADAL" clId="{F1684629-C362-4963-B203-FB705DF8ED3D}" dt="2024-01-05T10:17:01.995" v="21056"/>
          <ac:spMkLst>
            <pc:docMk/>
            <pc:sldMk cId="25671271" sldId="256"/>
            <ac:spMk id="960" creationId="{A1D0477C-05B2-41E2-AAF8-E366F216DDC7}"/>
          </ac:spMkLst>
        </pc:spChg>
        <pc:spChg chg="add mod replST">
          <ac:chgData name="Martin Locock" userId="e15b0232-237d-4436-a587-677fdd88485c" providerId="ADAL" clId="{F1684629-C362-4963-B203-FB705DF8ED3D}" dt="2024-01-05T10:17:02.005" v="21065"/>
          <ac:spMkLst>
            <pc:docMk/>
            <pc:sldMk cId="25671271" sldId="256"/>
            <ac:spMk id="961" creationId="{6841DB56-3CB7-4537-9D18-4A7D4BC78583}"/>
          </ac:spMkLst>
        </pc:spChg>
        <pc:spChg chg="add mod replST">
          <ac:chgData name="Martin Locock" userId="e15b0232-237d-4436-a587-677fdd88485c" providerId="ADAL" clId="{F1684629-C362-4963-B203-FB705DF8ED3D}" dt="2024-01-05T10:17:02.005" v="21074"/>
          <ac:spMkLst>
            <pc:docMk/>
            <pc:sldMk cId="25671271" sldId="256"/>
            <ac:spMk id="962" creationId="{4E336C82-9CB9-404D-9DC8-B3C64AB81DA9}"/>
          </ac:spMkLst>
        </pc:spChg>
        <pc:spChg chg="add mod replST">
          <ac:chgData name="Martin Locock" userId="e15b0232-237d-4436-a587-677fdd88485c" providerId="ADAL" clId="{F1684629-C362-4963-B203-FB705DF8ED3D}" dt="2024-01-05T10:17:02.015" v="21083"/>
          <ac:spMkLst>
            <pc:docMk/>
            <pc:sldMk cId="25671271" sldId="256"/>
            <ac:spMk id="963" creationId="{BFA43F7E-1CA7-40E9-9952-309CDD264D6A}"/>
          </ac:spMkLst>
        </pc:spChg>
        <pc:spChg chg="add mod replST">
          <ac:chgData name="Martin Locock" userId="e15b0232-237d-4436-a587-677fdd88485c" providerId="ADAL" clId="{F1684629-C362-4963-B203-FB705DF8ED3D}" dt="2024-01-05T10:17:02.015" v="21092"/>
          <ac:spMkLst>
            <pc:docMk/>
            <pc:sldMk cId="25671271" sldId="256"/>
            <ac:spMk id="964" creationId="{405E7866-9E55-4CC6-A730-27BC41FEE8AE}"/>
          </ac:spMkLst>
        </pc:spChg>
        <pc:spChg chg="add mod replST">
          <ac:chgData name="Martin Locock" userId="e15b0232-237d-4436-a587-677fdd88485c" providerId="ADAL" clId="{F1684629-C362-4963-B203-FB705DF8ED3D}" dt="2024-01-05T10:17:02.025" v="21101"/>
          <ac:spMkLst>
            <pc:docMk/>
            <pc:sldMk cId="25671271" sldId="256"/>
            <ac:spMk id="965" creationId="{CE350871-FA65-4713-96FD-089AEED273CF}"/>
          </ac:spMkLst>
        </pc:spChg>
        <pc:spChg chg="add mod replST">
          <ac:chgData name="Martin Locock" userId="e15b0232-237d-4436-a587-677fdd88485c" providerId="ADAL" clId="{F1684629-C362-4963-B203-FB705DF8ED3D}" dt="2024-01-05T10:17:02.025" v="21110"/>
          <ac:spMkLst>
            <pc:docMk/>
            <pc:sldMk cId="25671271" sldId="256"/>
            <ac:spMk id="966" creationId="{930EDBCA-8B6A-4AC1-A9AA-D43AABEEC3ED}"/>
          </ac:spMkLst>
        </pc:spChg>
        <pc:spChg chg="add mod replST">
          <ac:chgData name="Martin Locock" userId="e15b0232-237d-4436-a587-677fdd88485c" providerId="ADAL" clId="{F1684629-C362-4963-B203-FB705DF8ED3D}" dt="2024-01-05T10:17:02.036" v="21119"/>
          <ac:spMkLst>
            <pc:docMk/>
            <pc:sldMk cId="25671271" sldId="256"/>
            <ac:spMk id="967" creationId="{63D1061D-EF6D-4BCC-AB2E-6B8DDEFB174D}"/>
          </ac:spMkLst>
        </pc:spChg>
        <pc:spChg chg="add mod replST">
          <ac:chgData name="Martin Locock" userId="e15b0232-237d-4436-a587-677fdd88485c" providerId="ADAL" clId="{F1684629-C362-4963-B203-FB705DF8ED3D}" dt="2024-01-05T10:17:02.036" v="21128"/>
          <ac:spMkLst>
            <pc:docMk/>
            <pc:sldMk cId="25671271" sldId="256"/>
            <ac:spMk id="968" creationId="{E49AD571-1433-4849-8130-4EE221E50404}"/>
          </ac:spMkLst>
        </pc:spChg>
        <pc:spChg chg="add mod replST">
          <ac:chgData name="Martin Locock" userId="e15b0232-237d-4436-a587-677fdd88485c" providerId="ADAL" clId="{F1684629-C362-4963-B203-FB705DF8ED3D}" dt="2024-01-05T10:17:02.046" v="21137"/>
          <ac:spMkLst>
            <pc:docMk/>
            <pc:sldMk cId="25671271" sldId="256"/>
            <ac:spMk id="969" creationId="{EECED039-42C7-4276-A234-EA308D69C303}"/>
          </ac:spMkLst>
        </pc:spChg>
        <pc:spChg chg="add mod replST">
          <ac:chgData name="Martin Locock" userId="e15b0232-237d-4436-a587-677fdd88485c" providerId="ADAL" clId="{F1684629-C362-4963-B203-FB705DF8ED3D}" dt="2024-01-05T10:17:02.046" v="21146"/>
          <ac:spMkLst>
            <pc:docMk/>
            <pc:sldMk cId="25671271" sldId="256"/>
            <ac:spMk id="970" creationId="{3D2C0956-3061-4C28-B26B-F76946677385}"/>
          </ac:spMkLst>
        </pc:spChg>
        <pc:spChg chg="add mod replST">
          <ac:chgData name="Martin Locock" userId="e15b0232-237d-4436-a587-677fdd88485c" providerId="ADAL" clId="{F1684629-C362-4963-B203-FB705DF8ED3D}" dt="2024-01-05T10:17:02.056" v="21155"/>
          <ac:spMkLst>
            <pc:docMk/>
            <pc:sldMk cId="25671271" sldId="256"/>
            <ac:spMk id="971" creationId="{C8B24C9F-0412-4F9E-8BB4-F25E7C5C620F}"/>
          </ac:spMkLst>
        </pc:spChg>
        <pc:spChg chg="add mod replST">
          <ac:chgData name="Martin Locock" userId="e15b0232-237d-4436-a587-677fdd88485c" providerId="ADAL" clId="{F1684629-C362-4963-B203-FB705DF8ED3D}" dt="2024-01-05T10:17:02.056" v="21164"/>
          <ac:spMkLst>
            <pc:docMk/>
            <pc:sldMk cId="25671271" sldId="256"/>
            <ac:spMk id="972" creationId="{19C441E6-F424-4764-8441-7B6520D387C8}"/>
          </ac:spMkLst>
        </pc:spChg>
        <pc:spChg chg="add mod replST">
          <ac:chgData name="Martin Locock" userId="e15b0232-237d-4436-a587-677fdd88485c" providerId="ADAL" clId="{F1684629-C362-4963-B203-FB705DF8ED3D}" dt="2024-01-05T10:17:02.066" v="21173"/>
          <ac:spMkLst>
            <pc:docMk/>
            <pc:sldMk cId="25671271" sldId="256"/>
            <ac:spMk id="973" creationId="{E1BB32EC-E82C-4AA2-B433-7C9FEA0A897D}"/>
          </ac:spMkLst>
        </pc:spChg>
        <pc:spChg chg="add mod replST">
          <ac:chgData name="Martin Locock" userId="e15b0232-237d-4436-a587-677fdd88485c" providerId="ADAL" clId="{F1684629-C362-4963-B203-FB705DF8ED3D}" dt="2024-01-05T10:17:02.066" v="21182"/>
          <ac:spMkLst>
            <pc:docMk/>
            <pc:sldMk cId="25671271" sldId="256"/>
            <ac:spMk id="974" creationId="{64B4D144-2DA7-4B94-B79E-3A7CB2216CB7}"/>
          </ac:spMkLst>
        </pc:spChg>
        <pc:spChg chg="add mod replST">
          <ac:chgData name="Martin Locock" userId="e15b0232-237d-4436-a587-677fdd88485c" providerId="ADAL" clId="{F1684629-C362-4963-B203-FB705DF8ED3D}" dt="2024-01-05T10:17:02.077" v="21191"/>
          <ac:spMkLst>
            <pc:docMk/>
            <pc:sldMk cId="25671271" sldId="256"/>
            <ac:spMk id="975" creationId="{B8D7A7FA-8159-4664-B233-5D83340B9F5D}"/>
          </ac:spMkLst>
        </pc:spChg>
        <pc:spChg chg="add mod replST">
          <ac:chgData name="Martin Locock" userId="e15b0232-237d-4436-a587-677fdd88485c" providerId="ADAL" clId="{F1684629-C362-4963-B203-FB705DF8ED3D}" dt="2024-01-05T10:17:02.077" v="21200"/>
          <ac:spMkLst>
            <pc:docMk/>
            <pc:sldMk cId="25671271" sldId="256"/>
            <ac:spMk id="976" creationId="{283B57CF-B167-4364-9A32-F5120398BEB4}"/>
          </ac:spMkLst>
        </pc:spChg>
        <pc:spChg chg="add mod replST">
          <ac:chgData name="Martin Locock" userId="e15b0232-237d-4436-a587-677fdd88485c" providerId="ADAL" clId="{F1684629-C362-4963-B203-FB705DF8ED3D}" dt="2024-01-05T10:17:02.087" v="21209"/>
          <ac:spMkLst>
            <pc:docMk/>
            <pc:sldMk cId="25671271" sldId="256"/>
            <ac:spMk id="977" creationId="{EE6D8DEE-D3FA-4FA0-8C85-760EF32227DA}"/>
          </ac:spMkLst>
        </pc:spChg>
        <pc:spChg chg="add mod replST">
          <ac:chgData name="Martin Locock" userId="e15b0232-237d-4436-a587-677fdd88485c" providerId="ADAL" clId="{F1684629-C362-4963-B203-FB705DF8ED3D}" dt="2024-01-05T10:17:02.087" v="21218"/>
          <ac:spMkLst>
            <pc:docMk/>
            <pc:sldMk cId="25671271" sldId="256"/>
            <ac:spMk id="978" creationId="{233723AD-9D4D-479D-A107-0A733D8642A9}"/>
          </ac:spMkLst>
        </pc:spChg>
        <pc:spChg chg="add mod replST">
          <ac:chgData name="Martin Locock" userId="e15b0232-237d-4436-a587-677fdd88485c" providerId="ADAL" clId="{F1684629-C362-4963-B203-FB705DF8ED3D}" dt="2024-01-05T10:17:02.097" v="21227"/>
          <ac:spMkLst>
            <pc:docMk/>
            <pc:sldMk cId="25671271" sldId="256"/>
            <ac:spMk id="979" creationId="{B3F9CAA8-DAC5-4728-A73B-9B6755A1B5BA}"/>
          </ac:spMkLst>
        </pc:spChg>
        <pc:spChg chg="add mod replST">
          <ac:chgData name="Martin Locock" userId="e15b0232-237d-4436-a587-677fdd88485c" providerId="ADAL" clId="{F1684629-C362-4963-B203-FB705DF8ED3D}" dt="2024-01-05T10:17:02.097" v="21236"/>
          <ac:spMkLst>
            <pc:docMk/>
            <pc:sldMk cId="25671271" sldId="256"/>
            <ac:spMk id="980" creationId="{C1C64B55-4611-4BA0-A6C4-387FB332F9F8}"/>
          </ac:spMkLst>
        </pc:spChg>
        <pc:spChg chg="add mod replST">
          <ac:chgData name="Martin Locock" userId="e15b0232-237d-4436-a587-677fdd88485c" providerId="ADAL" clId="{F1684629-C362-4963-B203-FB705DF8ED3D}" dt="2024-01-05T10:17:02.107" v="21245"/>
          <ac:spMkLst>
            <pc:docMk/>
            <pc:sldMk cId="25671271" sldId="256"/>
            <ac:spMk id="981" creationId="{17813C22-7E71-4C58-BC5E-571C77256B6B}"/>
          </ac:spMkLst>
        </pc:spChg>
        <pc:spChg chg="add mod replST">
          <ac:chgData name="Martin Locock" userId="e15b0232-237d-4436-a587-677fdd88485c" providerId="ADAL" clId="{F1684629-C362-4963-B203-FB705DF8ED3D}" dt="2024-01-05T10:17:02.107" v="21254"/>
          <ac:spMkLst>
            <pc:docMk/>
            <pc:sldMk cId="25671271" sldId="256"/>
            <ac:spMk id="982" creationId="{78E41FF3-BD78-4B13-ACAA-2825B841D3C8}"/>
          </ac:spMkLst>
        </pc:spChg>
        <pc:spChg chg="add mod replST">
          <ac:chgData name="Martin Locock" userId="e15b0232-237d-4436-a587-677fdd88485c" providerId="ADAL" clId="{F1684629-C362-4963-B203-FB705DF8ED3D}" dt="2024-01-05T10:17:02.117" v="21263"/>
          <ac:spMkLst>
            <pc:docMk/>
            <pc:sldMk cId="25671271" sldId="256"/>
            <ac:spMk id="983" creationId="{86C25B96-7AF7-442A-B8A6-4A2A6342E8A8}"/>
          </ac:spMkLst>
        </pc:spChg>
        <pc:spChg chg="add mod replST">
          <ac:chgData name="Martin Locock" userId="e15b0232-237d-4436-a587-677fdd88485c" providerId="ADAL" clId="{F1684629-C362-4963-B203-FB705DF8ED3D}" dt="2024-01-05T10:17:02.117" v="21272"/>
          <ac:spMkLst>
            <pc:docMk/>
            <pc:sldMk cId="25671271" sldId="256"/>
            <ac:spMk id="984" creationId="{AB7EA3F0-130F-40F8-8913-69D0B5D5275A}"/>
          </ac:spMkLst>
        </pc:spChg>
        <pc:spChg chg="add mod replST">
          <ac:chgData name="Martin Locock" userId="e15b0232-237d-4436-a587-677fdd88485c" providerId="ADAL" clId="{F1684629-C362-4963-B203-FB705DF8ED3D}" dt="2024-01-05T10:17:02.127" v="21281"/>
          <ac:spMkLst>
            <pc:docMk/>
            <pc:sldMk cId="25671271" sldId="256"/>
            <ac:spMk id="985" creationId="{A39F7EDF-4C47-406E-BCD3-CE0915A0AB64}"/>
          </ac:spMkLst>
        </pc:spChg>
        <pc:spChg chg="add mod replST">
          <ac:chgData name="Martin Locock" userId="e15b0232-237d-4436-a587-677fdd88485c" providerId="ADAL" clId="{F1684629-C362-4963-B203-FB705DF8ED3D}" dt="2024-01-05T10:17:02.127" v="21290"/>
          <ac:spMkLst>
            <pc:docMk/>
            <pc:sldMk cId="25671271" sldId="256"/>
            <ac:spMk id="986" creationId="{9ABC3495-45C3-4918-8382-74BB439F7C20}"/>
          </ac:spMkLst>
        </pc:spChg>
        <pc:spChg chg="add mod replST">
          <ac:chgData name="Martin Locock" userId="e15b0232-237d-4436-a587-677fdd88485c" providerId="ADAL" clId="{F1684629-C362-4963-B203-FB705DF8ED3D}" dt="2024-01-05T10:17:02.138" v="21299"/>
          <ac:spMkLst>
            <pc:docMk/>
            <pc:sldMk cId="25671271" sldId="256"/>
            <ac:spMk id="987" creationId="{9A5888D8-C015-4AE0-B54E-89BCF1B61D60}"/>
          </ac:spMkLst>
        </pc:spChg>
        <pc:spChg chg="add mod replST">
          <ac:chgData name="Martin Locock" userId="e15b0232-237d-4436-a587-677fdd88485c" providerId="ADAL" clId="{F1684629-C362-4963-B203-FB705DF8ED3D}" dt="2024-01-05T10:17:02.138" v="21308"/>
          <ac:spMkLst>
            <pc:docMk/>
            <pc:sldMk cId="25671271" sldId="256"/>
            <ac:spMk id="988" creationId="{3514549E-5DBC-48E7-9188-7244AA23435B}"/>
          </ac:spMkLst>
        </pc:spChg>
        <pc:spChg chg="add mod replST">
          <ac:chgData name="Martin Locock" userId="e15b0232-237d-4436-a587-677fdd88485c" providerId="ADAL" clId="{F1684629-C362-4963-B203-FB705DF8ED3D}" dt="2024-01-05T10:17:02.146" v="21317"/>
          <ac:spMkLst>
            <pc:docMk/>
            <pc:sldMk cId="25671271" sldId="256"/>
            <ac:spMk id="989" creationId="{3FC17D8A-1B32-4F6C-A5B2-02B9F10C6F9E}"/>
          </ac:spMkLst>
        </pc:spChg>
        <pc:spChg chg="add mod replST">
          <ac:chgData name="Martin Locock" userId="e15b0232-237d-4436-a587-677fdd88485c" providerId="ADAL" clId="{F1684629-C362-4963-B203-FB705DF8ED3D}" dt="2024-01-05T10:17:02.148" v="21326"/>
          <ac:spMkLst>
            <pc:docMk/>
            <pc:sldMk cId="25671271" sldId="256"/>
            <ac:spMk id="990" creationId="{60528C14-4744-4BBA-8547-3FAD8F87844A}"/>
          </ac:spMkLst>
        </pc:spChg>
        <pc:spChg chg="add mod replST">
          <ac:chgData name="Martin Locock" userId="e15b0232-237d-4436-a587-677fdd88485c" providerId="ADAL" clId="{F1684629-C362-4963-B203-FB705DF8ED3D}" dt="2024-01-05T10:17:02.148" v="21335"/>
          <ac:spMkLst>
            <pc:docMk/>
            <pc:sldMk cId="25671271" sldId="256"/>
            <ac:spMk id="991" creationId="{02F522BA-755B-49BE-8AF4-85DF2261306A}"/>
          </ac:spMkLst>
        </pc:spChg>
        <pc:spChg chg="add mod replST">
          <ac:chgData name="Martin Locock" userId="e15b0232-237d-4436-a587-677fdd88485c" providerId="ADAL" clId="{F1684629-C362-4963-B203-FB705DF8ED3D}" dt="2024-01-05T10:17:02.158" v="21344"/>
          <ac:spMkLst>
            <pc:docMk/>
            <pc:sldMk cId="25671271" sldId="256"/>
            <ac:spMk id="992" creationId="{A4FDBB2F-D5E8-4BB6-AB63-0CA329A9B2D1}"/>
          </ac:spMkLst>
        </pc:spChg>
        <pc:spChg chg="add mod replST">
          <ac:chgData name="Martin Locock" userId="e15b0232-237d-4436-a587-677fdd88485c" providerId="ADAL" clId="{F1684629-C362-4963-B203-FB705DF8ED3D}" dt="2024-01-05T10:17:02.158" v="21353"/>
          <ac:spMkLst>
            <pc:docMk/>
            <pc:sldMk cId="25671271" sldId="256"/>
            <ac:spMk id="993" creationId="{940DF546-D3B7-4FB1-A2F9-DA39498205CF}"/>
          </ac:spMkLst>
        </pc:spChg>
        <pc:spChg chg="add mod replST">
          <ac:chgData name="Martin Locock" userId="e15b0232-237d-4436-a587-677fdd88485c" providerId="ADAL" clId="{F1684629-C362-4963-B203-FB705DF8ED3D}" dt="2024-01-05T10:17:02.168" v="21362"/>
          <ac:spMkLst>
            <pc:docMk/>
            <pc:sldMk cId="25671271" sldId="256"/>
            <ac:spMk id="994" creationId="{E7582E32-3C96-4BAF-A693-4EE74BC082A9}"/>
          </ac:spMkLst>
        </pc:spChg>
        <pc:spChg chg="add mod replST">
          <ac:chgData name="Martin Locock" userId="e15b0232-237d-4436-a587-677fdd88485c" providerId="ADAL" clId="{F1684629-C362-4963-B203-FB705DF8ED3D}" dt="2024-01-05T10:17:02.168" v="21371"/>
          <ac:spMkLst>
            <pc:docMk/>
            <pc:sldMk cId="25671271" sldId="256"/>
            <ac:spMk id="995" creationId="{C2BFA423-8277-4278-B42A-06B42CF9A8A5}"/>
          </ac:spMkLst>
        </pc:spChg>
        <pc:spChg chg="add mod replST">
          <ac:chgData name="Martin Locock" userId="e15b0232-237d-4436-a587-677fdd88485c" providerId="ADAL" clId="{F1684629-C362-4963-B203-FB705DF8ED3D}" dt="2024-01-05T10:17:02.176" v="21380"/>
          <ac:spMkLst>
            <pc:docMk/>
            <pc:sldMk cId="25671271" sldId="256"/>
            <ac:spMk id="996" creationId="{D3D04322-12F8-41C1-8C9F-C9BEDBCEC39D}"/>
          </ac:spMkLst>
        </pc:spChg>
        <pc:spChg chg="add mod replST">
          <ac:chgData name="Martin Locock" userId="e15b0232-237d-4436-a587-677fdd88485c" providerId="ADAL" clId="{F1684629-C362-4963-B203-FB705DF8ED3D}" dt="2024-01-05T10:17:02.178" v="21389"/>
          <ac:spMkLst>
            <pc:docMk/>
            <pc:sldMk cId="25671271" sldId="256"/>
            <ac:spMk id="997" creationId="{C6B27C48-5D9B-48BE-8995-56EE9BD88DB1}"/>
          </ac:spMkLst>
        </pc:spChg>
        <pc:spChg chg="add mod replST">
          <ac:chgData name="Martin Locock" userId="e15b0232-237d-4436-a587-677fdd88485c" providerId="ADAL" clId="{F1684629-C362-4963-B203-FB705DF8ED3D}" dt="2024-01-05T10:17:02.178" v="21398"/>
          <ac:spMkLst>
            <pc:docMk/>
            <pc:sldMk cId="25671271" sldId="256"/>
            <ac:spMk id="998" creationId="{8F0070C3-B21F-40F2-97D8-BDCBC2EE3EEF}"/>
          </ac:spMkLst>
        </pc:spChg>
        <pc:spChg chg="add mod replST">
          <ac:chgData name="Martin Locock" userId="e15b0232-237d-4436-a587-677fdd88485c" providerId="ADAL" clId="{F1684629-C362-4963-B203-FB705DF8ED3D}" dt="2024-01-05T10:17:02.188" v="21407"/>
          <ac:spMkLst>
            <pc:docMk/>
            <pc:sldMk cId="25671271" sldId="256"/>
            <ac:spMk id="999" creationId="{A145CE53-C5BC-410D-AF5E-A75CA8D8F04D}"/>
          </ac:spMkLst>
        </pc:spChg>
        <pc:spChg chg="add mod replST">
          <ac:chgData name="Martin Locock" userId="e15b0232-237d-4436-a587-677fdd88485c" providerId="ADAL" clId="{F1684629-C362-4963-B203-FB705DF8ED3D}" dt="2024-01-05T10:17:02.188" v="21416"/>
          <ac:spMkLst>
            <pc:docMk/>
            <pc:sldMk cId="25671271" sldId="256"/>
            <ac:spMk id="1000" creationId="{67270668-E4C6-4946-A786-B7520A994613}"/>
          </ac:spMkLst>
        </pc:spChg>
        <pc:spChg chg="add mod replST">
          <ac:chgData name="Martin Locock" userId="e15b0232-237d-4436-a587-677fdd88485c" providerId="ADAL" clId="{F1684629-C362-4963-B203-FB705DF8ED3D}" dt="2024-01-05T10:17:02.196" v="21425"/>
          <ac:spMkLst>
            <pc:docMk/>
            <pc:sldMk cId="25671271" sldId="256"/>
            <ac:spMk id="1001" creationId="{FA6C2903-E7B4-4CB6-B4F6-CA2294935B76}"/>
          </ac:spMkLst>
        </pc:spChg>
        <pc:spChg chg="add mod replST">
          <ac:chgData name="Martin Locock" userId="e15b0232-237d-4436-a587-677fdd88485c" providerId="ADAL" clId="{F1684629-C362-4963-B203-FB705DF8ED3D}" dt="2024-01-05T10:17:02.198" v="21434"/>
          <ac:spMkLst>
            <pc:docMk/>
            <pc:sldMk cId="25671271" sldId="256"/>
            <ac:spMk id="1002" creationId="{A186C37F-9479-452D-8A51-8F780D52A927}"/>
          </ac:spMkLst>
        </pc:spChg>
        <pc:spChg chg="add mod replST">
          <ac:chgData name="Martin Locock" userId="e15b0232-237d-4436-a587-677fdd88485c" providerId="ADAL" clId="{F1684629-C362-4963-B203-FB705DF8ED3D}" dt="2024-01-05T10:17:02.198" v="21443"/>
          <ac:spMkLst>
            <pc:docMk/>
            <pc:sldMk cId="25671271" sldId="256"/>
            <ac:spMk id="1003" creationId="{631B9F90-D543-4965-8ED4-E6D8F3D394EF}"/>
          </ac:spMkLst>
        </pc:spChg>
        <pc:spChg chg="add mod replST">
          <ac:chgData name="Martin Locock" userId="e15b0232-237d-4436-a587-677fdd88485c" providerId="ADAL" clId="{F1684629-C362-4963-B203-FB705DF8ED3D}" dt="2024-01-05T10:17:02.208" v="21452"/>
          <ac:spMkLst>
            <pc:docMk/>
            <pc:sldMk cId="25671271" sldId="256"/>
            <ac:spMk id="1004" creationId="{97D30C0B-A4E6-4418-8CEF-8FB17A581C4A}"/>
          </ac:spMkLst>
        </pc:spChg>
        <pc:spChg chg="add mod replST">
          <ac:chgData name="Martin Locock" userId="e15b0232-237d-4436-a587-677fdd88485c" providerId="ADAL" clId="{F1684629-C362-4963-B203-FB705DF8ED3D}" dt="2024-01-05T10:17:02.208" v="21461"/>
          <ac:spMkLst>
            <pc:docMk/>
            <pc:sldMk cId="25671271" sldId="256"/>
            <ac:spMk id="1005" creationId="{0619083D-DDBD-46A4-B469-6B1A1785ACAC}"/>
          </ac:spMkLst>
        </pc:spChg>
        <pc:spChg chg="add mod replST">
          <ac:chgData name="Martin Locock" userId="e15b0232-237d-4436-a587-677fdd88485c" providerId="ADAL" clId="{F1684629-C362-4963-B203-FB705DF8ED3D}" dt="2024-01-05T10:17:02.216" v="21470"/>
          <ac:spMkLst>
            <pc:docMk/>
            <pc:sldMk cId="25671271" sldId="256"/>
            <ac:spMk id="1006" creationId="{279A572B-9E94-45A9-9420-9820B82CD81A}"/>
          </ac:spMkLst>
        </pc:spChg>
        <pc:spChg chg="add mod replST">
          <ac:chgData name="Martin Locock" userId="e15b0232-237d-4436-a587-677fdd88485c" providerId="ADAL" clId="{F1684629-C362-4963-B203-FB705DF8ED3D}" dt="2024-01-05T10:17:02.218" v="21479"/>
          <ac:spMkLst>
            <pc:docMk/>
            <pc:sldMk cId="25671271" sldId="256"/>
            <ac:spMk id="1007" creationId="{9ECB3132-553B-4A21-927F-3DE7504AF0C3}"/>
          </ac:spMkLst>
        </pc:spChg>
        <pc:spChg chg="add mod replST">
          <ac:chgData name="Martin Locock" userId="e15b0232-237d-4436-a587-677fdd88485c" providerId="ADAL" clId="{F1684629-C362-4963-B203-FB705DF8ED3D}" dt="2024-01-05T10:17:02.218" v="21488"/>
          <ac:spMkLst>
            <pc:docMk/>
            <pc:sldMk cId="25671271" sldId="256"/>
            <ac:spMk id="1008" creationId="{A8FD8CB1-A7B0-453C-AA2F-C783AC8F18E6}"/>
          </ac:spMkLst>
        </pc:spChg>
        <pc:spChg chg="add mod replST">
          <ac:chgData name="Martin Locock" userId="e15b0232-237d-4436-a587-677fdd88485c" providerId="ADAL" clId="{F1684629-C362-4963-B203-FB705DF8ED3D}" dt="2024-01-05T10:17:02.229" v="21497"/>
          <ac:spMkLst>
            <pc:docMk/>
            <pc:sldMk cId="25671271" sldId="256"/>
            <ac:spMk id="1009" creationId="{8645CDFB-D7E9-47B6-9B95-9BA41A112D37}"/>
          </ac:spMkLst>
        </pc:spChg>
        <pc:spChg chg="add mod replST">
          <ac:chgData name="Martin Locock" userId="e15b0232-237d-4436-a587-677fdd88485c" providerId="ADAL" clId="{F1684629-C362-4963-B203-FB705DF8ED3D}" dt="2024-01-05T10:17:02.229" v="21506"/>
          <ac:spMkLst>
            <pc:docMk/>
            <pc:sldMk cId="25671271" sldId="256"/>
            <ac:spMk id="1010" creationId="{10BE9AF7-216D-489A-BDD9-AE89D963550F}"/>
          </ac:spMkLst>
        </pc:spChg>
        <pc:spChg chg="add mod replST">
          <ac:chgData name="Martin Locock" userId="e15b0232-237d-4436-a587-677fdd88485c" providerId="ADAL" clId="{F1684629-C362-4963-B203-FB705DF8ED3D}" dt="2024-01-05T10:17:02.237" v="21515"/>
          <ac:spMkLst>
            <pc:docMk/>
            <pc:sldMk cId="25671271" sldId="256"/>
            <ac:spMk id="1011" creationId="{8C822CA7-CBE2-42EB-A8E5-F0EAA3218591}"/>
          </ac:spMkLst>
        </pc:spChg>
        <pc:spChg chg="add mod replST">
          <ac:chgData name="Martin Locock" userId="e15b0232-237d-4436-a587-677fdd88485c" providerId="ADAL" clId="{F1684629-C362-4963-B203-FB705DF8ED3D}" dt="2024-01-05T10:17:02.239" v="21524"/>
          <ac:spMkLst>
            <pc:docMk/>
            <pc:sldMk cId="25671271" sldId="256"/>
            <ac:spMk id="1012" creationId="{37127838-E84B-489F-8407-915D2F2E7940}"/>
          </ac:spMkLst>
        </pc:spChg>
        <pc:spChg chg="add mod replST">
          <ac:chgData name="Martin Locock" userId="e15b0232-237d-4436-a587-677fdd88485c" providerId="ADAL" clId="{F1684629-C362-4963-B203-FB705DF8ED3D}" dt="2024-01-05T10:17:02.239" v="21533"/>
          <ac:spMkLst>
            <pc:docMk/>
            <pc:sldMk cId="25671271" sldId="256"/>
            <ac:spMk id="1013" creationId="{652D08B7-B63E-4B1C-8DA8-79A6789DEE0E}"/>
          </ac:spMkLst>
        </pc:spChg>
        <pc:spChg chg="add mod replST">
          <ac:chgData name="Martin Locock" userId="e15b0232-237d-4436-a587-677fdd88485c" providerId="ADAL" clId="{F1684629-C362-4963-B203-FB705DF8ED3D}" dt="2024-01-05T10:17:02.249" v="21542"/>
          <ac:spMkLst>
            <pc:docMk/>
            <pc:sldMk cId="25671271" sldId="256"/>
            <ac:spMk id="1014" creationId="{BD95EE5A-1567-417F-A28F-A4C1C4DBB9C7}"/>
          </ac:spMkLst>
        </pc:spChg>
        <pc:spChg chg="add mod replST">
          <ac:chgData name="Martin Locock" userId="e15b0232-237d-4436-a587-677fdd88485c" providerId="ADAL" clId="{F1684629-C362-4963-B203-FB705DF8ED3D}" dt="2024-01-05T10:17:02.249" v="21551"/>
          <ac:spMkLst>
            <pc:docMk/>
            <pc:sldMk cId="25671271" sldId="256"/>
            <ac:spMk id="1015" creationId="{E52E659A-FB01-42AD-8FC7-23BBC1975513}"/>
          </ac:spMkLst>
        </pc:spChg>
        <pc:spChg chg="add mod replST">
          <ac:chgData name="Martin Locock" userId="e15b0232-237d-4436-a587-677fdd88485c" providerId="ADAL" clId="{F1684629-C362-4963-B203-FB705DF8ED3D}" dt="2024-01-05T10:17:02.257" v="21560"/>
          <ac:spMkLst>
            <pc:docMk/>
            <pc:sldMk cId="25671271" sldId="256"/>
            <ac:spMk id="1016" creationId="{8B1B0A7F-6980-404B-A290-47C0C58BA324}"/>
          </ac:spMkLst>
        </pc:spChg>
        <pc:spChg chg="add mod replST">
          <ac:chgData name="Martin Locock" userId="e15b0232-237d-4436-a587-677fdd88485c" providerId="ADAL" clId="{F1684629-C362-4963-B203-FB705DF8ED3D}" dt="2024-01-05T10:17:02.259" v="21569"/>
          <ac:spMkLst>
            <pc:docMk/>
            <pc:sldMk cId="25671271" sldId="256"/>
            <ac:spMk id="1017" creationId="{6D58D9AF-3E24-42BF-A90F-9C2807A5DFE6}"/>
          </ac:spMkLst>
        </pc:spChg>
        <pc:spChg chg="add mod replST">
          <ac:chgData name="Martin Locock" userId="e15b0232-237d-4436-a587-677fdd88485c" providerId="ADAL" clId="{F1684629-C362-4963-B203-FB705DF8ED3D}" dt="2024-01-05T10:17:02.259" v="21578"/>
          <ac:spMkLst>
            <pc:docMk/>
            <pc:sldMk cId="25671271" sldId="256"/>
            <ac:spMk id="1018" creationId="{29A024B4-003A-46FE-9AD7-B2B9E8764B2B}"/>
          </ac:spMkLst>
        </pc:spChg>
        <pc:spChg chg="add mod replST">
          <ac:chgData name="Martin Locock" userId="e15b0232-237d-4436-a587-677fdd88485c" providerId="ADAL" clId="{F1684629-C362-4963-B203-FB705DF8ED3D}" dt="2024-01-05T10:17:02.269" v="21587"/>
          <ac:spMkLst>
            <pc:docMk/>
            <pc:sldMk cId="25671271" sldId="256"/>
            <ac:spMk id="1019" creationId="{5EE84CF7-3160-4F3E-AC62-1FA6EC183E50}"/>
          </ac:spMkLst>
        </pc:spChg>
        <pc:spChg chg="add mod replST">
          <ac:chgData name="Martin Locock" userId="e15b0232-237d-4436-a587-677fdd88485c" providerId="ADAL" clId="{F1684629-C362-4963-B203-FB705DF8ED3D}" dt="2024-01-05T10:17:02.269" v="21596"/>
          <ac:spMkLst>
            <pc:docMk/>
            <pc:sldMk cId="25671271" sldId="256"/>
            <ac:spMk id="1020" creationId="{CC54D596-01F6-4E32-8A71-2F98DC072225}"/>
          </ac:spMkLst>
        </pc:spChg>
        <pc:spChg chg="add mod replST">
          <ac:chgData name="Martin Locock" userId="e15b0232-237d-4436-a587-677fdd88485c" providerId="ADAL" clId="{F1684629-C362-4963-B203-FB705DF8ED3D}" dt="2024-01-05T10:17:02.277" v="21605"/>
          <ac:spMkLst>
            <pc:docMk/>
            <pc:sldMk cId="25671271" sldId="256"/>
            <ac:spMk id="1021" creationId="{261D6F2C-0937-4160-88D5-179F3B95B7EC}"/>
          </ac:spMkLst>
        </pc:spChg>
        <pc:spChg chg="add mod replST">
          <ac:chgData name="Martin Locock" userId="e15b0232-237d-4436-a587-677fdd88485c" providerId="ADAL" clId="{F1684629-C362-4963-B203-FB705DF8ED3D}" dt="2024-01-05T10:17:02.279" v="21614"/>
          <ac:spMkLst>
            <pc:docMk/>
            <pc:sldMk cId="25671271" sldId="256"/>
            <ac:spMk id="1022" creationId="{B2B9465C-2E5D-4D6C-8CF4-E7CD6BC855D4}"/>
          </ac:spMkLst>
        </pc:spChg>
        <pc:spChg chg="add mod replST">
          <ac:chgData name="Martin Locock" userId="e15b0232-237d-4436-a587-677fdd88485c" providerId="ADAL" clId="{F1684629-C362-4963-B203-FB705DF8ED3D}" dt="2024-01-05T10:17:02.287" v="21623"/>
          <ac:spMkLst>
            <pc:docMk/>
            <pc:sldMk cId="25671271" sldId="256"/>
            <ac:spMk id="1023" creationId="{57E058CA-6D9E-4923-98FF-58D641422579}"/>
          </ac:spMkLst>
        </pc:spChg>
        <pc:spChg chg="add mod replST">
          <ac:chgData name="Martin Locock" userId="e15b0232-237d-4436-a587-677fdd88485c" providerId="ADAL" clId="{F1684629-C362-4963-B203-FB705DF8ED3D}" dt="2024-01-05T10:17:02.289" v="21632"/>
          <ac:spMkLst>
            <pc:docMk/>
            <pc:sldMk cId="25671271" sldId="256"/>
            <ac:spMk id="1024" creationId="{22CF67F2-667F-40EF-8B7E-54FA661E666F}"/>
          </ac:spMkLst>
        </pc:spChg>
        <pc:spChg chg="add mod replST">
          <ac:chgData name="Martin Locock" userId="e15b0232-237d-4436-a587-677fdd88485c" providerId="ADAL" clId="{F1684629-C362-4963-B203-FB705DF8ED3D}" dt="2024-01-05T10:17:02.289" v="21641"/>
          <ac:spMkLst>
            <pc:docMk/>
            <pc:sldMk cId="25671271" sldId="256"/>
            <ac:spMk id="1025" creationId="{8ACA6EC1-C72D-46C3-B3CB-B8C9834B1BA5}"/>
          </ac:spMkLst>
        </pc:spChg>
        <pc:spChg chg="add mod replST">
          <ac:chgData name="Martin Locock" userId="e15b0232-237d-4436-a587-677fdd88485c" providerId="ADAL" clId="{F1684629-C362-4963-B203-FB705DF8ED3D}" dt="2024-01-05T10:17:02.299" v="21650"/>
          <ac:spMkLst>
            <pc:docMk/>
            <pc:sldMk cId="25671271" sldId="256"/>
            <ac:spMk id="1026" creationId="{B4D32E78-E5DC-45DA-A92D-F499FECF7195}"/>
          </ac:spMkLst>
        </pc:spChg>
        <pc:spChg chg="add mod replST">
          <ac:chgData name="Martin Locock" userId="e15b0232-237d-4436-a587-677fdd88485c" providerId="ADAL" clId="{F1684629-C362-4963-B203-FB705DF8ED3D}" dt="2024-01-05T10:17:02.299" v="21659"/>
          <ac:spMkLst>
            <pc:docMk/>
            <pc:sldMk cId="25671271" sldId="256"/>
            <ac:spMk id="1027" creationId="{E32BF904-B914-4F40-B22C-A47B4210116A}"/>
          </ac:spMkLst>
        </pc:spChg>
        <pc:spChg chg="add mod replST">
          <ac:chgData name="Martin Locock" userId="e15b0232-237d-4436-a587-677fdd88485c" providerId="ADAL" clId="{F1684629-C362-4963-B203-FB705DF8ED3D}" dt="2024-01-05T10:17:02.307" v="21668"/>
          <ac:spMkLst>
            <pc:docMk/>
            <pc:sldMk cId="25671271" sldId="256"/>
            <ac:spMk id="1028" creationId="{D33D41BE-57E9-44B6-8116-B810E81128F2}"/>
          </ac:spMkLst>
        </pc:spChg>
        <pc:spChg chg="add mod replST">
          <ac:chgData name="Martin Locock" userId="e15b0232-237d-4436-a587-677fdd88485c" providerId="ADAL" clId="{F1684629-C362-4963-B203-FB705DF8ED3D}" dt="2024-01-05T10:17:02.310" v="21677"/>
          <ac:spMkLst>
            <pc:docMk/>
            <pc:sldMk cId="25671271" sldId="256"/>
            <ac:spMk id="1029" creationId="{2D08890E-B9D1-45BD-B6E1-00C74D811E12}"/>
          </ac:spMkLst>
        </pc:spChg>
        <pc:spChg chg="add mod replST">
          <ac:chgData name="Martin Locock" userId="e15b0232-237d-4436-a587-677fdd88485c" providerId="ADAL" clId="{F1684629-C362-4963-B203-FB705DF8ED3D}" dt="2024-01-05T10:17:02.310" v="21686"/>
          <ac:spMkLst>
            <pc:docMk/>
            <pc:sldMk cId="25671271" sldId="256"/>
            <ac:spMk id="1030" creationId="{66243421-3FBD-4AC5-A273-381802DB3D51}"/>
          </ac:spMkLst>
        </pc:spChg>
        <pc:spChg chg="add mod replST">
          <ac:chgData name="Martin Locock" userId="e15b0232-237d-4436-a587-677fdd88485c" providerId="ADAL" clId="{F1684629-C362-4963-B203-FB705DF8ED3D}" dt="2024-01-05T10:17:02.320" v="21695"/>
          <ac:spMkLst>
            <pc:docMk/>
            <pc:sldMk cId="25671271" sldId="256"/>
            <ac:spMk id="1031" creationId="{A4DBE869-4556-4CF8-B947-D2D2E4A6EAC3}"/>
          </ac:spMkLst>
        </pc:spChg>
        <pc:spChg chg="add mod replST">
          <ac:chgData name="Martin Locock" userId="e15b0232-237d-4436-a587-677fdd88485c" providerId="ADAL" clId="{F1684629-C362-4963-B203-FB705DF8ED3D}" dt="2024-01-05T10:17:02.320" v="21704"/>
          <ac:spMkLst>
            <pc:docMk/>
            <pc:sldMk cId="25671271" sldId="256"/>
            <ac:spMk id="1032" creationId="{AB591C43-BE57-4C18-A944-23A90F5BD076}"/>
          </ac:spMkLst>
        </pc:spChg>
        <pc:spChg chg="add mod replST">
          <ac:chgData name="Martin Locock" userId="e15b0232-237d-4436-a587-677fdd88485c" providerId="ADAL" clId="{F1684629-C362-4963-B203-FB705DF8ED3D}" dt="2024-01-05T10:17:02.330" v="21713"/>
          <ac:spMkLst>
            <pc:docMk/>
            <pc:sldMk cId="25671271" sldId="256"/>
            <ac:spMk id="1033" creationId="{00E18EA1-6C0A-4BCD-BC82-8C652DA0F65C}"/>
          </ac:spMkLst>
        </pc:spChg>
        <pc:spChg chg="add mod replST">
          <ac:chgData name="Martin Locock" userId="e15b0232-237d-4436-a587-677fdd88485c" providerId="ADAL" clId="{F1684629-C362-4963-B203-FB705DF8ED3D}" dt="2024-01-05T10:17:02.330" v="21722"/>
          <ac:spMkLst>
            <pc:docMk/>
            <pc:sldMk cId="25671271" sldId="256"/>
            <ac:spMk id="1034" creationId="{25C28A8E-C0C1-4AB9-BA08-1A55D4F23887}"/>
          </ac:spMkLst>
        </pc:spChg>
        <pc:spChg chg="add mod replST">
          <ac:chgData name="Martin Locock" userId="e15b0232-237d-4436-a587-677fdd88485c" providerId="ADAL" clId="{F1684629-C362-4963-B203-FB705DF8ED3D}" dt="2024-01-05T10:17:02.338" v="21731"/>
          <ac:spMkLst>
            <pc:docMk/>
            <pc:sldMk cId="25671271" sldId="256"/>
            <ac:spMk id="1035" creationId="{06B1EA36-32DF-4FF3-9927-EA04DAD80DE8}"/>
          </ac:spMkLst>
        </pc:spChg>
        <pc:spChg chg="add mod replST">
          <ac:chgData name="Martin Locock" userId="e15b0232-237d-4436-a587-677fdd88485c" providerId="ADAL" clId="{F1684629-C362-4963-B203-FB705DF8ED3D}" dt="2024-01-05T10:17:02.340" v="21740"/>
          <ac:spMkLst>
            <pc:docMk/>
            <pc:sldMk cId="25671271" sldId="256"/>
            <ac:spMk id="1036" creationId="{EBD71EF4-AB2A-4C63-A3D3-985B098D70A5}"/>
          </ac:spMkLst>
        </pc:spChg>
        <pc:spChg chg="add mod replST">
          <ac:chgData name="Martin Locock" userId="e15b0232-237d-4436-a587-677fdd88485c" providerId="ADAL" clId="{F1684629-C362-4963-B203-FB705DF8ED3D}" dt="2024-01-05T10:17:02.340" v="21749"/>
          <ac:spMkLst>
            <pc:docMk/>
            <pc:sldMk cId="25671271" sldId="256"/>
            <ac:spMk id="1037" creationId="{CC341929-C4BE-473D-9C82-A3E6868367E3}"/>
          </ac:spMkLst>
        </pc:spChg>
        <pc:spChg chg="add mod replST">
          <ac:chgData name="Martin Locock" userId="e15b0232-237d-4436-a587-677fdd88485c" providerId="ADAL" clId="{F1684629-C362-4963-B203-FB705DF8ED3D}" dt="2024-01-05T10:17:02.350" v="21758"/>
          <ac:spMkLst>
            <pc:docMk/>
            <pc:sldMk cId="25671271" sldId="256"/>
            <ac:spMk id="1038" creationId="{021CD840-B916-4C9C-862C-FAAA4CC78F55}"/>
          </ac:spMkLst>
        </pc:spChg>
        <pc:spChg chg="add mod replST">
          <ac:chgData name="Martin Locock" userId="e15b0232-237d-4436-a587-677fdd88485c" providerId="ADAL" clId="{F1684629-C362-4963-B203-FB705DF8ED3D}" dt="2024-01-05T10:17:02.350" v="21767"/>
          <ac:spMkLst>
            <pc:docMk/>
            <pc:sldMk cId="25671271" sldId="256"/>
            <ac:spMk id="1039" creationId="{D3035CE6-8E47-4A05-A396-32D7F688293C}"/>
          </ac:spMkLst>
        </pc:spChg>
        <pc:spChg chg="add mod replST">
          <ac:chgData name="Martin Locock" userId="e15b0232-237d-4436-a587-677fdd88485c" providerId="ADAL" clId="{F1684629-C362-4963-B203-FB705DF8ED3D}" dt="2024-01-05T10:17:02.360" v="21776"/>
          <ac:spMkLst>
            <pc:docMk/>
            <pc:sldMk cId="25671271" sldId="256"/>
            <ac:spMk id="1040" creationId="{6E394E98-499F-4BF6-92B4-65E2288BFF52}"/>
          </ac:spMkLst>
        </pc:spChg>
        <pc:spChg chg="add mod replST">
          <ac:chgData name="Martin Locock" userId="e15b0232-237d-4436-a587-677fdd88485c" providerId="ADAL" clId="{F1684629-C362-4963-B203-FB705DF8ED3D}" dt="2024-01-05T10:17:02.361" v="21785"/>
          <ac:spMkLst>
            <pc:docMk/>
            <pc:sldMk cId="25671271" sldId="256"/>
            <ac:spMk id="1041" creationId="{FFC3EA68-B94E-48E6-BFC7-9843913FD804}"/>
          </ac:spMkLst>
        </pc:spChg>
        <pc:spChg chg="add mod replST">
          <ac:chgData name="Martin Locock" userId="e15b0232-237d-4436-a587-677fdd88485c" providerId="ADAL" clId="{F1684629-C362-4963-B203-FB705DF8ED3D}" dt="2024-01-05T10:17:02.370" v="21794"/>
          <ac:spMkLst>
            <pc:docMk/>
            <pc:sldMk cId="25671271" sldId="256"/>
            <ac:spMk id="1042" creationId="{4B6AB849-793D-4EE2-B13E-E17B03142B28}"/>
          </ac:spMkLst>
        </pc:spChg>
        <pc:spChg chg="add mod replST">
          <ac:chgData name="Martin Locock" userId="e15b0232-237d-4436-a587-677fdd88485c" providerId="ADAL" clId="{F1684629-C362-4963-B203-FB705DF8ED3D}" dt="2024-01-05T10:17:02.370" v="21803"/>
          <ac:spMkLst>
            <pc:docMk/>
            <pc:sldMk cId="25671271" sldId="256"/>
            <ac:spMk id="1043" creationId="{26284418-7EDB-45C8-B1E4-105BAA657B9C}"/>
          </ac:spMkLst>
        </pc:spChg>
        <pc:spChg chg="add mod replST">
          <ac:chgData name="Martin Locock" userId="e15b0232-237d-4436-a587-677fdd88485c" providerId="ADAL" clId="{F1684629-C362-4963-B203-FB705DF8ED3D}" dt="2024-01-05T10:17:02.380" v="21812"/>
          <ac:spMkLst>
            <pc:docMk/>
            <pc:sldMk cId="25671271" sldId="256"/>
            <ac:spMk id="1044" creationId="{FB36B3CF-0D23-4D01-8AE3-92986AE9B2F2}"/>
          </ac:spMkLst>
        </pc:spChg>
        <pc:spChg chg="add mod replST">
          <ac:chgData name="Martin Locock" userId="e15b0232-237d-4436-a587-677fdd88485c" providerId="ADAL" clId="{F1684629-C362-4963-B203-FB705DF8ED3D}" dt="2024-01-05T10:17:02.380" v="21821"/>
          <ac:spMkLst>
            <pc:docMk/>
            <pc:sldMk cId="25671271" sldId="256"/>
            <ac:spMk id="1045" creationId="{2759B3E6-67A7-470F-BF81-E68B95950CDE}"/>
          </ac:spMkLst>
        </pc:spChg>
        <pc:spChg chg="add mod replST">
          <ac:chgData name="Martin Locock" userId="e15b0232-237d-4436-a587-677fdd88485c" providerId="ADAL" clId="{F1684629-C362-4963-B203-FB705DF8ED3D}" dt="2024-01-05T10:17:02.390" v="21830"/>
          <ac:spMkLst>
            <pc:docMk/>
            <pc:sldMk cId="25671271" sldId="256"/>
            <ac:spMk id="1046" creationId="{3F7948C5-D800-4886-B44A-36BFB53955B8}"/>
          </ac:spMkLst>
        </pc:spChg>
        <pc:spChg chg="add mod replST">
          <ac:chgData name="Martin Locock" userId="e15b0232-237d-4436-a587-677fdd88485c" providerId="ADAL" clId="{F1684629-C362-4963-B203-FB705DF8ED3D}" dt="2024-01-05T10:17:02.390" v="21839"/>
          <ac:spMkLst>
            <pc:docMk/>
            <pc:sldMk cId="25671271" sldId="256"/>
            <ac:spMk id="1047" creationId="{5869579E-6D1E-4F29-A72E-DA8DC845990A}"/>
          </ac:spMkLst>
        </pc:spChg>
        <pc:spChg chg="add mod replST">
          <ac:chgData name="Martin Locock" userId="e15b0232-237d-4436-a587-677fdd88485c" providerId="ADAL" clId="{F1684629-C362-4963-B203-FB705DF8ED3D}" dt="2024-01-05T10:17:02.398" v="21848"/>
          <ac:spMkLst>
            <pc:docMk/>
            <pc:sldMk cId="25671271" sldId="256"/>
            <ac:spMk id="1048" creationId="{A2126431-6F1D-4B54-8524-B8FDAE512850}"/>
          </ac:spMkLst>
        </pc:spChg>
        <pc:spChg chg="add mod replST">
          <ac:chgData name="Martin Locock" userId="e15b0232-237d-4436-a587-677fdd88485c" providerId="ADAL" clId="{F1684629-C362-4963-B203-FB705DF8ED3D}" dt="2024-01-05T10:17:02.400" v="21857"/>
          <ac:spMkLst>
            <pc:docMk/>
            <pc:sldMk cId="25671271" sldId="256"/>
            <ac:spMk id="1049" creationId="{DBBA2926-C0EC-4627-9FBA-62A1F80BF74A}"/>
          </ac:spMkLst>
        </pc:spChg>
        <pc:spChg chg="add mod replST">
          <ac:chgData name="Martin Locock" userId="e15b0232-237d-4436-a587-677fdd88485c" providerId="ADAL" clId="{F1684629-C362-4963-B203-FB705DF8ED3D}" dt="2024-01-05T10:17:02.400" v="21866"/>
          <ac:spMkLst>
            <pc:docMk/>
            <pc:sldMk cId="25671271" sldId="256"/>
            <ac:spMk id="1050" creationId="{F1FED3DC-EF04-4F14-8AF9-4717F951E5EE}"/>
          </ac:spMkLst>
        </pc:spChg>
        <pc:spChg chg="add mod replST">
          <ac:chgData name="Martin Locock" userId="e15b0232-237d-4436-a587-677fdd88485c" providerId="ADAL" clId="{F1684629-C362-4963-B203-FB705DF8ED3D}" dt="2024-01-05T10:17:02.411" v="21875"/>
          <ac:spMkLst>
            <pc:docMk/>
            <pc:sldMk cId="25671271" sldId="256"/>
            <ac:spMk id="1051" creationId="{63464E5A-0CA8-4620-8DFD-878AFDDA972E}"/>
          </ac:spMkLst>
        </pc:spChg>
        <pc:spChg chg="add mod replST">
          <ac:chgData name="Martin Locock" userId="e15b0232-237d-4436-a587-677fdd88485c" providerId="ADAL" clId="{F1684629-C362-4963-B203-FB705DF8ED3D}" dt="2024-01-05T10:17:02.411" v="21884"/>
          <ac:spMkLst>
            <pc:docMk/>
            <pc:sldMk cId="25671271" sldId="256"/>
            <ac:spMk id="1052" creationId="{F4B81E5E-4BFD-4BBF-A4EC-7EF9F808E7EA}"/>
          </ac:spMkLst>
        </pc:spChg>
        <pc:spChg chg="add mod replST">
          <ac:chgData name="Martin Locock" userId="e15b0232-237d-4436-a587-677fdd88485c" providerId="ADAL" clId="{F1684629-C362-4963-B203-FB705DF8ED3D}" dt="2024-01-05T10:17:02.419" v="21893"/>
          <ac:spMkLst>
            <pc:docMk/>
            <pc:sldMk cId="25671271" sldId="256"/>
            <ac:spMk id="1053" creationId="{D037C842-AA33-426D-B85C-83965C4EF2CB}"/>
          </ac:spMkLst>
        </pc:spChg>
        <pc:spChg chg="add mod replST">
          <ac:chgData name="Martin Locock" userId="e15b0232-237d-4436-a587-677fdd88485c" providerId="ADAL" clId="{F1684629-C362-4963-B203-FB705DF8ED3D}" dt="2024-01-05T10:17:02.421" v="21902"/>
          <ac:spMkLst>
            <pc:docMk/>
            <pc:sldMk cId="25671271" sldId="256"/>
            <ac:spMk id="1054" creationId="{C4DC3B33-CA0F-4FAA-ACF3-7B6958702384}"/>
          </ac:spMkLst>
        </pc:spChg>
        <pc:spChg chg="add mod replST">
          <ac:chgData name="Martin Locock" userId="e15b0232-237d-4436-a587-677fdd88485c" providerId="ADAL" clId="{F1684629-C362-4963-B203-FB705DF8ED3D}" dt="2024-01-05T10:17:02.429" v="21911"/>
          <ac:spMkLst>
            <pc:docMk/>
            <pc:sldMk cId="25671271" sldId="256"/>
            <ac:spMk id="1055" creationId="{138B2D5B-085A-4721-A7E2-7055677D3821}"/>
          </ac:spMkLst>
        </pc:spChg>
        <pc:spChg chg="add mod replST">
          <ac:chgData name="Martin Locock" userId="e15b0232-237d-4436-a587-677fdd88485c" providerId="ADAL" clId="{F1684629-C362-4963-B203-FB705DF8ED3D}" dt="2024-01-05T10:17:02.431" v="21920"/>
          <ac:spMkLst>
            <pc:docMk/>
            <pc:sldMk cId="25671271" sldId="256"/>
            <ac:spMk id="1056" creationId="{C0061DFA-7657-496A-8F4C-A72D8E1F9D9E}"/>
          </ac:spMkLst>
        </pc:spChg>
        <pc:spChg chg="add mod replST">
          <ac:chgData name="Martin Locock" userId="e15b0232-237d-4436-a587-677fdd88485c" providerId="ADAL" clId="{F1684629-C362-4963-B203-FB705DF8ED3D}" dt="2024-01-05T10:17:02.439" v="21929"/>
          <ac:spMkLst>
            <pc:docMk/>
            <pc:sldMk cId="25671271" sldId="256"/>
            <ac:spMk id="1057" creationId="{33563870-F1DD-4631-BA79-10251DF1B90D}"/>
          </ac:spMkLst>
        </pc:spChg>
        <pc:spChg chg="add mod replST">
          <ac:chgData name="Martin Locock" userId="e15b0232-237d-4436-a587-677fdd88485c" providerId="ADAL" clId="{F1684629-C362-4963-B203-FB705DF8ED3D}" dt="2024-01-05T10:17:02.441" v="21938"/>
          <ac:spMkLst>
            <pc:docMk/>
            <pc:sldMk cId="25671271" sldId="256"/>
            <ac:spMk id="1058" creationId="{C2F32D38-332E-4553-952B-720302CDEC39}"/>
          </ac:spMkLst>
        </pc:spChg>
        <pc:spChg chg="add mod replST">
          <ac:chgData name="Martin Locock" userId="e15b0232-237d-4436-a587-677fdd88485c" providerId="ADAL" clId="{F1684629-C362-4963-B203-FB705DF8ED3D}" dt="2024-01-05T10:17:02.449" v="21947"/>
          <ac:spMkLst>
            <pc:docMk/>
            <pc:sldMk cId="25671271" sldId="256"/>
            <ac:spMk id="1059" creationId="{5F23824F-DD17-4D34-BBC5-3C3956F036B4}"/>
          </ac:spMkLst>
        </pc:spChg>
        <pc:spChg chg="add mod replST">
          <ac:chgData name="Martin Locock" userId="e15b0232-237d-4436-a587-677fdd88485c" providerId="ADAL" clId="{F1684629-C362-4963-B203-FB705DF8ED3D}" dt="2024-01-05T10:17:02.451" v="21956"/>
          <ac:spMkLst>
            <pc:docMk/>
            <pc:sldMk cId="25671271" sldId="256"/>
            <ac:spMk id="1060" creationId="{41BDE606-B513-4BC3-A890-083466D7DF41}"/>
          </ac:spMkLst>
        </pc:spChg>
        <pc:spChg chg="add mod replST">
          <ac:chgData name="Martin Locock" userId="e15b0232-237d-4436-a587-677fdd88485c" providerId="ADAL" clId="{F1684629-C362-4963-B203-FB705DF8ED3D}" dt="2024-01-05T10:17:02.451" v="21965"/>
          <ac:spMkLst>
            <pc:docMk/>
            <pc:sldMk cId="25671271" sldId="256"/>
            <ac:spMk id="1061" creationId="{BC4C2162-35F6-48D4-A8E1-826D00EDCAFD}"/>
          </ac:spMkLst>
        </pc:spChg>
        <pc:spChg chg="add mod replST">
          <ac:chgData name="Martin Locock" userId="e15b0232-237d-4436-a587-677fdd88485c" providerId="ADAL" clId="{F1684629-C362-4963-B203-FB705DF8ED3D}" dt="2024-01-05T10:17:02.461" v="21974"/>
          <ac:spMkLst>
            <pc:docMk/>
            <pc:sldMk cId="25671271" sldId="256"/>
            <ac:spMk id="1062" creationId="{E67A219D-9713-4F34-93D9-A4D9E6B333E3}"/>
          </ac:spMkLst>
        </pc:spChg>
        <pc:spChg chg="add mod replST">
          <ac:chgData name="Martin Locock" userId="e15b0232-237d-4436-a587-677fdd88485c" providerId="ADAL" clId="{F1684629-C362-4963-B203-FB705DF8ED3D}" dt="2024-01-05T10:17:02.461" v="21983"/>
          <ac:spMkLst>
            <pc:docMk/>
            <pc:sldMk cId="25671271" sldId="256"/>
            <ac:spMk id="1063" creationId="{B9C86030-1E28-4CB3-8F8F-9AA72F243C0D}"/>
          </ac:spMkLst>
        </pc:spChg>
        <pc:spChg chg="add mod replST">
          <ac:chgData name="Martin Locock" userId="e15b0232-237d-4436-a587-677fdd88485c" providerId="ADAL" clId="{F1684629-C362-4963-B203-FB705DF8ED3D}" dt="2024-01-05T10:17:02.471" v="21992"/>
          <ac:spMkLst>
            <pc:docMk/>
            <pc:sldMk cId="25671271" sldId="256"/>
            <ac:spMk id="1064" creationId="{3C10CFCE-2E22-49AF-83BC-A5A6FAB13425}"/>
          </ac:spMkLst>
        </pc:spChg>
        <pc:spChg chg="add mod replST">
          <ac:chgData name="Martin Locock" userId="e15b0232-237d-4436-a587-677fdd88485c" providerId="ADAL" clId="{F1684629-C362-4963-B203-FB705DF8ED3D}" dt="2024-01-05T10:17:02.471" v="22001"/>
          <ac:spMkLst>
            <pc:docMk/>
            <pc:sldMk cId="25671271" sldId="256"/>
            <ac:spMk id="1065" creationId="{068F6111-14A5-4F51-B9C8-B6DD0260E5FE}"/>
          </ac:spMkLst>
        </pc:spChg>
        <pc:spChg chg="add mod replST">
          <ac:chgData name="Martin Locock" userId="e15b0232-237d-4436-a587-677fdd88485c" providerId="ADAL" clId="{F1684629-C362-4963-B203-FB705DF8ED3D}" dt="2024-01-05T10:17:02.481" v="22010"/>
          <ac:spMkLst>
            <pc:docMk/>
            <pc:sldMk cId="25671271" sldId="256"/>
            <ac:spMk id="1066" creationId="{9850C63C-AB10-4788-B149-042BF7B6B6A7}"/>
          </ac:spMkLst>
        </pc:spChg>
        <pc:spChg chg="add mod replST">
          <ac:chgData name="Martin Locock" userId="e15b0232-237d-4436-a587-677fdd88485c" providerId="ADAL" clId="{F1684629-C362-4963-B203-FB705DF8ED3D}" dt="2024-01-05T10:17:02.481" v="22019"/>
          <ac:spMkLst>
            <pc:docMk/>
            <pc:sldMk cId="25671271" sldId="256"/>
            <ac:spMk id="1067" creationId="{AA919964-5601-44EF-9F21-A1F4BD6C639C}"/>
          </ac:spMkLst>
        </pc:spChg>
        <pc:spChg chg="add mod replST">
          <ac:chgData name="Martin Locock" userId="e15b0232-237d-4436-a587-677fdd88485c" providerId="ADAL" clId="{F1684629-C362-4963-B203-FB705DF8ED3D}" dt="2024-01-05T10:17:02.490" v="22028"/>
          <ac:spMkLst>
            <pc:docMk/>
            <pc:sldMk cId="25671271" sldId="256"/>
            <ac:spMk id="1068" creationId="{2DFE609D-2D56-4329-90CA-E8CF2C9FE25B}"/>
          </ac:spMkLst>
        </pc:spChg>
        <pc:spChg chg="add mod replST">
          <ac:chgData name="Martin Locock" userId="e15b0232-237d-4436-a587-677fdd88485c" providerId="ADAL" clId="{F1684629-C362-4963-B203-FB705DF8ED3D}" dt="2024-01-05T10:17:02.492" v="22037"/>
          <ac:spMkLst>
            <pc:docMk/>
            <pc:sldMk cId="25671271" sldId="256"/>
            <ac:spMk id="1069" creationId="{FEB618C5-CB9B-4F79-9FC3-E7C2DC5ECFDF}"/>
          </ac:spMkLst>
        </pc:spChg>
        <pc:spChg chg="add mod replST">
          <ac:chgData name="Martin Locock" userId="e15b0232-237d-4436-a587-677fdd88485c" providerId="ADAL" clId="{F1684629-C362-4963-B203-FB705DF8ED3D}" dt="2024-01-05T10:17:02.492" v="22046"/>
          <ac:spMkLst>
            <pc:docMk/>
            <pc:sldMk cId="25671271" sldId="256"/>
            <ac:spMk id="1070" creationId="{614C0404-34D0-44CC-A3CD-DC72810D9A66}"/>
          </ac:spMkLst>
        </pc:spChg>
        <pc:spChg chg="add mod replST">
          <ac:chgData name="Martin Locock" userId="e15b0232-237d-4436-a587-677fdd88485c" providerId="ADAL" clId="{F1684629-C362-4963-B203-FB705DF8ED3D}" dt="2024-01-05T10:17:02.502" v="22055"/>
          <ac:spMkLst>
            <pc:docMk/>
            <pc:sldMk cId="25671271" sldId="256"/>
            <ac:spMk id="1071" creationId="{46935F43-5094-4990-A615-F9E0BD839B03}"/>
          </ac:spMkLst>
        </pc:spChg>
        <pc:spChg chg="add mod replST">
          <ac:chgData name="Martin Locock" userId="e15b0232-237d-4436-a587-677fdd88485c" providerId="ADAL" clId="{F1684629-C362-4963-B203-FB705DF8ED3D}" dt="2024-01-05T10:17:02.502" v="22064"/>
          <ac:spMkLst>
            <pc:docMk/>
            <pc:sldMk cId="25671271" sldId="256"/>
            <ac:spMk id="1072" creationId="{AD9C2796-8FE7-430F-9A19-F263DEED89B5}"/>
          </ac:spMkLst>
        </pc:spChg>
        <pc:spChg chg="add mod replST">
          <ac:chgData name="Martin Locock" userId="e15b0232-237d-4436-a587-677fdd88485c" providerId="ADAL" clId="{F1684629-C362-4963-B203-FB705DF8ED3D}" dt="2024-01-05T10:17:02.512" v="22073"/>
          <ac:spMkLst>
            <pc:docMk/>
            <pc:sldMk cId="25671271" sldId="256"/>
            <ac:spMk id="1073" creationId="{0EC2EE0A-8996-489D-B3F2-055AD1171F10}"/>
          </ac:spMkLst>
        </pc:spChg>
        <pc:spChg chg="add mod replST">
          <ac:chgData name="Martin Locock" userId="e15b0232-237d-4436-a587-677fdd88485c" providerId="ADAL" clId="{F1684629-C362-4963-B203-FB705DF8ED3D}" dt="2024-01-05T10:17:02.512" v="22082"/>
          <ac:spMkLst>
            <pc:docMk/>
            <pc:sldMk cId="25671271" sldId="256"/>
            <ac:spMk id="1074" creationId="{896E2369-7C53-4BA6-B39D-D754E9A30F51}"/>
          </ac:spMkLst>
        </pc:spChg>
        <pc:spChg chg="add mod replST">
          <ac:chgData name="Martin Locock" userId="e15b0232-237d-4436-a587-677fdd88485c" providerId="ADAL" clId="{F1684629-C362-4963-B203-FB705DF8ED3D}" dt="2024-01-05T10:17:02.520" v="22091"/>
          <ac:spMkLst>
            <pc:docMk/>
            <pc:sldMk cId="25671271" sldId="256"/>
            <ac:spMk id="1075" creationId="{58575FEF-2E7A-481B-B73F-55C0D7A33C26}"/>
          </ac:spMkLst>
        </pc:spChg>
        <pc:spChg chg="add mod replST">
          <ac:chgData name="Martin Locock" userId="e15b0232-237d-4436-a587-677fdd88485c" providerId="ADAL" clId="{F1684629-C362-4963-B203-FB705DF8ED3D}" dt="2024-01-05T10:17:02.522" v="22100"/>
          <ac:spMkLst>
            <pc:docMk/>
            <pc:sldMk cId="25671271" sldId="256"/>
            <ac:spMk id="1076" creationId="{237710E8-7C5B-4C0B-8A91-03669010E2C0}"/>
          </ac:spMkLst>
        </pc:spChg>
        <pc:spChg chg="add mod replST">
          <ac:chgData name="Martin Locock" userId="e15b0232-237d-4436-a587-677fdd88485c" providerId="ADAL" clId="{F1684629-C362-4963-B203-FB705DF8ED3D}" dt="2024-01-05T10:17:02.522" v="22109"/>
          <ac:spMkLst>
            <pc:docMk/>
            <pc:sldMk cId="25671271" sldId="256"/>
            <ac:spMk id="1077" creationId="{07A2A2EE-C905-4CA2-AEDF-E6E9D7E92ED4}"/>
          </ac:spMkLst>
        </pc:spChg>
        <pc:spChg chg="add mod replST">
          <ac:chgData name="Martin Locock" userId="e15b0232-237d-4436-a587-677fdd88485c" providerId="ADAL" clId="{F1684629-C362-4963-B203-FB705DF8ED3D}" dt="2024-01-05T10:17:02.532" v="22118"/>
          <ac:spMkLst>
            <pc:docMk/>
            <pc:sldMk cId="25671271" sldId="256"/>
            <ac:spMk id="1078" creationId="{CCFFCD64-FE35-40F0-A2D5-01EB053B3A9F}"/>
          </ac:spMkLst>
        </pc:spChg>
        <pc:spChg chg="add mod replST">
          <ac:chgData name="Martin Locock" userId="e15b0232-237d-4436-a587-677fdd88485c" providerId="ADAL" clId="{F1684629-C362-4963-B203-FB705DF8ED3D}" dt="2024-01-05T10:17:02.532" v="22127"/>
          <ac:spMkLst>
            <pc:docMk/>
            <pc:sldMk cId="25671271" sldId="256"/>
            <ac:spMk id="1079" creationId="{E6A88DB0-198F-48CA-8E83-6DF789372C17}"/>
          </ac:spMkLst>
        </pc:spChg>
        <pc:spChg chg="add mod replST">
          <ac:chgData name="Martin Locock" userId="e15b0232-237d-4436-a587-677fdd88485c" providerId="ADAL" clId="{F1684629-C362-4963-B203-FB705DF8ED3D}" dt="2024-01-05T10:17:02.542" v="22136"/>
          <ac:spMkLst>
            <pc:docMk/>
            <pc:sldMk cId="25671271" sldId="256"/>
            <ac:spMk id="1080" creationId="{1505DECB-CFE5-48B1-BA9B-0A8E42D19AE1}"/>
          </ac:spMkLst>
        </pc:spChg>
        <pc:spChg chg="add mod replST">
          <ac:chgData name="Martin Locock" userId="e15b0232-237d-4436-a587-677fdd88485c" providerId="ADAL" clId="{F1684629-C362-4963-B203-FB705DF8ED3D}" dt="2024-01-05T10:17:02.542" v="22145"/>
          <ac:spMkLst>
            <pc:docMk/>
            <pc:sldMk cId="25671271" sldId="256"/>
            <ac:spMk id="1081" creationId="{5A88AD07-2F40-4E07-992F-5FA87C9751B8}"/>
          </ac:spMkLst>
        </pc:spChg>
        <pc:spChg chg="add mod replST">
          <ac:chgData name="Martin Locock" userId="e15b0232-237d-4436-a587-677fdd88485c" providerId="ADAL" clId="{F1684629-C362-4963-B203-FB705DF8ED3D}" dt="2024-01-05T10:17:02.552" v="22154"/>
          <ac:spMkLst>
            <pc:docMk/>
            <pc:sldMk cId="25671271" sldId="256"/>
            <ac:spMk id="1082" creationId="{E5466F75-4492-4F50-949C-E7953F748D7D}"/>
          </ac:spMkLst>
        </pc:spChg>
        <pc:spChg chg="add mod replST">
          <ac:chgData name="Martin Locock" userId="e15b0232-237d-4436-a587-677fdd88485c" providerId="ADAL" clId="{F1684629-C362-4963-B203-FB705DF8ED3D}" dt="2024-01-05T10:17:02.552" v="22163"/>
          <ac:spMkLst>
            <pc:docMk/>
            <pc:sldMk cId="25671271" sldId="256"/>
            <ac:spMk id="1083" creationId="{CE5D028E-2B8C-4FA5-8DF2-1537F82A032F}"/>
          </ac:spMkLst>
        </pc:spChg>
        <pc:spChg chg="add mod replST">
          <ac:chgData name="Martin Locock" userId="e15b0232-237d-4436-a587-677fdd88485c" providerId="ADAL" clId="{F1684629-C362-4963-B203-FB705DF8ED3D}" dt="2024-01-05T10:17:02.562" v="22172"/>
          <ac:spMkLst>
            <pc:docMk/>
            <pc:sldMk cId="25671271" sldId="256"/>
            <ac:spMk id="1084" creationId="{9FE73BD0-9D0B-40AC-AFE2-4E1AF45889F5}"/>
          </ac:spMkLst>
        </pc:spChg>
        <pc:spChg chg="add mod replST">
          <ac:chgData name="Martin Locock" userId="e15b0232-237d-4436-a587-677fdd88485c" providerId="ADAL" clId="{F1684629-C362-4963-B203-FB705DF8ED3D}" dt="2024-01-05T10:17:02.562" v="22181"/>
          <ac:spMkLst>
            <pc:docMk/>
            <pc:sldMk cId="25671271" sldId="256"/>
            <ac:spMk id="1085" creationId="{5A16896C-BA46-4FE0-B849-B3CE1452EB4E}"/>
          </ac:spMkLst>
        </pc:spChg>
        <pc:spChg chg="add mod replST">
          <ac:chgData name="Martin Locock" userId="e15b0232-237d-4436-a587-677fdd88485c" providerId="ADAL" clId="{F1684629-C362-4963-B203-FB705DF8ED3D}" dt="2024-01-05T10:17:02.570" v="22190"/>
          <ac:spMkLst>
            <pc:docMk/>
            <pc:sldMk cId="25671271" sldId="256"/>
            <ac:spMk id="1086" creationId="{538C3945-6E91-4187-81EA-F56A98AF794C}"/>
          </ac:spMkLst>
        </pc:spChg>
        <pc:spChg chg="add mod replST">
          <ac:chgData name="Martin Locock" userId="e15b0232-237d-4436-a587-677fdd88485c" providerId="ADAL" clId="{F1684629-C362-4963-B203-FB705DF8ED3D}" dt="2024-01-05T10:17:02.572" v="22199"/>
          <ac:spMkLst>
            <pc:docMk/>
            <pc:sldMk cId="25671271" sldId="256"/>
            <ac:spMk id="1087" creationId="{FECF07A8-06F8-48F5-A749-35F054D4D64C}"/>
          </ac:spMkLst>
        </pc:spChg>
        <pc:spChg chg="add mod replST">
          <ac:chgData name="Martin Locock" userId="e15b0232-237d-4436-a587-677fdd88485c" providerId="ADAL" clId="{F1684629-C362-4963-B203-FB705DF8ED3D}" dt="2024-01-05T10:17:02.580" v="22208"/>
          <ac:spMkLst>
            <pc:docMk/>
            <pc:sldMk cId="25671271" sldId="256"/>
            <ac:spMk id="1088" creationId="{C270D419-1139-4FAC-A018-9ACFB97B3311}"/>
          </ac:spMkLst>
        </pc:spChg>
        <pc:spChg chg="add mod replST">
          <ac:chgData name="Martin Locock" userId="e15b0232-237d-4436-a587-677fdd88485c" providerId="ADAL" clId="{F1684629-C362-4963-B203-FB705DF8ED3D}" dt="2024-01-05T10:17:02.582" v="22217"/>
          <ac:spMkLst>
            <pc:docMk/>
            <pc:sldMk cId="25671271" sldId="256"/>
            <ac:spMk id="1089" creationId="{23B55B7D-8F74-4FB4-86CF-050D5AADD320}"/>
          </ac:spMkLst>
        </pc:spChg>
        <pc:spChg chg="add mod replST">
          <ac:chgData name="Martin Locock" userId="e15b0232-237d-4436-a587-677fdd88485c" providerId="ADAL" clId="{F1684629-C362-4963-B203-FB705DF8ED3D}" dt="2024-01-05T10:17:02.593" v="22226"/>
          <ac:spMkLst>
            <pc:docMk/>
            <pc:sldMk cId="25671271" sldId="256"/>
            <ac:spMk id="1090" creationId="{A48B2633-6AFC-4707-9B2E-419456983A54}"/>
          </ac:spMkLst>
        </pc:spChg>
        <pc:spChg chg="add mod replST">
          <ac:chgData name="Martin Locock" userId="e15b0232-237d-4436-a587-677fdd88485c" providerId="ADAL" clId="{F1684629-C362-4963-B203-FB705DF8ED3D}" dt="2024-01-05T10:17:02.593" v="22235"/>
          <ac:spMkLst>
            <pc:docMk/>
            <pc:sldMk cId="25671271" sldId="256"/>
            <ac:spMk id="1091" creationId="{8D7B97F0-5A81-4464-8B59-E2F154219EE0}"/>
          </ac:spMkLst>
        </pc:spChg>
        <pc:spChg chg="add mod replST">
          <ac:chgData name="Martin Locock" userId="e15b0232-237d-4436-a587-677fdd88485c" providerId="ADAL" clId="{F1684629-C362-4963-B203-FB705DF8ED3D}" dt="2024-01-05T10:17:02.601" v="22244"/>
          <ac:spMkLst>
            <pc:docMk/>
            <pc:sldMk cId="25671271" sldId="256"/>
            <ac:spMk id="1092" creationId="{CE160E67-87AD-4100-BB52-919ED31D6D82}"/>
          </ac:spMkLst>
        </pc:spChg>
        <pc:spChg chg="add mod replST">
          <ac:chgData name="Martin Locock" userId="e15b0232-237d-4436-a587-677fdd88485c" providerId="ADAL" clId="{F1684629-C362-4963-B203-FB705DF8ED3D}" dt="2024-01-05T10:17:02.603" v="22253"/>
          <ac:spMkLst>
            <pc:docMk/>
            <pc:sldMk cId="25671271" sldId="256"/>
            <ac:spMk id="1093" creationId="{D08A0907-4E59-4401-99BA-88D7DB54DE40}"/>
          </ac:spMkLst>
        </pc:spChg>
        <pc:spChg chg="add mod replST">
          <ac:chgData name="Martin Locock" userId="e15b0232-237d-4436-a587-677fdd88485c" providerId="ADAL" clId="{F1684629-C362-4963-B203-FB705DF8ED3D}" dt="2024-01-05T10:17:02.603" v="22262"/>
          <ac:spMkLst>
            <pc:docMk/>
            <pc:sldMk cId="25671271" sldId="256"/>
            <ac:spMk id="1094" creationId="{ACFBACCC-A7D5-4061-8FCC-AF974A9A54E2}"/>
          </ac:spMkLst>
        </pc:spChg>
        <pc:spChg chg="add mod replST">
          <ac:chgData name="Martin Locock" userId="e15b0232-237d-4436-a587-677fdd88485c" providerId="ADAL" clId="{F1684629-C362-4963-B203-FB705DF8ED3D}" dt="2024-01-05T10:17:02.613" v="22271"/>
          <ac:spMkLst>
            <pc:docMk/>
            <pc:sldMk cId="25671271" sldId="256"/>
            <ac:spMk id="1095" creationId="{861D463F-FB4E-4B14-9450-9E309DE8A170}"/>
          </ac:spMkLst>
        </pc:spChg>
        <pc:spChg chg="add mod replST">
          <ac:chgData name="Martin Locock" userId="e15b0232-237d-4436-a587-677fdd88485c" providerId="ADAL" clId="{F1684629-C362-4963-B203-FB705DF8ED3D}" dt="2024-01-05T10:17:02.613" v="22280"/>
          <ac:spMkLst>
            <pc:docMk/>
            <pc:sldMk cId="25671271" sldId="256"/>
            <ac:spMk id="1096" creationId="{C6E211FB-F2BA-4EAB-BAF2-819C9FD0963E}"/>
          </ac:spMkLst>
        </pc:spChg>
        <pc:spChg chg="add mod replST">
          <ac:chgData name="Martin Locock" userId="e15b0232-237d-4436-a587-677fdd88485c" providerId="ADAL" clId="{F1684629-C362-4963-B203-FB705DF8ED3D}" dt="2024-01-05T10:17:02.621" v="22289"/>
          <ac:spMkLst>
            <pc:docMk/>
            <pc:sldMk cId="25671271" sldId="256"/>
            <ac:spMk id="1097" creationId="{34239066-4281-4F49-831A-D2E2EAB44DAA}"/>
          </ac:spMkLst>
        </pc:spChg>
        <pc:spChg chg="add mod replST">
          <ac:chgData name="Martin Locock" userId="e15b0232-237d-4436-a587-677fdd88485c" providerId="ADAL" clId="{F1684629-C362-4963-B203-FB705DF8ED3D}" dt="2024-01-05T10:17:02.623" v="22298"/>
          <ac:spMkLst>
            <pc:docMk/>
            <pc:sldMk cId="25671271" sldId="256"/>
            <ac:spMk id="1098" creationId="{62542A92-E32A-4350-AFBB-51898F6CFC5A}"/>
          </ac:spMkLst>
        </pc:spChg>
        <pc:spChg chg="add mod replST">
          <ac:chgData name="Martin Locock" userId="e15b0232-237d-4436-a587-677fdd88485c" providerId="ADAL" clId="{F1684629-C362-4963-B203-FB705DF8ED3D}" dt="2024-01-05T10:17:02.623" v="22307"/>
          <ac:spMkLst>
            <pc:docMk/>
            <pc:sldMk cId="25671271" sldId="256"/>
            <ac:spMk id="1099" creationId="{FC80F44C-391D-4029-8963-25AD08374F92}"/>
          </ac:spMkLst>
        </pc:spChg>
        <pc:spChg chg="add mod replST">
          <ac:chgData name="Martin Locock" userId="e15b0232-237d-4436-a587-677fdd88485c" providerId="ADAL" clId="{F1684629-C362-4963-B203-FB705DF8ED3D}" dt="2024-01-05T10:17:02.633" v="22316"/>
          <ac:spMkLst>
            <pc:docMk/>
            <pc:sldMk cId="25671271" sldId="256"/>
            <ac:spMk id="1100" creationId="{350914E7-30B4-4C6B-A23E-D53E524D3DEB}"/>
          </ac:spMkLst>
        </pc:spChg>
        <pc:spChg chg="add mod replST">
          <ac:chgData name="Martin Locock" userId="e15b0232-237d-4436-a587-677fdd88485c" providerId="ADAL" clId="{F1684629-C362-4963-B203-FB705DF8ED3D}" dt="2024-01-05T10:17:02.633" v="22325"/>
          <ac:spMkLst>
            <pc:docMk/>
            <pc:sldMk cId="25671271" sldId="256"/>
            <ac:spMk id="1101" creationId="{728A6915-1A45-40F9-8AB6-1E5E447DFEE5}"/>
          </ac:spMkLst>
        </pc:spChg>
        <pc:spChg chg="add mod replST">
          <ac:chgData name="Martin Locock" userId="e15b0232-237d-4436-a587-677fdd88485c" providerId="ADAL" clId="{F1684629-C362-4963-B203-FB705DF8ED3D}" dt="2024-01-05T10:17:02.643" v="22334"/>
          <ac:spMkLst>
            <pc:docMk/>
            <pc:sldMk cId="25671271" sldId="256"/>
            <ac:spMk id="1102" creationId="{184D2A74-20A9-47DA-9EB2-63E36EEF5A57}"/>
          </ac:spMkLst>
        </pc:spChg>
        <pc:spChg chg="add mod replST">
          <ac:chgData name="Martin Locock" userId="e15b0232-237d-4436-a587-677fdd88485c" providerId="ADAL" clId="{F1684629-C362-4963-B203-FB705DF8ED3D}" dt="2024-01-05T10:17:02.643" v="22343"/>
          <ac:spMkLst>
            <pc:docMk/>
            <pc:sldMk cId="25671271" sldId="256"/>
            <ac:spMk id="1103" creationId="{2341C316-3D15-40E4-A931-91568C8B4B5C}"/>
          </ac:spMkLst>
        </pc:spChg>
        <pc:spChg chg="add mod replST">
          <ac:chgData name="Martin Locock" userId="e15b0232-237d-4436-a587-677fdd88485c" providerId="ADAL" clId="{F1684629-C362-4963-B203-FB705DF8ED3D}" dt="2024-01-05T10:17:02.651" v="22352"/>
          <ac:spMkLst>
            <pc:docMk/>
            <pc:sldMk cId="25671271" sldId="256"/>
            <ac:spMk id="1104" creationId="{4F490C6E-CE3A-41E9-8AC7-4FF0BC968F0D}"/>
          </ac:spMkLst>
        </pc:spChg>
        <pc:spChg chg="add mod replST">
          <ac:chgData name="Martin Locock" userId="e15b0232-237d-4436-a587-677fdd88485c" providerId="ADAL" clId="{F1684629-C362-4963-B203-FB705DF8ED3D}" dt="2024-01-05T10:17:02.653" v="22361"/>
          <ac:spMkLst>
            <pc:docMk/>
            <pc:sldMk cId="25671271" sldId="256"/>
            <ac:spMk id="1105" creationId="{54C2FDEB-932E-4D88-92C8-422821FDB4A7}"/>
          </ac:spMkLst>
        </pc:spChg>
        <pc:spChg chg="add mod replST">
          <ac:chgData name="Martin Locock" userId="e15b0232-237d-4436-a587-677fdd88485c" providerId="ADAL" clId="{F1684629-C362-4963-B203-FB705DF8ED3D}" dt="2024-01-05T10:17:02.661" v="22370"/>
          <ac:spMkLst>
            <pc:docMk/>
            <pc:sldMk cId="25671271" sldId="256"/>
            <ac:spMk id="1106" creationId="{82805010-8DD0-4579-B793-79BCD523486F}"/>
          </ac:spMkLst>
        </pc:spChg>
        <pc:spChg chg="add mod replST">
          <ac:chgData name="Martin Locock" userId="e15b0232-237d-4436-a587-677fdd88485c" providerId="ADAL" clId="{F1684629-C362-4963-B203-FB705DF8ED3D}" dt="2024-01-05T10:17:02.663" v="22379"/>
          <ac:spMkLst>
            <pc:docMk/>
            <pc:sldMk cId="25671271" sldId="256"/>
            <ac:spMk id="1107" creationId="{6AE7B01F-452F-48C2-B584-EB81B7B0796E}"/>
          </ac:spMkLst>
        </pc:spChg>
        <pc:spChg chg="add mod replST">
          <ac:chgData name="Martin Locock" userId="e15b0232-237d-4436-a587-677fdd88485c" providerId="ADAL" clId="{F1684629-C362-4963-B203-FB705DF8ED3D}" dt="2024-01-05T10:17:02.671" v="22388"/>
          <ac:spMkLst>
            <pc:docMk/>
            <pc:sldMk cId="25671271" sldId="256"/>
            <ac:spMk id="1108" creationId="{1FC42CA3-BAB4-4F6C-AE26-E2E653BA0342}"/>
          </ac:spMkLst>
        </pc:spChg>
        <pc:spChg chg="add mod replST">
          <ac:chgData name="Martin Locock" userId="e15b0232-237d-4436-a587-677fdd88485c" providerId="ADAL" clId="{F1684629-C362-4963-B203-FB705DF8ED3D}" dt="2024-01-05T10:17:02.673" v="22397"/>
          <ac:spMkLst>
            <pc:docMk/>
            <pc:sldMk cId="25671271" sldId="256"/>
            <ac:spMk id="1109" creationId="{BD4F8B25-22C4-4E55-91DF-4E850483A9C9}"/>
          </ac:spMkLst>
        </pc:spChg>
        <pc:spChg chg="add mod replST">
          <ac:chgData name="Martin Locock" userId="e15b0232-237d-4436-a587-677fdd88485c" providerId="ADAL" clId="{F1684629-C362-4963-B203-FB705DF8ED3D}" dt="2024-01-05T10:17:02.681" v="22406"/>
          <ac:spMkLst>
            <pc:docMk/>
            <pc:sldMk cId="25671271" sldId="256"/>
            <ac:spMk id="1110" creationId="{D0FA3D60-7DBD-4679-872C-F4AF685E432A}"/>
          </ac:spMkLst>
        </pc:spChg>
        <pc:spChg chg="add mod replST">
          <ac:chgData name="Martin Locock" userId="e15b0232-237d-4436-a587-677fdd88485c" providerId="ADAL" clId="{F1684629-C362-4963-B203-FB705DF8ED3D}" dt="2024-01-05T10:17:02.683" v="22415"/>
          <ac:spMkLst>
            <pc:docMk/>
            <pc:sldMk cId="25671271" sldId="256"/>
            <ac:spMk id="1111" creationId="{62EE7F3E-59CE-4A1A-BD3C-E8CF6CB63D58}"/>
          </ac:spMkLst>
        </pc:spChg>
        <pc:spChg chg="add mod replST">
          <ac:chgData name="Martin Locock" userId="e15b0232-237d-4436-a587-677fdd88485c" providerId="ADAL" clId="{F1684629-C362-4963-B203-FB705DF8ED3D}" dt="2024-01-05T10:17:02.683" v="22424"/>
          <ac:spMkLst>
            <pc:docMk/>
            <pc:sldMk cId="25671271" sldId="256"/>
            <ac:spMk id="1112" creationId="{68ECCFC0-06A9-4DA6-9D2C-CAFB9E199C5A}"/>
          </ac:spMkLst>
        </pc:spChg>
        <pc:spChg chg="add mod replST">
          <ac:chgData name="Martin Locock" userId="e15b0232-237d-4436-a587-677fdd88485c" providerId="ADAL" clId="{F1684629-C362-4963-B203-FB705DF8ED3D}" dt="2024-01-05T10:17:02.693" v="22433"/>
          <ac:spMkLst>
            <pc:docMk/>
            <pc:sldMk cId="25671271" sldId="256"/>
            <ac:spMk id="1113" creationId="{1C51B404-F71A-4C7B-A280-06C16D5B6345}"/>
          </ac:spMkLst>
        </pc:spChg>
        <pc:spChg chg="add mod replST">
          <ac:chgData name="Martin Locock" userId="e15b0232-237d-4436-a587-677fdd88485c" providerId="ADAL" clId="{F1684629-C362-4963-B203-FB705DF8ED3D}" dt="2024-01-05T10:17:02.693" v="22442"/>
          <ac:spMkLst>
            <pc:docMk/>
            <pc:sldMk cId="25671271" sldId="256"/>
            <ac:spMk id="1114" creationId="{5B256F6E-C26F-4D89-AAEB-A281F24B55E5}"/>
          </ac:spMkLst>
        </pc:spChg>
        <pc:spChg chg="add mod replST">
          <ac:chgData name="Martin Locock" userId="e15b0232-237d-4436-a587-677fdd88485c" providerId="ADAL" clId="{F1684629-C362-4963-B203-FB705DF8ED3D}" dt="2024-01-05T10:17:02.701" v="22451"/>
          <ac:spMkLst>
            <pc:docMk/>
            <pc:sldMk cId="25671271" sldId="256"/>
            <ac:spMk id="1115" creationId="{52FC880A-8F17-479D-B66D-3F1A577E7B59}"/>
          </ac:spMkLst>
        </pc:spChg>
        <pc:spChg chg="add mod replST">
          <ac:chgData name="Martin Locock" userId="e15b0232-237d-4436-a587-677fdd88485c" providerId="ADAL" clId="{F1684629-C362-4963-B203-FB705DF8ED3D}" dt="2024-01-05T10:17:02.703" v="22460"/>
          <ac:spMkLst>
            <pc:docMk/>
            <pc:sldMk cId="25671271" sldId="256"/>
            <ac:spMk id="1116" creationId="{C0103E71-387F-46DB-8879-589E000B2235}"/>
          </ac:spMkLst>
        </pc:spChg>
        <pc:spChg chg="add mod replST">
          <ac:chgData name="Martin Locock" userId="e15b0232-237d-4436-a587-677fdd88485c" providerId="ADAL" clId="{F1684629-C362-4963-B203-FB705DF8ED3D}" dt="2024-01-05T10:17:02.711" v="22469"/>
          <ac:spMkLst>
            <pc:docMk/>
            <pc:sldMk cId="25671271" sldId="256"/>
            <ac:spMk id="1117" creationId="{73F3FBB9-4E98-4EA8-9095-439EF179BADE}"/>
          </ac:spMkLst>
        </pc:spChg>
        <pc:spChg chg="add mod replST">
          <ac:chgData name="Martin Locock" userId="e15b0232-237d-4436-a587-677fdd88485c" providerId="ADAL" clId="{F1684629-C362-4963-B203-FB705DF8ED3D}" dt="2024-01-05T10:17:02.713" v="22478"/>
          <ac:spMkLst>
            <pc:docMk/>
            <pc:sldMk cId="25671271" sldId="256"/>
            <ac:spMk id="1118" creationId="{14E92178-4CF3-41C3-A4F5-84E3901FAA54}"/>
          </ac:spMkLst>
        </pc:spChg>
        <pc:spChg chg="add mod replST">
          <ac:chgData name="Martin Locock" userId="e15b0232-237d-4436-a587-677fdd88485c" providerId="ADAL" clId="{F1684629-C362-4963-B203-FB705DF8ED3D}" dt="2024-01-05T10:17:02.713" v="22487"/>
          <ac:spMkLst>
            <pc:docMk/>
            <pc:sldMk cId="25671271" sldId="256"/>
            <ac:spMk id="1119" creationId="{CF4D20FD-D1E3-4FA4-8262-07D9CB6A412D}"/>
          </ac:spMkLst>
        </pc:spChg>
        <pc:spChg chg="add mod replST">
          <ac:chgData name="Martin Locock" userId="e15b0232-237d-4436-a587-677fdd88485c" providerId="ADAL" clId="{F1684629-C362-4963-B203-FB705DF8ED3D}" dt="2024-01-05T10:17:02.724" v="22496"/>
          <ac:spMkLst>
            <pc:docMk/>
            <pc:sldMk cId="25671271" sldId="256"/>
            <ac:spMk id="1120" creationId="{A30EE23B-6B3D-4774-9AD2-CFDD7FD1A27A}"/>
          </ac:spMkLst>
        </pc:spChg>
        <pc:spChg chg="add mod replST">
          <ac:chgData name="Martin Locock" userId="e15b0232-237d-4436-a587-677fdd88485c" providerId="ADAL" clId="{F1684629-C362-4963-B203-FB705DF8ED3D}" dt="2024-01-05T10:17:02.724" v="22505"/>
          <ac:spMkLst>
            <pc:docMk/>
            <pc:sldMk cId="25671271" sldId="256"/>
            <ac:spMk id="1121" creationId="{A1AFCB8F-C975-46FF-A21C-6FE5962CFEEE}"/>
          </ac:spMkLst>
        </pc:spChg>
        <pc:spChg chg="add mod replST">
          <ac:chgData name="Martin Locock" userId="e15b0232-237d-4436-a587-677fdd88485c" providerId="ADAL" clId="{F1684629-C362-4963-B203-FB705DF8ED3D}" dt="2024-01-05T10:17:02.732" v="22514"/>
          <ac:spMkLst>
            <pc:docMk/>
            <pc:sldMk cId="25671271" sldId="256"/>
            <ac:spMk id="1122" creationId="{DE87915E-7F11-466C-8685-A05AB32DD499}"/>
          </ac:spMkLst>
        </pc:spChg>
        <pc:spChg chg="add mod replST">
          <ac:chgData name="Martin Locock" userId="e15b0232-237d-4436-a587-677fdd88485c" providerId="ADAL" clId="{F1684629-C362-4963-B203-FB705DF8ED3D}" dt="2024-01-05T10:17:02.734" v="22523"/>
          <ac:spMkLst>
            <pc:docMk/>
            <pc:sldMk cId="25671271" sldId="256"/>
            <ac:spMk id="1123" creationId="{4A73E403-B5A6-42DD-B291-EC32BCB9A99B}"/>
          </ac:spMkLst>
        </pc:spChg>
        <pc:spChg chg="add mod replST">
          <ac:chgData name="Martin Locock" userId="e15b0232-237d-4436-a587-677fdd88485c" providerId="ADAL" clId="{F1684629-C362-4963-B203-FB705DF8ED3D}" dt="2024-01-05T10:17:02.734" v="22532"/>
          <ac:spMkLst>
            <pc:docMk/>
            <pc:sldMk cId="25671271" sldId="256"/>
            <ac:spMk id="1124" creationId="{A4470E27-16F8-4B95-AE73-C485D50211CF}"/>
          </ac:spMkLst>
        </pc:spChg>
        <pc:spChg chg="add mod replST">
          <ac:chgData name="Martin Locock" userId="e15b0232-237d-4436-a587-677fdd88485c" providerId="ADAL" clId="{F1684629-C362-4963-B203-FB705DF8ED3D}" dt="2024-01-05T10:17:02.744" v="22541"/>
          <ac:spMkLst>
            <pc:docMk/>
            <pc:sldMk cId="25671271" sldId="256"/>
            <ac:spMk id="1125" creationId="{6FA9E6BF-C40C-4CB2-9658-BCBD0153105C}"/>
          </ac:spMkLst>
        </pc:spChg>
        <pc:spChg chg="add mod replST">
          <ac:chgData name="Martin Locock" userId="e15b0232-237d-4436-a587-677fdd88485c" providerId="ADAL" clId="{F1684629-C362-4963-B203-FB705DF8ED3D}" dt="2024-01-05T10:17:02.744" v="22550"/>
          <ac:spMkLst>
            <pc:docMk/>
            <pc:sldMk cId="25671271" sldId="256"/>
            <ac:spMk id="1126" creationId="{B957D6AC-BBB4-4216-9483-A26E6E3EF909}"/>
          </ac:spMkLst>
        </pc:spChg>
        <pc:spChg chg="add mod replST">
          <ac:chgData name="Martin Locock" userId="e15b0232-237d-4436-a587-677fdd88485c" providerId="ADAL" clId="{F1684629-C362-4963-B203-FB705DF8ED3D}" dt="2024-01-05T10:17:02.754" v="22559"/>
          <ac:spMkLst>
            <pc:docMk/>
            <pc:sldMk cId="25671271" sldId="256"/>
            <ac:spMk id="1127" creationId="{20A63FA9-29B4-470F-A723-C92FA954860D}"/>
          </ac:spMkLst>
        </pc:spChg>
        <pc:spChg chg="add mod replST">
          <ac:chgData name="Martin Locock" userId="e15b0232-237d-4436-a587-677fdd88485c" providerId="ADAL" clId="{F1684629-C362-4963-B203-FB705DF8ED3D}" dt="2024-01-05T10:17:02.754" v="22568"/>
          <ac:spMkLst>
            <pc:docMk/>
            <pc:sldMk cId="25671271" sldId="256"/>
            <ac:spMk id="1128" creationId="{D939C935-9C49-4FAA-A1D8-8E4C5505648D}"/>
          </ac:spMkLst>
        </pc:spChg>
        <pc:spChg chg="add mod replST">
          <ac:chgData name="Martin Locock" userId="e15b0232-237d-4436-a587-677fdd88485c" providerId="ADAL" clId="{F1684629-C362-4963-B203-FB705DF8ED3D}" dt="2024-01-05T10:17:02.764" v="22577"/>
          <ac:spMkLst>
            <pc:docMk/>
            <pc:sldMk cId="25671271" sldId="256"/>
            <ac:spMk id="1129" creationId="{47F26516-4929-474F-996F-BF9B7A1C4ECE}"/>
          </ac:spMkLst>
        </pc:spChg>
        <pc:spChg chg="add mod replST">
          <ac:chgData name="Martin Locock" userId="e15b0232-237d-4436-a587-677fdd88485c" providerId="ADAL" clId="{F1684629-C362-4963-B203-FB705DF8ED3D}" dt="2024-01-05T10:17:02.764" v="22586"/>
          <ac:spMkLst>
            <pc:docMk/>
            <pc:sldMk cId="25671271" sldId="256"/>
            <ac:spMk id="1130" creationId="{8BB8CB78-56AF-4D9D-89B6-1ED662286538}"/>
          </ac:spMkLst>
        </pc:spChg>
        <pc:spChg chg="add mod replST">
          <ac:chgData name="Martin Locock" userId="e15b0232-237d-4436-a587-677fdd88485c" providerId="ADAL" clId="{F1684629-C362-4963-B203-FB705DF8ED3D}" dt="2024-01-05T10:17:02.772" v="22595"/>
          <ac:spMkLst>
            <pc:docMk/>
            <pc:sldMk cId="25671271" sldId="256"/>
            <ac:spMk id="1131" creationId="{24B648A5-5277-4B33-963D-DEFA1E785D8C}"/>
          </ac:spMkLst>
        </pc:spChg>
        <pc:spChg chg="add mod replST">
          <ac:chgData name="Martin Locock" userId="e15b0232-237d-4436-a587-677fdd88485c" providerId="ADAL" clId="{F1684629-C362-4963-B203-FB705DF8ED3D}" dt="2024-01-05T10:17:02.774" v="22604"/>
          <ac:spMkLst>
            <pc:docMk/>
            <pc:sldMk cId="25671271" sldId="256"/>
            <ac:spMk id="1132" creationId="{363E349F-2EB6-4045-A505-69D3BD88C07C}"/>
          </ac:spMkLst>
        </pc:spChg>
        <pc:spChg chg="add mod replST">
          <ac:chgData name="Martin Locock" userId="e15b0232-237d-4436-a587-677fdd88485c" providerId="ADAL" clId="{F1684629-C362-4963-B203-FB705DF8ED3D}" dt="2024-01-05T10:17:02.782" v="22613"/>
          <ac:spMkLst>
            <pc:docMk/>
            <pc:sldMk cId="25671271" sldId="256"/>
            <ac:spMk id="1133" creationId="{7C546CA2-3CB3-47EA-8B53-C7795142EB2A}"/>
          </ac:spMkLst>
        </pc:spChg>
        <pc:spChg chg="add mod replST">
          <ac:chgData name="Martin Locock" userId="e15b0232-237d-4436-a587-677fdd88485c" providerId="ADAL" clId="{F1684629-C362-4963-B203-FB705DF8ED3D}" dt="2024-01-05T10:17:02.784" v="22622"/>
          <ac:spMkLst>
            <pc:docMk/>
            <pc:sldMk cId="25671271" sldId="256"/>
            <ac:spMk id="1134" creationId="{FE068F15-8D0A-4245-8AE2-711A0067C5FC}"/>
          </ac:spMkLst>
        </pc:spChg>
        <pc:spChg chg="add mod replST">
          <ac:chgData name="Martin Locock" userId="e15b0232-237d-4436-a587-677fdd88485c" providerId="ADAL" clId="{F1684629-C362-4963-B203-FB705DF8ED3D}" dt="2024-01-05T10:17:02.792" v="22631"/>
          <ac:spMkLst>
            <pc:docMk/>
            <pc:sldMk cId="25671271" sldId="256"/>
            <ac:spMk id="1135" creationId="{DFB57536-8830-4D90-BF50-19C31AF19DBA}"/>
          </ac:spMkLst>
        </pc:spChg>
        <pc:spChg chg="add mod replST">
          <ac:chgData name="Martin Locock" userId="e15b0232-237d-4436-a587-677fdd88485c" providerId="ADAL" clId="{F1684629-C362-4963-B203-FB705DF8ED3D}" dt="2024-01-05T10:17:02.794" v="22640"/>
          <ac:spMkLst>
            <pc:docMk/>
            <pc:sldMk cId="25671271" sldId="256"/>
            <ac:spMk id="1136" creationId="{B491814D-CDE7-4D10-824F-6FA4C44B67EA}"/>
          </ac:spMkLst>
        </pc:spChg>
        <pc:spChg chg="add mod replST">
          <ac:chgData name="Martin Locock" userId="e15b0232-237d-4436-a587-677fdd88485c" providerId="ADAL" clId="{F1684629-C362-4963-B203-FB705DF8ED3D}" dt="2024-01-05T10:17:02.802" v="22649"/>
          <ac:spMkLst>
            <pc:docMk/>
            <pc:sldMk cId="25671271" sldId="256"/>
            <ac:spMk id="1137" creationId="{EA7ACF54-6669-411F-8995-7E6DE391D341}"/>
          </ac:spMkLst>
        </pc:spChg>
        <pc:spChg chg="add mod replST">
          <ac:chgData name="Martin Locock" userId="e15b0232-237d-4436-a587-677fdd88485c" providerId="ADAL" clId="{F1684629-C362-4963-B203-FB705DF8ED3D}" dt="2024-01-05T10:17:02.804" v="22658"/>
          <ac:spMkLst>
            <pc:docMk/>
            <pc:sldMk cId="25671271" sldId="256"/>
            <ac:spMk id="1138" creationId="{00E0022A-6B85-42F5-B46B-129C6B5B1677}"/>
          </ac:spMkLst>
        </pc:spChg>
        <pc:spChg chg="add mod replST">
          <ac:chgData name="Martin Locock" userId="e15b0232-237d-4436-a587-677fdd88485c" providerId="ADAL" clId="{F1684629-C362-4963-B203-FB705DF8ED3D}" dt="2024-01-05T10:17:02.814" v="22667"/>
          <ac:spMkLst>
            <pc:docMk/>
            <pc:sldMk cId="25671271" sldId="256"/>
            <ac:spMk id="1139" creationId="{13FE0974-F2A7-46F1-9BE8-6E378232D594}"/>
          </ac:spMkLst>
        </pc:spChg>
        <pc:spChg chg="add mod replST">
          <ac:chgData name="Martin Locock" userId="e15b0232-237d-4436-a587-677fdd88485c" providerId="ADAL" clId="{F1684629-C362-4963-B203-FB705DF8ED3D}" dt="2024-01-05T10:17:02.814" v="22676"/>
          <ac:spMkLst>
            <pc:docMk/>
            <pc:sldMk cId="25671271" sldId="256"/>
            <ac:spMk id="1140" creationId="{37AA1FDC-49EF-426A-BBD2-A99F7A433B55}"/>
          </ac:spMkLst>
        </pc:spChg>
        <pc:spChg chg="add mod replST">
          <ac:chgData name="Martin Locock" userId="e15b0232-237d-4436-a587-677fdd88485c" providerId="ADAL" clId="{F1684629-C362-4963-B203-FB705DF8ED3D}" dt="2024-01-05T10:17:02.822" v="22685"/>
          <ac:spMkLst>
            <pc:docMk/>
            <pc:sldMk cId="25671271" sldId="256"/>
            <ac:spMk id="1141" creationId="{A62BE616-877C-4329-BBBC-353FD5A4FFC2}"/>
          </ac:spMkLst>
        </pc:spChg>
        <pc:spChg chg="add mod replST">
          <ac:chgData name="Martin Locock" userId="e15b0232-237d-4436-a587-677fdd88485c" providerId="ADAL" clId="{F1684629-C362-4963-B203-FB705DF8ED3D}" dt="2024-01-05T10:17:02.824" v="22694"/>
          <ac:spMkLst>
            <pc:docMk/>
            <pc:sldMk cId="25671271" sldId="256"/>
            <ac:spMk id="1142" creationId="{2F9FF6AD-CD67-499C-A30D-9DE2F3FA1590}"/>
          </ac:spMkLst>
        </pc:spChg>
        <pc:spChg chg="add mod replST">
          <ac:chgData name="Martin Locock" userId="e15b0232-237d-4436-a587-677fdd88485c" providerId="ADAL" clId="{F1684629-C362-4963-B203-FB705DF8ED3D}" dt="2024-01-05T10:17:02.824" v="22703"/>
          <ac:spMkLst>
            <pc:docMk/>
            <pc:sldMk cId="25671271" sldId="256"/>
            <ac:spMk id="1143" creationId="{4AB27222-106E-486B-8EBE-AFD704B516D4}"/>
          </ac:spMkLst>
        </pc:spChg>
        <pc:spChg chg="add mod replST">
          <ac:chgData name="Martin Locock" userId="e15b0232-237d-4436-a587-677fdd88485c" providerId="ADAL" clId="{F1684629-C362-4963-B203-FB705DF8ED3D}" dt="2024-01-05T10:17:02.834" v="22712"/>
          <ac:spMkLst>
            <pc:docMk/>
            <pc:sldMk cId="25671271" sldId="256"/>
            <ac:spMk id="1144" creationId="{5D3F5F32-D92D-4A88-BEFD-A95C92A83F4E}"/>
          </ac:spMkLst>
        </pc:spChg>
        <pc:spChg chg="add mod replST">
          <ac:chgData name="Martin Locock" userId="e15b0232-237d-4436-a587-677fdd88485c" providerId="ADAL" clId="{F1684629-C362-4963-B203-FB705DF8ED3D}" dt="2024-01-05T10:17:02.834" v="22721"/>
          <ac:spMkLst>
            <pc:docMk/>
            <pc:sldMk cId="25671271" sldId="256"/>
            <ac:spMk id="1145" creationId="{DBACB450-C327-4191-9CA0-02AA4D40BA37}"/>
          </ac:spMkLst>
        </pc:spChg>
        <pc:spChg chg="add mod replST">
          <ac:chgData name="Martin Locock" userId="e15b0232-237d-4436-a587-677fdd88485c" providerId="ADAL" clId="{F1684629-C362-4963-B203-FB705DF8ED3D}" dt="2024-01-05T10:17:02.842" v="22730"/>
          <ac:spMkLst>
            <pc:docMk/>
            <pc:sldMk cId="25671271" sldId="256"/>
            <ac:spMk id="1146" creationId="{AD2A2E81-26DB-4743-9FE7-D3FF5FE134AC}"/>
          </ac:spMkLst>
        </pc:spChg>
        <pc:spChg chg="add mod replST">
          <ac:chgData name="Martin Locock" userId="e15b0232-237d-4436-a587-677fdd88485c" providerId="ADAL" clId="{F1684629-C362-4963-B203-FB705DF8ED3D}" dt="2024-01-05T10:17:02.844" v="22739"/>
          <ac:spMkLst>
            <pc:docMk/>
            <pc:sldMk cId="25671271" sldId="256"/>
            <ac:spMk id="1147" creationId="{048A6352-CBB9-473B-8411-898ABF73441B}"/>
          </ac:spMkLst>
        </pc:spChg>
        <pc:spChg chg="add mod replST">
          <ac:chgData name="Martin Locock" userId="e15b0232-237d-4436-a587-677fdd88485c" providerId="ADAL" clId="{F1684629-C362-4963-B203-FB705DF8ED3D}" dt="2024-01-05T10:17:02.844" v="22748"/>
          <ac:spMkLst>
            <pc:docMk/>
            <pc:sldMk cId="25671271" sldId="256"/>
            <ac:spMk id="1148" creationId="{842C94C5-101B-4A74-A4DF-563331FCC45A}"/>
          </ac:spMkLst>
        </pc:spChg>
        <pc:spChg chg="add mod replST">
          <ac:chgData name="Martin Locock" userId="e15b0232-237d-4436-a587-677fdd88485c" providerId="ADAL" clId="{F1684629-C362-4963-B203-FB705DF8ED3D}" dt="2024-01-05T10:17:02.854" v="22757"/>
          <ac:spMkLst>
            <pc:docMk/>
            <pc:sldMk cId="25671271" sldId="256"/>
            <ac:spMk id="1149" creationId="{D4F05AAC-9081-470F-8BA4-06BFFE06180E}"/>
          </ac:spMkLst>
        </pc:spChg>
        <pc:spChg chg="add mod replST">
          <ac:chgData name="Martin Locock" userId="e15b0232-237d-4436-a587-677fdd88485c" providerId="ADAL" clId="{F1684629-C362-4963-B203-FB705DF8ED3D}" dt="2024-01-05T10:17:02.854" v="22766"/>
          <ac:spMkLst>
            <pc:docMk/>
            <pc:sldMk cId="25671271" sldId="256"/>
            <ac:spMk id="1150" creationId="{41351894-59D2-4EAE-84F4-C0602D45052D}"/>
          </ac:spMkLst>
        </pc:spChg>
        <pc:spChg chg="add mod replST">
          <ac:chgData name="Martin Locock" userId="e15b0232-237d-4436-a587-677fdd88485c" providerId="ADAL" clId="{F1684629-C362-4963-B203-FB705DF8ED3D}" dt="2024-01-05T10:17:02.862" v="22775"/>
          <ac:spMkLst>
            <pc:docMk/>
            <pc:sldMk cId="25671271" sldId="256"/>
            <ac:spMk id="1151" creationId="{CC1FEB1E-8CA0-432B-B7C7-305B967C913C}"/>
          </ac:spMkLst>
        </pc:spChg>
        <pc:spChg chg="add mod replST">
          <ac:chgData name="Martin Locock" userId="e15b0232-237d-4436-a587-677fdd88485c" providerId="ADAL" clId="{F1684629-C362-4963-B203-FB705DF8ED3D}" dt="2024-01-05T10:17:02.864" v="22784"/>
          <ac:spMkLst>
            <pc:docMk/>
            <pc:sldMk cId="25671271" sldId="256"/>
            <ac:spMk id="1152" creationId="{E8C90FA2-6CF7-430E-B2A2-0B3AD7818DD6}"/>
          </ac:spMkLst>
        </pc:spChg>
        <pc:spChg chg="add mod replST">
          <ac:chgData name="Martin Locock" userId="e15b0232-237d-4436-a587-677fdd88485c" providerId="ADAL" clId="{F1684629-C362-4963-B203-FB705DF8ED3D}" dt="2024-01-05T10:17:02.872" v="22793"/>
          <ac:spMkLst>
            <pc:docMk/>
            <pc:sldMk cId="25671271" sldId="256"/>
            <ac:spMk id="1153" creationId="{831F55AD-A96A-45A8-BD11-FB2DC98872C6}"/>
          </ac:spMkLst>
        </pc:spChg>
        <pc:spChg chg="add mod replST">
          <ac:chgData name="Martin Locock" userId="e15b0232-237d-4436-a587-677fdd88485c" providerId="ADAL" clId="{F1684629-C362-4963-B203-FB705DF8ED3D}" dt="2024-01-05T10:17:02.874" v="22802"/>
          <ac:spMkLst>
            <pc:docMk/>
            <pc:sldMk cId="25671271" sldId="256"/>
            <ac:spMk id="1154" creationId="{C11124F7-5160-4FF3-9506-C28FD459258C}"/>
          </ac:spMkLst>
        </pc:spChg>
        <pc:spChg chg="add mod replST">
          <ac:chgData name="Martin Locock" userId="e15b0232-237d-4436-a587-677fdd88485c" providerId="ADAL" clId="{F1684629-C362-4963-B203-FB705DF8ED3D}" dt="2024-01-05T10:17:02.874" v="22811"/>
          <ac:spMkLst>
            <pc:docMk/>
            <pc:sldMk cId="25671271" sldId="256"/>
            <ac:spMk id="1155" creationId="{C88B8219-1C37-4193-A4E0-88F795D445F8}"/>
          </ac:spMkLst>
        </pc:spChg>
        <pc:spChg chg="add mod replST">
          <ac:chgData name="Martin Locock" userId="e15b0232-237d-4436-a587-677fdd88485c" providerId="ADAL" clId="{F1684629-C362-4963-B203-FB705DF8ED3D}" dt="2024-01-05T10:17:02.885" v="22820"/>
          <ac:spMkLst>
            <pc:docMk/>
            <pc:sldMk cId="25671271" sldId="256"/>
            <ac:spMk id="1156" creationId="{D6E0E451-ECCB-46BF-9C47-B827C428F688}"/>
          </ac:spMkLst>
        </pc:spChg>
        <pc:spChg chg="add mod replST">
          <ac:chgData name="Martin Locock" userId="e15b0232-237d-4436-a587-677fdd88485c" providerId="ADAL" clId="{F1684629-C362-4963-B203-FB705DF8ED3D}" dt="2024-01-05T10:17:02.885" v="22829"/>
          <ac:spMkLst>
            <pc:docMk/>
            <pc:sldMk cId="25671271" sldId="256"/>
            <ac:spMk id="1157" creationId="{DEF9D603-7BFD-4404-9502-863097DD4197}"/>
          </ac:spMkLst>
        </pc:spChg>
        <pc:spChg chg="add mod replST">
          <ac:chgData name="Martin Locock" userId="e15b0232-237d-4436-a587-677fdd88485c" providerId="ADAL" clId="{F1684629-C362-4963-B203-FB705DF8ED3D}" dt="2024-01-05T10:17:02.895" v="22838"/>
          <ac:spMkLst>
            <pc:docMk/>
            <pc:sldMk cId="25671271" sldId="256"/>
            <ac:spMk id="1158" creationId="{317BDF37-7002-47F4-89BF-4DF06713BC6C}"/>
          </ac:spMkLst>
        </pc:spChg>
        <pc:spChg chg="add mod replST">
          <ac:chgData name="Martin Locock" userId="e15b0232-237d-4436-a587-677fdd88485c" providerId="ADAL" clId="{F1684629-C362-4963-B203-FB705DF8ED3D}" dt="2024-01-05T10:17:02.895" v="22847"/>
          <ac:spMkLst>
            <pc:docMk/>
            <pc:sldMk cId="25671271" sldId="256"/>
            <ac:spMk id="1159" creationId="{105625E0-5B73-4B93-92B7-B7B045A252E1}"/>
          </ac:spMkLst>
        </pc:spChg>
        <pc:spChg chg="add mod replST">
          <ac:chgData name="Martin Locock" userId="e15b0232-237d-4436-a587-677fdd88485c" providerId="ADAL" clId="{F1684629-C362-4963-B203-FB705DF8ED3D}" dt="2024-01-05T10:17:02.905" v="22856"/>
          <ac:spMkLst>
            <pc:docMk/>
            <pc:sldMk cId="25671271" sldId="256"/>
            <ac:spMk id="1160" creationId="{1EA31EBB-8344-4554-B871-BF277856D8C5}"/>
          </ac:spMkLst>
        </pc:spChg>
        <pc:spChg chg="add mod replST">
          <ac:chgData name="Martin Locock" userId="e15b0232-237d-4436-a587-677fdd88485c" providerId="ADAL" clId="{F1684629-C362-4963-B203-FB705DF8ED3D}" dt="2024-01-05T10:17:02.905" v="22865"/>
          <ac:spMkLst>
            <pc:docMk/>
            <pc:sldMk cId="25671271" sldId="256"/>
            <ac:spMk id="1161" creationId="{94813A8A-10C7-4A15-B38D-9FA3B9B51D5F}"/>
          </ac:spMkLst>
        </pc:spChg>
        <pc:spChg chg="add mod replST">
          <ac:chgData name="Martin Locock" userId="e15b0232-237d-4436-a587-677fdd88485c" providerId="ADAL" clId="{F1684629-C362-4963-B203-FB705DF8ED3D}" dt="2024-01-05T10:17:02.915" v="22874"/>
          <ac:spMkLst>
            <pc:docMk/>
            <pc:sldMk cId="25671271" sldId="256"/>
            <ac:spMk id="1162" creationId="{84ED3912-C198-47FA-8025-945F9BC0F061}"/>
          </ac:spMkLst>
        </pc:spChg>
        <pc:spChg chg="add mod replST">
          <ac:chgData name="Martin Locock" userId="e15b0232-237d-4436-a587-677fdd88485c" providerId="ADAL" clId="{F1684629-C362-4963-B203-FB705DF8ED3D}" dt="2024-01-05T10:17:02.915" v="22883"/>
          <ac:spMkLst>
            <pc:docMk/>
            <pc:sldMk cId="25671271" sldId="256"/>
            <ac:spMk id="1163" creationId="{963CAFFB-80E0-44A2-9803-3AA04FB22DA8}"/>
          </ac:spMkLst>
        </pc:spChg>
        <pc:spChg chg="add mod replST">
          <ac:chgData name="Martin Locock" userId="e15b0232-237d-4436-a587-677fdd88485c" providerId="ADAL" clId="{F1684629-C362-4963-B203-FB705DF8ED3D}" dt="2024-01-05T10:17:02.925" v="22892"/>
          <ac:spMkLst>
            <pc:docMk/>
            <pc:sldMk cId="25671271" sldId="256"/>
            <ac:spMk id="1164" creationId="{32000C8F-CA69-4AAA-9865-2311DFDA1BFA}"/>
          </ac:spMkLst>
        </pc:spChg>
        <pc:spChg chg="add mod replST">
          <ac:chgData name="Martin Locock" userId="e15b0232-237d-4436-a587-677fdd88485c" providerId="ADAL" clId="{F1684629-C362-4963-B203-FB705DF8ED3D}" dt="2024-01-05T10:17:02.925" v="22901"/>
          <ac:spMkLst>
            <pc:docMk/>
            <pc:sldMk cId="25671271" sldId="256"/>
            <ac:spMk id="1165" creationId="{3887BA62-D8D5-4CA3-849B-ADEAEF2B4347}"/>
          </ac:spMkLst>
        </pc:spChg>
        <pc:spChg chg="add mod replST">
          <ac:chgData name="Martin Locock" userId="e15b0232-237d-4436-a587-677fdd88485c" providerId="ADAL" clId="{F1684629-C362-4963-B203-FB705DF8ED3D}" dt="2024-01-05T10:17:02.935" v="22910"/>
          <ac:spMkLst>
            <pc:docMk/>
            <pc:sldMk cId="25671271" sldId="256"/>
            <ac:spMk id="1166" creationId="{5DD2F9A3-5D2A-4EBD-A291-32ED5B7346F6}"/>
          </ac:spMkLst>
        </pc:spChg>
        <pc:spChg chg="add mod replST">
          <ac:chgData name="Martin Locock" userId="e15b0232-237d-4436-a587-677fdd88485c" providerId="ADAL" clId="{F1684629-C362-4963-B203-FB705DF8ED3D}" dt="2024-01-05T10:17:02.941" v="22919"/>
          <ac:spMkLst>
            <pc:docMk/>
            <pc:sldMk cId="25671271" sldId="256"/>
            <ac:spMk id="1167" creationId="{1FE0E9F3-E2B7-4DA8-9EE3-44897D28E1CC}"/>
          </ac:spMkLst>
        </pc:spChg>
        <pc:spChg chg="add mod replST">
          <ac:chgData name="Martin Locock" userId="e15b0232-237d-4436-a587-677fdd88485c" providerId="ADAL" clId="{F1684629-C362-4963-B203-FB705DF8ED3D}" dt="2024-01-05T10:17:02.946" v="22928"/>
          <ac:spMkLst>
            <pc:docMk/>
            <pc:sldMk cId="25671271" sldId="256"/>
            <ac:spMk id="1168" creationId="{0D97E7F1-D3A2-4E8C-A7E2-8084055847A8}"/>
          </ac:spMkLst>
        </pc:spChg>
        <pc:spChg chg="add mod replST">
          <ac:chgData name="Martin Locock" userId="e15b0232-237d-4436-a587-677fdd88485c" providerId="ADAL" clId="{F1684629-C362-4963-B203-FB705DF8ED3D}" dt="2024-01-05T10:17:02.950" v="22937"/>
          <ac:spMkLst>
            <pc:docMk/>
            <pc:sldMk cId="25671271" sldId="256"/>
            <ac:spMk id="1169" creationId="{10DC363A-3671-4481-AF01-913F5C10F2FF}"/>
          </ac:spMkLst>
        </pc:spChg>
        <pc:spChg chg="add mod replST">
          <ac:chgData name="Martin Locock" userId="e15b0232-237d-4436-a587-677fdd88485c" providerId="ADAL" clId="{F1684629-C362-4963-B203-FB705DF8ED3D}" dt="2024-01-05T10:17:02.955" v="22946"/>
          <ac:spMkLst>
            <pc:docMk/>
            <pc:sldMk cId="25671271" sldId="256"/>
            <ac:spMk id="1170" creationId="{54C05C19-18AA-4175-AB5A-964D8BE00674}"/>
          </ac:spMkLst>
        </pc:spChg>
        <pc:spChg chg="add mod replST">
          <ac:chgData name="Martin Locock" userId="e15b0232-237d-4436-a587-677fdd88485c" providerId="ADAL" clId="{F1684629-C362-4963-B203-FB705DF8ED3D}" dt="2024-01-05T10:17:02.959" v="22955"/>
          <ac:spMkLst>
            <pc:docMk/>
            <pc:sldMk cId="25671271" sldId="256"/>
            <ac:spMk id="1171" creationId="{1711A4B2-5FF4-4A99-98D0-A1E12BB2D685}"/>
          </ac:spMkLst>
        </pc:spChg>
        <pc:spChg chg="add mod replST">
          <ac:chgData name="Martin Locock" userId="e15b0232-237d-4436-a587-677fdd88485c" providerId="ADAL" clId="{F1684629-C362-4963-B203-FB705DF8ED3D}" dt="2024-01-05T10:17:02.963" v="22964"/>
          <ac:spMkLst>
            <pc:docMk/>
            <pc:sldMk cId="25671271" sldId="256"/>
            <ac:spMk id="1172" creationId="{062EAE71-8B1D-4D1F-ACC5-01F200EF5B25}"/>
          </ac:spMkLst>
        </pc:spChg>
        <pc:spChg chg="add mod replST">
          <ac:chgData name="Martin Locock" userId="e15b0232-237d-4436-a587-677fdd88485c" providerId="ADAL" clId="{F1684629-C362-4963-B203-FB705DF8ED3D}" dt="2024-01-05T10:17:02.968" v="22973"/>
          <ac:spMkLst>
            <pc:docMk/>
            <pc:sldMk cId="25671271" sldId="256"/>
            <ac:spMk id="1173" creationId="{90AAC2C0-AEF2-4354-87F5-84C14FADF5D0}"/>
          </ac:spMkLst>
        </pc:spChg>
        <pc:spChg chg="add mod replST">
          <ac:chgData name="Martin Locock" userId="e15b0232-237d-4436-a587-677fdd88485c" providerId="ADAL" clId="{F1684629-C362-4963-B203-FB705DF8ED3D}" dt="2024-01-05T10:17:02.973" v="22982"/>
          <ac:spMkLst>
            <pc:docMk/>
            <pc:sldMk cId="25671271" sldId="256"/>
            <ac:spMk id="1174" creationId="{7F07E4A9-6A80-4386-A5D7-3626FBE72B44}"/>
          </ac:spMkLst>
        </pc:spChg>
        <pc:spChg chg="add mod replST">
          <ac:chgData name="Martin Locock" userId="e15b0232-237d-4436-a587-677fdd88485c" providerId="ADAL" clId="{F1684629-C362-4963-B203-FB705DF8ED3D}" dt="2024-01-05T10:17:02.975" v="22991"/>
          <ac:spMkLst>
            <pc:docMk/>
            <pc:sldMk cId="25671271" sldId="256"/>
            <ac:spMk id="1175" creationId="{69B451E2-E1BA-4621-BF37-5B3D31062BBF}"/>
          </ac:spMkLst>
        </pc:spChg>
        <pc:spChg chg="add mod replST">
          <ac:chgData name="Martin Locock" userId="e15b0232-237d-4436-a587-677fdd88485c" providerId="ADAL" clId="{F1684629-C362-4963-B203-FB705DF8ED3D}" dt="2024-01-05T10:17:02.983" v="23000"/>
          <ac:spMkLst>
            <pc:docMk/>
            <pc:sldMk cId="25671271" sldId="256"/>
            <ac:spMk id="1176" creationId="{59E8C04C-EEF9-40C3-8DA5-5E423F8E2C09}"/>
          </ac:spMkLst>
        </pc:spChg>
        <pc:spChg chg="add mod replST">
          <ac:chgData name="Martin Locock" userId="e15b0232-237d-4436-a587-677fdd88485c" providerId="ADAL" clId="{F1684629-C362-4963-B203-FB705DF8ED3D}" dt="2024-01-05T10:17:02.985" v="23009"/>
          <ac:spMkLst>
            <pc:docMk/>
            <pc:sldMk cId="25671271" sldId="256"/>
            <ac:spMk id="1177" creationId="{E7B08F00-E124-40EE-A99F-754D72624801}"/>
          </ac:spMkLst>
        </pc:spChg>
        <pc:spChg chg="add mod replST">
          <ac:chgData name="Martin Locock" userId="e15b0232-237d-4436-a587-677fdd88485c" providerId="ADAL" clId="{F1684629-C362-4963-B203-FB705DF8ED3D}" dt="2024-01-05T10:17:02.985" v="23018"/>
          <ac:spMkLst>
            <pc:docMk/>
            <pc:sldMk cId="25671271" sldId="256"/>
            <ac:spMk id="1178" creationId="{3EE8D0BD-5C3F-42C9-B1D9-C2AB7A5748B9}"/>
          </ac:spMkLst>
        </pc:spChg>
        <pc:spChg chg="add mod replST">
          <ac:chgData name="Martin Locock" userId="e15b0232-237d-4436-a587-677fdd88485c" providerId="ADAL" clId="{F1684629-C362-4963-B203-FB705DF8ED3D}" dt="2024-01-05T10:17:02.995" v="23027"/>
          <ac:spMkLst>
            <pc:docMk/>
            <pc:sldMk cId="25671271" sldId="256"/>
            <ac:spMk id="1179" creationId="{DF0946F8-0507-48D3-996C-8188E507C2F3}"/>
          </ac:spMkLst>
        </pc:spChg>
        <pc:spChg chg="add mod replST">
          <ac:chgData name="Martin Locock" userId="e15b0232-237d-4436-a587-677fdd88485c" providerId="ADAL" clId="{F1684629-C362-4963-B203-FB705DF8ED3D}" dt="2024-01-05T10:17:02.995" v="23036"/>
          <ac:spMkLst>
            <pc:docMk/>
            <pc:sldMk cId="25671271" sldId="256"/>
            <ac:spMk id="1180" creationId="{55C17EAE-E659-454A-82D4-AFFE4A5A8408}"/>
          </ac:spMkLst>
        </pc:spChg>
      </pc:sldChg>
      <pc:sldChg chg="modSp mod">
        <pc:chgData name="Martin Locock" userId="e15b0232-237d-4436-a587-677fdd88485c" providerId="ADAL" clId="{F1684629-C362-4963-B203-FB705DF8ED3D}" dt="2024-01-04T14:41:50.816" v="9" actId="27636"/>
        <pc:sldMkLst>
          <pc:docMk/>
          <pc:sldMk cId="4089038557" sldId="262"/>
        </pc:sldMkLst>
        <pc:spChg chg="mod">
          <ac:chgData name="Martin Locock" userId="e15b0232-237d-4436-a587-677fdd88485c" providerId="ADAL" clId="{F1684629-C362-4963-B203-FB705DF8ED3D}" dt="2024-01-04T14:41:50.816" v="9" actId="27636"/>
          <ac:spMkLst>
            <pc:docMk/>
            <pc:sldMk cId="4089038557" sldId="262"/>
            <ac:spMk id="3" creationId="{00000000-0000-0000-0000-000000000000}"/>
          </ac:spMkLst>
        </pc:spChg>
      </pc:sldChg>
      <pc:sldChg chg="modSp mod">
        <pc:chgData name="Martin Locock" userId="e15b0232-237d-4436-a587-677fdd88485c" providerId="ADAL" clId="{F1684629-C362-4963-B203-FB705DF8ED3D}" dt="2024-01-04T14:41:50.837" v="10" actId="27636"/>
        <pc:sldMkLst>
          <pc:docMk/>
          <pc:sldMk cId="3388600411" sldId="263"/>
        </pc:sldMkLst>
        <pc:spChg chg="mod">
          <ac:chgData name="Martin Locock" userId="e15b0232-237d-4436-a587-677fdd88485c" providerId="ADAL" clId="{F1684629-C362-4963-B203-FB705DF8ED3D}" dt="2024-01-04T14:41:50.837" v="10" actId="27636"/>
          <ac:spMkLst>
            <pc:docMk/>
            <pc:sldMk cId="3388600411" sldId="263"/>
            <ac:spMk id="2" creationId="{00000000-0000-0000-0000-000000000000}"/>
          </ac:spMkLst>
        </pc:spChg>
      </pc:sldChg>
      <pc:sldChg chg="modSp mod">
        <pc:chgData name="Martin Locock" userId="e15b0232-237d-4436-a587-677fdd88485c" providerId="ADAL" clId="{F1684629-C362-4963-B203-FB705DF8ED3D}" dt="2024-01-04T14:37:30.724" v="5" actId="6549"/>
        <pc:sldMkLst>
          <pc:docMk/>
          <pc:sldMk cId="1547072693" sldId="268"/>
        </pc:sldMkLst>
        <pc:spChg chg="mod">
          <ac:chgData name="Martin Locock" userId="e15b0232-237d-4436-a587-677fdd88485c" providerId="ADAL" clId="{F1684629-C362-4963-B203-FB705DF8ED3D}" dt="2024-01-04T14:37:30.724" v="5" actId="6549"/>
          <ac:spMkLst>
            <pc:docMk/>
            <pc:sldMk cId="1547072693" sldId="268"/>
            <ac:spMk id="2" creationId="{00000000-0000-0000-0000-000000000000}"/>
          </ac:spMkLst>
        </pc:spChg>
      </pc:sldChg>
      <pc:sldChg chg="del">
        <pc:chgData name="Martin Locock" userId="e15b0232-237d-4436-a587-677fdd88485c" providerId="ADAL" clId="{F1684629-C362-4963-B203-FB705DF8ED3D}" dt="2024-01-04T14:37:21.408" v="3" actId="2696"/>
        <pc:sldMkLst>
          <pc:docMk/>
          <pc:sldMk cId="3086147255" sldId="269"/>
        </pc:sldMkLst>
      </pc:sldChg>
      <pc:sldChg chg="modSp mod">
        <pc:chgData name="Martin Locock" userId="e15b0232-237d-4436-a587-677fdd88485c" providerId="ADAL" clId="{F1684629-C362-4963-B203-FB705DF8ED3D}" dt="2024-01-04T14:37:08.443" v="2" actId="6549"/>
        <pc:sldMkLst>
          <pc:docMk/>
          <pc:sldMk cId="1016120829" sldId="270"/>
        </pc:sldMkLst>
        <pc:spChg chg="mod">
          <ac:chgData name="Martin Locock" userId="e15b0232-237d-4436-a587-677fdd88485c" providerId="ADAL" clId="{F1684629-C362-4963-B203-FB705DF8ED3D}" dt="2024-01-04T14:37:08.443" v="2" actId="6549"/>
          <ac:spMkLst>
            <pc:docMk/>
            <pc:sldMk cId="1016120829" sldId="270"/>
            <ac:spMk id="2" creationId="{00000000-0000-0000-0000-000000000000}"/>
          </ac:spMkLst>
        </pc:spChg>
      </pc:sldChg>
      <pc:sldChg chg="del">
        <pc:chgData name="Martin Locock" userId="e15b0232-237d-4436-a587-677fdd88485c" providerId="ADAL" clId="{F1684629-C362-4963-B203-FB705DF8ED3D}" dt="2024-01-04T14:36:55.716" v="0" actId="2696"/>
        <pc:sldMkLst>
          <pc:docMk/>
          <pc:sldMk cId="1485254527" sldId="271"/>
        </pc:sldMkLst>
      </pc:sldChg>
      <pc:sldChg chg="del">
        <pc:chgData name="Martin Locock" userId="e15b0232-237d-4436-a587-677fdd88485c" providerId="ADAL" clId="{F1684629-C362-4963-B203-FB705DF8ED3D}" dt="2024-01-04T14:37:52.413" v="6" actId="2696"/>
        <pc:sldMkLst>
          <pc:docMk/>
          <pc:sldMk cId="809240586" sldId="293"/>
        </pc:sldMkLst>
      </pc:sldChg>
      <pc:sldChg chg="addSp delSp modSp new mod">
        <pc:chgData name="Martin Locock" userId="e15b0232-237d-4436-a587-677fdd88485c" providerId="ADAL" clId="{F1684629-C362-4963-B203-FB705DF8ED3D}" dt="2024-01-04T14:42:29.940" v="18" actId="20577"/>
        <pc:sldMkLst>
          <pc:docMk/>
          <pc:sldMk cId="1273195384" sldId="299"/>
        </pc:sldMkLst>
        <pc:spChg chg="mod">
          <ac:chgData name="Martin Locock" userId="e15b0232-237d-4436-a587-677fdd88485c" providerId="ADAL" clId="{F1684629-C362-4963-B203-FB705DF8ED3D}" dt="2024-01-04T14:42:29.940" v="18" actId="20577"/>
          <ac:spMkLst>
            <pc:docMk/>
            <pc:sldMk cId="1273195384" sldId="299"/>
            <ac:spMk id="2" creationId="{7B4ABD91-3C3C-40E0-3406-FC9AD1103BD2}"/>
          </ac:spMkLst>
        </pc:spChg>
        <pc:spChg chg="del">
          <ac:chgData name="Martin Locock" userId="e15b0232-237d-4436-a587-677fdd88485c" providerId="ADAL" clId="{F1684629-C362-4963-B203-FB705DF8ED3D}" dt="2024-01-04T14:41:50.635" v="8"/>
          <ac:spMkLst>
            <pc:docMk/>
            <pc:sldMk cId="1273195384" sldId="299"/>
            <ac:spMk id="3" creationId="{DE49D542-2E0D-9DDE-BC92-8660EC5273AB}"/>
          </ac:spMkLst>
        </pc:spChg>
        <pc:graphicFrameChg chg="add mod">
          <ac:chgData name="Martin Locock" userId="e15b0232-237d-4436-a587-677fdd88485c" providerId="ADAL" clId="{F1684629-C362-4963-B203-FB705DF8ED3D}" dt="2024-01-04T14:42:20.483" v="13" actId="1076"/>
          <ac:graphicFrameMkLst>
            <pc:docMk/>
            <pc:sldMk cId="1273195384" sldId="299"/>
            <ac:graphicFrameMk id="4" creationId="{575E5E7F-E43B-C015-C0FD-FA18D54148F2}"/>
          </ac:graphicFrameMkLst>
        </pc:graphicFrameChg>
        <pc:graphicFrameChg chg="add mod">
          <ac:chgData name="Martin Locock" userId="e15b0232-237d-4436-a587-677fdd88485c" providerId="ADAL" clId="{F1684629-C362-4963-B203-FB705DF8ED3D}" dt="2024-01-04T14:42:25.564" v="14" actId="1076"/>
          <ac:graphicFrameMkLst>
            <pc:docMk/>
            <pc:sldMk cId="1273195384" sldId="299"/>
            <ac:graphicFrameMk id="5" creationId="{E45C71C3-21FA-A791-F35A-B2B478519FE2}"/>
          </ac:graphicFrameMkLst>
        </pc:graphicFrameChg>
      </pc:sldChg>
      <pc:sldChg chg="modSp new mod">
        <pc:chgData name="Martin Locock" userId="e15b0232-237d-4436-a587-677fdd88485c" providerId="ADAL" clId="{F1684629-C362-4963-B203-FB705DF8ED3D}" dt="2024-01-04T14:45:13.338" v="110" actId="20577"/>
        <pc:sldMkLst>
          <pc:docMk/>
          <pc:sldMk cId="1101204723" sldId="300"/>
        </pc:sldMkLst>
        <pc:spChg chg="mod">
          <ac:chgData name="Martin Locock" userId="e15b0232-237d-4436-a587-677fdd88485c" providerId="ADAL" clId="{F1684629-C362-4963-B203-FB705DF8ED3D}" dt="2024-01-04T14:45:13.338" v="110" actId="20577"/>
          <ac:spMkLst>
            <pc:docMk/>
            <pc:sldMk cId="1101204723" sldId="300"/>
            <ac:spMk id="2" creationId="{18BE9A06-38F4-BF40-1D88-4537580F2400}"/>
          </ac:spMkLst>
        </pc:spChg>
        <pc:spChg chg="mod">
          <ac:chgData name="Martin Locock" userId="e15b0232-237d-4436-a587-677fdd88485c" providerId="ADAL" clId="{F1684629-C362-4963-B203-FB705DF8ED3D}" dt="2024-01-04T14:45:03.963" v="99" actId="20577"/>
          <ac:spMkLst>
            <pc:docMk/>
            <pc:sldMk cId="1101204723" sldId="300"/>
            <ac:spMk id="3" creationId="{8DF7CE36-4756-4B30-65A7-ED9C929106DA}"/>
          </ac:spMkLst>
        </pc:spChg>
      </pc:sldChg>
      <pc:sldChg chg="addSp delSp modSp add mod replTag delTag">
        <pc:chgData name="Martin Locock" userId="e15b0232-237d-4436-a587-677fdd88485c" providerId="ADAL" clId="{F1684629-C362-4963-B203-FB705DF8ED3D}" dt="2024-01-05T10:17:03.286" v="23126"/>
        <pc:sldMkLst>
          <pc:docMk/>
          <pc:sldMk cId="2417475761" sldId="301"/>
        </pc:sldMkLst>
        <pc:spChg chg="mod replST">
          <ac:chgData name="Martin Locock" userId="e15b0232-237d-4436-a587-677fdd88485c" providerId="ADAL" clId="{F1684629-C362-4963-B203-FB705DF8ED3D}" dt="2024-01-04T14:53:03.944" v="11867"/>
          <ac:spMkLst>
            <pc:docMk/>
            <pc:sldMk cId="2417475761" sldId="301"/>
            <ac:spMk id="2" creationId="{E87DB36A-FC4A-2DC0-38D6-D564D8080CD9}"/>
          </ac:spMkLst>
        </pc:spChg>
        <pc:spChg chg="del">
          <ac:chgData name="Martin Locock" userId="e15b0232-237d-4436-a587-677fdd88485c" providerId="ADAL" clId="{F1684629-C362-4963-B203-FB705DF8ED3D}" dt="2024-01-04T14:53:04.371" v="11873"/>
          <ac:spMkLst>
            <pc:docMk/>
            <pc:sldMk cId="2417475761" sldId="301"/>
            <ac:spMk id="3" creationId="{E85D50AF-E3FB-824B-D0B3-4C0E7E80A7BD}"/>
          </ac:spMkLst>
        </pc:spChg>
        <pc:spChg chg="add mod replST">
          <ac:chgData name="Martin Locock" userId="e15b0232-237d-4436-a587-677fdd88485c" providerId="ADAL" clId="{F1684629-C362-4963-B203-FB705DF8ED3D}" dt="2024-01-04T14:53:04.386" v="11881"/>
          <ac:spMkLst>
            <pc:docMk/>
            <pc:sldMk cId="2417475761" sldId="301"/>
            <ac:spMk id="4" creationId="{E251F114-91C2-4E32-82A0-185439796665}"/>
          </ac:spMkLst>
        </pc:spChg>
        <pc:spChg chg="add mod replST">
          <ac:chgData name="Martin Locock" userId="e15b0232-237d-4436-a587-677fdd88485c" providerId="ADAL" clId="{F1684629-C362-4963-B203-FB705DF8ED3D}" dt="2024-01-04T14:53:04.395" v="11889"/>
          <ac:spMkLst>
            <pc:docMk/>
            <pc:sldMk cId="2417475761" sldId="301"/>
            <ac:spMk id="5" creationId="{F9513309-36C0-4AA8-93B4-4F457F35C375}"/>
          </ac:spMkLst>
        </pc:spChg>
        <pc:spChg chg="add mod replST">
          <ac:chgData name="Martin Locock" userId="e15b0232-237d-4436-a587-677fdd88485c" providerId="ADAL" clId="{F1684629-C362-4963-B203-FB705DF8ED3D}" dt="2024-01-04T14:53:04.403" v="11896"/>
          <ac:spMkLst>
            <pc:docMk/>
            <pc:sldMk cId="2417475761" sldId="301"/>
            <ac:spMk id="6" creationId="{C3FD4AC5-0AE2-4CFF-84E1-08AB2874F0B8}"/>
          </ac:spMkLst>
        </pc:spChg>
        <pc:spChg chg="add mod replST">
          <ac:chgData name="Martin Locock" userId="e15b0232-237d-4436-a587-677fdd88485c" providerId="ADAL" clId="{F1684629-C362-4963-B203-FB705DF8ED3D}" dt="2024-01-04T14:53:04.411" v="11903"/>
          <ac:spMkLst>
            <pc:docMk/>
            <pc:sldMk cId="2417475761" sldId="301"/>
            <ac:spMk id="7" creationId="{4F08DE67-B81B-465A-92B6-55AD89A3DE7B}"/>
          </ac:spMkLst>
        </pc:spChg>
        <pc:spChg chg="add mod replST">
          <ac:chgData name="Martin Locock" userId="e15b0232-237d-4436-a587-677fdd88485c" providerId="ADAL" clId="{F1684629-C362-4963-B203-FB705DF8ED3D}" dt="2024-01-05T10:17:03.132" v="23055"/>
          <ac:spMkLst>
            <pc:docMk/>
            <pc:sldMk cId="2417475761" sldId="301"/>
            <ac:spMk id="8" creationId="{94C611ED-115C-4F05-AC3E-A8B29ACAA48E}"/>
          </ac:spMkLst>
        </pc:spChg>
        <pc:spChg chg="add mod replST">
          <ac:chgData name="Martin Locock" userId="e15b0232-237d-4436-a587-677fdd88485c" providerId="ADAL" clId="{F1684629-C362-4963-B203-FB705DF8ED3D}" dt="2024-01-04T14:53:04.447" v="11920"/>
          <ac:spMkLst>
            <pc:docMk/>
            <pc:sldMk cId="2417475761" sldId="301"/>
            <ac:spMk id="9" creationId="{A4B0EF2E-DB32-4B10-9897-FF5860539502}"/>
          </ac:spMkLst>
        </pc:spChg>
        <pc:spChg chg="add mod replST">
          <ac:chgData name="Martin Locock" userId="e15b0232-237d-4436-a587-677fdd88485c" providerId="ADAL" clId="{F1684629-C362-4963-B203-FB705DF8ED3D}" dt="2024-01-05T10:17:03.286" v="23126"/>
          <ac:spMkLst>
            <pc:docMk/>
            <pc:sldMk cId="2417475761" sldId="301"/>
            <ac:spMk id="10" creationId="{3AA24B0F-6251-4438-9603-8BC0580E1C2A}"/>
          </ac:spMkLst>
        </pc:spChg>
        <pc:spChg chg="add mod replST">
          <ac:chgData name="Martin Locock" userId="e15b0232-237d-4436-a587-677fdd88485c" providerId="ADAL" clId="{F1684629-C362-4963-B203-FB705DF8ED3D}" dt="2024-01-04T14:53:04.517" v="11935"/>
          <ac:spMkLst>
            <pc:docMk/>
            <pc:sldMk cId="2417475761" sldId="301"/>
            <ac:spMk id="11" creationId="{1F4D662F-57A7-4C94-9873-D6C7DCB4835E}"/>
          </ac:spMkLst>
        </pc:spChg>
        <pc:spChg chg="add mod replST">
          <ac:chgData name="Martin Locock" userId="e15b0232-237d-4436-a587-677fdd88485c" providerId="ADAL" clId="{F1684629-C362-4963-B203-FB705DF8ED3D}" dt="2024-01-05T10:17:03.132" v="23066"/>
          <ac:spMkLst>
            <pc:docMk/>
            <pc:sldMk cId="2417475761" sldId="301"/>
            <ac:spMk id="12" creationId="{F955B815-82DE-416B-BA94-6F21A7123BAB}"/>
          </ac:spMkLst>
        </pc:spChg>
        <pc:spChg chg="add mod replST">
          <ac:chgData name="Martin Locock" userId="e15b0232-237d-4436-a587-677fdd88485c" providerId="ADAL" clId="{F1684629-C362-4963-B203-FB705DF8ED3D}" dt="2024-01-04T14:53:04.538" v="11955"/>
          <ac:spMkLst>
            <pc:docMk/>
            <pc:sldMk cId="2417475761" sldId="301"/>
            <ac:spMk id="13" creationId="{32A4B6B8-A805-4E02-97CD-823527CCF325}"/>
          </ac:spMkLst>
        </pc:spChg>
        <pc:spChg chg="add mod replST">
          <ac:chgData name="Martin Locock" userId="e15b0232-237d-4436-a587-677fdd88485c" providerId="ADAL" clId="{F1684629-C362-4963-B203-FB705DF8ED3D}" dt="2024-01-05T10:17:03.132" v="23056"/>
          <ac:spMkLst>
            <pc:docMk/>
            <pc:sldMk cId="2417475761" sldId="301"/>
            <ac:spMk id="14" creationId="{D19A7D6C-A361-4771-AE0C-7687E5E37110}"/>
          </ac:spMkLst>
        </pc:spChg>
        <pc:spChg chg="add mod replST">
          <ac:chgData name="Martin Locock" userId="e15b0232-237d-4436-a587-677fdd88485c" providerId="ADAL" clId="{F1684629-C362-4963-B203-FB705DF8ED3D}" dt="2024-01-04T14:53:04.553" v="11972"/>
          <ac:spMkLst>
            <pc:docMk/>
            <pc:sldMk cId="2417475761" sldId="301"/>
            <ac:spMk id="15" creationId="{DC173F8E-F1BB-4D31-939D-CE21BE938A4B}"/>
          </ac:spMkLst>
        </pc:spChg>
        <pc:spChg chg="add mod replST">
          <ac:chgData name="Martin Locock" userId="e15b0232-237d-4436-a587-677fdd88485c" providerId="ADAL" clId="{F1684629-C362-4963-B203-FB705DF8ED3D}" dt="2024-01-05T10:17:03.132" v="23067"/>
          <ac:spMkLst>
            <pc:docMk/>
            <pc:sldMk cId="2417475761" sldId="301"/>
            <ac:spMk id="16" creationId="{FABE2357-FA4D-4B4A-8577-F1E5706ABDD1}"/>
          </ac:spMkLst>
        </pc:spChg>
        <pc:spChg chg="add mod replST">
          <ac:chgData name="Martin Locock" userId="e15b0232-237d-4436-a587-677fdd88485c" providerId="ADAL" clId="{F1684629-C362-4963-B203-FB705DF8ED3D}" dt="2024-01-04T14:53:04.571" v="11992"/>
          <ac:spMkLst>
            <pc:docMk/>
            <pc:sldMk cId="2417475761" sldId="301"/>
            <ac:spMk id="17" creationId="{C8551A95-D408-457D-80B9-AD43713E3574}"/>
          </ac:spMkLst>
        </pc:spChg>
        <pc:spChg chg="add mod replST">
          <ac:chgData name="Martin Locock" userId="e15b0232-237d-4436-a587-677fdd88485c" providerId="ADAL" clId="{F1684629-C362-4963-B203-FB705DF8ED3D}" dt="2024-01-05T10:17:03.132" v="23058"/>
          <ac:spMkLst>
            <pc:docMk/>
            <pc:sldMk cId="2417475761" sldId="301"/>
            <ac:spMk id="18" creationId="{E859F959-5D9E-4DB3-A91C-58952A6E1442}"/>
          </ac:spMkLst>
        </pc:spChg>
        <pc:spChg chg="add mod replST">
          <ac:chgData name="Martin Locock" userId="e15b0232-237d-4436-a587-677fdd88485c" providerId="ADAL" clId="{F1684629-C362-4963-B203-FB705DF8ED3D}" dt="2024-01-04T14:53:04.586" v="12009"/>
          <ac:spMkLst>
            <pc:docMk/>
            <pc:sldMk cId="2417475761" sldId="301"/>
            <ac:spMk id="19" creationId="{D839FBA0-DF89-419B-938D-405577A77310}"/>
          </ac:spMkLst>
        </pc:spChg>
        <pc:spChg chg="add mod replST">
          <ac:chgData name="Martin Locock" userId="e15b0232-237d-4436-a587-677fdd88485c" providerId="ADAL" clId="{F1684629-C362-4963-B203-FB705DF8ED3D}" dt="2024-01-05T10:17:03.132" v="23068"/>
          <ac:spMkLst>
            <pc:docMk/>
            <pc:sldMk cId="2417475761" sldId="301"/>
            <ac:spMk id="20" creationId="{0BD7FB34-B3E5-45F4-AD78-3F95AE1847EB}"/>
          </ac:spMkLst>
        </pc:spChg>
        <pc:spChg chg="add mod replST">
          <ac:chgData name="Martin Locock" userId="e15b0232-237d-4436-a587-677fdd88485c" providerId="ADAL" clId="{F1684629-C362-4963-B203-FB705DF8ED3D}" dt="2024-01-04T14:53:04.604" v="12029"/>
          <ac:spMkLst>
            <pc:docMk/>
            <pc:sldMk cId="2417475761" sldId="301"/>
            <ac:spMk id="21" creationId="{42A87D3A-CFF6-41DC-BFA7-4DC2A9E5F5B7}"/>
          </ac:spMkLst>
        </pc:spChg>
        <pc:spChg chg="add mod replST">
          <ac:chgData name="Martin Locock" userId="e15b0232-237d-4436-a587-677fdd88485c" providerId="ADAL" clId="{F1684629-C362-4963-B203-FB705DF8ED3D}" dt="2024-01-05T10:17:03.132" v="23060"/>
          <ac:spMkLst>
            <pc:docMk/>
            <pc:sldMk cId="2417475761" sldId="301"/>
            <ac:spMk id="22" creationId="{5AB20CCA-037A-4A68-8273-C61796AAB053}"/>
          </ac:spMkLst>
        </pc:spChg>
        <pc:spChg chg="add mod replST">
          <ac:chgData name="Martin Locock" userId="e15b0232-237d-4436-a587-677fdd88485c" providerId="ADAL" clId="{F1684629-C362-4963-B203-FB705DF8ED3D}" dt="2024-01-04T14:53:04.619" v="12046"/>
          <ac:spMkLst>
            <pc:docMk/>
            <pc:sldMk cId="2417475761" sldId="301"/>
            <ac:spMk id="23" creationId="{02A8589B-C001-4AD4-8945-8D77822DFBD6}"/>
          </ac:spMkLst>
        </pc:spChg>
        <pc:spChg chg="add mod replST">
          <ac:chgData name="Martin Locock" userId="e15b0232-237d-4436-a587-677fdd88485c" providerId="ADAL" clId="{F1684629-C362-4963-B203-FB705DF8ED3D}" dt="2024-01-05T10:17:03.132" v="23069"/>
          <ac:spMkLst>
            <pc:docMk/>
            <pc:sldMk cId="2417475761" sldId="301"/>
            <ac:spMk id="24" creationId="{305888C0-9905-4932-A41E-4A93A0969C51}"/>
          </ac:spMkLst>
        </pc:spChg>
        <pc:spChg chg="add mod replST">
          <ac:chgData name="Martin Locock" userId="e15b0232-237d-4436-a587-677fdd88485c" providerId="ADAL" clId="{F1684629-C362-4963-B203-FB705DF8ED3D}" dt="2024-01-04T14:53:04.634" v="12066"/>
          <ac:spMkLst>
            <pc:docMk/>
            <pc:sldMk cId="2417475761" sldId="301"/>
            <ac:spMk id="25" creationId="{8EFCC506-3D5B-4EFB-B03F-F3094CA1299E}"/>
          </ac:spMkLst>
        </pc:spChg>
        <pc:spChg chg="add mod replST">
          <ac:chgData name="Martin Locock" userId="e15b0232-237d-4436-a587-677fdd88485c" providerId="ADAL" clId="{F1684629-C362-4963-B203-FB705DF8ED3D}" dt="2024-01-05T10:17:03.132" v="23062"/>
          <ac:spMkLst>
            <pc:docMk/>
            <pc:sldMk cId="2417475761" sldId="301"/>
            <ac:spMk id="26" creationId="{210FE636-2FE7-4F68-A7E5-452D4AE30409}"/>
          </ac:spMkLst>
        </pc:spChg>
        <pc:spChg chg="add mod replST">
          <ac:chgData name="Martin Locock" userId="e15b0232-237d-4436-a587-677fdd88485c" providerId="ADAL" clId="{F1684629-C362-4963-B203-FB705DF8ED3D}" dt="2024-01-04T14:53:04.647" v="12083"/>
          <ac:spMkLst>
            <pc:docMk/>
            <pc:sldMk cId="2417475761" sldId="301"/>
            <ac:spMk id="27" creationId="{F484E2EF-7986-4D2B-BF0C-841BCF0E1EA8}"/>
          </ac:spMkLst>
        </pc:spChg>
        <pc:spChg chg="add mod replST">
          <ac:chgData name="Martin Locock" userId="e15b0232-237d-4436-a587-677fdd88485c" providerId="ADAL" clId="{F1684629-C362-4963-B203-FB705DF8ED3D}" dt="2024-01-05T10:17:03.132" v="23070"/>
          <ac:spMkLst>
            <pc:docMk/>
            <pc:sldMk cId="2417475761" sldId="301"/>
            <ac:spMk id="28" creationId="{9AE3C183-6198-4A93-B4F6-744FA6CFBCDB}"/>
          </ac:spMkLst>
        </pc:spChg>
        <pc:spChg chg="add mod replST">
          <ac:chgData name="Martin Locock" userId="e15b0232-237d-4436-a587-677fdd88485c" providerId="ADAL" clId="{F1684629-C362-4963-B203-FB705DF8ED3D}" dt="2024-01-04T14:53:04.663" v="12103"/>
          <ac:spMkLst>
            <pc:docMk/>
            <pc:sldMk cId="2417475761" sldId="301"/>
            <ac:spMk id="29" creationId="{0BA37019-F845-4214-960E-8B3457D79192}"/>
          </ac:spMkLst>
        </pc:spChg>
        <pc:spChg chg="add mod replST">
          <ac:chgData name="Martin Locock" userId="e15b0232-237d-4436-a587-677fdd88485c" providerId="ADAL" clId="{F1684629-C362-4963-B203-FB705DF8ED3D}" dt="2024-01-05T10:17:03.132" v="23064"/>
          <ac:spMkLst>
            <pc:docMk/>
            <pc:sldMk cId="2417475761" sldId="301"/>
            <ac:spMk id="30" creationId="{6649535C-1076-459C-81E7-662DB260C8B9}"/>
          </ac:spMkLst>
        </pc:spChg>
      </pc:sldChg>
      <pc:sldChg chg="addSp delSp modSp add mod replTag delTag">
        <pc:chgData name="Martin Locock" userId="e15b0232-237d-4436-a587-677fdd88485c" providerId="ADAL" clId="{F1684629-C362-4963-B203-FB705DF8ED3D}" dt="2024-01-05T10:17:03.286" v="23128"/>
        <pc:sldMkLst>
          <pc:docMk/>
          <pc:sldMk cId="2385194736" sldId="302"/>
        </pc:sldMkLst>
        <pc:spChg chg="mod replST">
          <ac:chgData name="Martin Locock" userId="e15b0232-237d-4436-a587-677fdd88485c" providerId="ADAL" clId="{F1684629-C362-4963-B203-FB705DF8ED3D}" dt="2024-01-04T14:53:04.926" v="12119"/>
          <ac:spMkLst>
            <pc:docMk/>
            <pc:sldMk cId="2385194736" sldId="302"/>
            <ac:spMk id="2" creationId="{E87DB36A-FC4A-2DC0-38D6-D564D8080CD9}"/>
          </ac:spMkLst>
        </pc:spChg>
        <pc:spChg chg="del">
          <ac:chgData name="Martin Locock" userId="e15b0232-237d-4436-a587-677fdd88485c" providerId="ADAL" clId="{F1684629-C362-4963-B203-FB705DF8ED3D}" dt="2024-01-04T14:53:04.989" v="12123"/>
          <ac:spMkLst>
            <pc:docMk/>
            <pc:sldMk cId="2385194736" sldId="302"/>
            <ac:spMk id="3" creationId="{E85D50AF-E3FB-824B-D0B3-4C0E7E80A7BD}"/>
          </ac:spMkLst>
        </pc:spChg>
        <pc:spChg chg="add mod replST">
          <ac:chgData name="Martin Locock" userId="e15b0232-237d-4436-a587-677fdd88485c" providerId="ADAL" clId="{F1684629-C362-4963-B203-FB705DF8ED3D}" dt="2024-01-04T14:53:05.009" v="12131"/>
          <ac:spMkLst>
            <pc:docMk/>
            <pc:sldMk cId="2385194736" sldId="302"/>
            <ac:spMk id="4" creationId="{17BDC8E9-125F-43C9-9B76-CFF24A606B56}"/>
          </ac:spMkLst>
        </pc:spChg>
        <pc:spChg chg="add mod replST">
          <ac:chgData name="Martin Locock" userId="e15b0232-237d-4436-a587-677fdd88485c" providerId="ADAL" clId="{F1684629-C362-4963-B203-FB705DF8ED3D}" dt="2024-01-04T14:53:05.016" v="12139"/>
          <ac:spMkLst>
            <pc:docMk/>
            <pc:sldMk cId="2385194736" sldId="302"/>
            <ac:spMk id="5" creationId="{DD594433-7B7B-43E2-8AA8-48A0DFB1F5DA}"/>
          </ac:spMkLst>
        </pc:spChg>
        <pc:spChg chg="add mod replST">
          <ac:chgData name="Martin Locock" userId="e15b0232-237d-4436-a587-677fdd88485c" providerId="ADAL" clId="{F1684629-C362-4963-B203-FB705DF8ED3D}" dt="2024-01-04T14:53:05.021" v="12146"/>
          <ac:spMkLst>
            <pc:docMk/>
            <pc:sldMk cId="2385194736" sldId="302"/>
            <ac:spMk id="6" creationId="{3527C033-89C9-461D-B4A9-60A4DF958981}"/>
          </ac:spMkLst>
        </pc:spChg>
        <pc:spChg chg="add mod replST">
          <ac:chgData name="Martin Locock" userId="e15b0232-237d-4436-a587-677fdd88485c" providerId="ADAL" clId="{F1684629-C362-4963-B203-FB705DF8ED3D}" dt="2024-01-04T14:53:05.028" v="12153"/>
          <ac:spMkLst>
            <pc:docMk/>
            <pc:sldMk cId="2385194736" sldId="302"/>
            <ac:spMk id="7" creationId="{B49EFC7E-52B9-4485-B3E4-C638AE0AC6CF}"/>
          </ac:spMkLst>
        </pc:spChg>
        <pc:spChg chg="add mod replST">
          <ac:chgData name="Martin Locock" userId="e15b0232-237d-4436-a587-677fdd88485c" providerId="ADAL" clId="{F1684629-C362-4963-B203-FB705DF8ED3D}" dt="2024-01-04T14:53:05.045" v="12161"/>
          <ac:spMkLst>
            <pc:docMk/>
            <pc:sldMk cId="2385194736" sldId="302"/>
            <ac:spMk id="8" creationId="{5D05ED17-5439-4E9F-BE43-5E4CB6B5352F}"/>
          </ac:spMkLst>
        </pc:spChg>
        <pc:spChg chg="add mod replST">
          <ac:chgData name="Martin Locock" userId="e15b0232-237d-4436-a587-677fdd88485c" providerId="ADAL" clId="{F1684629-C362-4963-B203-FB705DF8ED3D}" dt="2024-01-05T10:17:03.286" v="23128"/>
          <ac:spMkLst>
            <pc:docMk/>
            <pc:sldMk cId="2385194736" sldId="302"/>
            <ac:spMk id="9" creationId="{B6714A04-ED7D-4194-9B81-BFAFCBB8D965}"/>
          </ac:spMkLst>
        </pc:spChg>
        <pc:spChg chg="add mod replST">
          <ac:chgData name="Martin Locock" userId="e15b0232-237d-4436-a587-677fdd88485c" providerId="ADAL" clId="{F1684629-C362-4963-B203-FB705DF8ED3D}" dt="2024-01-04T14:53:05.134" v="12176"/>
          <ac:spMkLst>
            <pc:docMk/>
            <pc:sldMk cId="2385194736" sldId="302"/>
            <ac:spMk id="10" creationId="{8161B6B4-7FD1-4520-BB6B-E5643B253D5E}"/>
          </ac:spMkLst>
        </pc:spChg>
        <pc:spChg chg="add mod replST">
          <ac:chgData name="Martin Locock" userId="e15b0232-237d-4436-a587-677fdd88485c" providerId="ADAL" clId="{F1684629-C362-4963-B203-FB705DF8ED3D}" dt="2024-01-04T14:53:05.142" v="12185"/>
          <ac:spMkLst>
            <pc:docMk/>
            <pc:sldMk cId="2385194736" sldId="302"/>
            <ac:spMk id="11" creationId="{CC2964AD-0FBE-440E-B4C9-CD6586B838BA}"/>
          </ac:spMkLst>
        </pc:spChg>
        <pc:spChg chg="add mod replST">
          <ac:chgData name="Martin Locock" userId="e15b0232-237d-4436-a587-677fdd88485c" providerId="ADAL" clId="{F1684629-C362-4963-B203-FB705DF8ED3D}" dt="2024-01-04T14:53:05.151" v="12196"/>
          <ac:spMkLst>
            <pc:docMk/>
            <pc:sldMk cId="2385194736" sldId="302"/>
            <ac:spMk id="12" creationId="{49CFDE06-11E3-4F58-B0D9-257ACE0C2236}"/>
          </ac:spMkLst>
        </pc:spChg>
        <pc:spChg chg="add mod replST">
          <ac:chgData name="Martin Locock" userId="e15b0232-237d-4436-a587-677fdd88485c" providerId="ADAL" clId="{F1684629-C362-4963-B203-FB705DF8ED3D}" dt="2024-01-04T14:53:05.159" v="12206"/>
          <ac:spMkLst>
            <pc:docMk/>
            <pc:sldMk cId="2385194736" sldId="302"/>
            <ac:spMk id="13" creationId="{624C2867-E302-4121-8CA8-71BF577629AE}"/>
          </ac:spMkLst>
        </pc:spChg>
        <pc:spChg chg="add mod replST">
          <ac:chgData name="Martin Locock" userId="e15b0232-237d-4436-a587-677fdd88485c" providerId="ADAL" clId="{F1684629-C362-4963-B203-FB705DF8ED3D}" dt="2024-01-04T14:53:05.165" v="12213"/>
          <ac:spMkLst>
            <pc:docMk/>
            <pc:sldMk cId="2385194736" sldId="302"/>
            <ac:spMk id="14" creationId="{93F40B36-4878-4549-9AFE-DBB4985BA686}"/>
          </ac:spMkLst>
        </pc:spChg>
        <pc:spChg chg="add mod replST">
          <ac:chgData name="Martin Locock" userId="e15b0232-237d-4436-a587-677fdd88485c" providerId="ADAL" clId="{F1684629-C362-4963-B203-FB705DF8ED3D}" dt="2024-01-04T14:53:05.171" v="12222"/>
          <ac:spMkLst>
            <pc:docMk/>
            <pc:sldMk cId="2385194736" sldId="302"/>
            <ac:spMk id="15" creationId="{A3024843-3106-4179-B026-FD74B8E7C09C}"/>
          </ac:spMkLst>
        </pc:spChg>
        <pc:spChg chg="add mod replST">
          <ac:chgData name="Martin Locock" userId="e15b0232-237d-4436-a587-677fdd88485c" providerId="ADAL" clId="{F1684629-C362-4963-B203-FB705DF8ED3D}" dt="2024-01-04T14:53:05.181" v="12233"/>
          <ac:spMkLst>
            <pc:docMk/>
            <pc:sldMk cId="2385194736" sldId="302"/>
            <ac:spMk id="16" creationId="{B1950E88-576F-4551-93AE-B283840BEAAE}"/>
          </ac:spMkLst>
        </pc:spChg>
        <pc:spChg chg="add mod replST">
          <ac:chgData name="Martin Locock" userId="e15b0232-237d-4436-a587-677fdd88485c" providerId="ADAL" clId="{F1684629-C362-4963-B203-FB705DF8ED3D}" dt="2024-01-04T14:53:05.187" v="12243"/>
          <ac:spMkLst>
            <pc:docMk/>
            <pc:sldMk cId="2385194736" sldId="302"/>
            <ac:spMk id="17" creationId="{C95D8FCC-B925-4638-A363-8C0CFA5DB194}"/>
          </ac:spMkLst>
        </pc:spChg>
        <pc:spChg chg="add mod replST">
          <ac:chgData name="Martin Locock" userId="e15b0232-237d-4436-a587-677fdd88485c" providerId="ADAL" clId="{F1684629-C362-4963-B203-FB705DF8ED3D}" dt="2024-01-04T14:53:05.194" v="12250"/>
          <ac:spMkLst>
            <pc:docMk/>
            <pc:sldMk cId="2385194736" sldId="302"/>
            <ac:spMk id="18" creationId="{C070268C-F0FD-4D1D-970E-6885969DE570}"/>
          </ac:spMkLst>
        </pc:spChg>
        <pc:spChg chg="add mod replST">
          <ac:chgData name="Martin Locock" userId="e15b0232-237d-4436-a587-677fdd88485c" providerId="ADAL" clId="{F1684629-C362-4963-B203-FB705DF8ED3D}" dt="2024-01-04T14:53:05.200" v="12259"/>
          <ac:spMkLst>
            <pc:docMk/>
            <pc:sldMk cId="2385194736" sldId="302"/>
            <ac:spMk id="19" creationId="{74EF0C3B-09D5-4048-949A-477DFC6352BB}"/>
          </ac:spMkLst>
        </pc:spChg>
        <pc:spChg chg="add mod replST">
          <ac:chgData name="Martin Locock" userId="e15b0232-237d-4436-a587-677fdd88485c" providerId="ADAL" clId="{F1684629-C362-4963-B203-FB705DF8ED3D}" dt="2024-01-04T14:53:05.209" v="12270"/>
          <ac:spMkLst>
            <pc:docMk/>
            <pc:sldMk cId="2385194736" sldId="302"/>
            <ac:spMk id="20" creationId="{AEB9F6F4-8D56-433D-9695-0812463927AA}"/>
          </ac:spMkLst>
        </pc:spChg>
        <pc:spChg chg="add mod replST">
          <ac:chgData name="Martin Locock" userId="e15b0232-237d-4436-a587-677fdd88485c" providerId="ADAL" clId="{F1684629-C362-4963-B203-FB705DF8ED3D}" dt="2024-01-04T14:53:05.215" v="12280"/>
          <ac:spMkLst>
            <pc:docMk/>
            <pc:sldMk cId="2385194736" sldId="302"/>
            <ac:spMk id="21" creationId="{5DB24A6B-B11D-4642-A97C-E2437DD98EC2}"/>
          </ac:spMkLst>
        </pc:spChg>
        <pc:spChg chg="add mod replST">
          <ac:chgData name="Martin Locock" userId="e15b0232-237d-4436-a587-677fdd88485c" providerId="ADAL" clId="{F1684629-C362-4963-B203-FB705DF8ED3D}" dt="2024-01-04T14:53:05.220" v="12287"/>
          <ac:spMkLst>
            <pc:docMk/>
            <pc:sldMk cId="2385194736" sldId="302"/>
            <ac:spMk id="22" creationId="{251E2136-B561-4C3E-A675-D58B212AE819}"/>
          </ac:spMkLst>
        </pc:spChg>
        <pc:spChg chg="add mod replST">
          <ac:chgData name="Martin Locock" userId="e15b0232-237d-4436-a587-677fdd88485c" providerId="ADAL" clId="{F1684629-C362-4963-B203-FB705DF8ED3D}" dt="2024-01-04T14:53:05.227" v="12296"/>
          <ac:spMkLst>
            <pc:docMk/>
            <pc:sldMk cId="2385194736" sldId="302"/>
            <ac:spMk id="23" creationId="{0D062C52-2CA0-4948-836E-D29775D258EE}"/>
          </ac:spMkLst>
        </pc:spChg>
        <pc:spChg chg="add mod replST">
          <ac:chgData name="Martin Locock" userId="e15b0232-237d-4436-a587-677fdd88485c" providerId="ADAL" clId="{F1684629-C362-4963-B203-FB705DF8ED3D}" dt="2024-01-04T14:53:05.234" v="12307"/>
          <ac:spMkLst>
            <pc:docMk/>
            <pc:sldMk cId="2385194736" sldId="302"/>
            <ac:spMk id="24" creationId="{40CDC02A-5CE9-4CCE-8DD7-CBB5B95374CA}"/>
          </ac:spMkLst>
        </pc:spChg>
        <pc:spChg chg="add mod replST">
          <ac:chgData name="Martin Locock" userId="e15b0232-237d-4436-a587-677fdd88485c" providerId="ADAL" clId="{F1684629-C362-4963-B203-FB705DF8ED3D}" dt="2024-01-04T14:53:05.243" v="12317"/>
          <ac:spMkLst>
            <pc:docMk/>
            <pc:sldMk cId="2385194736" sldId="302"/>
            <ac:spMk id="25" creationId="{20EAEEE4-5AF2-4A01-A2C6-89142EC9F439}"/>
          </ac:spMkLst>
        </pc:spChg>
        <pc:spChg chg="add mod replST">
          <ac:chgData name="Martin Locock" userId="e15b0232-237d-4436-a587-677fdd88485c" providerId="ADAL" clId="{F1684629-C362-4963-B203-FB705DF8ED3D}" dt="2024-01-04T14:53:05.248" v="12324"/>
          <ac:spMkLst>
            <pc:docMk/>
            <pc:sldMk cId="2385194736" sldId="302"/>
            <ac:spMk id="26" creationId="{4FDE9323-5992-464D-B9B4-DC920780DE38}"/>
          </ac:spMkLst>
        </pc:spChg>
        <pc:spChg chg="add mod replST">
          <ac:chgData name="Martin Locock" userId="e15b0232-237d-4436-a587-677fdd88485c" providerId="ADAL" clId="{F1684629-C362-4963-B203-FB705DF8ED3D}" dt="2024-01-04T14:53:05.254" v="12333"/>
          <ac:spMkLst>
            <pc:docMk/>
            <pc:sldMk cId="2385194736" sldId="302"/>
            <ac:spMk id="27" creationId="{B1F6B460-49EC-4EDF-854B-6BAD38039ECA}"/>
          </ac:spMkLst>
        </pc:spChg>
        <pc:spChg chg="add mod replST">
          <ac:chgData name="Martin Locock" userId="e15b0232-237d-4436-a587-677fdd88485c" providerId="ADAL" clId="{F1684629-C362-4963-B203-FB705DF8ED3D}" dt="2024-01-04T14:53:05.263" v="12344"/>
          <ac:spMkLst>
            <pc:docMk/>
            <pc:sldMk cId="2385194736" sldId="302"/>
            <ac:spMk id="28" creationId="{123A2A09-2DA3-4EFF-AAF5-F683C2928202}"/>
          </ac:spMkLst>
        </pc:spChg>
        <pc:spChg chg="add mod replST">
          <ac:chgData name="Martin Locock" userId="e15b0232-237d-4436-a587-677fdd88485c" providerId="ADAL" clId="{F1684629-C362-4963-B203-FB705DF8ED3D}" dt="2024-01-04T14:53:05.269" v="12354"/>
          <ac:spMkLst>
            <pc:docMk/>
            <pc:sldMk cId="2385194736" sldId="302"/>
            <ac:spMk id="29" creationId="{0EFD7EC2-4CED-42AB-9E2F-9CEA420A140D}"/>
          </ac:spMkLst>
        </pc:spChg>
        <pc:spChg chg="add mod replST">
          <ac:chgData name="Martin Locock" userId="e15b0232-237d-4436-a587-677fdd88485c" providerId="ADAL" clId="{F1684629-C362-4963-B203-FB705DF8ED3D}" dt="2024-01-05T10:17:03.024" v="23040"/>
          <ac:spMkLst>
            <pc:docMk/>
            <pc:sldMk cId="2385194736" sldId="302"/>
            <ac:spMk id="30" creationId="{CC14F4B1-B1D8-468D-8AD6-CF2547D7E839}"/>
          </ac:spMkLst>
        </pc:spChg>
      </pc:sldChg>
      <pc:sldChg chg="addSp delSp modSp add mod replTag delTag">
        <pc:chgData name="Martin Locock" userId="e15b0232-237d-4436-a587-677fdd88485c" providerId="ADAL" clId="{F1684629-C362-4963-B203-FB705DF8ED3D}" dt="2024-01-05T10:17:03.301" v="23130"/>
        <pc:sldMkLst>
          <pc:docMk/>
          <pc:sldMk cId="475720243" sldId="303"/>
        </pc:sldMkLst>
        <pc:spChg chg="mod replST">
          <ac:chgData name="Martin Locock" userId="e15b0232-237d-4436-a587-677fdd88485c" providerId="ADAL" clId="{F1684629-C362-4963-B203-FB705DF8ED3D}" dt="2024-01-04T14:53:09.096" v="12376"/>
          <ac:spMkLst>
            <pc:docMk/>
            <pc:sldMk cId="475720243" sldId="303"/>
            <ac:spMk id="2" creationId="{E87DB36A-FC4A-2DC0-38D6-D564D8080CD9}"/>
          </ac:spMkLst>
        </pc:spChg>
        <pc:spChg chg="del">
          <ac:chgData name="Martin Locock" userId="e15b0232-237d-4436-a587-677fdd88485c" providerId="ADAL" clId="{F1684629-C362-4963-B203-FB705DF8ED3D}" dt="2024-01-04T14:53:09.328" v="12382"/>
          <ac:spMkLst>
            <pc:docMk/>
            <pc:sldMk cId="475720243" sldId="303"/>
            <ac:spMk id="3" creationId="{E85D50AF-E3FB-824B-D0B3-4C0E7E80A7BD}"/>
          </ac:spMkLst>
        </pc:spChg>
        <pc:spChg chg="add mod replST">
          <ac:chgData name="Martin Locock" userId="e15b0232-237d-4436-a587-677fdd88485c" providerId="ADAL" clId="{F1684629-C362-4963-B203-FB705DF8ED3D}" dt="2024-01-04T14:53:09.341" v="12390"/>
          <ac:spMkLst>
            <pc:docMk/>
            <pc:sldMk cId="475720243" sldId="303"/>
            <ac:spMk id="4" creationId="{B254CEEE-A390-4E14-A88C-33C8B866BAC3}"/>
          </ac:spMkLst>
        </pc:spChg>
        <pc:spChg chg="add mod replST">
          <ac:chgData name="Martin Locock" userId="e15b0232-237d-4436-a587-677fdd88485c" providerId="ADAL" clId="{F1684629-C362-4963-B203-FB705DF8ED3D}" dt="2024-01-04T14:53:09.347" v="12398"/>
          <ac:spMkLst>
            <pc:docMk/>
            <pc:sldMk cId="475720243" sldId="303"/>
            <ac:spMk id="5" creationId="{1421594F-2880-4815-94E3-C95A8CE4F362}"/>
          </ac:spMkLst>
        </pc:spChg>
        <pc:spChg chg="add mod replST">
          <ac:chgData name="Martin Locock" userId="e15b0232-237d-4436-a587-677fdd88485c" providerId="ADAL" clId="{F1684629-C362-4963-B203-FB705DF8ED3D}" dt="2024-01-04T14:53:09.352" v="12405"/>
          <ac:spMkLst>
            <pc:docMk/>
            <pc:sldMk cId="475720243" sldId="303"/>
            <ac:spMk id="6" creationId="{81EEFBAE-875F-4860-BD7D-E3DF3EFCDE8E}"/>
          </ac:spMkLst>
        </pc:spChg>
        <pc:spChg chg="add mod replST">
          <ac:chgData name="Martin Locock" userId="e15b0232-237d-4436-a587-677fdd88485c" providerId="ADAL" clId="{F1684629-C362-4963-B203-FB705DF8ED3D}" dt="2024-01-04T14:53:09.357" v="12412"/>
          <ac:spMkLst>
            <pc:docMk/>
            <pc:sldMk cId="475720243" sldId="303"/>
            <ac:spMk id="7" creationId="{44F30C63-4D4E-4520-9514-66A1791D8EA6}"/>
          </ac:spMkLst>
        </pc:spChg>
        <pc:spChg chg="add mod replST">
          <ac:chgData name="Martin Locock" userId="e15b0232-237d-4436-a587-677fdd88485c" providerId="ADAL" clId="{F1684629-C362-4963-B203-FB705DF8ED3D}" dt="2024-01-05T10:17:03.170" v="23073"/>
          <ac:spMkLst>
            <pc:docMk/>
            <pc:sldMk cId="475720243" sldId="303"/>
            <ac:spMk id="8" creationId="{5CB8B497-5BA3-4943-975B-90B913E43434}"/>
          </ac:spMkLst>
        </pc:spChg>
        <pc:spChg chg="add mod replST">
          <ac:chgData name="Martin Locock" userId="e15b0232-237d-4436-a587-677fdd88485c" providerId="ADAL" clId="{F1684629-C362-4963-B203-FB705DF8ED3D}" dt="2024-01-04T14:53:09.388" v="12429"/>
          <ac:spMkLst>
            <pc:docMk/>
            <pc:sldMk cId="475720243" sldId="303"/>
            <ac:spMk id="9" creationId="{C630E1DA-827A-4724-8C46-F7DDCBEFE252}"/>
          </ac:spMkLst>
        </pc:spChg>
        <pc:spChg chg="add mod replST">
          <ac:chgData name="Martin Locock" userId="e15b0232-237d-4436-a587-677fdd88485c" providerId="ADAL" clId="{F1684629-C362-4963-B203-FB705DF8ED3D}" dt="2024-01-05T10:17:03.301" v="23130"/>
          <ac:spMkLst>
            <pc:docMk/>
            <pc:sldMk cId="475720243" sldId="303"/>
            <ac:spMk id="10" creationId="{FBF43C6E-394A-4D08-943A-095F2AD6CDE5}"/>
          </ac:spMkLst>
        </pc:spChg>
        <pc:spChg chg="add mod replST">
          <ac:chgData name="Martin Locock" userId="e15b0232-237d-4436-a587-677fdd88485c" providerId="ADAL" clId="{F1684629-C362-4963-B203-FB705DF8ED3D}" dt="2024-01-04T14:53:09.444" v="12444"/>
          <ac:spMkLst>
            <pc:docMk/>
            <pc:sldMk cId="475720243" sldId="303"/>
            <ac:spMk id="11" creationId="{C1513A00-AD0C-43D5-BB33-7E3234E8A4C6}"/>
          </ac:spMkLst>
        </pc:spChg>
        <pc:spChg chg="add mod replST">
          <ac:chgData name="Martin Locock" userId="e15b0232-237d-4436-a587-677fdd88485c" providerId="ADAL" clId="{F1684629-C362-4963-B203-FB705DF8ED3D}" dt="2024-01-05T10:17:03.170" v="23084"/>
          <ac:spMkLst>
            <pc:docMk/>
            <pc:sldMk cId="475720243" sldId="303"/>
            <ac:spMk id="12" creationId="{1245B54E-CAE9-4364-BD20-2CDD7C43068A}"/>
          </ac:spMkLst>
        </pc:spChg>
        <pc:spChg chg="add mod replST">
          <ac:chgData name="Martin Locock" userId="e15b0232-237d-4436-a587-677fdd88485c" providerId="ADAL" clId="{F1684629-C362-4963-B203-FB705DF8ED3D}" dt="2024-01-04T14:53:09.462" v="12464"/>
          <ac:spMkLst>
            <pc:docMk/>
            <pc:sldMk cId="475720243" sldId="303"/>
            <ac:spMk id="13" creationId="{3DEFA41F-1542-4E49-9CB8-3263F6F889B7}"/>
          </ac:spMkLst>
        </pc:spChg>
        <pc:spChg chg="add mod replST">
          <ac:chgData name="Martin Locock" userId="e15b0232-237d-4436-a587-677fdd88485c" providerId="ADAL" clId="{F1684629-C362-4963-B203-FB705DF8ED3D}" dt="2024-01-05T10:17:03.170" v="23074"/>
          <ac:spMkLst>
            <pc:docMk/>
            <pc:sldMk cId="475720243" sldId="303"/>
            <ac:spMk id="14" creationId="{314729D5-19BF-4D53-BD98-ED553E6F8192}"/>
          </ac:spMkLst>
        </pc:spChg>
        <pc:spChg chg="add mod replST">
          <ac:chgData name="Martin Locock" userId="e15b0232-237d-4436-a587-677fdd88485c" providerId="ADAL" clId="{F1684629-C362-4963-B203-FB705DF8ED3D}" dt="2024-01-04T14:53:09.476" v="12481"/>
          <ac:spMkLst>
            <pc:docMk/>
            <pc:sldMk cId="475720243" sldId="303"/>
            <ac:spMk id="15" creationId="{C1D6EA54-6C13-45DC-8D29-EC2F385294F1}"/>
          </ac:spMkLst>
        </pc:spChg>
        <pc:spChg chg="add mod replST">
          <ac:chgData name="Martin Locock" userId="e15b0232-237d-4436-a587-677fdd88485c" providerId="ADAL" clId="{F1684629-C362-4963-B203-FB705DF8ED3D}" dt="2024-01-05T10:17:03.170" v="23085"/>
          <ac:spMkLst>
            <pc:docMk/>
            <pc:sldMk cId="475720243" sldId="303"/>
            <ac:spMk id="16" creationId="{F474A7CC-2FFF-426E-91AF-D4426E3EC2BC}"/>
          </ac:spMkLst>
        </pc:spChg>
        <pc:spChg chg="add mod replST">
          <ac:chgData name="Martin Locock" userId="e15b0232-237d-4436-a587-677fdd88485c" providerId="ADAL" clId="{F1684629-C362-4963-B203-FB705DF8ED3D}" dt="2024-01-04T14:53:09.492" v="12501"/>
          <ac:spMkLst>
            <pc:docMk/>
            <pc:sldMk cId="475720243" sldId="303"/>
            <ac:spMk id="17" creationId="{24EEECC2-0764-41FE-9695-42EBF0751D4C}"/>
          </ac:spMkLst>
        </pc:spChg>
        <pc:spChg chg="add mod replST">
          <ac:chgData name="Martin Locock" userId="e15b0232-237d-4436-a587-677fdd88485c" providerId="ADAL" clId="{F1684629-C362-4963-B203-FB705DF8ED3D}" dt="2024-01-05T10:17:03.170" v="23076"/>
          <ac:spMkLst>
            <pc:docMk/>
            <pc:sldMk cId="475720243" sldId="303"/>
            <ac:spMk id="18" creationId="{8140D6BC-1B86-4D75-AF09-665BA66A03B3}"/>
          </ac:spMkLst>
        </pc:spChg>
        <pc:spChg chg="add mod replST">
          <ac:chgData name="Martin Locock" userId="e15b0232-237d-4436-a587-677fdd88485c" providerId="ADAL" clId="{F1684629-C362-4963-B203-FB705DF8ED3D}" dt="2024-01-04T14:53:09.503" v="12518"/>
          <ac:spMkLst>
            <pc:docMk/>
            <pc:sldMk cId="475720243" sldId="303"/>
            <ac:spMk id="19" creationId="{CA6EA629-9568-410E-83CC-F5FDCF9AD326}"/>
          </ac:spMkLst>
        </pc:spChg>
        <pc:spChg chg="add mod replST">
          <ac:chgData name="Martin Locock" userId="e15b0232-237d-4436-a587-677fdd88485c" providerId="ADAL" clId="{F1684629-C362-4963-B203-FB705DF8ED3D}" dt="2024-01-05T10:17:03.170" v="23086"/>
          <ac:spMkLst>
            <pc:docMk/>
            <pc:sldMk cId="475720243" sldId="303"/>
            <ac:spMk id="20" creationId="{369FFADC-B29B-42AE-AF1C-11561A2435E5}"/>
          </ac:spMkLst>
        </pc:spChg>
        <pc:spChg chg="add mod replST">
          <ac:chgData name="Martin Locock" userId="e15b0232-237d-4436-a587-677fdd88485c" providerId="ADAL" clId="{F1684629-C362-4963-B203-FB705DF8ED3D}" dt="2024-01-04T14:53:09.517" v="12538"/>
          <ac:spMkLst>
            <pc:docMk/>
            <pc:sldMk cId="475720243" sldId="303"/>
            <ac:spMk id="21" creationId="{B40EBF6F-6E8B-45DE-A792-D4DFC51D5DFC}"/>
          </ac:spMkLst>
        </pc:spChg>
        <pc:spChg chg="add mod replST">
          <ac:chgData name="Martin Locock" userId="e15b0232-237d-4436-a587-677fdd88485c" providerId="ADAL" clId="{F1684629-C362-4963-B203-FB705DF8ED3D}" dt="2024-01-05T10:17:03.170" v="23078"/>
          <ac:spMkLst>
            <pc:docMk/>
            <pc:sldMk cId="475720243" sldId="303"/>
            <ac:spMk id="22" creationId="{01092EF1-DF3C-4E16-8CCC-BA3295CC9728}"/>
          </ac:spMkLst>
        </pc:spChg>
        <pc:spChg chg="add mod replST">
          <ac:chgData name="Martin Locock" userId="e15b0232-237d-4436-a587-677fdd88485c" providerId="ADAL" clId="{F1684629-C362-4963-B203-FB705DF8ED3D}" dt="2024-01-04T14:53:09.530" v="12555"/>
          <ac:spMkLst>
            <pc:docMk/>
            <pc:sldMk cId="475720243" sldId="303"/>
            <ac:spMk id="23" creationId="{6B6D761B-C669-429B-965A-61CA14DA231E}"/>
          </ac:spMkLst>
        </pc:spChg>
        <pc:spChg chg="add mod replST">
          <ac:chgData name="Martin Locock" userId="e15b0232-237d-4436-a587-677fdd88485c" providerId="ADAL" clId="{F1684629-C362-4963-B203-FB705DF8ED3D}" dt="2024-01-05T10:17:03.185" v="23087"/>
          <ac:spMkLst>
            <pc:docMk/>
            <pc:sldMk cId="475720243" sldId="303"/>
            <ac:spMk id="24" creationId="{06EA10C4-B057-4509-B3EB-B8B2CCAD005C}"/>
          </ac:spMkLst>
        </pc:spChg>
        <pc:spChg chg="add mod replST">
          <ac:chgData name="Martin Locock" userId="e15b0232-237d-4436-a587-677fdd88485c" providerId="ADAL" clId="{F1684629-C362-4963-B203-FB705DF8ED3D}" dt="2024-01-04T14:53:09.545" v="12575"/>
          <ac:spMkLst>
            <pc:docMk/>
            <pc:sldMk cId="475720243" sldId="303"/>
            <ac:spMk id="25" creationId="{85ADBAD7-D39A-4CD2-ABEE-F6708C8A5E19}"/>
          </ac:spMkLst>
        </pc:spChg>
        <pc:spChg chg="add mod replST">
          <ac:chgData name="Martin Locock" userId="e15b0232-237d-4436-a587-677fdd88485c" providerId="ADAL" clId="{F1684629-C362-4963-B203-FB705DF8ED3D}" dt="2024-01-05T10:17:03.170" v="23080"/>
          <ac:spMkLst>
            <pc:docMk/>
            <pc:sldMk cId="475720243" sldId="303"/>
            <ac:spMk id="26" creationId="{2B02BBF5-B2CE-4139-B985-6C060D3CD5BF}"/>
          </ac:spMkLst>
        </pc:spChg>
        <pc:spChg chg="add mod replST">
          <ac:chgData name="Martin Locock" userId="e15b0232-237d-4436-a587-677fdd88485c" providerId="ADAL" clId="{F1684629-C362-4963-B203-FB705DF8ED3D}" dt="2024-01-04T14:53:09.557" v="12592"/>
          <ac:spMkLst>
            <pc:docMk/>
            <pc:sldMk cId="475720243" sldId="303"/>
            <ac:spMk id="27" creationId="{B36D55BB-EE77-458A-804A-C6767BC518B2}"/>
          </ac:spMkLst>
        </pc:spChg>
        <pc:spChg chg="add mod replST">
          <ac:chgData name="Martin Locock" userId="e15b0232-237d-4436-a587-677fdd88485c" providerId="ADAL" clId="{F1684629-C362-4963-B203-FB705DF8ED3D}" dt="2024-01-05T10:17:03.185" v="23088"/>
          <ac:spMkLst>
            <pc:docMk/>
            <pc:sldMk cId="475720243" sldId="303"/>
            <ac:spMk id="28" creationId="{554A1A0E-DA30-42DA-B669-44DAF4D1CD30}"/>
          </ac:spMkLst>
        </pc:spChg>
        <pc:spChg chg="add mod replST">
          <ac:chgData name="Martin Locock" userId="e15b0232-237d-4436-a587-677fdd88485c" providerId="ADAL" clId="{F1684629-C362-4963-B203-FB705DF8ED3D}" dt="2024-01-04T14:53:09.569" v="12612"/>
          <ac:spMkLst>
            <pc:docMk/>
            <pc:sldMk cId="475720243" sldId="303"/>
            <ac:spMk id="29" creationId="{DD3CEE0A-DF45-427E-9635-B00ACD6814F3}"/>
          </ac:spMkLst>
        </pc:spChg>
        <pc:spChg chg="add mod replST">
          <ac:chgData name="Martin Locock" userId="e15b0232-237d-4436-a587-677fdd88485c" providerId="ADAL" clId="{F1684629-C362-4963-B203-FB705DF8ED3D}" dt="2024-01-05T10:17:03.170" v="23082"/>
          <ac:spMkLst>
            <pc:docMk/>
            <pc:sldMk cId="475720243" sldId="303"/>
            <ac:spMk id="30" creationId="{CE67E0E2-CE0F-4E59-BB3B-94196A598EC8}"/>
          </ac:spMkLst>
        </pc:spChg>
      </pc:sldChg>
      <pc:sldChg chg="addSp delSp modSp add mod replTag delTag">
        <pc:chgData name="Martin Locock" userId="e15b0232-237d-4436-a587-677fdd88485c" providerId="ADAL" clId="{F1684629-C362-4963-B203-FB705DF8ED3D}" dt="2024-01-05T10:17:03.317" v="23132"/>
        <pc:sldMkLst>
          <pc:docMk/>
          <pc:sldMk cId="2429388045" sldId="304"/>
        </pc:sldMkLst>
        <pc:spChg chg="mod replST">
          <ac:chgData name="Martin Locock" userId="e15b0232-237d-4436-a587-677fdd88485c" providerId="ADAL" clId="{F1684629-C362-4963-B203-FB705DF8ED3D}" dt="2024-01-04T14:53:09.798" v="12628"/>
          <ac:spMkLst>
            <pc:docMk/>
            <pc:sldMk cId="2429388045" sldId="304"/>
            <ac:spMk id="2" creationId="{E87DB36A-FC4A-2DC0-38D6-D564D8080CD9}"/>
          </ac:spMkLst>
        </pc:spChg>
        <pc:spChg chg="del">
          <ac:chgData name="Martin Locock" userId="e15b0232-237d-4436-a587-677fdd88485c" providerId="ADAL" clId="{F1684629-C362-4963-B203-FB705DF8ED3D}" dt="2024-01-04T14:53:09.862" v="12632"/>
          <ac:spMkLst>
            <pc:docMk/>
            <pc:sldMk cId="2429388045" sldId="304"/>
            <ac:spMk id="3" creationId="{E85D50AF-E3FB-824B-D0B3-4C0E7E80A7BD}"/>
          </ac:spMkLst>
        </pc:spChg>
        <pc:spChg chg="add mod replST">
          <ac:chgData name="Martin Locock" userId="e15b0232-237d-4436-a587-677fdd88485c" providerId="ADAL" clId="{F1684629-C362-4963-B203-FB705DF8ED3D}" dt="2024-01-04T14:53:09.876" v="12640"/>
          <ac:spMkLst>
            <pc:docMk/>
            <pc:sldMk cId="2429388045" sldId="304"/>
            <ac:spMk id="4" creationId="{A3332DBB-2E34-4F51-844C-1FD0C1CF8DC2}"/>
          </ac:spMkLst>
        </pc:spChg>
        <pc:spChg chg="add mod replST">
          <ac:chgData name="Martin Locock" userId="e15b0232-237d-4436-a587-677fdd88485c" providerId="ADAL" clId="{F1684629-C362-4963-B203-FB705DF8ED3D}" dt="2024-01-04T14:53:09.883" v="12648"/>
          <ac:spMkLst>
            <pc:docMk/>
            <pc:sldMk cId="2429388045" sldId="304"/>
            <ac:spMk id="5" creationId="{04DB4929-A4A3-4DB5-BE37-A4C7C2E471DB}"/>
          </ac:spMkLst>
        </pc:spChg>
        <pc:spChg chg="add mod replST">
          <ac:chgData name="Martin Locock" userId="e15b0232-237d-4436-a587-677fdd88485c" providerId="ADAL" clId="{F1684629-C362-4963-B203-FB705DF8ED3D}" dt="2024-01-04T14:53:09.889" v="12655"/>
          <ac:spMkLst>
            <pc:docMk/>
            <pc:sldMk cId="2429388045" sldId="304"/>
            <ac:spMk id="6" creationId="{45532744-6318-4F33-AC44-CC011AF5B62B}"/>
          </ac:spMkLst>
        </pc:spChg>
        <pc:spChg chg="add mod replST">
          <ac:chgData name="Martin Locock" userId="e15b0232-237d-4436-a587-677fdd88485c" providerId="ADAL" clId="{F1684629-C362-4963-B203-FB705DF8ED3D}" dt="2024-01-04T14:53:09.897" v="12662"/>
          <ac:spMkLst>
            <pc:docMk/>
            <pc:sldMk cId="2429388045" sldId="304"/>
            <ac:spMk id="7" creationId="{13D2B282-C06B-4E0B-A4C4-27E3F3C5DFFD}"/>
          </ac:spMkLst>
        </pc:spChg>
        <pc:spChg chg="add mod replST">
          <ac:chgData name="Martin Locock" userId="e15b0232-237d-4436-a587-677fdd88485c" providerId="ADAL" clId="{F1684629-C362-4963-B203-FB705DF8ED3D}" dt="2024-01-04T14:53:09.912" v="12670"/>
          <ac:spMkLst>
            <pc:docMk/>
            <pc:sldMk cId="2429388045" sldId="304"/>
            <ac:spMk id="8" creationId="{81A5590F-6EE0-4ABB-9335-9C7E73FBA725}"/>
          </ac:spMkLst>
        </pc:spChg>
        <pc:spChg chg="add mod replST">
          <ac:chgData name="Martin Locock" userId="e15b0232-237d-4436-a587-677fdd88485c" providerId="ADAL" clId="{F1684629-C362-4963-B203-FB705DF8ED3D}" dt="2024-01-05T10:17:03.317" v="23132"/>
          <ac:spMkLst>
            <pc:docMk/>
            <pc:sldMk cId="2429388045" sldId="304"/>
            <ac:spMk id="9" creationId="{A18D99C4-6EAE-43E7-BCC9-A075B03DC207}"/>
          </ac:spMkLst>
        </pc:spChg>
        <pc:spChg chg="add mod replST">
          <ac:chgData name="Martin Locock" userId="e15b0232-237d-4436-a587-677fdd88485c" providerId="ADAL" clId="{F1684629-C362-4963-B203-FB705DF8ED3D}" dt="2024-01-04T14:53:09.977" v="12685"/>
          <ac:spMkLst>
            <pc:docMk/>
            <pc:sldMk cId="2429388045" sldId="304"/>
            <ac:spMk id="10" creationId="{362ACEB6-3A33-4926-A5E4-BDBDE2E70861}"/>
          </ac:spMkLst>
        </pc:spChg>
        <pc:spChg chg="add mod replST">
          <ac:chgData name="Martin Locock" userId="e15b0232-237d-4436-a587-677fdd88485c" providerId="ADAL" clId="{F1684629-C362-4963-B203-FB705DF8ED3D}" dt="2024-01-04T14:53:09.984" v="12694"/>
          <ac:spMkLst>
            <pc:docMk/>
            <pc:sldMk cId="2429388045" sldId="304"/>
            <ac:spMk id="11" creationId="{68F4728E-2D37-4EDE-8B83-D8B5AD881396}"/>
          </ac:spMkLst>
        </pc:spChg>
        <pc:spChg chg="add mod replST">
          <ac:chgData name="Martin Locock" userId="e15b0232-237d-4436-a587-677fdd88485c" providerId="ADAL" clId="{F1684629-C362-4963-B203-FB705DF8ED3D}" dt="2024-01-04T14:53:09.994" v="12705"/>
          <ac:spMkLst>
            <pc:docMk/>
            <pc:sldMk cId="2429388045" sldId="304"/>
            <ac:spMk id="12" creationId="{003CC3EC-EC86-423B-B601-B952AE51228B}"/>
          </ac:spMkLst>
        </pc:spChg>
        <pc:spChg chg="add mod replST">
          <ac:chgData name="Martin Locock" userId="e15b0232-237d-4436-a587-677fdd88485c" providerId="ADAL" clId="{F1684629-C362-4963-B203-FB705DF8ED3D}" dt="2024-01-04T14:53:10.002" v="12715"/>
          <ac:spMkLst>
            <pc:docMk/>
            <pc:sldMk cId="2429388045" sldId="304"/>
            <ac:spMk id="13" creationId="{DAB5D6EA-6F34-4F1D-87D7-833D6A10D9FD}"/>
          </ac:spMkLst>
        </pc:spChg>
        <pc:spChg chg="add mod replST">
          <ac:chgData name="Martin Locock" userId="e15b0232-237d-4436-a587-677fdd88485c" providerId="ADAL" clId="{F1684629-C362-4963-B203-FB705DF8ED3D}" dt="2024-01-04T14:53:10.010" v="12722"/>
          <ac:spMkLst>
            <pc:docMk/>
            <pc:sldMk cId="2429388045" sldId="304"/>
            <ac:spMk id="14" creationId="{426F2BA0-CD2A-439F-BF7A-66127E549F62}"/>
          </ac:spMkLst>
        </pc:spChg>
        <pc:spChg chg="add mod replST">
          <ac:chgData name="Martin Locock" userId="e15b0232-237d-4436-a587-677fdd88485c" providerId="ADAL" clId="{F1684629-C362-4963-B203-FB705DF8ED3D}" dt="2024-01-04T14:53:10.018" v="12731"/>
          <ac:spMkLst>
            <pc:docMk/>
            <pc:sldMk cId="2429388045" sldId="304"/>
            <ac:spMk id="15" creationId="{2DAFC9E3-B3FD-4B89-A7A3-FBA339FF1AD3}"/>
          </ac:spMkLst>
        </pc:spChg>
        <pc:spChg chg="add mod replST">
          <ac:chgData name="Martin Locock" userId="e15b0232-237d-4436-a587-677fdd88485c" providerId="ADAL" clId="{F1684629-C362-4963-B203-FB705DF8ED3D}" dt="2024-01-04T14:53:10.027" v="12742"/>
          <ac:spMkLst>
            <pc:docMk/>
            <pc:sldMk cId="2429388045" sldId="304"/>
            <ac:spMk id="16" creationId="{B413F3EB-DE53-47B2-915B-BF52E8FFAB3D}"/>
          </ac:spMkLst>
        </pc:spChg>
        <pc:spChg chg="add mod replST">
          <ac:chgData name="Martin Locock" userId="e15b0232-237d-4436-a587-677fdd88485c" providerId="ADAL" clId="{F1684629-C362-4963-B203-FB705DF8ED3D}" dt="2024-01-04T14:53:10.034" v="12752"/>
          <ac:spMkLst>
            <pc:docMk/>
            <pc:sldMk cId="2429388045" sldId="304"/>
            <ac:spMk id="17" creationId="{A9F21305-1EF2-43BA-90EE-DADEA8197562}"/>
          </ac:spMkLst>
        </pc:spChg>
        <pc:spChg chg="add mod replST">
          <ac:chgData name="Martin Locock" userId="e15b0232-237d-4436-a587-677fdd88485c" providerId="ADAL" clId="{F1684629-C362-4963-B203-FB705DF8ED3D}" dt="2024-01-04T14:53:10.041" v="12759"/>
          <ac:spMkLst>
            <pc:docMk/>
            <pc:sldMk cId="2429388045" sldId="304"/>
            <ac:spMk id="18" creationId="{33FD95F8-C773-4797-9236-D4F8B7728C50}"/>
          </ac:spMkLst>
        </pc:spChg>
        <pc:spChg chg="add mod replST">
          <ac:chgData name="Martin Locock" userId="e15b0232-237d-4436-a587-677fdd88485c" providerId="ADAL" clId="{F1684629-C362-4963-B203-FB705DF8ED3D}" dt="2024-01-04T14:53:10.047" v="12768"/>
          <ac:spMkLst>
            <pc:docMk/>
            <pc:sldMk cId="2429388045" sldId="304"/>
            <ac:spMk id="19" creationId="{3CCB9F6E-1651-48A9-B24E-A214363B29D9}"/>
          </ac:spMkLst>
        </pc:spChg>
        <pc:spChg chg="add mod replST">
          <ac:chgData name="Martin Locock" userId="e15b0232-237d-4436-a587-677fdd88485c" providerId="ADAL" clId="{F1684629-C362-4963-B203-FB705DF8ED3D}" dt="2024-01-04T14:53:10.057" v="12779"/>
          <ac:spMkLst>
            <pc:docMk/>
            <pc:sldMk cId="2429388045" sldId="304"/>
            <ac:spMk id="20" creationId="{8B9FE62C-DF20-4279-B2A3-2A052C9DB274}"/>
          </ac:spMkLst>
        </pc:spChg>
        <pc:spChg chg="add mod replST">
          <ac:chgData name="Martin Locock" userId="e15b0232-237d-4436-a587-677fdd88485c" providerId="ADAL" clId="{F1684629-C362-4963-B203-FB705DF8ED3D}" dt="2024-01-04T14:53:10.064" v="12789"/>
          <ac:spMkLst>
            <pc:docMk/>
            <pc:sldMk cId="2429388045" sldId="304"/>
            <ac:spMk id="21" creationId="{CDB6F995-2F45-429A-8E69-63FF938040A3}"/>
          </ac:spMkLst>
        </pc:spChg>
        <pc:spChg chg="add mod replST">
          <ac:chgData name="Martin Locock" userId="e15b0232-237d-4436-a587-677fdd88485c" providerId="ADAL" clId="{F1684629-C362-4963-B203-FB705DF8ED3D}" dt="2024-01-04T14:53:10.069" v="12796"/>
          <ac:spMkLst>
            <pc:docMk/>
            <pc:sldMk cId="2429388045" sldId="304"/>
            <ac:spMk id="22" creationId="{C658D803-5159-458F-8419-80215E68C99B}"/>
          </ac:spMkLst>
        </pc:spChg>
        <pc:spChg chg="add mod replST">
          <ac:chgData name="Martin Locock" userId="e15b0232-237d-4436-a587-677fdd88485c" providerId="ADAL" clId="{F1684629-C362-4963-B203-FB705DF8ED3D}" dt="2024-01-04T14:53:10.077" v="12805"/>
          <ac:spMkLst>
            <pc:docMk/>
            <pc:sldMk cId="2429388045" sldId="304"/>
            <ac:spMk id="23" creationId="{476D1770-CAA0-4E3D-A72E-9456938179FE}"/>
          </ac:spMkLst>
        </pc:spChg>
        <pc:spChg chg="add mod replST">
          <ac:chgData name="Martin Locock" userId="e15b0232-237d-4436-a587-677fdd88485c" providerId="ADAL" clId="{F1684629-C362-4963-B203-FB705DF8ED3D}" dt="2024-01-04T14:53:10.084" v="12816"/>
          <ac:spMkLst>
            <pc:docMk/>
            <pc:sldMk cId="2429388045" sldId="304"/>
            <ac:spMk id="24" creationId="{92AF497E-78C7-4EB8-AD14-8951A03F9ED3}"/>
          </ac:spMkLst>
        </pc:spChg>
        <pc:spChg chg="add mod replST">
          <ac:chgData name="Martin Locock" userId="e15b0232-237d-4436-a587-677fdd88485c" providerId="ADAL" clId="{F1684629-C362-4963-B203-FB705DF8ED3D}" dt="2024-01-04T14:53:10.092" v="12826"/>
          <ac:spMkLst>
            <pc:docMk/>
            <pc:sldMk cId="2429388045" sldId="304"/>
            <ac:spMk id="25" creationId="{A096472D-C645-4F8D-A09B-5A6364E18374}"/>
          </ac:spMkLst>
        </pc:spChg>
        <pc:spChg chg="add mod replST">
          <ac:chgData name="Martin Locock" userId="e15b0232-237d-4436-a587-677fdd88485c" providerId="ADAL" clId="{F1684629-C362-4963-B203-FB705DF8ED3D}" dt="2024-01-04T14:53:10.097" v="12833"/>
          <ac:spMkLst>
            <pc:docMk/>
            <pc:sldMk cId="2429388045" sldId="304"/>
            <ac:spMk id="26" creationId="{580851F6-DFAD-4235-8829-78E62BBE6C9D}"/>
          </ac:spMkLst>
        </pc:spChg>
        <pc:spChg chg="add mod replST">
          <ac:chgData name="Martin Locock" userId="e15b0232-237d-4436-a587-677fdd88485c" providerId="ADAL" clId="{F1684629-C362-4963-B203-FB705DF8ED3D}" dt="2024-01-04T14:53:10.103" v="12842"/>
          <ac:spMkLst>
            <pc:docMk/>
            <pc:sldMk cId="2429388045" sldId="304"/>
            <ac:spMk id="27" creationId="{9F217A1A-E728-49F2-9884-54B88460BEEB}"/>
          </ac:spMkLst>
        </pc:spChg>
        <pc:spChg chg="add mod replST">
          <ac:chgData name="Martin Locock" userId="e15b0232-237d-4436-a587-677fdd88485c" providerId="ADAL" clId="{F1684629-C362-4963-B203-FB705DF8ED3D}" dt="2024-01-04T14:53:10.111" v="12853"/>
          <ac:spMkLst>
            <pc:docMk/>
            <pc:sldMk cId="2429388045" sldId="304"/>
            <ac:spMk id="28" creationId="{4C328E2D-6E57-4C2E-A50E-E3EAD50362BA}"/>
          </ac:spMkLst>
        </pc:spChg>
        <pc:spChg chg="add mod replST">
          <ac:chgData name="Martin Locock" userId="e15b0232-237d-4436-a587-677fdd88485c" providerId="ADAL" clId="{F1684629-C362-4963-B203-FB705DF8ED3D}" dt="2024-01-04T14:53:10.117" v="12863"/>
          <ac:spMkLst>
            <pc:docMk/>
            <pc:sldMk cId="2429388045" sldId="304"/>
            <ac:spMk id="29" creationId="{0F47A0D6-0841-401C-9CB9-C7990DC47F83}"/>
          </ac:spMkLst>
        </pc:spChg>
        <pc:spChg chg="add mod replST">
          <ac:chgData name="Martin Locock" userId="e15b0232-237d-4436-a587-677fdd88485c" providerId="ADAL" clId="{F1684629-C362-4963-B203-FB705DF8ED3D}" dt="2024-01-05T10:17:03.024" v="23044"/>
          <ac:spMkLst>
            <pc:docMk/>
            <pc:sldMk cId="2429388045" sldId="304"/>
            <ac:spMk id="30" creationId="{F71F6C77-D150-45B9-B278-7169431EA79E}"/>
          </ac:spMkLst>
        </pc:spChg>
      </pc:sldChg>
      <pc:sldChg chg="addSp delSp modSp add mod replTag delTag">
        <pc:chgData name="Martin Locock" userId="e15b0232-237d-4436-a587-677fdd88485c" providerId="ADAL" clId="{F1684629-C362-4963-B203-FB705DF8ED3D}" dt="2024-01-05T10:17:03.317" v="23134"/>
        <pc:sldMkLst>
          <pc:docMk/>
          <pc:sldMk cId="3426689440" sldId="305"/>
        </pc:sldMkLst>
        <pc:spChg chg="mod replST">
          <ac:chgData name="Martin Locock" userId="e15b0232-237d-4436-a587-677fdd88485c" providerId="ADAL" clId="{F1684629-C362-4963-B203-FB705DF8ED3D}" dt="2024-01-04T14:53:21.100" v="12885"/>
          <ac:spMkLst>
            <pc:docMk/>
            <pc:sldMk cId="3426689440" sldId="305"/>
            <ac:spMk id="2" creationId="{E87DB36A-FC4A-2DC0-38D6-D564D8080CD9}"/>
          </ac:spMkLst>
        </pc:spChg>
        <pc:spChg chg="del">
          <ac:chgData name="Martin Locock" userId="e15b0232-237d-4436-a587-677fdd88485c" providerId="ADAL" clId="{F1684629-C362-4963-B203-FB705DF8ED3D}" dt="2024-01-04T14:53:21.616" v="12891"/>
          <ac:spMkLst>
            <pc:docMk/>
            <pc:sldMk cId="3426689440" sldId="305"/>
            <ac:spMk id="3" creationId="{E85D50AF-E3FB-824B-D0B3-4C0E7E80A7BD}"/>
          </ac:spMkLst>
        </pc:spChg>
        <pc:spChg chg="add mod replST">
          <ac:chgData name="Martin Locock" userId="e15b0232-237d-4436-a587-677fdd88485c" providerId="ADAL" clId="{F1684629-C362-4963-B203-FB705DF8ED3D}" dt="2024-01-04T14:53:21.631" v="12899"/>
          <ac:spMkLst>
            <pc:docMk/>
            <pc:sldMk cId="3426689440" sldId="305"/>
            <ac:spMk id="4" creationId="{8583A198-CDDA-4ECF-B0E5-9701301C84B2}"/>
          </ac:spMkLst>
        </pc:spChg>
        <pc:spChg chg="add mod replST">
          <ac:chgData name="Martin Locock" userId="e15b0232-237d-4436-a587-677fdd88485c" providerId="ADAL" clId="{F1684629-C362-4963-B203-FB705DF8ED3D}" dt="2024-01-04T14:53:21.636" v="12907"/>
          <ac:spMkLst>
            <pc:docMk/>
            <pc:sldMk cId="3426689440" sldId="305"/>
            <ac:spMk id="5" creationId="{71A52DF0-ED37-4F01-B62F-9E763BEAF2A4}"/>
          </ac:spMkLst>
        </pc:spChg>
        <pc:spChg chg="add mod replST">
          <ac:chgData name="Martin Locock" userId="e15b0232-237d-4436-a587-677fdd88485c" providerId="ADAL" clId="{F1684629-C362-4963-B203-FB705DF8ED3D}" dt="2024-01-04T14:53:21.643" v="12914"/>
          <ac:spMkLst>
            <pc:docMk/>
            <pc:sldMk cId="3426689440" sldId="305"/>
            <ac:spMk id="6" creationId="{EB257A60-29E9-4220-BA82-527DEB8B1EE6}"/>
          </ac:spMkLst>
        </pc:spChg>
        <pc:spChg chg="add mod replST">
          <ac:chgData name="Martin Locock" userId="e15b0232-237d-4436-a587-677fdd88485c" providerId="ADAL" clId="{F1684629-C362-4963-B203-FB705DF8ED3D}" dt="2024-01-04T14:53:21.649" v="12921"/>
          <ac:spMkLst>
            <pc:docMk/>
            <pc:sldMk cId="3426689440" sldId="305"/>
            <ac:spMk id="7" creationId="{E7E1B47E-710C-4679-B0C7-3B2413C73D3E}"/>
          </ac:spMkLst>
        </pc:spChg>
        <pc:spChg chg="add mod replST">
          <ac:chgData name="Martin Locock" userId="e15b0232-237d-4436-a587-677fdd88485c" providerId="ADAL" clId="{F1684629-C362-4963-B203-FB705DF8ED3D}" dt="2024-01-05T10:17:03.201" v="23091"/>
          <ac:spMkLst>
            <pc:docMk/>
            <pc:sldMk cId="3426689440" sldId="305"/>
            <ac:spMk id="8" creationId="{47944544-0CB3-4AEE-80E9-B374E697B58A}"/>
          </ac:spMkLst>
        </pc:spChg>
        <pc:spChg chg="add mod replST">
          <ac:chgData name="Martin Locock" userId="e15b0232-237d-4436-a587-677fdd88485c" providerId="ADAL" clId="{F1684629-C362-4963-B203-FB705DF8ED3D}" dt="2024-01-04T14:53:21.670" v="12938"/>
          <ac:spMkLst>
            <pc:docMk/>
            <pc:sldMk cId="3426689440" sldId="305"/>
            <ac:spMk id="9" creationId="{B52919FE-FD1F-4FD7-9514-06EE2E8341A1}"/>
          </ac:spMkLst>
        </pc:spChg>
        <pc:spChg chg="add mod replST">
          <ac:chgData name="Martin Locock" userId="e15b0232-237d-4436-a587-677fdd88485c" providerId="ADAL" clId="{F1684629-C362-4963-B203-FB705DF8ED3D}" dt="2024-01-05T10:17:03.317" v="23134"/>
          <ac:spMkLst>
            <pc:docMk/>
            <pc:sldMk cId="3426689440" sldId="305"/>
            <ac:spMk id="10" creationId="{DD1F6D01-8EBB-4752-880F-6F78B7404D09}"/>
          </ac:spMkLst>
        </pc:spChg>
        <pc:spChg chg="add mod replST">
          <ac:chgData name="Martin Locock" userId="e15b0232-237d-4436-a587-677fdd88485c" providerId="ADAL" clId="{F1684629-C362-4963-B203-FB705DF8ED3D}" dt="2024-01-04T14:53:21.726" v="12953"/>
          <ac:spMkLst>
            <pc:docMk/>
            <pc:sldMk cId="3426689440" sldId="305"/>
            <ac:spMk id="11" creationId="{C43508F9-E518-4BC8-A485-15A80A889FA3}"/>
          </ac:spMkLst>
        </pc:spChg>
        <pc:spChg chg="add mod replST">
          <ac:chgData name="Martin Locock" userId="e15b0232-237d-4436-a587-677fdd88485c" providerId="ADAL" clId="{F1684629-C362-4963-B203-FB705DF8ED3D}" dt="2024-01-05T10:17:03.217" v="23102"/>
          <ac:spMkLst>
            <pc:docMk/>
            <pc:sldMk cId="3426689440" sldId="305"/>
            <ac:spMk id="12" creationId="{93CED6D4-15F9-4B88-BADF-8A9FD9778BA2}"/>
          </ac:spMkLst>
        </pc:spChg>
        <pc:spChg chg="add mod replST">
          <ac:chgData name="Martin Locock" userId="e15b0232-237d-4436-a587-677fdd88485c" providerId="ADAL" clId="{F1684629-C362-4963-B203-FB705DF8ED3D}" dt="2024-01-04T14:53:21.742" v="12973"/>
          <ac:spMkLst>
            <pc:docMk/>
            <pc:sldMk cId="3426689440" sldId="305"/>
            <ac:spMk id="13" creationId="{78AC8119-B3DF-4EF0-9FD3-EA1569081C6E}"/>
          </ac:spMkLst>
        </pc:spChg>
        <pc:spChg chg="add mod replST">
          <ac:chgData name="Martin Locock" userId="e15b0232-237d-4436-a587-677fdd88485c" providerId="ADAL" clId="{F1684629-C362-4963-B203-FB705DF8ED3D}" dt="2024-01-05T10:17:03.201" v="23092"/>
          <ac:spMkLst>
            <pc:docMk/>
            <pc:sldMk cId="3426689440" sldId="305"/>
            <ac:spMk id="14" creationId="{207EC2E0-9B9E-48E6-B594-D6CE3C71D463}"/>
          </ac:spMkLst>
        </pc:spChg>
        <pc:spChg chg="add mod replST">
          <ac:chgData name="Martin Locock" userId="e15b0232-237d-4436-a587-677fdd88485c" providerId="ADAL" clId="{F1684629-C362-4963-B203-FB705DF8ED3D}" dt="2024-01-04T14:53:21.757" v="12990"/>
          <ac:spMkLst>
            <pc:docMk/>
            <pc:sldMk cId="3426689440" sldId="305"/>
            <ac:spMk id="15" creationId="{C00F294A-63EA-4919-95F5-4CBAE07B29AF}"/>
          </ac:spMkLst>
        </pc:spChg>
        <pc:spChg chg="add mod replST">
          <ac:chgData name="Martin Locock" userId="e15b0232-237d-4436-a587-677fdd88485c" providerId="ADAL" clId="{F1684629-C362-4963-B203-FB705DF8ED3D}" dt="2024-01-05T10:17:03.217" v="23103"/>
          <ac:spMkLst>
            <pc:docMk/>
            <pc:sldMk cId="3426689440" sldId="305"/>
            <ac:spMk id="16" creationId="{667433D8-0DA2-4DBC-858F-CC5926D52CDB}"/>
          </ac:spMkLst>
        </pc:spChg>
        <pc:spChg chg="add mod replST">
          <ac:chgData name="Martin Locock" userId="e15b0232-237d-4436-a587-677fdd88485c" providerId="ADAL" clId="{F1684629-C362-4963-B203-FB705DF8ED3D}" dt="2024-01-04T14:53:21.771" v="13010"/>
          <ac:spMkLst>
            <pc:docMk/>
            <pc:sldMk cId="3426689440" sldId="305"/>
            <ac:spMk id="17" creationId="{BB244CED-A66B-43A8-8BC8-5844C7BC740C}"/>
          </ac:spMkLst>
        </pc:spChg>
        <pc:spChg chg="add mod replST">
          <ac:chgData name="Martin Locock" userId="e15b0232-237d-4436-a587-677fdd88485c" providerId="ADAL" clId="{F1684629-C362-4963-B203-FB705DF8ED3D}" dt="2024-01-05T10:17:03.201" v="23094"/>
          <ac:spMkLst>
            <pc:docMk/>
            <pc:sldMk cId="3426689440" sldId="305"/>
            <ac:spMk id="18" creationId="{5740CBFE-11A3-40E1-BC1D-648F83C68AC6}"/>
          </ac:spMkLst>
        </pc:spChg>
        <pc:spChg chg="add mod replST">
          <ac:chgData name="Martin Locock" userId="e15b0232-237d-4436-a587-677fdd88485c" providerId="ADAL" clId="{F1684629-C362-4963-B203-FB705DF8ED3D}" dt="2024-01-04T14:53:21.784" v="13027"/>
          <ac:spMkLst>
            <pc:docMk/>
            <pc:sldMk cId="3426689440" sldId="305"/>
            <ac:spMk id="19" creationId="{4F1A7A13-AF8B-4C1D-9EBF-CCF9E27FC8EE}"/>
          </ac:spMkLst>
        </pc:spChg>
        <pc:spChg chg="add mod replST">
          <ac:chgData name="Martin Locock" userId="e15b0232-237d-4436-a587-677fdd88485c" providerId="ADAL" clId="{F1684629-C362-4963-B203-FB705DF8ED3D}" dt="2024-01-05T10:17:03.217" v="23104"/>
          <ac:spMkLst>
            <pc:docMk/>
            <pc:sldMk cId="3426689440" sldId="305"/>
            <ac:spMk id="20" creationId="{B2B9D4E6-3923-489C-8AF6-50E4F92A7F88}"/>
          </ac:spMkLst>
        </pc:spChg>
        <pc:spChg chg="add mod replST">
          <ac:chgData name="Martin Locock" userId="e15b0232-237d-4436-a587-677fdd88485c" providerId="ADAL" clId="{F1684629-C362-4963-B203-FB705DF8ED3D}" dt="2024-01-04T14:53:21.799" v="13047"/>
          <ac:spMkLst>
            <pc:docMk/>
            <pc:sldMk cId="3426689440" sldId="305"/>
            <ac:spMk id="21" creationId="{0A6323D7-D0DA-4F44-9EEA-DD3093E232FF}"/>
          </ac:spMkLst>
        </pc:spChg>
        <pc:spChg chg="add mod replST">
          <ac:chgData name="Martin Locock" userId="e15b0232-237d-4436-a587-677fdd88485c" providerId="ADAL" clId="{F1684629-C362-4963-B203-FB705DF8ED3D}" dt="2024-01-05T10:17:03.217" v="23096"/>
          <ac:spMkLst>
            <pc:docMk/>
            <pc:sldMk cId="3426689440" sldId="305"/>
            <ac:spMk id="22" creationId="{2421CC74-9CC2-4888-AA55-F224AE4D955F}"/>
          </ac:spMkLst>
        </pc:spChg>
        <pc:spChg chg="add mod replST">
          <ac:chgData name="Martin Locock" userId="e15b0232-237d-4436-a587-677fdd88485c" providerId="ADAL" clId="{F1684629-C362-4963-B203-FB705DF8ED3D}" dt="2024-01-04T14:53:21.810" v="13064"/>
          <ac:spMkLst>
            <pc:docMk/>
            <pc:sldMk cId="3426689440" sldId="305"/>
            <ac:spMk id="23" creationId="{2BC74170-57C9-4871-A92B-618CF63C2346}"/>
          </ac:spMkLst>
        </pc:spChg>
        <pc:spChg chg="add mod replST">
          <ac:chgData name="Martin Locock" userId="e15b0232-237d-4436-a587-677fdd88485c" providerId="ADAL" clId="{F1684629-C362-4963-B203-FB705DF8ED3D}" dt="2024-01-05T10:17:03.217" v="23105"/>
          <ac:spMkLst>
            <pc:docMk/>
            <pc:sldMk cId="3426689440" sldId="305"/>
            <ac:spMk id="24" creationId="{3DF409A8-2A1D-4EBA-B6D0-570D42A7EFA6}"/>
          </ac:spMkLst>
        </pc:spChg>
        <pc:spChg chg="add mod replST">
          <ac:chgData name="Martin Locock" userId="e15b0232-237d-4436-a587-677fdd88485c" providerId="ADAL" clId="{F1684629-C362-4963-B203-FB705DF8ED3D}" dt="2024-01-04T14:53:21.828" v="13084"/>
          <ac:spMkLst>
            <pc:docMk/>
            <pc:sldMk cId="3426689440" sldId="305"/>
            <ac:spMk id="25" creationId="{E5A3C0B1-161E-411A-A19D-6D0AF13D6ACF}"/>
          </ac:spMkLst>
        </pc:spChg>
        <pc:spChg chg="add mod replST">
          <ac:chgData name="Martin Locock" userId="e15b0232-237d-4436-a587-677fdd88485c" providerId="ADAL" clId="{F1684629-C362-4963-B203-FB705DF8ED3D}" dt="2024-01-05T10:17:03.217" v="23098"/>
          <ac:spMkLst>
            <pc:docMk/>
            <pc:sldMk cId="3426689440" sldId="305"/>
            <ac:spMk id="26" creationId="{B25A1413-8D00-44DD-BFE9-35361FC14AAC}"/>
          </ac:spMkLst>
        </pc:spChg>
        <pc:spChg chg="add mod replST">
          <ac:chgData name="Martin Locock" userId="e15b0232-237d-4436-a587-677fdd88485c" providerId="ADAL" clId="{F1684629-C362-4963-B203-FB705DF8ED3D}" dt="2024-01-04T14:53:21.842" v="13101"/>
          <ac:spMkLst>
            <pc:docMk/>
            <pc:sldMk cId="3426689440" sldId="305"/>
            <ac:spMk id="27" creationId="{8853D081-4A6F-4B89-822B-E6BA9B54CFCB}"/>
          </ac:spMkLst>
        </pc:spChg>
        <pc:spChg chg="add mod replST">
          <ac:chgData name="Martin Locock" userId="e15b0232-237d-4436-a587-677fdd88485c" providerId="ADAL" clId="{F1684629-C362-4963-B203-FB705DF8ED3D}" dt="2024-01-05T10:17:03.217" v="23106"/>
          <ac:spMkLst>
            <pc:docMk/>
            <pc:sldMk cId="3426689440" sldId="305"/>
            <ac:spMk id="28" creationId="{9458C671-0B57-4DEB-8304-39CC27570996}"/>
          </ac:spMkLst>
        </pc:spChg>
        <pc:spChg chg="add mod replST">
          <ac:chgData name="Martin Locock" userId="e15b0232-237d-4436-a587-677fdd88485c" providerId="ADAL" clId="{F1684629-C362-4963-B203-FB705DF8ED3D}" dt="2024-01-04T14:53:21.857" v="13121"/>
          <ac:spMkLst>
            <pc:docMk/>
            <pc:sldMk cId="3426689440" sldId="305"/>
            <ac:spMk id="29" creationId="{B8F4D506-580E-44C9-B1D9-B4756A815D35}"/>
          </ac:spMkLst>
        </pc:spChg>
        <pc:spChg chg="add mod replST">
          <ac:chgData name="Martin Locock" userId="e15b0232-237d-4436-a587-677fdd88485c" providerId="ADAL" clId="{F1684629-C362-4963-B203-FB705DF8ED3D}" dt="2024-01-05T10:17:03.217" v="23100"/>
          <ac:spMkLst>
            <pc:docMk/>
            <pc:sldMk cId="3426689440" sldId="305"/>
            <ac:spMk id="30" creationId="{45D65A37-0D5E-4137-BCAD-2857D8208780}"/>
          </ac:spMkLst>
        </pc:spChg>
      </pc:sldChg>
      <pc:sldChg chg="addSp delSp modSp add mod replTag delTag">
        <pc:chgData name="Martin Locock" userId="e15b0232-237d-4436-a587-677fdd88485c" providerId="ADAL" clId="{F1684629-C362-4963-B203-FB705DF8ED3D}" dt="2024-01-05T10:17:03.333" v="23136"/>
        <pc:sldMkLst>
          <pc:docMk/>
          <pc:sldMk cId="1627961258" sldId="306"/>
        </pc:sldMkLst>
        <pc:spChg chg="mod replST">
          <ac:chgData name="Martin Locock" userId="e15b0232-237d-4436-a587-677fdd88485c" providerId="ADAL" clId="{F1684629-C362-4963-B203-FB705DF8ED3D}" dt="2024-01-04T14:53:22.115" v="13137"/>
          <ac:spMkLst>
            <pc:docMk/>
            <pc:sldMk cId="1627961258" sldId="306"/>
            <ac:spMk id="2" creationId="{E87DB36A-FC4A-2DC0-38D6-D564D8080CD9}"/>
          </ac:spMkLst>
        </pc:spChg>
        <pc:spChg chg="del">
          <ac:chgData name="Martin Locock" userId="e15b0232-237d-4436-a587-677fdd88485c" providerId="ADAL" clId="{F1684629-C362-4963-B203-FB705DF8ED3D}" dt="2024-01-04T14:53:22.251" v="13141"/>
          <ac:spMkLst>
            <pc:docMk/>
            <pc:sldMk cId="1627961258" sldId="306"/>
            <ac:spMk id="3" creationId="{E85D50AF-E3FB-824B-D0B3-4C0E7E80A7BD}"/>
          </ac:spMkLst>
        </pc:spChg>
        <pc:spChg chg="add mod replST">
          <ac:chgData name="Martin Locock" userId="e15b0232-237d-4436-a587-677fdd88485c" providerId="ADAL" clId="{F1684629-C362-4963-B203-FB705DF8ED3D}" dt="2024-01-04T14:53:22.265" v="13149"/>
          <ac:spMkLst>
            <pc:docMk/>
            <pc:sldMk cId="1627961258" sldId="306"/>
            <ac:spMk id="4" creationId="{341CA830-0D6E-4583-B1DC-44DF3B7E43CE}"/>
          </ac:spMkLst>
        </pc:spChg>
        <pc:spChg chg="add mod replST">
          <ac:chgData name="Martin Locock" userId="e15b0232-237d-4436-a587-677fdd88485c" providerId="ADAL" clId="{F1684629-C362-4963-B203-FB705DF8ED3D}" dt="2024-01-04T14:53:22.274" v="13157"/>
          <ac:spMkLst>
            <pc:docMk/>
            <pc:sldMk cId="1627961258" sldId="306"/>
            <ac:spMk id="5" creationId="{0688E096-D703-491A-8263-29D1097BF496}"/>
          </ac:spMkLst>
        </pc:spChg>
        <pc:spChg chg="add mod replST">
          <ac:chgData name="Martin Locock" userId="e15b0232-237d-4436-a587-677fdd88485c" providerId="ADAL" clId="{F1684629-C362-4963-B203-FB705DF8ED3D}" dt="2024-01-04T14:53:22.280" v="13164"/>
          <ac:spMkLst>
            <pc:docMk/>
            <pc:sldMk cId="1627961258" sldId="306"/>
            <ac:spMk id="6" creationId="{435C70DE-1321-4B5C-B590-0F4D7BB49D46}"/>
          </ac:spMkLst>
        </pc:spChg>
        <pc:spChg chg="add mod replST">
          <ac:chgData name="Martin Locock" userId="e15b0232-237d-4436-a587-677fdd88485c" providerId="ADAL" clId="{F1684629-C362-4963-B203-FB705DF8ED3D}" dt="2024-01-04T14:53:22.285" v="13171"/>
          <ac:spMkLst>
            <pc:docMk/>
            <pc:sldMk cId="1627961258" sldId="306"/>
            <ac:spMk id="7" creationId="{42B02D67-1B27-409E-AE24-0AD0AE3BE104}"/>
          </ac:spMkLst>
        </pc:spChg>
        <pc:spChg chg="add mod replST">
          <ac:chgData name="Martin Locock" userId="e15b0232-237d-4436-a587-677fdd88485c" providerId="ADAL" clId="{F1684629-C362-4963-B203-FB705DF8ED3D}" dt="2024-01-04T14:53:22.300" v="13179"/>
          <ac:spMkLst>
            <pc:docMk/>
            <pc:sldMk cId="1627961258" sldId="306"/>
            <ac:spMk id="8" creationId="{7816E734-BFDD-4F6E-8672-08EBBC7F8533}"/>
          </ac:spMkLst>
        </pc:spChg>
        <pc:spChg chg="add mod replST">
          <ac:chgData name="Martin Locock" userId="e15b0232-237d-4436-a587-677fdd88485c" providerId="ADAL" clId="{F1684629-C362-4963-B203-FB705DF8ED3D}" dt="2024-01-05T10:17:03.333" v="23136"/>
          <ac:spMkLst>
            <pc:docMk/>
            <pc:sldMk cId="1627961258" sldId="306"/>
            <ac:spMk id="9" creationId="{A44476FC-04AD-4A0E-A686-4C7CB82FD483}"/>
          </ac:spMkLst>
        </pc:spChg>
        <pc:spChg chg="add mod replST">
          <ac:chgData name="Martin Locock" userId="e15b0232-237d-4436-a587-677fdd88485c" providerId="ADAL" clId="{F1684629-C362-4963-B203-FB705DF8ED3D}" dt="2024-01-04T14:53:22.377" v="13194"/>
          <ac:spMkLst>
            <pc:docMk/>
            <pc:sldMk cId="1627961258" sldId="306"/>
            <ac:spMk id="10" creationId="{7B387A21-2D66-43EA-9B39-F00463ABF5D5}"/>
          </ac:spMkLst>
        </pc:spChg>
        <pc:spChg chg="add mod replST">
          <ac:chgData name="Martin Locock" userId="e15b0232-237d-4436-a587-677fdd88485c" providerId="ADAL" clId="{F1684629-C362-4963-B203-FB705DF8ED3D}" dt="2024-01-04T14:53:22.385" v="13203"/>
          <ac:spMkLst>
            <pc:docMk/>
            <pc:sldMk cId="1627961258" sldId="306"/>
            <ac:spMk id="11" creationId="{5E206A8B-7E8B-4676-AE03-11AC618C3E96}"/>
          </ac:spMkLst>
        </pc:spChg>
        <pc:spChg chg="add mod replST">
          <ac:chgData name="Martin Locock" userId="e15b0232-237d-4436-a587-677fdd88485c" providerId="ADAL" clId="{F1684629-C362-4963-B203-FB705DF8ED3D}" dt="2024-01-04T14:53:22.394" v="13214"/>
          <ac:spMkLst>
            <pc:docMk/>
            <pc:sldMk cId="1627961258" sldId="306"/>
            <ac:spMk id="12" creationId="{7773484E-963C-4E9C-BB74-A70CCA89FCE5}"/>
          </ac:spMkLst>
        </pc:spChg>
        <pc:spChg chg="add mod replST">
          <ac:chgData name="Martin Locock" userId="e15b0232-237d-4436-a587-677fdd88485c" providerId="ADAL" clId="{F1684629-C362-4963-B203-FB705DF8ED3D}" dt="2024-01-04T14:53:22.401" v="13224"/>
          <ac:spMkLst>
            <pc:docMk/>
            <pc:sldMk cId="1627961258" sldId="306"/>
            <ac:spMk id="13" creationId="{0F897AF2-EAA1-4354-BF31-38AD7F14BA30}"/>
          </ac:spMkLst>
        </pc:spChg>
        <pc:spChg chg="add mod replST">
          <ac:chgData name="Martin Locock" userId="e15b0232-237d-4436-a587-677fdd88485c" providerId="ADAL" clId="{F1684629-C362-4963-B203-FB705DF8ED3D}" dt="2024-01-04T14:53:22.409" v="13231"/>
          <ac:spMkLst>
            <pc:docMk/>
            <pc:sldMk cId="1627961258" sldId="306"/>
            <ac:spMk id="14" creationId="{78C3B294-2644-41F6-BD46-25406A5549F9}"/>
          </ac:spMkLst>
        </pc:spChg>
        <pc:spChg chg="add mod replST">
          <ac:chgData name="Martin Locock" userId="e15b0232-237d-4436-a587-677fdd88485c" providerId="ADAL" clId="{F1684629-C362-4963-B203-FB705DF8ED3D}" dt="2024-01-04T14:53:22.417" v="13240"/>
          <ac:spMkLst>
            <pc:docMk/>
            <pc:sldMk cId="1627961258" sldId="306"/>
            <ac:spMk id="15" creationId="{90D395AE-81E7-4D9A-B6CD-2E16C2423F9E}"/>
          </ac:spMkLst>
        </pc:spChg>
        <pc:spChg chg="add mod replST">
          <ac:chgData name="Martin Locock" userId="e15b0232-237d-4436-a587-677fdd88485c" providerId="ADAL" clId="{F1684629-C362-4963-B203-FB705DF8ED3D}" dt="2024-01-04T14:53:22.426" v="13251"/>
          <ac:spMkLst>
            <pc:docMk/>
            <pc:sldMk cId="1627961258" sldId="306"/>
            <ac:spMk id="16" creationId="{C5FCC2D0-9B79-4F5A-A0A9-AD6DE48EA1BE}"/>
          </ac:spMkLst>
        </pc:spChg>
        <pc:spChg chg="add mod replST">
          <ac:chgData name="Martin Locock" userId="e15b0232-237d-4436-a587-677fdd88485c" providerId="ADAL" clId="{F1684629-C362-4963-B203-FB705DF8ED3D}" dt="2024-01-04T14:53:22.433" v="13261"/>
          <ac:spMkLst>
            <pc:docMk/>
            <pc:sldMk cId="1627961258" sldId="306"/>
            <ac:spMk id="17" creationId="{16D8C0B6-97B0-45BB-A97D-BB7CB307A51D}"/>
          </ac:spMkLst>
        </pc:spChg>
        <pc:spChg chg="add mod replST">
          <ac:chgData name="Martin Locock" userId="e15b0232-237d-4436-a587-677fdd88485c" providerId="ADAL" clId="{F1684629-C362-4963-B203-FB705DF8ED3D}" dt="2024-01-04T14:53:22.436" v="13268"/>
          <ac:spMkLst>
            <pc:docMk/>
            <pc:sldMk cId="1627961258" sldId="306"/>
            <ac:spMk id="18" creationId="{EFBCC2ED-08FC-4955-AF61-B90C77450BE5}"/>
          </ac:spMkLst>
        </pc:spChg>
        <pc:spChg chg="add mod replST">
          <ac:chgData name="Martin Locock" userId="e15b0232-237d-4436-a587-677fdd88485c" providerId="ADAL" clId="{F1684629-C362-4963-B203-FB705DF8ED3D}" dt="2024-01-04T14:53:22.444" v="13277"/>
          <ac:spMkLst>
            <pc:docMk/>
            <pc:sldMk cId="1627961258" sldId="306"/>
            <ac:spMk id="19" creationId="{B001B9E0-AE9C-4AEA-98BB-C13A7F8693C4}"/>
          </ac:spMkLst>
        </pc:spChg>
        <pc:spChg chg="add mod replST">
          <ac:chgData name="Martin Locock" userId="e15b0232-237d-4436-a587-677fdd88485c" providerId="ADAL" clId="{F1684629-C362-4963-B203-FB705DF8ED3D}" dt="2024-01-04T14:53:22.451" v="13288"/>
          <ac:spMkLst>
            <pc:docMk/>
            <pc:sldMk cId="1627961258" sldId="306"/>
            <ac:spMk id="20" creationId="{2E357700-3F89-4501-90C4-02175BE31E05}"/>
          </ac:spMkLst>
        </pc:spChg>
        <pc:spChg chg="add mod replST">
          <ac:chgData name="Martin Locock" userId="e15b0232-237d-4436-a587-677fdd88485c" providerId="ADAL" clId="{F1684629-C362-4963-B203-FB705DF8ED3D}" dt="2024-01-04T14:53:22.459" v="13298"/>
          <ac:spMkLst>
            <pc:docMk/>
            <pc:sldMk cId="1627961258" sldId="306"/>
            <ac:spMk id="21" creationId="{43F220F4-5254-4876-9BF6-7876AE58D897}"/>
          </ac:spMkLst>
        </pc:spChg>
        <pc:spChg chg="add mod replST">
          <ac:chgData name="Martin Locock" userId="e15b0232-237d-4436-a587-677fdd88485c" providerId="ADAL" clId="{F1684629-C362-4963-B203-FB705DF8ED3D}" dt="2024-01-04T14:53:22.464" v="13305"/>
          <ac:spMkLst>
            <pc:docMk/>
            <pc:sldMk cId="1627961258" sldId="306"/>
            <ac:spMk id="22" creationId="{63DBD45E-3CD8-4FDD-907C-D3FFFD107E7C}"/>
          </ac:spMkLst>
        </pc:spChg>
        <pc:spChg chg="add mod replST">
          <ac:chgData name="Martin Locock" userId="e15b0232-237d-4436-a587-677fdd88485c" providerId="ADAL" clId="{F1684629-C362-4963-B203-FB705DF8ED3D}" dt="2024-01-04T14:53:22.471" v="13314"/>
          <ac:spMkLst>
            <pc:docMk/>
            <pc:sldMk cId="1627961258" sldId="306"/>
            <ac:spMk id="23" creationId="{E9715E69-CDC4-4E71-83B0-7DBC113318F8}"/>
          </ac:spMkLst>
        </pc:spChg>
        <pc:spChg chg="add mod replST">
          <ac:chgData name="Martin Locock" userId="e15b0232-237d-4436-a587-677fdd88485c" providerId="ADAL" clId="{F1684629-C362-4963-B203-FB705DF8ED3D}" dt="2024-01-04T14:53:22.479" v="13325"/>
          <ac:spMkLst>
            <pc:docMk/>
            <pc:sldMk cId="1627961258" sldId="306"/>
            <ac:spMk id="24" creationId="{76C08ED4-0E3E-4C5B-8EE0-9F3154160DD0}"/>
          </ac:spMkLst>
        </pc:spChg>
        <pc:spChg chg="add mod replST">
          <ac:chgData name="Martin Locock" userId="e15b0232-237d-4436-a587-677fdd88485c" providerId="ADAL" clId="{F1684629-C362-4963-B203-FB705DF8ED3D}" dt="2024-01-04T14:53:22.484" v="13335"/>
          <ac:spMkLst>
            <pc:docMk/>
            <pc:sldMk cId="1627961258" sldId="306"/>
            <ac:spMk id="25" creationId="{FD5AFF26-63B8-424A-B68B-C4EFEF15968E}"/>
          </ac:spMkLst>
        </pc:spChg>
        <pc:spChg chg="add mod replST">
          <ac:chgData name="Martin Locock" userId="e15b0232-237d-4436-a587-677fdd88485c" providerId="ADAL" clId="{F1684629-C362-4963-B203-FB705DF8ED3D}" dt="2024-01-04T14:53:22.491" v="13342"/>
          <ac:spMkLst>
            <pc:docMk/>
            <pc:sldMk cId="1627961258" sldId="306"/>
            <ac:spMk id="26" creationId="{A93452EB-2F2C-46E8-9C7F-E1DC8A52A127}"/>
          </ac:spMkLst>
        </pc:spChg>
        <pc:spChg chg="add mod replST">
          <ac:chgData name="Martin Locock" userId="e15b0232-237d-4436-a587-677fdd88485c" providerId="ADAL" clId="{F1684629-C362-4963-B203-FB705DF8ED3D}" dt="2024-01-04T14:53:22.499" v="13351"/>
          <ac:spMkLst>
            <pc:docMk/>
            <pc:sldMk cId="1627961258" sldId="306"/>
            <ac:spMk id="27" creationId="{612578D5-D9D3-457F-A2B9-4CFDF0258827}"/>
          </ac:spMkLst>
        </pc:spChg>
        <pc:spChg chg="add mod replST">
          <ac:chgData name="Martin Locock" userId="e15b0232-237d-4436-a587-677fdd88485c" providerId="ADAL" clId="{F1684629-C362-4963-B203-FB705DF8ED3D}" dt="2024-01-04T14:53:22.507" v="13362"/>
          <ac:spMkLst>
            <pc:docMk/>
            <pc:sldMk cId="1627961258" sldId="306"/>
            <ac:spMk id="28" creationId="{5F024DE0-487C-4542-B08D-0AF30EAA0D71}"/>
          </ac:spMkLst>
        </pc:spChg>
        <pc:spChg chg="add mod replST">
          <ac:chgData name="Martin Locock" userId="e15b0232-237d-4436-a587-677fdd88485c" providerId="ADAL" clId="{F1684629-C362-4963-B203-FB705DF8ED3D}" dt="2024-01-04T14:53:22.513" v="13372"/>
          <ac:spMkLst>
            <pc:docMk/>
            <pc:sldMk cId="1627961258" sldId="306"/>
            <ac:spMk id="29" creationId="{B4D58E8C-6042-4D0E-A01A-1032D895D1C4}"/>
          </ac:spMkLst>
        </pc:spChg>
        <pc:spChg chg="add mod replST">
          <ac:chgData name="Martin Locock" userId="e15b0232-237d-4436-a587-677fdd88485c" providerId="ADAL" clId="{F1684629-C362-4963-B203-FB705DF8ED3D}" dt="2024-01-05T10:17:03.024" v="23048"/>
          <ac:spMkLst>
            <pc:docMk/>
            <pc:sldMk cId="1627961258" sldId="306"/>
            <ac:spMk id="30" creationId="{6F51555A-5949-454E-AA97-96AFDD8C6FBF}"/>
          </ac:spMkLst>
        </pc:spChg>
      </pc:sldChg>
      <pc:sldChg chg="addSp delSp modSp add mod replTag delTag">
        <pc:chgData name="Martin Locock" userId="e15b0232-237d-4436-a587-677fdd88485c" providerId="ADAL" clId="{F1684629-C362-4963-B203-FB705DF8ED3D}" dt="2024-01-05T10:17:03.370" v="23138"/>
        <pc:sldMkLst>
          <pc:docMk/>
          <pc:sldMk cId="836585466" sldId="307"/>
        </pc:sldMkLst>
        <pc:spChg chg="mod replST">
          <ac:chgData name="Martin Locock" userId="e15b0232-237d-4436-a587-677fdd88485c" providerId="ADAL" clId="{F1684629-C362-4963-B203-FB705DF8ED3D}" dt="2024-01-04T14:53:28.525" v="13394"/>
          <ac:spMkLst>
            <pc:docMk/>
            <pc:sldMk cId="836585466" sldId="307"/>
            <ac:spMk id="2" creationId="{E87DB36A-FC4A-2DC0-38D6-D564D8080CD9}"/>
          </ac:spMkLst>
        </pc:spChg>
        <pc:spChg chg="del">
          <ac:chgData name="Martin Locock" userId="e15b0232-237d-4436-a587-677fdd88485c" providerId="ADAL" clId="{F1684629-C362-4963-B203-FB705DF8ED3D}" dt="2024-01-04T14:53:28.774" v="13400"/>
          <ac:spMkLst>
            <pc:docMk/>
            <pc:sldMk cId="836585466" sldId="307"/>
            <ac:spMk id="3" creationId="{E85D50AF-E3FB-824B-D0B3-4C0E7E80A7BD}"/>
          </ac:spMkLst>
        </pc:spChg>
        <pc:spChg chg="add mod replST">
          <ac:chgData name="Martin Locock" userId="e15b0232-237d-4436-a587-677fdd88485c" providerId="ADAL" clId="{F1684629-C362-4963-B203-FB705DF8ED3D}" dt="2024-01-04T14:53:28.788" v="13408"/>
          <ac:spMkLst>
            <pc:docMk/>
            <pc:sldMk cId="836585466" sldId="307"/>
            <ac:spMk id="4" creationId="{6F89F848-5512-414F-9F36-60F76737DA77}"/>
          </ac:spMkLst>
        </pc:spChg>
        <pc:spChg chg="add mod replST">
          <ac:chgData name="Martin Locock" userId="e15b0232-237d-4436-a587-677fdd88485c" providerId="ADAL" clId="{F1684629-C362-4963-B203-FB705DF8ED3D}" dt="2024-01-04T14:53:28.795" v="13416"/>
          <ac:spMkLst>
            <pc:docMk/>
            <pc:sldMk cId="836585466" sldId="307"/>
            <ac:spMk id="5" creationId="{F7F92A57-63B0-4D47-A51F-F348166DB465}"/>
          </ac:spMkLst>
        </pc:spChg>
        <pc:spChg chg="add mod replST">
          <ac:chgData name="Martin Locock" userId="e15b0232-237d-4436-a587-677fdd88485c" providerId="ADAL" clId="{F1684629-C362-4963-B203-FB705DF8ED3D}" dt="2024-01-04T14:53:28.800" v="13423"/>
          <ac:spMkLst>
            <pc:docMk/>
            <pc:sldMk cId="836585466" sldId="307"/>
            <ac:spMk id="6" creationId="{A525898D-4154-4908-A3A6-573961279072}"/>
          </ac:spMkLst>
        </pc:spChg>
        <pc:spChg chg="add mod replST">
          <ac:chgData name="Martin Locock" userId="e15b0232-237d-4436-a587-677fdd88485c" providerId="ADAL" clId="{F1684629-C362-4963-B203-FB705DF8ED3D}" dt="2024-01-04T14:53:28.806" v="13430"/>
          <ac:spMkLst>
            <pc:docMk/>
            <pc:sldMk cId="836585466" sldId="307"/>
            <ac:spMk id="7" creationId="{AE1D0F9A-F51C-4326-A68D-E5B4CC80F8A3}"/>
          </ac:spMkLst>
        </pc:spChg>
        <pc:spChg chg="add mod replST">
          <ac:chgData name="Martin Locock" userId="e15b0232-237d-4436-a587-677fdd88485c" providerId="ADAL" clId="{F1684629-C362-4963-B203-FB705DF8ED3D}" dt="2024-01-05T10:17:03.248" v="23109"/>
          <ac:spMkLst>
            <pc:docMk/>
            <pc:sldMk cId="836585466" sldId="307"/>
            <ac:spMk id="8" creationId="{723681A4-1AAB-49B8-86C8-7AF37A8A7C45}"/>
          </ac:spMkLst>
        </pc:spChg>
        <pc:spChg chg="add mod replST">
          <ac:chgData name="Martin Locock" userId="e15b0232-237d-4436-a587-677fdd88485c" providerId="ADAL" clId="{F1684629-C362-4963-B203-FB705DF8ED3D}" dt="2024-01-04T14:53:28.830" v="13447"/>
          <ac:spMkLst>
            <pc:docMk/>
            <pc:sldMk cId="836585466" sldId="307"/>
            <ac:spMk id="9" creationId="{3177ECA8-03C5-4FE5-B1C6-3FF155CE1ADB}"/>
          </ac:spMkLst>
        </pc:spChg>
        <pc:spChg chg="add mod replST">
          <ac:chgData name="Martin Locock" userId="e15b0232-237d-4436-a587-677fdd88485c" providerId="ADAL" clId="{F1684629-C362-4963-B203-FB705DF8ED3D}" dt="2024-01-05T10:17:03.370" v="23138"/>
          <ac:spMkLst>
            <pc:docMk/>
            <pc:sldMk cId="836585466" sldId="307"/>
            <ac:spMk id="10" creationId="{AED44872-E321-40B2-9409-862A21D2F422}"/>
          </ac:spMkLst>
        </pc:spChg>
        <pc:spChg chg="add mod replST">
          <ac:chgData name="Martin Locock" userId="e15b0232-237d-4436-a587-677fdd88485c" providerId="ADAL" clId="{F1684629-C362-4963-B203-FB705DF8ED3D}" dt="2024-01-04T14:53:28.874" v="13462"/>
          <ac:spMkLst>
            <pc:docMk/>
            <pc:sldMk cId="836585466" sldId="307"/>
            <ac:spMk id="11" creationId="{B6344A3C-D75D-4539-854B-B5ABC9049617}"/>
          </ac:spMkLst>
        </pc:spChg>
        <pc:spChg chg="add mod replST">
          <ac:chgData name="Martin Locock" userId="e15b0232-237d-4436-a587-677fdd88485c" providerId="ADAL" clId="{F1684629-C362-4963-B203-FB705DF8ED3D}" dt="2024-01-05T10:17:03.254" v="23120"/>
          <ac:spMkLst>
            <pc:docMk/>
            <pc:sldMk cId="836585466" sldId="307"/>
            <ac:spMk id="12" creationId="{2A0040F1-3792-4949-A6AE-360A3AC1C6D8}"/>
          </ac:spMkLst>
        </pc:spChg>
        <pc:spChg chg="add mod replST">
          <ac:chgData name="Martin Locock" userId="e15b0232-237d-4436-a587-677fdd88485c" providerId="ADAL" clId="{F1684629-C362-4963-B203-FB705DF8ED3D}" dt="2024-01-04T14:53:28.894" v="13482"/>
          <ac:spMkLst>
            <pc:docMk/>
            <pc:sldMk cId="836585466" sldId="307"/>
            <ac:spMk id="13" creationId="{93E2ABC7-C9EA-4FFC-9BFB-E8B235114A00}"/>
          </ac:spMkLst>
        </pc:spChg>
        <pc:spChg chg="add mod replST">
          <ac:chgData name="Martin Locock" userId="e15b0232-237d-4436-a587-677fdd88485c" providerId="ADAL" clId="{F1684629-C362-4963-B203-FB705DF8ED3D}" dt="2024-01-05T10:17:03.248" v="23110"/>
          <ac:spMkLst>
            <pc:docMk/>
            <pc:sldMk cId="836585466" sldId="307"/>
            <ac:spMk id="14" creationId="{478AA749-5DFA-477B-9F22-BBBFF4CBD908}"/>
          </ac:spMkLst>
        </pc:spChg>
        <pc:spChg chg="add mod replST">
          <ac:chgData name="Martin Locock" userId="e15b0232-237d-4436-a587-677fdd88485c" providerId="ADAL" clId="{F1684629-C362-4963-B203-FB705DF8ED3D}" dt="2024-01-04T14:53:28.908" v="13499"/>
          <ac:spMkLst>
            <pc:docMk/>
            <pc:sldMk cId="836585466" sldId="307"/>
            <ac:spMk id="15" creationId="{892DDADC-856F-4E86-8BD5-3A44F4EDF975}"/>
          </ac:spMkLst>
        </pc:spChg>
        <pc:spChg chg="add mod replST">
          <ac:chgData name="Martin Locock" userId="e15b0232-237d-4436-a587-677fdd88485c" providerId="ADAL" clId="{F1684629-C362-4963-B203-FB705DF8ED3D}" dt="2024-01-05T10:17:03.254" v="23121"/>
          <ac:spMkLst>
            <pc:docMk/>
            <pc:sldMk cId="836585466" sldId="307"/>
            <ac:spMk id="16" creationId="{78B81E08-9EEF-4BB5-8633-4BF362A250DD}"/>
          </ac:spMkLst>
        </pc:spChg>
        <pc:spChg chg="add mod replST">
          <ac:chgData name="Martin Locock" userId="e15b0232-237d-4436-a587-677fdd88485c" providerId="ADAL" clId="{F1684629-C362-4963-B203-FB705DF8ED3D}" dt="2024-01-04T14:53:28.924" v="13519"/>
          <ac:spMkLst>
            <pc:docMk/>
            <pc:sldMk cId="836585466" sldId="307"/>
            <ac:spMk id="17" creationId="{59151DC3-F667-4D89-979A-F8E92310395C}"/>
          </ac:spMkLst>
        </pc:spChg>
        <pc:spChg chg="add mod replST">
          <ac:chgData name="Martin Locock" userId="e15b0232-237d-4436-a587-677fdd88485c" providerId="ADAL" clId="{F1684629-C362-4963-B203-FB705DF8ED3D}" dt="2024-01-05T10:17:03.248" v="23112"/>
          <ac:spMkLst>
            <pc:docMk/>
            <pc:sldMk cId="836585466" sldId="307"/>
            <ac:spMk id="18" creationId="{594DE229-EF05-4525-9875-DFA32B3875CF}"/>
          </ac:spMkLst>
        </pc:spChg>
        <pc:spChg chg="add mod replST">
          <ac:chgData name="Martin Locock" userId="e15b0232-237d-4436-a587-677fdd88485c" providerId="ADAL" clId="{F1684629-C362-4963-B203-FB705DF8ED3D}" dt="2024-01-04T14:53:28.936" v="13536"/>
          <ac:spMkLst>
            <pc:docMk/>
            <pc:sldMk cId="836585466" sldId="307"/>
            <ac:spMk id="19" creationId="{5D969B8A-BB7E-4307-8583-73EF8B3748D3}"/>
          </ac:spMkLst>
        </pc:spChg>
        <pc:spChg chg="add mod replST">
          <ac:chgData name="Martin Locock" userId="e15b0232-237d-4436-a587-677fdd88485c" providerId="ADAL" clId="{F1684629-C362-4963-B203-FB705DF8ED3D}" dt="2024-01-05T10:17:03.254" v="23122"/>
          <ac:spMkLst>
            <pc:docMk/>
            <pc:sldMk cId="836585466" sldId="307"/>
            <ac:spMk id="20" creationId="{886318FA-CA27-41D1-BF7C-49AB75C60F7F}"/>
          </ac:spMkLst>
        </pc:spChg>
        <pc:spChg chg="add mod replST">
          <ac:chgData name="Martin Locock" userId="e15b0232-237d-4436-a587-677fdd88485c" providerId="ADAL" clId="{F1684629-C362-4963-B203-FB705DF8ED3D}" dt="2024-01-04T14:53:28.950" v="13556"/>
          <ac:spMkLst>
            <pc:docMk/>
            <pc:sldMk cId="836585466" sldId="307"/>
            <ac:spMk id="21" creationId="{698A2649-5620-4299-9CF8-6845A1D4DE1C}"/>
          </ac:spMkLst>
        </pc:spChg>
        <pc:spChg chg="add mod replST">
          <ac:chgData name="Martin Locock" userId="e15b0232-237d-4436-a587-677fdd88485c" providerId="ADAL" clId="{F1684629-C362-4963-B203-FB705DF8ED3D}" dt="2024-01-05T10:17:03.254" v="23114"/>
          <ac:spMkLst>
            <pc:docMk/>
            <pc:sldMk cId="836585466" sldId="307"/>
            <ac:spMk id="22" creationId="{7F36932E-9848-440C-B425-3A77B98C950E}"/>
          </ac:spMkLst>
        </pc:spChg>
        <pc:spChg chg="add mod replST">
          <ac:chgData name="Martin Locock" userId="e15b0232-237d-4436-a587-677fdd88485c" providerId="ADAL" clId="{F1684629-C362-4963-B203-FB705DF8ED3D}" dt="2024-01-04T14:53:28.963" v="13573"/>
          <ac:spMkLst>
            <pc:docMk/>
            <pc:sldMk cId="836585466" sldId="307"/>
            <ac:spMk id="23" creationId="{2983BC7F-3847-4D36-87CF-A0F28211B93C}"/>
          </ac:spMkLst>
        </pc:spChg>
        <pc:spChg chg="add mod replST">
          <ac:chgData name="Martin Locock" userId="e15b0232-237d-4436-a587-677fdd88485c" providerId="ADAL" clId="{F1684629-C362-4963-B203-FB705DF8ED3D}" dt="2024-01-05T10:17:03.254" v="23123"/>
          <ac:spMkLst>
            <pc:docMk/>
            <pc:sldMk cId="836585466" sldId="307"/>
            <ac:spMk id="24" creationId="{50BE24E9-7F8C-42A3-945B-B87D6648CE05}"/>
          </ac:spMkLst>
        </pc:spChg>
        <pc:spChg chg="add mod replST">
          <ac:chgData name="Martin Locock" userId="e15b0232-237d-4436-a587-677fdd88485c" providerId="ADAL" clId="{F1684629-C362-4963-B203-FB705DF8ED3D}" dt="2024-01-04T14:53:28.978" v="13593"/>
          <ac:spMkLst>
            <pc:docMk/>
            <pc:sldMk cId="836585466" sldId="307"/>
            <ac:spMk id="25" creationId="{E528C09C-3AA1-47A2-924A-DBB1967E3BC5}"/>
          </ac:spMkLst>
        </pc:spChg>
        <pc:spChg chg="add mod replST">
          <ac:chgData name="Martin Locock" userId="e15b0232-237d-4436-a587-677fdd88485c" providerId="ADAL" clId="{F1684629-C362-4963-B203-FB705DF8ED3D}" dt="2024-01-05T10:17:03.254" v="23116"/>
          <ac:spMkLst>
            <pc:docMk/>
            <pc:sldMk cId="836585466" sldId="307"/>
            <ac:spMk id="26" creationId="{AFAF397B-15F9-48FA-90CF-F21E255C6AF9}"/>
          </ac:spMkLst>
        </pc:spChg>
        <pc:spChg chg="add mod replST">
          <ac:chgData name="Martin Locock" userId="e15b0232-237d-4436-a587-677fdd88485c" providerId="ADAL" clId="{F1684629-C362-4963-B203-FB705DF8ED3D}" dt="2024-01-04T14:53:28.992" v="13610"/>
          <ac:spMkLst>
            <pc:docMk/>
            <pc:sldMk cId="836585466" sldId="307"/>
            <ac:spMk id="27" creationId="{23231245-1336-4864-8319-099689A8AD78}"/>
          </ac:spMkLst>
        </pc:spChg>
        <pc:spChg chg="add mod replST">
          <ac:chgData name="Martin Locock" userId="e15b0232-237d-4436-a587-677fdd88485c" providerId="ADAL" clId="{F1684629-C362-4963-B203-FB705DF8ED3D}" dt="2024-01-05T10:17:03.254" v="23124"/>
          <ac:spMkLst>
            <pc:docMk/>
            <pc:sldMk cId="836585466" sldId="307"/>
            <ac:spMk id="28" creationId="{B62943C3-FEE3-4352-90BB-1FD1C361F725}"/>
          </ac:spMkLst>
        </pc:spChg>
        <pc:spChg chg="add mod replST">
          <ac:chgData name="Martin Locock" userId="e15b0232-237d-4436-a587-677fdd88485c" providerId="ADAL" clId="{F1684629-C362-4963-B203-FB705DF8ED3D}" dt="2024-01-04T14:53:29.008" v="13630"/>
          <ac:spMkLst>
            <pc:docMk/>
            <pc:sldMk cId="836585466" sldId="307"/>
            <ac:spMk id="29" creationId="{75286E1C-FCD3-44B6-873F-46E0108BCA0B}"/>
          </ac:spMkLst>
        </pc:spChg>
        <pc:spChg chg="add mod replST">
          <ac:chgData name="Martin Locock" userId="e15b0232-237d-4436-a587-677fdd88485c" providerId="ADAL" clId="{F1684629-C362-4963-B203-FB705DF8ED3D}" dt="2024-01-05T10:17:03.254" v="23118"/>
          <ac:spMkLst>
            <pc:docMk/>
            <pc:sldMk cId="836585466" sldId="307"/>
            <ac:spMk id="30" creationId="{9D3B6919-3ABA-40EB-8B8A-C2B04EA3A09E}"/>
          </ac:spMkLst>
        </pc:spChg>
      </pc:sldChg>
      <pc:sldChg chg="addSp delSp modSp add mod replTag delTag">
        <pc:chgData name="Martin Locock" userId="e15b0232-237d-4436-a587-677fdd88485c" providerId="ADAL" clId="{F1684629-C362-4963-B203-FB705DF8ED3D}" dt="2024-01-05T10:17:03.370" v="23140"/>
        <pc:sldMkLst>
          <pc:docMk/>
          <pc:sldMk cId="527687280" sldId="308"/>
        </pc:sldMkLst>
        <pc:spChg chg="mod replST">
          <ac:chgData name="Martin Locock" userId="e15b0232-237d-4436-a587-677fdd88485c" providerId="ADAL" clId="{F1684629-C362-4963-B203-FB705DF8ED3D}" dt="2024-01-04T14:53:29.231" v="13646"/>
          <ac:spMkLst>
            <pc:docMk/>
            <pc:sldMk cId="527687280" sldId="308"/>
            <ac:spMk id="2" creationId="{E87DB36A-FC4A-2DC0-38D6-D564D8080CD9}"/>
          </ac:spMkLst>
        </pc:spChg>
        <pc:spChg chg="del">
          <ac:chgData name="Martin Locock" userId="e15b0232-237d-4436-a587-677fdd88485c" providerId="ADAL" clId="{F1684629-C362-4963-B203-FB705DF8ED3D}" dt="2024-01-04T14:53:29.281" v="13650"/>
          <ac:spMkLst>
            <pc:docMk/>
            <pc:sldMk cId="527687280" sldId="308"/>
            <ac:spMk id="3" creationId="{E85D50AF-E3FB-824B-D0B3-4C0E7E80A7BD}"/>
          </ac:spMkLst>
        </pc:spChg>
        <pc:spChg chg="add mod replST">
          <ac:chgData name="Martin Locock" userId="e15b0232-237d-4436-a587-677fdd88485c" providerId="ADAL" clId="{F1684629-C362-4963-B203-FB705DF8ED3D}" dt="2024-01-04T14:53:29.295" v="13658"/>
          <ac:spMkLst>
            <pc:docMk/>
            <pc:sldMk cId="527687280" sldId="308"/>
            <ac:spMk id="4" creationId="{475D9557-8470-40DB-979C-FB10528C56DE}"/>
          </ac:spMkLst>
        </pc:spChg>
        <pc:spChg chg="add mod replST">
          <ac:chgData name="Martin Locock" userId="e15b0232-237d-4436-a587-677fdd88485c" providerId="ADAL" clId="{F1684629-C362-4963-B203-FB705DF8ED3D}" dt="2024-01-04T14:53:29.301" v="13666"/>
          <ac:spMkLst>
            <pc:docMk/>
            <pc:sldMk cId="527687280" sldId="308"/>
            <ac:spMk id="5" creationId="{AC648C24-91C4-46D8-9B2C-4D92DE2E739D}"/>
          </ac:spMkLst>
        </pc:spChg>
        <pc:spChg chg="add mod replST">
          <ac:chgData name="Martin Locock" userId="e15b0232-237d-4436-a587-677fdd88485c" providerId="ADAL" clId="{F1684629-C362-4963-B203-FB705DF8ED3D}" dt="2024-01-04T14:53:29.309" v="13673"/>
          <ac:spMkLst>
            <pc:docMk/>
            <pc:sldMk cId="527687280" sldId="308"/>
            <ac:spMk id="6" creationId="{555EFC53-4151-4DB8-96F0-ACA2040BDCD4}"/>
          </ac:spMkLst>
        </pc:spChg>
        <pc:spChg chg="add mod replST">
          <ac:chgData name="Martin Locock" userId="e15b0232-237d-4436-a587-677fdd88485c" providerId="ADAL" clId="{F1684629-C362-4963-B203-FB705DF8ED3D}" dt="2024-01-04T14:53:29.314" v="13680"/>
          <ac:spMkLst>
            <pc:docMk/>
            <pc:sldMk cId="527687280" sldId="308"/>
            <ac:spMk id="7" creationId="{D6EAE882-614F-4027-8828-27A03BBFCB26}"/>
          </ac:spMkLst>
        </pc:spChg>
        <pc:spChg chg="add mod replST">
          <ac:chgData name="Martin Locock" userId="e15b0232-237d-4436-a587-677fdd88485c" providerId="ADAL" clId="{F1684629-C362-4963-B203-FB705DF8ED3D}" dt="2024-01-04T14:53:29.361" v="13688"/>
          <ac:spMkLst>
            <pc:docMk/>
            <pc:sldMk cId="527687280" sldId="308"/>
            <ac:spMk id="8" creationId="{F2EBAF85-24F4-479F-AFAC-978FF547B3EB}"/>
          </ac:spMkLst>
        </pc:spChg>
        <pc:spChg chg="add mod replST">
          <ac:chgData name="Martin Locock" userId="e15b0232-237d-4436-a587-677fdd88485c" providerId="ADAL" clId="{F1684629-C362-4963-B203-FB705DF8ED3D}" dt="2024-01-05T10:17:03.370" v="23140"/>
          <ac:spMkLst>
            <pc:docMk/>
            <pc:sldMk cId="527687280" sldId="308"/>
            <ac:spMk id="9" creationId="{AB830C19-0172-46EC-A452-8C985EF4D18A}"/>
          </ac:spMkLst>
        </pc:spChg>
        <pc:spChg chg="add mod replST">
          <ac:chgData name="Martin Locock" userId="e15b0232-237d-4436-a587-677fdd88485c" providerId="ADAL" clId="{F1684629-C362-4963-B203-FB705DF8ED3D}" dt="2024-01-04T14:53:29.423" v="13703"/>
          <ac:spMkLst>
            <pc:docMk/>
            <pc:sldMk cId="527687280" sldId="308"/>
            <ac:spMk id="10" creationId="{74182B84-6D0A-401A-A6C4-933F6569A5C3}"/>
          </ac:spMkLst>
        </pc:spChg>
        <pc:spChg chg="add mod replST">
          <ac:chgData name="Martin Locock" userId="e15b0232-237d-4436-a587-677fdd88485c" providerId="ADAL" clId="{F1684629-C362-4963-B203-FB705DF8ED3D}" dt="2024-01-04T14:53:29.431" v="13712"/>
          <ac:spMkLst>
            <pc:docMk/>
            <pc:sldMk cId="527687280" sldId="308"/>
            <ac:spMk id="11" creationId="{DA3A442A-7423-4342-A481-07ABEC9D12EF}"/>
          </ac:spMkLst>
        </pc:spChg>
        <pc:spChg chg="add mod replST">
          <ac:chgData name="Martin Locock" userId="e15b0232-237d-4436-a587-677fdd88485c" providerId="ADAL" clId="{F1684629-C362-4963-B203-FB705DF8ED3D}" dt="2024-01-04T14:53:29.440" v="13723"/>
          <ac:spMkLst>
            <pc:docMk/>
            <pc:sldMk cId="527687280" sldId="308"/>
            <ac:spMk id="12" creationId="{A3F8F457-1E9D-4DE7-AAE0-67767F856EBD}"/>
          </ac:spMkLst>
        </pc:spChg>
        <pc:spChg chg="add mod replST">
          <ac:chgData name="Martin Locock" userId="e15b0232-237d-4436-a587-677fdd88485c" providerId="ADAL" clId="{F1684629-C362-4963-B203-FB705DF8ED3D}" dt="2024-01-04T14:53:29.449" v="13733"/>
          <ac:spMkLst>
            <pc:docMk/>
            <pc:sldMk cId="527687280" sldId="308"/>
            <ac:spMk id="13" creationId="{878C5D08-728F-4362-8708-455298DFFF25}"/>
          </ac:spMkLst>
        </pc:spChg>
        <pc:spChg chg="add mod replST">
          <ac:chgData name="Martin Locock" userId="e15b0232-237d-4436-a587-677fdd88485c" providerId="ADAL" clId="{F1684629-C362-4963-B203-FB705DF8ED3D}" dt="2024-01-04T14:53:29.455" v="13740"/>
          <ac:spMkLst>
            <pc:docMk/>
            <pc:sldMk cId="527687280" sldId="308"/>
            <ac:spMk id="14" creationId="{F6966699-E0EC-4DA1-BCD1-EFC287187120}"/>
          </ac:spMkLst>
        </pc:spChg>
        <pc:spChg chg="add mod replST">
          <ac:chgData name="Martin Locock" userId="e15b0232-237d-4436-a587-677fdd88485c" providerId="ADAL" clId="{F1684629-C362-4963-B203-FB705DF8ED3D}" dt="2024-01-04T14:53:29.463" v="13749"/>
          <ac:spMkLst>
            <pc:docMk/>
            <pc:sldMk cId="527687280" sldId="308"/>
            <ac:spMk id="15" creationId="{D8293A23-2D25-4645-817F-D082BA0DE994}"/>
          </ac:spMkLst>
        </pc:spChg>
        <pc:spChg chg="add mod replST">
          <ac:chgData name="Martin Locock" userId="e15b0232-237d-4436-a587-677fdd88485c" providerId="ADAL" clId="{F1684629-C362-4963-B203-FB705DF8ED3D}" dt="2024-01-04T14:53:29.469" v="13760"/>
          <ac:spMkLst>
            <pc:docMk/>
            <pc:sldMk cId="527687280" sldId="308"/>
            <ac:spMk id="16" creationId="{8C252769-C673-4816-9702-CB483A9E11EB}"/>
          </ac:spMkLst>
        </pc:spChg>
        <pc:spChg chg="add mod replST">
          <ac:chgData name="Martin Locock" userId="e15b0232-237d-4436-a587-677fdd88485c" providerId="ADAL" clId="{F1684629-C362-4963-B203-FB705DF8ED3D}" dt="2024-01-04T14:53:29.478" v="13770"/>
          <ac:spMkLst>
            <pc:docMk/>
            <pc:sldMk cId="527687280" sldId="308"/>
            <ac:spMk id="17" creationId="{DE066B7F-2C47-4A27-9885-4795C43CBA35}"/>
          </ac:spMkLst>
        </pc:spChg>
        <pc:spChg chg="add mod replST">
          <ac:chgData name="Martin Locock" userId="e15b0232-237d-4436-a587-677fdd88485c" providerId="ADAL" clId="{F1684629-C362-4963-B203-FB705DF8ED3D}" dt="2024-01-04T14:53:29.482" v="13777"/>
          <ac:spMkLst>
            <pc:docMk/>
            <pc:sldMk cId="527687280" sldId="308"/>
            <ac:spMk id="18" creationId="{4FBA46A7-E974-4E1E-9ACC-6A0B8C6D93D6}"/>
          </ac:spMkLst>
        </pc:spChg>
        <pc:spChg chg="add mod replST">
          <ac:chgData name="Martin Locock" userId="e15b0232-237d-4436-a587-677fdd88485c" providerId="ADAL" clId="{F1684629-C362-4963-B203-FB705DF8ED3D}" dt="2024-01-04T14:53:29.490" v="13786"/>
          <ac:spMkLst>
            <pc:docMk/>
            <pc:sldMk cId="527687280" sldId="308"/>
            <ac:spMk id="19" creationId="{3E808F7B-19DC-402F-8D9F-395F99693685}"/>
          </ac:spMkLst>
        </pc:spChg>
        <pc:spChg chg="add mod replST">
          <ac:chgData name="Martin Locock" userId="e15b0232-237d-4436-a587-677fdd88485c" providerId="ADAL" clId="{F1684629-C362-4963-B203-FB705DF8ED3D}" dt="2024-01-04T14:53:29.497" v="13797"/>
          <ac:spMkLst>
            <pc:docMk/>
            <pc:sldMk cId="527687280" sldId="308"/>
            <ac:spMk id="20" creationId="{05D81825-E378-4DBF-A116-7C2E9698114F}"/>
          </ac:spMkLst>
        </pc:spChg>
        <pc:spChg chg="add mod replST">
          <ac:chgData name="Martin Locock" userId="e15b0232-237d-4436-a587-677fdd88485c" providerId="ADAL" clId="{F1684629-C362-4963-B203-FB705DF8ED3D}" dt="2024-01-04T14:53:29.502" v="13807"/>
          <ac:spMkLst>
            <pc:docMk/>
            <pc:sldMk cId="527687280" sldId="308"/>
            <ac:spMk id="21" creationId="{A876D1CD-8178-4153-B7AE-2524D50B0B5B}"/>
          </ac:spMkLst>
        </pc:spChg>
        <pc:spChg chg="add mod replST">
          <ac:chgData name="Martin Locock" userId="e15b0232-237d-4436-a587-677fdd88485c" providerId="ADAL" clId="{F1684629-C362-4963-B203-FB705DF8ED3D}" dt="2024-01-04T14:53:29.510" v="13814"/>
          <ac:spMkLst>
            <pc:docMk/>
            <pc:sldMk cId="527687280" sldId="308"/>
            <ac:spMk id="22" creationId="{F7352032-B5A4-47C6-821E-16E94766ABE1}"/>
          </ac:spMkLst>
        </pc:spChg>
        <pc:spChg chg="add mod replST">
          <ac:chgData name="Martin Locock" userId="e15b0232-237d-4436-a587-677fdd88485c" providerId="ADAL" clId="{F1684629-C362-4963-B203-FB705DF8ED3D}" dt="2024-01-04T14:53:29.515" v="13823"/>
          <ac:spMkLst>
            <pc:docMk/>
            <pc:sldMk cId="527687280" sldId="308"/>
            <ac:spMk id="23" creationId="{35637597-4CC4-4DB4-8339-1BC8D54B1F6A}"/>
          </ac:spMkLst>
        </pc:spChg>
        <pc:spChg chg="add mod replST">
          <ac:chgData name="Martin Locock" userId="e15b0232-237d-4436-a587-677fdd88485c" providerId="ADAL" clId="{F1684629-C362-4963-B203-FB705DF8ED3D}" dt="2024-01-04T14:53:29.524" v="13834"/>
          <ac:spMkLst>
            <pc:docMk/>
            <pc:sldMk cId="527687280" sldId="308"/>
            <ac:spMk id="24" creationId="{5D1EE766-D2ED-4152-B443-9AF1612B9787}"/>
          </ac:spMkLst>
        </pc:spChg>
        <pc:spChg chg="add mod replST">
          <ac:chgData name="Martin Locock" userId="e15b0232-237d-4436-a587-677fdd88485c" providerId="ADAL" clId="{F1684629-C362-4963-B203-FB705DF8ED3D}" dt="2024-01-04T14:53:29.531" v="13844"/>
          <ac:spMkLst>
            <pc:docMk/>
            <pc:sldMk cId="527687280" sldId="308"/>
            <ac:spMk id="25" creationId="{7CAB9FF9-5C55-4510-91CA-8C0B4A7C4D27}"/>
          </ac:spMkLst>
        </pc:spChg>
        <pc:spChg chg="add mod replST">
          <ac:chgData name="Martin Locock" userId="e15b0232-237d-4436-a587-677fdd88485c" providerId="ADAL" clId="{F1684629-C362-4963-B203-FB705DF8ED3D}" dt="2024-01-04T14:53:29.535" v="13851"/>
          <ac:spMkLst>
            <pc:docMk/>
            <pc:sldMk cId="527687280" sldId="308"/>
            <ac:spMk id="26" creationId="{434A1445-94EF-4B86-90B3-0248DADE6B8A}"/>
          </ac:spMkLst>
        </pc:spChg>
        <pc:spChg chg="add mod replST">
          <ac:chgData name="Martin Locock" userId="e15b0232-237d-4436-a587-677fdd88485c" providerId="ADAL" clId="{F1684629-C362-4963-B203-FB705DF8ED3D}" dt="2024-01-04T14:53:29.544" v="13860"/>
          <ac:spMkLst>
            <pc:docMk/>
            <pc:sldMk cId="527687280" sldId="308"/>
            <ac:spMk id="27" creationId="{EA2B0EDF-FB53-4AC5-BC60-9CD45D2793EA}"/>
          </ac:spMkLst>
        </pc:spChg>
        <pc:spChg chg="add mod replST">
          <ac:chgData name="Martin Locock" userId="e15b0232-237d-4436-a587-677fdd88485c" providerId="ADAL" clId="{F1684629-C362-4963-B203-FB705DF8ED3D}" dt="2024-01-04T14:53:29.550" v="13871"/>
          <ac:spMkLst>
            <pc:docMk/>
            <pc:sldMk cId="527687280" sldId="308"/>
            <ac:spMk id="28" creationId="{0283D259-9525-46BB-A508-AAC286EED54B}"/>
          </ac:spMkLst>
        </pc:spChg>
        <pc:spChg chg="add mod replST">
          <ac:chgData name="Martin Locock" userId="e15b0232-237d-4436-a587-677fdd88485c" providerId="ADAL" clId="{F1684629-C362-4963-B203-FB705DF8ED3D}" dt="2024-01-04T14:53:29.558" v="13881"/>
          <ac:spMkLst>
            <pc:docMk/>
            <pc:sldMk cId="527687280" sldId="308"/>
            <ac:spMk id="29" creationId="{6894B1FD-07FB-4BFA-9E3B-AD296CABA1D5}"/>
          </ac:spMkLst>
        </pc:spChg>
        <pc:spChg chg="add mod replST">
          <ac:chgData name="Martin Locock" userId="e15b0232-237d-4436-a587-677fdd88485c" providerId="ADAL" clId="{F1684629-C362-4963-B203-FB705DF8ED3D}" dt="2024-01-05T10:17:03.024" v="23052"/>
          <ac:spMkLst>
            <pc:docMk/>
            <pc:sldMk cId="527687280" sldId="308"/>
            <ac:spMk id="30" creationId="{88C9208C-6767-4642-8425-C0795C7FF1C5}"/>
          </ac:spMkLst>
        </pc:spChg>
      </pc:sldChg>
      <pc:sldChg chg="modSp new mod">
        <pc:chgData name="Martin Locock" userId="e15b0232-237d-4436-a587-677fdd88485c" providerId="ADAL" clId="{F1684629-C362-4963-B203-FB705DF8ED3D}" dt="2024-01-05T09:35:21.977" v="18638" actId="20577"/>
        <pc:sldMkLst>
          <pc:docMk/>
          <pc:sldMk cId="387515890" sldId="309"/>
        </pc:sldMkLst>
        <pc:spChg chg="mod">
          <ac:chgData name="Martin Locock" userId="e15b0232-237d-4436-a587-677fdd88485c" providerId="ADAL" clId="{F1684629-C362-4963-B203-FB705DF8ED3D}" dt="2024-01-04T14:55:15.739" v="13910" actId="20577"/>
          <ac:spMkLst>
            <pc:docMk/>
            <pc:sldMk cId="387515890" sldId="309"/>
            <ac:spMk id="2" creationId="{2412BB7B-EAEF-0EC0-E718-2EA0B8B38C85}"/>
          </ac:spMkLst>
        </pc:spChg>
        <pc:spChg chg="mod">
          <ac:chgData name="Martin Locock" userId="e15b0232-237d-4436-a587-677fdd88485c" providerId="ADAL" clId="{F1684629-C362-4963-B203-FB705DF8ED3D}" dt="2024-01-05T09:35:21.977" v="18638" actId="20577"/>
          <ac:spMkLst>
            <pc:docMk/>
            <pc:sldMk cId="387515890" sldId="309"/>
            <ac:spMk id="3" creationId="{94D0E66B-258A-6B25-8A58-D3AAA50C4F17}"/>
          </ac:spMkLst>
        </pc:spChg>
      </pc:sldChg>
      <pc:sldMasterChg chg="addSldLayout">
        <pc:chgData name="Martin Locock" userId="e15b0232-237d-4436-a587-677fdd88485c" providerId="ADAL" clId="{F1684629-C362-4963-B203-FB705DF8ED3D}" dt="2024-01-04T14:50:28.949" v="111"/>
        <pc:sldMasterMkLst>
          <pc:docMk/>
          <pc:sldMasterMk cId="637017333" sldId="2147483664"/>
        </pc:sldMasterMkLst>
        <pc:sldLayoutChg chg="add">
          <pc:chgData name="Martin Locock" userId="e15b0232-237d-4436-a587-677fdd88485c" providerId="ADAL" clId="{F1684629-C362-4963-B203-FB705DF8ED3D}" dt="2024-01-04T14:50:28.949" v="111"/>
          <pc:sldLayoutMkLst>
            <pc:docMk/>
            <pc:sldMasterMk cId="637017333" sldId="2147483664"/>
            <pc:sldLayoutMk cId="431485263" sldId="2147483666"/>
          </pc:sldLayoutMkLst>
        </pc:sldLayoutChg>
      </pc:sldMasterChg>
    </pc:docChg>
  </pc:docChgLst>
  <pc:docChgLst>
    <pc:chgData name="Martin Locock" userId="e15b0232-237d-4436-a587-677fdd88485c" providerId="ADAL" clId="{A93A8822-972D-4012-8A16-F7889A5AF1C9}"/>
    <pc:docChg chg="custSel addSld delSld modSld sldOrd">
      <pc:chgData name="Martin Locock" userId="e15b0232-237d-4436-a587-677fdd88485c" providerId="ADAL" clId="{A93A8822-972D-4012-8A16-F7889A5AF1C9}" dt="2024-03-05T12:01:56.818" v="409" actId="20577"/>
      <pc:docMkLst>
        <pc:docMk/>
      </pc:docMkLst>
      <pc:sldChg chg="del">
        <pc:chgData name="Martin Locock" userId="e15b0232-237d-4436-a587-677fdd88485c" providerId="ADAL" clId="{A93A8822-972D-4012-8A16-F7889A5AF1C9}" dt="2024-03-05T10:43:05.190" v="0" actId="2696"/>
        <pc:sldMkLst>
          <pc:docMk/>
          <pc:sldMk cId="25671271" sldId="256"/>
        </pc:sldMkLst>
      </pc:sldChg>
      <pc:sldChg chg="addSp modSp mod">
        <pc:chgData name="Martin Locock" userId="e15b0232-237d-4436-a587-677fdd88485c" providerId="ADAL" clId="{A93A8822-972D-4012-8A16-F7889A5AF1C9}" dt="2024-03-05T10:51:27.295" v="242" actId="1076"/>
        <pc:sldMkLst>
          <pc:docMk/>
          <pc:sldMk cId="3819316611" sldId="285"/>
        </pc:sldMkLst>
        <pc:picChg chg="add mod">
          <ac:chgData name="Martin Locock" userId="e15b0232-237d-4436-a587-677fdd88485c" providerId="ADAL" clId="{A93A8822-972D-4012-8A16-F7889A5AF1C9}" dt="2024-03-05T10:51:27.295" v="242" actId="1076"/>
          <ac:picMkLst>
            <pc:docMk/>
            <pc:sldMk cId="3819316611" sldId="285"/>
            <ac:picMk id="6" creationId="{BA91FA37-1393-2168-7AAE-3AF2363C6C58}"/>
          </ac:picMkLst>
        </pc:picChg>
      </pc:sldChg>
      <pc:sldChg chg="modSp mod">
        <pc:chgData name="Martin Locock" userId="e15b0232-237d-4436-a587-677fdd88485c" providerId="ADAL" clId="{A93A8822-972D-4012-8A16-F7889A5AF1C9}" dt="2024-03-05T11:35:00.829" v="245" actId="6549"/>
        <pc:sldMkLst>
          <pc:docMk/>
          <pc:sldMk cId="1101204723" sldId="300"/>
        </pc:sldMkLst>
        <pc:spChg chg="mod">
          <ac:chgData name="Martin Locock" userId="e15b0232-237d-4436-a587-677fdd88485c" providerId="ADAL" clId="{A93A8822-972D-4012-8A16-F7889A5AF1C9}" dt="2024-03-05T10:43:55.568" v="19" actId="6549"/>
          <ac:spMkLst>
            <pc:docMk/>
            <pc:sldMk cId="1101204723" sldId="300"/>
            <ac:spMk id="2" creationId="{18BE9A06-38F4-BF40-1D88-4537580F2400}"/>
          </ac:spMkLst>
        </pc:spChg>
        <pc:spChg chg="mod">
          <ac:chgData name="Martin Locock" userId="e15b0232-237d-4436-a587-677fdd88485c" providerId="ADAL" clId="{A93A8822-972D-4012-8A16-F7889A5AF1C9}" dt="2024-03-05T11:35:00.829" v="245" actId="6549"/>
          <ac:spMkLst>
            <pc:docMk/>
            <pc:sldMk cId="1101204723" sldId="300"/>
            <ac:spMk id="3" creationId="{8DF7CE36-4756-4B30-65A7-ED9C929106DA}"/>
          </ac:spMkLst>
        </pc:spChg>
      </pc:sldChg>
      <pc:sldChg chg="del">
        <pc:chgData name="Martin Locock" userId="e15b0232-237d-4436-a587-677fdd88485c" providerId="ADAL" clId="{A93A8822-972D-4012-8A16-F7889A5AF1C9}" dt="2024-03-05T10:46:32.340" v="224" actId="47"/>
        <pc:sldMkLst>
          <pc:docMk/>
          <pc:sldMk cId="2417475761" sldId="301"/>
        </pc:sldMkLst>
      </pc:sldChg>
      <pc:sldChg chg="del">
        <pc:chgData name="Martin Locock" userId="e15b0232-237d-4436-a587-677fdd88485c" providerId="ADAL" clId="{A93A8822-972D-4012-8A16-F7889A5AF1C9}" dt="2024-03-05T10:46:34.779" v="225" actId="47"/>
        <pc:sldMkLst>
          <pc:docMk/>
          <pc:sldMk cId="2385194736" sldId="302"/>
        </pc:sldMkLst>
      </pc:sldChg>
      <pc:sldChg chg="del">
        <pc:chgData name="Martin Locock" userId="e15b0232-237d-4436-a587-677fdd88485c" providerId="ADAL" clId="{A93A8822-972D-4012-8A16-F7889A5AF1C9}" dt="2024-03-05T10:46:41.698" v="226" actId="47"/>
        <pc:sldMkLst>
          <pc:docMk/>
          <pc:sldMk cId="475720243" sldId="303"/>
        </pc:sldMkLst>
      </pc:sldChg>
      <pc:sldChg chg="del">
        <pc:chgData name="Martin Locock" userId="e15b0232-237d-4436-a587-677fdd88485c" providerId="ADAL" clId="{A93A8822-972D-4012-8A16-F7889A5AF1C9}" dt="2024-03-05T10:46:43.536" v="227" actId="47"/>
        <pc:sldMkLst>
          <pc:docMk/>
          <pc:sldMk cId="2429388045" sldId="304"/>
        </pc:sldMkLst>
      </pc:sldChg>
      <pc:sldChg chg="del">
        <pc:chgData name="Martin Locock" userId="e15b0232-237d-4436-a587-677fdd88485c" providerId="ADAL" clId="{A93A8822-972D-4012-8A16-F7889A5AF1C9}" dt="2024-03-05T10:46:56.141" v="234" actId="47"/>
        <pc:sldMkLst>
          <pc:docMk/>
          <pc:sldMk cId="3426689440" sldId="305"/>
        </pc:sldMkLst>
      </pc:sldChg>
      <pc:sldChg chg="del">
        <pc:chgData name="Martin Locock" userId="e15b0232-237d-4436-a587-677fdd88485c" providerId="ADAL" clId="{A93A8822-972D-4012-8A16-F7889A5AF1C9}" dt="2024-03-05T10:46:57.774" v="235" actId="47"/>
        <pc:sldMkLst>
          <pc:docMk/>
          <pc:sldMk cId="1627961258" sldId="306"/>
        </pc:sldMkLst>
      </pc:sldChg>
      <pc:sldChg chg="del">
        <pc:chgData name="Martin Locock" userId="e15b0232-237d-4436-a587-677fdd88485c" providerId="ADAL" clId="{A93A8822-972D-4012-8A16-F7889A5AF1C9}" dt="2024-03-05T10:47:05.198" v="239" actId="47"/>
        <pc:sldMkLst>
          <pc:docMk/>
          <pc:sldMk cId="836585466" sldId="307"/>
        </pc:sldMkLst>
      </pc:sldChg>
      <pc:sldChg chg="del">
        <pc:chgData name="Martin Locock" userId="e15b0232-237d-4436-a587-677fdd88485c" providerId="ADAL" clId="{A93A8822-972D-4012-8A16-F7889A5AF1C9}" dt="2024-03-05T10:47:06.903" v="240" actId="47"/>
        <pc:sldMkLst>
          <pc:docMk/>
          <pc:sldMk cId="527687280" sldId="308"/>
        </pc:sldMkLst>
      </pc:sldChg>
      <pc:sldChg chg="modSp new mod">
        <pc:chgData name="Martin Locock" userId="e15b0232-237d-4436-a587-677fdd88485c" providerId="ADAL" clId="{A93A8822-972D-4012-8A16-F7889A5AF1C9}" dt="2024-03-05T10:46:27.525" v="223" actId="20577"/>
        <pc:sldMkLst>
          <pc:docMk/>
          <pc:sldMk cId="2897285213" sldId="311"/>
        </pc:sldMkLst>
        <pc:spChg chg="mod">
          <ac:chgData name="Martin Locock" userId="e15b0232-237d-4436-a587-677fdd88485c" providerId="ADAL" clId="{A93A8822-972D-4012-8A16-F7889A5AF1C9}" dt="2024-03-05T10:45:57.588" v="187" actId="5793"/>
          <ac:spMkLst>
            <pc:docMk/>
            <pc:sldMk cId="2897285213" sldId="311"/>
            <ac:spMk id="2" creationId="{09A00F95-57E7-B41A-5C21-CB6FD2B4C899}"/>
          </ac:spMkLst>
        </pc:spChg>
        <pc:spChg chg="mod">
          <ac:chgData name="Martin Locock" userId="e15b0232-237d-4436-a587-677fdd88485c" providerId="ADAL" clId="{A93A8822-972D-4012-8A16-F7889A5AF1C9}" dt="2024-03-05T10:46:27.525" v="223" actId="20577"/>
          <ac:spMkLst>
            <pc:docMk/>
            <pc:sldMk cId="2897285213" sldId="311"/>
            <ac:spMk id="3" creationId="{19374F1E-3796-E7A0-5311-6B8EBB206F01}"/>
          </ac:spMkLst>
        </pc:spChg>
      </pc:sldChg>
      <pc:sldChg chg="add ord">
        <pc:chgData name="Martin Locock" userId="e15b0232-237d-4436-a587-677fdd88485c" providerId="ADAL" clId="{A93A8822-972D-4012-8A16-F7889A5AF1C9}" dt="2024-03-05T10:46:48.734" v="230"/>
        <pc:sldMkLst>
          <pc:docMk/>
          <pc:sldMk cId="1042260586" sldId="312"/>
        </pc:sldMkLst>
      </pc:sldChg>
      <pc:sldChg chg="add ord">
        <pc:chgData name="Martin Locock" userId="e15b0232-237d-4436-a587-677fdd88485c" providerId="ADAL" clId="{A93A8822-972D-4012-8A16-F7889A5AF1C9}" dt="2024-03-05T10:46:54.332" v="233"/>
        <pc:sldMkLst>
          <pc:docMk/>
          <pc:sldMk cId="1478179782" sldId="313"/>
        </pc:sldMkLst>
      </pc:sldChg>
      <pc:sldChg chg="add ord">
        <pc:chgData name="Martin Locock" userId="e15b0232-237d-4436-a587-677fdd88485c" providerId="ADAL" clId="{A93A8822-972D-4012-8A16-F7889A5AF1C9}" dt="2024-03-05T10:47:03.879" v="238"/>
        <pc:sldMkLst>
          <pc:docMk/>
          <pc:sldMk cId="1914938005" sldId="314"/>
        </pc:sldMkLst>
      </pc:sldChg>
      <pc:sldChg chg="modSp new mod">
        <pc:chgData name="Martin Locock" userId="e15b0232-237d-4436-a587-677fdd88485c" providerId="ADAL" clId="{A93A8822-972D-4012-8A16-F7889A5AF1C9}" dt="2024-03-05T12:01:56.818" v="409" actId="20577"/>
        <pc:sldMkLst>
          <pc:docMk/>
          <pc:sldMk cId="2817428262" sldId="315"/>
        </pc:sldMkLst>
        <pc:spChg chg="mod">
          <ac:chgData name="Martin Locock" userId="e15b0232-237d-4436-a587-677fdd88485c" providerId="ADAL" clId="{A93A8822-972D-4012-8A16-F7889A5AF1C9}" dt="2024-03-05T12:00:39.379" v="286" actId="20577"/>
          <ac:spMkLst>
            <pc:docMk/>
            <pc:sldMk cId="2817428262" sldId="315"/>
            <ac:spMk id="2" creationId="{BC8EFBB2-2147-BEB5-8EE3-7C6277DB2572}"/>
          </ac:spMkLst>
        </pc:spChg>
        <pc:spChg chg="mod">
          <ac:chgData name="Martin Locock" userId="e15b0232-237d-4436-a587-677fdd88485c" providerId="ADAL" clId="{A93A8822-972D-4012-8A16-F7889A5AF1C9}" dt="2024-03-05T12:01:56.818" v="409" actId="20577"/>
          <ac:spMkLst>
            <pc:docMk/>
            <pc:sldMk cId="2817428262" sldId="315"/>
            <ac:spMk id="3" creationId="{6C599DF7-EC50-8AE4-B418-5CE7112B3605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Question Bas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6C5E4-F653-D1E5-781B-5C80DA9A1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4B1EFF-8603-5BC3-A16F-837AA235F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372A0-9BC3-4EF0-8C14-89513E57C93F}" type="datetimeFigureOut">
              <a:rPr lang="en-FI" smtClean="0"/>
              <a:t>03/05/2024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DFCB76-F866-AFF2-45A8-D75DD768A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577D54-9E7B-8CA3-C7DA-9BF166CA6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DFEFA-D601-40AB-9EFD-121C9BFF3B2B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3589107-4708-E9D3-0A18-B23A231F812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1798321"/>
            <a:ext cx="7886700" cy="4399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4314852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5B3C8FCA-7900-40C5-931E-5E055681904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2">
            <a:extLst>
              <a:ext uri="{FF2B5EF4-FFF2-40B4-BE49-F238E27FC236}">
                <a16:creationId xmlns:a16="http://schemas.microsoft.com/office/drawing/2014/main" id="{001B472E-AE69-4A62-B134-E2BE912CB9B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3">
            <a:extLst>
              <a:ext uri="{FF2B5EF4-FFF2-40B4-BE49-F238E27FC236}">
                <a16:creationId xmlns:a16="http://schemas.microsoft.com/office/drawing/2014/main" id="{20DC5C73-B684-48CC-A860-09ABFD8C0EF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1404A44-2717-454A-B7CC-2D6E3CFE9AB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43184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99CC5-491B-4ABC-9A5F-BD2D959FF4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4DA51-8641-4811-857C-FE303E1A0C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3FB258-5A4D-4E0F-8541-B3CE660BBC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E70CB-D99C-4990-86C0-1A4EC8EB2B99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897960-CC5E-4925-9E0B-41EFF6F7B4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248477-1411-45AD-B81F-AFCB1885C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148A8-CC24-43DC-A351-78C3F05CD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100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3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05/03/2024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5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6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>
            <a:extLst>
              <a:ext uri="{FF2B5EF4-FFF2-40B4-BE49-F238E27FC236}">
                <a16:creationId xmlns:a16="http://schemas.microsoft.com/office/drawing/2014/main" id="{43C4FBF0-1DFC-4FAC-B332-ABCE912A7F62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>
              <a:extLst>
                <a:ext uri="{FF2B5EF4-FFF2-40B4-BE49-F238E27FC236}">
                  <a16:creationId xmlns:a16="http://schemas.microsoft.com/office/drawing/2014/main" id="{EC12933C-D484-4D8C-949F-A912435B70FA}"/>
                </a:ext>
              </a:extLst>
            </p:cNvPr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6148" name="Rectangle 4">
                <a:extLst>
                  <a:ext uri="{FF2B5EF4-FFF2-40B4-BE49-F238E27FC236}">
                    <a16:creationId xmlns:a16="http://schemas.microsoft.com/office/drawing/2014/main" id="{3C09AD7C-163D-47FC-A24D-CBBB032E7F26}"/>
                  </a:ext>
                </a:extLst>
              </p:cNvPr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GB">
                  <a:latin typeface="Arial" charset="0"/>
                </a:endParaRPr>
              </a:p>
            </p:txBody>
          </p:sp>
          <p:sp>
            <p:nvSpPr>
              <p:cNvPr id="6149" name="Freeform 5">
                <a:extLst>
                  <a:ext uri="{FF2B5EF4-FFF2-40B4-BE49-F238E27FC236}">
                    <a16:creationId xmlns:a16="http://schemas.microsoft.com/office/drawing/2014/main" id="{07BD354B-84F7-47F2-A634-E4DCB9EE0139}"/>
                  </a:ext>
                </a:extLst>
              </p:cNvPr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/>
                <a:ahLst/>
                <a:cxnLst>
                  <a:cxn ang="0">
                    <a:pos x="1728" y="0"/>
                  </a:cxn>
                  <a:cxn ang="0">
                    <a:pos x="1728" y="480"/>
                  </a:cxn>
                  <a:cxn ang="0">
                    <a:pos x="380" y="482"/>
                  </a:cxn>
                  <a:cxn ang="0">
                    <a:pos x="354" y="480"/>
                  </a:cxn>
                  <a:cxn ang="0">
                    <a:pos x="308" y="489"/>
                  </a:cxn>
                  <a:cxn ang="0">
                    <a:pos x="246" y="531"/>
                  </a:cxn>
                  <a:cxn ang="0">
                    <a:pos x="206" y="597"/>
                  </a:cxn>
                  <a:cxn ang="0">
                    <a:pos x="192" y="666"/>
                  </a:cxn>
                  <a:cxn ang="0">
                    <a:pos x="192" y="735"/>
                  </a:cxn>
                  <a:cxn ang="0">
                    <a:pos x="0" y="735"/>
                  </a:cxn>
                  <a:cxn ang="0">
                    <a:pos x="0" y="480"/>
                  </a:cxn>
                  <a:cxn ang="0">
                    <a:pos x="0" y="0"/>
                  </a:cxn>
                  <a:cxn ang="0">
                    <a:pos x="1728" y="0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wrap="none"/>
              <a:lstStyle/>
              <a:p>
                <a:pPr>
                  <a:defRPr/>
                </a:pPr>
                <a:endParaRPr lang="en-GB">
                  <a:latin typeface="Arial" charset="0"/>
                </a:endParaRPr>
              </a:p>
            </p:txBody>
          </p:sp>
        </p:grpSp>
        <p:grpSp>
          <p:nvGrpSpPr>
            <p:cNvPr id="1033" name="Group 6">
              <a:extLst>
                <a:ext uri="{FF2B5EF4-FFF2-40B4-BE49-F238E27FC236}">
                  <a16:creationId xmlns:a16="http://schemas.microsoft.com/office/drawing/2014/main" id="{D606A8FF-73CC-49C2-9571-E043E75DDB4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6151" name="AutoShape 7">
                <a:extLst>
                  <a:ext uri="{FF2B5EF4-FFF2-40B4-BE49-F238E27FC236}">
                    <a16:creationId xmlns:a16="http://schemas.microsoft.com/office/drawing/2014/main" id="{43009DFF-FFF9-4B71-98FC-6FC548A4CED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GB">
                  <a:latin typeface="Arial" charset="0"/>
                </a:endParaRPr>
              </a:p>
            </p:txBody>
          </p:sp>
          <p:sp>
            <p:nvSpPr>
              <p:cNvPr id="6152" name="AutoShape 8">
                <a:extLst>
                  <a:ext uri="{FF2B5EF4-FFF2-40B4-BE49-F238E27FC236}">
                    <a16:creationId xmlns:a16="http://schemas.microsoft.com/office/drawing/2014/main" id="{E35B7D37-2A9C-421E-9692-09849F1C0CB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GB">
                  <a:latin typeface="Arial" charset="0"/>
                </a:endParaRPr>
              </a:p>
            </p:txBody>
          </p:sp>
        </p:grpSp>
      </p:grpSp>
      <p:sp>
        <p:nvSpPr>
          <p:cNvPr id="1027" name="AutoShape 9">
            <a:extLst>
              <a:ext uri="{FF2B5EF4-FFF2-40B4-BE49-F238E27FC236}">
                <a16:creationId xmlns:a16="http://schemas.microsoft.com/office/drawing/2014/main" id="{EC47EA1E-8E85-4CF1-9BB0-7273B7F16E4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8" name="Rectangle 10">
            <a:extLst>
              <a:ext uri="{FF2B5EF4-FFF2-40B4-BE49-F238E27FC236}">
                <a16:creationId xmlns:a16="http://schemas.microsoft.com/office/drawing/2014/main" id="{06824E45-79BC-408A-A705-3ECA493FEA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6155" name="Rectangle 11">
            <a:extLst>
              <a:ext uri="{FF2B5EF4-FFF2-40B4-BE49-F238E27FC236}">
                <a16:creationId xmlns:a16="http://schemas.microsoft.com/office/drawing/2014/main" id="{99875182-DC6F-47A6-9AE7-4D0B4E7E5ACE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56" name="Rectangle 12">
            <a:extLst>
              <a:ext uri="{FF2B5EF4-FFF2-40B4-BE49-F238E27FC236}">
                <a16:creationId xmlns:a16="http://schemas.microsoft.com/office/drawing/2014/main" id="{DD983A6C-5EC0-4B0E-9423-8CB900D682FD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57" name="Rectangle 13">
            <a:extLst>
              <a:ext uri="{FF2B5EF4-FFF2-40B4-BE49-F238E27FC236}">
                <a16:creationId xmlns:a16="http://schemas.microsoft.com/office/drawing/2014/main" id="{6D09FA69-D543-46AE-B8A1-EE7C993B3210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DCBCF98-B02C-43A5-B00F-392AFA69DF4E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anose="05000000000000000000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anose="05000000000000000000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anose="05000000000000000000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E53EC7-2A25-4769-8B6B-CB0FC0191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C7E0BB-32E0-4F5D-B583-58423FA49C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B12A99-385D-4761-BACE-18BED82B6C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DE70CB-D99C-4990-86C0-1A4EC8EB2B99}" type="datetimeFigureOut">
              <a:rPr lang="en-GB" smtClean="0"/>
              <a:t>05/03/2024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737D45-49FD-4C6D-A578-C57580EC58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D72EB-8536-489A-B9B2-ABC71DF676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4148A8-CC24-43DC-A351-78C3F05CD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402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xkcd.com/927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4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35222-FA96-42DF-A6C0-D4AF0334208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HPAR7003 Archaeological Project Planning and Delivery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E640D1-B495-4472-AB3E-D66005202CC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300" b="1" dirty="0"/>
              <a:t>PRINCE2 and Agile PM</a:t>
            </a:r>
          </a:p>
        </p:txBody>
      </p:sp>
    </p:spTree>
    <p:extLst>
      <p:ext uri="{BB962C8B-B14F-4D97-AF65-F5344CB8AC3E}">
        <p14:creationId xmlns:p14="http://schemas.microsoft.com/office/powerpoint/2010/main" val="23252542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Session 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268760"/>
            <a:ext cx="7550496" cy="43204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Common methodologies and terminology</a:t>
            </a:r>
          </a:p>
          <a:p>
            <a:pPr marL="0" indent="0">
              <a:buNone/>
            </a:pPr>
            <a:r>
              <a:rPr lang="en-GB" dirty="0"/>
              <a:t>Scenarios</a:t>
            </a:r>
          </a:p>
          <a:p>
            <a:pPr marL="0" indent="0">
              <a:buNone/>
            </a:pPr>
            <a:r>
              <a:rPr lang="en-GB" dirty="0"/>
              <a:t>PRINCE2</a:t>
            </a:r>
          </a:p>
          <a:p>
            <a:pPr marL="0" indent="0">
              <a:buNone/>
            </a:pPr>
            <a:r>
              <a:rPr lang="en-GB" dirty="0"/>
              <a:t>PRINCE2 Agile</a:t>
            </a:r>
          </a:p>
          <a:p>
            <a:pPr marL="0" indent="0">
              <a:buNone/>
            </a:pPr>
            <a:endParaRPr lang="en-GB" sz="4500" dirty="0"/>
          </a:p>
          <a:p>
            <a:pPr marL="0" indent="0">
              <a:buNone/>
            </a:pPr>
            <a:endParaRPr lang="en-GB" sz="45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ABD91-3C3C-40E0-3406-FC9AD1103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KSBs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75E5E7F-E43B-C015-C0FD-FA18D54148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7017872"/>
              </p:ext>
            </p:extLst>
          </p:nvPr>
        </p:nvGraphicFramePr>
        <p:xfrm>
          <a:off x="457200" y="2209564"/>
          <a:ext cx="8229600" cy="3712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94016">
                  <a:extLst>
                    <a:ext uri="{9D8B030D-6E8A-4147-A177-3AD203B41FA5}">
                      <a16:colId xmlns:a16="http://schemas.microsoft.com/office/drawing/2014/main" val="3987119202"/>
                    </a:ext>
                  </a:extLst>
                </a:gridCol>
                <a:gridCol w="7635584">
                  <a:extLst>
                    <a:ext uri="{9D8B030D-6E8A-4147-A177-3AD203B41FA5}">
                      <a16:colId xmlns:a16="http://schemas.microsoft.com/office/drawing/2014/main" val="1475498912"/>
                    </a:ext>
                  </a:extLst>
                </a:gridCol>
              </a:tblGrid>
              <a:tr h="37126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K8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6827" marR="6682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legal requirements, professional standards, relevant procedures and guidelines relevant to archaeological investigation and the processing, publication and storage of data and materials 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6827" marR="66827" marT="0" marB="0"/>
                </a:tc>
                <a:extLst>
                  <a:ext uri="{0D108BD9-81ED-4DB2-BD59-A6C34878D82A}">
                    <a16:rowId xmlns:a16="http://schemas.microsoft.com/office/drawing/2014/main" val="1684781002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45C71C3-21FA-A791-F35A-B2B478519F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3261014"/>
              </p:ext>
            </p:extLst>
          </p:nvPr>
        </p:nvGraphicFramePr>
        <p:xfrm>
          <a:off x="451723" y="2546950"/>
          <a:ext cx="8229600" cy="34969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94016">
                  <a:extLst>
                    <a:ext uri="{9D8B030D-6E8A-4147-A177-3AD203B41FA5}">
                      <a16:colId xmlns:a16="http://schemas.microsoft.com/office/drawing/2014/main" val="488251229"/>
                    </a:ext>
                  </a:extLst>
                </a:gridCol>
                <a:gridCol w="7635584">
                  <a:extLst>
                    <a:ext uri="{9D8B030D-6E8A-4147-A177-3AD203B41FA5}">
                      <a16:colId xmlns:a16="http://schemas.microsoft.com/office/drawing/2014/main" val="4143684302"/>
                    </a:ext>
                  </a:extLst>
                </a:gridCol>
              </a:tblGrid>
              <a:tr h="18563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B4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6827" marR="6682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work effectively individually and as part of a team including professional collaboration and cross-disciplinary dialogue 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6827" marR="66827" marT="0" marB="0"/>
                </a:tc>
                <a:extLst>
                  <a:ext uri="{0D108BD9-81ED-4DB2-BD59-A6C34878D82A}">
                    <a16:rowId xmlns:a16="http://schemas.microsoft.com/office/drawing/2014/main" val="15872715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31953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BE9A06-38F4-BF40-1D88-4537580F2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6885"/>
            <a:ext cx="8229600" cy="1143000"/>
          </a:xfrm>
        </p:spPr>
        <p:txBody>
          <a:bodyPr/>
          <a:lstStyle/>
          <a:p>
            <a:r>
              <a:rPr lang="en-GB" dirty="0"/>
              <a:t>HERs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7CE36-4756-4B30-65A7-ED9C929106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Backlog 221 person years</a:t>
            </a:r>
          </a:p>
          <a:p>
            <a:r>
              <a:rPr lang="en-GB" dirty="0"/>
              <a:t>Skeleton records</a:t>
            </a:r>
          </a:p>
          <a:p>
            <a:r>
              <a:rPr lang="en-GB" dirty="0"/>
              <a:t>Priority new sites not updating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12047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803F4-EECA-4425-ADB5-AB2243379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Archaeological exceptionalism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743EE-1AD2-414B-A54F-EDCEFA38D9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302795"/>
            <a:ext cx="8229600" cy="3917032"/>
          </a:xfrm>
        </p:spPr>
        <p:txBody>
          <a:bodyPr/>
          <a:lstStyle/>
          <a:p>
            <a:r>
              <a:rPr lang="en-GB"/>
              <a:t>‘Not invented here’</a:t>
            </a:r>
          </a:p>
        </p:txBody>
      </p:sp>
      <p:pic>
        <p:nvPicPr>
          <p:cNvPr id="4" name="Picture 3" descr="Cartoon showing response to 14 competing standards for a domain is creating a 15th.">
            <a:extLst>
              <a:ext uri="{FF2B5EF4-FFF2-40B4-BE49-F238E27FC236}">
                <a16:creationId xmlns:a16="http://schemas.microsoft.com/office/drawing/2014/main" id="{2B2BB4B5-331B-4CB9-8298-134472E59C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2050704"/>
            <a:ext cx="5626596" cy="31846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3BDA58E-41D2-4475-923B-927D4319C276}"/>
              </a:ext>
            </a:extLst>
          </p:cNvPr>
          <p:cNvSpPr txBox="1"/>
          <p:nvPr/>
        </p:nvSpPr>
        <p:spPr>
          <a:xfrm>
            <a:off x="5940152" y="526055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0" u="sng">
                <a:solidFill>
                  <a:srgbClr val="96A8C8"/>
                </a:solidFill>
                <a:effectLst/>
                <a:latin typeface="Lucida"/>
                <a:hlinkClick r:id="rId3"/>
              </a:rPr>
              <a:t>https://xkcd.com/927/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5766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Project management methodologies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Different flavours/ emphasis</a:t>
            </a:r>
          </a:p>
          <a:p>
            <a:r>
              <a:rPr lang="en-GB" dirty="0"/>
              <a:t>Amount of pre-planning</a:t>
            </a:r>
          </a:p>
          <a:p>
            <a:r>
              <a:rPr lang="en-GB" dirty="0"/>
              <a:t>Amount of control/freedom</a:t>
            </a:r>
          </a:p>
          <a:p>
            <a:r>
              <a:rPr lang="en-GB" dirty="0"/>
              <a:t>Defined/undefined outcomes</a:t>
            </a:r>
          </a:p>
          <a:p>
            <a:r>
              <a:rPr lang="en-GB" dirty="0"/>
              <a:t>Formal/informal</a:t>
            </a:r>
          </a:p>
          <a:p>
            <a:r>
              <a:rPr lang="en-GB" dirty="0"/>
              <a:t>Overhead: specialist knowledge</a:t>
            </a:r>
            <a:r>
              <a:rPr lang="en-GB"/>
              <a:t>, documentation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682FE-DB68-4355-BCBD-18DC2FF42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Common project management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FA5B1B-7E0D-4921-AF01-53291CCF1F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PRINCE2</a:t>
            </a:r>
          </a:p>
          <a:p>
            <a:r>
              <a:rPr lang="en-GB"/>
              <a:t>Agile PM</a:t>
            </a:r>
          </a:p>
          <a:p>
            <a:r>
              <a:rPr lang="en-GB"/>
              <a:t>Lean</a:t>
            </a:r>
          </a:p>
          <a:p>
            <a:r>
              <a:rPr lang="en-GB"/>
              <a:t>Six Sigma</a:t>
            </a:r>
          </a:p>
          <a:p>
            <a:r>
              <a:rPr lang="en-GB"/>
              <a:t>MSP</a:t>
            </a:r>
          </a:p>
        </p:txBody>
      </p:sp>
    </p:spTree>
    <p:extLst>
      <p:ext uri="{BB962C8B-B14F-4D97-AF65-F5344CB8AC3E}">
        <p14:creationId xmlns:p14="http://schemas.microsoft.com/office/powerpoint/2010/main" val="20185508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Office of Government Commerce</a:t>
            </a:r>
          </a:p>
          <a:p>
            <a:r>
              <a:rPr lang="en-GB" b="1" dirty="0" err="1"/>
              <a:t>PR</a:t>
            </a:r>
            <a:r>
              <a:rPr lang="en-GB" dirty="0" err="1"/>
              <a:t>ojects</a:t>
            </a:r>
            <a:r>
              <a:rPr lang="en-GB" dirty="0"/>
              <a:t> </a:t>
            </a:r>
            <a:r>
              <a:rPr lang="en-GB" b="1" dirty="0"/>
              <a:t>IN</a:t>
            </a:r>
            <a:r>
              <a:rPr lang="en-GB" dirty="0"/>
              <a:t> </a:t>
            </a:r>
            <a:r>
              <a:rPr lang="en-GB" b="1" dirty="0"/>
              <a:t>C</a:t>
            </a:r>
            <a:r>
              <a:rPr lang="en-GB" dirty="0"/>
              <a:t>ontrolled </a:t>
            </a:r>
            <a:r>
              <a:rPr lang="en-GB" b="1" dirty="0"/>
              <a:t>E</a:t>
            </a:r>
            <a:r>
              <a:rPr lang="en-GB" dirty="0"/>
              <a:t>nvironments (</a:t>
            </a:r>
            <a:r>
              <a:rPr lang="en-GB" b="1" dirty="0"/>
              <a:t>2</a:t>
            </a:r>
            <a:r>
              <a:rPr lang="en-GB" baseline="30000" dirty="0"/>
              <a:t>nd</a:t>
            </a:r>
            <a:r>
              <a:rPr lang="en-GB" dirty="0"/>
              <a:t> </a:t>
            </a:r>
            <a:r>
              <a:rPr lang="en-GB" dirty="0" err="1"/>
              <a:t>ed</a:t>
            </a:r>
            <a:r>
              <a:rPr lang="en-GB" dirty="0"/>
              <a:t>)</a:t>
            </a:r>
          </a:p>
          <a:p>
            <a:r>
              <a:rPr lang="en-GB" dirty="0"/>
              <a:t>Product-based planning</a:t>
            </a:r>
          </a:p>
          <a:p>
            <a:r>
              <a:rPr lang="en-GB" dirty="0"/>
              <a:t>Continuing Business Justification</a:t>
            </a:r>
          </a:p>
          <a:p>
            <a:r>
              <a:rPr lang="en-GB" dirty="0"/>
              <a:t>Project governance</a:t>
            </a:r>
          </a:p>
          <a:p>
            <a:r>
              <a:rPr lang="en-GB" dirty="0"/>
              <a:t>Lessons learned</a:t>
            </a:r>
          </a:p>
          <a:p>
            <a:r>
              <a:rPr lang="en-GB" dirty="0"/>
              <a:t>Management by stages</a:t>
            </a:r>
          </a:p>
          <a:p>
            <a:r>
              <a:rPr lang="en-GB" dirty="0"/>
              <a:t>Management by exception</a:t>
            </a:r>
          </a:p>
          <a:p>
            <a:r>
              <a:rPr lang="en-GB" dirty="0"/>
              <a:t>Tailoring/ PINO</a:t>
            </a:r>
          </a:p>
        </p:txBody>
      </p:sp>
      <p:pic>
        <p:nvPicPr>
          <p:cNvPr id="1026" name="Picture 2" descr="Image result for prince2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2863"/>
            <a:ext cx="3888432" cy="1567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98293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Work Package</a:t>
            </a:r>
          </a:p>
          <a:p>
            <a:r>
              <a:rPr lang="en-GB" dirty="0"/>
              <a:t>Highlight Report</a:t>
            </a:r>
          </a:p>
          <a:p>
            <a:r>
              <a:rPr lang="en-GB" dirty="0"/>
              <a:t>Checkpoint Report</a:t>
            </a:r>
          </a:p>
          <a:p>
            <a:r>
              <a:rPr lang="en-GB"/>
              <a:t>Project Board</a:t>
            </a:r>
          </a:p>
          <a:p>
            <a:r>
              <a:rPr lang="en-GB"/>
              <a:t>Executive</a:t>
            </a:r>
            <a:endParaRPr lang="en-GB" dirty="0"/>
          </a:p>
          <a:p>
            <a:r>
              <a:rPr lang="en-GB" dirty="0"/>
              <a:t>Senior User</a:t>
            </a:r>
            <a:r>
              <a:rPr lang="en-GB"/>
              <a:t>/Supplier</a:t>
            </a:r>
          </a:p>
          <a:p>
            <a:r>
              <a:rPr lang="en-GB"/>
              <a:t>Business sponsor</a:t>
            </a:r>
            <a:endParaRPr lang="en-GB" dirty="0"/>
          </a:p>
        </p:txBody>
      </p:sp>
      <p:pic>
        <p:nvPicPr>
          <p:cNvPr id="4" name="Picture 2" descr="Image result for prince2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2863"/>
            <a:ext cx="3888432" cy="1567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83893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2212" y="274638"/>
            <a:ext cx="5954588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Agile Project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Origins in software development</a:t>
            </a:r>
          </a:p>
          <a:p>
            <a:r>
              <a:rPr lang="en-GB" dirty="0"/>
              <a:t>Family of approaches</a:t>
            </a:r>
          </a:p>
          <a:p>
            <a:r>
              <a:rPr lang="en-GB" dirty="0"/>
              <a:t>Iterative development process (scrums/sprints)</a:t>
            </a:r>
          </a:p>
          <a:p>
            <a:r>
              <a:rPr lang="en-GB" dirty="0"/>
              <a:t>Focus on scope (</a:t>
            </a:r>
            <a:r>
              <a:rPr lang="en-GB" dirty="0" err="1"/>
              <a:t>MoSCoW</a:t>
            </a:r>
            <a:r>
              <a:rPr lang="en-GB" dirty="0"/>
              <a:t>)</a:t>
            </a:r>
          </a:p>
          <a:p>
            <a:r>
              <a:rPr lang="en-GB" dirty="0"/>
              <a:t>Fixed inputs </a:t>
            </a:r>
          </a:p>
          <a:p>
            <a:r>
              <a:rPr lang="en-GB" dirty="0"/>
              <a:t>Visionary</a:t>
            </a:r>
          </a:p>
          <a:p>
            <a:r>
              <a:rPr lang="en-GB"/>
              <a:t>Product Owner</a:t>
            </a:r>
          </a:p>
          <a:p>
            <a:r>
              <a:rPr lang="en-GB"/>
              <a:t>Transparency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Agile Project management logo"/>
          <p:cNvPicPr>
            <a:picLocks noChangeAspect="1"/>
          </p:cNvPicPr>
          <p:nvPr/>
        </p:nvPicPr>
        <p:blipFill rotWithShape="1">
          <a:blip r:embed="rId2"/>
          <a:srcRect b="18357"/>
          <a:stretch/>
        </p:blipFill>
        <p:spPr>
          <a:xfrm>
            <a:off x="179512" y="-49212"/>
            <a:ext cx="2552700" cy="1461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0385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C1283-F779-4F3C-8120-7A35983F2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MoSCOW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9B3BF-F8E4-4479-98F1-FB5EB045F4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/>
              <a:t>M</a:t>
            </a:r>
            <a:r>
              <a:rPr lang="en-GB"/>
              <a:t>ust have</a:t>
            </a:r>
          </a:p>
          <a:p>
            <a:r>
              <a:rPr lang="en-GB" b="1"/>
              <a:t>S</a:t>
            </a:r>
            <a:r>
              <a:rPr lang="en-GB"/>
              <a:t>hould have</a:t>
            </a:r>
          </a:p>
          <a:p>
            <a:r>
              <a:rPr lang="en-GB" b="1"/>
              <a:t>CO</a:t>
            </a:r>
            <a:r>
              <a:rPr lang="en-GB"/>
              <a:t>uld have </a:t>
            </a:r>
          </a:p>
          <a:p>
            <a:r>
              <a:rPr lang="en-GB" b="1"/>
              <a:t>W</a:t>
            </a:r>
            <a:r>
              <a:rPr lang="en-GB"/>
              <a:t>on’t have (for now)</a:t>
            </a:r>
          </a:p>
          <a:p>
            <a:endParaRPr lang="en-GB"/>
          </a:p>
          <a:p>
            <a:r>
              <a:rPr lang="en-GB"/>
              <a:t>Useful way of defining user priorities – prevents gold plating</a:t>
            </a:r>
          </a:p>
        </p:txBody>
      </p:sp>
    </p:spTree>
    <p:extLst>
      <p:ext uri="{BB962C8B-B14F-4D97-AF65-F5344CB8AC3E}">
        <p14:creationId xmlns:p14="http://schemas.microsoft.com/office/powerpoint/2010/main" val="40083370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Agile PM </a:t>
            </a:r>
            <a:r>
              <a:rPr lang="en-GB" dirty="0"/>
              <a:t>terminology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User stories</a:t>
            </a:r>
          </a:p>
          <a:p>
            <a:r>
              <a:rPr lang="en-GB" dirty="0"/>
              <a:t>Prioritised Requirements List</a:t>
            </a:r>
          </a:p>
          <a:p>
            <a:r>
              <a:rPr lang="en-GB" dirty="0"/>
              <a:t>Product backlog</a:t>
            </a:r>
          </a:p>
          <a:p>
            <a:r>
              <a:rPr lang="en-GB" dirty="0" err="1"/>
              <a:t>Timebox</a:t>
            </a:r>
            <a:endParaRPr lang="en-GB" dirty="0"/>
          </a:p>
          <a:p>
            <a:r>
              <a:rPr lang="en-GB" dirty="0"/>
              <a:t>Scrum</a:t>
            </a:r>
          </a:p>
          <a:p>
            <a:r>
              <a:rPr lang="en-GB" dirty="0"/>
              <a:t>Sprint</a:t>
            </a:r>
          </a:p>
          <a:p>
            <a:r>
              <a:rPr lang="en-GB" dirty="0"/>
              <a:t>Scrum Master</a:t>
            </a:r>
          </a:p>
          <a:p>
            <a:r>
              <a:rPr lang="en-GB" dirty="0"/>
              <a:t>Done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9243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Lean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Toyota from Total Quality Management</a:t>
            </a:r>
          </a:p>
          <a:p>
            <a:r>
              <a:rPr lang="en-GB" dirty="0"/>
              <a:t>Re-engineering production line</a:t>
            </a:r>
          </a:p>
          <a:p>
            <a:r>
              <a:rPr lang="en-GB" dirty="0"/>
              <a:t>Value stream</a:t>
            </a:r>
          </a:p>
          <a:p>
            <a:r>
              <a:rPr lang="en-GB" dirty="0"/>
              <a:t>Reduce waste and delay</a:t>
            </a:r>
          </a:p>
          <a:p>
            <a:r>
              <a:rPr lang="en-GB" dirty="0"/>
              <a:t>Continuous improvement</a:t>
            </a:r>
          </a:p>
        </p:txBody>
      </p:sp>
      <p:pic>
        <p:nvPicPr>
          <p:cNvPr id="5" name="Picture 4" descr="Toyota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0232" y="3329364"/>
            <a:ext cx="2143125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9308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Six Sigma (</a:t>
            </a:r>
            <a:r>
              <a:rPr lang="el-GR" i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6σ</a:t>
            </a:r>
            <a:r>
              <a:rPr lang="en-GB" i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Motorola</a:t>
            </a:r>
          </a:p>
          <a:p>
            <a:r>
              <a:rPr lang="en-GB" dirty="0"/>
              <a:t>Focus on improved consistency/reliability</a:t>
            </a:r>
          </a:p>
          <a:p>
            <a:r>
              <a:rPr lang="en-GB" dirty="0"/>
              <a:t>Black Belt</a:t>
            </a:r>
          </a:p>
          <a:p>
            <a:r>
              <a:rPr lang="en-GB" dirty="0"/>
              <a:t>Problem Statement</a:t>
            </a:r>
          </a:p>
          <a:p>
            <a:r>
              <a:rPr lang="en-GB" dirty="0"/>
              <a:t>Define Measure Analyse Improve Control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Motorola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6216" y="252055"/>
            <a:ext cx="2352675" cy="194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4262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Managing Successful Programmes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Office of Government Commerce</a:t>
            </a:r>
          </a:p>
          <a:p>
            <a:r>
              <a:rPr lang="en-GB" dirty="0"/>
              <a:t>Programme Management</a:t>
            </a:r>
          </a:p>
          <a:p>
            <a:r>
              <a:rPr lang="en-GB" dirty="0"/>
              <a:t>Alignment on strategic goals</a:t>
            </a:r>
          </a:p>
          <a:p>
            <a:r>
              <a:rPr lang="en-GB" dirty="0"/>
              <a:t>Vision statement</a:t>
            </a:r>
          </a:p>
          <a:p>
            <a:r>
              <a:rPr lang="en-GB" dirty="0"/>
              <a:t>Focus on legacy - blueprint</a:t>
            </a:r>
          </a:p>
          <a:p>
            <a:r>
              <a:rPr lang="en-GB" dirty="0"/>
              <a:t>Project portfolio</a:t>
            </a:r>
          </a:p>
          <a:p>
            <a:r>
              <a:rPr lang="en-GB" dirty="0"/>
              <a:t>Tranche</a:t>
            </a:r>
          </a:p>
        </p:txBody>
      </p:sp>
      <p:pic>
        <p:nvPicPr>
          <p:cNvPr id="4" name="Picture 3" descr="Logo for Managing Successful Programmes"/>
          <p:cNvPicPr>
            <a:picLocks noChangeAspect="1"/>
          </p:cNvPicPr>
          <p:nvPr/>
        </p:nvPicPr>
        <p:blipFill rotWithShape="1">
          <a:blip r:embed="rId2"/>
          <a:srcRect b="51233"/>
          <a:stretch/>
        </p:blipFill>
        <p:spPr>
          <a:xfrm>
            <a:off x="7937" y="61310"/>
            <a:ext cx="1905000" cy="418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86004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0444B-E217-465B-BC12-D4592AFD68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Exercise- choosing the right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E74F3-77E1-4E8B-92B5-5607718185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A series of business scenarios  -you have been asked to advise the company on how they should run the project</a:t>
            </a:r>
          </a:p>
          <a:p>
            <a:endParaRPr lang="en-GB"/>
          </a:p>
          <a:p>
            <a:r>
              <a:rPr lang="en-GB"/>
              <a:t>Discuss which approach would be best: PRINCE2, Agile PM, Lean, Six Sigma, MSP</a:t>
            </a:r>
          </a:p>
          <a:p>
            <a:endParaRPr lang="en-GB"/>
          </a:p>
          <a:p>
            <a:r>
              <a:rPr lang="en-GB"/>
              <a:t>Project Management methodologies summary doc</a:t>
            </a:r>
          </a:p>
        </p:txBody>
      </p:sp>
    </p:spTree>
    <p:extLst>
      <p:ext uri="{BB962C8B-B14F-4D97-AF65-F5344CB8AC3E}">
        <p14:creationId xmlns:p14="http://schemas.microsoft.com/office/powerpoint/2010/main" val="6117860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EFBB2-2147-BEB5-8EE3-7C6277DB25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Choosing the right method-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99DF7-EC50-8AE4-B418-5CE7112B36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Suggested approach- </a:t>
            </a:r>
          </a:p>
          <a:p>
            <a:pPr lvl="1"/>
            <a:r>
              <a:rPr lang="en-GB" dirty="0"/>
              <a:t>Show of hands</a:t>
            </a:r>
          </a:p>
          <a:p>
            <a:pPr lvl="1"/>
            <a:r>
              <a:rPr lang="en-GB" dirty="0"/>
              <a:t>If not clear majority, ask for reasons</a:t>
            </a:r>
          </a:p>
          <a:p>
            <a:pPr lvl="1"/>
            <a:r>
              <a:rPr lang="en-GB" dirty="0"/>
              <a:t>Re-do show of hands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74282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eathedr chair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3136" y="1110984"/>
            <a:ext cx="3321985" cy="4188842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>
          <a:xfrm>
            <a:off x="5872952" y="1313733"/>
            <a:ext cx="3173160" cy="434751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Exercise- scenarios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41592" y="4988350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00B050"/>
                </a:solidFill>
              </a:rPr>
              <a:t>Futuristica</a:t>
            </a:r>
            <a:r>
              <a:rPr lang="en-GB" dirty="0"/>
              <a:t> </a:t>
            </a:r>
          </a:p>
          <a:p>
            <a:pPr algn="ctr"/>
            <a:r>
              <a:rPr lang="en-GB" i="1" dirty="0">
                <a:solidFill>
                  <a:srgbClr val="7030A0"/>
                </a:solidFill>
              </a:rPr>
              <a:t>designs for tomorrow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313733"/>
            <a:ext cx="5601616" cy="4203500"/>
          </a:xfrm>
        </p:spPr>
        <p:txBody>
          <a:bodyPr>
            <a:normAutofit/>
          </a:bodyPr>
          <a:lstStyle/>
          <a:p>
            <a:r>
              <a:rPr lang="en-GB"/>
              <a:t>You </a:t>
            </a:r>
            <a:r>
              <a:rPr lang="en-GB" dirty="0"/>
              <a:t>have been asked to advise the company on how they should run the project</a:t>
            </a:r>
          </a:p>
          <a:p>
            <a:r>
              <a:rPr lang="en-GB" dirty="0"/>
              <a:t>Discuss: Which project management methodology would you recommend for this work, and </a:t>
            </a:r>
            <a:r>
              <a:rPr lang="en-GB"/>
              <a:t>why?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26008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i="1" dirty="0"/>
              <a:t>Great Ideas</a:t>
            </a:r>
            <a:r>
              <a:rPr lang="en-GB" dirty="0"/>
              <a:t>, a company specialising in short-run production of designer furniture, has been commissioned by the design company Futuristica to make a limited edition chair.  Futuristica has created a prototype and supplied full information about the materials and designs.  </a:t>
            </a:r>
          </a:p>
          <a:p>
            <a:endParaRPr lang="en-GB" dirty="0"/>
          </a:p>
        </p:txBody>
      </p:sp>
      <p:pic>
        <p:nvPicPr>
          <p:cNvPr id="4" name="Picture 3" descr="Leather chair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-1"/>
            <a:ext cx="1224136" cy="1543085"/>
          </a:xfrm>
          <a:prstGeom prst="rect">
            <a:avLst/>
          </a:prstGeom>
        </p:spPr>
      </p:pic>
      <p:pic>
        <p:nvPicPr>
          <p:cNvPr id="5" name="Picture 4" descr="Furniture workshop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8020" y="97874"/>
            <a:ext cx="1798476" cy="134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79209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00F95-57E7-B41A-5C21-CB6FD2B4C8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Best approach?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74F1E-3796-E7A0-5311-6B8EBB206F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PRINCE2</a:t>
            </a:r>
          </a:p>
          <a:p>
            <a:r>
              <a:rPr lang="en-GB" dirty="0"/>
              <a:t>Agile PM</a:t>
            </a:r>
          </a:p>
          <a:p>
            <a:r>
              <a:rPr lang="en-GB" dirty="0"/>
              <a:t>Lean</a:t>
            </a:r>
          </a:p>
          <a:p>
            <a:r>
              <a:rPr lang="en-GB" dirty="0"/>
              <a:t>Six Sigma</a:t>
            </a:r>
          </a:p>
          <a:p>
            <a:r>
              <a:rPr lang="en-GB" dirty="0"/>
              <a:t>MSP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72852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+mj-lt"/>
              </a:rPr>
              <a:t>Webdings</a:t>
            </a:r>
            <a:r>
              <a:rPr lang="en-GB" dirty="0"/>
              <a:t>, a small website design company, has been commissioned by Futuristica to create and operate a temporary website supporting a short marketing campaign when the new chair is launched</a:t>
            </a:r>
            <a:r>
              <a:rPr lang="en-GB"/>
              <a:t>.  </a:t>
            </a:r>
          </a:p>
          <a:p>
            <a:pPr marL="0" indent="0">
              <a:buNone/>
            </a:pPr>
            <a:r>
              <a:rPr lang="en-GB"/>
              <a:t>Futuristica </a:t>
            </a:r>
            <a:r>
              <a:rPr lang="en-GB" dirty="0"/>
              <a:t>are new to online promotion and haven’t developed a house style. 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Leather chair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-1"/>
            <a:ext cx="1224136" cy="1543085"/>
          </a:xfrm>
          <a:prstGeom prst="rect">
            <a:avLst/>
          </a:prstGeom>
        </p:spPr>
      </p:pic>
      <p:pic>
        <p:nvPicPr>
          <p:cNvPr id="5" name="Picture 4" descr="Team meeti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6256" y="117104"/>
            <a:ext cx="2087724" cy="1391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124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00F95-57E7-B41A-5C21-CB6FD2B4C8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Best approach?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74F1E-3796-E7A0-5311-6B8EBB206F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PRINCE2</a:t>
            </a:r>
          </a:p>
          <a:p>
            <a:r>
              <a:rPr lang="en-GB" dirty="0"/>
              <a:t>Agile PM</a:t>
            </a:r>
          </a:p>
          <a:p>
            <a:r>
              <a:rPr lang="en-GB" dirty="0"/>
              <a:t>Lean</a:t>
            </a:r>
          </a:p>
          <a:p>
            <a:r>
              <a:rPr lang="en-GB" dirty="0"/>
              <a:t>Six Sigma</a:t>
            </a:r>
          </a:p>
          <a:p>
            <a:r>
              <a:rPr lang="en-GB" dirty="0"/>
              <a:t>MSP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22605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+mj-lt"/>
              </a:rPr>
              <a:t>Big </a:t>
            </a:r>
            <a:r>
              <a:rPr lang="en-GB" dirty="0" err="1">
                <a:latin typeface="+mj-lt"/>
              </a:rPr>
              <a:t>Boxco</a:t>
            </a:r>
            <a:r>
              <a:rPr lang="en-GB" dirty="0">
                <a:latin typeface="+mj-lt"/>
              </a:rPr>
              <a:t> has </a:t>
            </a:r>
            <a:r>
              <a:rPr lang="en-GB" dirty="0"/>
              <a:t>decided as a strategic priority that it should reduce the environmental impact of its activities with the goal of achieving ISO 14001 compliance</a:t>
            </a:r>
            <a:r>
              <a:rPr lang="en-GB"/>
              <a:t>.  </a:t>
            </a:r>
          </a:p>
          <a:p>
            <a:pPr marL="0" indent="0">
              <a:buNone/>
            </a:pPr>
            <a:r>
              <a:rPr lang="en-GB"/>
              <a:t>It </a:t>
            </a:r>
            <a:r>
              <a:rPr lang="en-GB" dirty="0"/>
              <a:t>has decided to look at its main impacts: water use, energy, transport, and specialist waste. </a:t>
            </a:r>
          </a:p>
          <a:p>
            <a:endParaRPr lang="en-GB" dirty="0"/>
          </a:p>
        </p:txBody>
      </p:sp>
      <p:pic>
        <p:nvPicPr>
          <p:cNvPr id="4" name="Picture 3" descr="Leather chair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-1"/>
            <a:ext cx="1224136" cy="1543085"/>
          </a:xfrm>
          <a:prstGeom prst="rect">
            <a:avLst/>
          </a:prstGeom>
        </p:spPr>
      </p:pic>
      <p:pic>
        <p:nvPicPr>
          <p:cNvPr id="5" name="Picture 4" descr="BSI ISO14001 Environmental Management logo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8529" y="183025"/>
            <a:ext cx="2057048" cy="1052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1208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00F95-57E7-B41A-5C21-CB6FD2B4C8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Best approach?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74F1E-3796-E7A0-5311-6B8EBB206F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PRINCE2</a:t>
            </a:r>
          </a:p>
          <a:p>
            <a:r>
              <a:rPr lang="en-GB" dirty="0"/>
              <a:t>Agile PM</a:t>
            </a:r>
          </a:p>
          <a:p>
            <a:r>
              <a:rPr lang="en-GB" dirty="0"/>
              <a:t>Lean</a:t>
            </a:r>
          </a:p>
          <a:p>
            <a:r>
              <a:rPr lang="en-GB" dirty="0"/>
              <a:t>Six Sigma</a:t>
            </a:r>
          </a:p>
          <a:p>
            <a:r>
              <a:rPr lang="en-GB" dirty="0"/>
              <a:t>MSP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81797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Swirly Logo is a small marketing and events company that has been commissioned by Futuristica to run the launch event.  </a:t>
            </a:r>
          </a:p>
          <a:p>
            <a:pPr marL="0" indent="0">
              <a:buNone/>
            </a:pPr>
            <a:r>
              <a:rPr lang="en-GB" dirty="0" err="1"/>
              <a:t>Futuristica’s</a:t>
            </a:r>
            <a:r>
              <a:rPr lang="en-GB" dirty="0"/>
              <a:t> marketing department has created the necessary materials, booked the venue, and arranged the speakers. </a:t>
            </a:r>
          </a:p>
          <a:p>
            <a:endParaRPr lang="en-GB" dirty="0"/>
          </a:p>
        </p:txBody>
      </p:sp>
      <p:pic>
        <p:nvPicPr>
          <p:cNvPr id="4" name="Picture 3" descr="Leather chair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-1"/>
            <a:ext cx="1224136" cy="1543085"/>
          </a:xfrm>
          <a:prstGeom prst="rect">
            <a:avLst/>
          </a:prstGeom>
        </p:spPr>
      </p:pic>
      <p:pic>
        <p:nvPicPr>
          <p:cNvPr id="5" name="Picture 4" descr="Conference reception desk"/>
          <p:cNvPicPr>
            <a:picLocks noChangeAspect="1"/>
          </p:cNvPicPr>
          <p:nvPr/>
        </p:nvPicPr>
        <p:blipFill rotWithShape="1">
          <a:blip r:embed="rId3"/>
          <a:srcRect l="2879" r="19268"/>
          <a:stretch/>
        </p:blipFill>
        <p:spPr>
          <a:xfrm>
            <a:off x="6300192" y="119078"/>
            <a:ext cx="2736304" cy="1304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70726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00F95-57E7-B41A-5C21-CB6FD2B4C8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Best approach?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74F1E-3796-E7A0-5311-6B8EBB206F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PRINCE2</a:t>
            </a:r>
          </a:p>
          <a:p>
            <a:r>
              <a:rPr lang="en-GB" dirty="0"/>
              <a:t>Agile PM</a:t>
            </a:r>
          </a:p>
          <a:p>
            <a:r>
              <a:rPr lang="en-GB" dirty="0"/>
              <a:t>Lean</a:t>
            </a:r>
          </a:p>
          <a:p>
            <a:r>
              <a:rPr lang="en-GB" dirty="0"/>
              <a:t>Six Sigma</a:t>
            </a:r>
          </a:p>
          <a:p>
            <a:r>
              <a:rPr lang="en-GB" dirty="0"/>
              <a:t>MSP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49380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Few companies adopt a standard method</a:t>
            </a:r>
          </a:p>
          <a:p>
            <a:r>
              <a:rPr lang="en-GB" dirty="0"/>
              <a:t>Mixture of approaches fitting with business</a:t>
            </a:r>
          </a:p>
          <a:p>
            <a:r>
              <a:rPr lang="en-GB" dirty="0"/>
              <a:t>Advantages/disadvantages to all</a:t>
            </a:r>
          </a:p>
          <a:p>
            <a:r>
              <a:rPr lang="en-GB" dirty="0"/>
              <a:t>Shared best practice- planning, risk, reporting, product/customer value</a:t>
            </a:r>
          </a:p>
        </p:txBody>
      </p:sp>
    </p:spTree>
    <p:extLst>
      <p:ext uri="{BB962C8B-B14F-4D97-AF65-F5344CB8AC3E}">
        <p14:creationId xmlns:p14="http://schemas.microsoft.com/office/powerpoint/2010/main" val="139350590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E611A-DC11-422F-896D-2FD2F03237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ISO9000  Quality accreditation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78363-272E-4F80-BC50-613E82DADF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ISO9000</a:t>
            </a:r>
          </a:p>
          <a:p>
            <a:pPr lvl="1"/>
            <a:r>
              <a:rPr lang="en-GB"/>
              <a:t>Defined roles; processes; quality measures; products</a:t>
            </a:r>
          </a:p>
          <a:p>
            <a:r>
              <a:rPr lang="en-GB"/>
              <a:t>Accredited by external body</a:t>
            </a:r>
          </a:p>
          <a:p>
            <a:endParaRPr lang="en-GB"/>
          </a:p>
          <a:p>
            <a:r>
              <a:rPr lang="en-GB"/>
              <a:t>Ministry of Defence </a:t>
            </a:r>
          </a:p>
          <a:p>
            <a:r>
              <a:rPr lang="en-GB"/>
              <a:t>BS5750</a:t>
            </a:r>
          </a:p>
        </p:txBody>
      </p:sp>
      <p:pic>
        <p:nvPicPr>
          <p:cNvPr id="4" name="Picture 3" descr="ISO 9000 logo">
            <a:extLst>
              <a:ext uri="{FF2B5EF4-FFF2-40B4-BE49-F238E27FC236}">
                <a16:creationId xmlns:a16="http://schemas.microsoft.com/office/drawing/2014/main" id="{9757556B-6A45-4B3D-9640-A23FF2A602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6176" y="3858221"/>
            <a:ext cx="2359174" cy="2544850"/>
          </a:xfrm>
          <a:prstGeom prst="rect">
            <a:avLst/>
          </a:prstGeom>
        </p:spPr>
      </p:pic>
      <p:pic>
        <p:nvPicPr>
          <p:cNvPr id="6" name="Picture 5" descr="UKAS quality management certification">
            <a:extLst>
              <a:ext uri="{FF2B5EF4-FFF2-40B4-BE49-F238E27FC236}">
                <a16:creationId xmlns:a16="http://schemas.microsoft.com/office/drawing/2014/main" id="{FACDDE66-C4CD-40EC-A099-4B8EAF552D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5856" y="5301208"/>
            <a:ext cx="2017712" cy="1340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07540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5E626-0CF0-4B96-85BD-8EAF758C5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PRINCE2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6554E-90F3-419E-AB21-A14A3F1903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71149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>
            <a:extLst>
              <a:ext uri="{FF2B5EF4-FFF2-40B4-BE49-F238E27FC236}">
                <a16:creationId xmlns:a16="http://schemas.microsoft.com/office/drawing/2014/main" id="{9D5FBCEF-15E4-4A07-84B1-C4785D51133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Documentation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55A267E9-1498-4918-829C-D18FF744A97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PRINCE2 manual: </a:t>
            </a:r>
            <a:r>
              <a:rPr lang="en-US" altLang="en-US" i="1"/>
              <a:t>'Managing Successful Projects with PRINCE2</a:t>
            </a:r>
            <a:r>
              <a:rPr lang="en-US" altLang="en-US" b="1" i="1"/>
              <a:t>”</a:t>
            </a:r>
            <a:r>
              <a:rPr lang="en-US" altLang="en-US" i="1"/>
              <a:t> </a:t>
            </a:r>
          </a:p>
          <a:p>
            <a:pPr eaLnBrk="1" hangingPunct="1"/>
            <a:r>
              <a:rPr lang="en-GB" altLang="en-US"/>
              <a:t>Colin Bentley </a:t>
            </a:r>
            <a:r>
              <a:rPr lang="en-GB" altLang="en-US" i="1"/>
              <a:t>PRINCE2: A practical handbook</a:t>
            </a:r>
          </a:p>
          <a:p>
            <a:pPr eaLnBrk="1" hangingPunct="1"/>
            <a:r>
              <a:rPr lang="en-GB" altLang="en-US"/>
              <a:t>prince2.wiki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 i="1"/>
          </a:p>
        </p:txBody>
      </p:sp>
      <p:pic>
        <p:nvPicPr>
          <p:cNvPr id="5124" name="Picture 7" descr="Managing successful projects with PRINCE2 [Book]">
            <a:extLst>
              <a:ext uri="{FF2B5EF4-FFF2-40B4-BE49-F238E27FC236}">
                <a16:creationId xmlns:a16="http://schemas.microsoft.com/office/drawing/2014/main" id="{78D3B343-596B-4EA8-8262-25C810E2A0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2556" y="3789040"/>
            <a:ext cx="2251547" cy="29839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01121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>
            <a:extLst>
              <a:ext uri="{FF2B5EF4-FFF2-40B4-BE49-F238E27FC236}">
                <a16:creationId xmlns:a16="http://schemas.microsoft.com/office/drawing/2014/main" id="{2389B135-AF8E-481C-B489-A93058929A4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PRINCE2 variables 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2F43D41A-7618-49BA-86B8-48295B2F94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Costs </a:t>
            </a:r>
          </a:p>
          <a:p>
            <a:pPr eaLnBrk="1" hangingPunct="1"/>
            <a:r>
              <a:rPr lang="en-GB" altLang="en-US"/>
              <a:t>Timescales </a:t>
            </a:r>
          </a:p>
          <a:p>
            <a:pPr eaLnBrk="1" hangingPunct="1"/>
            <a:r>
              <a:rPr lang="en-GB" altLang="en-US"/>
              <a:t>Quality 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Scope </a:t>
            </a:r>
          </a:p>
          <a:p>
            <a:pPr eaLnBrk="1" hangingPunct="1"/>
            <a:r>
              <a:rPr lang="en-GB" altLang="en-US"/>
              <a:t>Risk </a:t>
            </a:r>
          </a:p>
          <a:p>
            <a:pPr eaLnBrk="1" hangingPunct="1"/>
            <a:r>
              <a:rPr lang="en-GB" altLang="en-US"/>
              <a:t>Benefits</a:t>
            </a:r>
          </a:p>
        </p:txBody>
      </p:sp>
    </p:spTree>
    <p:extLst>
      <p:ext uri="{BB962C8B-B14F-4D97-AF65-F5344CB8AC3E}">
        <p14:creationId xmlns:p14="http://schemas.microsoft.com/office/powerpoint/2010/main" val="406495751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AutoShape 2">
            <a:extLst>
              <a:ext uri="{FF2B5EF4-FFF2-40B4-BE49-F238E27FC236}">
                <a16:creationId xmlns:a16="http://schemas.microsoft.com/office/drawing/2014/main" id="{D6E1FFBF-1D31-42D8-80BC-F098377E6E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PRINCE2 concepts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07496891-D12D-49D6-9FEE-F3B1DAE805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Principles</a:t>
            </a:r>
          </a:p>
          <a:p>
            <a:pPr eaLnBrk="1" hangingPunct="1"/>
            <a:r>
              <a:rPr lang="en-GB" altLang="en-US"/>
              <a:t>Themes</a:t>
            </a:r>
          </a:p>
          <a:p>
            <a:pPr eaLnBrk="1" hangingPunct="1"/>
            <a:r>
              <a:rPr lang="en-GB" altLang="en-US"/>
              <a:t>Processes</a:t>
            </a:r>
          </a:p>
        </p:txBody>
      </p:sp>
    </p:spTree>
    <p:extLst>
      <p:ext uri="{BB962C8B-B14F-4D97-AF65-F5344CB8AC3E}">
        <p14:creationId xmlns:p14="http://schemas.microsoft.com/office/powerpoint/2010/main" val="260187245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AutoShape 2">
            <a:extLst>
              <a:ext uri="{FF2B5EF4-FFF2-40B4-BE49-F238E27FC236}">
                <a16:creationId xmlns:a16="http://schemas.microsoft.com/office/drawing/2014/main" id="{A3CB5FF4-0F20-4301-B4E0-418FFFF1F4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PRINCE2 principles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C003AF93-64B0-49E7-93CA-E6D4E1BE966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Continuing business justification</a:t>
            </a:r>
          </a:p>
          <a:p>
            <a:pPr eaLnBrk="1" hangingPunct="1"/>
            <a:r>
              <a:rPr lang="en-GB" altLang="en-US"/>
              <a:t>Defined roles and responsibilities</a:t>
            </a:r>
          </a:p>
          <a:p>
            <a:pPr eaLnBrk="1" hangingPunct="1"/>
            <a:r>
              <a:rPr lang="en-GB" altLang="en-US"/>
              <a:t>Learn from experience (Lessons learned)</a:t>
            </a:r>
          </a:p>
          <a:p>
            <a:pPr eaLnBrk="1" hangingPunct="1"/>
            <a:r>
              <a:rPr lang="en-GB" altLang="en-US"/>
              <a:t>Manage by stages</a:t>
            </a:r>
          </a:p>
          <a:p>
            <a:pPr eaLnBrk="1" hangingPunct="1"/>
            <a:r>
              <a:rPr lang="en-GB" altLang="en-US"/>
              <a:t>Manage by exception</a:t>
            </a:r>
          </a:p>
          <a:p>
            <a:pPr eaLnBrk="1" hangingPunct="1"/>
            <a:r>
              <a:rPr lang="en-GB" altLang="en-US"/>
              <a:t>Product-led planning</a:t>
            </a:r>
          </a:p>
          <a:p>
            <a:pPr eaLnBrk="1" hangingPunct="1"/>
            <a:r>
              <a:rPr lang="en-GB" altLang="en-US"/>
              <a:t>Tailoring</a:t>
            </a:r>
          </a:p>
        </p:txBody>
      </p:sp>
    </p:spTree>
    <p:extLst>
      <p:ext uri="{BB962C8B-B14F-4D97-AF65-F5344CB8AC3E}">
        <p14:creationId xmlns:p14="http://schemas.microsoft.com/office/powerpoint/2010/main" val="152081724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AutoShape 2">
            <a:extLst>
              <a:ext uri="{FF2B5EF4-FFF2-40B4-BE49-F238E27FC236}">
                <a16:creationId xmlns:a16="http://schemas.microsoft.com/office/drawing/2014/main" id="{90FFC439-9281-4129-B00C-06F4F3FB4C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PRINCE2 themes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66C025B3-3C59-4F51-A43F-195DEBD821C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Progress</a:t>
            </a:r>
          </a:p>
          <a:p>
            <a:pPr eaLnBrk="1" hangingPunct="1"/>
            <a:r>
              <a:rPr lang="en-GB" altLang="en-US"/>
              <a:t>Organisation</a:t>
            </a:r>
          </a:p>
          <a:p>
            <a:pPr eaLnBrk="1" hangingPunct="1"/>
            <a:r>
              <a:rPr lang="en-GB" altLang="en-US"/>
              <a:t>Quality</a:t>
            </a:r>
          </a:p>
          <a:p>
            <a:pPr eaLnBrk="1" hangingPunct="1"/>
            <a:r>
              <a:rPr lang="en-GB" altLang="en-US"/>
              <a:t>Risk</a:t>
            </a:r>
          </a:p>
          <a:p>
            <a:pPr eaLnBrk="1" hangingPunct="1"/>
            <a:r>
              <a:rPr lang="en-GB" altLang="en-US"/>
              <a:t>Business case</a:t>
            </a:r>
          </a:p>
          <a:p>
            <a:pPr eaLnBrk="1" hangingPunct="1"/>
            <a:r>
              <a:rPr lang="en-GB" altLang="en-US"/>
              <a:t>Change</a:t>
            </a:r>
          </a:p>
          <a:p>
            <a:pPr eaLnBrk="1" hangingPunct="1"/>
            <a:r>
              <a:rPr lang="en-GB" altLang="en-US"/>
              <a:t>Plans</a:t>
            </a:r>
          </a:p>
        </p:txBody>
      </p:sp>
    </p:spTree>
    <p:extLst>
      <p:ext uri="{BB962C8B-B14F-4D97-AF65-F5344CB8AC3E}">
        <p14:creationId xmlns:p14="http://schemas.microsoft.com/office/powerpoint/2010/main" val="388306211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AutoShape 2">
            <a:extLst>
              <a:ext uri="{FF2B5EF4-FFF2-40B4-BE49-F238E27FC236}">
                <a16:creationId xmlns:a16="http://schemas.microsoft.com/office/drawing/2014/main" id="{25D09E01-7D10-4E92-A1FD-D0C49BA1138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PRINCE2 processes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54015603-BF7B-4D00-9FE9-207679396D7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400"/>
              <a:t>Starting Up </a:t>
            </a:r>
          </a:p>
          <a:p>
            <a:pPr eaLnBrk="1" hangingPunct="1"/>
            <a:r>
              <a:rPr lang="en-GB" altLang="en-US" sz="2400"/>
              <a:t>Initiating a Project</a:t>
            </a:r>
          </a:p>
          <a:p>
            <a:pPr eaLnBrk="1" hangingPunct="1"/>
            <a:r>
              <a:rPr lang="en-GB" altLang="en-US" sz="2400"/>
              <a:t>Authorising a Project</a:t>
            </a:r>
          </a:p>
          <a:p>
            <a:pPr eaLnBrk="1" hangingPunct="1"/>
            <a:r>
              <a:rPr lang="en-GB" altLang="en-US" sz="2400"/>
              <a:t>Directing a Project</a:t>
            </a:r>
          </a:p>
          <a:p>
            <a:pPr eaLnBrk="1" hangingPunct="1"/>
            <a:r>
              <a:rPr lang="en-GB" altLang="en-US" sz="2400"/>
              <a:t>Controlling a Stage</a:t>
            </a:r>
          </a:p>
          <a:p>
            <a:pPr eaLnBrk="1" hangingPunct="1"/>
            <a:r>
              <a:rPr lang="en-GB" altLang="en-US" sz="2400"/>
              <a:t>Managing Product Delivery</a:t>
            </a:r>
          </a:p>
          <a:p>
            <a:pPr eaLnBrk="1" hangingPunct="1"/>
            <a:r>
              <a:rPr lang="en-GB" altLang="en-US" sz="2400"/>
              <a:t>Managing Stage Boundaries</a:t>
            </a:r>
          </a:p>
          <a:p>
            <a:pPr eaLnBrk="1" hangingPunct="1"/>
            <a:r>
              <a:rPr lang="en-GB" altLang="en-US" sz="2400"/>
              <a:t>Closing a Project</a:t>
            </a:r>
          </a:p>
          <a:p>
            <a:pPr eaLnBrk="1" hangingPunct="1"/>
            <a:endParaRPr lang="en-GB" altLang="en-US" sz="2400"/>
          </a:p>
        </p:txBody>
      </p:sp>
    </p:spTree>
    <p:extLst>
      <p:ext uri="{BB962C8B-B14F-4D97-AF65-F5344CB8AC3E}">
        <p14:creationId xmlns:p14="http://schemas.microsoft.com/office/powerpoint/2010/main" val="275760862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1CE76-EA60-49E4-A4D0-BC94C710D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Content Placeholder 7" descr="Project timeline Start  Up">
            <a:extLst>
              <a:ext uri="{FF2B5EF4-FFF2-40B4-BE49-F238E27FC236}">
                <a16:creationId xmlns:a16="http://schemas.microsoft.com/office/drawing/2014/main" id="{50FD79B9-4622-4E1E-AE14-52ACE165FB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679" y="70049"/>
            <a:ext cx="7324947" cy="3142928"/>
          </a:xfrm>
        </p:spPr>
      </p:pic>
      <p:pic>
        <p:nvPicPr>
          <p:cNvPr id="9" name="Picture 8" descr="Project timeline Initiating a Project">
            <a:extLst>
              <a:ext uri="{FF2B5EF4-FFF2-40B4-BE49-F238E27FC236}">
                <a16:creationId xmlns:a16="http://schemas.microsoft.com/office/drawing/2014/main" id="{98AE617C-0E04-419D-9752-1A241212D2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834" y="3272715"/>
            <a:ext cx="7473064" cy="3220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396945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28331-6BE5-4054-A658-52A32CA72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B9F7A-DC55-4117-8D4E-21B14B300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Project timeline Delivery stage ">
            <a:extLst>
              <a:ext uri="{FF2B5EF4-FFF2-40B4-BE49-F238E27FC236}">
                <a16:creationId xmlns:a16="http://schemas.microsoft.com/office/drawing/2014/main" id="{7DF8499B-5BC6-446A-B5F6-0AEAC54A4F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06" y="8137"/>
            <a:ext cx="7951946" cy="3420863"/>
          </a:xfrm>
          <a:prstGeom prst="rect">
            <a:avLst/>
          </a:prstGeom>
        </p:spPr>
      </p:pic>
      <p:pic>
        <p:nvPicPr>
          <p:cNvPr id="1026" name="Picture 2" descr="Final Delivery Stage">
            <a:extLst>
              <a:ext uri="{FF2B5EF4-FFF2-40B4-BE49-F238E27FC236}">
                <a16:creationId xmlns:a16="http://schemas.microsoft.com/office/drawing/2014/main" id="{340662DC-938C-4AAF-9C32-B61F384C92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833" y="3568382"/>
            <a:ext cx="7924800" cy="3289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420868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AutoShape 2">
            <a:extLst>
              <a:ext uri="{FF2B5EF4-FFF2-40B4-BE49-F238E27FC236}">
                <a16:creationId xmlns:a16="http://schemas.microsoft.com/office/drawing/2014/main" id="{6DEF00E6-CD32-4171-B388-336D57625E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Key roles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F9E1FCA1-402D-40E1-A6AB-9CDE987044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Project Executive</a:t>
            </a:r>
          </a:p>
          <a:p>
            <a:pPr eaLnBrk="1" hangingPunct="1"/>
            <a:r>
              <a:rPr lang="en-GB" altLang="en-US"/>
              <a:t>Project Board</a:t>
            </a:r>
          </a:p>
          <a:p>
            <a:pPr eaLnBrk="1" hangingPunct="1"/>
            <a:r>
              <a:rPr lang="en-GB" altLang="en-US"/>
              <a:t>Senior Supplier</a:t>
            </a:r>
          </a:p>
          <a:p>
            <a:pPr eaLnBrk="1" hangingPunct="1"/>
            <a:r>
              <a:rPr lang="en-GB" altLang="en-US"/>
              <a:t>Senior User</a:t>
            </a:r>
          </a:p>
          <a:p>
            <a:pPr eaLnBrk="1" hangingPunct="1"/>
            <a:r>
              <a:rPr lang="en-GB" altLang="en-US"/>
              <a:t>Business Sponsor</a:t>
            </a:r>
          </a:p>
          <a:p>
            <a:pPr eaLnBrk="1" hangingPunct="1"/>
            <a:r>
              <a:rPr lang="en-GB" altLang="en-US"/>
              <a:t>Project Manager</a:t>
            </a:r>
          </a:p>
          <a:p>
            <a:pPr eaLnBrk="1" hangingPunct="1"/>
            <a:r>
              <a:rPr lang="en-GB" altLang="en-US"/>
              <a:t>Project Support</a:t>
            </a:r>
          </a:p>
          <a:p>
            <a:pPr eaLnBrk="1" hangingPunct="1"/>
            <a:r>
              <a:rPr lang="en-GB" altLang="en-US"/>
              <a:t>Teams     </a:t>
            </a:r>
          </a:p>
        </p:txBody>
      </p:sp>
    </p:spTree>
    <p:extLst>
      <p:ext uri="{BB962C8B-B14F-4D97-AF65-F5344CB8AC3E}">
        <p14:creationId xmlns:p14="http://schemas.microsoft.com/office/powerpoint/2010/main" val="118689409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AutoShape 2">
            <a:extLst>
              <a:ext uri="{FF2B5EF4-FFF2-40B4-BE49-F238E27FC236}">
                <a16:creationId xmlns:a16="http://schemas.microsoft.com/office/drawing/2014/main" id="{0E6D7E34-5453-4F88-A833-1EA2CE448A9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Key documents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12C39CE1-58A2-4437-84CB-D24CC95A775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400"/>
              <a:t>Project brief</a:t>
            </a:r>
          </a:p>
          <a:p>
            <a:pPr eaLnBrk="1" hangingPunct="1"/>
            <a:r>
              <a:rPr lang="en-GB" altLang="en-US" sz="2400"/>
              <a:t>Project Initiation Document</a:t>
            </a:r>
          </a:p>
          <a:p>
            <a:pPr eaLnBrk="1" hangingPunct="1"/>
            <a:r>
              <a:rPr lang="en-GB" altLang="en-US" sz="2400"/>
              <a:t>Project Plan</a:t>
            </a:r>
          </a:p>
          <a:p>
            <a:pPr eaLnBrk="1" hangingPunct="1"/>
            <a:r>
              <a:rPr lang="en-GB" altLang="en-US" sz="2400"/>
              <a:t>Work Package</a:t>
            </a:r>
          </a:p>
          <a:p>
            <a:pPr eaLnBrk="1" hangingPunct="1"/>
            <a:r>
              <a:rPr lang="en-GB" altLang="en-US" sz="2400"/>
              <a:t>Risk register</a:t>
            </a:r>
          </a:p>
          <a:p>
            <a:pPr eaLnBrk="1" hangingPunct="1"/>
            <a:r>
              <a:rPr lang="en-GB" altLang="en-US" sz="2400"/>
              <a:t>Lessons learned log</a:t>
            </a:r>
          </a:p>
          <a:p>
            <a:pPr eaLnBrk="1" hangingPunct="1"/>
            <a:r>
              <a:rPr lang="en-GB" altLang="en-US" sz="2400"/>
              <a:t>Quality register</a:t>
            </a:r>
          </a:p>
          <a:p>
            <a:pPr eaLnBrk="1" hangingPunct="1"/>
            <a:r>
              <a:rPr lang="en-GB" altLang="en-US" sz="2400"/>
              <a:t>Product descriptions</a:t>
            </a:r>
          </a:p>
        </p:txBody>
      </p:sp>
    </p:spTree>
    <p:extLst>
      <p:ext uri="{BB962C8B-B14F-4D97-AF65-F5344CB8AC3E}">
        <p14:creationId xmlns:p14="http://schemas.microsoft.com/office/powerpoint/2010/main" val="191242774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93818-AB61-41D8-85E8-FBE011DFD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Working with PRINCE2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4D6F58-3508-4816-B6C4-C95364624C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Version control</a:t>
            </a:r>
          </a:p>
          <a:p>
            <a:r>
              <a:rPr lang="en-GB"/>
              <a:t>Risk log</a:t>
            </a:r>
          </a:p>
          <a:p>
            <a:r>
              <a:rPr lang="en-GB"/>
              <a:t>Issue log</a:t>
            </a:r>
          </a:p>
          <a:p>
            <a:r>
              <a:rPr lang="en-GB"/>
              <a:t>Change </a:t>
            </a:r>
          </a:p>
          <a:p>
            <a:r>
              <a:rPr lang="en-GB"/>
              <a:t>Product specifications</a:t>
            </a:r>
          </a:p>
          <a:p>
            <a:r>
              <a:rPr lang="en-GB"/>
              <a:t>Meetings</a:t>
            </a:r>
          </a:p>
        </p:txBody>
      </p:sp>
    </p:spTree>
    <p:extLst>
      <p:ext uri="{BB962C8B-B14F-4D97-AF65-F5344CB8AC3E}">
        <p14:creationId xmlns:p14="http://schemas.microsoft.com/office/powerpoint/2010/main" val="425742221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E2713-AD23-46DC-9AF7-D397DAE259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Product based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6F6D85-553E-4D53-975B-E8074585AA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Define product (published report)</a:t>
            </a:r>
          </a:p>
          <a:p>
            <a:r>
              <a:rPr lang="en-GB"/>
              <a:t>Quality criteria (100 pages, 20 illustrations, peer review)</a:t>
            </a:r>
          </a:p>
          <a:p>
            <a:r>
              <a:rPr lang="en-GB"/>
              <a:t>Define work needed to create product (tasks/ subtasks/ work packages)</a:t>
            </a:r>
          </a:p>
          <a:p>
            <a:r>
              <a:rPr lang="en-GB"/>
              <a:t>Phasing/ stages/ review points</a:t>
            </a:r>
          </a:p>
          <a:p>
            <a:r>
              <a:rPr lang="en-GB"/>
              <a:t>Intended to keep activity focused on delivering benefits</a:t>
            </a:r>
          </a:p>
          <a:p>
            <a:r>
              <a:rPr lang="en-GB"/>
              <a:t>Used by MoRPHE</a:t>
            </a:r>
          </a:p>
        </p:txBody>
      </p:sp>
    </p:spTree>
    <p:extLst>
      <p:ext uri="{BB962C8B-B14F-4D97-AF65-F5344CB8AC3E}">
        <p14:creationId xmlns:p14="http://schemas.microsoft.com/office/powerpoint/2010/main" val="215445193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28B1E-F3AC-4240-B786-7120E8B208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Criticisms of PRINCE2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D19C3E-5A82-440A-8B8A-2B94932E8E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Too bureaucratic</a:t>
            </a:r>
          </a:p>
          <a:p>
            <a:r>
              <a:rPr lang="en-GB" dirty="0"/>
              <a:t>Too complex</a:t>
            </a:r>
          </a:p>
          <a:p>
            <a:r>
              <a:rPr lang="en-GB" dirty="0" err="1"/>
              <a:t>Timeconsuming</a:t>
            </a:r>
            <a:r>
              <a:rPr lang="en-GB" dirty="0"/>
              <a:t> reports </a:t>
            </a:r>
          </a:p>
          <a:p>
            <a:r>
              <a:rPr lang="en-GB" dirty="0"/>
              <a:t>Too much oversight</a:t>
            </a:r>
          </a:p>
          <a:p>
            <a:r>
              <a:rPr lang="en-GB" dirty="0"/>
              <a:t>Too inflexible- changes needed</a:t>
            </a:r>
          </a:p>
          <a:p>
            <a:r>
              <a:rPr lang="en-GB" dirty="0"/>
              <a:t>Disengagement of Project Board</a:t>
            </a:r>
          </a:p>
          <a:p>
            <a:r>
              <a:rPr lang="en-GB" dirty="0"/>
              <a:t>Duplication of existing processes/documents</a:t>
            </a:r>
          </a:p>
          <a:p>
            <a:r>
              <a:rPr lang="en-GB" dirty="0"/>
              <a:t>Doesn’t actually reduce risk of failure</a:t>
            </a:r>
          </a:p>
          <a:p>
            <a:r>
              <a:rPr lang="en-GB" dirty="0"/>
              <a:t>Tailoring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64577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84D5A-6A3F-47B1-A73D-6F94C128B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Lean management and process mapping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71329-F716-4489-B841-2DEDA830B4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General aim: reduce duration and complexity of work process </a:t>
            </a:r>
          </a:p>
          <a:p>
            <a:r>
              <a:rPr lang="en-GB"/>
              <a:t>Where is value added?</a:t>
            </a:r>
          </a:p>
          <a:p>
            <a:r>
              <a:rPr lang="en-GB"/>
              <a:t>Can work be reordered?</a:t>
            </a:r>
          </a:p>
          <a:p>
            <a:r>
              <a:rPr lang="en-GB"/>
              <a:t>Parallel tasks?</a:t>
            </a:r>
          </a:p>
          <a:p>
            <a:r>
              <a:rPr lang="en-GB"/>
              <a:t>Reduce inventory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68086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C7107-5634-4C80-8B5E-D2BC215346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PRINCE2 Agile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CCD002-F743-44BF-8103-810758D37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631" y="2276872"/>
            <a:ext cx="7693025" cy="3724275"/>
          </a:xfrm>
        </p:spPr>
        <p:txBody>
          <a:bodyPr/>
          <a:lstStyle/>
          <a:p>
            <a:r>
              <a:rPr lang="en-GB" dirty="0"/>
              <a:t>prince2agile.wiki</a:t>
            </a:r>
          </a:p>
          <a:p>
            <a:pPr marL="0" indent="0">
              <a:buNone/>
            </a:pPr>
            <a:r>
              <a:rPr lang="en-GB" dirty="0"/>
              <a:t>accommodates</a:t>
            </a:r>
          </a:p>
          <a:p>
            <a:pPr marL="0" indent="0">
              <a:buNone/>
            </a:pPr>
            <a:r>
              <a:rPr lang="en-GB" dirty="0"/>
              <a:t>Agile sprints/</a:t>
            </a:r>
          </a:p>
          <a:p>
            <a:pPr marL="0" indent="0">
              <a:buNone/>
            </a:pPr>
            <a:r>
              <a:rPr lang="en-GB" dirty="0"/>
              <a:t>scrums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5B1429-2BDF-4958-A48C-DA6E840D8F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6176" y="260648"/>
            <a:ext cx="2613015" cy="616530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1852E24-B541-40AF-800F-AD0B37D50A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699" y="2780928"/>
            <a:ext cx="2347975" cy="40437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A91FA37-1393-2168-7AAE-3AF2363C6C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43" y="5750373"/>
            <a:ext cx="9144000" cy="622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31661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2BB7B-EAEF-0EC0-E718-2EA0B8B38C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D0E66B-258A-6B25-8A58-D3AAA50C4F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Range of PM methodologies </a:t>
            </a:r>
          </a:p>
          <a:p>
            <a:r>
              <a:rPr lang="en-GB" dirty="0"/>
              <a:t>Suitability depends on context</a:t>
            </a:r>
          </a:p>
          <a:p>
            <a:r>
              <a:rPr lang="en-GB" dirty="0"/>
              <a:t>PRINCE2 </a:t>
            </a:r>
          </a:p>
          <a:p>
            <a:r>
              <a:rPr lang="en-GB" dirty="0"/>
              <a:t>PRINCE2 Agile </a:t>
            </a:r>
          </a:p>
          <a:p>
            <a:endParaRPr lang="en-GB" dirty="0"/>
          </a:p>
          <a:p>
            <a:r>
              <a:rPr lang="en-GB" dirty="0"/>
              <a:t>Task for next week: Working in Projects Using </a:t>
            </a:r>
            <a:r>
              <a:rPr lang="en-GB" dirty="0" err="1"/>
              <a:t>MoRPHE</a:t>
            </a:r>
            <a:r>
              <a:rPr lang="en-GB" dirty="0"/>
              <a:t> course (see </a:t>
            </a:r>
            <a:r>
              <a:rPr lang="en-GB" dirty="0" err="1"/>
              <a:t>MoRPHE</a:t>
            </a:r>
            <a:r>
              <a:rPr lang="en-GB" dirty="0"/>
              <a:t> tile)</a:t>
            </a:r>
          </a:p>
        </p:txBody>
      </p:sp>
    </p:spTree>
    <p:extLst>
      <p:ext uri="{BB962C8B-B14F-4D97-AF65-F5344CB8AC3E}">
        <p14:creationId xmlns:p14="http://schemas.microsoft.com/office/powerpoint/2010/main" val="38751589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ABD91-3C3C-40E0-3406-FC9AD1103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KSBs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75E5E7F-E43B-C015-C0FD-FA18D54148F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2209564"/>
          <a:ext cx="8229600" cy="3712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94016">
                  <a:extLst>
                    <a:ext uri="{9D8B030D-6E8A-4147-A177-3AD203B41FA5}">
                      <a16:colId xmlns:a16="http://schemas.microsoft.com/office/drawing/2014/main" val="3987119202"/>
                    </a:ext>
                  </a:extLst>
                </a:gridCol>
                <a:gridCol w="7635584">
                  <a:extLst>
                    <a:ext uri="{9D8B030D-6E8A-4147-A177-3AD203B41FA5}">
                      <a16:colId xmlns:a16="http://schemas.microsoft.com/office/drawing/2014/main" val="1475498912"/>
                    </a:ext>
                  </a:extLst>
                </a:gridCol>
              </a:tblGrid>
              <a:tr h="37126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K8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6827" marR="6682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legal requirements, professional standards, relevant procedures and guidelines relevant to archaeological investigation and the processing, publication and storage of data and materials 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6827" marR="66827" marT="0" marB="0"/>
                </a:tc>
                <a:extLst>
                  <a:ext uri="{0D108BD9-81ED-4DB2-BD59-A6C34878D82A}">
                    <a16:rowId xmlns:a16="http://schemas.microsoft.com/office/drawing/2014/main" val="1684781002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45C71C3-21FA-A791-F35A-B2B478519FE2}"/>
              </a:ext>
            </a:extLst>
          </p:cNvPr>
          <p:cNvGraphicFramePr>
            <a:graphicFrameLocks noGrp="1"/>
          </p:cNvGraphicFramePr>
          <p:nvPr/>
        </p:nvGraphicFramePr>
        <p:xfrm>
          <a:off x="451723" y="2546950"/>
          <a:ext cx="8229600" cy="34975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94016">
                  <a:extLst>
                    <a:ext uri="{9D8B030D-6E8A-4147-A177-3AD203B41FA5}">
                      <a16:colId xmlns:a16="http://schemas.microsoft.com/office/drawing/2014/main" val="488251229"/>
                    </a:ext>
                  </a:extLst>
                </a:gridCol>
                <a:gridCol w="7635584">
                  <a:extLst>
                    <a:ext uri="{9D8B030D-6E8A-4147-A177-3AD203B41FA5}">
                      <a16:colId xmlns:a16="http://schemas.microsoft.com/office/drawing/2014/main" val="4143684302"/>
                    </a:ext>
                  </a:extLst>
                </a:gridCol>
              </a:tblGrid>
              <a:tr h="18563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>
                          <a:effectLst/>
                        </a:rPr>
                        <a:t>B4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6827" marR="6682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100" dirty="0">
                          <a:effectLst/>
                        </a:rPr>
                        <a:t>work effectively individually and as part of a team including professional collaboration and cross-disciplinary dialogue 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6827" marR="66827" marT="0" marB="0"/>
                </a:tc>
                <a:extLst>
                  <a:ext uri="{0D108BD9-81ED-4DB2-BD59-A6C34878D82A}">
                    <a16:rowId xmlns:a16="http://schemas.microsoft.com/office/drawing/2014/main" val="15872715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82947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apsules">
  <a:themeElements>
    <a:clrScheme name="Capsules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Capsule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Capsules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psules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psules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psules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psules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psules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psules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psules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2B36F897-31F2-4300-8B4A-FAF541D0ADFB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  <TaxCatchAll xmlns="8ee9550b-f5f4-4dde-bce5-39f4ba45c2f1" xsi:nil="true"/>
    <lcf76f155ced4ddcb4097134ff3c332f xmlns="92c24619-d6d5-42cf-b618-23d930ad9f20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www.w3.org/XML/1998/namespace"/>
    <ds:schemaRef ds:uri="303dbf9b-b85b-46a0-94f1-894078c07ecd"/>
    <ds:schemaRef ds:uri="http://schemas.microsoft.com/office/2006/metadata/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purl.org/dc/terms/"/>
    <ds:schemaRef ds:uri="92c24619-d6d5-42cf-b618-23d930ad9f20"/>
    <ds:schemaRef ds:uri="8ee9550b-f5f4-4dde-bce5-39f4ba45c2f1"/>
  </ds:schemaRefs>
</ds:datastoreItem>
</file>

<file path=customXml/itemProps3.xml><?xml version="1.0" encoding="utf-8"?>
<ds:datastoreItem xmlns:ds="http://schemas.openxmlformats.org/officeDocument/2006/customXml" ds:itemID="{B356D04E-28EF-4A6A-B96E-31BC1B4B411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771</TotalTime>
  <Words>1028</Words>
  <Application>Microsoft Office PowerPoint</Application>
  <PresentationFormat>On-screen Show (4:3)</PresentationFormat>
  <Paragraphs>267</Paragraphs>
  <Slides>46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46</vt:i4>
      </vt:variant>
    </vt:vector>
  </HeadingPairs>
  <TitlesOfParts>
    <vt:vector size="55" baseType="lpstr">
      <vt:lpstr>Lucida</vt:lpstr>
      <vt:lpstr>Myriad Pro</vt:lpstr>
      <vt:lpstr>Arial</vt:lpstr>
      <vt:lpstr>Calibri</vt:lpstr>
      <vt:lpstr>Calibri Light</vt:lpstr>
      <vt:lpstr>Wingdings</vt:lpstr>
      <vt:lpstr>20140311PresentationUWTSDTemplate</vt:lpstr>
      <vt:lpstr>Capsules</vt:lpstr>
      <vt:lpstr>Office Theme</vt:lpstr>
      <vt:lpstr>HPAR7003 Archaeological Project Planning and Delivery</vt:lpstr>
      <vt:lpstr>Session outline</vt:lpstr>
      <vt:lpstr>KSBs</vt:lpstr>
      <vt:lpstr>HERs </vt:lpstr>
      <vt:lpstr>Archaeological exceptionalism</vt:lpstr>
      <vt:lpstr>Project management methodologies</vt:lpstr>
      <vt:lpstr>Common project management systems</vt:lpstr>
      <vt:lpstr>PowerPoint Presentation</vt:lpstr>
      <vt:lpstr>PowerPoint Presentation</vt:lpstr>
      <vt:lpstr>Agile Project Management</vt:lpstr>
      <vt:lpstr>MoSCOW</vt:lpstr>
      <vt:lpstr>Agile PM terminology</vt:lpstr>
      <vt:lpstr>Lean management</vt:lpstr>
      <vt:lpstr>Six Sigma (6σ)</vt:lpstr>
      <vt:lpstr>Managing Successful Programmes </vt:lpstr>
      <vt:lpstr>Exercise- choosing the right method</vt:lpstr>
      <vt:lpstr>Choosing the right method- discussion</vt:lpstr>
      <vt:lpstr>Exercise- scenarios</vt:lpstr>
      <vt:lpstr>Scenario 1</vt:lpstr>
      <vt:lpstr>Best approach?</vt:lpstr>
      <vt:lpstr>Scenario 2</vt:lpstr>
      <vt:lpstr>Best approach?</vt:lpstr>
      <vt:lpstr>Scenario 3</vt:lpstr>
      <vt:lpstr>Best approach?</vt:lpstr>
      <vt:lpstr>Scenario 4</vt:lpstr>
      <vt:lpstr>Best approach?</vt:lpstr>
      <vt:lpstr>Conclusions</vt:lpstr>
      <vt:lpstr>ISO9000  Quality accreditation</vt:lpstr>
      <vt:lpstr>PRINCE2</vt:lpstr>
      <vt:lpstr>Documentation</vt:lpstr>
      <vt:lpstr>PRINCE2 variables </vt:lpstr>
      <vt:lpstr>PRINCE2 concepts</vt:lpstr>
      <vt:lpstr>PRINCE2 principles</vt:lpstr>
      <vt:lpstr>PRINCE2 themes</vt:lpstr>
      <vt:lpstr>PRINCE2 processes</vt:lpstr>
      <vt:lpstr>PowerPoint Presentation</vt:lpstr>
      <vt:lpstr>PowerPoint Presentation</vt:lpstr>
      <vt:lpstr>Key roles</vt:lpstr>
      <vt:lpstr>Key documents</vt:lpstr>
      <vt:lpstr>Working with PRINCE2</vt:lpstr>
      <vt:lpstr>Product based planning</vt:lpstr>
      <vt:lpstr>Criticisms of PRINCE2</vt:lpstr>
      <vt:lpstr>Lean management and process mapping</vt:lpstr>
      <vt:lpstr>PRINCE2 Agile</vt:lpstr>
      <vt:lpstr>Conclusion</vt:lpstr>
      <vt:lpstr>KSBs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Martin Locock</cp:lastModifiedBy>
  <cp:revision>10</cp:revision>
  <cp:lastPrinted>2017-07-07T14:18:22Z</cp:lastPrinted>
  <dcterms:created xsi:type="dcterms:W3CDTF">2015-04-14T15:21:28Z</dcterms:created>
  <dcterms:modified xsi:type="dcterms:W3CDTF">2024-03-05T12:02:03Z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