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55983"/>
    <a:srgbClr val="B787A8"/>
    <a:srgbClr val="D4B7CB"/>
    <a:srgbClr val="FF8CDB"/>
    <a:srgbClr val="FFD8F3"/>
    <a:srgbClr val="FFB2E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C9D459-239E-8E4C-BA52-CF75D34BD331}" type="datetimeFigureOut">
              <a:rPr lang="en-US" smtClean="0"/>
              <a:t>6/18/25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22E7B5-130C-3E46-9D27-EAC006D81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20440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22E7B5-130C-3E46-9D27-EAC006D81D4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68519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01A89-74AA-4B12-7282-6CF946C7C7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4484D4-0EE7-9015-072A-F5934414E1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0684A-ADEB-8684-4A20-DB868CEC1F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52DD2-AE3E-F045-9CD8-366021AFA88C}" type="datetimeFigureOut">
              <a:rPr lang="en-US" smtClean="0"/>
              <a:t>6/18/25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956EAC-DDD5-B4D3-5C0F-5FB7D79B72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8E05C5-6199-205A-B681-608CFDD268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559F9-4611-0C43-9311-11A5964CBD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3923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92AF74-FBD6-602F-5277-44D3F3BBF1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F71522-CDE0-4DD7-8743-128E10FE89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EF6662-9008-ADD0-E991-75B4BFBCBE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52DD2-AE3E-F045-9CD8-366021AFA88C}" type="datetimeFigureOut">
              <a:rPr lang="en-US" smtClean="0"/>
              <a:t>6/18/25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4316D5-690C-F41A-51A7-D826877F3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2CDB29-7276-4F8F-21EF-8F48AE394B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559F9-4611-0C43-9311-11A5964CBD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16355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0C9A3A-B3F6-521F-2234-A980A61C16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8D6436-AC1A-EAEA-E32A-3BFC1AFCA0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4BC395-E672-135E-48D9-9A49FF92E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52DD2-AE3E-F045-9CD8-366021AFA88C}" type="datetimeFigureOut">
              <a:rPr lang="en-US" smtClean="0"/>
              <a:t>6/18/25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A2E7D4-E752-44DD-F553-0A2626B93D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056144-132A-C46D-0A8C-4627F8408F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559F9-4611-0C43-9311-11A5964CBD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655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37DF9-2BCD-6A9A-841A-55A330D5B5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19749-8441-3D79-4C97-2CCC2569E9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7094C4-8784-1C0C-EC30-4B40A2CE61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837877-C41B-D012-15ED-9C75100E16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52DD2-AE3E-F045-9CD8-366021AFA88C}" type="datetimeFigureOut">
              <a:rPr lang="en-US" smtClean="0"/>
              <a:t>6/18/25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FABD7D-4B5D-0378-EF3E-9A8332541B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C698BB-1031-98C8-2EAB-743496261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559F9-4611-0C43-9311-11A5964CBD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405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1C3A2B-CA47-08E1-2F69-1323A7F867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CA80A0-0737-4CEA-966D-AE06BB4F68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B97030-F571-61C4-8A9B-64A81F0CEC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D582C3-F7D6-5A4B-25F8-B8BC3FE2523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F666A-AFBE-6D9D-B936-2336F2B481C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D1AC87-BB53-CD6C-D2D7-F50A9D801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52DD2-AE3E-F045-9CD8-366021AFA88C}" type="datetimeFigureOut">
              <a:rPr lang="en-US" smtClean="0"/>
              <a:t>6/18/25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646F3B-819C-4EFC-2898-EB16567E6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08523BC-CBB8-DAFA-D732-B3E0133FF6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559F9-4611-0C43-9311-11A5964CBD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09011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49C33-693D-6CDB-ECB9-C75568B560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6D7DDA6-F05D-C936-3B10-26A0F5AABA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52DD2-AE3E-F045-9CD8-366021AFA88C}" type="datetimeFigureOut">
              <a:rPr lang="en-US" smtClean="0"/>
              <a:t>6/18/25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664E80-37B7-42F8-552A-155B10D0E3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9EE1BC-A83B-3647-ECC7-4CD33AC303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559F9-4611-0C43-9311-11A5964CBD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58185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290CB4-908E-C652-0A6C-1C2C0EC286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52DD2-AE3E-F045-9CD8-366021AFA88C}" type="datetimeFigureOut">
              <a:rPr lang="en-US" smtClean="0"/>
              <a:t>6/18/25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48F591-9F01-2C0E-7C6B-2F17275F84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CCDAFA-27CF-5030-21E9-CEA899F1C4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559F9-4611-0C43-9311-11A5964CBD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45562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CE282-87EA-CE34-0BE3-ECDE87B343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EB0C26-1F71-CAE0-6349-D8C6656BFD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30F5AF-F1EE-5987-351D-00425ADE7A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C68AC3-B2E0-8019-763E-5D2B4566D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52DD2-AE3E-F045-9CD8-366021AFA88C}" type="datetimeFigureOut">
              <a:rPr lang="en-US" smtClean="0"/>
              <a:t>6/18/25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991051-B86C-F833-6304-CD60673AA4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3B22C-F087-4736-EC33-330406AED3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559F9-4611-0C43-9311-11A5964CBD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3521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1A5C0-02A4-F911-4A1F-E6799CDBC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DDFEC4C-7605-1CE2-FDBD-10275E2B165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DDE40E-DB10-92A3-77E2-D7116990C6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9A8AB-9D66-6A95-212A-DEA68593DD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52DD2-AE3E-F045-9CD8-366021AFA88C}" type="datetimeFigureOut">
              <a:rPr lang="en-US" smtClean="0"/>
              <a:t>6/18/25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47B444-3319-7300-7ADD-ED1C4C9EC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505018-90FE-7ED8-1A22-BD3A6B2DF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559F9-4611-0C43-9311-11A5964CBD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67772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3F0B3-BCF0-268B-EA4C-7A79B76992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4076A1-6455-A6F5-4308-1FFC9A7925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A303D6-BB38-5320-59AC-296954E58B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52DD2-AE3E-F045-9CD8-366021AFA88C}" type="datetimeFigureOut">
              <a:rPr lang="en-US" smtClean="0"/>
              <a:t>6/18/25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5992D1-524E-D5F3-BE99-F74E5CF77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382918-3E31-F203-69D7-4463279E60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559F9-4611-0C43-9311-11A5964CBD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9340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EE7B68E-CFD9-AD23-B68C-78CB1331CC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EEF6BB-0B22-7905-6EEE-E442CD44F6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7D3A7B-EC08-43A5-0F0B-EB8534F6A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52DD2-AE3E-F045-9CD8-366021AFA88C}" type="datetimeFigureOut">
              <a:rPr lang="en-US" smtClean="0"/>
              <a:t>6/18/25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C85CCE-2315-A9AC-B6BD-C8C6ED4E8F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0C53E-E02F-5C30-1A7C-494AC3798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559F9-4611-0C43-9311-11A5964CBD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98549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CE80695-9D8B-05E2-E745-8248E60C3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086140-D96F-7635-1323-F3A837BA41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82F307-8EFF-50E2-C7FF-30321DE7305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E52DD2-AE3E-F045-9CD8-366021AFA88C}" type="datetimeFigureOut">
              <a:rPr lang="en-US" smtClean="0"/>
              <a:t>6/18/25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10B943-14BD-3529-35F4-036BFFAA1E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711DCA-2484-8046-0488-ABD7E9BCBE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5A559F9-4611-0C43-9311-11A5964CBD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38564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2A121-E90B-FC74-BE67-142823BADF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0760" y="2648854"/>
            <a:ext cx="11490475" cy="54428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 Time Management For Students</a:t>
            </a:r>
            <a:endParaRPr lang="en-US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BC2766-8689-9E2B-1ECE-9B256DC9CA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18362" y="3193138"/>
            <a:ext cx="8355269" cy="544284"/>
          </a:xfrm>
        </p:spPr>
        <p:txBody>
          <a:bodyPr/>
          <a:lstStyle/>
          <a:p>
            <a:r>
              <a:rPr lang="en-GB" b="1" dirty="0">
                <a:solidFill>
                  <a:srgbClr val="955983"/>
                </a:solidFill>
              </a:rPr>
              <a:t>By: Sarka  </a:t>
            </a:r>
            <a:endParaRPr lang="en-US" b="1" dirty="0">
              <a:solidFill>
                <a:srgbClr val="955983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E82D69-3A20-94C4-6841-A088DEAB7A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807474" y="3429000"/>
            <a:ext cx="3159394" cy="3044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2039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C8546-C752-A5EC-CE5F-7FADDB821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0951" y="681037"/>
            <a:ext cx="8541657" cy="737054"/>
          </a:xfrm>
        </p:spPr>
        <p:txBody>
          <a:bodyPr>
            <a:normAutofit/>
          </a:bodyPr>
          <a:lstStyle/>
          <a:p>
            <a:r>
              <a:rPr lang="en-GB" b="1" dirty="0"/>
              <a:t>Mini introduction: 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8C7A02-7005-A5F4-1D4B-40A6C97F17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This presentation will cover the key elements of Time Management </a:t>
            </a:r>
          </a:p>
          <a:p>
            <a:pPr marL="0" indent="0">
              <a:buNone/>
            </a:pPr>
            <a:r>
              <a:rPr lang="en-GB" dirty="0"/>
              <a:t>and why it is important for Students in education.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Some key points I will cover are:</a:t>
            </a:r>
          </a:p>
          <a:p>
            <a:r>
              <a:rPr lang="en-GB" dirty="0"/>
              <a:t>Benefits of Time management.</a:t>
            </a:r>
          </a:p>
          <a:p>
            <a:r>
              <a:rPr lang="en-GB" dirty="0"/>
              <a:t>Digital strategies used. </a:t>
            </a:r>
          </a:p>
          <a:p>
            <a:r>
              <a:rPr lang="en-GB" dirty="0"/>
              <a:t>Struggles Students face.</a:t>
            </a:r>
          </a:p>
          <a:p>
            <a:r>
              <a:rPr lang="en-GB" dirty="0"/>
              <a:t>Evidence-based solutions.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A42EF2-A359-5482-82AF-4F915B86C8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1802" y="2786557"/>
            <a:ext cx="4278433" cy="3797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4305478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162FD-89C0-A74B-7369-3D853F8E8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4523" y="-137621"/>
            <a:ext cx="7915124" cy="2630714"/>
          </a:xfrm>
        </p:spPr>
        <p:txBody>
          <a:bodyPr>
            <a:normAutofit/>
          </a:bodyPr>
          <a:lstStyle/>
          <a:p>
            <a:r>
              <a:rPr lang="en-GB" b="1" dirty="0"/>
              <a:t>What is Time Management?</a:t>
            </a:r>
            <a:br>
              <a:rPr lang="en-GB" b="1" dirty="0"/>
            </a:b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97DA6-03A8-FB44-4864-B54E4C8254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4258" y="1347901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Time Management is the process of planning how to use time productively, it helps balance personal life and academics in an organised manner;  effective time management also prevents missed deadlines. </a:t>
            </a:r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415BE4-329B-AB9B-3EBA-11F48B2F2E0E}"/>
              </a:ext>
            </a:extLst>
          </p:cNvPr>
          <p:cNvSpPr txBox="1"/>
          <p:nvPr/>
        </p:nvSpPr>
        <p:spPr>
          <a:xfrm>
            <a:off x="6322446" y="2464100"/>
            <a:ext cx="6054876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300" b="1" dirty="0"/>
              <a:t>Why is time management important:</a:t>
            </a:r>
            <a:r>
              <a:rPr lang="en-GB" b="1" dirty="0"/>
              <a:t> </a:t>
            </a:r>
            <a:endParaRPr lang="en-US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59547E-DA9A-146F-8BDC-A1CA395211CB}"/>
              </a:ext>
            </a:extLst>
          </p:cNvPr>
          <p:cNvSpPr txBox="1"/>
          <p:nvPr/>
        </p:nvSpPr>
        <p:spPr>
          <a:xfrm>
            <a:off x="5211971" y="3126670"/>
            <a:ext cx="693661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/>
              <a:t>Creates a balance in personal life and education.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/>
              <a:t>Prevents feeling overwhelmed.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/>
              <a:t>Improves academic performance.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/>
              <a:t>Reduces anxiety and stress.
Stay on top of assignments.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C556DAF-1A37-AAA3-C5D1-D6A3D68D75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794" y="2125696"/>
            <a:ext cx="4825053" cy="3436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88145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71913-FE1B-1BDD-CBF9-95EB63AAEB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4962" y="571007"/>
            <a:ext cx="11680371" cy="977599"/>
          </a:xfrm>
        </p:spPr>
        <p:txBody>
          <a:bodyPr>
            <a:normAutofit/>
          </a:bodyPr>
          <a:lstStyle/>
          <a:p>
            <a:r>
              <a:rPr lang="en-GB" b="1" dirty="0"/>
              <a:t>Struggles Students Face. 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9C7850-7D6D-A993-EAA8-16E787FFE7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9671" y="3503158"/>
            <a:ext cx="7874201" cy="3526350"/>
          </a:xfrm>
        </p:spPr>
        <p:txBody>
          <a:bodyPr>
            <a:normAutofit/>
          </a:bodyPr>
          <a:lstStyle/>
          <a:p>
            <a:r>
              <a:rPr lang="en-GB" sz="2400" dirty="0"/>
              <a:t>Poor organisation and planning.</a:t>
            </a:r>
          </a:p>
          <a:p>
            <a:r>
              <a:rPr lang="en-GB" sz="2400" dirty="0"/>
              <a:t>Procrastination.</a:t>
            </a:r>
          </a:p>
          <a:p>
            <a:r>
              <a:rPr lang="en-GB" sz="2400" dirty="0"/>
              <a:t>Lack of motivation. </a:t>
            </a:r>
          </a:p>
          <a:p>
            <a:r>
              <a:rPr lang="en-GB" sz="2400" dirty="0"/>
              <a:t>Digital distractions e.g. Social media, games.</a:t>
            </a:r>
          </a:p>
          <a:p>
            <a:r>
              <a:rPr lang="en-GB" sz="2400" dirty="0"/>
              <a:t>Short attention span. </a:t>
            </a:r>
            <a:endParaRPr lang="en-US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26D401-0BBA-B0FB-3C4E-68C758BECEB2}"/>
              </a:ext>
            </a:extLst>
          </p:cNvPr>
          <p:cNvSpPr txBox="1"/>
          <p:nvPr/>
        </p:nvSpPr>
        <p:spPr>
          <a:xfrm>
            <a:off x="510540" y="1549099"/>
            <a:ext cx="122051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200" dirty="0"/>
              <a:t>A lot of students struggle with keeping on top with tasks due to distractions and procrastination.</a:t>
            </a:r>
          </a:p>
          <a:p>
            <a:pPr algn="l"/>
            <a:r>
              <a:rPr lang="en-GB" sz="2200" dirty="0"/>
              <a:t>Which takes away from their education and leads to stress.</a:t>
            </a:r>
            <a:endParaRPr lang="en-US" sz="2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CF373A5-FC45-4323-C9D0-9B4FA4EC9F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8903" y="1871771"/>
            <a:ext cx="4002557" cy="399788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C8E9241-2CEA-9538-1213-4D67D0BD4AEB}"/>
              </a:ext>
            </a:extLst>
          </p:cNvPr>
          <p:cNvSpPr txBox="1"/>
          <p:nvPr/>
        </p:nvSpPr>
        <p:spPr>
          <a:xfrm>
            <a:off x="1646162" y="2967335"/>
            <a:ext cx="1828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dirty="0"/>
              <a:t>Examples: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2211861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B4382-BC95-D819-4AD3-F26CDDFAA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6480" y="891765"/>
            <a:ext cx="11680371" cy="646333"/>
          </a:xfrm>
        </p:spPr>
        <p:txBody>
          <a:bodyPr>
            <a:normAutofit fontScale="90000"/>
          </a:bodyPr>
          <a:lstStyle/>
          <a:p>
            <a:r>
              <a:rPr lang="en-GB" dirty="0"/>
              <a:t>Time Management Strategies In A Digital World.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F07E0-B45D-CBD7-C6B2-A3F453C27A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027" y="3602943"/>
            <a:ext cx="10515600" cy="5723392"/>
          </a:xfrm>
        </p:spPr>
        <p:txBody>
          <a:bodyPr>
            <a:normAutofit/>
          </a:bodyPr>
          <a:lstStyle/>
          <a:p>
            <a:r>
              <a:rPr lang="en-GB" sz="2000" dirty="0"/>
              <a:t>Setting reminders for deadlines and important events.</a:t>
            </a:r>
          </a:p>
          <a:p>
            <a:r>
              <a:rPr lang="en-GB" sz="2000" dirty="0"/>
              <a:t>Using online calendars eg. Google calendar.</a:t>
            </a:r>
          </a:p>
          <a:p>
            <a:r>
              <a:rPr lang="en-GB" sz="2000" dirty="0"/>
              <a:t>Setting alarms for tasks to be completed.</a:t>
            </a:r>
          </a:p>
          <a:p>
            <a:r>
              <a:rPr lang="en-GB" sz="2000" dirty="0"/>
              <a:t>Downloading productive apps eg. Notion, </a:t>
            </a:r>
            <a:r>
              <a:rPr lang="en-GB" sz="2000" dirty="0" err="1"/>
              <a:t>Trello</a:t>
            </a:r>
            <a:r>
              <a:rPr lang="en-GB" sz="2000" dirty="0"/>
              <a:t>, stack.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63F0EE-0D7E-6243-D52E-C217D1272A1D}"/>
              </a:ext>
            </a:extLst>
          </p:cNvPr>
          <p:cNvSpPr txBox="1"/>
          <p:nvPr/>
        </p:nvSpPr>
        <p:spPr>
          <a:xfrm rot="10800000" flipV="1">
            <a:off x="827314" y="1620604"/>
            <a:ext cx="110713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Using digital tools helps organise your tasks and setting reminders to avoid distractions. Using the examples below can increase effective time managem</a:t>
            </a:r>
            <a:r>
              <a:rPr lang="en-GB" sz="2200" dirty="0"/>
              <a:t>ent</a:t>
            </a:r>
            <a:r>
              <a:rPr lang="en-GB" dirty="0"/>
              <a:t>.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DB89FB-D620-9036-CA4D-C41A197E2F5D}"/>
              </a:ext>
            </a:extLst>
          </p:cNvPr>
          <p:cNvSpPr txBox="1"/>
          <p:nvPr/>
        </p:nvSpPr>
        <p:spPr>
          <a:xfrm>
            <a:off x="6890051" y="2793393"/>
            <a:ext cx="50086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dirty="0"/>
              <a:t>Using digital tools by:</a:t>
            </a:r>
            <a:endParaRPr lang="en-US" sz="24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41AC9D9-5BE3-CEDC-2FFA-C0A0CAEF86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62619"/>
            <a:ext cx="4759874" cy="2995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36009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9EB1C2-4D58-7082-031E-F49F37D6C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679" y="-464634"/>
            <a:ext cx="13604476" cy="3429000"/>
          </a:xfrm>
        </p:spPr>
        <p:txBody>
          <a:bodyPr/>
          <a:lstStyle/>
          <a:p>
            <a:r>
              <a:rPr lang="en-GB" b="1" dirty="0"/>
              <a:t>Evidence-Based Solutions For Effective Time Management. 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7DA368-2F32-1C82-6B2B-BFFF15BE81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3213" y="3429000"/>
            <a:ext cx="6627928" cy="4271323"/>
          </a:xfrm>
        </p:spPr>
        <p:txBody>
          <a:bodyPr>
            <a:normAutofit/>
          </a:bodyPr>
          <a:lstStyle/>
          <a:p>
            <a:r>
              <a:rPr lang="en-GB" sz="2400" dirty="0"/>
              <a:t>Weekly self-reflections.</a:t>
            </a:r>
          </a:p>
          <a:p>
            <a:r>
              <a:rPr lang="en-GB" sz="2400" dirty="0"/>
              <a:t>Using The Eisenhower Matrix technique: categories tasks by urgency or importance.</a:t>
            </a:r>
          </a:p>
          <a:p>
            <a:r>
              <a:rPr lang="en-GB" sz="2400" dirty="0"/>
              <a:t>The </a:t>
            </a:r>
            <a:r>
              <a:rPr lang="en-GB" sz="2400" dirty="0" err="1"/>
              <a:t>Pomodoro</a:t>
            </a:r>
            <a:r>
              <a:rPr lang="en-GB" sz="2400" dirty="0"/>
              <a:t> technique: breaking down tasks in 25-minute intervals followed by a 5-minute break. </a:t>
            </a:r>
          </a:p>
          <a:p>
            <a:r>
              <a:rPr lang="en-GB" sz="2400" dirty="0"/>
              <a:t>Setting SMART goals: Specific, Measurable, Achievable, Relevant, and Time-bound.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F027E1-EE31-8BC0-284D-0E59E018A621}"/>
              </a:ext>
            </a:extLst>
          </p:cNvPr>
          <p:cNvSpPr txBox="1"/>
          <p:nvPr/>
        </p:nvSpPr>
        <p:spPr>
          <a:xfrm flipH="1">
            <a:off x="5946626" y="2750407"/>
            <a:ext cx="9784507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300" b="1" dirty="0"/>
              <a:t>Methods used:</a:t>
            </a:r>
            <a:endParaRPr lang="en-US" sz="23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199404-193E-6BBC-BAB6-EB8B6A1CFEB5}"/>
              </a:ext>
            </a:extLst>
          </p:cNvPr>
          <p:cNvSpPr txBox="1"/>
          <p:nvPr/>
        </p:nvSpPr>
        <p:spPr>
          <a:xfrm rot="10800000" flipV="1">
            <a:off x="592679" y="1910267"/>
            <a:ext cx="110254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These methods have been proven to help improve focus and break down  tasks into smaller sections.  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D64AF52-E771-DFF2-B6C4-FE760A37E3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6092" y="2447998"/>
            <a:ext cx="3947121" cy="4023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72377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B2F88-B7F2-F5CD-94C1-E2D9B9E47E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6400" y="681037"/>
            <a:ext cx="10515600" cy="1325563"/>
          </a:xfrm>
        </p:spPr>
        <p:txBody>
          <a:bodyPr>
            <a:noAutofit/>
          </a:bodyPr>
          <a:lstStyle/>
          <a:p>
            <a:r>
              <a:rPr lang="en-GB" sz="4800" b="1" dirty="0"/>
              <a:t>Conclusion And Key Take-Aways.</a:t>
            </a:r>
            <a:br>
              <a:rPr lang="en-GB" sz="4800" b="1" dirty="0"/>
            </a:br>
            <a:endParaRPr lang="en-US" sz="4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443E06-33E1-DCD8-7F45-4E4A5691CF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914" y="3574750"/>
            <a:ext cx="7688943" cy="3707946"/>
          </a:xfrm>
        </p:spPr>
        <p:txBody>
          <a:bodyPr/>
          <a:lstStyle/>
          <a:p>
            <a:r>
              <a:rPr lang="en-GB" dirty="0"/>
              <a:t>Overcome the need for procrastination with proven strategies.
Self-reflect to improve actions.</a:t>
            </a:r>
          </a:p>
          <a:p>
            <a:r>
              <a:rPr lang="en-GB" dirty="0"/>
              <a:t>Use digital tools for planning and organising.</a:t>
            </a:r>
          </a:p>
          <a:p>
            <a:r>
              <a:rPr lang="en-GB" dirty="0"/>
              <a:t>Prioritise your tasks by importance and urgency.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A7FBC9-9DE5-267C-A5C6-DBDD23958A29}"/>
              </a:ext>
            </a:extLst>
          </p:cNvPr>
          <p:cNvSpPr txBox="1"/>
          <p:nvPr/>
        </p:nvSpPr>
        <p:spPr>
          <a:xfrm flipH="1">
            <a:off x="920447" y="3022525"/>
            <a:ext cx="202595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dirty="0"/>
              <a:t>Key points: </a:t>
            </a:r>
          </a:p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8744B0-5BEC-3167-D6B9-755676A64B7D}"/>
              </a:ext>
            </a:extLst>
          </p:cNvPr>
          <p:cNvSpPr txBox="1"/>
          <p:nvPr/>
        </p:nvSpPr>
        <p:spPr>
          <a:xfrm>
            <a:off x="293914" y="1429277"/>
            <a:ext cx="1168037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Time management is a required skill for students to implement in their education, by applying these tips it can help achieve effective time management.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03A734-B3AE-6EB2-11FC-A355EFC6A53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1141" y="2907975"/>
            <a:ext cx="4056945" cy="4052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14596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0AA36-F44E-0B5D-79C9-6E8F251D9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9060" y="1391032"/>
            <a:ext cx="10515600" cy="4291193"/>
          </a:xfrm>
        </p:spPr>
        <p:txBody>
          <a:bodyPr>
            <a:normAutofit/>
          </a:bodyPr>
          <a:lstStyle/>
          <a:p>
            <a:r>
              <a:rPr lang="en-GB" sz="5400" dirty="0"/>
              <a:t>Thank You for listening !!</a:t>
            </a:r>
            <a:endParaRPr lang="en-US" sz="5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0E65FC-844E-FD04-9684-F7249948D0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1256" y="4054274"/>
            <a:ext cx="10515600" cy="4571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/>
              <a:t>Any questions? </a:t>
            </a:r>
            <a:endParaRPr lang="en-US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070455-068C-D46A-5B68-627043C80F9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865" y="-2374562"/>
            <a:ext cx="7539995" cy="753118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4BFEDA8-4013-E732-E36C-5B0EB09B359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0653" y="4506450"/>
            <a:ext cx="2913985" cy="2351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22673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 Time Management For Students</vt:lpstr>
      <vt:lpstr>Mini introduction: </vt:lpstr>
      <vt:lpstr>What is Time Management? </vt:lpstr>
      <vt:lpstr>Struggles Students Face. </vt:lpstr>
      <vt:lpstr>Time Management Strategies In A Digital World. </vt:lpstr>
      <vt:lpstr>Evidence-Based Solutions For Effective Time Management. </vt:lpstr>
      <vt:lpstr>Conclusion And Key Take-Aways. </vt:lpstr>
      <vt:lpstr>Thank You for listening !!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Time Management For Students</dc:title>
  <dc:creator>Sarka Gazova (2437685)</dc:creator>
  <cp:lastModifiedBy>Sarka Gazova (2437685)</cp:lastModifiedBy>
  <cp:revision>1</cp:revision>
  <dcterms:created xsi:type="dcterms:W3CDTF">2025-06-17T23:33:37Z</dcterms:created>
  <dcterms:modified xsi:type="dcterms:W3CDTF">2025-06-18T01:55:17Z</dcterms:modified>
</cp:coreProperties>
</file>