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24"/>
  </p:normalViewPr>
  <p:slideViewPr>
    <p:cSldViewPr snapToGrid="0" snapToObjects="1">
      <p:cViewPr varScale="1">
        <p:scale>
          <a:sx n="90" d="100"/>
          <a:sy n="90" d="100"/>
        </p:scale>
        <p:origin x="232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342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94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731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537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76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41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243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714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333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737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216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915342-0F36-9844-926A-1C5F78687020}" type="datetimeFigureOut">
              <a:rPr lang="en-US" smtClean="0"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02C75F-10D1-314A-A563-5B45BA8CC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424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4" Type="http://schemas.openxmlformats.org/officeDocument/2006/relationships/image" Target="../media/image8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15716" y="902368"/>
            <a:ext cx="9144000" cy="1163805"/>
          </a:xfrm>
        </p:spPr>
        <p:txBody>
          <a:bodyPr/>
          <a:lstStyle/>
          <a:p>
            <a:r>
              <a:rPr lang="en-US" dirty="0" smtClean="0"/>
              <a:t>Mini Triathlon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5716" y="2170280"/>
            <a:ext cx="9144000" cy="1655762"/>
          </a:xfrm>
        </p:spPr>
        <p:txBody>
          <a:bodyPr/>
          <a:lstStyle/>
          <a:p>
            <a:r>
              <a:rPr lang="en-US" dirty="0" smtClean="0"/>
              <a:t>By Josh Bradshaw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1530" y="3212428"/>
            <a:ext cx="9634205" cy="2918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98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Mini </a:t>
            </a:r>
            <a:r>
              <a:rPr lang="en-US" b="1" dirty="0" smtClean="0"/>
              <a:t>Triathlon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What is a triathlon? 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en-US" dirty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Why a mini triathlon?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en-US" dirty="0" smtClean="0"/>
          </a:p>
          <a:p>
            <a:pPr>
              <a:lnSpc>
                <a:spcPct val="100000"/>
              </a:lnSpc>
              <a:spcBef>
                <a:spcPts val="0"/>
              </a:spcBef>
              <a:buFont typeface="Arial" charset="0"/>
              <a:buChar char="•"/>
              <a:defRPr/>
            </a:pPr>
            <a:r>
              <a:rPr lang="en-US" dirty="0"/>
              <a:t>What ages is it aimed at?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Who is going to participate in the triathlon?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en-US" dirty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4813" y="1690688"/>
            <a:ext cx="4276362" cy="253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338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Where is it going to be held?</a:t>
            </a:r>
            <a:endParaRPr lang="en-US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1" y="1690688"/>
            <a:ext cx="4219573" cy="25317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4039" y="1690688"/>
            <a:ext cx="4021535" cy="248390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2124" y="4439900"/>
            <a:ext cx="5654676" cy="2120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339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How is it going to be funded?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Facilities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Equipment</a:t>
            </a:r>
          </a:p>
          <a:p>
            <a:endParaRPr lang="en-US" dirty="0" smtClean="0"/>
          </a:p>
          <a:p>
            <a:r>
              <a:rPr lang="en-US" dirty="0" smtClean="0"/>
              <a:t>Hiring equipment?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Additional funding?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56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How would the event be </a:t>
            </a:r>
            <a:r>
              <a:rPr lang="en-US" b="1" dirty="0" err="1"/>
              <a:t>o</a:t>
            </a:r>
            <a:r>
              <a:rPr lang="en-US" b="1" dirty="0" err="1" smtClean="0"/>
              <a:t>rganised</a:t>
            </a:r>
            <a:r>
              <a:rPr lang="en-US" b="1" dirty="0" smtClean="0"/>
              <a:t>? </a:t>
            </a: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888" y="2471737"/>
            <a:ext cx="2905125" cy="26717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694" y="2471737"/>
            <a:ext cx="3036612" cy="26717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6325" y="2471737"/>
            <a:ext cx="2657475" cy="2671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398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Advertising the event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methods could we use to advertise the event? </a:t>
            </a:r>
            <a:endParaRPr lang="en-US" dirty="0"/>
          </a:p>
          <a:p>
            <a:pPr>
              <a:buFont typeface="Wingdings" charset="2"/>
              <a:buChar char="Ø"/>
            </a:pPr>
            <a:r>
              <a:rPr lang="en-US" sz="2000" dirty="0" smtClean="0"/>
              <a:t> Posters </a:t>
            </a:r>
          </a:p>
          <a:p>
            <a:pPr>
              <a:buFont typeface="Wingdings" charset="2"/>
              <a:buChar char="Ø"/>
            </a:pPr>
            <a:endParaRPr lang="en-US" sz="2000" dirty="0" smtClean="0"/>
          </a:p>
          <a:p>
            <a:pPr>
              <a:buFont typeface="Wingdings" charset="2"/>
              <a:buChar char="Ø"/>
            </a:pPr>
            <a:r>
              <a:rPr lang="en-US" sz="2000" dirty="0"/>
              <a:t> </a:t>
            </a:r>
            <a:r>
              <a:rPr lang="en-US" sz="2000" dirty="0" smtClean="0"/>
              <a:t>social media posts </a:t>
            </a:r>
          </a:p>
          <a:p>
            <a:pPr>
              <a:buFont typeface="Wingdings" charset="2"/>
              <a:buChar char="Ø"/>
            </a:pPr>
            <a:endParaRPr lang="en-US" sz="2000" dirty="0" smtClean="0"/>
          </a:p>
          <a:p>
            <a:pPr>
              <a:buFont typeface="Wingdings" charset="2"/>
              <a:buChar char="Ø"/>
            </a:pPr>
            <a:r>
              <a:rPr lang="en-US" sz="2000" dirty="0" smtClean="0"/>
              <a:t>Radio </a:t>
            </a:r>
          </a:p>
          <a:p>
            <a:pPr>
              <a:buFont typeface="Wingdings" charset="2"/>
              <a:buChar char="Ø"/>
            </a:pPr>
            <a:endParaRPr lang="en-US" sz="2000" dirty="0" smtClean="0"/>
          </a:p>
          <a:p>
            <a:pPr>
              <a:buFont typeface="Wingdings" charset="2"/>
              <a:buChar char="Ø"/>
            </a:pPr>
            <a:r>
              <a:rPr lang="en-US" sz="2000" b="1" dirty="0" smtClean="0"/>
              <a:t>Fun taster sessions after school </a:t>
            </a:r>
          </a:p>
          <a:p>
            <a:pPr>
              <a:buFont typeface="Wingdings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669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092700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Thank you for listening!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Any questions? </a:t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787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94</Words>
  <Application>Microsoft Macintosh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Calibri Light</vt:lpstr>
      <vt:lpstr>Wingdings</vt:lpstr>
      <vt:lpstr>Arial</vt:lpstr>
      <vt:lpstr>Office Theme</vt:lpstr>
      <vt:lpstr>Mini Triathlon </vt:lpstr>
      <vt:lpstr>Mini Triathlon </vt:lpstr>
      <vt:lpstr>Where is it going to be held?</vt:lpstr>
      <vt:lpstr>How is it going to be funded? </vt:lpstr>
      <vt:lpstr>How would the event be organised? </vt:lpstr>
      <vt:lpstr>Advertising the event </vt:lpstr>
      <vt:lpstr>Thank you for listening!   Any questions?  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 Triathlon </dc:title>
  <dc:creator>Sue Bradshaw</dc:creator>
  <cp:lastModifiedBy>Sue Bradshaw</cp:lastModifiedBy>
  <cp:revision>8</cp:revision>
  <dcterms:created xsi:type="dcterms:W3CDTF">2018-01-17T13:07:56Z</dcterms:created>
  <dcterms:modified xsi:type="dcterms:W3CDTF">2018-01-18T13:53:07Z</dcterms:modified>
</cp:coreProperties>
</file>