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5B68C3-6926-FA1F-F100-5B7DA2038EA3}" v="39" dt="2023-06-01T19:52:02.462"/>
    <p1510:client id="{3B155B86-E87C-9DB9-EFE2-C2D6DF3CBCF4}" v="76" dt="2023-06-06T10:35:33.564"/>
    <p1510:client id="{996CD9E2-B64D-CA16-C2DA-D6ED09EF9A1B}" v="157" dt="2023-06-01T19:36:47.3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wabena Mensah (2027768)" userId="S::2027768@student.uwtsd.ac.uk::781aeaad-98e2-4943-87c2-d181684724ce" providerId="AD" clId="Web-{3B155B86-E87C-9DB9-EFE2-C2D6DF3CBCF4}"/>
    <pc:docChg chg="addSld modSld sldOrd addMainMaster delMainMaster">
      <pc:chgData name="Kwabena Mensah (2027768)" userId="S::2027768@student.uwtsd.ac.uk::781aeaad-98e2-4943-87c2-d181684724ce" providerId="AD" clId="Web-{3B155B86-E87C-9DB9-EFE2-C2D6DF3CBCF4}" dt="2023-06-06T10:35:33.564" v="101" actId="1076"/>
      <pc:docMkLst>
        <pc:docMk/>
      </pc:docMkLst>
      <pc:sldChg chg="modSp mod modClrScheme chgLayout">
        <pc:chgData name="Kwabena Mensah (2027768)" userId="S::2027768@student.uwtsd.ac.uk::781aeaad-98e2-4943-87c2-d181684724ce" providerId="AD" clId="Web-{3B155B86-E87C-9DB9-EFE2-C2D6DF3CBCF4}" dt="2023-06-06T10:35:33.564" v="101" actId="1076"/>
        <pc:sldMkLst>
          <pc:docMk/>
          <pc:sldMk cId="109857222" sldId="256"/>
        </pc:sldMkLst>
        <pc:spChg chg="mod ord">
          <ac:chgData name="Kwabena Mensah (2027768)" userId="S::2027768@student.uwtsd.ac.uk::781aeaad-98e2-4943-87c2-d181684724ce" providerId="AD" clId="Web-{3B155B86-E87C-9DB9-EFE2-C2D6DF3CBCF4}" dt="2023-06-06T08:32:57.099" v="3"/>
          <ac:spMkLst>
            <pc:docMk/>
            <pc:sldMk cId="109857222" sldId="256"/>
            <ac:spMk id="2" creationId="{00000000-0000-0000-0000-000000000000}"/>
          </ac:spMkLst>
        </pc:spChg>
        <pc:picChg chg="mod">
          <ac:chgData name="Kwabena Mensah (2027768)" userId="S::2027768@student.uwtsd.ac.uk::781aeaad-98e2-4943-87c2-d181684724ce" providerId="AD" clId="Web-{3B155B86-E87C-9DB9-EFE2-C2D6DF3CBCF4}" dt="2023-06-06T10:35:33.564" v="101" actId="1076"/>
          <ac:picMkLst>
            <pc:docMk/>
            <pc:sldMk cId="109857222" sldId="256"/>
            <ac:picMk id="4" creationId="{83EF41B9-B564-258C-FB52-82463BAA58D2}"/>
          </ac:picMkLst>
        </pc:picChg>
      </pc:sldChg>
      <pc:sldChg chg="addSp delSp modSp new mod setBg modClrScheme chgLayout">
        <pc:chgData name="Kwabena Mensah (2027768)" userId="S::2027768@student.uwtsd.ac.uk::781aeaad-98e2-4943-87c2-d181684724ce" providerId="AD" clId="Web-{3B155B86-E87C-9DB9-EFE2-C2D6DF3CBCF4}" dt="2023-06-06T08:38:27.097" v="15"/>
        <pc:sldMkLst>
          <pc:docMk/>
          <pc:sldMk cId="3633339089" sldId="257"/>
        </pc:sldMkLst>
        <pc:spChg chg="add mod">
          <ac:chgData name="Kwabena Mensah (2027768)" userId="S::2027768@student.uwtsd.ac.uk::781aeaad-98e2-4943-87c2-d181684724ce" providerId="AD" clId="Web-{3B155B86-E87C-9DB9-EFE2-C2D6DF3CBCF4}" dt="2023-06-06T08:38:27.097" v="15"/>
          <ac:spMkLst>
            <pc:docMk/>
            <pc:sldMk cId="3633339089" sldId="257"/>
            <ac:spMk id="2" creationId="{F7DE154F-2256-A327-62CE-8B68AF1A5716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3:33.241" v="5"/>
          <ac:spMkLst>
            <pc:docMk/>
            <pc:sldMk cId="3633339089" sldId="257"/>
            <ac:spMk id="8" creationId="{8FC9BE17-9A7B-462D-AE50-3D8777387304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3:33.241" v="5"/>
          <ac:spMkLst>
            <pc:docMk/>
            <pc:sldMk cId="3633339089" sldId="257"/>
            <ac:spMk id="10" creationId="{3EBE8569-6AEC-4B8C-8D53-2DE337CDBA65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3:33.241" v="5"/>
          <ac:spMkLst>
            <pc:docMk/>
            <pc:sldMk cId="3633339089" sldId="257"/>
            <ac:spMk id="12" creationId="{55D4142C-5077-457F-A6AD-3FECFDB39685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3:33.241" v="5"/>
          <ac:spMkLst>
            <pc:docMk/>
            <pc:sldMk cId="3633339089" sldId="257"/>
            <ac:spMk id="14" creationId="{7A5F0580-5EE9-419F-96EE-B6529EF6E7D0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8:27.097" v="15"/>
          <ac:spMkLst>
            <pc:docMk/>
            <pc:sldMk cId="3633339089" sldId="257"/>
            <ac:spMk id="16" creationId="{04812C46-200A-4DEB-A05E-3ED6C68C2387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8:27.097" v="15"/>
          <ac:spMkLst>
            <pc:docMk/>
            <pc:sldMk cId="3633339089" sldId="257"/>
            <ac:spMk id="18" creationId="{D1EA859B-E555-4109-94F3-6700E046E008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8:27.081" v="14"/>
          <ac:spMkLst>
            <pc:docMk/>
            <pc:sldMk cId="3633339089" sldId="257"/>
            <ac:spMk id="23" creationId="{63F5877B-98C7-49DD-83AB-0F6F57CB6543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8:27.081" v="14"/>
          <ac:spMkLst>
            <pc:docMk/>
            <pc:sldMk cId="3633339089" sldId="257"/>
            <ac:spMk id="25" creationId="{4EA91930-66BC-4C41-B4F5-C31EB216F64B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8:27.081" v="14"/>
          <ac:spMkLst>
            <pc:docMk/>
            <pc:sldMk cId="3633339089" sldId="257"/>
            <ac:spMk id="27" creationId="{6313CF8F-B436-401E-9575-DE0F8E8B5B17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8:27.081" v="14"/>
          <ac:spMkLst>
            <pc:docMk/>
            <pc:sldMk cId="3633339089" sldId="257"/>
            <ac:spMk id="29" creationId="{2A38CFE9-C30A-4551-ACCB-D5808FBC39CD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38:27.081" v="14"/>
          <ac:spMkLst>
            <pc:docMk/>
            <pc:sldMk cId="3633339089" sldId="257"/>
            <ac:spMk id="31" creationId="{67EF550F-47CE-4FB2-9DAC-12AD835C833D}"/>
          </ac:spMkLst>
        </pc:spChg>
        <pc:spChg chg="add">
          <ac:chgData name="Kwabena Mensah (2027768)" userId="S::2027768@student.uwtsd.ac.uk::781aeaad-98e2-4943-87c2-d181684724ce" providerId="AD" clId="Web-{3B155B86-E87C-9DB9-EFE2-C2D6DF3CBCF4}" dt="2023-06-06T08:38:27.097" v="15"/>
          <ac:spMkLst>
            <pc:docMk/>
            <pc:sldMk cId="3633339089" sldId="257"/>
            <ac:spMk id="33" creationId="{99F1FFA9-D672-408C-9220-ADEEC6ABDD09}"/>
          </ac:spMkLst>
        </pc:spChg>
        <pc:picChg chg="add mod ord">
          <ac:chgData name="Kwabena Mensah (2027768)" userId="S::2027768@student.uwtsd.ac.uk::781aeaad-98e2-4943-87c2-d181684724ce" providerId="AD" clId="Web-{3B155B86-E87C-9DB9-EFE2-C2D6DF3CBCF4}" dt="2023-06-06T08:38:27.097" v="15"/>
          <ac:picMkLst>
            <pc:docMk/>
            <pc:sldMk cId="3633339089" sldId="257"/>
            <ac:picMk id="3" creationId="{43ECE02A-24C4-D176-ADB8-817AA0F0AC6E}"/>
          </ac:picMkLst>
        </pc:picChg>
        <pc:picChg chg="add del">
          <ac:chgData name="Kwabena Mensah (2027768)" userId="S::2027768@student.uwtsd.ac.uk::781aeaad-98e2-4943-87c2-d181684724ce" providerId="AD" clId="Web-{3B155B86-E87C-9DB9-EFE2-C2D6DF3CBCF4}" dt="2023-06-06T08:33:33.241" v="5"/>
          <ac:picMkLst>
            <pc:docMk/>
            <pc:sldMk cId="3633339089" sldId="257"/>
            <ac:picMk id="4" creationId="{FCD9DF7D-3CA7-9FB5-D48D-EEA668AB40C2}"/>
          </ac:picMkLst>
        </pc:picChg>
        <pc:picChg chg="add mod ord">
          <ac:chgData name="Kwabena Mensah (2027768)" userId="S::2027768@student.uwtsd.ac.uk::781aeaad-98e2-4943-87c2-d181684724ce" providerId="AD" clId="Web-{3B155B86-E87C-9DB9-EFE2-C2D6DF3CBCF4}" dt="2023-06-06T08:38:27.097" v="15"/>
          <ac:picMkLst>
            <pc:docMk/>
            <pc:sldMk cId="3633339089" sldId="257"/>
            <ac:picMk id="17" creationId="{7779DF04-B330-5058-5F17-0DF2D76F737D}"/>
          </ac:picMkLst>
        </pc:picChg>
      </pc:sldChg>
      <pc:sldChg chg="addSp delSp modSp new mod setBg">
        <pc:chgData name="Kwabena Mensah (2027768)" userId="S::2027768@student.uwtsd.ac.uk::781aeaad-98e2-4943-87c2-d181684724ce" providerId="AD" clId="Web-{3B155B86-E87C-9DB9-EFE2-C2D6DF3CBCF4}" dt="2023-06-06T08:58:56.506" v="58"/>
        <pc:sldMkLst>
          <pc:docMk/>
          <pc:sldMk cId="3593872982" sldId="258"/>
        </pc:sldMkLst>
        <pc:spChg chg="add mod ord">
          <ac:chgData name="Kwabena Mensah (2027768)" userId="S::2027768@student.uwtsd.ac.uk::781aeaad-98e2-4943-87c2-d181684724ce" providerId="AD" clId="Web-{3B155B86-E87C-9DB9-EFE2-C2D6DF3CBCF4}" dt="2023-06-06T08:58:56.506" v="58"/>
          <ac:spMkLst>
            <pc:docMk/>
            <pc:sldMk cId="3593872982" sldId="258"/>
            <ac:spMk id="2" creationId="{F717FDAC-B08B-87FF-D0C9-093500350F55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48:46.372" v="21"/>
          <ac:spMkLst>
            <pc:docMk/>
            <pc:sldMk cId="3593872982" sldId="258"/>
            <ac:spMk id="7" creationId="{A0339EE9-5436-4860-BBFC-7CD7C90DBAE8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48:46.372" v="21"/>
          <ac:spMkLst>
            <pc:docMk/>
            <pc:sldMk cId="3593872982" sldId="258"/>
            <ac:spMk id="9" creationId="{AA770EBD-5B77-46EC-BF58-EF27ACD6B47C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8:56.506" v="58"/>
          <ac:spMkLst>
            <pc:docMk/>
            <pc:sldMk cId="3593872982" sldId="258"/>
            <ac:spMk id="14" creationId="{04812C46-200A-4DEB-A05E-3ED6C68C2387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8:56.506" v="58"/>
          <ac:spMkLst>
            <pc:docMk/>
            <pc:sldMk cId="3593872982" sldId="258"/>
            <ac:spMk id="16" creationId="{D1EA859B-E555-4109-94F3-6700E046E008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8:56.506" v="57"/>
          <ac:spMkLst>
            <pc:docMk/>
            <pc:sldMk cId="3593872982" sldId="258"/>
            <ac:spMk id="21" creationId="{04812C46-200A-4DEB-A05E-3ED6C68C2387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8:56.506" v="57"/>
          <ac:spMkLst>
            <pc:docMk/>
            <pc:sldMk cId="3593872982" sldId="258"/>
            <ac:spMk id="23" creationId="{D1EA859B-E555-4109-94F3-6700E046E008}"/>
          </ac:spMkLst>
        </pc:spChg>
        <pc:spChg chg="add">
          <ac:chgData name="Kwabena Mensah (2027768)" userId="S::2027768@student.uwtsd.ac.uk::781aeaad-98e2-4943-87c2-d181684724ce" providerId="AD" clId="Web-{3B155B86-E87C-9DB9-EFE2-C2D6DF3CBCF4}" dt="2023-06-06T08:58:56.506" v="58"/>
          <ac:spMkLst>
            <pc:docMk/>
            <pc:sldMk cId="3593872982" sldId="258"/>
            <ac:spMk id="25" creationId="{F13C74B1-5B17-4795-BED0-7140497B445A}"/>
          </ac:spMkLst>
        </pc:spChg>
        <pc:spChg chg="add">
          <ac:chgData name="Kwabena Mensah (2027768)" userId="S::2027768@student.uwtsd.ac.uk::781aeaad-98e2-4943-87c2-d181684724ce" providerId="AD" clId="Web-{3B155B86-E87C-9DB9-EFE2-C2D6DF3CBCF4}" dt="2023-06-06T08:58:56.506" v="58"/>
          <ac:spMkLst>
            <pc:docMk/>
            <pc:sldMk cId="3593872982" sldId="258"/>
            <ac:spMk id="26" creationId="{D4974D33-8DC5-464E-8C6D-BE58F0669C17}"/>
          </ac:spMkLst>
        </pc:spChg>
        <pc:picChg chg="add mod ord">
          <ac:chgData name="Kwabena Mensah (2027768)" userId="S::2027768@student.uwtsd.ac.uk::781aeaad-98e2-4943-87c2-d181684724ce" providerId="AD" clId="Web-{3B155B86-E87C-9DB9-EFE2-C2D6DF3CBCF4}" dt="2023-06-06T08:58:56.506" v="58"/>
          <ac:picMkLst>
            <pc:docMk/>
            <pc:sldMk cId="3593872982" sldId="258"/>
            <ac:picMk id="3" creationId="{1A2BD0CF-18A2-BFD7-D5B3-EB12CA0242F4}"/>
          </ac:picMkLst>
        </pc:picChg>
      </pc:sldChg>
      <pc:sldChg chg="addSp delSp modSp new mod setBg">
        <pc:chgData name="Kwabena Mensah (2027768)" userId="S::2027768@student.uwtsd.ac.uk::781aeaad-98e2-4943-87c2-d181684724ce" providerId="AD" clId="Web-{3B155B86-E87C-9DB9-EFE2-C2D6DF3CBCF4}" dt="2023-06-06T08:57:30.596" v="51" actId="1076"/>
        <pc:sldMkLst>
          <pc:docMk/>
          <pc:sldMk cId="1051203915" sldId="259"/>
        </pc:sldMkLst>
        <pc:spChg chg="add mod ord">
          <ac:chgData name="Kwabena Mensah (2027768)" userId="S::2027768@student.uwtsd.ac.uk::781aeaad-98e2-4943-87c2-d181684724ce" providerId="AD" clId="Web-{3B155B86-E87C-9DB9-EFE2-C2D6DF3CBCF4}" dt="2023-06-06T08:57:30.596" v="51" actId="1076"/>
          <ac:spMkLst>
            <pc:docMk/>
            <pc:sldMk cId="1051203915" sldId="259"/>
            <ac:spMk id="2" creationId="{2E8536B7-3013-94AC-B8AB-7E48B0A2E2EE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4:20.620" v="35"/>
          <ac:spMkLst>
            <pc:docMk/>
            <pc:sldMk cId="1051203915" sldId="259"/>
            <ac:spMk id="8" creationId="{04812C46-200A-4DEB-A05E-3ED6C68C2387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4:20.620" v="35"/>
          <ac:spMkLst>
            <pc:docMk/>
            <pc:sldMk cId="1051203915" sldId="259"/>
            <ac:spMk id="10" creationId="{D1EA859B-E555-4109-94F3-6700E046E008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3:43.572" v="28"/>
          <ac:spMkLst>
            <pc:docMk/>
            <pc:sldMk cId="1051203915" sldId="259"/>
            <ac:spMk id="15" creationId="{7E6D2D34-4BB4-460B-8844-027610FB21F5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4:06.932" v="32"/>
          <ac:spMkLst>
            <pc:docMk/>
            <pc:sldMk cId="1051203915" sldId="259"/>
            <ac:spMk id="19" creationId="{E8E4E9D8-6D9C-4646-83A2-11844D84EAE4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3:53.869" v="30"/>
          <ac:spMkLst>
            <pc:docMk/>
            <pc:sldMk cId="1051203915" sldId="259"/>
            <ac:spMk id="23" creationId="{C0A1ED06-4733-4020-9C60-81D4D801408D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3:53.869" v="30"/>
          <ac:spMkLst>
            <pc:docMk/>
            <pc:sldMk cId="1051203915" sldId="259"/>
            <ac:spMk id="24" creationId="{B0CA3509-3AF9-45FE-93ED-57BB5D5E8E07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4:06.932" v="32"/>
          <ac:spMkLst>
            <pc:docMk/>
            <pc:sldMk cId="1051203915" sldId="259"/>
            <ac:spMk id="26" creationId="{4CBC69AF-AE9D-43C7-A183-244646418BB4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4:06.932" v="32"/>
          <ac:spMkLst>
            <pc:docMk/>
            <pc:sldMk cId="1051203915" sldId="259"/>
            <ac:spMk id="27" creationId="{BE64232A-D912-4882-BF58-104918115741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4:20.620" v="34"/>
          <ac:spMkLst>
            <pc:docMk/>
            <pc:sldMk cId="1051203915" sldId="259"/>
            <ac:spMk id="29" creationId="{9D25F302-27C5-414F-97F8-6EA0A6C028BA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4:20.620" v="34"/>
          <ac:spMkLst>
            <pc:docMk/>
            <pc:sldMk cId="1051203915" sldId="259"/>
            <ac:spMk id="30" creationId="{830A36F8-48C2-4842-A87B-8CE8DF4E7FD2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4:20.620" v="34"/>
          <ac:spMkLst>
            <pc:docMk/>
            <pc:sldMk cId="1051203915" sldId="259"/>
            <ac:spMk id="31" creationId="{7F488E8B-4E1E-4402-8935-D4E6C02615C7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8:55:41.858" v="41"/>
          <ac:spMkLst>
            <pc:docMk/>
            <pc:sldMk cId="1051203915" sldId="259"/>
            <ac:spMk id="33" creationId="{7E6D2D34-4BB4-460B-8844-027610FB21F5}"/>
          </ac:spMkLst>
        </pc:spChg>
        <pc:spChg chg="add">
          <ac:chgData name="Kwabena Mensah (2027768)" userId="S::2027768@student.uwtsd.ac.uk::781aeaad-98e2-4943-87c2-d181684724ce" providerId="AD" clId="Web-{3B155B86-E87C-9DB9-EFE2-C2D6DF3CBCF4}" dt="2023-06-06T08:55:41.858" v="41"/>
          <ac:spMkLst>
            <pc:docMk/>
            <pc:sldMk cId="1051203915" sldId="259"/>
            <ac:spMk id="40" creationId="{129F4FEF-3F4E-4042-8E6D-C24E201FB31A}"/>
          </ac:spMkLst>
        </pc:spChg>
        <pc:grpChg chg="add del">
          <ac:chgData name="Kwabena Mensah (2027768)" userId="S::2027768@student.uwtsd.ac.uk::781aeaad-98e2-4943-87c2-d181684724ce" providerId="AD" clId="Web-{3B155B86-E87C-9DB9-EFE2-C2D6DF3CBCF4}" dt="2023-06-06T08:53:43.572" v="28"/>
          <ac:grpSpMkLst>
            <pc:docMk/>
            <pc:sldMk cId="1051203915" sldId="259"/>
            <ac:grpSpMk id="17" creationId="{C5314570-9B06-4D37-8CBD-EDD67C2FA205}"/>
          </ac:grpSpMkLst>
        </pc:grpChg>
        <pc:grpChg chg="add del">
          <ac:chgData name="Kwabena Mensah (2027768)" userId="S::2027768@student.uwtsd.ac.uk::781aeaad-98e2-4943-87c2-d181684724ce" providerId="AD" clId="Web-{3B155B86-E87C-9DB9-EFE2-C2D6DF3CBCF4}" dt="2023-06-06T08:55:41.858" v="41"/>
          <ac:grpSpMkLst>
            <pc:docMk/>
            <pc:sldMk cId="1051203915" sldId="259"/>
            <ac:grpSpMk id="34" creationId="{C5314570-9B06-4D37-8CBD-EDD67C2FA205}"/>
          </ac:grpSpMkLst>
        </pc:grpChg>
        <pc:picChg chg="add mod ord">
          <ac:chgData name="Kwabena Mensah (2027768)" userId="S::2027768@student.uwtsd.ac.uk::781aeaad-98e2-4943-87c2-d181684724ce" providerId="AD" clId="Web-{3B155B86-E87C-9DB9-EFE2-C2D6DF3CBCF4}" dt="2023-06-06T08:55:41.858" v="41"/>
          <ac:picMkLst>
            <pc:docMk/>
            <pc:sldMk cId="1051203915" sldId="259"/>
            <ac:picMk id="3" creationId="{835CF8D9-4CDF-23C0-0730-0F719350417A}"/>
          </ac:picMkLst>
        </pc:picChg>
        <pc:picChg chg="add mod">
          <ac:chgData name="Kwabena Mensah (2027768)" userId="S::2027768@student.uwtsd.ac.uk::781aeaad-98e2-4943-87c2-d181684724ce" providerId="AD" clId="Web-{3B155B86-E87C-9DB9-EFE2-C2D6DF3CBCF4}" dt="2023-06-06T08:55:41.858" v="41"/>
          <ac:picMkLst>
            <pc:docMk/>
            <pc:sldMk cId="1051203915" sldId="259"/>
            <ac:picMk id="4" creationId="{44C59B50-083E-5B00-08D0-811E3BD0C21F}"/>
          </ac:picMkLst>
        </pc:picChg>
      </pc:sldChg>
      <pc:sldChg chg="addSp delSp modSp new mod ord setBg">
        <pc:chgData name="Kwabena Mensah (2027768)" userId="S::2027768@student.uwtsd.ac.uk::781aeaad-98e2-4943-87c2-d181684724ce" providerId="AD" clId="Web-{3B155B86-E87C-9DB9-EFE2-C2D6DF3CBCF4}" dt="2023-06-06T09:58:54.002" v="95" actId="1076"/>
        <pc:sldMkLst>
          <pc:docMk/>
          <pc:sldMk cId="408920963" sldId="260"/>
        </pc:sldMkLst>
        <pc:spChg chg="add">
          <ac:chgData name="Kwabena Mensah (2027768)" userId="S::2027768@student.uwtsd.ac.uk::781aeaad-98e2-4943-87c2-d181684724ce" providerId="AD" clId="Web-{3B155B86-E87C-9DB9-EFE2-C2D6DF3CBCF4}" dt="2023-06-06T09:39:36.451" v="61"/>
          <ac:spMkLst>
            <pc:docMk/>
            <pc:sldMk cId="408920963" sldId="260"/>
            <ac:spMk id="2" creationId="{21421908-9841-E01C-A195-25BEB037C2AF}"/>
          </ac:spMkLst>
        </pc:spChg>
        <pc:spChg chg="add mod">
          <ac:chgData name="Kwabena Mensah (2027768)" userId="S::2027768@student.uwtsd.ac.uk::781aeaad-98e2-4943-87c2-d181684724ce" providerId="AD" clId="Web-{3B155B86-E87C-9DB9-EFE2-C2D6DF3CBCF4}" dt="2023-06-06T09:58:42.142" v="94" actId="1076"/>
          <ac:spMkLst>
            <pc:docMk/>
            <pc:sldMk cId="408920963" sldId="260"/>
            <ac:spMk id="3" creationId="{135F4E07-0A5E-6842-165D-C3F791240566}"/>
          </ac:spMkLst>
        </pc:spChg>
        <pc:spChg chg="add mod ord">
          <ac:chgData name="Kwabena Mensah (2027768)" userId="S::2027768@student.uwtsd.ac.uk::781aeaad-98e2-4943-87c2-d181684724ce" providerId="AD" clId="Web-{3B155B86-E87C-9DB9-EFE2-C2D6DF3CBCF4}" dt="2023-06-06T09:58:54.002" v="95" actId="1076"/>
          <ac:spMkLst>
            <pc:docMk/>
            <pc:sldMk cId="408920963" sldId="260"/>
            <ac:spMk id="4" creationId="{7FCF417B-6B20-8A5D-A3F4-72F6B4B37D41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9:57:51.860" v="90"/>
          <ac:spMkLst>
            <pc:docMk/>
            <pc:sldMk cId="408920963" sldId="260"/>
            <ac:spMk id="10" creationId="{04812C46-200A-4DEB-A05E-3ED6C68C2387}"/>
          </ac:spMkLst>
        </pc:spChg>
        <pc:spChg chg="add del">
          <ac:chgData name="Kwabena Mensah (2027768)" userId="S::2027768@student.uwtsd.ac.uk::781aeaad-98e2-4943-87c2-d181684724ce" providerId="AD" clId="Web-{3B155B86-E87C-9DB9-EFE2-C2D6DF3CBCF4}" dt="2023-06-06T09:57:51.860" v="90"/>
          <ac:spMkLst>
            <pc:docMk/>
            <pc:sldMk cId="408920963" sldId="260"/>
            <ac:spMk id="12" creationId="{D1EA859B-E555-4109-94F3-6700E046E008}"/>
          </ac:spMkLst>
        </pc:spChg>
        <pc:spChg chg="add">
          <ac:chgData name="Kwabena Mensah (2027768)" userId="S::2027768@student.uwtsd.ac.uk::781aeaad-98e2-4943-87c2-d181684724ce" providerId="AD" clId="Web-{3B155B86-E87C-9DB9-EFE2-C2D6DF3CBCF4}" dt="2023-06-06T09:57:51.860" v="90"/>
          <ac:spMkLst>
            <pc:docMk/>
            <pc:sldMk cId="408920963" sldId="260"/>
            <ac:spMk id="17" creationId="{F13C74B1-5B17-4795-BED0-7140497B445A}"/>
          </ac:spMkLst>
        </pc:spChg>
        <pc:spChg chg="add">
          <ac:chgData name="Kwabena Mensah (2027768)" userId="S::2027768@student.uwtsd.ac.uk::781aeaad-98e2-4943-87c2-d181684724ce" providerId="AD" clId="Web-{3B155B86-E87C-9DB9-EFE2-C2D6DF3CBCF4}" dt="2023-06-06T09:57:51.860" v="90"/>
          <ac:spMkLst>
            <pc:docMk/>
            <pc:sldMk cId="408920963" sldId="260"/>
            <ac:spMk id="19" creationId="{D4974D33-8DC5-464E-8C6D-BE58F0669C17}"/>
          </ac:spMkLst>
        </pc:spChg>
        <pc:picChg chg="add mod ord">
          <ac:chgData name="Kwabena Mensah (2027768)" userId="S::2027768@student.uwtsd.ac.uk::781aeaad-98e2-4943-87c2-d181684724ce" providerId="AD" clId="Web-{3B155B86-E87C-9DB9-EFE2-C2D6DF3CBCF4}" dt="2023-06-06T09:57:51.860" v="90"/>
          <ac:picMkLst>
            <pc:docMk/>
            <pc:sldMk cId="408920963" sldId="260"/>
            <ac:picMk id="6" creationId="{EE199C09-8BFA-003C-3CC6-ADD946DC9FBC}"/>
          </ac:picMkLst>
        </pc:picChg>
      </pc:sldChg>
      <pc:sldMasterChg chg="del delSldLayout">
        <pc:chgData name="Kwabena Mensah (2027768)" userId="S::2027768@student.uwtsd.ac.uk::781aeaad-98e2-4943-87c2-d181684724ce" providerId="AD" clId="Web-{3B155B86-E87C-9DB9-EFE2-C2D6DF3CBCF4}" dt="2023-06-06T08:32:57.099" v="3"/>
        <pc:sldMasterMkLst>
          <pc:docMk/>
          <pc:sldMasterMk cId="2460954070" sldId="2147483660"/>
        </pc:sldMasterMkLst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Kwabena Mensah (2027768)" userId="S::2027768@student.uwtsd.ac.uk::781aeaad-98e2-4943-87c2-d181684724ce" providerId="AD" clId="Web-{3B155B86-E87C-9DB9-EFE2-C2D6DF3CBCF4}" dt="2023-06-06T08:32:57.099" v="3"/>
        <pc:sldMasterMkLst>
          <pc:docMk/>
          <pc:sldMasterMk cId="1272740122" sldId="2147483672"/>
        </pc:sldMasterMkLst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3443559514" sldId="2147483673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1081757077" sldId="2147483674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1298317200" sldId="2147483675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1554827375" sldId="2147483676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3794514013" sldId="2147483677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1413612619" sldId="2147483678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570442000" sldId="2147483679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366174958" sldId="2147483680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351534737" sldId="2147483681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3120826544" sldId="2147483682"/>
          </pc:sldLayoutMkLst>
        </pc:sldLayoutChg>
        <pc:sldLayoutChg chg="add mod replId">
          <pc:chgData name="Kwabena Mensah (2027768)" userId="S::2027768@student.uwtsd.ac.uk::781aeaad-98e2-4943-87c2-d181684724ce" providerId="AD" clId="Web-{3B155B86-E87C-9DB9-EFE2-C2D6DF3CBCF4}" dt="2023-06-06T08:32:57.099" v="3"/>
          <pc:sldLayoutMkLst>
            <pc:docMk/>
            <pc:sldMasterMk cId="1272740122" sldId="2147483672"/>
            <pc:sldLayoutMk cId="2554132637" sldId="214748368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559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757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317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827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514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612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442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74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34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826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132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740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CF417B-6B20-8A5D-A3F4-72F6B4B37D41}"/>
              </a:ext>
            </a:extLst>
          </p:cNvPr>
          <p:cNvSpPr txBox="1"/>
          <p:nvPr/>
        </p:nvSpPr>
        <p:spPr>
          <a:xfrm>
            <a:off x="516255" y="2587149"/>
            <a:ext cx="4243589" cy="332066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/>
              <a:t>Title Page: </a:t>
            </a:r>
            <a:endParaRPr lang="en-US" sz="2000" b="1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err="1"/>
              <a:t>Programme</a:t>
            </a:r>
            <a:r>
              <a:rPr lang="en-US" sz="2000" b="1"/>
              <a:t>: BSc Health and Social Care </a:t>
            </a:r>
            <a:endParaRPr lang="en-US" sz="2000" b="1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/>
              <a:t>Module name: Introduction to Physiology </a:t>
            </a:r>
            <a:endParaRPr lang="en-US" sz="2000" b="1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/>
              <a:t>Student name: Kwabena Amponsah Mensah </a:t>
            </a:r>
            <a:endParaRPr lang="en-US" sz="2000" b="1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/>
              <a:t>Student ID no. 2027768 </a:t>
            </a:r>
            <a:endParaRPr lang="en-US" sz="2000" b="1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/>
              <a:t>Assignment title: Individual Academic Poster Presentation </a:t>
            </a:r>
            <a:endParaRPr lang="en-US" sz="2000" b="1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/>
              <a:t>Module code: BMHP5003_BIRM </a:t>
            </a:r>
            <a:endParaRPr lang="en-US" sz="2000" b="1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/>
              <a:t>Lecturer's name: Gillian Weaver </a:t>
            </a:r>
            <a:endParaRPr lang="en-US" sz="2000" b="1">
              <a:ea typeface="Calibri"/>
              <a:cs typeface="Calibri"/>
            </a:endParaRPr>
          </a:p>
        </p:txBody>
      </p:sp>
      <p:pic>
        <p:nvPicPr>
          <p:cNvPr id="6" name="Picture 5" descr="Glasses on top of a book">
            <a:extLst>
              <a:ext uri="{FF2B5EF4-FFF2-40B4-BE49-F238E27FC236}">
                <a16:creationId xmlns:a16="http://schemas.microsoft.com/office/drawing/2014/main" id="{EE199C09-8BFA-003C-3CC6-ADD946DC9F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4" r="29094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1421908-9841-E01C-A195-25BEB037C2AF}"/>
              </a:ext>
            </a:extLst>
          </p:cNvPr>
          <p:cNvSpPr txBox="1"/>
          <p:nvPr/>
        </p:nvSpPr>
        <p:spPr>
          <a:xfrm>
            <a:off x="2562225" y="1133475"/>
            <a:ext cx="2743200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35F4E07-0A5E-6842-165D-C3F791240566}"/>
              </a:ext>
            </a:extLst>
          </p:cNvPr>
          <p:cNvSpPr>
            <a:spLocks noGrp="1"/>
          </p:cNvSpPr>
          <p:nvPr/>
        </p:nvSpPr>
        <p:spPr bwMode="gray">
          <a:xfrm>
            <a:off x="981310" y="1860819"/>
            <a:ext cx="7099334" cy="1373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 sz="2400">
              <a:latin typeface="Times New Roman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08920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" y="55563"/>
            <a:ext cx="11953875" cy="6692900"/>
          </a:xfrm>
        </p:spPr>
        <p:txBody>
          <a:bodyPr/>
          <a:lstStyle/>
          <a:p>
            <a:pPr algn="just"/>
            <a:endParaRPr lang="en-US">
              <a:ea typeface="Calibri Light" panose="020F0302020204030204"/>
              <a:cs typeface="Calibri Light" panose="020F0302020204030204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83EF41B9-B564-258C-FB52-82463BAA5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9825" y="551111"/>
            <a:ext cx="5619749" cy="5822453"/>
          </a:xfrm>
          <a:prstGeom prst="rect">
            <a:avLst/>
          </a:prstGeom>
        </p:spPr>
      </p:pic>
      <p:pic>
        <p:nvPicPr>
          <p:cNvPr id="8" name="Picture 8" descr="Diagram&#10;&#10;Description automatically generated">
            <a:extLst>
              <a:ext uri="{FF2B5EF4-FFF2-40B4-BE49-F238E27FC236}">
                <a16:creationId xmlns:a16="http://schemas.microsoft.com/office/drawing/2014/main" id="{8DEE0531-6C72-5B90-8B5F-44FC5D57DC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0" y="3656457"/>
            <a:ext cx="5362575" cy="3031236"/>
          </a:xfrm>
          <a:prstGeom prst="rect">
            <a:avLst/>
          </a:prstGeom>
        </p:spPr>
      </p:pic>
      <p:pic>
        <p:nvPicPr>
          <p:cNvPr id="9" name="Picture 9" descr="A picture containing text, set, colorful&#10;&#10;Description automatically generated">
            <a:extLst>
              <a:ext uri="{FF2B5EF4-FFF2-40B4-BE49-F238E27FC236}">
                <a16:creationId xmlns:a16="http://schemas.microsoft.com/office/drawing/2014/main" id="{102169A2-FFBE-2481-8FE5-817DAE532A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3" y="852488"/>
            <a:ext cx="5353050" cy="28765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D41B02A-CDE6-EE8F-AD96-11BD18EB635E}"/>
              </a:ext>
            </a:extLst>
          </p:cNvPr>
          <p:cNvSpPr txBox="1"/>
          <p:nvPr/>
        </p:nvSpPr>
        <p:spPr>
          <a:xfrm>
            <a:off x="4410075" y="171450"/>
            <a:ext cx="326707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Kwabena Amponsah Mensah</a:t>
            </a:r>
          </a:p>
          <a:p>
            <a:r>
              <a:rPr lang="en-US">
                <a:cs typeface="Calibri"/>
              </a:rPr>
              <a:t>       Student ID: 2027768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8D19A4-4629-E250-39AB-07775B767BF1}"/>
              </a:ext>
            </a:extLst>
          </p:cNvPr>
          <p:cNvSpPr txBox="1"/>
          <p:nvPr/>
        </p:nvSpPr>
        <p:spPr>
          <a:xfrm>
            <a:off x="2343150" y="5648325"/>
            <a:ext cx="5010150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22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DE154F-2256-A327-62CE-8B68AF1A5716}"/>
              </a:ext>
            </a:extLst>
          </p:cNvPr>
          <p:cNvSpPr txBox="1"/>
          <p:nvPr/>
        </p:nvSpPr>
        <p:spPr>
          <a:xfrm>
            <a:off x="838201" y="2482589"/>
            <a:ext cx="3816096" cy="369437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/>
              <a:t>Citation </a:t>
            </a:r>
            <a:r>
              <a:rPr lang="en-US" sz="1600"/>
              <a:t>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(Artaza, Mehrotra and Norris, 2009)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(Foster and Coetzee, 2016)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(Kang et al., 2012)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(Leinwand, 2003)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(MacLeod et al., 2000)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(Palmeiro et al., 2012)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(Peng et al., 2016)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(Romero, Minson and Halliwill, 2017)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(Santoro et at., 2009)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(Schiffrin, Lipman and Mann, 2007) </a:t>
            </a:r>
          </a:p>
        </p:txBody>
      </p:sp>
      <p:pic>
        <p:nvPicPr>
          <p:cNvPr id="3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43ECE02A-24C4-D176-ADB8-817AA0F0AC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535" r="-1" b="21346"/>
          <a:stretch/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17" name="Picture 3" descr="Hourglass and a calendar">
            <a:extLst>
              <a:ext uri="{FF2B5EF4-FFF2-40B4-BE49-F238E27FC236}">
                <a16:creationId xmlns:a16="http://schemas.microsoft.com/office/drawing/2014/main" id="{7779DF04-B330-5058-5F17-0DF2D76F73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485" b="19494"/>
          <a:stretch/>
        </p:blipFill>
        <p:spPr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33339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17FDAC-B08B-87FF-D0C9-093500350F55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 b="1"/>
              <a:t>Reference list</a:t>
            </a:r>
            <a:r>
              <a:rPr lang="en-US" sz="700"/>
              <a:t>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Artaza, J.N., Mehrotra, R. and Norris, K.C., (2009). Vitamin D and the cardiovascular system. </a:t>
            </a:r>
            <a:r>
              <a:rPr lang="en-US" sz="700" i="1"/>
              <a:t>Clinical Journal of the American Society of Nephrology</a:t>
            </a:r>
            <a:r>
              <a:rPr lang="en-US" sz="700"/>
              <a:t>, </a:t>
            </a:r>
            <a:r>
              <a:rPr lang="en-US" sz="700" i="1"/>
              <a:t>4</a:t>
            </a:r>
            <a:r>
              <a:rPr lang="en-US" sz="700"/>
              <a:t>(9), pp.1515-1522. Available at: https://journals.lww.com/cjasn/Fulltext/2009/09000/Vitamin_D_and_the_Cardiovascular_System.18.aspx. (Assessed: September 2009).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Foster, M.N. and Coetzee, W.A., (2016). KATP channels in the cardiovascular system. </a:t>
            </a:r>
            <a:r>
              <a:rPr lang="en-US" sz="700" i="1"/>
              <a:t>Physiological reviews</a:t>
            </a:r>
            <a:r>
              <a:rPr lang="en-US" sz="700"/>
              <a:t>, </a:t>
            </a:r>
            <a:r>
              <a:rPr lang="en-US" sz="700" i="1"/>
              <a:t>96</a:t>
            </a:r>
            <a:r>
              <a:rPr lang="en-US" sz="700"/>
              <a:t>(1), pp.177-252. Available at: https://pubmed.ncbi.nlm.nih.gov/26660852/. (Assessed: January 2016).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Kang, D., Woo, J., Slomka, P.J., Dey, D., Germano, G. and Jay Kuo, C.C., (2012). Heart chambers and whole heart segmentation techniques. </a:t>
            </a:r>
            <a:r>
              <a:rPr lang="en-US" sz="700" i="1"/>
              <a:t>Journal of Electronic Imaging</a:t>
            </a:r>
            <a:r>
              <a:rPr lang="en-US" sz="700"/>
              <a:t>, </a:t>
            </a:r>
            <a:r>
              <a:rPr lang="en-US" sz="700" i="1"/>
              <a:t>21</a:t>
            </a:r>
            <a:r>
              <a:rPr lang="en-US" sz="700"/>
              <a:t>(1), pp.010901-010901. (Assessed: January – March 2012).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Leinwand, L.A., (2003). Sex is a potent modifier of the cardiovascular system. </a:t>
            </a:r>
            <a:r>
              <a:rPr lang="en-US" sz="700" i="1"/>
              <a:t>The Journal of clinical investigation</a:t>
            </a:r>
            <a:r>
              <a:rPr lang="en-US" sz="700"/>
              <a:t>, </a:t>
            </a:r>
            <a:r>
              <a:rPr lang="en-US" sz="700" i="1"/>
              <a:t>112</a:t>
            </a:r>
            <a:r>
              <a:rPr lang="en-US" sz="700"/>
              <a:t>(3), pp.302-307. Available at: https://www.ncbi.nlm.nih.gov/pmc/articles/PMC166308/.(Assessed:01 August 2003).   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700"/>
              <a:t>MacLeod, R.S., Ni, Q., Punske, B., Ershler, P.R., Yilmaz, B. and Taccardi, B., (2000). Effects of heart position on the body-surface electrocardiogram. </a:t>
            </a:r>
            <a:r>
              <a:rPr lang="en-US" sz="700" i="1"/>
              <a:t>Journal of Electrocardiology</a:t>
            </a:r>
            <a:r>
              <a:rPr lang="en-US" sz="700"/>
              <a:t>, </a:t>
            </a:r>
            <a:r>
              <a:rPr lang="en-US" sz="700" i="1"/>
              <a:t>33</a:t>
            </a:r>
            <a:r>
              <a:rPr lang="en-US" sz="700"/>
              <a:t>, pp.229-237. Available at: https://pubmed.ncbi.nlm.nih.gov/11232624/. (Assessed:12 February 2001).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700"/>
          </a:p>
        </p:txBody>
      </p:sp>
      <p:pic>
        <p:nvPicPr>
          <p:cNvPr id="3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1A2BD0CF-18A2-BFD7-D5B3-EB12CA0242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86" r="12386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93872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129F4FEF-3F4E-4042-8E6D-C24E201FB3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Scan of a human brain in a neurology clinic">
            <a:extLst>
              <a:ext uri="{FF2B5EF4-FFF2-40B4-BE49-F238E27FC236}">
                <a16:creationId xmlns:a16="http://schemas.microsoft.com/office/drawing/2014/main" id="{44C59B50-083E-5B00-08D0-811E3BD0C2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940" r="1" b="1515"/>
          <a:stretch/>
        </p:blipFill>
        <p:spPr>
          <a:xfrm>
            <a:off x="20" y="10"/>
            <a:ext cx="6105116" cy="4191736"/>
          </a:xfrm>
          <a:custGeom>
            <a:avLst/>
            <a:gdLst/>
            <a:ahLst/>
            <a:cxnLst/>
            <a:rect l="l" t="t" r="r" b="b"/>
            <a:pathLst>
              <a:path w="6105136" h="4191746">
                <a:moveTo>
                  <a:pt x="0" y="0"/>
                </a:moveTo>
                <a:lnTo>
                  <a:pt x="5607799" y="0"/>
                </a:lnTo>
                <a:lnTo>
                  <a:pt x="5571513" y="27327"/>
                </a:lnTo>
                <a:cubicBezTo>
                  <a:pt x="5516855" y="89886"/>
                  <a:pt x="5497833" y="180727"/>
                  <a:pt x="5456712" y="261788"/>
                </a:cubicBezTo>
                <a:cubicBezTo>
                  <a:pt x="5516289" y="304550"/>
                  <a:pt x="5587520" y="313948"/>
                  <a:pt x="5651844" y="341674"/>
                </a:cubicBezTo>
                <a:cubicBezTo>
                  <a:pt x="5718760" y="370809"/>
                  <a:pt x="5718760" y="392425"/>
                  <a:pt x="5663501" y="477009"/>
                </a:cubicBezTo>
                <a:cubicBezTo>
                  <a:pt x="5807259" y="495339"/>
                  <a:pt x="5807259" y="495339"/>
                  <a:pt x="5762794" y="628324"/>
                </a:cubicBezTo>
                <a:cubicBezTo>
                  <a:pt x="5883243" y="640542"/>
                  <a:pt x="5962676" y="703511"/>
                  <a:pt x="5981237" y="841197"/>
                </a:cubicBezTo>
                <a:cubicBezTo>
                  <a:pt x="5990305" y="907926"/>
                  <a:pt x="6044700" y="939409"/>
                  <a:pt x="6105136" y="984052"/>
                </a:cubicBezTo>
                <a:cubicBezTo>
                  <a:pt x="6030022" y="1027286"/>
                  <a:pt x="5979081" y="1117509"/>
                  <a:pt x="5891443" y="1022115"/>
                </a:cubicBezTo>
                <a:cubicBezTo>
                  <a:pt x="5859498" y="987342"/>
                  <a:pt x="5862517" y="1031513"/>
                  <a:pt x="5858202" y="1044202"/>
                </a:cubicBezTo>
                <a:cubicBezTo>
                  <a:pt x="5847842" y="1075215"/>
                  <a:pt x="5869424" y="1095893"/>
                  <a:pt x="5883673" y="1119387"/>
                </a:cubicBezTo>
                <a:cubicBezTo>
                  <a:pt x="5897486" y="1142885"/>
                  <a:pt x="5913893" y="1167789"/>
                  <a:pt x="5917778" y="1194108"/>
                </a:cubicBezTo>
                <a:cubicBezTo>
                  <a:pt x="5920365" y="1212434"/>
                  <a:pt x="5907848" y="1239216"/>
                  <a:pt x="5894034" y="1252846"/>
                </a:cubicBezTo>
                <a:cubicBezTo>
                  <a:pt x="5821506" y="1324743"/>
                  <a:pt x="5864677" y="1486396"/>
                  <a:pt x="5727393" y="1507074"/>
                </a:cubicBezTo>
                <a:cubicBezTo>
                  <a:pt x="5665659" y="1516469"/>
                  <a:pt x="5635872" y="1575680"/>
                  <a:pt x="5590543" y="1608104"/>
                </a:cubicBezTo>
                <a:cubicBezTo>
                  <a:pt x="5432970" y="1721355"/>
                  <a:pt x="5327632" y="1867030"/>
                  <a:pt x="5278850" y="2067214"/>
                </a:cubicBezTo>
                <a:cubicBezTo>
                  <a:pt x="5265468" y="2122664"/>
                  <a:pt x="5214092" y="2167309"/>
                  <a:pt x="5180851" y="2216179"/>
                </a:cubicBezTo>
                <a:cubicBezTo>
                  <a:pt x="5196826" y="2251892"/>
                  <a:pt x="5284029" y="2174826"/>
                  <a:pt x="5253380" y="2268808"/>
                </a:cubicBezTo>
                <a:cubicBezTo>
                  <a:pt x="5230067" y="2339298"/>
                  <a:pt x="5170490" y="2383001"/>
                  <a:pt x="5114368" y="2424825"/>
                </a:cubicBezTo>
                <a:cubicBezTo>
                  <a:pt x="5050475" y="2472284"/>
                  <a:pt x="4979676" y="2510347"/>
                  <a:pt x="4950749" y="2598221"/>
                </a:cubicBezTo>
                <a:cubicBezTo>
                  <a:pt x="4944706" y="2617020"/>
                  <a:pt x="4925279" y="2636755"/>
                  <a:pt x="4908013" y="2644276"/>
                </a:cubicBezTo>
                <a:cubicBezTo>
                  <a:pt x="4007468" y="4190779"/>
                  <a:pt x="1790648" y="4201115"/>
                  <a:pt x="1535079" y="4190306"/>
                </a:cubicBezTo>
                <a:cubicBezTo>
                  <a:pt x="1225543" y="4176680"/>
                  <a:pt x="932844" y="4081285"/>
                  <a:pt x="645760" y="3962397"/>
                </a:cubicBezTo>
                <a:cubicBezTo>
                  <a:pt x="524448" y="3912117"/>
                  <a:pt x="411775" y="3840689"/>
                  <a:pt x="293915" y="3785239"/>
                </a:cubicBezTo>
                <a:cubicBezTo>
                  <a:pt x="212539" y="3746940"/>
                  <a:pt x="140444" y="3691254"/>
                  <a:pt x="68403" y="3637448"/>
                </a:cubicBezTo>
                <a:lnTo>
                  <a:pt x="0" y="3589272"/>
                </a:lnTo>
                <a:close/>
              </a:path>
            </a:pathLst>
          </a:custGeom>
        </p:spPr>
      </p:pic>
      <p:pic>
        <p:nvPicPr>
          <p:cNvPr id="3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835CF8D9-4CDF-23C0-0730-0F71935041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615" r="-2" b="19497"/>
          <a:stretch/>
        </p:blipFill>
        <p:spPr>
          <a:xfrm>
            <a:off x="462420" y="4304418"/>
            <a:ext cx="5414116" cy="2553582"/>
          </a:xfrm>
          <a:custGeom>
            <a:avLst/>
            <a:gdLst/>
            <a:ahLst/>
            <a:cxnLst/>
            <a:rect l="l" t="t" r="r" b="b"/>
            <a:pathLst>
              <a:path w="5414116" h="2553582">
                <a:moveTo>
                  <a:pt x="158526" y="1316979"/>
                </a:moveTo>
                <a:lnTo>
                  <a:pt x="156754" y="1330318"/>
                </a:lnTo>
                <a:lnTo>
                  <a:pt x="150357" y="1343402"/>
                </a:lnTo>
                <a:cubicBezTo>
                  <a:pt x="148595" y="1346671"/>
                  <a:pt x="147784" y="1347597"/>
                  <a:pt x="148224" y="1345403"/>
                </a:cubicBezTo>
                <a:cubicBezTo>
                  <a:pt x="148536" y="1343890"/>
                  <a:pt x="150150" y="1339188"/>
                  <a:pt x="152759" y="1332109"/>
                </a:cubicBezTo>
                <a:close/>
                <a:moveTo>
                  <a:pt x="183999" y="1247985"/>
                </a:moveTo>
                <a:lnTo>
                  <a:pt x="185425" y="1249095"/>
                </a:lnTo>
                <a:lnTo>
                  <a:pt x="177909" y="1267545"/>
                </a:lnTo>
                <a:cubicBezTo>
                  <a:pt x="172543" y="1280910"/>
                  <a:pt x="167559" y="1293511"/>
                  <a:pt x="163267" y="1304542"/>
                </a:cubicBezTo>
                <a:lnTo>
                  <a:pt x="158526" y="1316979"/>
                </a:lnTo>
                <a:lnTo>
                  <a:pt x="160096" y="1305161"/>
                </a:lnTo>
                <a:cubicBezTo>
                  <a:pt x="166154" y="1273946"/>
                  <a:pt x="174799" y="1251295"/>
                  <a:pt x="183999" y="1247985"/>
                </a:cubicBezTo>
                <a:close/>
                <a:moveTo>
                  <a:pt x="2747400" y="406"/>
                </a:moveTo>
                <a:cubicBezTo>
                  <a:pt x="3035071" y="-4281"/>
                  <a:pt x="3341945" y="31161"/>
                  <a:pt x="3649095" y="133697"/>
                </a:cubicBezTo>
                <a:cubicBezTo>
                  <a:pt x="3849864" y="200721"/>
                  <a:pt x="4603144" y="576730"/>
                  <a:pt x="4698157" y="641897"/>
                </a:cubicBezTo>
                <a:cubicBezTo>
                  <a:pt x="4795794" y="709015"/>
                  <a:pt x="4865356" y="805949"/>
                  <a:pt x="4969229" y="864848"/>
                </a:cubicBezTo>
                <a:cubicBezTo>
                  <a:pt x="5024230" y="895855"/>
                  <a:pt x="5072076" y="940214"/>
                  <a:pt x="5031717" y="1024948"/>
                </a:cubicBezTo>
                <a:cubicBezTo>
                  <a:pt x="5020170" y="1048963"/>
                  <a:pt x="5029183" y="1072811"/>
                  <a:pt x="5057014" y="1071682"/>
                </a:cubicBezTo>
                <a:cubicBezTo>
                  <a:pt x="5109680" y="1069387"/>
                  <a:pt x="5118666" y="1110271"/>
                  <a:pt x="5135838" y="1143392"/>
                </a:cubicBezTo>
                <a:cubicBezTo>
                  <a:pt x="5166252" y="1202027"/>
                  <a:pt x="5193622" y="1263285"/>
                  <a:pt x="5266156" y="1289064"/>
                </a:cubicBezTo>
                <a:cubicBezTo>
                  <a:pt x="5238324" y="1323279"/>
                  <a:pt x="5215649" y="1311585"/>
                  <a:pt x="5195858" y="1298567"/>
                </a:cubicBezTo>
                <a:cubicBezTo>
                  <a:pt x="5143669" y="1263879"/>
                  <a:pt x="5093474" y="1226987"/>
                  <a:pt x="5041179" y="1192607"/>
                </a:cubicBezTo>
                <a:cubicBezTo>
                  <a:pt x="5007224" y="1170236"/>
                  <a:pt x="4975133" y="1142623"/>
                  <a:pt x="4918135" y="1145234"/>
                </a:cubicBezTo>
                <a:cubicBezTo>
                  <a:pt x="4935797" y="1231274"/>
                  <a:pt x="5007025" y="1262427"/>
                  <a:pt x="5060171" y="1300349"/>
                </a:cubicBezTo>
                <a:cubicBezTo>
                  <a:pt x="5126536" y="1347737"/>
                  <a:pt x="5152263" y="1413621"/>
                  <a:pt x="5184421" y="1487704"/>
                </a:cubicBezTo>
                <a:cubicBezTo>
                  <a:pt x="5122415" y="1489134"/>
                  <a:pt x="5103753" y="1435610"/>
                  <a:pt x="5058648" y="1427657"/>
                </a:cubicBezTo>
                <a:cubicBezTo>
                  <a:pt x="5053296" y="1435084"/>
                  <a:pt x="5045346" y="1445577"/>
                  <a:pt x="5045794" y="1446015"/>
                </a:cubicBezTo>
                <a:cubicBezTo>
                  <a:pt x="5106451" y="1496737"/>
                  <a:pt x="5117537" y="1568193"/>
                  <a:pt x="5101767" y="1647359"/>
                </a:cubicBezTo>
                <a:cubicBezTo>
                  <a:pt x="5093584" y="1688209"/>
                  <a:pt x="5115626" y="1706770"/>
                  <a:pt x="5135030" y="1731061"/>
                </a:cubicBezTo>
                <a:cubicBezTo>
                  <a:pt x="5203090" y="1816944"/>
                  <a:pt x="5278566" y="1897224"/>
                  <a:pt x="5321944" y="2003361"/>
                </a:cubicBezTo>
                <a:cubicBezTo>
                  <a:pt x="5239878" y="1971324"/>
                  <a:pt x="5191106" y="1897335"/>
                  <a:pt x="5107240" y="1850840"/>
                </a:cubicBezTo>
                <a:cubicBezTo>
                  <a:pt x="5146549" y="1965041"/>
                  <a:pt x="5224816" y="2036621"/>
                  <a:pt x="5290952" y="2116036"/>
                </a:cubicBezTo>
                <a:cubicBezTo>
                  <a:pt x="5321198" y="2152238"/>
                  <a:pt x="5345753" y="2195120"/>
                  <a:pt x="5388446" y="2220887"/>
                </a:cubicBezTo>
                <a:cubicBezTo>
                  <a:pt x="5403552" y="2230128"/>
                  <a:pt x="5428090" y="2247608"/>
                  <a:pt x="5403992" y="2273010"/>
                </a:cubicBezTo>
                <a:cubicBezTo>
                  <a:pt x="5383871" y="2294002"/>
                  <a:pt x="5363583" y="2281535"/>
                  <a:pt x="5345240" y="2269525"/>
                </a:cubicBezTo>
                <a:cubicBezTo>
                  <a:pt x="5301305" y="2240459"/>
                  <a:pt x="5249677" y="2227961"/>
                  <a:pt x="5181971" y="2212341"/>
                </a:cubicBezTo>
                <a:cubicBezTo>
                  <a:pt x="5210776" y="2304349"/>
                  <a:pt x="5323140" y="2305426"/>
                  <a:pt x="5342451" y="2399541"/>
                </a:cubicBezTo>
                <a:cubicBezTo>
                  <a:pt x="5276493" y="2399374"/>
                  <a:pt x="5240279" y="2358756"/>
                  <a:pt x="5193127" y="2341296"/>
                </a:cubicBezTo>
                <a:cubicBezTo>
                  <a:pt x="5150483" y="2325566"/>
                  <a:pt x="5134316" y="2337131"/>
                  <a:pt x="5128778" y="2384953"/>
                </a:cubicBezTo>
                <a:cubicBezTo>
                  <a:pt x="5120098" y="2459440"/>
                  <a:pt x="5082689" y="2490060"/>
                  <a:pt x="5024779" y="2455361"/>
                </a:cubicBezTo>
                <a:cubicBezTo>
                  <a:pt x="4971160" y="2423009"/>
                  <a:pt x="4955618" y="2448088"/>
                  <a:pt x="4957119" y="2492221"/>
                </a:cubicBezTo>
                <a:cubicBezTo>
                  <a:pt x="4957659" y="2508307"/>
                  <a:pt x="4955422" y="2522819"/>
                  <a:pt x="4951208" y="2536243"/>
                </a:cubicBezTo>
                <a:lnTo>
                  <a:pt x="4942986" y="2553582"/>
                </a:lnTo>
                <a:lnTo>
                  <a:pt x="0" y="2553582"/>
                </a:lnTo>
                <a:lnTo>
                  <a:pt x="10415" y="2540282"/>
                </a:lnTo>
                <a:cubicBezTo>
                  <a:pt x="21321" y="2529317"/>
                  <a:pt x="34083" y="2520126"/>
                  <a:pt x="50390" y="2514109"/>
                </a:cubicBezTo>
                <a:cubicBezTo>
                  <a:pt x="60150" y="2510393"/>
                  <a:pt x="69288" y="2504190"/>
                  <a:pt x="78593" y="2498362"/>
                </a:cubicBezTo>
                <a:cubicBezTo>
                  <a:pt x="79663" y="2490260"/>
                  <a:pt x="77016" y="2483287"/>
                  <a:pt x="68604" y="2478966"/>
                </a:cubicBezTo>
                <a:cubicBezTo>
                  <a:pt x="15119" y="2451323"/>
                  <a:pt x="33815" y="2412284"/>
                  <a:pt x="51592" y="2367344"/>
                </a:cubicBezTo>
                <a:cubicBezTo>
                  <a:pt x="73482" y="2311677"/>
                  <a:pt x="117178" y="2293901"/>
                  <a:pt x="167239" y="2281968"/>
                </a:cubicBezTo>
                <a:cubicBezTo>
                  <a:pt x="184333" y="2277976"/>
                  <a:pt x="204809" y="2283134"/>
                  <a:pt x="218700" y="2261009"/>
                </a:cubicBezTo>
                <a:cubicBezTo>
                  <a:pt x="202945" y="2233233"/>
                  <a:pt x="167661" y="2244301"/>
                  <a:pt x="144260" y="2232104"/>
                </a:cubicBezTo>
                <a:cubicBezTo>
                  <a:pt x="124982" y="2221882"/>
                  <a:pt x="89225" y="2216464"/>
                  <a:pt x="132450" y="2182200"/>
                </a:cubicBezTo>
                <a:cubicBezTo>
                  <a:pt x="145069" y="2172139"/>
                  <a:pt x="138401" y="2161211"/>
                  <a:pt x="128269" y="2157485"/>
                </a:cubicBezTo>
                <a:cubicBezTo>
                  <a:pt x="45771" y="2128357"/>
                  <a:pt x="114856" y="2054401"/>
                  <a:pt x="102768" y="2004430"/>
                </a:cubicBezTo>
                <a:cubicBezTo>
                  <a:pt x="99143" y="1990876"/>
                  <a:pt x="114661" y="1971808"/>
                  <a:pt x="128485" y="1969383"/>
                </a:cubicBezTo>
                <a:cubicBezTo>
                  <a:pt x="216478" y="1953355"/>
                  <a:pt x="255260" y="1875600"/>
                  <a:pt x="316632" y="1814867"/>
                </a:cubicBezTo>
                <a:cubicBezTo>
                  <a:pt x="286607" y="1778049"/>
                  <a:pt x="240843" y="1760915"/>
                  <a:pt x="204084" y="1732869"/>
                </a:cubicBezTo>
                <a:cubicBezTo>
                  <a:pt x="165873" y="1703815"/>
                  <a:pt x="170805" y="1689937"/>
                  <a:pt x="227085" y="1644378"/>
                </a:cubicBezTo>
                <a:cubicBezTo>
                  <a:pt x="135002" y="1609983"/>
                  <a:pt x="135002" y="1609983"/>
                  <a:pt x="194840" y="1531510"/>
                </a:cubicBezTo>
                <a:cubicBezTo>
                  <a:pt x="155738" y="1518118"/>
                  <a:pt x="147268" y="1431235"/>
                  <a:pt x="153201" y="1357062"/>
                </a:cubicBezTo>
                <a:lnTo>
                  <a:pt x="156754" y="1330318"/>
                </a:lnTo>
                <a:lnTo>
                  <a:pt x="158203" y="1327353"/>
                </a:lnTo>
                <a:cubicBezTo>
                  <a:pt x="164944" y="1313010"/>
                  <a:pt x="174305" y="1292418"/>
                  <a:pt x="183908" y="1271808"/>
                </a:cubicBezTo>
                <a:lnTo>
                  <a:pt x="192178" y="1254359"/>
                </a:lnTo>
                <a:lnTo>
                  <a:pt x="197963" y="1258870"/>
                </a:lnTo>
                <a:cubicBezTo>
                  <a:pt x="201319" y="1265759"/>
                  <a:pt x="204343" y="1269123"/>
                  <a:pt x="207082" y="1270177"/>
                </a:cubicBezTo>
                <a:cubicBezTo>
                  <a:pt x="215301" y="1273335"/>
                  <a:pt x="220953" y="1255680"/>
                  <a:pt x="225258" y="1249926"/>
                </a:cubicBezTo>
                <a:cubicBezTo>
                  <a:pt x="239225" y="1231830"/>
                  <a:pt x="229470" y="1215162"/>
                  <a:pt x="225383" y="1197822"/>
                </a:cubicBezTo>
                <a:cubicBezTo>
                  <a:pt x="223809" y="1191435"/>
                  <a:pt x="212069" y="1213060"/>
                  <a:pt x="198195" y="1241661"/>
                </a:cubicBezTo>
                <a:lnTo>
                  <a:pt x="192178" y="1254359"/>
                </a:lnTo>
                <a:lnTo>
                  <a:pt x="185425" y="1249095"/>
                </a:lnTo>
                <a:lnTo>
                  <a:pt x="194847" y="1225969"/>
                </a:lnTo>
                <a:cubicBezTo>
                  <a:pt x="218144" y="1169629"/>
                  <a:pt x="242658" y="1113997"/>
                  <a:pt x="248781" y="1110761"/>
                </a:cubicBezTo>
                <a:cubicBezTo>
                  <a:pt x="313786" y="1076283"/>
                  <a:pt x="321395" y="965784"/>
                  <a:pt x="418181" y="974220"/>
                </a:cubicBezTo>
                <a:cubicBezTo>
                  <a:pt x="461819" y="977818"/>
                  <a:pt x="495215" y="944914"/>
                  <a:pt x="532987" y="931088"/>
                </a:cubicBezTo>
                <a:cubicBezTo>
                  <a:pt x="664440" y="883526"/>
                  <a:pt x="768295" y="806734"/>
                  <a:pt x="846702" y="686183"/>
                </a:cubicBezTo>
                <a:cubicBezTo>
                  <a:pt x="868484" y="652881"/>
                  <a:pt x="913166" y="632329"/>
                  <a:pt x="946487" y="606427"/>
                </a:cubicBezTo>
                <a:cubicBezTo>
                  <a:pt x="943857" y="580742"/>
                  <a:pt x="867909" y="616319"/>
                  <a:pt x="909859" y="561037"/>
                </a:cubicBezTo>
                <a:cubicBezTo>
                  <a:pt x="941546" y="519374"/>
                  <a:pt x="991572" y="500749"/>
                  <a:pt x="1038549" y="483076"/>
                </a:cubicBezTo>
                <a:cubicBezTo>
                  <a:pt x="1092404" y="463016"/>
                  <a:pt x="1148626" y="449861"/>
                  <a:pt x="1187871" y="397948"/>
                </a:cubicBezTo>
                <a:cubicBezTo>
                  <a:pt x="1194206" y="389666"/>
                  <a:pt x="1884389" y="14461"/>
                  <a:pt x="2747400" y="406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8536B7-3013-94AC-B8AB-7E48B0A2E2EE}"/>
              </a:ext>
            </a:extLst>
          </p:cNvPr>
          <p:cNvSpPr txBox="1"/>
          <p:nvPr/>
        </p:nvSpPr>
        <p:spPr>
          <a:xfrm>
            <a:off x="6591299" y="676280"/>
            <a:ext cx="5105400" cy="305275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50"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>
                <a:latin typeface="Arial Nova"/>
              </a:rPr>
              <a:t>Reference list</a:t>
            </a:r>
            <a:r>
              <a:rPr lang="en-US" sz="1000">
                <a:latin typeface="Arial Nova"/>
              </a:rPr>
              <a:t> </a:t>
            </a: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>
                <a:latin typeface="Arial Nova"/>
              </a:rPr>
              <a:t>Palmeiro, C.R., Anand, R., Dardi, I.K., </a:t>
            </a:r>
            <a:r>
              <a:rPr lang="en-US" sz="1000" err="1">
                <a:latin typeface="Arial Nova"/>
              </a:rPr>
              <a:t>Balasubramaniyam</a:t>
            </a:r>
            <a:r>
              <a:rPr lang="en-US" sz="1000">
                <a:latin typeface="Arial Nova"/>
              </a:rPr>
              <a:t>, N., Schwarcz, M.D. and Weiss, I.A., (2012). Growth hormone and the cardiovascular system. </a:t>
            </a:r>
            <a:r>
              <a:rPr lang="en-US" sz="1000" i="1">
                <a:latin typeface="Arial Nova"/>
              </a:rPr>
              <a:t>Cardiology in review</a:t>
            </a:r>
            <a:r>
              <a:rPr lang="en-US" sz="1000">
                <a:latin typeface="Arial Nova"/>
              </a:rPr>
              <a:t>, </a:t>
            </a:r>
            <a:r>
              <a:rPr lang="en-US" sz="1000" i="1">
                <a:latin typeface="Arial Nova"/>
              </a:rPr>
              <a:t>20</a:t>
            </a:r>
            <a:r>
              <a:rPr lang="en-US" sz="1000">
                <a:latin typeface="Arial Nova"/>
              </a:rPr>
              <a:t>(4), pp.197-207. Available at: https://pubmed.ncbi.nlm.nih.gov/22314142/. (Assessed: July- August 2012). </a:t>
            </a: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>
                <a:latin typeface="Arial Nova"/>
              </a:rPr>
              <a:t>Peng, P., </a:t>
            </a:r>
            <a:r>
              <a:rPr lang="en-US" sz="1000" err="1">
                <a:latin typeface="Arial Nova"/>
              </a:rPr>
              <a:t>Lekadir</a:t>
            </a:r>
            <a:r>
              <a:rPr lang="en-US" sz="1000">
                <a:latin typeface="Arial Nova"/>
              </a:rPr>
              <a:t>, K., </a:t>
            </a:r>
            <a:r>
              <a:rPr lang="en-US" sz="1000" err="1">
                <a:latin typeface="Arial Nova"/>
              </a:rPr>
              <a:t>Gooya</a:t>
            </a:r>
            <a:r>
              <a:rPr lang="en-US" sz="1000">
                <a:latin typeface="Arial Nova"/>
              </a:rPr>
              <a:t>, A., Shao, L., Petersen, S.E. and </a:t>
            </a:r>
            <a:r>
              <a:rPr lang="en-US" sz="1000" err="1">
                <a:latin typeface="Arial Nova"/>
              </a:rPr>
              <a:t>Frangi</a:t>
            </a:r>
            <a:r>
              <a:rPr lang="en-US" sz="1000">
                <a:latin typeface="Arial Nova"/>
              </a:rPr>
              <a:t>, A.F., (2016). A review of heart chamber segmentation for structural and functional analysis using cardiac magnetic resonance imaging. </a:t>
            </a:r>
            <a:r>
              <a:rPr lang="en-US" sz="1000" i="1">
                <a:latin typeface="Arial Nova"/>
              </a:rPr>
              <a:t>Magnetic Resonance Materials in Physics, Biology and Medicine</a:t>
            </a:r>
            <a:r>
              <a:rPr lang="en-US" sz="1000">
                <a:latin typeface="Arial Nova"/>
              </a:rPr>
              <a:t>, </a:t>
            </a:r>
            <a:r>
              <a:rPr lang="en-US" sz="1000" i="1">
                <a:latin typeface="Arial Nova"/>
              </a:rPr>
              <a:t>29</a:t>
            </a:r>
            <a:r>
              <a:rPr lang="en-US" sz="1000">
                <a:latin typeface="Arial Nova"/>
              </a:rPr>
              <a:t>, pp.155-195. (Assessed: 25 January 2016. </a:t>
            </a: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>
                <a:latin typeface="Arial Nova"/>
              </a:rPr>
              <a:t>Romero, S.A., Minson, C.T. and Halliwill, J.R., (2017). The cardiovascular system after exercise. </a:t>
            </a:r>
            <a:r>
              <a:rPr lang="en-US" sz="1000" i="1">
                <a:latin typeface="Arial Nova"/>
              </a:rPr>
              <a:t>Journal of Applied Physiology</a:t>
            </a:r>
            <a:r>
              <a:rPr lang="en-US" sz="1000">
                <a:latin typeface="Arial Nova"/>
              </a:rPr>
              <a:t>, </a:t>
            </a:r>
            <a:r>
              <a:rPr lang="en-US" sz="1000" i="1">
                <a:latin typeface="Arial Nova"/>
              </a:rPr>
              <a:t>122</a:t>
            </a:r>
            <a:r>
              <a:rPr lang="en-US" sz="1000">
                <a:latin typeface="Arial Nova"/>
              </a:rPr>
              <a:t>(4), pp.925-932.Available at: https://pubmed.ncbi.nlm.nih.gov/28153943/. (Assessed:02 February 2017). </a:t>
            </a: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>
                <a:latin typeface="Arial Nova"/>
              </a:rPr>
              <a:t>Santoro, G., Wood, M.D., Merlo, L., Anastasi, G.P., Tomasello, F. and </a:t>
            </a:r>
            <a:r>
              <a:rPr lang="en-US" sz="1000" err="1">
                <a:latin typeface="Arial Nova"/>
              </a:rPr>
              <a:t>Germanò</a:t>
            </a:r>
            <a:r>
              <a:rPr lang="en-US" sz="1000">
                <a:latin typeface="Arial Nova"/>
              </a:rPr>
              <a:t>, A., (2009). The anatomic location of the soul from the heart, through the brain, to the whole body, and beyond: a journey through Western history, science, and philosophy. </a:t>
            </a:r>
            <a:r>
              <a:rPr lang="en-US" sz="1000" i="1">
                <a:latin typeface="Arial Nova"/>
              </a:rPr>
              <a:t>Neurosurgery</a:t>
            </a:r>
            <a:r>
              <a:rPr lang="en-US" sz="1000">
                <a:latin typeface="Arial Nova"/>
              </a:rPr>
              <a:t>, </a:t>
            </a:r>
            <a:r>
              <a:rPr lang="en-US" sz="1000" i="1">
                <a:latin typeface="Arial Nova"/>
              </a:rPr>
              <a:t>65</a:t>
            </a:r>
            <a:r>
              <a:rPr lang="en-US" sz="1000">
                <a:latin typeface="Arial Nova"/>
              </a:rPr>
              <a:t>(4), pp.633-643. Available at: https://www.researchgate.net/publication/38015619_The_Anatomic_Location_of_the_Soul_From_the_Heart_Through_the_Brain_To_the_Whole_Body_and_Beyond_A_Journey_Through_Western_History_Science_and_Philosophy. (Assessed: October 2009). </a:t>
            </a: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>
              <a:latin typeface="Arial Nova"/>
              <a:ea typeface="Calibri"/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>
                <a:latin typeface="Arial Nova"/>
              </a:rPr>
              <a:t>Schiffrin, E.L., Lipman, M.L. and Mann, J.F., (2007). Chronic kidney disease: effects on the cardiovascular system. </a:t>
            </a:r>
            <a:r>
              <a:rPr lang="en-US" sz="1000" i="1">
                <a:latin typeface="Arial Nova"/>
              </a:rPr>
              <a:t>Circulation</a:t>
            </a:r>
            <a:r>
              <a:rPr lang="en-US" sz="1000">
                <a:latin typeface="Arial Nova"/>
              </a:rPr>
              <a:t>, </a:t>
            </a:r>
            <a:r>
              <a:rPr lang="en-US" sz="1000" i="1">
                <a:latin typeface="Arial Nova"/>
              </a:rPr>
              <a:t>116</a:t>
            </a:r>
            <a:r>
              <a:rPr lang="en-US" sz="1000">
                <a:latin typeface="Arial Nova"/>
              </a:rPr>
              <a:t>(1), pp.85-97. Available at: https://www.frontiersin.org/articles/10.3389/fcell.2020.00185/full. (Assessed: 20 March 2020). </a:t>
            </a:r>
            <a:endParaRPr lang="en-US" sz="1000">
              <a:latin typeface="Arial Nova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1203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7</cp:revision>
  <dcterms:created xsi:type="dcterms:W3CDTF">2023-06-01T18:13:54Z</dcterms:created>
  <dcterms:modified xsi:type="dcterms:W3CDTF">2023-06-06T10:35:39Z</dcterms:modified>
</cp:coreProperties>
</file>