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59" r:id="rId4"/>
    <p:sldId id="262" r:id="rId5"/>
    <p:sldId id="275" r:id="rId6"/>
    <p:sldId id="263" r:id="rId7"/>
    <p:sldId id="276" r:id="rId8"/>
    <p:sldId id="265" r:id="rId9"/>
    <p:sldId id="277" r:id="rId10"/>
    <p:sldId id="278" r:id="rId11"/>
    <p:sldId id="269" r:id="rId12"/>
    <p:sldId id="279" r:id="rId13"/>
    <p:sldId id="268" r:id="rId14"/>
    <p:sldId id="257" r:id="rId15"/>
    <p:sldId id="261" r:id="rId16"/>
    <p:sldId id="280" r:id="rId17"/>
    <p:sldId id="281" r:id="rId18"/>
    <p:sldId id="282" r:id="rId19"/>
    <p:sldId id="283" r:id="rId20"/>
    <p:sldId id="284" r:id="rId2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69" dt="2026-10-22T11:05:43.562"/>
    <p1510:client id="{6DBF0C29-75E8-4203-892E-0622D7A0DAD9}" v="38" dt="2026-10-22T11:49:29.661"/>
    <p1510:client id="{823BA297-CE4F-7192-8796-0E6A34270B74}" v="963" dt="2026-10-21T13:17:33.587"/>
    <p1510:client id="{87D59F5A-138F-84C2-E3DF-2DE7ADB9E85F}" v="523" dt="2026-10-22T10:57:56.491"/>
    <p1510:client id="{D98BC42D-C171-1397-D38D-E0DBA53063F5}" v="27" dt="2026-10-22T09:25:23.8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04" autoAdjust="0"/>
    <p:restoredTop sz="94660"/>
  </p:normalViewPr>
  <p:slideViewPr>
    <p:cSldViewPr snapToGrid="0">
      <p:cViewPr varScale="1">
        <p:scale>
          <a:sx n="59" d="100"/>
          <a:sy n="59" d="100"/>
        </p:scale>
        <p:origin x="95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mila Zikavska (2332569)" userId="S::2332569@student.uwtsd.ac.uk::cf9b8d55-9cd9-42ff-9ecb-ce6f10197fe9" providerId="AD" clId="Web-{87D59F5A-138F-84C2-E3DF-2DE7ADB9E85F}"/>
    <pc:docChg chg="addSld delSld modSld">
      <pc:chgData name="Kamila Zikavska (2332569)" userId="S::2332569@student.uwtsd.ac.uk::cf9b8d55-9cd9-42ff-9ecb-ce6f10197fe9" providerId="AD" clId="Web-{87D59F5A-138F-84C2-E3DF-2DE7ADB9E85F}" dt="2026-10-22T10:57:56.491" v="503" actId="1076"/>
      <pc:docMkLst>
        <pc:docMk/>
      </pc:docMkLst>
      <pc:sldChg chg="addSp delSp modSp mod setBg">
        <pc:chgData name="Kamila Zikavska (2332569)" userId="S::2332569@student.uwtsd.ac.uk::cf9b8d55-9cd9-42ff-9ecb-ce6f10197fe9" providerId="AD" clId="Web-{87D59F5A-138F-84C2-E3DF-2DE7ADB9E85F}" dt="2026-10-22T10:27:38.636" v="296" actId="20577"/>
        <pc:sldMkLst>
          <pc:docMk/>
          <pc:sldMk cId="3010160027" sldId="257"/>
        </pc:sldMkLst>
        <pc:spChg chg="mod">
          <ac:chgData name="Kamila Zikavska (2332569)" userId="S::2332569@student.uwtsd.ac.uk::cf9b8d55-9cd9-42ff-9ecb-ce6f10197fe9" providerId="AD" clId="Web-{87D59F5A-138F-84C2-E3DF-2DE7ADB9E85F}" dt="2026-10-22T10:24:50.161" v="274"/>
          <ac:spMkLst>
            <pc:docMk/>
            <pc:sldMk cId="3010160027" sldId="257"/>
            <ac:spMk id="2" creationId="{B7B422A2-D664-D625-3915-4B195E2F9752}"/>
          </ac:spMkLst>
        </pc:spChg>
        <pc:spChg chg="add mod">
          <ac:chgData name="Kamila Zikavska (2332569)" userId="S::2332569@student.uwtsd.ac.uk::cf9b8d55-9cd9-42ff-9ecb-ce6f10197fe9" providerId="AD" clId="Web-{87D59F5A-138F-84C2-E3DF-2DE7ADB9E85F}" dt="2026-10-22T10:25:22.303" v="282" actId="1076"/>
          <ac:spMkLst>
            <pc:docMk/>
            <pc:sldMk cId="3010160027" sldId="257"/>
            <ac:spMk id="4" creationId="{5D658E3C-1843-B212-3075-6F1E9704F95D}"/>
          </ac:spMkLst>
        </pc:spChg>
        <pc:spChg chg="add mod">
          <ac:chgData name="Kamila Zikavska (2332569)" userId="S::2332569@student.uwtsd.ac.uk::cf9b8d55-9cd9-42ff-9ecb-ce6f10197fe9" providerId="AD" clId="Web-{87D59F5A-138F-84C2-E3DF-2DE7ADB9E85F}" dt="2026-10-22T10:27:38.636" v="296" actId="20577"/>
          <ac:spMkLst>
            <pc:docMk/>
            <pc:sldMk cId="3010160027" sldId="257"/>
            <ac:spMk id="10" creationId="{C77AC391-DB92-0A87-247E-523AE4A5EC3E}"/>
          </ac:spMkLst>
        </pc:spChg>
        <pc:spChg chg="add del">
          <ac:chgData name="Kamila Zikavska (2332569)" userId="S::2332569@student.uwtsd.ac.uk::cf9b8d55-9cd9-42ff-9ecb-ce6f10197fe9" providerId="AD" clId="Web-{87D59F5A-138F-84C2-E3DF-2DE7ADB9E85F}" dt="2026-10-22T10:24:50.161" v="274"/>
          <ac:spMkLst>
            <pc:docMk/>
            <pc:sldMk cId="3010160027" sldId="257"/>
            <ac:spMk id="11" creationId="{7FF47CB7-972F-479F-A36D-9E72D26EC8DA}"/>
          </ac:spMkLst>
        </pc:spChg>
        <pc:spChg chg="add del">
          <ac:chgData name="Kamila Zikavska (2332569)" userId="S::2332569@student.uwtsd.ac.uk::cf9b8d55-9cd9-42ff-9ecb-ce6f10197fe9" providerId="AD" clId="Web-{87D59F5A-138F-84C2-E3DF-2DE7ADB9E85F}" dt="2026-10-22T10:24:50.161" v="274"/>
          <ac:spMkLst>
            <pc:docMk/>
            <pc:sldMk cId="3010160027" sldId="257"/>
            <ac:spMk id="13" creationId="{0D153B68-5844-490D-8E67-F616D6D721CA}"/>
          </ac:spMkLst>
        </pc:spChg>
        <pc:spChg chg="add del">
          <ac:chgData name="Kamila Zikavska (2332569)" userId="S::2332569@student.uwtsd.ac.uk::cf9b8d55-9cd9-42ff-9ecb-ce6f10197fe9" providerId="AD" clId="Web-{87D59F5A-138F-84C2-E3DF-2DE7ADB9E85F}" dt="2026-10-22T10:24:50.161" v="274"/>
          <ac:spMkLst>
            <pc:docMk/>
            <pc:sldMk cId="3010160027" sldId="257"/>
            <ac:spMk id="15" creationId="{9A0D773F-7A7D-4DBB-9DEA-86BB8B8F4BC8}"/>
          </ac:spMkLst>
        </pc:spChg>
        <pc:graphicFrameChg chg="del">
          <ac:chgData name="Kamila Zikavska (2332569)" userId="S::2332569@student.uwtsd.ac.uk::cf9b8d55-9cd9-42ff-9ecb-ce6f10197fe9" providerId="AD" clId="Web-{87D59F5A-138F-84C2-E3DF-2DE7ADB9E85F}" dt="2026-10-22T09:59:11.968" v="113"/>
          <ac:graphicFrameMkLst>
            <pc:docMk/>
            <pc:sldMk cId="3010160027" sldId="257"/>
            <ac:graphicFrameMk id="9" creationId="{C3154D2D-CF18-FBDB-6248-11175E0B47A3}"/>
          </ac:graphicFrameMkLst>
        </pc:graphicFrameChg>
        <pc:picChg chg="del">
          <ac:chgData name="Kamila Zikavska (2332569)" userId="S::2332569@student.uwtsd.ac.uk::cf9b8d55-9cd9-42ff-9ecb-ce6f10197fe9" providerId="AD" clId="Web-{87D59F5A-138F-84C2-E3DF-2DE7ADB9E85F}" dt="2026-10-22T10:20:22.889" v="234"/>
          <ac:picMkLst>
            <pc:docMk/>
            <pc:sldMk cId="3010160027" sldId="257"/>
            <ac:picMk id="5" creationId="{23A6DBCE-873A-B9F2-68A2-AA72DEC9BBD0}"/>
          </ac:picMkLst>
        </pc:picChg>
        <pc:picChg chg="add mod">
          <ac:chgData name="Kamila Zikavska (2332569)" userId="S::2332569@student.uwtsd.ac.uk::cf9b8d55-9cd9-42ff-9ecb-ce6f10197fe9" providerId="AD" clId="Web-{87D59F5A-138F-84C2-E3DF-2DE7ADB9E85F}" dt="2026-10-22T10:25:32.319" v="285" actId="1076"/>
          <ac:picMkLst>
            <pc:docMk/>
            <pc:sldMk cId="3010160027" sldId="257"/>
            <ac:picMk id="6" creationId="{94591ABE-6820-9B71-F0C4-C8D2F1FAECD5}"/>
          </ac:picMkLst>
        </pc:picChg>
        <pc:picChg chg="add mod">
          <ac:chgData name="Kamila Zikavska (2332569)" userId="S::2332569@student.uwtsd.ac.uk::cf9b8d55-9cd9-42ff-9ecb-ce6f10197fe9" providerId="AD" clId="Web-{87D59F5A-138F-84C2-E3DF-2DE7ADB9E85F}" dt="2026-10-22T10:25:57.242" v="288" actId="1076"/>
          <ac:picMkLst>
            <pc:docMk/>
            <pc:sldMk cId="3010160027" sldId="257"/>
            <ac:picMk id="8" creationId="{89D01093-03C5-A7CF-7BA8-C9AFEC229C2F}"/>
          </ac:picMkLst>
        </pc:picChg>
      </pc:sldChg>
      <pc:sldChg chg="del">
        <pc:chgData name="Kamila Zikavska (2332569)" userId="S::2332569@student.uwtsd.ac.uk::cf9b8d55-9cd9-42ff-9ecb-ce6f10197fe9" providerId="AD" clId="Web-{87D59F5A-138F-84C2-E3DF-2DE7ADB9E85F}" dt="2026-10-22T10:28:00.887" v="298"/>
        <pc:sldMkLst>
          <pc:docMk/>
          <pc:sldMk cId="1558788598" sldId="260"/>
        </pc:sldMkLst>
      </pc:sldChg>
      <pc:sldChg chg="addSp modSp">
        <pc:chgData name="Kamila Zikavska (2332569)" userId="S::2332569@student.uwtsd.ac.uk::cf9b8d55-9cd9-42ff-9ecb-ce6f10197fe9" providerId="AD" clId="Web-{87D59F5A-138F-84C2-E3DF-2DE7ADB9E85F}" dt="2026-10-22T10:52:37.435" v="452" actId="20577"/>
        <pc:sldMkLst>
          <pc:docMk/>
          <pc:sldMk cId="1474132810" sldId="261"/>
        </pc:sldMkLst>
        <pc:spChg chg="mod">
          <ac:chgData name="Kamila Zikavska (2332569)" userId="S::2332569@student.uwtsd.ac.uk::cf9b8d55-9cd9-42ff-9ecb-ce6f10197fe9" providerId="AD" clId="Web-{87D59F5A-138F-84C2-E3DF-2DE7ADB9E85F}" dt="2026-10-22T10:28:12.965" v="301" actId="1076"/>
          <ac:spMkLst>
            <pc:docMk/>
            <pc:sldMk cId="1474132810" sldId="261"/>
            <ac:spMk id="2" creationId="{0253E48D-8069-8207-FD01-2BB9A471747A}"/>
          </ac:spMkLst>
        </pc:spChg>
        <pc:spChg chg="mod">
          <ac:chgData name="Kamila Zikavska (2332569)" userId="S::2332569@student.uwtsd.ac.uk::cf9b8d55-9cd9-42ff-9ecb-ce6f10197fe9" providerId="AD" clId="Web-{87D59F5A-138F-84C2-E3DF-2DE7ADB9E85F}" dt="2026-10-22T10:52:37.435" v="452" actId="20577"/>
          <ac:spMkLst>
            <pc:docMk/>
            <pc:sldMk cId="1474132810" sldId="261"/>
            <ac:spMk id="3" creationId="{84324E52-CEC0-9462-C57E-A27EF95E1506}"/>
          </ac:spMkLst>
        </pc:spChg>
        <pc:picChg chg="add mod">
          <ac:chgData name="Kamila Zikavska (2332569)" userId="S::2332569@student.uwtsd.ac.uk::cf9b8d55-9cd9-42ff-9ecb-ce6f10197fe9" providerId="AD" clId="Web-{87D59F5A-138F-84C2-E3DF-2DE7ADB9E85F}" dt="2026-10-22T10:52:20.604" v="450" actId="1076"/>
          <ac:picMkLst>
            <pc:docMk/>
            <pc:sldMk cId="1474132810" sldId="261"/>
            <ac:picMk id="5" creationId="{0ED57863-3435-0E03-AA44-BA9E2AD365DE}"/>
          </ac:picMkLst>
        </pc:picChg>
      </pc:sldChg>
      <pc:sldChg chg="add del">
        <pc:chgData name="Kamila Zikavska (2332569)" userId="S::2332569@student.uwtsd.ac.uk::cf9b8d55-9cd9-42ff-9ecb-ce6f10197fe9" providerId="AD" clId="Web-{87D59F5A-138F-84C2-E3DF-2DE7ADB9E85F}" dt="2026-10-22T09:38:09.122" v="7"/>
        <pc:sldMkLst>
          <pc:docMk/>
          <pc:sldMk cId="1824737766" sldId="264"/>
        </pc:sldMkLst>
      </pc:sldChg>
      <pc:sldChg chg="del">
        <pc:chgData name="Kamila Zikavska (2332569)" userId="S::2332569@student.uwtsd.ac.uk::cf9b8d55-9cd9-42ff-9ecb-ce6f10197fe9" providerId="AD" clId="Web-{87D59F5A-138F-84C2-E3DF-2DE7ADB9E85F}" dt="2026-10-22T09:37:29.386" v="0"/>
        <pc:sldMkLst>
          <pc:docMk/>
          <pc:sldMk cId="3128818780" sldId="266"/>
        </pc:sldMkLst>
      </pc:sldChg>
      <pc:sldChg chg="modSp">
        <pc:chgData name="Kamila Zikavska (2332569)" userId="S::2332569@student.uwtsd.ac.uk::cf9b8d55-9cd9-42ff-9ecb-ce6f10197fe9" providerId="AD" clId="Web-{87D59F5A-138F-84C2-E3DF-2DE7ADB9E85F}" dt="2026-10-22T10:23:09.749" v="259" actId="20577"/>
        <pc:sldMkLst>
          <pc:docMk/>
          <pc:sldMk cId="4279305567" sldId="268"/>
        </pc:sldMkLst>
        <pc:spChg chg="mod">
          <ac:chgData name="Kamila Zikavska (2332569)" userId="S::2332569@student.uwtsd.ac.uk::cf9b8d55-9cd9-42ff-9ecb-ce6f10197fe9" providerId="AD" clId="Web-{87D59F5A-138F-84C2-E3DF-2DE7ADB9E85F}" dt="2026-10-22T09:55:39.132" v="85" actId="20577"/>
          <ac:spMkLst>
            <pc:docMk/>
            <pc:sldMk cId="4279305567" sldId="268"/>
            <ac:spMk id="2" creationId="{C151CE59-B75D-642F-76F6-BC79E01CAA77}"/>
          </ac:spMkLst>
        </pc:spChg>
        <pc:spChg chg="mod">
          <ac:chgData name="Kamila Zikavska (2332569)" userId="S::2332569@student.uwtsd.ac.uk::cf9b8d55-9cd9-42ff-9ecb-ce6f10197fe9" providerId="AD" clId="Web-{87D59F5A-138F-84C2-E3DF-2DE7ADB9E85F}" dt="2026-10-22T10:23:09.749" v="259" actId="20577"/>
          <ac:spMkLst>
            <pc:docMk/>
            <pc:sldMk cId="4279305567" sldId="268"/>
            <ac:spMk id="3" creationId="{17273520-B0F8-6640-18A4-402F11D4BDB2}"/>
          </ac:spMkLst>
        </pc:spChg>
        <pc:picChg chg="mod">
          <ac:chgData name="Kamila Zikavska (2332569)" userId="S::2332569@student.uwtsd.ac.uk::cf9b8d55-9cd9-42ff-9ecb-ce6f10197fe9" providerId="AD" clId="Web-{87D59F5A-138F-84C2-E3DF-2DE7ADB9E85F}" dt="2026-10-22T09:59:04.655" v="112" actId="1076"/>
          <ac:picMkLst>
            <pc:docMk/>
            <pc:sldMk cId="4279305567" sldId="268"/>
            <ac:picMk id="4" creationId="{75930C0B-2A93-1799-074C-E5DA5F1A585D}"/>
          </ac:picMkLst>
        </pc:picChg>
      </pc:sldChg>
      <pc:sldChg chg="del">
        <pc:chgData name="Kamila Zikavska (2332569)" userId="S::2332569@student.uwtsd.ac.uk::cf9b8d55-9cd9-42ff-9ecb-ce6f10197fe9" providerId="AD" clId="Web-{87D59F5A-138F-84C2-E3DF-2DE7ADB9E85F}" dt="2026-10-22T09:37:33.574" v="1"/>
        <pc:sldMkLst>
          <pc:docMk/>
          <pc:sldMk cId="4270651977" sldId="270"/>
        </pc:sldMkLst>
      </pc:sldChg>
      <pc:sldChg chg="del">
        <pc:chgData name="Kamila Zikavska (2332569)" userId="S::2332569@student.uwtsd.ac.uk::cf9b8d55-9cd9-42ff-9ecb-ce6f10197fe9" providerId="AD" clId="Web-{87D59F5A-138F-84C2-E3DF-2DE7ADB9E85F}" dt="2026-10-22T09:37:41.590" v="3"/>
        <pc:sldMkLst>
          <pc:docMk/>
          <pc:sldMk cId="921409861" sldId="271"/>
        </pc:sldMkLst>
      </pc:sldChg>
      <pc:sldChg chg="del">
        <pc:chgData name="Kamila Zikavska (2332569)" userId="S::2332569@student.uwtsd.ac.uk::cf9b8d55-9cd9-42ff-9ecb-ce6f10197fe9" providerId="AD" clId="Web-{87D59F5A-138F-84C2-E3DF-2DE7ADB9E85F}" dt="2026-10-22T09:37:37.074" v="2"/>
        <pc:sldMkLst>
          <pc:docMk/>
          <pc:sldMk cId="1579221544" sldId="272"/>
        </pc:sldMkLst>
      </pc:sldChg>
      <pc:sldChg chg="del">
        <pc:chgData name="Kamila Zikavska (2332569)" userId="S::2332569@student.uwtsd.ac.uk::cf9b8d55-9cd9-42ff-9ecb-ce6f10197fe9" providerId="AD" clId="Web-{87D59F5A-138F-84C2-E3DF-2DE7ADB9E85F}" dt="2026-10-22T10:28:05.012" v="299"/>
        <pc:sldMkLst>
          <pc:docMk/>
          <pc:sldMk cId="1927791216" sldId="274"/>
        </pc:sldMkLst>
      </pc:sldChg>
      <pc:sldChg chg="modSp">
        <pc:chgData name="Kamila Zikavska (2332569)" userId="S::2332569@student.uwtsd.ac.uk::cf9b8d55-9cd9-42ff-9ecb-ce6f10197fe9" providerId="AD" clId="Web-{87D59F5A-138F-84C2-E3DF-2DE7ADB9E85F}" dt="2026-10-22T10:41:39.326" v="302" actId="20577"/>
        <pc:sldMkLst>
          <pc:docMk/>
          <pc:sldMk cId="2947150148" sldId="275"/>
        </pc:sldMkLst>
        <pc:spChg chg="mod">
          <ac:chgData name="Kamila Zikavska (2332569)" userId="S::2332569@student.uwtsd.ac.uk::cf9b8d55-9cd9-42ff-9ecb-ce6f10197fe9" providerId="AD" clId="Web-{87D59F5A-138F-84C2-E3DF-2DE7ADB9E85F}" dt="2026-10-22T10:41:39.326" v="302" actId="20577"/>
          <ac:spMkLst>
            <pc:docMk/>
            <pc:sldMk cId="2947150148" sldId="275"/>
            <ac:spMk id="3" creationId="{304AF1C0-167B-6184-D148-0CDFB7B7A087}"/>
          </ac:spMkLst>
        </pc:spChg>
      </pc:sldChg>
      <pc:sldChg chg="addSp delSp modSp new">
        <pc:chgData name="Kamila Zikavska (2332569)" userId="S::2332569@student.uwtsd.ac.uk::cf9b8d55-9cd9-42ff-9ecb-ce6f10197fe9" providerId="AD" clId="Web-{87D59F5A-138F-84C2-E3DF-2DE7ADB9E85F}" dt="2026-10-22T10:23:34.641" v="262" actId="20577"/>
        <pc:sldMkLst>
          <pc:docMk/>
          <pc:sldMk cId="1738991170" sldId="279"/>
        </pc:sldMkLst>
        <pc:spChg chg="mod">
          <ac:chgData name="Kamila Zikavska (2332569)" userId="S::2332569@student.uwtsd.ac.uk::cf9b8d55-9cd9-42ff-9ecb-ce6f10197fe9" providerId="AD" clId="Web-{87D59F5A-138F-84C2-E3DF-2DE7ADB9E85F}" dt="2026-10-22T09:38:44.857" v="16" actId="20577"/>
          <ac:spMkLst>
            <pc:docMk/>
            <pc:sldMk cId="1738991170" sldId="279"/>
            <ac:spMk id="2" creationId="{C653A4C0-4D61-4711-96BE-81496E4F468F}"/>
          </ac:spMkLst>
        </pc:spChg>
        <pc:spChg chg="del mod">
          <ac:chgData name="Kamila Zikavska (2332569)" userId="S::2332569@student.uwtsd.ac.uk::cf9b8d55-9cd9-42ff-9ecb-ce6f10197fe9" providerId="AD" clId="Web-{87D59F5A-138F-84C2-E3DF-2DE7ADB9E85F}" dt="2026-10-22T10:05:45.752" v="172"/>
          <ac:spMkLst>
            <pc:docMk/>
            <pc:sldMk cId="1738991170" sldId="279"/>
            <ac:spMk id="3" creationId="{62911806-534C-BA0F-DEA3-01FB9525A77D}"/>
          </ac:spMkLst>
        </pc:spChg>
        <pc:spChg chg="add mod">
          <ac:chgData name="Kamila Zikavska (2332569)" userId="S::2332569@student.uwtsd.ac.uk::cf9b8d55-9cd9-42ff-9ecb-ce6f10197fe9" providerId="AD" clId="Web-{87D59F5A-138F-84C2-E3DF-2DE7ADB9E85F}" dt="2026-10-22T10:15:28.618" v="221" actId="20577"/>
          <ac:spMkLst>
            <pc:docMk/>
            <pc:sldMk cId="1738991170" sldId="279"/>
            <ac:spMk id="4" creationId="{FCC39521-1D9F-BEAF-6269-63DFFF545C9B}"/>
          </ac:spMkLst>
        </pc:spChg>
        <pc:spChg chg="add del">
          <ac:chgData name="Kamila Zikavska (2332569)" userId="S::2332569@student.uwtsd.ac.uk::cf9b8d55-9cd9-42ff-9ecb-ce6f10197fe9" providerId="AD" clId="Web-{87D59F5A-138F-84C2-E3DF-2DE7ADB9E85F}" dt="2026-10-22T09:49:11.300" v="59"/>
          <ac:spMkLst>
            <pc:docMk/>
            <pc:sldMk cId="1738991170" sldId="279"/>
            <ac:spMk id="6" creationId="{DF2959C4-8998-2C47-2B1E-C53E175D00E3}"/>
          </ac:spMkLst>
        </pc:spChg>
        <pc:spChg chg="add del mod">
          <ac:chgData name="Kamila Zikavska (2332569)" userId="S::2332569@student.uwtsd.ac.uk::cf9b8d55-9cd9-42ff-9ecb-ce6f10197fe9" providerId="AD" clId="Web-{87D59F5A-138F-84C2-E3DF-2DE7ADB9E85F}" dt="2026-10-22T10:08:01.854" v="187"/>
          <ac:spMkLst>
            <pc:docMk/>
            <pc:sldMk cId="1738991170" sldId="279"/>
            <ac:spMk id="7" creationId="{79B2BD7E-5AA3-9E9F-299B-05DCA86AE654}"/>
          </ac:spMkLst>
        </pc:spChg>
        <pc:spChg chg="add mod">
          <ac:chgData name="Kamila Zikavska (2332569)" userId="S::2332569@student.uwtsd.ac.uk::cf9b8d55-9cd9-42ff-9ecb-ce6f10197fe9" providerId="AD" clId="Web-{87D59F5A-138F-84C2-E3DF-2DE7ADB9E85F}" dt="2026-10-22T10:23:34.641" v="262" actId="20577"/>
          <ac:spMkLst>
            <pc:docMk/>
            <pc:sldMk cId="1738991170" sldId="279"/>
            <ac:spMk id="9" creationId="{A2EE3AFD-286D-414F-03B5-D8202A03A89F}"/>
          </ac:spMkLst>
        </pc:spChg>
        <pc:spChg chg="add mod">
          <ac:chgData name="Kamila Zikavska (2332569)" userId="S::2332569@student.uwtsd.ac.uk::cf9b8d55-9cd9-42ff-9ecb-ce6f10197fe9" providerId="AD" clId="Web-{87D59F5A-138F-84C2-E3DF-2DE7ADB9E85F}" dt="2026-10-22T10:15:39.150" v="223" actId="1076"/>
          <ac:spMkLst>
            <pc:docMk/>
            <pc:sldMk cId="1738991170" sldId="279"/>
            <ac:spMk id="11" creationId="{2B5146A4-E117-D756-F4BD-F16F6111F02D}"/>
          </ac:spMkLst>
        </pc:spChg>
        <pc:picChg chg="add del mod">
          <ac:chgData name="Kamila Zikavska (2332569)" userId="S::2332569@student.uwtsd.ac.uk::cf9b8d55-9cd9-42ff-9ecb-ce6f10197fe9" providerId="AD" clId="Web-{87D59F5A-138F-84C2-E3DF-2DE7ADB9E85F}" dt="2026-10-22T10:08:03.869" v="188"/>
          <ac:picMkLst>
            <pc:docMk/>
            <pc:sldMk cId="1738991170" sldId="279"/>
            <ac:picMk id="5" creationId="{821C5218-93D4-D411-2F60-AB2BBE00F8EF}"/>
          </ac:picMkLst>
        </pc:picChg>
        <pc:picChg chg="add mod">
          <ac:chgData name="Kamila Zikavska (2332569)" userId="S::2332569@student.uwtsd.ac.uk::cf9b8d55-9cd9-42ff-9ecb-ce6f10197fe9" providerId="AD" clId="Web-{87D59F5A-138F-84C2-E3DF-2DE7ADB9E85F}" dt="2026-10-22T10:15:17.164" v="219" actId="1076"/>
          <ac:picMkLst>
            <pc:docMk/>
            <pc:sldMk cId="1738991170" sldId="279"/>
            <ac:picMk id="10" creationId="{42C68322-1863-027A-FFA4-5E37440E27D3}"/>
          </ac:picMkLst>
        </pc:picChg>
      </pc:sldChg>
      <pc:sldChg chg="addSp delSp modSp new">
        <pc:chgData name="Kamila Zikavska (2332569)" userId="S::2332569@student.uwtsd.ac.uk::cf9b8d55-9cd9-42ff-9ecb-ce6f10197fe9" providerId="AD" clId="Web-{87D59F5A-138F-84C2-E3DF-2DE7ADB9E85F}" dt="2026-10-22T10:51:59.569" v="446" actId="1076"/>
        <pc:sldMkLst>
          <pc:docMk/>
          <pc:sldMk cId="3128152745" sldId="280"/>
        </pc:sldMkLst>
        <pc:spChg chg="del">
          <ac:chgData name="Kamila Zikavska (2332569)" userId="S::2332569@student.uwtsd.ac.uk::cf9b8d55-9cd9-42ff-9ecb-ce6f10197fe9" providerId="AD" clId="Web-{87D59F5A-138F-84C2-E3DF-2DE7ADB9E85F}" dt="2026-10-22T10:45:25.242" v="335"/>
          <ac:spMkLst>
            <pc:docMk/>
            <pc:sldMk cId="3128152745" sldId="280"/>
            <ac:spMk id="2" creationId="{94FB63CC-4FF2-D864-A6A0-4527017E3AEF}"/>
          </ac:spMkLst>
        </pc:spChg>
        <pc:spChg chg="mod">
          <ac:chgData name="Kamila Zikavska (2332569)" userId="S::2332569@student.uwtsd.ac.uk::cf9b8d55-9cd9-42ff-9ecb-ce6f10197fe9" providerId="AD" clId="Web-{87D59F5A-138F-84C2-E3DF-2DE7ADB9E85F}" dt="2026-10-22T10:51:55.521" v="445" actId="14100"/>
          <ac:spMkLst>
            <pc:docMk/>
            <pc:sldMk cId="3128152745" sldId="280"/>
            <ac:spMk id="3" creationId="{45F92791-9443-3683-5F5F-7C360BD32D3C}"/>
          </ac:spMkLst>
        </pc:spChg>
        <pc:picChg chg="add mod">
          <ac:chgData name="Kamila Zikavska (2332569)" userId="S::2332569@student.uwtsd.ac.uk::cf9b8d55-9cd9-42ff-9ecb-ce6f10197fe9" providerId="AD" clId="Web-{87D59F5A-138F-84C2-E3DF-2DE7ADB9E85F}" dt="2026-10-22T10:51:59.569" v="446" actId="1076"/>
          <ac:picMkLst>
            <pc:docMk/>
            <pc:sldMk cId="3128152745" sldId="280"/>
            <ac:picMk id="5" creationId="{EE03F75C-0641-8088-53DC-ED3C3B627355}"/>
          </ac:picMkLst>
        </pc:picChg>
      </pc:sldChg>
      <pc:sldChg chg="addSp delSp modSp new">
        <pc:chgData name="Kamila Zikavska (2332569)" userId="S::2332569@student.uwtsd.ac.uk::cf9b8d55-9cd9-42ff-9ecb-ce6f10197fe9" providerId="AD" clId="Web-{87D59F5A-138F-84C2-E3DF-2DE7ADB9E85F}" dt="2026-10-22T10:49:58.998" v="410" actId="20577"/>
        <pc:sldMkLst>
          <pc:docMk/>
          <pc:sldMk cId="959324563" sldId="281"/>
        </pc:sldMkLst>
        <pc:spChg chg="del">
          <ac:chgData name="Kamila Zikavska (2332569)" userId="S::2332569@student.uwtsd.ac.uk::cf9b8d55-9cd9-42ff-9ecb-ce6f10197fe9" providerId="AD" clId="Web-{87D59F5A-138F-84C2-E3DF-2DE7ADB9E85F}" dt="2026-10-22T10:47:02.026" v="369"/>
          <ac:spMkLst>
            <pc:docMk/>
            <pc:sldMk cId="959324563" sldId="281"/>
            <ac:spMk id="2" creationId="{F8693310-5456-4AF0-B58E-5C034DCD2D28}"/>
          </ac:spMkLst>
        </pc:spChg>
        <pc:spChg chg="mod">
          <ac:chgData name="Kamila Zikavska (2332569)" userId="S::2332569@student.uwtsd.ac.uk::cf9b8d55-9cd9-42ff-9ecb-ce6f10197fe9" providerId="AD" clId="Web-{87D59F5A-138F-84C2-E3DF-2DE7ADB9E85F}" dt="2026-10-22T10:49:58.998" v="410" actId="20577"/>
          <ac:spMkLst>
            <pc:docMk/>
            <pc:sldMk cId="959324563" sldId="281"/>
            <ac:spMk id="3" creationId="{BE3ACA7D-1632-5A02-8EB2-98040DD6B063}"/>
          </ac:spMkLst>
        </pc:spChg>
        <pc:picChg chg="add">
          <ac:chgData name="Kamila Zikavska (2332569)" userId="S::2332569@student.uwtsd.ac.uk::cf9b8d55-9cd9-42ff-9ecb-ce6f10197fe9" providerId="AD" clId="Web-{87D59F5A-138F-84C2-E3DF-2DE7ADB9E85F}" dt="2026-10-22T10:46:57.151" v="368"/>
          <ac:picMkLst>
            <pc:docMk/>
            <pc:sldMk cId="959324563" sldId="281"/>
            <ac:picMk id="5" creationId="{52FEB5A4-8C3F-8171-D773-7661C3C8F5E8}"/>
          </ac:picMkLst>
        </pc:picChg>
      </pc:sldChg>
      <pc:sldChg chg="addSp delSp modSp new">
        <pc:chgData name="Kamila Zikavska (2332569)" userId="S::2332569@student.uwtsd.ac.uk::cf9b8d55-9cd9-42ff-9ecb-ce6f10197fe9" providerId="AD" clId="Web-{87D59F5A-138F-84C2-E3DF-2DE7ADB9E85F}" dt="2026-10-22T10:52:50.204" v="454" actId="1076"/>
        <pc:sldMkLst>
          <pc:docMk/>
          <pc:sldMk cId="3659951512" sldId="282"/>
        </pc:sldMkLst>
        <pc:spChg chg="del">
          <ac:chgData name="Kamila Zikavska (2332569)" userId="S::2332569@student.uwtsd.ac.uk::cf9b8d55-9cd9-42ff-9ecb-ce6f10197fe9" providerId="AD" clId="Web-{87D59F5A-138F-84C2-E3DF-2DE7ADB9E85F}" dt="2026-10-22T10:50:20.437" v="413"/>
          <ac:spMkLst>
            <pc:docMk/>
            <pc:sldMk cId="3659951512" sldId="282"/>
            <ac:spMk id="2" creationId="{613F02B4-AF6C-DF60-76AF-E8E1A3C4E395}"/>
          </ac:spMkLst>
        </pc:spChg>
        <pc:spChg chg="mod">
          <ac:chgData name="Kamila Zikavska (2332569)" userId="S::2332569@student.uwtsd.ac.uk::cf9b8d55-9cd9-42ff-9ecb-ce6f10197fe9" providerId="AD" clId="Web-{87D59F5A-138F-84C2-E3DF-2DE7ADB9E85F}" dt="2026-10-22T10:51:50.880" v="444" actId="14100"/>
          <ac:spMkLst>
            <pc:docMk/>
            <pc:sldMk cId="3659951512" sldId="282"/>
            <ac:spMk id="3" creationId="{333F10E8-933B-9CE7-66E4-CD122E289BB7}"/>
          </ac:spMkLst>
        </pc:spChg>
        <pc:picChg chg="add mod">
          <ac:chgData name="Kamila Zikavska (2332569)" userId="S::2332569@student.uwtsd.ac.uk::cf9b8d55-9cd9-42ff-9ecb-ce6f10197fe9" providerId="AD" clId="Web-{87D59F5A-138F-84C2-E3DF-2DE7ADB9E85F}" dt="2026-10-22T10:52:50.204" v="454" actId="1076"/>
          <ac:picMkLst>
            <pc:docMk/>
            <pc:sldMk cId="3659951512" sldId="282"/>
            <ac:picMk id="5" creationId="{2597EFFD-30BB-641F-D1A5-30A058763CF4}"/>
          </ac:picMkLst>
        </pc:picChg>
      </pc:sldChg>
      <pc:sldChg chg="addSp delSp modSp new">
        <pc:chgData name="Kamila Zikavska (2332569)" userId="S::2332569@student.uwtsd.ac.uk::cf9b8d55-9cd9-42ff-9ecb-ce6f10197fe9" providerId="AD" clId="Web-{87D59F5A-138F-84C2-E3DF-2DE7ADB9E85F}" dt="2026-10-22T10:57:56.491" v="503" actId="1076"/>
        <pc:sldMkLst>
          <pc:docMk/>
          <pc:sldMk cId="960951538" sldId="283"/>
        </pc:sldMkLst>
        <pc:spChg chg="del">
          <ac:chgData name="Kamila Zikavska (2332569)" userId="S::2332569@student.uwtsd.ac.uk::cf9b8d55-9cd9-42ff-9ecb-ce6f10197fe9" providerId="AD" clId="Web-{87D59F5A-138F-84C2-E3DF-2DE7ADB9E85F}" dt="2026-10-22T10:53:00.065" v="456"/>
          <ac:spMkLst>
            <pc:docMk/>
            <pc:sldMk cId="960951538" sldId="283"/>
            <ac:spMk id="2" creationId="{D683B8EB-82DA-6FB2-8766-D8506096A63B}"/>
          </ac:spMkLst>
        </pc:spChg>
        <pc:spChg chg="mod">
          <ac:chgData name="Kamila Zikavska (2332569)" userId="S::2332569@student.uwtsd.ac.uk::cf9b8d55-9cd9-42ff-9ecb-ce6f10197fe9" providerId="AD" clId="Web-{87D59F5A-138F-84C2-E3DF-2DE7ADB9E85F}" dt="2026-10-22T10:53:41.494" v="470" actId="1076"/>
          <ac:spMkLst>
            <pc:docMk/>
            <pc:sldMk cId="960951538" sldId="283"/>
            <ac:spMk id="3" creationId="{F0055640-D4AF-41F5-8C91-D102C8697189}"/>
          </ac:spMkLst>
        </pc:spChg>
        <pc:spChg chg="add mod">
          <ac:chgData name="Kamila Zikavska (2332569)" userId="S::2332569@student.uwtsd.ac.uk::cf9b8d55-9cd9-42ff-9ecb-ce6f10197fe9" providerId="AD" clId="Web-{87D59F5A-138F-84C2-E3DF-2DE7ADB9E85F}" dt="2026-10-22T10:57:56.491" v="503" actId="1076"/>
          <ac:spMkLst>
            <pc:docMk/>
            <pc:sldMk cId="960951538" sldId="283"/>
            <ac:spMk id="7" creationId="{CC5735A0-CC7D-27D9-6C48-863C48274F07}"/>
          </ac:spMkLst>
        </pc:spChg>
        <pc:picChg chg="add mod">
          <ac:chgData name="Kamila Zikavska (2332569)" userId="S::2332569@student.uwtsd.ac.uk::cf9b8d55-9cd9-42ff-9ecb-ce6f10197fe9" providerId="AD" clId="Web-{87D59F5A-138F-84C2-E3DF-2DE7ADB9E85F}" dt="2026-10-22T10:57:48.881" v="501" actId="14100"/>
          <ac:picMkLst>
            <pc:docMk/>
            <pc:sldMk cId="960951538" sldId="283"/>
            <ac:picMk id="5" creationId="{2907E7FA-822C-F7CB-4154-A92E441A15F7}"/>
          </ac:picMkLst>
        </pc:picChg>
        <pc:picChg chg="add mod">
          <ac:chgData name="Kamila Zikavska (2332569)" userId="S::2332569@student.uwtsd.ac.uk::cf9b8d55-9cd9-42ff-9ecb-ce6f10197fe9" providerId="AD" clId="Web-{87D59F5A-138F-84C2-E3DF-2DE7ADB9E85F}" dt="2026-10-22T10:55:59.513" v="479"/>
          <ac:picMkLst>
            <pc:docMk/>
            <pc:sldMk cId="960951538" sldId="283"/>
            <ac:picMk id="6" creationId="{D0D25D3C-1813-78A9-997A-22FC8F45AD1D}"/>
          </ac:picMkLst>
        </pc:picChg>
      </pc:sldChg>
    </pc:docChg>
  </pc:docChgLst>
  <pc:docChgLst>
    <pc:chgData name="Kamila Zikavska (2332569)" userId="S::2332569@student.uwtsd.ac.uk::cf9b8d55-9cd9-42ff-9ecb-ce6f10197fe9" providerId="AD" clId="Web-{00000000-0000-0000-0000-000000000000}"/>
    <pc:docChg chg="modSld">
      <pc:chgData name="Kamila Zikavska (2332569)" userId="S::2332569@student.uwtsd.ac.uk::cf9b8d55-9cd9-42ff-9ecb-ce6f10197fe9" providerId="AD" clId="Web-{00000000-0000-0000-0000-000000000000}" dt="2026-10-22T11:05:43.562" v="68"/>
      <pc:docMkLst>
        <pc:docMk/>
      </pc:docMkLst>
      <pc:sldChg chg="modTransition addAnim">
        <pc:chgData name="Kamila Zikavska (2332569)" userId="S::2332569@student.uwtsd.ac.uk::cf9b8d55-9cd9-42ff-9ecb-ce6f10197fe9" providerId="AD" clId="Web-{00000000-0000-0000-0000-000000000000}" dt="2026-10-22T11:04:36.998" v="50"/>
        <pc:sldMkLst>
          <pc:docMk/>
          <pc:sldMk cId="109857222" sldId="256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23.811" v="63"/>
        <pc:sldMkLst>
          <pc:docMk/>
          <pc:sldMk cId="3010160027" sldId="257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4:51.389" v="52"/>
        <pc:sldMkLst>
          <pc:docMk/>
          <pc:sldMk cId="4007658703" sldId="259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27.296" v="64"/>
        <pc:sldMkLst>
          <pc:docMk/>
          <pc:sldMk cId="1474132810" sldId="261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4:53.936" v="53"/>
        <pc:sldMkLst>
          <pc:docMk/>
          <pc:sldMk cId="333055502" sldId="262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00.061" v="55"/>
        <pc:sldMkLst>
          <pc:docMk/>
          <pc:sldMk cId="145209557" sldId="263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06.186" v="57"/>
        <pc:sldMkLst>
          <pc:docMk/>
          <pc:sldMk cId="3093300731" sldId="265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20.499" v="62"/>
        <pc:sldMkLst>
          <pc:docMk/>
          <pc:sldMk cId="4279305567" sldId="268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15.092" v="60"/>
        <pc:sldMkLst>
          <pc:docMk/>
          <pc:sldMk cId="3088728212" sldId="269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4:40.045" v="51"/>
        <pc:sldMkLst>
          <pc:docMk/>
          <pc:sldMk cId="2203253265" sldId="273"/>
        </pc:sldMkLst>
      </pc:sldChg>
      <pc:sldChg chg="modTransition">
        <pc:chgData name="Kamila Zikavska (2332569)" userId="S::2332569@student.uwtsd.ac.uk::cf9b8d55-9cd9-42ff-9ecb-ce6f10197fe9" providerId="AD" clId="Web-{00000000-0000-0000-0000-000000000000}" dt="2026-10-22T11:04:57.186" v="54"/>
        <pc:sldMkLst>
          <pc:docMk/>
          <pc:sldMk cId="2947150148" sldId="275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02.748" v="56"/>
        <pc:sldMkLst>
          <pc:docMk/>
          <pc:sldMk cId="1491842385" sldId="276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09.280" v="58"/>
        <pc:sldMkLst>
          <pc:docMk/>
          <pc:sldMk cId="3319673370" sldId="277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11.811" v="59"/>
        <pc:sldMkLst>
          <pc:docMk/>
          <pc:sldMk cId="1483697073" sldId="278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17.749" v="61"/>
        <pc:sldMkLst>
          <pc:docMk/>
          <pc:sldMk cId="1738991170" sldId="279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31.187" v="65"/>
        <pc:sldMkLst>
          <pc:docMk/>
          <pc:sldMk cId="3128152745" sldId="280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33.796" v="66"/>
        <pc:sldMkLst>
          <pc:docMk/>
          <pc:sldMk cId="959324563" sldId="281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40.812" v="67"/>
        <pc:sldMkLst>
          <pc:docMk/>
          <pc:sldMk cId="3659951512" sldId="282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43.562" v="68"/>
        <pc:sldMkLst>
          <pc:docMk/>
          <pc:sldMk cId="960951538" sldId="283"/>
        </pc:sldMkLst>
      </pc:sldChg>
    </pc:docChg>
  </pc:docChgLst>
  <pc:docChgLst>
    <pc:chgData name="Kamila Zikavska (2332569)" userId="S::2332569@student.uwtsd.ac.uk::cf9b8d55-9cd9-42ff-9ecb-ce6f10197fe9" providerId="AD" clId="Web-{823BA297-CE4F-7192-8796-0E6A34270B74}"/>
    <pc:docChg chg="addSld delSld modSld sldOrd">
      <pc:chgData name="Kamila Zikavska (2332569)" userId="S::2332569@student.uwtsd.ac.uk::cf9b8d55-9cd9-42ff-9ecb-ce6f10197fe9" providerId="AD" clId="Web-{823BA297-CE4F-7192-8796-0E6A34270B74}" dt="2026-10-21T13:17:33.587" v="798"/>
      <pc:docMkLst>
        <pc:docMk/>
      </pc:docMkLst>
      <pc:sldChg chg="addSp delSp modSp">
        <pc:chgData name="Kamila Zikavska (2332569)" userId="S::2332569@student.uwtsd.ac.uk::cf9b8d55-9cd9-42ff-9ecb-ce6f10197fe9" providerId="AD" clId="Web-{823BA297-CE4F-7192-8796-0E6A34270B74}" dt="2026-10-21T11:40:00.949" v="544" actId="1076"/>
        <pc:sldMkLst>
          <pc:docMk/>
          <pc:sldMk cId="109857222" sldId="256"/>
        </pc:sldMkLst>
        <pc:spChg chg="del">
          <ac:chgData name="Kamila Zikavska (2332569)" userId="S::2332569@student.uwtsd.ac.uk::cf9b8d55-9cd9-42ff-9ecb-ce6f10197fe9" providerId="AD" clId="Web-{823BA297-CE4F-7192-8796-0E6A34270B74}" dt="2026-10-21T11:38:53.932" v="530"/>
          <ac:spMkLst>
            <pc:docMk/>
            <pc:sldMk cId="109857222" sldId="256"/>
            <ac:spMk id="3" creationId="{33A71690-94B3-D17A-3DF5-48ED4CFA7232}"/>
          </ac:spMkLst>
        </pc:spChg>
        <pc:spChg chg="mod">
          <ac:chgData name="Kamila Zikavska (2332569)" userId="S::2332569@student.uwtsd.ac.uk::cf9b8d55-9cd9-42ff-9ecb-ce6f10197fe9" providerId="AD" clId="Web-{823BA297-CE4F-7192-8796-0E6A34270B74}" dt="2026-10-21T09:31:22.823" v="152" actId="20577"/>
          <ac:spMkLst>
            <pc:docMk/>
            <pc:sldMk cId="109857222" sldId="256"/>
            <ac:spMk id="4" creationId="{997AA077-F8DA-0FA1-397A-07BB6C660FE1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1:40:00.949" v="544" actId="1076"/>
          <ac:spMkLst>
            <pc:docMk/>
            <pc:sldMk cId="109857222" sldId="256"/>
            <ac:spMk id="10" creationId="{8CF2F451-04AF-C2AA-7F8C-D159EAD10CFA}"/>
          </ac:spMkLst>
        </pc:spChg>
        <pc:picChg chg="del">
          <ac:chgData name="Kamila Zikavska (2332569)" userId="S::2332569@student.uwtsd.ac.uk::cf9b8d55-9cd9-42ff-9ecb-ce6f10197fe9" providerId="AD" clId="Web-{823BA297-CE4F-7192-8796-0E6A34270B74}" dt="2026-10-21T11:38:50.401" v="529"/>
          <ac:picMkLst>
            <pc:docMk/>
            <pc:sldMk cId="109857222" sldId="256"/>
            <ac:picMk id="2" creationId="{E6D569BB-F9F1-2790-9938-31E8B7A40D33}"/>
          </ac:picMkLst>
        </pc:picChg>
        <pc:picChg chg="add mod">
          <ac:chgData name="Kamila Zikavska (2332569)" userId="S::2332569@student.uwtsd.ac.uk::cf9b8d55-9cd9-42ff-9ecb-ce6f10197fe9" providerId="AD" clId="Web-{823BA297-CE4F-7192-8796-0E6A34270B74}" dt="2026-10-21T11:39:55.027" v="543" actId="1076"/>
          <ac:picMkLst>
            <pc:docMk/>
            <pc:sldMk cId="109857222" sldId="256"/>
            <ac:picMk id="6" creationId="{84BE65BD-7C4B-001A-E14B-1D926948054D}"/>
          </ac:picMkLst>
        </pc:picChg>
      </pc:sldChg>
      <pc:sldChg chg="addSp delSp modSp">
        <pc:chgData name="Kamila Zikavska (2332569)" userId="S::2332569@student.uwtsd.ac.uk::cf9b8d55-9cd9-42ff-9ecb-ce6f10197fe9" providerId="AD" clId="Web-{823BA297-CE4F-7192-8796-0E6A34270B74}" dt="2026-10-21T10:51:48.099" v="341" actId="20577"/>
        <pc:sldMkLst>
          <pc:docMk/>
          <pc:sldMk cId="4007658703" sldId="259"/>
        </pc:sldMkLst>
        <pc:spChg chg="mod">
          <ac:chgData name="Kamila Zikavska (2332569)" userId="S::2332569@student.uwtsd.ac.uk::cf9b8d55-9cd9-42ff-9ecb-ce6f10197fe9" providerId="AD" clId="Web-{823BA297-CE4F-7192-8796-0E6A34270B74}" dt="2026-10-21T09:45:28.642" v="163" actId="20577"/>
          <ac:spMkLst>
            <pc:docMk/>
            <pc:sldMk cId="4007658703" sldId="259"/>
            <ac:spMk id="3" creationId="{D9589504-682C-5D31-A957-5E90FF22EF35}"/>
          </ac:spMkLst>
        </pc:spChg>
        <pc:spChg chg="add del">
          <ac:chgData name="Kamila Zikavska (2332569)" userId="S::2332569@student.uwtsd.ac.uk::cf9b8d55-9cd9-42ff-9ecb-ce6f10197fe9" providerId="AD" clId="Web-{823BA297-CE4F-7192-8796-0E6A34270B74}" dt="2026-10-21T09:48:45.775" v="168"/>
          <ac:spMkLst>
            <pc:docMk/>
            <pc:sldMk cId="4007658703" sldId="259"/>
            <ac:spMk id="4" creationId="{A6E7651C-0A95-EBBA-964C-565B0A3E9BFE}"/>
          </ac:spMkLst>
        </pc:spChg>
        <pc:spChg chg="del">
          <ac:chgData name="Kamila Zikavska (2332569)" userId="S::2332569@student.uwtsd.ac.uk::cf9b8d55-9cd9-42ff-9ecb-ce6f10197fe9" providerId="AD" clId="Web-{823BA297-CE4F-7192-8796-0E6A34270B74}" dt="2026-10-21T10:00:24.261" v="187"/>
          <ac:spMkLst>
            <pc:docMk/>
            <pc:sldMk cId="4007658703" sldId="259"/>
            <ac:spMk id="12" creationId="{261334C2-960E-734B-031C-2C59EB5EABAA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0:51:48.099" v="341" actId="20577"/>
          <ac:spMkLst>
            <pc:docMk/>
            <pc:sldMk cId="4007658703" sldId="259"/>
            <ac:spMk id="15" creationId="{927B4256-C44F-9357-B6BB-A558175958E0}"/>
          </ac:spMkLst>
        </pc:spChg>
        <pc:spChg chg="add">
          <ac:chgData name="Kamila Zikavska (2332569)" userId="S::2332569@student.uwtsd.ac.uk::cf9b8d55-9cd9-42ff-9ecb-ce6f10197fe9" providerId="AD" clId="Web-{823BA297-CE4F-7192-8796-0E6A34270B74}" dt="2026-10-21T10:03:18.611" v="203"/>
          <ac:spMkLst>
            <pc:docMk/>
            <pc:sldMk cId="4007658703" sldId="259"/>
            <ac:spMk id="18" creationId="{FCA13AC2-757D-DCB5-2F1B-5148830177BE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0:03:58.004" v="214" actId="1076"/>
          <ac:spMkLst>
            <pc:docMk/>
            <pc:sldMk cId="4007658703" sldId="259"/>
            <ac:spMk id="19" creationId="{29E55CF4-8733-27F6-0FCA-F57E2D0AFCF1}"/>
          </ac:spMkLst>
        </pc:spChg>
        <pc:spChg chg="del">
          <ac:chgData name="Kamila Zikavska (2332569)" userId="S::2332569@student.uwtsd.ac.uk::cf9b8d55-9cd9-42ff-9ecb-ce6f10197fe9" providerId="AD" clId="Web-{823BA297-CE4F-7192-8796-0E6A34270B74}" dt="2026-10-21T10:00:45.589" v="190"/>
          <ac:spMkLst>
            <pc:docMk/>
            <pc:sldMk cId="4007658703" sldId="259"/>
            <ac:spMk id="71" creationId="{B5A0D219-7CA4-207E-9940-C3BF4663F412}"/>
          </ac:spMkLst>
        </pc:spChg>
        <pc:graphicFrameChg chg="add del">
          <ac:chgData name="Kamila Zikavska (2332569)" userId="S::2332569@student.uwtsd.ac.uk::cf9b8d55-9cd9-42ff-9ecb-ce6f10197fe9" providerId="AD" clId="Web-{823BA297-CE4F-7192-8796-0E6A34270B74}" dt="2026-10-21T09:48:43.494" v="167"/>
          <ac:graphicFrameMkLst>
            <pc:docMk/>
            <pc:sldMk cId="4007658703" sldId="259"/>
            <ac:graphicFrameMk id="5" creationId="{7093FB31-5006-737B-5F33-C84DBE3B237E}"/>
          </ac:graphicFrameMkLst>
        </pc:graphicFrameChg>
        <pc:graphicFrameChg chg="del">
          <ac:chgData name="Kamila Zikavska (2332569)" userId="S::2332569@student.uwtsd.ac.uk::cf9b8d55-9cd9-42ff-9ecb-ce6f10197fe9" providerId="AD" clId="Web-{823BA297-CE4F-7192-8796-0E6A34270B74}" dt="2026-10-21T09:48:28.275" v="164"/>
          <ac:graphicFrameMkLst>
            <pc:docMk/>
            <pc:sldMk cId="4007658703" sldId="259"/>
            <ac:graphicFrameMk id="22" creationId="{7093FB31-5006-737B-5F33-C84DBE3B237E}"/>
          </ac:graphicFrameMkLst>
        </pc:graphicFrameChg>
        <pc:picChg chg="del">
          <ac:chgData name="Kamila Zikavska (2332569)" userId="S::2332569@student.uwtsd.ac.uk::cf9b8d55-9cd9-42ff-9ecb-ce6f10197fe9" providerId="AD" clId="Web-{823BA297-CE4F-7192-8796-0E6A34270B74}" dt="2026-10-21T10:00:42.902" v="189"/>
          <ac:picMkLst>
            <pc:docMk/>
            <pc:sldMk cId="4007658703" sldId="259"/>
            <ac:picMk id="6" creationId="{216D1697-BD57-EF31-BB95-96D32CCB41D1}"/>
          </ac:picMkLst>
        </pc:picChg>
        <pc:picChg chg="add mod">
          <ac:chgData name="Kamila Zikavska (2332569)" userId="S::2332569@student.uwtsd.ac.uk::cf9b8d55-9cd9-42ff-9ecb-ce6f10197fe9" providerId="AD" clId="Web-{823BA297-CE4F-7192-8796-0E6A34270B74}" dt="2026-10-21T10:01:45.466" v="202" actId="14100"/>
          <ac:picMkLst>
            <pc:docMk/>
            <pc:sldMk cId="4007658703" sldId="259"/>
            <ac:picMk id="16" creationId="{4D7DE4A3-5146-D240-0B3C-46F8BD862AF5}"/>
          </ac:picMkLst>
        </pc:picChg>
        <pc:picChg chg="del">
          <ac:chgData name="Kamila Zikavska (2332569)" userId="S::2332569@student.uwtsd.ac.uk::cf9b8d55-9cd9-42ff-9ecb-ce6f10197fe9" providerId="AD" clId="Web-{823BA297-CE4F-7192-8796-0E6A34270B74}" dt="2026-10-21T10:00:20.183" v="186"/>
          <ac:picMkLst>
            <pc:docMk/>
            <pc:sldMk cId="4007658703" sldId="259"/>
            <ac:picMk id="72" creationId="{28DE6F3F-5FC1-F2F1-B34C-8324BC8C22BB}"/>
          </ac:picMkLst>
        </pc:picChg>
      </pc:sldChg>
      <pc:sldChg chg="modSp">
        <pc:chgData name="Kamila Zikavska (2332569)" userId="S::2332569@student.uwtsd.ac.uk::cf9b8d55-9cd9-42ff-9ecb-ce6f10197fe9" providerId="AD" clId="Web-{823BA297-CE4F-7192-8796-0E6A34270B74}" dt="2026-10-21T11:40:14.512" v="545" actId="20577"/>
        <pc:sldMkLst>
          <pc:docMk/>
          <pc:sldMk cId="1474132810" sldId="261"/>
        </pc:sldMkLst>
        <pc:spChg chg="mod">
          <ac:chgData name="Kamila Zikavska (2332569)" userId="S::2332569@student.uwtsd.ac.uk::cf9b8d55-9cd9-42ff-9ecb-ce6f10197fe9" providerId="AD" clId="Web-{823BA297-CE4F-7192-8796-0E6A34270B74}" dt="2026-10-21T11:40:14.512" v="545" actId="20577"/>
          <ac:spMkLst>
            <pc:docMk/>
            <pc:sldMk cId="1474132810" sldId="261"/>
            <ac:spMk id="3" creationId="{84324E52-CEC0-9462-C57E-A27EF95E1506}"/>
          </ac:spMkLst>
        </pc:spChg>
      </pc:sldChg>
      <pc:sldChg chg="addSp modSp">
        <pc:chgData name="Kamila Zikavska (2332569)" userId="S::2332569@student.uwtsd.ac.uk::cf9b8d55-9cd9-42ff-9ecb-ce6f10197fe9" providerId="AD" clId="Web-{823BA297-CE4F-7192-8796-0E6A34270B74}" dt="2026-10-21T12:37:26.845" v="695" actId="1076"/>
        <pc:sldMkLst>
          <pc:docMk/>
          <pc:sldMk cId="333055502" sldId="262"/>
        </pc:sldMkLst>
        <pc:spChg chg="mod">
          <ac:chgData name="Kamila Zikavska (2332569)" userId="S::2332569@student.uwtsd.ac.uk::cf9b8d55-9cd9-42ff-9ecb-ce6f10197fe9" providerId="AD" clId="Web-{823BA297-CE4F-7192-8796-0E6A34270B74}" dt="2026-10-21T10:09:07.889" v="217" actId="20577"/>
          <ac:spMkLst>
            <pc:docMk/>
            <pc:sldMk cId="333055502" sldId="262"/>
            <ac:spMk id="2" creationId="{12DFF68E-2023-D974-7414-9C2CECA0C001}"/>
          </ac:spMkLst>
        </pc:spChg>
        <pc:spChg chg="mod">
          <ac:chgData name="Kamila Zikavska (2332569)" userId="S::2332569@student.uwtsd.ac.uk::cf9b8d55-9cd9-42ff-9ecb-ce6f10197fe9" providerId="AD" clId="Web-{823BA297-CE4F-7192-8796-0E6A34270B74}" dt="2026-10-21T12:37:26.845" v="695" actId="1076"/>
          <ac:spMkLst>
            <pc:docMk/>
            <pc:sldMk cId="333055502" sldId="262"/>
            <ac:spMk id="3" creationId="{D80E4B68-E0D4-3897-D3D2-41F1D2941133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2:37:23.469" v="694" actId="1076"/>
          <ac:spMkLst>
            <pc:docMk/>
            <pc:sldMk cId="333055502" sldId="262"/>
            <ac:spMk id="6" creationId="{749FC6F0-B996-55BF-9842-2FDD30D4FEFB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2:37:16.973" v="693" actId="1076"/>
          <ac:spMkLst>
            <pc:docMk/>
            <pc:sldMk cId="333055502" sldId="262"/>
            <ac:spMk id="7" creationId="{F0E68901-4251-55A4-9C5B-E4CA72407015}"/>
          </ac:spMkLst>
        </pc:spChg>
        <pc:spChg chg="mod">
          <ac:chgData name="Kamila Zikavska (2332569)" userId="S::2332569@student.uwtsd.ac.uk::cf9b8d55-9cd9-42ff-9ecb-ce6f10197fe9" providerId="AD" clId="Web-{823BA297-CE4F-7192-8796-0E6A34270B74}" dt="2026-10-21T10:17:38.634" v="268" actId="1076"/>
          <ac:spMkLst>
            <pc:docMk/>
            <pc:sldMk cId="333055502" sldId="262"/>
            <ac:spMk id="9" creationId="{1FB21D5B-0BC8-897F-BF99-2EDDEA065225}"/>
          </ac:spMkLst>
        </pc:spChg>
        <pc:picChg chg="add mod modCrop">
          <ac:chgData name="Kamila Zikavska (2332569)" userId="S::2332569@student.uwtsd.ac.uk::cf9b8d55-9cd9-42ff-9ecb-ce6f10197fe9" providerId="AD" clId="Web-{823BA297-CE4F-7192-8796-0E6A34270B74}" dt="2026-10-21T12:37:09.891" v="691" actId="1076"/>
          <ac:picMkLst>
            <pc:docMk/>
            <pc:sldMk cId="333055502" sldId="262"/>
            <ac:picMk id="5" creationId="{CD33B049-3BFE-CE05-8303-1808EDA5EBDB}"/>
          </ac:picMkLst>
        </pc:picChg>
      </pc:sldChg>
      <pc:sldChg chg="addSp delSp modSp">
        <pc:chgData name="Kamila Zikavska (2332569)" userId="S::2332569@student.uwtsd.ac.uk::cf9b8d55-9cd9-42ff-9ecb-ce6f10197fe9" providerId="AD" clId="Web-{823BA297-CE4F-7192-8796-0E6A34270B74}" dt="2026-10-21T11:36:00.600" v="527" actId="14100"/>
        <pc:sldMkLst>
          <pc:docMk/>
          <pc:sldMk cId="145209557" sldId="263"/>
        </pc:sldMkLst>
        <pc:spChg chg="mod">
          <ac:chgData name="Kamila Zikavska (2332569)" userId="S::2332569@student.uwtsd.ac.uk::cf9b8d55-9cd9-42ff-9ecb-ce6f10197fe9" providerId="AD" clId="Web-{823BA297-CE4F-7192-8796-0E6A34270B74}" dt="2026-10-21T11:27:51.474" v="475" actId="1076"/>
          <ac:spMkLst>
            <pc:docMk/>
            <pc:sldMk cId="145209557" sldId="263"/>
            <ac:spMk id="2" creationId="{E1453530-9ADB-DF0E-88D1-F099702D6E61}"/>
          </ac:spMkLst>
        </pc:spChg>
        <pc:spChg chg="del mod">
          <ac:chgData name="Kamila Zikavska (2332569)" userId="S::2332569@student.uwtsd.ac.uk::cf9b8d55-9cd9-42ff-9ecb-ce6f10197fe9" providerId="AD" clId="Web-{823BA297-CE4F-7192-8796-0E6A34270B74}" dt="2026-10-21T11:28:19.006" v="482"/>
          <ac:spMkLst>
            <pc:docMk/>
            <pc:sldMk cId="145209557" sldId="263"/>
            <ac:spMk id="3" creationId="{3D5DFA3E-48AE-5B0B-A142-F9AFA145F784}"/>
          </ac:spMkLst>
        </pc:spChg>
        <pc:spChg chg="del mod">
          <ac:chgData name="Kamila Zikavska (2332569)" userId="S::2332569@student.uwtsd.ac.uk::cf9b8d55-9cd9-42ff-9ecb-ce6f10197fe9" providerId="AD" clId="Web-{823BA297-CE4F-7192-8796-0E6A34270B74}" dt="2026-10-21T11:15:16.268" v="445"/>
          <ac:spMkLst>
            <pc:docMk/>
            <pc:sldMk cId="145209557" sldId="263"/>
            <ac:spMk id="5" creationId="{C8195CCD-FA73-57E5-2B0A-E6EEB3FBE224}"/>
          </ac:spMkLst>
        </pc:spChg>
        <pc:spChg chg="del">
          <ac:chgData name="Kamila Zikavska (2332569)" userId="S::2332569@student.uwtsd.ac.uk::cf9b8d55-9cd9-42ff-9ecb-ce6f10197fe9" providerId="AD" clId="Web-{823BA297-CE4F-7192-8796-0E6A34270B74}" dt="2026-10-21T11:16:45.724" v="449"/>
          <ac:spMkLst>
            <pc:docMk/>
            <pc:sldMk cId="145209557" sldId="263"/>
            <ac:spMk id="6" creationId="{637B2035-1FCB-439A-B421-095E136C7E07}"/>
          </ac:spMkLst>
        </pc:spChg>
        <pc:spChg chg="del">
          <ac:chgData name="Kamila Zikavska (2332569)" userId="S::2332569@student.uwtsd.ac.uk::cf9b8d55-9cd9-42ff-9ecb-ce6f10197fe9" providerId="AD" clId="Web-{823BA297-CE4F-7192-8796-0E6A34270B74}" dt="2026-10-21T11:16:45.724" v="449"/>
          <ac:spMkLst>
            <pc:docMk/>
            <pc:sldMk cId="145209557" sldId="263"/>
            <ac:spMk id="7" creationId="{B39A1F5A-E57E-4178-8F57-A18DC747E5E1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1:30:19.730" v="500" actId="1076"/>
          <ac:spMkLst>
            <pc:docMk/>
            <pc:sldMk cId="145209557" sldId="263"/>
            <ac:spMk id="9" creationId="{70F526B4-0D79-BA0F-C6A8-050E77FEB2F4}"/>
          </ac:spMkLst>
        </pc:spChg>
        <pc:spChg chg="add del mod">
          <ac:chgData name="Kamila Zikavska (2332569)" userId="S::2332569@student.uwtsd.ac.uk::cf9b8d55-9cd9-42ff-9ecb-ce6f10197fe9" providerId="AD" clId="Web-{823BA297-CE4F-7192-8796-0E6A34270B74}" dt="2026-10-21T11:28:25.803" v="483"/>
          <ac:spMkLst>
            <pc:docMk/>
            <pc:sldMk cId="145209557" sldId="263"/>
            <ac:spMk id="11" creationId="{B24C493E-114C-2BDD-5E12-E8541009FD9C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1:32:13.375" v="522" actId="20577"/>
          <ac:spMkLst>
            <pc:docMk/>
            <pc:sldMk cId="145209557" sldId="263"/>
            <ac:spMk id="12" creationId="{CFB1C44E-3EE0-35A6-875F-F2E190889217}"/>
          </ac:spMkLst>
        </pc:spChg>
        <pc:spChg chg="del">
          <ac:chgData name="Kamila Zikavska (2332569)" userId="S::2332569@student.uwtsd.ac.uk::cf9b8d55-9cd9-42ff-9ecb-ce6f10197fe9" providerId="AD" clId="Web-{823BA297-CE4F-7192-8796-0E6A34270B74}" dt="2026-10-21T11:16:45.724" v="449"/>
          <ac:spMkLst>
            <pc:docMk/>
            <pc:sldMk cId="145209557" sldId="263"/>
            <ac:spMk id="13" creationId="{CF93DC6C-1BFD-4414-BF23-471C8831CA04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1:36:00.600" v="527" actId="14100"/>
          <ac:spMkLst>
            <pc:docMk/>
            <pc:sldMk cId="145209557" sldId="263"/>
            <ac:spMk id="14" creationId="{D6746F9F-F8FB-319A-AF1A-4AF8A725B890}"/>
          </ac:spMkLst>
        </pc:spChg>
        <pc:spChg chg="del">
          <ac:chgData name="Kamila Zikavska (2332569)" userId="S::2332569@student.uwtsd.ac.uk::cf9b8d55-9cd9-42ff-9ecb-ce6f10197fe9" providerId="AD" clId="Web-{823BA297-CE4F-7192-8796-0E6A34270B74}" dt="2026-10-21T11:16:45.724" v="449"/>
          <ac:spMkLst>
            <pc:docMk/>
            <pc:sldMk cId="145209557" sldId="263"/>
            <ac:spMk id="15" creationId="{001928A5-13A8-4372-8A77-BCAAE5553E6F}"/>
          </ac:spMkLst>
        </pc:spChg>
        <pc:spChg chg="add">
          <ac:chgData name="Kamila Zikavska (2332569)" userId="S::2332569@student.uwtsd.ac.uk::cf9b8d55-9cd9-42ff-9ecb-ce6f10197fe9" providerId="AD" clId="Web-{823BA297-CE4F-7192-8796-0E6A34270B74}" dt="2026-10-21T11:16:45.724" v="449"/>
          <ac:spMkLst>
            <pc:docMk/>
            <pc:sldMk cId="145209557" sldId="263"/>
            <ac:spMk id="20" creationId="{B6FACB3C-9069-4791-BC5C-0DB7CD19B853}"/>
          </ac:spMkLst>
        </pc:spChg>
        <pc:spChg chg="add">
          <ac:chgData name="Kamila Zikavska (2332569)" userId="S::2332569@student.uwtsd.ac.uk::cf9b8d55-9cd9-42ff-9ecb-ce6f10197fe9" providerId="AD" clId="Web-{823BA297-CE4F-7192-8796-0E6A34270B74}" dt="2026-10-21T11:16:45.724" v="449"/>
          <ac:spMkLst>
            <pc:docMk/>
            <pc:sldMk cId="145209557" sldId="263"/>
            <ac:spMk id="22" creationId="{71F2038E-D777-4B76-81DD-DD13EE91B9DD}"/>
          </ac:spMkLst>
        </pc:spChg>
        <pc:grpChg chg="add">
          <ac:chgData name="Kamila Zikavska (2332569)" userId="S::2332569@student.uwtsd.ac.uk::cf9b8d55-9cd9-42ff-9ecb-ce6f10197fe9" providerId="AD" clId="Web-{823BA297-CE4F-7192-8796-0E6A34270B74}" dt="2026-10-21T11:16:45.724" v="449"/>
          <ac:grpSpMkLst>
            <pc:docMk/>
            <pc:sldMk cId="145209557" sldId="263"/>
            <ac:grpSpMk id="24" creationId="{DD354807-230F-4402-B1B9-F733A8F1F190}"/>
          </ac:grpSpMkLst>
        </pc:grpChg>
        <pc:picChg chg="del">
          <ac:chgData name="Kamila Zikavska (2332569)" userId="S::2332569@student.uwtsd.ac.uk::cf9b8d55-9cd9-42ff-9ecb-ce6f10197fe9" providerId="AD" clId="Web-{823BA297-CE4F-7192-8796-0E6A34270B74}" dt="2026-10-21T11:14:54.267" v="437"/>
          <ac:picMkLst>
            <pc:docMk/>
            <pc:sldMk cId="145209557" sldId="263"/>
            <ac:picMk id="4" creationId="{5CCC1362-1860-D5A5-46A7-CE09AC5CC320}"/>
          </ac:picMkLst>
        </pc:picChg>
        <pc:picChg chg="add mod">
          <ac:chgData name="Kamila Zikavska (2332569)" userId="S::2332569@student.uwtsd.ac.uk::cf9b8d55-9cd9-42ff-9ecb-ce6f10197fe9" providerId="AD" clId="Web-{823BA297-CE4F-7192-8796-0E6A34270B74}" dt="2026-10-21T11:16:58.740" v="451"/>
          <ac:picMkLst>
            <pc:docMk/>
            <pc:sldMk cId="145209557" sldId="263"/>
            <ac:picMk id="8" creationId="{AD57C966-A264-0444-A168-A6A869E7D974}"/>
          </ac:picMkLst>
        </pc:picChg>
      </pc:sldChg>
      <pc:sldChg chg="addSp delSp modSp add del">
        <pc:chgData name="Kamila Zikavska (2332569)" userId="S::2332569@student.uwtsd.ac.uk::cf9b8d55-9cd9-42ff-9ecb-ce6f10197fe9" providerId="AD" clId="Web-{823BA297-CE4F-7192-8796-0E6A34270B74}" dt="2026-10-21T12:30:03.160" v="680" actId="20577"/>
        <pc:sldMkLst>
          <pc:docMk/>
          <pc:sldMk cId="3093300731" sldId="265"/>
        </pc:sldMkLst>
        <pc:spChg chg="mod">
          <ac:chgData name="Kamila Zikavska (2332569)" userId="S::2332569@student.uwtsd.ac.uk::cf9b8d55-9cd9-42ff-9ecb-ce6f10197fe9" providerId="AD" clId="Web-{823BA297-CE4F-7192-8796-0E6A34270B74}" dt="2026-10-21T12:06:02.918" v="641" actId="1076"/>
          <ac:spMkLst>
            <pc:docMk/>
            <pc:sldMk cId="3093300731" sldId="265"/>
            <ac:spMk id="2" creationId="{240233E8-1F76-83EA-068B-DC9B03C21C38}"/>
          </ac:spMkLst>
        </pc:spChg>
        <pc:spChg chg="mod">
          <ac:chgData name="Kamila Zikavska (2332569)" userId="S::2332569@student.uwtsd.ac.uk::cf9b8d55-9cd9-42ff-9ecb-ce6f10197fe9" providerId="AD" clId="Web-{823BA297-CE4F-7192-8796-0E6A34270B74}" dt="2026-10-21T12:05:27.619" v="631" actId="20577"/>
          <ac:spMkLst>
            <pc:docMk/>
            <pc:sldMk cId="3093300731" sldId="265"/>
            <ac:spMk id="3" creationId="{3B6A4CC6-77A3-71ED-39CE-63949387692B}"/>
          </ac:spMkLst>
        </pc:spChg>
        <pc:spChg chg="del mod">
          <ac:chgData name="Kamila Zikavska (2332569)" userId="S::2332569@student.uwtsd.ac.uk::cf9b8d55-9cd9-42ff-9ecb-ce6f10197fe9" providerId="AD" clId="Web-{823BA297-CE4F-7192-8796-0E6A34270B74}" dt="2026-10-21T12:06:12.699" v="644"/>
          <ac:spMkLst>
            <pc:docMk/>
            <pc:sldMk cId="3093300731" sldId="265"/>
            <ac:spMk id="5" creationId="{6A18C661-3108-2E73-3E34-1A174F1F7872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2:17:08.292" v="655" actId="14100"/>
          <ac:spMkLst>
            <pc:docMk/>
            <pc:sldMk cId="3093300731" sldId="265"/>
            <ac:spMk id="6" creationId="{1E92E036-AE1A-0205-2E18-343D61B9A11F}"/>
          </ac:spMkLst>
        </pc:spChg>
        <pc:spChg chg="add">
          <ac:chgData name="Kamila Zikavska (2332569)" userId="S::2332569@student.uwtsd.ac.uk::cf9b8d55-9cd9-42ff-9ecb-ce6f10197fe9" providerId="AD" clId="Web-{823BA297-CE4F-7192-8796-0E6A34270B74}" dt="2026-10-21T12:25:02.013" v="656"/>
          <ac:spMkLst>
            <pc:docMk/>
            <pc:sldMk cId="3093300731" sldId="265"/>
            <ac:spMk id="7" creationId="{195ADCCF-ECD2-7CC4-5260-BB8738F672A6}"/>
          </ac:spMkLst>
        </pc:spChg>
        <pc:spChg chg="add del">
          <ac:chgData name="Kamila Zikavska (2332569)" userId="S::2332569@student.uwtsd.ac.uk::cf9b8d55-9cd9-42ff-9ecb-ce6f10197fe9" providerId="AD" clId="Web-{823BA297-CE4F-7192-8796-0E6A34270B74}" dt="2026-10-21T12:25:25.107" v="661"/>
          <ac:spMkLst>
            <pc:docMk/>
            <pc:sldMk cId="3093300731" sldId="265"/>
            <ac:spMk id="8" creationId="{5E38351F-21F3-6BA2-3E8B-631AE87577BB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2:30:03.160" v="680" actId="20577"/>
          <ac:spMkLst>
            <pc:docMk/>
            <pc:sldMk cId="3093300731" sldId="265"/>
            <ac:spMk id="9" creationId="{7DDF60D7-6D33-B20E-70B7-F71E79CBA321}"/>
          </ac:spMkLst>
        </pc:spChg>
        <pc:picChg chg="del">
          <ac:chgData name="Kamila Zikavska (2332569)" userId="S::2332569@student.uwtsd.ac.uk::cf9b8d55-9cd9-42ff-9ecb-ce6f10197fe9" providerId="AD" clId="Web-{823BA297-CE4F-7192-8796-0E6A34270B74}" dt="2026-10-21T12:04:33.992" v="626"/>
          <ac:picMkLst>
            <pc:docMk/>
            <pc:sldMk cId="3093300731" sldId="265"/>
            <ac:picMk id="4" creationId="{208817D9-F7CA-5C97-9631-5AFC80FD1232}"/>
          </ac:picMkLst>
        </pc:picChg>
        <pc:picChg chg="add mod">
          <ac:chgData name="Kamila Zikavska (2332569)" userId="S::2332569@student.uwtsd.ac.uk::cf9b8d55-9cd9-42ff-9ecb-ce6f10197fe9" providerId="AD" clId="Web-{823BA297-CE4F-7192-8796-0E6A34270B74}" dt="2026-10-21T12:27:22.188" v="674" actId="1076"/>
          <ac:picMkLst>
            <pc:docMk/>
            <pc:sldMk cId="3093300731" sldId="265"/>
            <ac:picMk id="4" creationId="{C2AC08C6-4859-D7C8-E5B6-A287D2EB7525}"/>
          </ac:picMkLst>
        </pc:picChg>
      </pc:sldChg>
      <pc:sldChg chg="modSp ord">
        <pc:chgData name="Kamila Zikavska (2332569)" userId="S::2332569@student.uwtsd.ac.uk::cf9b8d55-9cd9-42ff-9ecb-ce6f10197fe9" providerId="AD" clId="Web-{823BA297-CE4F-7192-8796-0E6A34270B74}" dt="2026-10-21T13:17:33.587" v="798"/>
        <pc:sldMkLst>
          <pc:docMk/>
          <pc:sldMk cId="3128818780" sldId="266"/>
        </pc:sldMkLst>
        <pc:spChg chg="mod">
          <ac:chgData name="Kamila Zikavska (2332569)" userId="S::2332569@student.uwtsd.ac.uk::cf9b8d55-9cd9-42ff-9ecb-ce6f10197fe9" providerId="AD" clId="Web-{823BA297-CE4F-7192-8796-0E6A34270B74}" dt="2026-10-21T13:17:29.055" v="797" actId="20577"/>
          <ac:spMkLst>
            <pc:docMk/>
            <pc:sldMk cId="3128818780" sldId="266"/>
            <ac:spMk id="3" creationId="{8AC647F5-4C04-19AE-2CD0-251A19407EAE}"/>
          </ac:spMkLst>
        </pc:spChg>
      </pc:sldChg>
      <pc:sldChg chg="del">
        <pc:chgData name="Kamila Zikavska (2332569)" userId="S::2332569@student.uwtsd.ac.uk::cf9b8d55-9cd9-42ff-9ecb-ce6f10197fe9" providerId="AD" clId="Web-{823BA297-CE4F-7192-8796-0E6A34270B74}" dt="2026-10-21T13:11:34.027" v="789"/>
        <pc:sldMkLst>
          <pc:docMk/>
          <pc:sldMk cId="1635501315" sldId="267"/>
        </pc:sldMkLst>
      </pc:sldChg>
      <pc:sldChg chg="addSp delSp modSp">
        <pc:chgData name="Kamila Zikavska (2332569)" userId="S::2332569@student.uwtsd.ac.uk::cf9b8d55-9cd9-42ff-9ecb-ce6f10197fe9" providerId="AD" clId="Web-{823BA297-CE4F-7192-8796-0E6A34270B74}" dt="2026-10-21T09:42:08.355" v="160" actId="20577"/>
        <pc:sldMkLst>
          <pc:docMk/>
          <pc:sldMk cId="2203253265" sldId="273"/>
        </pc:sldMkLst>
        <pc:spChg chg="mod">
          <ac:chgData name="Kamila Zikavska (2332569)" userId="S::2332569@student.uwtsd.ac.uk::cf9b8d55-9cd9-42ff-9ecb-ce6f10197fe9" providerId="AD" clId="Web-{823BA297-CE4F-7192-8796-0E6A34270B74}" dt="2026-10-21T08:44:50.088" v="1"/>
          <ac:spMkLst>
            <pc:docMk/>
            <pc:sldMk cId="2203253265" sldId="273"/>
            <ac:spMk id="2" creationId="{7773BC32-1B1A-6868-B462-A85E3126DDA7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09:17:29.817" v="106" actId="20577"/>
          <ac:spMkLst>
            <pc:docMk/>
            <pc:sldMk cId="2203253265" sldId="273"/>
            <ac:spMk id="4" creationId="{095B7686-A075-093D-C64F-4817B6CA718B}"/>
          </ac:spMkLst>
        </pc:spChg>
        <pc:spChg chg="mod">
          <ac:chgData name="Kamila Zikavska (2332569)" userId="S::2332569@student.uwtsd.ac.uk::cf9b8d55-9cd9-42ff-9ecb-ce6f10197fe9" providerId="AD" clId="Web-{823BA297-CE4F-7192-8796-0E6A34270B74}" dt="2026-10-21T09:27:09.532" v="149" actId="20577"/>
          <ac:spMkLst>
            <pc:docMk/>
            <pc:sldMk cId="2203253265" sldId="273"/>
            <ac:spMk id="5" creationId="{F043E1DD-85EF-5585-FDB7-3DD6C3491956}"/>
          </ac:spMkLst>
        </pc:spChg>
        <pc:spChg chg="mod">
          <ac:chgData name="Kamila Zikavska (2332569)" userId="S::2332569@student.uwtsd.ac.uk::cf9b8d55-9cd9-42ff-9ecb-ce6f10197fe9" providerId="AD" clId="Web-{823BA297-CE4F-7192-8796-0E6A34270B74}" dt="2026-10-21T09:26:57.859" v="147" actId="20577"/>
          <ac:spMkLst>
            <pc:docMk/>
            <pc:sldMk cId="2203253265" sldId="273"/>
            <ac:spMk id="13" creationId="{2DD59535-81F2-B104-862F-CBCBC6405BC1}"/>
          </ac:spMkLst>
        </pc:spChg>
        <pc:spChg chg="add del mod">
          <ac:chgData name="Kamila Zikavska (2332569)" userId="S::2332569@student.uwtsd.ac.uk::cf9b8d55-9cd9-42ff-9ecb-ce6f10197fe9" providerId="AD" clId="Web-{823BA297-CE4F-7192-8796-0E6A34270B74}" dt="2026-10-21T09:27:04.141" v="148" actId="20577"/>
          <ac:spMkLst>
            <pc:docMk/>
            <pc:sldMk cId="2203253265" sldId="273"/>
            <ac:spMk id="14" creationId="{F077BE89-B584-5AE5-6B6E-B01695E42926}"/>
          </ac:spMkLst>
        </pc:spChg>
        <pc:spChg chg="add del mod">
          <ac:chgData name="Kamila Zikavska (2332569)" userId="S::2332569@student.uwtsd.ac.uk::cf9b8d55-9cd9-42ff-9ecb-ce6f10197fe9" providerId="AD" clId="Web-{823BA297-CE4F-7192-8796-0E6A34270B74}" dt="2026-10-21T09:42:08.355" v="160" actId="20577"/>
          <ac:spMkLst>
            <pc:docMk/>
            <pc:sldMk cId="2203253265" sldId="273"/>
            <ac:spMk id="15" creationId="{8EC7F24E-B3C5-66AE-1F21-BC2949430D5F}"/>
          </ac:spMkLst>
        </pc:spChg>
        <pc:spChg chg="add del">
          <ac:chgData name="Kamila Zikavska (2332569)" userId="S::2332569@student.uwtsd.ac.uk::cf9b8d55-9cd9-42ff-9ecb-ce6f10197fe9" providerId="AD" clId="Web-{823BA297-CE4F-7192-8796-0E6A34270B74}" dt="2026-10-21T09:19:15.444" v="120"/>
          <ac:spMkLst>
            <pc:docMk/>
            <pc:sldMk cId="2203253265" sldId="273"/>
            <ac:spMk id="16" creationId="{9427AF5F-9A0E-42B7-A252-FD64C9885F9C}"/>
          </ac:spMkLst>
        </pc:spChg>
        <pc:picChg chg="add mod modCrop">
          <ac:chgData name="Kamila Zikavska (2332569)" userId="S::2332569@student.uwtsd.ac.uk::cf9b8d55-9cd9-42ff-9ecb-ce6f10197fe9" providerId="AD" clId="Web-{823BA297-CE4F-7192-8796-0E6A34270B74}" dt="2026-10-21T09:20:10.211" v="132" actId="14100"/>
          <ac:picMkLst>
            <pc:docMk/>
            <pc:sldMk cId="2203253265" sldId="273"/>
            <ac:picMk id="3" creationId="{02BAAB21-5ECA-14E7-124E-88F1E0E49278}"/>
          </ac:picMkLst>
        </pc:picChg>
      </pc:sldChg>
      <pc:sldChg chg="modSp">
        <pc:chgData name="Kamila Zikavska (2332569)" userId="S::2332569@student.uwtsd.ac.uk::cf9b8d55-9cd9-42ff-9ecb-ce6f10197fe9" providerId="AD" clId="Web-{823BA297-CE4F-7192-8796-0E6A34270B74}" dt="2026-10-21T13:17:05.649" v="795" actId="20577"/>
        <pc:sldMkLst>
          <pc:docMk/>
          <pc:sldMk cId="1927791216" sldId="274"/>
        </pc:sldMkLst>
        <pc:spChg chg="mod">
          <ac:chgData name="Kamila Zikavska (2332569)" userId="S::2332569@student.uwtsd.ac.uk::cf9b8d55-9cd9-42ff-9ecb-ce6f10197fe9" providerId="AD" clId="Web-{823BA297-CE4F-7192-8796-0E6A34270B74}" dt="2026-10-21T13:17:05.649" v="795" actId="20577"/>
          <ac:spMkLst>
            <pc:docMk/>
            <pc:sldMk cId="1927791216" sldId="274"/>
            <ac:spMk id="2" creationId="{91D3DA1D-3351-83C3-C377-E3AF32CD458D}"/>
          </ac:spMkLst>
        </pc:spChg>
      </pc:sldChg>
      <pc:sldChg chg="addSp delSp modSp new mod setBg">
        <pc:chgData name="Kamila Zikavska (2332569)" userId="S::2332569@student.uwtsd.ac.uk::cf9b8d55-9cd9-42ff-9ecb-ce6f10197fe9" providerId="AD" clId="Web-{823BA297-CE4F-7192-8796-0E6A34270B74}" dt="2026-10-21T11:01:32.385" v="423"/>
        <pc:sldMkLst>
          <pc:docMk/>
          <pc:sldMk cId="2947150148" sldId="275"/>
        </pc:sldMkLst>
        <pc:spChg chg="mod">
          <ac:chgData name="Kamila Zikavska (2332569)" userId="S::2332569@student.uwtsd.ac.uk::cf9b8d55-9cd9-42ff-9ecb-ce6f10197fe9" providerId="AD" clId="Web-{823BA297-CE4F-7192-8796-0E6A34270B74}" dt="2026-10-21T10:58:51.693" v="413" actId="1076"/>
          <ac:spMkLst>
            <pc:docMk/>
            <pc:sldMk cId="2947150148" sldId="275"/>
            <ac:spMk id="2" creationId="{41C84CDC-8AF9-F9BD-6845-243C1CFFCCAC}"/>
          </ac:spMkLst>
        </pc:spChg>
        <pc:spChg chg="mod">
          <ac:chgData name="Kamila Zikavska (2332569)" userId="S::2332569@student.uwtsd.ac.uk::cf9b8d55-9cd9-42ff-9ecb-ce6f10197fe9" providerId="AD" clId="Web-{823BA297-CE4F-7192-8796-0E6A34270B74}" dt="2026-10-21T10:58:54.943" v="414" actId="1076"/>
          <ac:spMkLst>
            <pc:docMk/>
            <pc:sldMk cId="2947150148" sldId="275"/>
            <ac:spMk id="3" creationId="{304AF1C0-167B-6184-D148-0CDFB7B7A087}"/>
          </ac:spMkLst>
        </pc:spChg>
        <pc:picChg chg="add del mod">
          <ac:chgData name="Kamila Zikavska (2332569)" userId="S::2332569@student.uwtsd.ac.uk::cf9b8d55-9cd9-42ff-9ecb-ce6f10197fe9" providerId="AD" clId="Web-{823BA297-CE4F-7192-8796-0E6A34270B74}" dt="2026-10-21T11:01:32.385" v="423"/>
          <ac:picMkLst>
            <pc:docMk/>
            <pc:sldMk cId="2947150148" sldId="275"/>
            <ac:picMk id="4" creationId="{B730194C-D4B5-3AD7-E3E0-4E4A332BCE57}"/>
          </ac:picMkLst>
        </pc:picChg>
      </pc:sldChg>
      <pc:sldChg chg="addSp delSp modSp new">
        <pc:chgData name="Kamila Zikavska (2332569)" userId="S::2332569@student.uwtsd.ac.uk::cf9b8d55-9cd9-42ff-9ecb-ce6f10197fe9" providerId="AD" clId="Web-{823BA297-CE4F-7192-8796-0E6A34270B74}" dt="2026-10-21T12:38:15.237" v="703" actId="1076"/>
        <pc:sldMkLst>
          <pc:docMk/>
          <pc:sldMk cId="1491842385" sldId="276"/>
        </pc:sldMkLst>
        <pc:spChg chg="mod">
          <ac:chgData name="Kamila Zikavska (2332569)" userId="S::2332569@student.uwtsd.ac.uk::cf9b8d55-9cd9-42ff-9ecb-ce6f10197fe9" providerId="AD" clId="Web-{823BA297-CE4F-7192-8796-0E6A34270B74}" dt="2026-10-21T12:38:05.846" v="701" actId="1076"/>
          <ac:spMkLst>
            <pc:docMk/>
            <pc:sldMk cId="1491842385" sldId="276"/>
            <ac:spMk id="2" creationId="{0622CD81-6E14-933C-1D79-DB376F8E46A9}"/>
          </ac:spMkLst>
        </pc:spChg>
        <pc:spChg chg="del">
          <ac:chgData name="Kamila Zikavska (2332569)" userId="S::2332569@student.uwtsd.ac.uk::cf9b8d55-9cd9-42ff-9ecb-ce6f10197fe9" providerId="AD" clId="Web-{823BA297-CE4F-7192-8796-0E6A34270B74}" dt="2026-10-21T11:14:58.830" v="438"/>
          <ac:spMkLst>
            <pc:docMk/>
            <pc:sldMk cId="1491842385" sldId="276"/>
            <ac:spMk id="3" creationId="{E03D9D43-FC13-CC52-728D-363BE52DE5B8}"/>
          </ac:spMkLst>
        </pc:spChg>
        <pc:spChg chg="add del mod">
          <ac:chgData name="Kamila Zikavska (2332569)" userId="S::2332569@student.uwtsd.ac.uk::cf9b8d55-9cd9-42ff-9ecb-ce6f10197fe9" providerId="AD" clId="Web-{823BA297-CE4F-7192-8796-0E6A34270B74}" dt="2026-10-21T11:39:48.293" v="542"/>
          <ac:spMkLst>
            <pc:docMk/>
            <pc:sldMk cId="1491842385" sldId="276"/>
            <ac:spMk id="5" creationId="{1736ED41-64D0-4D89-C224-18A7915960EB}"/>
          </ac:spMkLst>
        </pc:spChg>
        <pc:spChg chg="add del mod">
          <ac:chgData name="Kamila Zikavska (2332569)" userId="S::2332569@student.uwtsd.ac.uk::cf9b8d55-9cd9-42ff-9ecb-ce6f10197fe9" providerId="AD" clId="Web-{823BA297-CE4F-7192-8796-0E6A34270B74}" dt="2026-10-21T11:48:07.074" v="546"/>
          <ac:spMkLst>
            <pc:docMk/>
            <pc:sldMk cId="1491842385" sldId="276"/>
            <ac:spMk id="7" creationId="{E2570186-F96F-1561-038A-9931BDF46341}"/>
          </ac:spMkLst>
        </pc:spChg>
        <pc:spChg chg="add del">
          <ac:chgData name="Kamila Zikavska (2332569)" userId="S::2332569@student.uwtsd.ac.uk::cf9b8d55-9cd9-42ff-9ecb-ce6f10197fe9" providerId="AD" clId="Web-{823BA297-CE4F-7192-8796-0E6A34270B74}" dt="2026-10-21T11:48:15.590" v="548"/>
          <ac:spMkLst>
            <pc:docMk/>
            <pc:sldMk cId="1491842385" sldId="276"/>
            <ac:spMk id="8" creationId="{E2570186-F96F-1561-038A-9931BDF46341}"/>
          </ac:spMkLst>
        </pc:spChg>
        <pc:spChg chg="add del">
          <ac:chgData name="Kamila Zikavska (2332569)" userId="S::2332569@student.uwtsd.ac.uk::cf9b8d55-9cd9-42ff-9ecb-ce6f10197fe9" providerId="AD" clId="Web-{823BA297-CE4F-7192-8796-0E6A34270B74}" dt="2026-10-21T11:49:37.171" v="561"/>
          <ac:spMkLst>
            <pc:docMk/>
            <pc:sldMk cId="1491842385" sldId="276"/>
            <ac:spMk id="9" creationId="{1929A95D-C1F1-B747-FFC1-88BFF8425486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2:37:59.643" v="700" actId="1076"/>
          <ac:spMkLst>
            <pc:docMk/>
            <pc:sldMk cId="1491842385" sldId="276"/>
            <ac:spMk id="10" creationId="{9867F207-611E-7992-FF1C-45E7F2899DDD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2:38:15.237" v="703" actId="1076"/>
          <ac:spMkLst>
            <pc:docMk/>
            <pc:sldMk cId="1491842385" sldId="276"/>
            <ac:spMk id="12" creationId="{63B3DA5D-655F-B737-3C5D-E8978A4B34EA}"/>
          </ac:spMkLst>
        </pc:spChg>
        <pc:picChg chg="add del mod ord modCrop">
          <ac:chgData name="Kamila Zikavska (2332569)" userId="S::2332569@student.uwtsd.ac.uk::cf9b8d55-9cd9-42ff-9ecb-ce6f10197fe9" providerId="AD" clId="Web-{823BA297-CE4F-7192-8796-0E6A34270B74}" dt="2026-10-21T11:39:20.636" v="534"/>
          <ac:picMkLst>
            <pc:docMk/>
            <pc:sldMk cId="1491842385" sldId="276"/>
            <ac:picMk id="4" creationId="{BF1A6FE0-9753-4763-10B6-0650C26FB706}"/>
          </ac:picMkLst>
        </pc:picChg>
        <pc:picChg chg="add mod">
          <ac:chgData name="Kamila Zikavska (2332569)" userId="S::2332569@student.uwtsd.ac.uk::cf9b8d55-9cd9-42ff-9ecb-ce6f10197fe9" providerId="AD" clId="Web-{823BA297-CE4F-7192-8796-0E6A34270B74}" dt="2026-10-21T12:38:11.487" v="702" actId="1076"/>
          <ac:picMkLst>
            <pc:docMk/>
            <pc:sldMk cId="1491842385" sldId="276"/>
            <ac:picMk id="11" creationId="{BF7FCF0A-9F81-ACCC-9F44-79E6BA4B82AB}"/>
          </ac:picMkLst>
        </pc:picChg>
      </pc:sldChg>
      <pc:sldChg chg="addSp delSp modSp new ord">
        <pc:chgData name="Kamila Zikavska (2332569)" userId="S::2332569@student.uwtsd.ac.uk::cf9b8d55-9cd9-42ff-9ecb-ce6f10197fe9" providerId="AD" clId="Web-{823BA297-CE4F-7192-8796-0E6A34270B74}" dt="2026-10-21T12:56:59.161" v="748" actId="20577"/>
        <pc:sldMkLst>
          <pc:docMk/>
          <pc:sldMk cId="3319673370" sldId="277"/>
        </pc:sldMkLst>
        <pc:spChg chg="mod">
          <ac:chgData name="Kamila Zikavska (2332569)" userId="S::2332569@student.uwtsd.ac.uk::cf9b8d55-9cd9-42ff-9ecb-ce6f10197fe9" providerId="AD" clId="Web-{823BA297-CE4F-7192-8796-0E6A34270B74}" dt="2026-10-21T12:41:54.870" v="723" actId="1076"/>
          <ac:spMkLst>
            <pc:docMk/>
            <pc:sldMk cId="3319673370" sldId="277"/>
            <ac:spMk id="2" creationId="{C50E7139-C45E-922B-4503-AD4DD191C663}"/>
          </ac:spMkLst>
        </pc:spChg>
        <pc:spChg chg="del">
          <ac:chgData name="Kamila Zikavska (2332569)" userId="S::2332569@student.uwtsd.ac.uk::cf9b8d55-9cd9-42ff-9ecb-ce6f10197fe9" providerId="AD" clId="Web-{823BA297-CE4F-7192-8796-0E6A34270B74}" dt="2026-10-21T12:36:14.060" v="681"/>
          <ac:spMkLst>
            <pc:docMk/>
            <pc:sldMk cId="3319673370" sldId="277"/>
            <ac:spMk id="3" creationId="{88A1EEA5-6E47-10E1-AE94-21C9B9FC3D1E}"/>
          </ac:spMkLst>
        </pc:spChg>
        <pc:spChg chg="add del">
          <ac:chgData name="Kamila Zikavska (2332569)" userId="S::2332569@student.uwtsd.ac.uk::cf9b8d55-9cd9-42ff-9ecb-ce6f10197fe9" providerId="AD" clId="Web-{823BA297-CE4F-7192-8796-0E6A34270B74}" dt="2026-10-21T12:40:28.258" v="705"/>
          <ac:spMkLst>
            <pc:docMk/>
            <pc:sldMk cId="3319673370" sldId="277"/>
            <ac:spMk id="5" creationId="{DC9F653C-4705-DB08-313B-D6F83C27A71E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2:56:59.161" v="748" actId="20577"/>
          <ac:spMkLst>
            <pc:docMk/>
            <pc:sldMk cId="3319673370" sldId="277"/>
            <ac:spMk id="6" creationId="{703BFFAD-C228-08AD-DE4B-B30B82D99F9B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2:43:36.451" v="729" actId="1076"/>
          <ac:spMkLst>
            <pc:docMk/>
            <pc:sldMk cId="3319673370" sldId="277"/>
            <ac:spMk id="7" creationId="{378C2D19-114D-5E4C-B6B7-C22A476B4C71}"/>
          </ac:spMkLst>
        </pc:spChg>
        <pc:picChg chg="add mod ord">
          <ac:chgData name="Kamila Zikavska (2332569)" userId="S::2332569@student.uwtsd.ac.uk::cf9b8d55-9cd9-42ff-9ecb-ce6f10197fe9" providerId="AD" clId="Web-{823BA297-CE4F-7192-8796-0E6A34270B74}" dt="2026-10-21T12:41:31.385" v="717" actId="1076"/>
          <ac:picMkLst>
            <pc:docMk/>
            <pc:sldMk cId="3319673370" sldId="277"/>
            <ac:picMk id="4" creationId="{8236BF2F-CECF-A5E7-DBFF-37A990729002}"/>
          </ac:picMkLst>
        </pc:picChg>
      </pc:sldChg>
      <pc:sldChg chg="addSp delSp modSp new">
        <pc:chgData name="Kamila Zikavska (2332569)" userId="S::2332569@student.uwtsd.ac.uk::cf9b8d55-9cd9-42ff-9ecb-ce6f10197fe9" providerId="AD" clId="Web-{823BA297-CE4F-7192-8796-0E6A34270B74}" dt="2026-10-21T13:10:56.166" v="788" actId="1076"/>
        <pc:sldMkLst>
          <pc:docMk/>
          <pc:sldMk cId="1483697073" sldId="278"/>
        </pc:sldMkLst>
        <pc:spChg chg="mod">
          <ac:chgData name="Kamila Zikavska (2332569)" userId="S::2332569@student.uwtsd.ac.uk::cf9b8d55-9cd9-42ff-9ecb-ce6f10197fe9" providerId="AD" clId="Web-{823BA297-CE4F-7192-8796-0E6A34270B74}" dt="2026-10-21T12:59:52.150" v="753" actId="20577"/>
          <ac:spMkLst>
            <pc:docMk/>
            <pc:sldMk cId="1483697073" sldId="278"/>
            <ac:spMk id="2" creationId="{013464BC-3EC4-D319-6ADC-079434540D33}"/>
          </ac:spMkLst>
        </pc:spChg>
        <pc:spChg chg="del">
          <ac:chgData name="Kamila Zikavska (2332569)" userId="S::2332569@student.uwtsd.ac.uk::cf9b8d55-9cd9-42ff-9ecb-ce6f10197fe9" providerId="AD" clId="Web-{823BA297-CE4F-7192-8796-0E6A34270B74}" dt="2026-10-21T13:03:21.140" v="754"/>
          <ac:spMkLst>
            <pc:docMk/>
            <pc:sldMk cId="1483697073" sldId="278"/>
            <ac:spMk id="3" creationId="{2C577BC4-ACFF-D65A-C436-82553F4DD6D3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3:10:56.166" v="788" actId="1076"/>
          <ac:spMkLst>
            <pc:docMk/>
            <pc:sldMk cId="1483697073" sldId="278"/>
            <ac:spMk id="5" creationId="{DE7162B4-4822-D886-6C50-C1DF495EAC04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3:10:50.572" v="787" actId="20577"/>
          <ac:spMkLst>
            <pc:docMk/>
            <pc:sldMk cId="1483697073" sldId="278"/>
            <ac:spMk id="6" creationId="{FD2C1B42-BE3D-EFC5-5304-95FAA1F9F1C8}"/>
          </ac:spMkLst>
        </pc:spChg>
        <pc:picChg chg="add mod ord">
          <ac:chgData name="Kamila Zikavska (2332569)" userId="S::2332569@student.uwtsd.ac.uk::cf9b8d55-9cd9-42ff-9ecb-ce6f10197fe9" providerId="AD" clId="Web-{823BA297-CE4F-7192-8796-0E6A34270B74}" dt="2026-10-21T13:06:42.362" v="771" actId="14100"/>
          <ac:picMkLst>
            <pc:docMk/>
            <pc:sldMk cId="1483697073" sldId="278"/>
            <ac:picMk id="4" creationId="{8FDA9EAB-EDA7-168C-7B36-0C62AE1075B2}"/>
          </ac:picMkLst>
        </pc:picChg>
      </pc:sldChg>
    </pc:docChg>
  </pc:docChgLst>
  <pc:docChgLst>
    <pc:chgData name="Kamila Zikavska (2332569)" userId="S::2332569@student.uwtsd.ac.uk::cf9b8d55-9cd9-42ff-9ecb-ce6f10197fe9" providerId="AD" clId="Web-{D98BC42D-C171-1397-D38D-E0DBA53063F5}"/>
    <pc:docChg chg="modSld sldOrd">
      <pc:chgData name="Kamila Zikavska (2332569)" userId="S::2332569@student.uwtsd.ac.uk::cf9b8d55-9cd9-42ff-9ecb-ce6f10197fe9" providerId="AD" clId="Web-{D98BC42D-C171-1397-D38D-E0DBA53063F5}" dt="2026-10-22T09:25:23.802" v="27" actId="14100"/>
      <pc:docMkLst>
        <pc:docMk/>
      </pc:docMkLst>
      <pc:sldChg chg="modSp">
        <pc:chgData name="Kamila Zikavska (2332569)" userId="S::2332569@student.uwtsd.ac.uk::cf9b8d55-9cd9-42ff-9ecb-ce6f10197fe9" providerId="AD" clId="Web-{D98BC42D-C171-1397-D38D-E0DBA53063F5}" dt="2026-10-22T09:04:08.710" v="3" actId="20577"/>
        <pc:sldMkLst>
          <pc:docMk/>
          <pc:sldMk cId="1474132810" sldId="261"/>
        </pc:sldMkLst>
        <pc:spChg chg="mod">
          <ac:chgData name="Kamila Zikavska (2332569)" userId="S::2332569@student.uwtsd.ac.uk::cf9b8d55-9cd9-42ff-9ecb-ce6f10197fe9" providerId="AD" clId="Web-{D98BC42D-C171-1397-D38D-E0DBA53063F5}" dt="2026-10-22T09:04:08.710" v="3" actId="20577"/>
          <ac:spMkLst>
            <pc:docMk/>
            <pc:sldMk cId="1474132810" sldId="261"/>
            <ac:spMk id="3" creationId="{84324E52-CEC0-9462-C57E-A27EF95E1506}"/>
          </ac:spMkLst>
        </pc:spChg>
      </pc:sldChg>
      <pc:sldChg chg="modSp ord">
        <pc:chgData name="Kamila Zikavska (2332569)" userId="S::2332569@student.uwtsd.ac.uk::cf9b8d55-9cd9-42ff-9ecb-ce6f10197fe9" providerId="AD" clId="Web-{D98BC42D-C171-1397-D38D-E0DBA53063F5}" dt="2026-10-22T09:25:23.802" v="27" actId="14100"/>
        <pc:sldMkLst>
          <pc:docMk/>
          <pc:sldMk cId="3088728212" sldId="269"/>
        </pc:sldMkLst>
        <pc:spChg chg="mod">
          <ac:chgData name="Kamila Zikavska (2332569)" userId="S::2332569@student.uwtsd.ac.uk::cf9b8d55-9cd9-42ff-9ecb-ce6f10197fe9" providerId="AD" clId="Web-{D98BC42D-C171-1397-D38D-E0DBA53063F5}" dt="2026-10-22T09:03:58.787" v="2" actId="20577"/>
          <ac:spMkLst>
            <pc:docMk/>
            <pc:sldMk cId="3088728212" sldId="269"/>
            <ac:spMk id="2" creationId="{5F215092-705D-7D15-4814-8C81A0C6EF81}"/>
          </ac:spMkLst>
        </pc:spChg>
        <pc:spChg chg="mod">
          <ac:chgData name="Kamila Zikavska (2332569)" userId="S::2332569@student.uwtsd.ac.uk::cf9b8d55-9cd9-42ff-9ecb-ce6f10197fe9" providerId="AD" clId="Web-{D98BC42D-C171-1397-D38D-E0DBA53063F5}" dt="2026-10-22T09:25:23.802" v="27" actId="14100"/>
          <ac:spMkLst>
            <pc:docMk/>
            <pc:sldMk cId="3088728212" sldId="269"/>
            <ac:spMk id="3" creationId="{F480AB04-20FD-9EEB-42B0-4EFAAE81CFD7}"/>
          </ac:spMkLst>
        </pc:spChg>
        <pc:picChg chg="mod">
          <ac:chgData name="Kamila Zikavska (2332569)" userId="S::2332569@student.uwtsd.ac.uk::cf9b8d55-9cd9-42ff-9ecb-ce6f10197fe9" providerId="AD" clId="Web-{D98BC42D-C171-1397-D38D-E0DBA53063F5}" dt="2026-10-22T09:20:30.461" v="25" actId="14100"/>
          <ac:picMkLst>
            <pc:docMk/>
            <pc:sldMk cId="3088728212" sldId="269"/>
            <ac:picMk id="4" creationId="{25D9EC37-8857-75B7-889E-2445872CE98A}"/>
          </ac:picMkLst>
        </pc:picChg>
      </pc:sldChg>
    </pc:docChg>
  </pc:docChgLst>
  <pc:docChgLst>
    <pc:chgData name="Kamila Zikavska (2332569)" userId="S::2332569@student.uwtsd.ac.uk::cf9b8d55-9cd9-42ff-9ecb-ce6f10197fe9" providerId="AD" clId="Web-{202578BB-D7B9-B527-9929-2D8E7B11DD41}"/>
    <pc:docChg chg="modSld">
      <pc:chgData name="Kamila Zikavska (2332569)" userId="S::2332569@student.uwtsd.ac.uk::cf9b8d55-9cd9-42ff-9ecb-ce6f10197fe9" providerId="AD" clId="Web-{202578BB-D7B9-B527-9929-2D8E7B11DD41}" dt="2026-10-05T11:01:45.648" v="35" actId="20577"/>
      <pc:docMkLst>
        <pc:docMk/>
      </pc:docMkLst>
      <pc:sldChg chg="modSp">
        <pc:chgData name="Kamila Zikavska (2332569)" userId="S::2332569@student.uwtsd.ac.uk::cf9b8d55-9cd9-42ff-9ecb-ce6f10197fe9" providerId="AD" clId="Web-{202578BB-D7B9-B527-9929-2D8E7B11DD41}" dt="2026-10-05T11:00:04.313" v="14" actId="20577"/>
        <pc:sldMkLst>
          <pc:docMk/>
          <pc:sldMk cId="1474132810" sldId="261"/>
        </pc:sldMkLst>
        <pc:spChg chg="mod">
          <ac:chgData name="Kamila Zikavska (2332569)" userId="S::2332569@student.uwtsd.ac.uk::cf9b8d55-9cd9-42ff-9ecb-ce6f10197fe9" providerId="AD" clId="Web-{202578BB-D7B9-B527-9929-2D8E7B11DD41}" dt="2026-10-05T11:00:04.313" v="14" actId="20577"/>
          <ac:spMkLst>
            <pc:docMk/>
            <pc:sldMk cId="1474132810" sldId="261"/>
            <ac:spMk id="3" creationId="{84324E52-CEC0-9462-C57E-A27EF95E1506}"/>
          </ac:spMkLst>
        </pc:spChg>
      </pc:sldChg>
      <pc:sldChg chg="modSp">
        <pc:chgData name="Kamila Zikavska (2332569)" userId="S::2332569@student.uwtsd.ac.uk::cf9b8d55-9cd9-42ff-9ecb-ce6f10197fe9" providerId="AD" clId="Web-{202578BB-D7B9-B527-9929-2D8E7B11DD41}" dt="2026-10-05T10:42:00.553" v="10" actId="20577"/>
        <pc:sldMkLst>
          <pc:docMk/>
          <pc:sldMk cId="3093300731" sldId="265"/>
        </pc:sldMkLst>
        <pc:spChg chg="mod">
          <ac:chgData name="Kamila Zikavska (2332569)" userId="S::2332569@student.uwtsd.ac.uk::cf9b8d55-9cd9-42ff-9ecb-ce6f10197fe9" providerId="AD" clId="Web-{202578BB-D7B9-B527-9929-2D8E7B11DD41}" dt="2026-10-05T10:42:00.553" v="10" actId="20577"/>
          <ac:spMkLst>
            <pc:docMk/>
            <pc:sldMk cId="3093300731" sldId="265"/>
            <ac:spMk id="3" creationId="{3B6A4CC6-77A3-71ED-39CE-63949387692B}"/>
          </ac:spMkLst>
        </pc:spChg>
      </pc:sldChg>
      <pc:sldChg chg="addSp delSp modSp">
        <pc:chgData name="Kamila Zikavska (2332569)" userId="S::2332569@student.uwtsd.ac.uk::cf9b8d55-9cd9-42ff-9ecb-ce6f10197fe9" providerId="AD" clId="Web-{202578BB-D7B9-B527-9929-2D8E7B11DD41}" dt="2026-10-05T11:01:45.648" v="35" actId="20577"/>
        <pc:sldMkLst>
          <pc:docMk/>
          <pc:sldMk cId="2203253265" sldId="273"/>
        </pc:sldMkLst>
        <pc:spChg chg="add mod">
          <ac:chgData name="Kamila Zikavska (2332569)" userId="S::2332569@student.uwtsd.ac.uk::cf9b8d55-9cd9-42ff-9ecb-ce6f10197fe9" providerId="AD" clId="Web-{202578BB-D7B9-B527-9929-2D8E7B11DD41}" dt="2026-10-05T11:01:45.648" v="35" actId="20577"/>
          <ac:spMkLst>
            <pc:docMk/>
            <pc:sldMk cId="2203253265" sldId="273"/>
            <ac:spMk id="5" creationId="{F043E1DD-85EF-5585-FDB7-3DD6C3491956}"/>
          </ac:spMkLst>
        </pc:spChg>
        <pc:spChg chg="mod">
          <ac:chgData name="Kamila Zikavska (2332569)" userId="S::2332569@student.uwtsd.ac.uk::cf9b8d55-9cd9-42ff-9ecb-ce6f10197fe9" providerId="AD" clId="Web-{202578BB-D7B9-B527-9929-2D8E7B11DD41}" dt="2026-10-05T11:01:29.210" v="32" actId="20577"/>
          <ac:spMkLst>
            <pc:docMk/>
            <pc:sldMk cId="2203253265" sldId="273"/>
            <ac:spMk id="14" creationId="{F077BE89-B584-5AE5-6B6E-B01695E42926}"/>
          </ac:spMkLst>
        </pc:spChg>
        <pc:spChg chg="mod">
          <ac:chgData name="Kamila Zikavska (2332569)" userId="S::2332569@student.uwtsd.ac.uk::cf9b8d55-9cd9-42ff-9ecb-ce6f10197fe9" providerId="AD" clId="Web-{202578BB-D7B9-B527-9929-2D8E7B11DD41}" dt="2026-10-05T11:00:32.955" v="16" actId="1076"/>
          <ac:spMkLst>
            <pc:docMk/>
            <pc:sldMk cId="2203253265" sldId="273"/>
            <ac:spMk id="15" creationId="{8EC7F24E-B3C5-66AE-1F21-BC2949430D5F}"/>
          </ac:spMkLst>
        </pc:spChg>
      </pc:sldChg>
    </pc:docChg>
  </pc:docChgLst>
  <pc:docChgLst>
    <pc:chgData name="Kamila Zikavska" userId="28204ddc18164517" providerId="LiveId" clId="{9A1AD8D0-62F2-4227-85C4-A5EBD847FF0D}"/>
    <pc:docChg chg="undo custSel addSld modSld">
      <pc:chgData name="Kamila Zikavska" userId="28204ddc18164517" providerId="LiveId" clId="{9A1AD8D0-62F2-4227-85C4-A5EBD847FF0D}" dt="2026-10-22T12:21:56.635" v="123" actId="1076"/>
      <pc:docMkLst>
        <pc:docMk/>
      </pc:docMkLst>
      <pc:sldChg chg="modSp mod">
        <pc:chgData name="Kamila Zikavska" userId="28204ddc18164517" providerId="LiveId" clId="{9A1AD8D0-62F2-4227-85C4-A5EBD847FF0D}" dt="2026-10-22T11:36:39.235" v="82" actId="20577"/>
        <pc:sldMkLst>
          <pc:docMk/>
          <pc:sldMk cId="3010160027" sldId="257"/>
        </pc:sldMkLst>
        <pc:spChg chg="mod">
          <ac:chgData name="Kamila Zikavska" userId="28204ddc18164517" providerId="LiveId" clId="{9A1AD8D0-62F2-4227-85C4-A5EBD847FF0D}" dt="2026-10-22T11:36:39.235" v="82" actId="20577"/>
          <ac:spMkLst>
            <pc:docMk/>
            <pc:sldMk cId="3010160027" sldId="257"/>
            <ac:spMk id="4" creationId="{5D658E3C-1843-B212-3075-6F1E9704F95D}"/>
          </ac:spMkLst>
        </pc:spChg>
      </pc:sldChg>
      <pc:sldChg chg="modSp">
        <pc:chgData name="Kamila Zikavska" userId="28204ddc18164517" providerId="LiveId" clId="{9A1AD8D0-62F2-4227-85C4-A5EBD847FF0D}" dt="2026-10-22T11:13:27.186" v="3" actId="20577"/>
        <pc:sldMkLst>
          <pc:docMk/>
          <pc:sldMk cId="4007658703" sldId="259"/>
        </pc:sldMkLst>
        <pc:spChg chg="mod">
          <ac:chgData name="Kamila Zikavska" userId="28204ddc18164517" providerId="LiveId" clId="{9A1AD8D0-62F2-4227-85C4-A5EBD847FF0D}" dt="2026-10-22T11:13:27.186" v="3" actId="20577"/>
          <ac:spMkLst>
            <pc:docMk/>
            <pc:sldMk cId="4007658703" sldId="259"/>
            <ac:spMk id="19" creationId="{29E55CF4-8733-27F6-0FCA-F57E2D0AFCF1}"/>
          </ac:spMkLst>
        </pc:spChg>
      </pc:sldChg>
      <pc:sldChg chg="modSp mod">
        <pc:chgData name="Kamila Zikavska" userId="28204ddc18164517" providerId="LiveId" clId="{9A1AD8D0-62F2-4227-85C4-A5EBD847FF0D}" dt="2026-10-22T12:03:59.906" v="121" actId="1076"/>
        <pc:sldMkLst>
          <pc:docMk/>
          <pc:sldMk cId="333055502" sldId="262"/>
        </pc:sldMkLst>
        <pc:spChg chg="mod">
          <ac:chgData name="Kamila Zikavska" userId="28204ddc18164517" providerId="LiveId" clId="{9A1AD8D0-62F2-4227-85C4-A5EBD847FF0D}" dt="2026-10-22T12:03:58.395" v="120" actId="1076"/>
          <ac:spMkLst>
            <pc:docMk/>
            <pc:sldMk cId="333055502" sldId="262"/>
            <ac:spMk id="9" creationId="{1FB21D5B-0BC8-897F-BF99-2EDDEA065225}"/>
          </ac:spMkLst>
        </pc:spChg>
        <pc:picChg chg="mod">
          <ac:chgData name="Kamila Zikavska" userId="28204ddc18164517" providerId="LiveId" clId="{9A1AD8D0-62F2-4227-85C4-A5EBD847FF0D}" dt="2026-10-22T12:03:59.906" v="121" actId="1076"/>
          <ac:picMkLst>
            <pc:docMk/>
            <pc:sldMk cId="333055502" sldId="262"/>
            <ac:picMk id="8" creationId="{A9AD0D71-EA15-449B-6478-26B00CE38A94}"/>
          </ac:picMkLst>
        </pc:picChg>
      </pc:sldChg>
      <pc:sldChg chg="modSp mod">
        <pc:chgData name="Kamila Zikavska" userId="28204ddc18164517" providerId="LiveId" clId="{9A1AD8D0-62F2-4227-85C4-A5EBD847FF0D}" dt="2026-10-22T11:30:30.138" v="69" actId="114"/>
        <pc:sldMkLst>
          <pc:docMk/>
          <pc:sldMk cId="145209557" sldId="263"/>
        </pc:sldMkLst>
        <pc:spChg chg="mod">
          <ac:chgData name="Kamila Zikavska" userId="28204ddc18164517" providerId="LiveId" clId="{9A1AD8D0-62F2-4227-85C4-A5EBD847FF0D}" dt="2026-10-22T11:30:30.138" v="69" actId="114"/>
          <ac:spMkLst>
            <pc:docMk/>
            <pc:sldMk cId="145209557" sldId="263"/>
            <ac:spMk id="12" creationId="{CFB1C44E-3EE0-35A6-875F-F2E190889217}"/>
          </ac:spMkLst>
        </pc:spChg>
      </pc:sldChg>
      <pc:sldChg chg="modSp mod">
        <pc:chgData name="Kamila Zikavska" userId="28204ddc18164517" providerId="LiveId" clId="{9A1AD8D0-62F2-4227-85C4-A5EBD847FF0D}" dt="2026-10-22T11:16:38.613" v="21" actId="20577"/>
        <pc:sldMkLst>
          <pc:docMk/>
          <pc:sldMk cId="3093300731" sldId="265"/>
        </pc:sldMkLst>
        <pc:spChg chg="mod">
          <ac:chgData name="Kamila Zikavska" userId="28204ddc18164517" providerId="LiveId" clId="{9A1AD8D0-62F2-4227-85C4-A5EBD847FF0D}" dt="2026-10-22T11:16:38.613" v="21" actId="20577"/>
          <ac:spMkLst>
            <pc:docMk/>
            <pc:sldMk cId="3093300731" sldId="265"/>
            <ac:spMk id="6" creationId="{1E92E036-AE1A-0205-2E18-343D61B9A11F}"/>
          </ac:spMkLst>
        </pc:spChg>
      </pc:sldChg>
      <pc:sldChg chg="modSp mod">
        <pc:chgData name="Kamila Zikavska" userId="28204ddc18164517" providerId="LiveId" clId="{9A1AD8D0-62F2-4227-85C4-A5EBD847FF0D}" dt="2026-10-22T12:21:56.635" v="123" actId="1076"/>
        <pc:sldMkLst>
          <pc:docMk/>
          <pc:sldMk cId="4279305567" sldId="268"/>
        </pc:sldMkLst>
        <pc:spChg chg="mod">
          <ac:chgData name="Kamila Zikavska" userId="28204ddc18164517" providerId="LiveId" clId="{9A1AD8D0-62F2-4227-85C4-A5EBD847FF0D}" dt="2026-10-22T12:21:48.503" v="122" actId="14100"/>
          <ac:spMkLst>
            <pc:docMk/>
            <pc:sldMk cId="4279305567" sldId="268"/>
            <ac:spMk id="2" creationId="{C151CE59-B75D-642F-76F6-BC79E01CAA77}"/>
          </ac:spMkLst>
        </pc:spChg>
        <pc:spChg chg="mod">
          <ac:chgData name="Kamila Zikavska" userId="28204ddc18164517" providerId="LiveId" clId="{9A1AD8D0-62F2-4227-85C4-A5EBD847FF0D}" dt="2026-10-22T11:35:34.481" v="79" actId="20577"/>
          <ac:spMkLst>
            <pc:docMk/>
            <pc:sldMk cId="4279305567" sldId="268"/>
            <ac:spMk id="3" creationId="{17273520-B0F8-6640-18A4-402F11D4BDB2}"/>
          </ac:spMkLst>
        </pc:spChg>
        <pc:spChg chg="mod">
          <ac:chgData name="Kamila Zikavska" userId="28204ddc18164517" providerId="LiveId" clId="{9A1AD8D0-62F2-4227-85C4-A5EBD847FF0D}" dt="2026-10-22T12:21:56.635" v="123" actId="1076"/>
          <ac:spMkLst>
            <pc:docMk/>
            <pc:sldMk cId="4279305567" sldId="268"/>
            <ac:spMk id="5" creationId="{29D6D554-3DDA-1401-E216-B14A689CC4FB}"/>
          </ac:spMkLst>
        </pc:spChg>
      </pc:sldChg>
      <pc:sldChg chg="modSp mod">
        <pc:chgData name="Kamila Zikavska" userId="28204ddc18164517" providerId="LiveId" clId="{9A1AD8D0-62F2-4227-85C4-A5EBD847FF0D}" dt="2026-10-22T11:33:17.178" v="74" actId="20577"/>
        <pc:sldMkLst>
          <pc:docMk/>
          <pc:sldMk cId="3088728212" sldId="269"/>
        </pc:sldMkLst>
        <pc:spChg chg="mod">
          <ac:chgData name="Kamila Zikavska" userId="28204ddc18164517" providerId="LiveId" clId="{9A1AD8D0-62F2-4227-85C4-A5EBD847FF0D}" dt="2026-10-22T11:33:17.178" v="74" actId="20577"/>
          <ac:spMkLst>
            <pc:docMk/>
            <pc:sldMk cId="3088728212" sldId="269"/>
            <ac:spMk id="3" creationId="{F480AB04-20FD-9EEB-42B0-4EFAAE81CFD7}"/>
          </ac:spMkLst>
        </pc:spChg>
      </pc:sldChg>
      <pc:sldChg chg="modSp mod">
        <pc:chgData name="Kamila Zikavska" userId="28204ddc18164517" providerId="LiveId" clId="{9A1AD8D0-62F2-4227-85C4-A5EBD847FF0D}" dt="2026-10-22T11:18:41.898" v="35" actId="20577"/>
        <pc:sldMkLst>
          <pc:docMk/>
          <pc:sldMk cId="2203253265" sldId="273"/>
        </pc:sldMkLst>
        <pc:spChg chg="mod">
          <ac:chgData name="Kamila Zikavska" userId="28204ddc18164517" providerId="LiveId" clId="{9A1AD8D0-62F2-4227-85C4-A5EBD847FF0D}" dt="2026-10-22T11:18:41.898" v="35" actId="20577"/>
          <ac:spMkLst>
            <pc:docMk/>
            <pc:sldMk cId="2203253265" sldId="273"/>
            <ac:spMk id="4" creationId="{095B7686-A075-093D-C64F-4817B6CA718B}"/>
          </ac:spMkLst>
        </pc:spChg>
        <pc:spChg chg="mod">
          <ac:chgData name="Kamila Zikavska" userId="28204ddc18164517" providerId="LiveId" clId="{9A1AD8D0-62F2-4227-85C4-A5EBD847FF0D}" dt="2026-10-22T11:18:21.190" v="33" actId="20577"/>
          <ac:spMkLst>
            <pc:docMk/>
            <pc:sldMk cId="2203253265" sldId="273"/>
            <ac:spMk id="15" creationId="{8EC7F24E-B3C5-66AE-1F21-BC2949430D5F}"/>
          </ac:spMkLst>
        </pc:spChg>
      </pc:sldChg>
      <pc:sldChg chg="modSp mod">
        <pc:chgData name="Kamila Zikavska" userId="28204ddc18164517" providerId="LiveId" clId="{9A1AD8D0-62F2-4227-85C4-A5EBD847FF0D}" dt="2026-10-22T11:49:29.661" v="117" actId="20577"/>
        <pc:sldMkLst>
          <pc:docMk/>
          <pc:sldMk cId="3319673370" sldId="277"/>
        </pc:sldMkLst>
        <pc:spChg chg="mod">
          <ac:chgData name="Kamila Zikavska" userId="28204ddc18164517" providerId="LiveId" clId="{9A1AD8D0-62F2-4227-85C4-A5EBD847FF0D}" dt="2026-10-22T11:31:42.990" v="71" actId="20577"/>
          <ac:spMkLst>
            <pc:docMk/>
            <pc:sldMk cId="3319673370" sldId="277"/>
            <ac:spMk id="6" creationId="{703BFFAD-C228-08AD-DE4B-B30B82D99F9B}"/>
          </ac:spMkLst>
        </pc:spChg>
        <pc:spChg chg="mod">
          <ac:chgData name="Kamila Zikavska" userId="28204ddc18164517" providerId="LiveId" clId="{9A1AD8D0-62F2-4227-85C4-A5EBD847FF0D}" dt="2026-10-22T11:49:29.661" v="117" actId="20577"/>
          <ac:spMkLst>
            <pc:docMk/>
            <pc:sldMk cId="3319673370" sldId="277"/>
            <ac:spMk id="7" creationId="{378C2D19-114D-5E4C-B6B7-C22A476B4C71}"/>
          </ac:spMkLst>
        </pc:spChg>
      </pc:sldChg>
      <pc:sldChg chg="modSp mod">
        <pc:chgData name="Kamila Zikavska" userId="28204ddc18164517" providerId="LiveId" clId="{9A1AD8D0-62F2-4227-85C4-A5EBD847FF0D}" dt="2026-10-22T11:32:26.533" v="72" actId="20577"/>
        <pc:sldMkLst>
          <pc:docMk/>
          <pc:sldMk cId="1483697073" sldId="278"/>
        </pc:sldMkLst>
        <pc:spChg chg="mod">
          <ac:chgData name="Kamila Zikavska" userId="28204ddc18164517" providerId="LiveId" clId="{9A1AD8D0-62F2-4227-85C4-A5EBD847FF0D}" dt="2026-10-22T11:32:26.533" v="72" actId="20577"/>
          <ac:spMkLst>
            <pc:docMk/>
            <pc:sldMk cId="1483697073" sldId="278"/>
            <ac:spMk id="6" creationId="{FD2C1B42-BE3D-EFC5-5304-95FAA1F9F1C8}"/>
          </ac:spMkLst>
        </pc:spChg>
      </pc:sldChg>
      <pc:sldChg chg="modSp mod">
        <pc:chgData name="Kamila Zikavska" userId="28204ddc18164517" providerId="LiveId" clId="{9A1AD8D0-62F2-4227-85C4-A5EBD847FF0D}" dt="2026-10-22T11:34:20.192" v="76" actId="20577"/>
        <pc:sldMkLst>
          <pc:docMk/>
          <pc:sldMk cId="1738991170" sldId="279"/>
        </pc:sldMkLst>
        <pc:spChg chg="mod">
          <ac:chgData name="Kamila Zikavska" userId="28204ddc18164517" providerId="LiveId" clId="{9A1AD8D0-62F2-4227-85C4-A5EBD847FF0D}" dt="2026-10-22T11:34:20.192" v="76" actId="20577"/>
          <ac:spMkLst>
            <pc:docMk/>
            <pc:sldMk cId="1738991170" sldId="279"/>
            <ac:spMk id="4" creationId="{FCC39521-1D9F-BEAF-6269-63DFFF545C9B}"/>
          </ac:spMkLst>
        </pc:spChg>
        <pc:spChg chg="mod">
          <ac:chgData name="Kamila Zikavska" userId="28204ddc18164517" providerId="LiveId" clId="{9A1AD8D0-62F2-4227-85C4-A5EBD847FF0D}" dt="2026-10-22T11:33:53.667" v="75" actId="20577"/>
          <ac:spMkLst>
            <pc:docMk/>
            <pc:sldMk cId="1738991170" sldId="279"/>
            <ac:spMk id="9" creationId="{A2EE3AFD-286D-414F-03B5-D8202A03A89F}"/>
          </ac:spMkLst>
        </pc:spChg>
        <pc:spChg chg="mod">
          <ac:chgData name="Kamila Zikavska" userId="28204ddc18164517" providerId="LiveId" clId="{9A1AD8D0-62F2-4227-85C4-A5EBD847FF0D}" dt="2026-10-22T11:17:59.408" v="29" actId="1076"/>
          <ac:spMkLst>
            <pc:docMk/>
            <pc:sldMk cId="1738991170" sldId="279"/>
            <ac:spMk id="11" creationId="{2B5146A4-E117-D756-F4BD-F16F6111F02D}"/>
          </ac:spMkLst>
        </pc:spChg>
      </pc:sldChg>
      <pc:sldChg chg="modSp mod">
        <pc:chgData name="Kamila Zikavska" userId="28204ddc18164517" providerId="LiveId" clId="{9A1AD8D0-62F2-4227-85C4-A5EBD847FF0D}" dt="2026-10-22T11:22:20.328" v="46" actId="20577"/>
        <pc:sldMkLst>
          <pc:docMk/>
          <pc:sldMk cId="3128152745" sldId="280"/>
        </pc:sldMkLst>
        <pc:spChg chg="mod">
          <ac:chgData name="Kamila Zikavska" userId="28204ddc18164517" providerId="LiveId" clId="{9A1AD8D0-62F2-4227-85C4-A5EBD847FF0D}" dt="2026-10-22T11:22:20.328" v="46" actId="20577"/>
          <ac:spMkLst>
            <pc:docMk/>
            <pc:sldMk cId="3128152745" sldId="280"/>
            <ac:spMk id="3" creationId="{45F92791-9443-3683-5F5F-7C360BD32D3C}"/>
          </ac:spMkLst>
        </pc:spChg>
      </pc:sldChg>
      <pc:sldChg chg="modSp mod">
        <pc:chgData name="Kamila Zikavska" userId="28204ddc18164517" providerId="LiveId" clId="{9A1AD8D0-62F2-4227-85C4-A5EBD847FF0D}" dt="2026-10-22T11:15:31.186" v="11" actId="20577"/>
        <pc:sldMkLst>
          <pc:docMk/>
          <pc:sldMk cId="959324563" sldId="281"/>
        </pc:sldMkLst>
        <pc:spChg chg="mod">
          <ac:chgData name="Kamila Zikavska" userId="28204ddc18164517" providerId="LiveId" clId="{9A1AD8D0-62F2-4227-85C4-A5EBD847FF0D}" dt="2026-10-22T11:15:31.186" v="11" actId="20577"/>
          <ac:spMkLst>
            <pc:docMk/>
            <pc:sldMk cId="959324563" sldId="281"/>
            <ac:spMk id="3" creationId="{BE3ACA7D-1632-5A02-8EB2-98040DD6B063}"/>
          </ac:spMkLst>
        </pc:spChg>
      </pc:sldChg>
      <pc:sldChg chg="modSp mod">
        <pc:chgData name="Kamila Zikavska" userId="28204ddc18164517" providerId="LiveId" clId="{9A1AD8D0-62F2-4227-85C4-A5EBD847FF0D}" dt="2026-10-22T11:23:13.525" v="50" actId="14100"/>
        <pc:sldMkLst>
          <pc:docMk/>
          <pc:sldMk cId="3659951512" sldId="282"/>
        </pc:sldMkLst>
        <pc:spChg chg="mod">
          <ac:chgData name="Kamila Zikavska" userId="28204ddc18164517" providerId="LiveId" clId="{9A1AD8D0-62F2-4227-85C4-A5EBD847FF0D}" dt="2026-10-22T11:23:13.525" v="50" actId="14100"/>
          <ac:spMkLst>
            <pc:docMk/>
            <pc:sldMk cId="3659951512" sldId="282"/>
            <ac:spMk id="3" creationId="{333F10E8-933B-9CE7-66E4-CD122E289BB7}"/>
          </ac:spMkLst>
        </pc:spChg>
      </pc:sldChg>
      <pc:sldChg chg="delSp modSp mod delAnim">
        <pc:chgData name="Kamila Zikavska" userId="28204ddc18164517" providerId="LiveId" clId="{9A1AD8D0-62F2-4227-85C4-A5EBD847FF0D}" dt="2026-10-22T11:50:25.714" v="119" actId="20577"/>
        <pc:sldMkLst>
          <pc:docMk/>
          <pc:sldMk cId="960951538" sldId="283"/>
        </pc:sldMkLst>
        <pc:spChg chg="mod">
          <ac:chgData name="Kamila Zikavska" userId="28204ddc18164517" providerId="LiveId" clId="{9A1AD8D0-62F2-4227-85C4-A5EBD847FF0D}" dt="2026-10-22T11:50:25.714" v="119" actId="20577"/>
          <ac:spMkLst>
            <pc:docMk/>
            <pc:sldMk cId="960951538" sldId="283"/>
            <ac:spMk id="3" creationId="{F0055640-D4AF-41F5-8C91-D102C8697189}"/>
          </ac:spMkLst>
        </pc:spChg>
        <pc:spChg chg="del mod">
          <ac:chgData name="Kamila Zikavska" userId="28204ddc18164517" providerId="LiveId" clId="{9A1AD8D0-62F2-4227-85C4-A5EBD847FF0D}" dt="2026-10-22T11:40:31.089" v="87"/>
          <ac:spMkLst>
            <pc:docMk/>
            <pc:sldMk cId="960951538" sldId="283"/>
            <ac:spMk id="7" creationId="{CC5735A0-CC7D-27D9-6C48-863C48274F07}"/>
          </ac:spMkLst>
        </pc:spChg>
        <pc:picChg chg="mod">
          <ac:chgData name="Kamila Zikavska" userId="28204ddc18164517" providerId="LiveId" clId="{9A1AD8D0-62F2-4227-85C4-A5EBD847FF0D}" dt="2026-10-22T11:41:52.380" v="102" actId="1076"/>
          <ac:picMkLst>
            <pc:docMk/>
            <pc:sldMk cId="960951538" sldId="283"/>
            <ac:picMk id="5" creationId="{2907E7FA-822C-F7CB-4154-A92E441A15F7}"/>
          </ac:picMkLst>
        </pc:picChg>
        <pc:picChg chg="del">
          <ac:chgData name="Kamila Zikavska" userId="28204ddc18164517" providerId="LiveId" clId="{9A1AD8D0-62F2-4227-85C4-A5EBD847FF0D}" dt="2026-10-22T11:41:29.839" v="99" actId="21"/>
          <ac:picMkLst>
            <pc:docMk/>
            <pc:sldMk cId="960951538" sldId="283"/>
            <ac:picMk id="6" creationId="{D0D25D3C-1813-78A9-997A-22FC8F45AD1D}"/>
          </ac:picMkLst>
        </pc:picChg>
      </pc:sldChg>
      <pc:sldChg chg="addSp modSp new mod modTransition modAnim">
        <pc:chgData name="Kamila Zikavska" userId="28204ddc18164517" providerId="LiveId" clId="{9A1AD8D0-62F2-4227-85C4-A5EBD847FF0D}" dt="2026-10-22T11:44:40.806" v="116"/>
        <pc:sldMkLst>
          <pc:docMk/>
          <pc:sldMk cId="2517916392" sldId="284"/>
        </pc:sldMkLst>
        <pc:spChg chg="add mod">
          <ac:chgData name="Kamila Zikavska" userId="28204ddc18164517" providerId="LiveId" clId="{9A1AD8D0-62F2-4227-85C4-A5EBD847FF0D}" dt="2026-10-22T11:41:24.843" v="97" actId="1076"/>
          <ac:spMkLst>
            <pc:docMk/>
            <pc:sldMk cId="2517916392" sldId="284"/>
            <ac:spMk id="3" creationId="{F68E4026-E43A-8EBB-B2CF-9D396A75F8F6}"/>
          </ac:spMkLst>
        </pc:spChg>
        <pc:picChg chg="add mod">
          <ac:chgData name="Kamila Zikavska" userId="28204ddc18164517" providerId="LiveId" clId="{9A1AD8D0-62F2-4227-85C4-A5EBD847FF0D}" dt="2026-10-22T11:42:29.588" v="108" actId="1076"/>
          <ac:picMkLst>
            <pc:docMk/>
            <pc:sldMk cId="2517916392" sldId="284"/>
            <ac:picMk id="2" creationId="{B3C9CB6E-3275-BFF0-49C9-AA1B7142E815}"/>
          </ac:picMkLst>
        </pc:picChg>
        <pc:picChg chg="add mod">
          <ac:chgData name="Kamila Zikavska" userId="28204ddc18164517" providerId="LiveId" clId="{9A1AD8D0-62F2-4227-85C4-A5EBD847FF0D}" dt="2026-10-22T11:42:23.928" v="106" actId="14100"/>
          <ac:picMkLst>
            <pc:docMk/>
            <pc:sldMk cId="2517916392" sldId="284"/>
            <ac:picMk id="4" creationId="{29D9DC2E-C641-516E-F1D9-C596BDB9D91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qc.org.uk/publications/major-report/state-care/2023-2024/access/asc" TargetMode="External"/><Relationship Id="rId3" Type="http://schemas.openxmlformats.org/officeDocument/2006/relationships/hyperlink" Target="https://www.legislation.gov.uk/ukpga/2014/23/contents" TargetMode="External"/><Relationship Id="rId7" Type="http://schemas.openxmlformats.org/officeDocument/2006/relationships/hyperlink" Target="https://ageing-better.org.uk/summary-state-ageing-2025" TargetMode="External"/><Relationship Id="rId2" Type="http://schemas.openxmlformats.org/officeDocument/2006/relationships/hyperlink" Target="https://bristoluniversitypressdigital.com/view/journals/ijcc/8/1/article-p47.x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geing-better.org.uk/digital-inclusion" TargetMode="External"/><Relationship Id="rId5" Type="http://schemas.openxmlformats.org/officeDocument/2006/relationships/hyperlink" Target="https://caringforcare.co.uk/empowerment-in-healthcare/" TargetMode="External"/><Relationship Id="rId10" Type="http://schemas.openxmlformats.org/officeDocument/2006/relationships/image" Target="../media/image1.png"/><Relationship Id="rId4" Type="http://schemas.openxmlformats.org/officeDocument/2006/relationships/hyperlink" Target="https://www.carehome.co.uk/carehome.cfm/searchazref/73244/startpage/2" TargetMode="External"/><Relationship Id="rId9" Type="http://schemas.openxmlformats.org/officeDocument/2006/relationships/hyperlink" Target="https://www.cmihealth.com/blogs/news/the-activity-theory-of-aging-cmi-health-blo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kingsfund.org.uk/insight-and-analysis/blogs/designing-social-care-system-strengths-weaknesses" TargetMode="External"/><Relationship Id="rId3" Type="http://schemas.openxmlformats.org/officeDocument/2006/relationships/hyperlink" Target="https://www.gov.uk/government/publications/care-data-matters-a-roadmap-for-better-adult-social-care-data" TargetMode="External"/><Relationship Id="rId7" Type="http://schemas.openxmlformats.org/officeDocument/2006/relationships/hyperlink" Target="https://www.scribd.com/document/419390861/Havighurst-R-J-1961-Successful-Aging1-the-Gerontologist-1-1-8-13" TargetMode="External"/><Relationship Id="rId2" Type="http://schemas.openxmlformats.org/officeDocument/2006/relationships/hyperlink" Target="https://www.gov.uk/government/publications/care-act-statutory-guidance/care-and-support-statutory-guidan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ediaa.com/what-is-the-difference-between-activity-theory-and-disengagement-theory/" TargetMode="External"/><Relationship Id="rId5" Type="http://schemas.openxmlformats.org/officeDocument/2006/relationships/hyperlink" Target="https://pmc.ncbi.nlm.nih.gov/articles/PMC10686198/" TargetMode="External"/><Relationship Id="rId4" Type="http://schemas.openxmlformats.org/officeDocument/2006/relationships/hyperlink" Target="https://pubmed.ncbi.nlm.nih.gov/847460/" TargetMode="External"/><Relationship Id="rId9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ns.gov.uk/peoplepopulationandcommunity/birthsdeathsandmarriages/ageing/articles/livinglongerhowourpopulationischangingandwhyitmatters/2018-08-13" TargetMode="External"/><Relationship Id="rId3" Type="http://schemas.openxmlformats.org/officeDocument/2006/relationships/hyperlink" Target="https://www.legislation.gov.uk/ukpga/1998/42/schedule/1/part/I/chapter/7" TargetMode="External"/><Relationship Id="rId7" Type="http://schemas.openxmlformats.org/officeDocument/2006/relationships/hyperlink" Target="https://www.longtermplan.nhs.uk/" TargetMode="External"/><Relationship Id="rId2" Type="http://schemas.openxmlformats.org/officeDocument/2006/relationships/hyperlink" Target="https://doi.org/10.2307/209419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publication/nhs-long-term-workforce-plan/" TargetMode="External"/><Relationship Id="rId11" Type="http://schemas.openxmlformats.org/officeDocument/2006/relationships/image" Target="../media/image1.png"/><Relationship Id="rId5" Type="http://schemas.openxmlformats.org/officeDocument/2006/relationships/hyperlink" Target="https://service-manual.nhs.uk/content/inclusive-content/age" TargetMode="External"/><Relationship Id="rId10" Type="http://schemas.openxmlformats.org/officeDocument/2006/relationships/hyperlink" Target="https://www.slideshare.net/slideshow/theories-of-aging-75946933/75946933" TargetMode="External"/><Relationship Id="rId4" Type="http://schemas.openxmlformats.org/officeDocument/2006/relationships/hyperlink" Target="https://www.istockphoto.com/" TargetMode="External"/><Relationship Id="rId9" Type="http://schemas.openxmlformats.org/officeDocument/2006/relationships/hyperlink" Target="https://www.ons.gov.uk/peoplepopulationandcommunity/populationandmigration/populationestimates/bulletins/populationestimatesforenglandandwales/mid2023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killsforcare.org.uk/Workforce-Strategy/Introduction/The-workforce-in-adult-social-care-today.aspx" TargetMode="External"/><Relationship Id="rId3" Type="http://schemas.openxmlformats.org/officeDocument/2006/relationships/hyperlink" Target="https://www.scie.org.uk/integrated-care/research-practice/enablers/asset-based-places/" TargetMode="External"/><Relationship Id="rId7" Type="http://schemas.openxmlformats.org/officeDocument/2006/relationships/hyperlink" Target="https://www.skillsforcare.org.uk/Adult-Social-Care-Workforce-Data/workforceintelligence/Reports-and-visualisations/National-information/The-State-of-report.aspx" TargetMode="External"/><Relationship Id="rId2" Type="http://schemas.openxmlformats.org/officeDocument/2006/relationships/hyperlink" Target="https://www.publichealth.hscni.net/services-and-teams/public-health-services/health-and-social-wellbeing-improvement/health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hutterstock.com/image-vector/aging-population-info-graphic-can-be-718438588" TargetMode="External"/><Relationship Id="rId5" Type="http://schemas.openxmlformats.org/officeDocument/2006/relationships/hyperlink" Target="https://www.scie.org.uk/safeguarding/adults/introduction/six-principles/" TargetMode="External"/><Relationship Id="rId10" Type="http://schemas.openxmlformats.org/officeDocument/2006/relationships/image" Target="../media/image1.png"/><Relationship Id="rId4" Type="http://schemas.openxmlformats.org/officeDocument/2006/relationships/hyperlink" Target="https://www.scie.org.uk/housing/role-of-housing/promising-practice/models/care-home/clare-court/" TargetMode="External"/><Relationship Id="rId9" Type="http://schemas.openxmlformats.org/officeDocument/2006/relationships/hyperlink" Target="https://www.insidehousing.co.uk/news/care-act-guidance-reflects-broader-role-of-housing-41690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U1tGyWUy48" TargetMode="External"/><Relationship Id="rId2" Type="http://schemas.openxmlformats.org/officeDocument/2006/relationships/hyperlink" Target="https://www.kingsfund.org.uk/insight-and-analysis/long-reads/social-care-360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s://www.zeiss.com/corporate/en/c/stories/insights/robotic-elderly-care.html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9">
            <a:extLst>
              <a:ext uri="{FF2B5EF4-FFF2-40B4-BE49-F238E27FC236}">
                <a16:creationId xmlns:a16="http://schemas.microsoft.com/office/drawing/2014/main" id="{997AA077-F8DA-0FA1-397A-07BB6C660FE1}"/>
              </a:ext>
            </a:extLst>
          </p:cNvPr>
          <p:cNvSpPr txBox="1"/>
          <p:nvPr/>
        </p:nvSpPr>
        <p:spPr>
          <a:xfrm>
            <a:off x="104392" y="1318782"/>
            <a:ext cx="11720602" cy="335476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kern="100" dirty="0">
                <a:solidFill>
                  <a:srgbClr val="000000"/>
                </a:solidFill>
                <a:latin typeface="Aptos"/>
                <a:cs typeface="Arial"/>
              </a:rPr>
              <a:t>Title:</a:t>
            </a:r>
            <a:r>
              <a:rPr lang="en-US" sz="3600" kern="100" dirty="0">
                <a:solidFill>
                  <a:schemeClr val="accent5">
                    <a:lumMod val="76000"/>
                  </a:schemeClr>
                </a:solidFill>
                <a:latin typeface="Aptos"/>
                <a:cs typeface="Arial"/>
              </a:rPr>
              <a:t> </a:t>
            </a:r>
            <a:r>
              <a:rPr lang="en-US" sz="3600" b="1" kern="100" dirty="0">
                <a:solidFill>
                  <a:schemeClr val="accent5">
                    <a:lumMod val="76000"/>
                  </a:schemeClr>
                </a:solidFill>
                <a:latin typeface="Gill Sans MT"/>
                <a:cs typeface="Arial"/>
              </a:rPr>
              <a:t>Empowering Older Adults in Community and </a:t>
            </a:r>
            <a:r>
              <a:rPr lang="en-US" sz="3600" b="1" kern="100" dirty="0" err="1">
                <a:solidFill>
                  <a:schemeClr val="accent5">
                    <a:lumMod val="76000"/>
                  </a:schemeClr>
                </a:solidFill>
                <a:latin typeface="Gill Sans MT"/>
                <a:cs typeface="Arial"/>
              </a:rPr>
              <a:t>Reablement</a:t>
            </a:r>
            <a:r>
              <a:rPr lang="en-US" sz="3600" b="1" kern="100" dirty="0">
                <a:solidFill>
                  <a:schemeClr val="accent5">
                    <a:lumMod val="76000"/>
                  </a:schemeClr>
                </a:solidFill>
                <a:latin typeface="Gill Sans MT"/>
                <a:cs typeface="Arial"/>
              </a:rPr>
              <a:t> Care: Evaluating Independence, Assistive Technology, and Policy in the UK</a:t>
            </a:r>
            <a:endParaRPr lang="en-US" dirty="0">
              <a:solidFill>
                <a:schemeClr val="accent5">
                  <a:lumMod val="76000"/>
                </a:schemeClr>
              </a:solidFill>
            </a:endParaRPr>
          </a:p>
          <a:p>
            <a:pPr algn="ctr"/>
            <a:endParaRPr lang="en-US" sz="3600" b="1" kern="100">
              <a:solidFill>
                <a:srgbClr val="C00000"/>
              </a:solidFill>
              <a:latin typeface="Gill Sans MT"/>
              <a:ea typeface="+mn-lt"/>
              <a:cs typeface="Arial"/>
            </a:endParaRPr>
          </a:p>
          <a:p>
            <a:pPr algn="ctr"/>
            <a:r>
              <a:rPr lang="en-US" sz="3600" kern="100">
                <a:ea typeface="+mn-lt"/>
                <a:cs typeface="+mn-lt"/>
              </a:rPr>
              <a:t>Sub-title:</a:t>
            </a:r>
            <a:r>
              <a:rPr lang="en-US" sz="3200" kern="100" dirty="0">
                <a:solidFill>
                  <a:srgbClr val="C00000"/>
                </a:solidFill>
                <a:ea typeface="+mn-lt"/>
                <a:cs typeface="+mn-lt"/>
              </a:rPr>
              <a:t> </a:t>
            </a:r>
            <a:r>
              <a:rPr lang="en-US" sz="3200" b="1" kern="100">
                <a:solidFill>
                  <a:schemeClr val="accent6">
                    <a:lumMod val="76000"/>
                  </a:schemeClr>
                </a:solidFill>
                <a:ea typeface="+mn-lt"/>
                <a:cs typeface="+mn-lt"/>
              </a:rPr>
              <a:t>A Critical Analysis of Need, Theory, and Provision in Health and Social Care</a:t>
            </a:r>
            <a:endParaRPr lang="en-US" sz="3200" b="1">
              <a:solidFill>
                <a:schemeClr val="accent6">
                  <a:lumMod val="76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B8535D-B6C2-DAB4-6F5E-4472BFD6EB93}"/>
              </a:ext>
            </a:extLst>
          </p:cNvPr>
          <p:cNvSpPr txBox="1"/>
          <p:nvPr/>
        </p:nvSpPr>
        <p:spPr>
          <a:xfrm>
            <a:off x="1236452" y="366623"/>
            <a:ext cx="9719094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sz="2000" b="0" i="0">
                <a:solidFill>
                  <a:srgbClr val="000000"/>
                </a:solidFill>
                <a:latin typeface="Berlin Sans FB"/>
                <a:ea typeface="Berlin Sans FB"/>
                <a:cs typeface="Berlin Sans FB"/>
              </a:rPr>
              <a:t>​</a:t>
            </a:r>
            <a:r>
              <a:rPr lang="en-GB" sz="2800" b="1">
                <a:solidFill>
                  <a:schemeClr val="accent1">
                    <a:lumMod val="60000"/>
                    <a:lumOff val="40000"/>
                  </a:schemeClr>
                </a:solidFill>
                <a:latin typeface="Gill Sans MT"/>
                <a:ea typeface="Berlin Sans FB"/>
                <a:cs typeface="Berlin Sans FB"/>
              </a:rPr>
              <a:t> EMPOWERING THE OLDER PERSON </a:t>
            </a:r>
          </a:p>
          <a:p>
            <a:pPr algn="ctr"/>
            <a:r>
              <a:rPr lang="en-GB" sz="2800" b="1">
                <a:solidFill>
                  <a:schemeClr val="accent1">
                    <a:lumMod val="60000"/>
                    <a:lumOff val="40000"/>
                  </a:schemeClr>
                </a:solidFill>
                <a:latin typeface="Gill Sans MT"/>
                <a:ea typeface="Berlin Sans FB"/>
                <a:cs typeface="Berlin Sans FB"/>
              </a:rPr>
              <a:t>(BMHP 6027_ BIRM)</a:t>
            </a:r>
            <a:endParaRPr lang="en-GB" sz="2800" b="1">
              <a:solidFill>
                <a:schemeClr val="accent1">
                  <a:lumMod val="60000"/>
                  <a:lumOff val="40000"/>
                </a:schemeClr>
              </a:solidFill>
              <a:latin typeface="Gill Sans MT"/>
            </a:endParaRPr>
          </a:p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21A982-91AA-5537-8C49-D237FF1C5AF4}"/>
              </a:ext>
            </a:extLst>
          </p:cNvPr>
          <p:cNvSpPr txBox="1"/>
          <p:nvPr/>
        </p:nvSpPr>
        <p:spPr>
          <a:xfrm>
            <a:off x="402566" y="5211793"/>
            <a:ext cx="723181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000000"/>
                </a:solidFill>
                <a:latin typeface="Bell MT"/>
                <a:ea typeface="Segoe UI"/>
                <a:cs typeface="Segoe UI"/>
              </a:rPr>
              <a:t>Lecturer</a:t>
            </a:r>
            <a:r>
              <a:rPr lang="en-GB" sz="2400" b="1" i="0" u="none" strike="noStrike" baseline="0">
                <a:solidFill>
                  <a:srgbClr val="000000"/>
                </a:solidFill>
                <a:latin typeface="Bell MT"/>
                <a:ea typeface="Segoe UI"/>
                <a:cs typeface="Segoe UI"/>
              </a:rPr>
              <a:t>: </a:t>
            </a:r>
            <a:r>
              <a:rPr lang="en-GB" sz="2400" b="1">
                <a:solidFill>
                  <a:srgbClr val="000000"/>
                </a:solidFill>
                <a:latin typeface="Bell MT"/>
                <a:ea typeface="Segoe UI"/>
                <a:cs typeface="Segoe UI"/>
              </a:rPr>
              <a:t>        Tsiwani Khumalo </a:t>
            </a:r>
            <a:endParaRPr lang="en-GB" sz="2400" b="1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2400" b="1" i="0" u="none" strike="noStrike" baseline="0">
                <a:solidFill>
                  <a:srgbClr val="000000"/>
                </a:solidFill>
                <a:latin typeface="Bell MT"/>
                <a:ea typeface="Segoe UI"/>
                <a:cs typeface="Segoe UI"/>
              </a:rPr>
              <a:t>Student: </a:t>
            </a:r>
            <a:r>
              <a:rPr lang="en-GB" sz="2400" b="1">
                <a:solidFill>
                  <a:srgbClr val="000000"/>
                </a:solidFill>
                <a:latin typeface="Bell MT"/>
                <a:ea typeface="Segoe UI"/>
                <a:cs typeface="Segoe UI"/>
              </a:rPr>
              <a:t>       </a:t>
            </a:r>
            <a:r>
              <a:rPr lang="en-GB" sz="2400" b="1" i="0" u="none" strike="noStrike" baseline="0">
                <a:solidFill>
                  <a:srgbClr val="000000"/>
                </a:solidFill>
                <a:latin typeface="Bell MT"/>
                <a:ea typeface="Segoe UI"/>
                <a:cs typeface="Segoe UI"/>
              </a:rPr>
              <a:t>Kamila </a:t>
            </a:r>
            <a:r>
              <a:rPr lang="en-GB" sz="2400" b="1" i="0" u="none" strike="noStrike" baseline="0" err="1">
                <a:solidFill>
                  <a:srgbClr val="000000"/>
                </a:solidFill>
                <a:latin typeface="Bell MT"/>
                <a:ea typeface="Segoe UI"/>
                <a:cs typeface="Segoe UI"/>
              </a:rPr>
              <a:t>Zikavska</a:t>
            </a:r>
            <a:r>
              <a:rPr lang="en-GB" sz="2400" b="1" i="0" u="none" strike="noStrike" baseline="0">
                <a:solidFill>
                  <a:srgbClr val="000000"/>
                </a:solidFill>
                <a:latin typeface="Bell MT"/>
                <a:ea typeface="Segoe UI"/>
                <a:cs typeface="Segoe UI"/>
              </a:rPr>
              <a:t> (2332569)</a:t>
            </a:r>
            <a:r>
              <a:rPr lang="en-US" sz="2400" b="1" i="0">
                <a:solidFill>
                  <a:srgbClr val="000000"/>
                </a:solidFill>
                <a:latin typeface="Bell MT"/>
                <a:ea typeface="Segoe UI"/>
                <a:cs typeface="Segoe UI"/>
              </a:rPr>
              <a:t>​</a:t>
            </a:r>
          </a:p>
          <a:p>
            <a:r>
              <a:rPr lang="en-GB" sz="2400" b="1" i="0" u="none" strike="noStrike" baseline="0">
                <a:solidFill>
                  <a:srgbClr val="000000"/>
                </a:solidFill>
                <a:latin typeface="Bell MT"/>
                <a:ea typeface="Segoe UI"/>
                <a:cs typeface="Segoe UI"/>
              </a:rPr>
              <a:t>Submission deadline:</a:t>
            </a:r>
            <a:r>
              <a:rPr lang="en-GB" sz="2400" b="1">
                <a:solidFill>
                  <a:srgbClr val="000000"/>
                </a:solidFill>
                <a:latin typeface="Bell MT"/>
                <a:ea typeface="Segoe UI"/>
                <a:cs typeface="Segoe UI"/>
              </a:rPr>
              <a:t>    25th October 2026</a:t>
            </a:r>
            <a:endParaRPr lang="en-US" sz="2400" b="1" i="0">
              <a:solidFill>
                <a:srgbClr val="000000"/>
              </a:solidFill>
              <a:latin typeface="Bell MT"/>
              <a:ea typeface="Segoe UI"/>
              <a:cs typeface="Segoe UI"/>
            </a:endParaRPr>
          </a:p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881AAAD-094E-1043-6BB9-9C154676A0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-1099"/>
          <a:stretch>
            <a:fillRect/>
          </a:stretch>
        </p:blipFill>
        <p:spPr>
          <a:xfrm>
            <a:off x="405351" y="370755"/>
            <a:ext cx="2165410" cy="7250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Content Placeholder 3" descr="A group of people playing a game&#10;&#10;AI-generated content may be incorrect.">
            <a:extLst>
              <a:ext uri="{FF2B5EF4-FFF2-40B4-BE49-F238E27FC236}">
                <a16:creationId xmlns:a16="http://schemas.microsoft.com/office/drawing/2014/main" id="{84BE65BD-7C4B-001A-E14B-1D92694805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4846"/>
          <a:stretch>
            <a:fillRect/>
          </a:stretch>
        </p:blipFill>
        <p:spPr>
          <a:xfrm>
            <a:off x="8273538" y="4309474"/>
            <a:ext cx="3695086" cy="232052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CF2F451-04AF-C2AA-7F8C-D159EAD10CFA}"/>
              </a:ext>
            </a:extLst>
          </p:cNvPr>
          <p:cNvSpPr txBox="1"/>
          <p:nvPr/>
        </p:nvSpPr>
        <p:spPr>
          <a:xfrm>
            <a:off x="9168580" y="6526162"/>
            <a:ext cx="302342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800" b="0" i="0" u="none" strike="noStrike" baseline="0">
                <a:solidFill>
                  <a:srgbClr val="000000"/>
                </a:solidFill>
                <a:latin typeface="Aptos"/>
              </a:rPr>
              <a:t>(Caring for Care, 2024)​</a:t>
            </a:r>
            <a:r>
              <a:rPr sz="1800" b="0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​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73BC32-1B1A-6868-B462-A85E3126DD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560" y="24320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00B0F0"/>
                </a:solidFill>
              </a:rPr>
              <a:t>Introduction &amp; Presentation Overview</a:t>
            </a:r>
            <a:endParaRPr lang="en-GB" sz="4000">
              <a:solidFill>
                <a:srgbClr val="00B0F0"/>
              </a:solidFill>
            </a:endParaRPr>
          </a:p>
          <a:p>
            <a:endParaRPr lang="en-GB" sz="40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DD59535-81F2-B104-862F-CBCBC6405BC1}"/>
              </a:ext>
            </a:extLst>
          </p:cNvPr>
          <p:cNvSpPr txBox="1"/>
          <p:nvPr/>
        </p:nvSpPr>
        <p:spPr>
          <a:xfrm>
            <a:off x="450784" y="897022"/>
            <a:ext cx="1011294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GB" sz="2000" b="1" i="0" u="none" strike="noStrike" baseline="0">
                <a:solidFill>
                  <a:schemeClr val="accent5">
                    <a:lumMod val="76000"/>
                  </a:schemeClr>
                </a:solidFill>
                <a:latin typeface="Arial"/>
                <a:ea typeface="Segoe UI"/>
                <a:cs typeface="Arial"/>
              </a:rPr>
              <a:t>Purpose &amp; Scope:</a:t>
            </a:r>
            <a:r>
              <a:rPr lang="en-GB" sz="2000" b="0" i="0" u="none" strike="noStrike" baseline="0" dirty="0">
                <a:solidFill>
                  <a:schemeClr val="accent5">
                    <a:lumMod val="76000"/>
                  </a:schemeClr>
                </a:solidFill>
                <a:latin typeface="Arial"/>
                <a:ea typeface="Segoe UI"/>
                <a:cs typeface="Arial"/>
              </a:rPr>
              <a:t> </a:t>
            </a:r>
            <a:r>
              <a:rPr lang="en-GB" sz="2000" b="0" i="0" u="none" strike="noStrike" baseline="0">
                <a:solidFill>
                  <a:schemeClr val="accent5">
                    <a:lumMod val="76000"/>
                  </a:schemeClr>
                </a:solidFill>
                <a:latin typeface="Arial"/>
                <a:ea typeface="Segoe UI"/>
                <a:cs typeface="Arial"/>
              </a:rPr>
              <a:t>​</a:t>
            </a:r>
            <a:r>
              <a:rPr lang="en-US" sz="2000" b="0" i="0">
                <a:solidFill>
                  <a:schemeClr val="accent5">
                    <a:lumMod val="76000"/>
                  </a:schemeClr>
                </a:solidFill>
                <a:latin typeface="Arial"/>
                <a:ea typeface="Segoe UI"/>
                <a:cs typeface="Arial"/>
              </a:rPr>
              <a:t>​</a:t>
            </a:r>
          </a:p>
          <a:p>
            <a:r>
              <a:rPr lang="en-US" sz="2000">
                <a:latin typeface="Arial"/>
                <a:ea typeface="+mn-lt"/>
                <a:cs typeface="Arial"/>
              </a:rPr>
              <a:t>Critical evaluation of care, support, and empowerment needs of older adults in the UK.</a:t>
            </a:r>
            <a:endParaRPr lang="en-US" sz="2000">
              <a:latin typeface="Arial"/>
              <a:cs typeface="Arial"/>
            </a:endParaRPr>
          </a:p>
          <a:p>
            <a:pPr algn="ctr"/>
            <a:endParaRPr lang="en-GB" sz="2000" dirty="0">
              <a:latin typeface="Arial"/>
              <a:cs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077BE89-B584-5AE5-6B6E-B01695E42926}"/>
              </a:ext>
            </a:extLst>
          </p:cNvPr>
          <p:cNvSpPr txBox="1"/>
          <p:nvPr/>
        </p:nvSpPr>
        <p:spPr>
          <a:xfrm>
            <a:off x="447572" y="1553143"/>
            <a:ext cx="7188469" cy="341632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GB" sz="2000" b="1" i="0" u="none" strike="noStrike" baseline="0" dirty="0">
                <a:solidFill>
                  <a:schemeClr val="accent5">
                    <a:lumMod val="76000"/>
                  </a:schemeClr>
                </a:solidFill>
                <a:latin typeface="Arial"/>
                <a:ea typeface="Segoe UI"/>
                <a:cs typeface="Arial"/>
              </a:rPr>
              <a:t>Defining Ageing (Brief Context):​</a:t>
            </a:r>
            <a:r>
              <a:rPr lang="en-US" sz="2000" b="1" i="0" dirty="0">
                <a:solidFill>
                  <a:schemeClr val="accent5">
                    <a:lumMod val="76000"/>
                  </a:schemeClr>
                </a:solidFill>
                <a:latin typeface="Arial"/>
                <a:ea typeface="Segoe UI"/>
                <a:cs typeface="Arial"/>
              </a:rPr>
              <a:t>​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Arial"/>
                <a:ea typeface="+mn-lt"/>
                <a:cs typeface="Arial"/>
              </a:rPr>
              <a:t>Hard to define strictly because people age biologically at different rates. </a:t>
            </a:r>
            <a:endParaRPr lang="en-US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000" i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Example:</a:t>
            </a:r>
            <a:r>
              <a:rPr lang="en-US" sz="2000">
                <a:solidFill>
                  <a:srgbClr val="000000"/>
                </a:solidFill>
                <a:latin typeface="Arial"/>
                <a:ea typeface="+mn-lt"/>
                <a:cs typeface="Arial"/>
              </a:rPr>
              <a:t> A person aged 75 may be healthier than someone aged 60.  (NHS, 2020).</a:t>
            </a:r>
            <a:endParaRPr lang="en-US" sz="2000">
              <a:latin typeface="Arial"/>
              <a:cs typeface="Arial"/>
            </a:endParaRPr>
          </a:p>
          <a:p>
            <a:endParaRPr lang="en-US" sz="2000" dirty="0">
              <a:solidFill>
                <a:srgbClr val="000000"/>
              </a:solidFill>
              <a:latin typeface="Aptos"/>
              <a:ea typeface="Segoe UI"/>
              <a:cs typeface="Segoe UI"/>
            </a:endParaRPr>
          </a:p>
          <a:p>
            <a:endParaRPr lang="en-US" sz="2000" dirty="0">
              <a:solidFill>
                <a:srgbClr val="000000"/>
              </a:solidFill>
              <a:latin typeface="Aptos"/>
              <a:ea typeface="Segoe UI"/>
              <a:cs typeface="Segoe UI"/>
            </a:endParaRPr>
          </a:p>
          <a:p>
            <a:endParaRPr lang="en-US" sz="2000" dirty="0">
              <a:solidFill>
                <a:srgbClr val="000000"/>
              </a:solidFill>
              <a:latin typeface="Aptos"/>
              <a:ea typeface="Segoe UI"/>
              <a:cs typeface="Segoe UI"/>
            </a:endParaRPr>
          </a:p>
          <a:p>
            <a:endParaRPr lang="en-US" sz="2000" dirty="0">
              <a:solidFill>
                <a:srgbClr val="000000"/>
              </a:solidFill>
              <a:latin typeface="Aptos"/>
              <a:ea typeface="Segoe UI"/>
              <a:cs typeface="Segoe UI"/>
            </a:endParaRPr>
          </a:p>
          <a:p>
            <a:pPr algn="ctr"/>
            <a:r>
              <a:rPr lang="en-GB" sz="1800" b="0" i="0" dirty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EC7F24E-B3C5-66AE-1F21-BC2949430D5F}"/>
              </a:ext>
            </a:extLst>
          </p:cNvPr>
          <p:cNvSpPr txBox="1"/>
          <p:nvPr/>
        </p:nvSpPr>
        <p:spPr>
          <a:xfrm>
            <a:off x="450784" y="4819315"/>
            <a:ext cx="9659487" cy="19082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GB" sz="2000" b="1" i="0" u="none" strike="noStrike" baseline="0" dirty="0">
                <a:solidFill>
                  <a:schemeClr val="accent5">
                    <a:lumMod val="76000"/>
                  </a:schemeClr>
                </a:solidFill>
                <a:latin typeface="Arial"/>
                <a:ea typeface="Segoe UI"/>
                <a:cs typeface="Arial"/>
              </a:rPr>
              <a:t>Key Themes Covered:</a:t>
            </a:r>
            <a:r>
              <a:rPr lang="en-US" sz="2000" b="0" i="0" u="none" strike="noStrike" baseline="0" dirty="0">
                <a:solidFill>
                  <a:schemeClr val="accent5">
                    <a:lumMod val="76000"/>
                  </a:schemeClr>
                </a:solidFill>
                <a:latin typeface="Arial"/>
                <a:ea typeface="Segoe UI"/>
                <a:cs typeface="Arial"/>
              </a:rPr>
              <a:t>​</a:t>
            </a:r>
            <a:r>
              <a:rPr lang="en-US" sz="2000" b="0" i="0" dirty="0">
                <a:solidFill>
                  <a:schemeClr val="accent5">
                    <a:lumMod val="76000"/>
                  </a:schemeClr>
                </a:solidFill>
                <a:latin typeface="Arial"/>
                <a:ea typeface="Segoe UI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GB" sz="20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Evaluation of care settings &amp; </a:t>
            </a:r>
            <a:r>
              <a:rPr lang="en-GB" sz="20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reablement provisions</a:t>
            </a:r>
            <a:r>
              <a:rPr lang="en-GB" sz="20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.​</a:t>
            </a:r>
            <a:r>
              <a:rPr lang="en-US" sz="2000" b="0" i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GB" sz="20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Theories of ageing (</a:t>
            </a:r>
            <a:r>
              <a:rPr lang="en-GB" sz="2000" i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Activity Theory</a:t>
            </a:r>
            <a:r>
              <a:rPr lang="en-GB" sz="20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vs. </a:t>
            </a:r>
            <a:r>
              <a:rPr lang="en-GB" sz="2000" b="0" i="1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Disengagement</a:t>
            </a:r>
            <a:r>
              <a:rPr lang="en-GB" sz="2000" i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Theory</a:t>
            </a:r>
            <a:r>
              <a:rPr lang="en-GB" sz="20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).</a:t>
            </a:r>
            <a:r>
              <a:rPr lang="en-US" sz="20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r>
              <a:rPr lang="en-US" sz="2000" b="0" i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GB" sz="20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UK Policies &amp; Legislation </a:t>
            </a:r>
            <a:r>
              <a:rPr lang="en-GB" sz="2000" b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(Care Act 2014, </a:t>
            </a:r>
            <a:r>
              <a:rPr lang="en-GB" sz="20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NHS 2019</a:t>
            </a:r>
            <a:r>
              <a:rPr lang="en-GB" sz="2000" b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).</a:t>
            </a:r>
            <a:r>
              <a:rPr lang="en-US" sz="2000" b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r>
              <a:rPr lang="en-US" sz="2000" b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GB" sz="20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Technological innovations, case </a:t>
            </a:r>
            <a:r>
              <a:rPr lang="en-GB" sz="20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study</a:t>
            </a:r>
            <a:r>
              <a:rPr lang="en-GB" sz="20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, </a:t>
            </a:r>
            <a:r>
              <a:rPr lang="en-GB" sz="20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and strategic recommendations</a:t>
            </a:r>
            <a:r>
              <a:rPr lang="en-GB" sz="20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.​</a:t>
            </a:r>
            <a:r>
              <a:rPr lang="en-US" sz="2000" b="0" i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43E1DD-85EF-5585-FDB7-3DD6C3491956}"/>
              </a:ext>
            </a:extLst>
          </p:cNvPr>
          <p:cNvSpPr txBox="1"/>
          <p:nvPr/>
        </p:nvSpPr>
        <p:spPr>
          <a:xfrm>
            <a:off x="441311" y="3261099"/>
            <a:ext cx="7493747" cy="163121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5">
                    <a:lumMod val="76000"/>
                  </a:schemeClr>
                </a:solidFill>
                <a:latin typeface="Arial"/>
                <a:cs typeface="Arial"/>
              </a:rPr>
              <a:t>Why the ageing population matters?</a:t>
            </a:r>
          </a:p>
          <a:p>
            <a:r>
              <a:rPr lang="en-GB" sz="2000">
                <a:latin typeface="Arial"/>
                <a:ea typeface="+mn-lt"/>
                <a:cs typeface="Arial"/>
              </a:rPr>
              <a:t>By 2030, nearly one-third of the UK will be over 60, increasing chronic health conditions and putting severe strain on NHS and social care services (The Open University, 2026).</a:t>
            </a:r>
            <a:endParaRPr lang="en-GB" sz="2000">
              <a:latin typeface="Arial"/>
              <a:cs typeface="Arial"/>
            </a:endParaRPr>
          </a:p>
          <a:p>
            <a:endParaRPr lang="en-GB" sz="2000" b="1" dirty="0">
              <a:solidFill>
                <a:srgbClr val="FF0000"/>
              </a:solidFill>
              <a:latin typeface="Arial"/>
              <a:cs typeface="Arial"/>
            </a:endParaRPr>
          </a:p>
        </p:txBody>
      </p:sp>
      <p:pic>
        <p:nvPicPr>
          <p:cNvPr id="3" name="Picture 2" descr="Aging Population Info graphic. Can be used for workflow layout template, banner, marketing, info-graphics.Inspire to drive your business project. Vector illustration.">
            <a:extLst>
              <a:ext uri="{FF2B5EF4-FFF2-40B4-BE49-F238E27FC236}">
                <a16:creationId xmlns:a16="http://schemas.microsoft.com/office/drawing/2014/main" id="{02BAAB21-5ECA-14E7-124E-88F1E0E492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2" r="-308" b="2374"/>
          <a:stretch>
            <a:fillRect/>
          </a:stretch>
        </p:blipFill>
        <p:spPr>
          <a:xfrm>
            <a:off x="7944183" y="1550329"/>
            <a:ext cx="3937021" cy="397593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95B7686-A075-093D-C64F-4817B6CA718B}"/>
              </a:ext>
            </a:extLst>
          </p:cNvPr>
          <p:cNvSpPr txBox="1"/>
          <p:nvPr/>
        </p:nvSpPr>
        <p:spPr>
          <a:xfrm>
            <a:off x="9237579" y="5768474"/>
            <a:ext cx="26469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(Shutterstock,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32532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BDE87-ACF7-3BC0-E637-A942E2E84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880" y="4002405"/>
            <a:ext cx="10515600" cy="1325563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000" b="1">
              <a:latin typeface="Arial"/>
              <a:cs typeface="Arial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89504-682C-5D31-A957-5E90FF22E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-389255"/>
            <a:ext cx="10515600" cy="77501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endParaRPr lang="en-GB" sz="4000"/>
          </a:p>
          <a:p>
            <a:pPr marL="0" indent="0" algn="ctr">
              <a:buNone/>
            </a:pPr>
            <a:r>
              <a:rPr lang="en-GB" sz="4000" b="1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Ageing Population and Needs</a:t>
            </a:r>
            <a:endParaRPr lang="en-GB" sz="4000" b="1">
              <a:solidFill>
                <a:schemeClr val="tx2">
                  <a:lumMod val="49000"/>
                  <a:lumOff val="51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C7EF336-1940-FC89-8266-D53E85D5F63A}"/>
              </a:ext>
            </a:extLst>
          </p:cNvPr>
          <p:cNvSpPr txBox="1"/>
          <p:nvPr/>
        </p:nvSpPr>
        <p:spPr>
          <a:xfrm>
            <a:off x="1735666" y="3090333"/>
            <a:ext cx="57784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27B4256-C44F-9357-B6BB-A558175958E0}"/>
              </a:ext>
            </a:extLst>
          </p:cNvPr>
          <p:cNvSpPr txBox="1"/>
          <p:nvPr/>
        </p:nvSpPr>
        <p:spPr>
          <a:xfrm>
            <a:off x="410413" y="915904"/>
            <a:ext cx="6833385" cy="59400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rgbClr val="7030A0"/>
                </a:solidFill>
                <a:latin typeface="Arial"/>
                <a:ea typeface="+mn-lt"/>
                <a:cs typeface="Arial"/>
              </a:rPr>
              <a:t>Biopsychosocial Model (Engel, 1977):</a:t>
            </a:r>
            <a:endParaRPr lang="en-US" sz="2000">
              <a:solidFill>
                <a:srgbClr val="7030A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Biological:</a:t>
            </a:r>
            <a:r>
              <a:rPr lang="en-GB" sz="2000">
                <a:latin typeface="Arial"/>
                <a:ea typeface="+mn-lt"/>
                <a:cs typeface="Arial"/>
              </a:rPr>
              <a:t> Physical mobility decline, chronic health conditions, and frailty.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Psychological:</a:t>
            </a:r>
            <a:r>
              <a:rPr lang="en-GB" sz="2000">
                <a:latin typeface="Arial"/>
                <a:ea typeface="+mn-lt"/>
                <a:cs typeface="Arial"/>
              </a:rPr>
              <a:t> Loss of autonomy, anxiety, cognitive changes, and identity shift.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Social:</a:t>
            </a:r>
            <a:r>
              <a:rPr lang="en-GB" sz="2000">
                <a:latin typeface="Arial"/>
                <a:ea typeface="+mn-lt"/>
                <a:cs typeface="Arial"/>
              </a:rPr>
              <a:t> Loneliness, social isolation, and loss of community roles.</a:t>
            </a:r>
            <a:endParaRPr lang="en-GB" sz="2000" dirty="0">
              <a:latin typeface="Arial"/>
              <a:cs typeface="Arial"/>
            </a:endParaRPr>
          </a:p>
          <a:p>
            <a:endParaRPr lang="en-GB" sz="20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r>
              <a:rPr lang="en-GB" sz="2000" b="1">
                <a:solidFill>
                  <a:srgbClr val="7030A0"/>
                </a:solidFill>
                <a:latin typeface="Arial"/>
                <a:ea typeface="+mn-lt"/>
                <a:cs typeface="Arial"/>
              </a:rPr>
              <a:t>UK Care Settings &amp; Empowerment Needs (UWTSD, 2026):</a:t>
            </a:r>
            <a:endParaRPr lang="en-GB" sz="2000">
              <a:solidFill>
                <a:srgbClr val="7030A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Domiciliary &amp; Live-in Care:</a:t>
            </a:r>
            <a:r>
              <a:rPr lang="en-GB" sz="2000">
                <a:latin typeface="Arial"/>
                <a:ea typeface="+mn-lt"/>
                <a:cs typeface="Arial"/>
              </a:rPr>
              <a:t> Maximises independence and home comfort; risk of social isolation.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Residential &amp; Nursing Care:</a:t>
            </a:r>
            <a:r>
              <a:rPr lang="en-GB" sz="2000">
                <a:latin typeface="Arial"/>
                <a:ea typeface="+mn-lt"/>
                <a:cs typeface="Arial"/>
              </a:rPr>
              <a:t> Provides 24/7 security and medical oversight; risk of reduced personal choice.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Supported Living:</a:t>
            </a:r>
            <a:r>
              <a:rPr lang="en-GB" sz="2000">
                <a:latin typeface="Arial"/>
                <a:ea typeface="+mn-lt"/>
                <a:cs typeface="Arial"/>
              </a:rPr>
              <a:t> Balances private independence with accessible communal support.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Core Goal:</a:t>
            </a:r>
            <a:r>
              <a:rPr lang="en-GB" sz="2000">
                <a:latin typeface="Arial"/>
                <a:ea typeface="+mn-lt"/>
                <a:cs typeface="Arial"/>
              </a:rPr>
              <a:t> Protecting functional ability and individual choice through person-centred care (Care Act 2014).</a:t>
            </a:r>
            <a:endParaRPr lang="en-GB" sz="2000" dirty="0">
              <a:latin typeface="Arial"/>
              <a:cs typeface="Arial"/>
            </a:endParaRPr>
          </a:p>
          <a:p>
            <a:pPr algn="l"/>
            <a:endParaRPr lang="en-GB" sz="2000" dirty="0">
              <a:latin typeface="Arial"/>
              <a:cs typeface="Arial"/>
            </a:endParaRPr>
          </a:p>
        </p:txBody>
      </p:sp>
      <p:pic>
        <p:nvPicPr>
          <p:cNvPr id="16" name="Picture 15" descr="Population ageing varies by local authority but all areas  are projected to grow older over the next two decades.">
            <a:extLst>
              <a:ext uri="{FF2B5EF4-FFF2-40B4-BE49-F238E27FC236}">
                <a16:creationId xmlns:a16="http://schemas.microsoft.com/office/drawing/2014/main" id="{4D7DE4A3-5146-D240-0B3C-46F8BD862A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2875" y="1143276"/>
            <a:ext cx="4577165" cy="484266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FCA13AC2-757D-DCB5-2F1B-5148830177BE}"/>
              </a:ext>
            </a:extLst>
          </p:cNvPr>
          <p:cNvSpPr txBox="1"/>
          <p:nvPr/>
        </p:nvSpPr>
        <p:spPr>
          <a:xfrm>
            <a:off x="7764410" y="6118588"/>
            <a:ext cx="3020568" cy="4066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9E55CF4-8733-27F6-0FCA-F57E2D0AFCF1}"/>
              </a:ext>
            </a:extLst>
          </p:cNvPr>
          <p:cNvSpPr txBox="1"/>
          <p:nvPr/>
        </p:nvSpPr>
        <p:spPr>
          <a:xfrm>
            <a:off x="10431400" y="6144417"/>
            <a:ext cx="13872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(ONS, 2018)</a:t>
            </a:r>
          </a:p>
        </p:txBody>
      </p:sp>
    </p:spTree>
    <p:extLst>
      <p:ext uri="{BB962C8B-B14F-4D97-AF65-F5344CB8AC3E}">
        <p14:creationId xmlns:p14="http://schemas.microsoft.com/office/powerpoint/2010/main" val="40076587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FF68E-2023-D974-7414-9C2CECA0C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680" y="2127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00B0F0"/>
                </a:solidFill>
                <a:ea typeface="+mj-lt"/>
                <a:cs typeface="+mj-lt"/>
              </a:rPr>
              <a:t>Theoretical Frameworks of Ageing: </a:t>
            </a:r>
            <a:br>
              <a:rPr lang="en-GB" sz="4000" dirty="0">
                <a:ea typeface="+mj-lt"/>
                <a:cs typeface="+mj-lt"/>
              </a:rPr>
            </a:br>
            <a:endParaRPr lang="en-GB" sz="3600">
              <a:solidFill>
                <a:srgbClr val="00B0F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E4B68-E0D4-3897-D3D2-41F1D29411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917" y="1724090"/>
            <a:ext cx="7012856" cy="438820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Core Premise: </a:t>
            </a:r>
            <a:endParaRPr lang="en-GB" sz="20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Successful</a:t>
            </a:r>
            <a:r>
              <a:rPr lang="en-GB" sz="2000" dirty="0">
                <a:latin typeface="Arial"/>
                <a:ea typeface="+mn-lt"/>
                <a:cs typeface="Arial"/>
              </a:rPr>
              <a:t> ageing occurs when older adults maintain active social roles and substitute lost roles (e.g. post-retirement) with new activities.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Application to UK Practice:</a:t>
            </a:r>
            <a:endParaRPr lang="en-GB" sz="2000" dirty="0">
              <a:solidFill>
                <a:srgbClr val="7030A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latin typeface="Arial"/>
                <a:ea typeface="+mn-lt"/>
                <a:cs typeface="Arial"/>
              </a:rPr>
              <a:t>Direct foundation for </a:t>
            </a:r>
            <a:r>
              <a:rPr lang="en-GB" sz="2000" b="1" dirty="0">
                <a:latin typeface="Arial"/>
                <a:ea typeface="+mn-lt"/>
                <a:cs typeface="Arial"/>
              </a:rPr>
              <a:t>reablement services</a:t>
            </a:r>
            <a:r>
              <a:rPr lang="en-GB" sz="2000" dirty="0">
                <a:latin typeface="Arial"/>
                <a:ea typeface="+mn-lt"/>
                <a:cs typeface="Arial"/>
              </a:rPr>
              <a:t> and </a:t>
            </a:r>
            <a:r>
              <a:rPr lang="en-GB" sz="2000" b="1" dirty="0">
                <a:latin typeface="Arial"/>
                <a:ea typeface="+mn-lt"/>
                <a:cs typeface="Arial"/>
              </a:rPr>
              <a:t>person-centred care plans</a:t>
            </a:r>
            <a:r>
              <a:rPr lang="en-GB" sz="2000" dirty="0">
                <a:latin typeface="Arial"/>
                <a:ea typeface="+mn-lt"/>
                <a:cs typeface="Arial"/>
              </a:rPr>
              <a:t> (Care Act 2014). </a:t>
            </a:r>
            <a:endParaRPr lang="en-GB" sz="2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latin typeface="Arial"/>
                <a:ea typeface="+mn-lt"/>
                <a:cs typeface="Arial"/>
              </a:rPr>
              <a:t>Promotes functional independence, mental health, and community participation.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Critical Evaluation:</a:t>
            </a:r>
            <a:endParaRPr lang="en-GB" sz="2000" dirty="0">
              <a:solidFill>
                <a:srgbClr val="7030A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b="1" dirty="0">
                <a:latin typeface="Arial"/>
                <a:ea typeface="+mn-lt"/>
                <a:cs typeface="Arial"/>
              </a:rPr>
              <a:t>Strengths:</a:t>
            </a:r>
            <a:r>
              <a:rPr lang="en-GB" sz="2000" dirty="0">
                <a:latin typeface="Arial"/>
                <a:ea typeface="+mn-lt"/>
                <a:cs typeface="Arial"/>
              </a:rPr>
              <a:t> Empowers older adults, counters ageist stereotypes, and improves quality of life. </a:t>
            </a:r>
            <a:endParaRPr lang="en-GB" sz="2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b="1" dirty="0">
                <a:latin typeface="Arial"/>
                <a:ea typeface="+mn-lt"/>
                <a:cs typeface="Arial"/>
              </a:rPr>
              <a:t>Limitations:</a:t>
            </a:r>
            <a:r>
              <a:rPr lang="en-GB" sz="2000" dirty="0">
                <a:latin typeface="Arial"/>
                <a:ea typeface="+mn-lt"/>
                <a:cs typeface="Arial"/>
              </a:rPr>
              <a:t> Overlooks physical frailty/chronic illness limits; risks enforcing an "activity requirement" that ignores individual preferences or structural barriers.</a:t>
            </a:r>
            <a:endParaRPr lang="en-GB" sz="2000" dirty="0">
              <a:latin typeface="Arial"/>
              <a:cs typeface="Arial"/>
            </a:endParaRPr>
          </a:p>
          <a:p>
            <a:endParaRPr lang="en-GB" sz="2000" dirty="0">
              <a:latin typeface="Arial"/>
              <a:cs typeface="Arial"/>
            </a:endParaRPr>
          </a:p>
          <a:p>
            <a:endParaRPr lang="en-GB" sz="2000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E79C97-ABE2-5343-E02A-368A594DE5A9}"/>
              </a:ext>
            </a:extLst>
          </p:cNvPr>
          <p:cNvSpPr txBox="1"/>
          <p:nvPr/>
        </p:nvSpPr>
        <p:spPr>
          <a:xfrm>
            <a:off x="609600" y="2748280"/>
            <a:ext cx="6096000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GB" sz="20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endParaRPr lang="en-US"/>
          </a:p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9AD0D71-EA15-449B-6478-26B00CE38A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8" t="3111" r="3650" b="49906"/>
          <a:stretch>
            <a:fillRect/>
          </a:stretch>
        </p:blipFill>
        <p:spPr>
          <a:xfrm>
            <a:off x="8519393" y="212725"/>
            <a:ext cx="3192982" cy="117991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FB21D5B-0BC8-897F-BF99-2EDDEA065225}"/>
              </a:ext>
            </a:extLst>
          </p:cNvPr>
          <p:cNvSpPr txBox="1"/>
          <p:nvPr/>
        </p:nvSpPr>
        <p:spPr>
          <a:xfrm>
            <a:off x="9461393" y="1614037"/>
            <a:ext cx="18626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(Pathania, 2017)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33B049-3BFE-CE05-8303-1808EDA5EB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1595" r="-1386"/>
          <a:stretch>
            <a:fillRect/>
          </a:stretch>
        </p:blipFill>
        <p:spPr>
          <a:xfrm>
            <a:off x="362252" y="1990852"/>
            <a:ext cx="4511960" cy="38253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49FC6F0-B996-55BF-9842-2FDD30D4FEFB}"/>
              </a:ext>
            </a:extLst>
          </p:cNvPr>
          <p:cNvSpPr txBox="1"/>
          <p:nvPr/>
        </p:nvSpPr>
        <p:spPr>
          <a:xfrm>
            <a:off x="2328703" y="1113629"/>
            <a:ext cx="6096000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i="0" u="none" strike="noStrike" baseline="0">
                <a:solidFill>
                  <a:srgbClr val="00B050"/>
                </a:solidFill>
                <a:latin typeface="Arial"/>
              </a:rPr>
              <a:t>Activity Theory (Havighurst, 1961</a:t>
            </a:r>
            <a:r>
              <a:rPr lang="en-GB" sz="2800" b="1">
                <a:solidFill>
                  <a:srgbClr val="00B050"/>
                </a:solidFill>
                <a:latin typeface="Arial"/>
              </a:rPr>
              <a:t>)</a:t>
            </a:r>
            <a:endParaRPr lang="en-GB" sz="2800">
              <a:solidFill>
                <a:srgbClr val="00B050"/>
              </a:solidFill>
              <a:latin typeface="Arial"/>
              <a:cs typeface="Arial"/>
            </a:endParaRPr>
          </a:p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E68901-4251-55A4-9C5B-E4CA72407015}"/>
              </a:ext>
            </a:extLst>
          </p:cNvPr>
          <p:cNvSpPr txBox="1"/>
          <p:nvPr/>
        </p:nvSpPr>
        <p:spPr>
          <a:xfrm>
            <a:off x="500288" y="5925360"/>
            <a:ext cx="212470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(CMI Health, 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555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84CDC-8AF9-F9BD-6845-243C1CFFC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716" y="-89617"/>
            <a:ext cx="8930149" cy="1337853"/>
          </a:xfrm>
        </p:spPr>
        <p:txBody>
          <a:bodyPr/>
          <a:lstStyle/>
          <a:p>
            <a:r>
              <a:rPr lang="en-GB" sz="2800" b="1">
                <a:solidFill>
                  <a:srgbClr val="00B050"/>
                </a:solidFill>
                <a:latin typeface="Arial"/>
                <a:cs typeface="Arial"/>
              </a:rPr>
              <a:t>Disengagement Theory (Cumming and Henry, 1961)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AF1C0-167B-6184-D148-0CDFB7B7A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716" y="1014464"/>
            <a:ext cx="11572566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/>
            <a:r>
              <a:rPr lang="en-GB" sz="2000" b="1">
                <a:solidFill>
                  <a:srgbClr val="7030A0"/>
                </a:solidFill>
                <a:latin typeface="Arial"/>
                <a:cs typeface="Arial"/>
              </a:rPr>
              <a:t>Core Premise</a:t>
            </a:r>
            <a:r>
              <a:rPr lang="en-GB" sz="2000">
                <a:latin typeface="Arial"/>
                <a:cs typeface="Arial"/>
              </a:rPr>
              <a:t> (Cumming &amp; Henry, 1961, pp. 14–16):</a:t>
            </a:r>
            <a:endParaRPr lang="en-US"/>
          </a:p>
          <a:p>
            <a:pPr marL="0" indent="0" algn="just">
              <a:buNone/>
            </a:pPr>
            <a:r>
              <a:rPr lang="en-GB" sz="2000">
                <a:latin typeface="Arial"/>
                <a:cs typeface="Arial"/>
              </a:rPr>
              <a:t>Ageing involves a natural, inevitable, and mutual withdrawal between the older adult and society.</a:t>
            </a:r>
          </a:p>
          <a:p>
            <a:pPr algn="just">
              <a:buFont typeface="Arial"/>
              <a:buChar char="•"/>
            </a:pPr>
            <a:r>
              <a:rPr lang="en-GB" sz="2000" b="1">
                <a:solidFill>
                  <a:srgbClr val="7030A0"/>
                </a:solidFill>
                <a:latin typeface="Arial"/>
                <a:cs typeface="Arial"/>
              </a:rPr>
              <a:t>Application to UK Practice:</a:t>
            </a:r>
            <a:endParaRPr lang="en-GB" sz="200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2000">
                <a:latin typeface="Arial"/>
                <a:cs typeface="Arial"/>
              </a:rPr>
              <a:t>Historically framed structural transitions like retirement age and end-of-life care pathways.</a:t>
            </a:r>
          </a:p>
          <a:p>
            <a:pPr marL="0" indent="0" algn="just">
              <a:buNone/>
            </a:pPr>
            <a:r>
              <a:rPr lang="en-GB" sz="2000">
                <a:latin typeface="Arial"/>
                <a:cs typeface="Arial"/>
              </a:rPr>
              <a:t>Practice Risk: Assuming older adults naturally want to withdraw risks justifying passivity, institutional isolation, and ageist neglect in care settings.</a:t>
            </a:r>
          </a:p>
          <a:p>
            <a:pPr algn="just"/>
            <a:r>
              <a:rPr lang="en-GB" sz="2000" b="1">
                <a:solidFill>
                  <a:srgbClr val="7030A0"/>
                </a:solidFill>
                <a:latin typeface="Arial"/>
                <a:cs typeface="Arial"/>
              </a:rPr>
              <a:t>Critical Evaluation:</a:t>
            </a:r>
            <a:endParaRPr lang="en-GB" sz="200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2000" b="1">
                <a:latin typeface="Arial"/>
                <a:cs typeface="Arial"/>
              </a:rPr>
              <a:t>Strength:</a:t>
            </a:r>
            <a:r>
              <a:rPr lang="en-GB" sz="2000">
                <a:latin typeface="Arial"/>
                <a:cs typeface="Arial"/>
              </a:rPr>
              <a:t> Acknowledges physical decline and the need for rest/reflection.</a:t>
            </a:r>
          </a:p>
          <a:p>
            <a:pPr marL="0" indent="0" algn="just">
              <a:buNone/>
            </a:pPr>
            <a:r>
              <a:rPr lang="en-GB" sz="2000" b="1">
                <a:latin typeface="Arial"/>
                <a:cs typeface="Arial"/>
              </a:rPr>
              <a:t>Limitation:</a:t>
            </a:r>
            <a:r>
              <a:rPr lang="en-GB" sz="2000">
                <a:latin typeface="Arial"/>
                <a:cs typeface="Arial"/>
              </a:rPr>
              <a:t> Incorrectly assumes withdrawal is universal; risks justifying social isolation and ageism (Hochschild, 1975).</a:t>
            </a:r>
          </a:p>
          <a:p>
            <a:pPr algn="just"/>
            <a:r>
              <a:rPr lang="en-GB" sz="2000" b="1">
                <a:solidFill>
                  <a:srgbClr val="7030A0"/>
                </a:solidFill>
                <a:latin typeface="Arial"/>
                <a:cs typeface="Arial"/>
              </a:rPr>
              <a:t> Activity vs. Disengagement Theories:</a:t>
            </a:r>
            <a:endParaRPr lang="en-GB" sz="2000" b="1" dirty="0">
              <a:solidFill>
                <a:srgbClr val="7030A0"/>
              </a:solidFill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2000" b="1">
                <a:latin typeface="Arial"/>
                <a:cs typeface="Arial"/>
              </a:rPr>
              <a:t>Activity Theory: </a:t>
            </a:r>
            <a:r>
              <a:rPr lang="en-GB" sz="2000">
                <a:latin typeface="Arial"/>
                <a:cs typeface="Arial"/>
              </a:rPr>
              <a:t>Engagement drives wellbeing; foundation for UK reablement and the Care Act 2014. </a:t>
            </a:r>
          </a:p>
          <a:p>
            <a:pPr marL="0" indent="0" algn="just">
              <a:buNone/>
            </a:pPr>
            <a:r>
              <a:rPr lang="en-GB" sz="2000" b="1">
                <a:latin typeface="Arial"/>
                <a:cs typeface="Arial"/>
              </a:rPr>
              <a:t>Disengagement Theory:</a:t>
            </a:r>
            <a:r>
              <a:rPr lang="en-GB" sz="2000">
                <a:latin typeface="Arial"/>
                <a:cs typeface="Arial"/>
              </a:rPr>
              <a:t> Historically important, but largely rejected by modern care practice (Hasa, 2020).</a:t>
            </a:r>
            <a:endParaRPr lang="en-GB" sz="2000" dirty="0">
              <a:latin typeface="Arial"/>
              <a:cs typeface="Arial"/>
            </a:endParaRPr>
          </a:p>
          <a:p>
            <a:endParaRPr lang="en-GB" sz="2000" dirty="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150148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453530-9ADB-DF0E-88D1-F099702D6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704" y="151568"/>
            <a:ext cx="3316072" cy="1454051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rgbClr val="0070C0"/>
                </a:solidFill>
                <a:latin typeface="Arial"/>
                <a:ea typeface="+mj-lt"/>
                <a:cs typeface="Arial"/>
              </a:rPr>
              <a:t>UK Policy &amp; Legislation</a:t>
            </a:r>
            <a:endParaRPr lang="en-US" sz="3600">
              <a:solidFill>
                <a:srgbClr val="0070C0"/>
              </a:solidFill>
              <a:latin typeface="Arial"/>
              <a:cs typeface="Arial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AD57C966-A264-0444-A168-A6A869E7D9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3409" y="2017691"/>
            <a:ext cx="4142232" cy="374616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0F526B4-0D79-BA0F-C6A8-050E77FEB2F4}"/>
              </a:ext>
            </a:extLst>
          </p:cNvPr>
          <p:cNvSpPr txBox="1"/>
          <p:nvPr/>
        </p:nvSpPr>
        <p:spPr>
          <a:xfrm>
            <a:off x="3447165" y="411456"/>
            <a:ext cx="375922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solidFill>
                  <a:srgbClr val="00B050"/>
                </a:solidFill>
                <a:latin typeface="Arial"/>
                <a:cs typeface="Arial"/>
              </a:rPr>
              <a:t> Care Act 2014</a:t>
            </a:r>
            <a:endParaRPr lang="en-GB" sz="3600">
              <a:solidFill>
                <a:srgbClr val="00B050"/>
              </a:solidFill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FB1C44E-3EE0-35A6-875F-F2E190889217}"/>
              </a:ext>
            </a:extLst>
          </p:cNvPr>
          <p:cNvSpPr txBox="1"/>
          <p:nvPr/>
        </p:nvSpPr>
        <p:spPr>
          <a:xfrm>
            <a:off x="271539" y="1476758"/>
            <a:ext cx="6934847" cy="59400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7030A0"/>
                </a:solidFill>
                <a:latin typeface="Arial"/>
                <a:cs typeface="Arial"/>
              </a:rPr>
              <a:t>Core Principles:</a:t>
            </a:r>
            <a:endParaRPr lang="en-US" b="1" dirty="0">
              <a:solidFill>
                <a:srgbClr val="7030A0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Statutory Wellbeing Principle (Care Act 2014).</a:t>
            </a:r>
            <a:endParaRPr lang="en-GB" dirty="0"/>
          </a:p>
          <a:p>
            <a:pPr marL="342900" indent="-34290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Equal rights for unpaid carers (Hay, 2023).</a:t>
            </a:r>
            <a:endParaRPr lang="en-GB" dirty="0"/>
          </a:p>
          <a:p>
            <a:pPr marL="342900" indent="-34290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Focus on prevention and personalisation (DHSC, 2023a).</a:t>
            </a:r>
            <a:endParaRPr lang="en-GB" dirty="0"/>
          </a:p>
          <a:p>
            <a:endParaRPr lang="en-GB" sz="20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2000" b="1" dirty="0">
                <a:solidFill>
                  <a:srgbClr val="7030A0"/>
                </a:solidFill>
                <a:latin typeface="Arial"/>
                <a:cs typeface="Arial"/>
              </a:rPr>
              <a:t>Critical Evaluation:</a:t>
            </a:r>
            <a:endParaRPr lang="en-GB" b="1" dirty="0">
              <a:solidFill>
                <a:srgbClr val="7030A0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latin typeface="Arial"/>
                <a:cs typeface="Arial"/>
              </a:rPr>
              <a:t>Strength: </a:t>
            </a:r>
            <a:r>
              <a:rPr lang="en-GB" sz="2000" dirty="0">
                <a:latin typeface="Arial"/>
                <a:cs typeface="Arial"/>
              </a:rPr>
              <a:t>Modern rights-based legal framework (Hay, 2023).</a:t>
            </a:r>
            <a:endParaRPr lang="en-GB" dirty="0"/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latin typeface="Arial"/>
                <a:cs typeface="Arial"/>
              </a:rPr>
              <a:t>Challenge:</a:t>
            </a:r>
            <a:r>
              <a:rPr lang="en-GB" sz="2000" dirty="0">
                <a:latin typeface="Arial"/>
                <a:cs typeface="Arial"/>
              </a:rPr>
              <a:t> Chronic local authority underfunding (Burn </a:t>
            </a:r>
            <a:r>
              <a:rPr lang="en-GB" sz="2000" i="1" dirty="0">
                <a:latin typeface="Arial"/>
                <a:cs typeface="Arial"/>
              </a:rPr>
              <a:t>et al.</a:t>
            </a:r>
            <a:r>
              <a:rPr lang="en-GB" sz="2000" dirty="0">
                <a:latin typeface="Arial"/>
                <a:cs typeface="Arial"/>
              </a:rPr>
              <a:t>, 2023).</a:t>
            </a:r>
            <a:endParaRPr lang="en-GB" dirty="0"/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latin typeface="Arial"/>
                <a:cs typeface="Arial"/>
              </a:rPr>
              <a:t>Impact: </a:t>
            </a:r>
            <a:r>
              <a:rPr lang="en-GB" sz="2000" dirty="0">
                <a:latin typeface="Arial"/>
                <a:cs typeface="Arial"/>
              </a:rPr>
              <a:t>Reduced carers' assessments; Part 2 care cap delayed (Hay, 2023).</a:t>
            </a:r>
            <a:endParaRPr lang="en-GB" dirty="0"/>
          </a:p>
          <a:p>
            <a:endParaRPr lang="en-GB" sz="20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2000" b="1" dirty="0">
                <a:solidFill>
                  <a:srgbClr val="7030A0"/>
                </a:solidFill>
                <a:latin typeface="Arial"/>
                <a:cs typeface="Arial"/>
              </a:rPr>
              <a:t>Recommendation:</a:t>
            </a:r>
            <a:endParaRPr lang="en-GB" b="1" dirty="0">
              <a:solidFill>
                <a:srgbClr val="7030A0"/>
              </a:solidFill>
            </a:endParaRPr>
          </a:p>
          <a:p>
            <a:r>
              <a:rPr lang="en-GB" sz="2000" dirty="0">
                <a:latin typeface="Arial"/>
                <a:cs typeface="Arial"/>
              </a:rPr>
              <a:t>Sustainable long-term funding and genuine community co-production (Hay, 2023).</a:t>
            </a:r>
            <a:endParaRPr lang="en-GB" dirty="0"/>
          </a:p>
          <a:p>
            <a:endParaRPr lang="en-GB" sz="2000" dirty="0">
              <a:latin typeface="Arial"/>
              <a:cs typeface="Arial"/>
            </a:endParaRPr>
          </a:p>
          <a:p>
            <a:pPr algn="l"/>
            <a:endParaRPr lang="en-GB" sz="2000" dirty="0">
              <a:latin typeface="Arial"/>
              <a:cs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6746F9F-F8FB-319A-AF1A-4AF8A725B890}"/>
              </a:ext>
            </a:extLst>
          </p:cNvPr>
          <p:cNvSpPr txBox="1"/>
          <p:nvPr/>
        </p:nvSpPr>
        <p:spPr>
          <a:xfrm>
            <a:off x="10460888" y="6344875"/>
            <a:ext cx="158420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(Spurr, 2014)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2095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2CD81-6E14-933C-1D79-DB376F8E4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0660" y="203476"/>
            <a:ext cx="4923504" cy="1337853"/>
          </a:xfrm>
        </p:spPr>
        <p:txBody>
          <a:bodyPr/>
          <a:lstStyle/>
          <a:p>
            <a:r>
              <a:rPr lang="en-GB" sz="3600" b="1">
                <a:solidFill>
                  <a:srgbClr val="00B050"/>
                </a:solidFill>
                <a:latin typeface="Arial"/>
                <a:ea typeface="+mj-lt"/>
                <a:cs typeface="Arial"/>
              </a:rPr>
              <a:t>NHS Long Term Plan</a:t>
            </a:r>
            <a:r>
              <a:rPr lang="en-GB" dirty="0">
                <a:ea typeface="+mj-lt"/>
                <a:cs typeface="+mj-lt"/>
              </a:rPr>
              <a:t> 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67F207-611E-7992-FF1C-45E7F2899DDD}"/>
              </a:ext>
            </a:extLst>
          </p:cNvPr>
          <p:cNvSpPr txBox="1"/>
          <p:nvPr/>
        </p:nvSpPr>
        <p:spPr>
          <a:xfrm>
            <a:off x="4005813" y="1388182"/>
            <a:ext cx="8013288" cy="49859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solidFill>
                  <a:srgbClr val="7030A0"/>
                </a:solidFill>
                <a:latin typeface="Arial"/>
                <a:ea typeface="Google Sans Text"/>
                <a:cs typeface="Arial"/>
              </a:rPr>
              <a:t>Core Principles:</a:t>
            </a:r>
            <a:endParaRPr lang="en-US" sz="2000" b="1">
              <a:solidFill>
                <a:srgbClr val="7030A0"/>
              </a:solidFill>
              <a:latin typeface="Arial"/>
              <a:cs typeface="Arial"/>
            </a:endParaRPr>
          </a:p>
          <a:p>
            <a:pPr marL="228600" lvl="1" indent="-228600">
              <a:buFont typeface=""/>
              <a:buChar char="•"/>
            </a:pPr>
            <a:r>
              <a:rPr lang="en-US" sz="2000">
                <a:latin typeface="Arial"/>
                <a:ea typeface="Google Sans Text"/>
                <a:cs typeface="Arial"/>
              </a:rPr>
              <a:t>Shift to community care &amp; Integrated Care Systems (NHS England, 2019, pp. 12–18). </a:t>
            </a:r>
            <a:endParaRPr lang="en-US" sz="2000" dirty="0">
              <a:latin typeface="Arial"/>
              <a:ea typeface="Google Sans Text"/>
              <a:cs typeface="Arial"/>
            </a:endParaRPr>
          </a:p>
          <a:p>
            <a:pPr marL="228600" lvl="1" indent="-228600">
              <a:buFont typeface=""/>
              <a:buChar char="•"/>
            </a:pPr>
            <a:r>
              <a:rPr lang="en-US" sz="2000">
                <a:latin typeface="Arial"/>
                <a:ea typeface="Google Sans Text"/>
                <a:cs typeface="Arial"/>
              </a:rPr>
              <a:t>2-hour Community Crisis Response (NHS England, 2019, p. 15). </a:t>
            </a:r>
            <a:endParaRPr lang="en-US"/>
          </a:p>
          <a:p>
            <a:pPr marL="228600" lvl="1" indent="-228600">
              <a:buFont typeface=""/>
              <a:buChar char="•"/>
            </a:pPr>
            <a:r>
              <a:rPr lang="en-US" sz="2000">
                <a:latin typeface="Arial"/>
                <a:ea typeface="Google Sans Text"/>
                <a:cs typeface="Arial"/>
              </a:rPr>
              <a:t>"Train, Retain, Reform" framework (NHS England, 2023, pp. 8–12).</a:t>
            </a:r>
            <a:endParaRPr lang="en-US"/>
          </a:p>
          <a:p>
            <a:pPr marL="0" lvl="1"/>
            <a:endParaRPr lang="en-US" sz="2000" dirty="0">
              <a:solidFill>
                <a:srgbClr val="000000"/>
              </a:solidFill>
              <a:latin typeface="Arial"/>
              <a:ea typeface="Google Sans Text"/>
              <a:cs typeface="Arial"/>
            </a:endParaRPr>
          </a:p>
          <a:p>
            <a:r>
              <a:rPr lang="en-US" sz="2000" b="1">
                <a:solidFill>
                  <a:srgbClr val="7030A0"/>
                </a:solidFill>
                <a:latin typeface="Arial"/>
                <a:ea typeface="Google Sans Text"/>
                <a:cs typeface="Arial"/>
              </a:rPr>
              <a:t>Critical Evaluation:</a:t>
            </a:r>
          </a:p>
          <a:p>
            <a:pPr marL="228600" lvl="1" indent="-228600">
              <a:buFont typeface=""/>
              <a:buChar char="•"/>
            </a:pPr>
            <a:r>
              <a:rPr lang="en-US" sz="2000" b="1">
                <a:latin typeface="Arial"/>
                <a:ea typeface="Google Sans Text"/>
                <a:cs typeface="Arial"/>
              </a:rPr>
              <a:t>Retention Crisis:</a:t>
            </a:r>
            <a:r>
              <a:rPr lang="en-US" sz="2000">
                <a:latin typeface="Arial"/>
                <a:ea typeface="Google Sans Text"/>
                <a:cs typeface="Arial"/>
              </a:rPr>
              <a:t> Recruitment alone is "filling a leaking bucket" (Ferreira &amp; Collins, 2023, p. 368).</a:t>
            </a:r>
            <a:endParaRPr lang="en-US" sz="2000" dirty="0">
              <a:latin typeface="Arial"/>
              <a:ea typeface="Google Sans Text"/>
              <a:cs typeface="Arial"/>
            </a:endParaRPr>
          </a:p>
          <a:p>
            <a:pPr marL="228600" lvl="1" indent="-228600">
              <a:buFont typeface=""/>
              <a:buChar char="•"/>
            </a:pPr>
            <a:r>
              <a:rPr lang="en-US" sz="2000" b="1">
                <a:latin typeface="Arial"/>
                <a:ea typeface="Google Sans Text"/>
                <a:cs typeface="Arial"/>
              </a:rPr>
              <a:t>Risks:</a:t>
            </a:r>
            <a:r>
              <a:rPr lang="en-US" sz="2000">
                <a:latin typeface="Arial"/>
                <a:ea typeface="Google Sans Text"/>
                <a:cs typeface="Arial"/>
              </a:rPr>
              <a:t> Fast-track training &amp; "scope creep" of non-doctor roles (Ferreira &amp; Collins, 2023, p. 369).</a:t>
            </a:r>
            <a:endParaRPr lang="en-US"/>
          </a:p>
          <a:p>
            <a:pPr marL="0" lvl="1"/>
            <a:endParaRPr lang="en-US" sz="2000" dirty="0">
              <a:latin typeface="Arial"/>
              <a:ea typeface="Google Sans Text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2000" b="1">
                <a:solidFill>
                  <a:srgbClr val="7030A0"/>
                </a:solidFill>
                <a:latin typeface="Arial"/>
                <a:ea typeface="Google Sans Text"/>
                <a:cs typeface="Arial"/>
              </a:rPr>
              <a:t>Recommendation:</a:t>
            </a:r>
          </a:p>
          <a:p>
            <a:pPr marL="228600" lvl="1" indent="-228600">
              <a:buFont typeface=""/>
              <a:buChar char="•"/>
            </a:pPr>
            <a:r>
              <a:rPr lang="en-US" sz="2000" dirty="0" err="1">
                <a:latin typeface="Arial"/>
                <a:ea typeface="Google Sans Text"/>
                <a:cs typeface="Arial"/>
              </a:rPr>
              <a:t>Prioritise</a:t>
            </a:r>
            <a:r>
              <a:rPr lang="en-US" sz="2000" dirty="0">
                <a:latin typeface="Arial"/>
                <a:ea typeface="Google Sans Text"/>
                <a:cs typeface="Arial"/>
              </a:rPr>
              <a:t> staff retention, fair pay, and infrastructure over raw numbers (Ferreira &amp; Collins, 2023, p. 370).</a:t>
            </a:r>
            <a:endParaRPr lang="en-US" dirty="0"/>
          </a:p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F7FCF0A-9F81-ACCC-9F44-79E6BA4B82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423" y="1470240"/>
            <a:ext cx="3633545" cy="391293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3B3DA5D-655F-B737-3C5D-E8978A4B34EA}"/>
              </a:ext>
            </a:extLst>
          </p:cNvPr>
          <p:cNvSpPr txBox="1"/>
          <p:nvPr/>
        </p:nvSpPr>
        <p:spPr>
          <a:xfrm>
            <a:off x="589381" y="5808580"/>
            <a:ext cx="276885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latin typeface="Arial"/>
                <a:cs typeface="Arial"/>
              </a:rPr>
              <a:t>(NHS England, 2023)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4918423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233E8-1F76-83EA-068B-DC9B03C21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1672" y="-2678"/>
            <a:ext cx="9357739" cy="1509745"/>
          </a:xfrm>
        </p:spPr>
        <p:txBody>
          <a:bodyPr>
            <a:noAutofit/>
          </a:bodyPr>
          <a:lstStyle/>
          <a:p>
            <a:pPr algn="ctr"/>
            <a:r>
              <a:rPr lang="en-GB" sz="3600" b="1">
                <a:solidFill>
                  <a:srgbClr val="00B0F0"/>
                </a:solidFill>
                <a:latin typeface="Arial"/>
                <a:ea typeface="+mj-lt"/>
                <a:cs typeface="Arial"/>
              </a:rPr>
              <a:t>Evaluation of Current Care Provisions: Overview &amp; Demand</a:t>
            </a:r>
            <a:endParaRPr lang="en-US" sz="36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6A4CC6-77A3-71ED-39CE-6394938769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8006" y="317781"/>
            <a:ext cx="7236891" cy="5445076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400"/>
          </a:p>
          <a:p>
            <a:endParaRPr lang="en-GB" sz="14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AC08C6-4859-D7C8-E5B6-A287D2EB75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3479" y="1402326"/>
            <a:ext cx="6597138" cy="436060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E92E036-AE1A-0205-2E18-343D61B9A11F}"/>
              </a:ext>
            </a:extLst>
          </p:cNvPr>
          <p:cNvSpPr txBox="1"/>
          <p:nvPr/>
        </p:nvSpPr>
        <p:spPr>
          <a:xfrm>
            <a:off x="7770422" y="6062068"/>
            <a:ext cx="376843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/>
              <a:t>(Centre for Ageing Better, 2025, citing ONS data</a:t>
            </a:r>
            <a:r>
              <a:rPr lang="en-GB" dirty="0">
                <a:ea typeface="+mn-lt"/>
                <a:cs typeface="+mn-lt"/>
              </a:rPr>
              <a:t>)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5ADCCF-ECD2-7CC4-5260-BB8738F672A6}"/>
              </a:ext>
            </a:extLst>
          </p:cNvPr>
          <p:cNvSpPr txBox="1"/>
          <p:nvPr/>
        </p:nvSpPr>
        <p:spPr>
          <a:xfrm>
            <a:off x="1105571" y="2487536"/>
            <a:ext cx="5951659" cy="39432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DDF60D7-6D33-B20E-70B7-F71E79CBA321}"/>
              </a:ext>
            </a:extLst>
          </p:cNvPr>
          <p:cNvSpPr txBox="1"/>
          <p:nvPr/>
        </p:nvSpPr>
        <p:spPr>
          <a:xfrm>
            <a:off x="270387" y="1437968"/>
            <a:ext cx="6096000" cy="52937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solidFill>
                  <a:srgbClr val="7030A0"/>
                </a:solidFill>
                <a:latin typeface="Arial"/>
                <a:ea typeface="Google Sans Text"/>
                <a:cs typeface="Arial"/>
              </a:rPr>
              <a:t>Care Provisions:</a:t>
            </a:r>
            <a:endParaRPr lang="en-US"/>
          </a:p>
          <a:p>
            <a:pPr marL="228600" lvl="1" indent="-228600">
              <a:buFont typeface=""/>
              <a:buChar char="•"/>
            </a:pPr>
            <a:r>
              <a:rPr lang="en-US" sz="2000" b="1">
                <a:latin typeface="Arial"/>
                <a:ea typeface="Google Sans Text"/>
                <a:cs typeface="Arial"/>
              </a:rPr>
              <a:t>Domiciliary Care:</a:t>
            </a:r>
            <a:r>
              <a:rPr lang="en-US" sz="2000">
                <a:latin typeface="Arial"/>
                <a:ea typeface="Google Sans Text"/>
                <a:cs typeface="Arial"/>
              </a:rPr>
              <a:t> Personal care and support within the home. </a:t>
            </a:r>
            <a:endParaRPr lang="en-US" sz="2000" dirty="0">
              <a:latin typeface="Arial"/>
              <a:ea typeface="Google Sans Text"/>
              <a:cs typeface="Arial"/>
            </a:endParaRPr>
          </a:p>
          <a:p>
            <a:pPr marL="228600" lvl="1" indent="-228600">
              <a:buFont typeface=""/>
              <a:buChar char="•"/>
            </a:pPr>
            <a:r>
              <a:rPr lang="en-US" sz="2000" b="1">
                <a:latin typeface="Arial"/>
                <a:ea typeface="Google Sans Text"/>
                <a:cs typeface="Arial"/>
              </a:rPr>
              <a:t>Residential Care: </a:t>
            </a:r>
            <a:r>
              <a:rPr lang="en-US" sz="2000">
                <a:latin typeface="Arial"/>
                <a:ea typeface="Google Sans Text"/>
                <a:cs typeface="Arial"/>
              </a:rPr>
              <a:t>24-hour long-term personal or nursing care in specialized settings.</a:t>
            </a:r>
            <a:endParaRPr lang="en-US"/>
          </a:p>
          <a:p>
            <a:pPr marL="228600" lvl="1" indent="-228600">
              <a:buFont typeface=""/>
              <a:buChar char="•"/>
            </a:pPr>
            <a:endParaRPr lang="en-US" sz="2000" dirty="0">
              <a:latin typeface="Arial"/>
              <a:ea typeface="Google Sans Text"/>
              <a:cs typeface="Arial"/>
            </a:endParaRPr>
          </a:p>
          <a:p>
            <a:pPr marL="0" lvl="1"/>
            <a:endParaRPr lang="en-US" sz="2000" dirty="0">
              <a:solidFill>
                <a:srgbClr val="000000"/>
              </a:solidFill>
              <a:latin typeface="Arial"/>
              <a:ea typeface="Google Sans Text"/>
              <a:cs typeface="Arial"/>
            </a:endParaRPr>
          </a:p>
          <a:p>
            <a:r>
              <a:rPr lang="en-US" sz="2000" b="1">
                <a:solidFill>
                  <a:srgbClr val="7030A0"/>
                </a:solidFill>
                <a:latin typeface="Arial"/>
                <a:ea typeface="Google Sans Text"/>
                <a:cs typeface="Arial"/>
              </a:rPr>
              <a:t>Demographic Pressures:</a:t>
            </a:r>
          </a:p>
          <a:p>
            <a:pPr marL="228600" lvl="1" indent="-228600">
              <a:buFont typeface=""/>
              <a:buChar char="•"/>
            </a:pPr>
            <a:r>
              <a:rPr lang="en-US" sz="2000" b="1">
                <a:latin typeface="Arial"/>
                <a:ea typeface="Google Sans Text"/>
                <a:cs typeface="Arial"/>
              </a:rPr>
              <a:t>Population Growth:</a:t>
            </a:r>
            <a:r>
              <a:rPr lang="en-US" sz="2000">
                <a:latin typeface="Arial"/>
                <a:ea typeface="Google Sans Text"/>
                <a:cs typeface="Arial"/>
              </a:rPr>
              <a:t> Rising 85+ demographic driving demand (ONS, 2024). </a:t>
            </a:r>
            <a:endParaRPr lang="en-US" sz="2000" dirty="0">
              <a:latin typeface="Arial"/>
              <a:ea typeface="Google Sans Text"/>
              <a:cs typeface="Arial"/>
            </a:endParaRPr>
          </a:p>
          <a:p>
            <a:pPr marL="228600" lvl="1" indent="-228600">
              <a:buFont typeface=""/>
              <a:buChar char="•"/>
            </a:pPr>
            <a:r>
              <a:rPr lang="en-US" sz="2000" b="1">
                <a:latin typeface="Arial"/>
                <a:ea typeface="Google Sans Text"/>
                <a:cs typeface="Arial"/>
              </a:rPr>
              <a:t>Regional Disparities:</a:t>
            </a:r>
            <a:r>
              <a:rPr lang="en-US" sz="2000">
                <a:latin typeface="Arial"/>
                <a:ea typeface="Google Sans Text"/>
                <a:cs typeface="Arial"/>
              </a:rPr>
              <a:t> Rural/coastal areas face highest median age surges (</a:t>
            </a:r>
            <a:r>
              <a:rPr lang="en-US" sz="2000" i="1">
                <a:latin typeface="Arial"/>
                <a:ea typeface="Google Sans Text"/>
                <a:cs typeface="Arial"/>
              </a:rPr>
              <a:t>see map</a:t>
            </a:r>
            <a:r>
              <a:rPr lang="en-US" sz="2000">
                <a:latin typeface="Arial"/>
                <a:ea typeface="Google Sans Text"/>
                <a:cs typeface="Arial"/>
              </a:rPr>
              <a:t>) (Centre for Ageing Better, 2025). </a:t>
            </a:r>
            <a:endParaRPr lang="en-US" sz="2000" dirty="0">
              <a:latin typeface="Arial"/>
              <a:ea typeface="Google Sans Text"/>
              <a:cs typeface="Arial"/>
            </a:endParaRPr>
          </a:p>
          <a:p>
            <a:pPr marL="228600" lvl="1" indent="-228600">
              <a:buFont typeface=""/>
              <a:buChar char="•"/>
            </a:pPr>
            <a:r>
              <a:rPr lang="en-US" sz="2000" b="1">
                <a:latin typeface="Arial"/>
                <a:ea typeface="Google Sans Text"/>
                <a:cs typeface="Arial"/>
              </a:rPr>
              <a:t>Hospital Bottlenecks:</a:t>
            </a:r>
            <a:r>
              <a:rPr lang="en-US" sz="2000">
                <a:latin typeface="Arial"/>
                <a:ea typeface="Google Sans Text"/>
                <a:cs typeface="Arial"/>
              </a:rPr>
              <a:t> Frailty and multimorbidity delay hospital discharges (Centre for Ageing Better, 2025).</a:t>
            </a:r>
            <a:endParaRPr lang="en-US" sz="2000" dirty="0">
              <a:latin typeface="Arial"/>
              <a:ea typeface="Google Sans Text"/>
              <a:cs typeface="Arial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3007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E7139-C45E-922B-4503-AD4DD191C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3060"/>
            <a:ext cx="6631859" cy="1350143"/>
          </a:xfrm>
        </p:spPr>
        <p:txBody>
          <a:bodyPr/>
          <a:lstStyle/>
          <a:p>
            <a:pPr algn="ctr"/>
            <a:r>
              <a:rPr lang="en-GB" b="1">
                <a:solidFill>
                  <a:srgbClr val="0070C0"/>
                </a:solidFill>
                <a:ea typeface="+mj-lt"/>
                <a:cs typeface="+mj-lt"/>
              </a:rPr>
              <a:t>Critical Evaluation: Domiciliary Care</a:t>
            </a:r>
            <a:endParaRPr lang="en-US" b="1">
              <a:solidFill>
                <a:srgbClr val="0070C0"/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236BF2F-CECF-A5E7-DBFF-37A9907290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2744" y="1542948"/>
            <a:ext cx="6645349" cy="435133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03BFFAD-C228-08AD-DE4B-B30B82D99F9B}"/>
              </a:ext>
            </a:extLst>
          </p:cNvPr>
          <p:cNvSpPr txBox="1"/>
          <p:nvPr/>
        </p:nvSpPr>
        <p:spPr>
          <a:xfrm>
            <a:off x="7094231" y="477724"/>
            <a:ext cx="4883200" cy="64940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What Works (Strengths):</a:t>
            </a:r>
            <a:endParaRPr lang="en-US" sz="2000" dirty="0">
              <a:solidFill>
                <a:srgbClr val="7030A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 dirty="0">
                <a:latin typeface="Arial"/>
                <a:ea typeface="+mn-lt"/>
                <a:cs typeface="Arial"/>
              </a:rPr>
              <a:t>Person-Centred:</a:t>
            </a:r>
            <a:r>
              <a:rPr lang="en-GB" sz="2000" dirty="0">
                <a:latin typeface="Arial"/>
                <a:ea typeface="+mn-lt"/>
                <a:cs typeface="Arial"/>
              </a:rPr>
              <a:t> Care provided in a familiar home environment, preserving dignity (SCIE, 2022; The King's Fund, 2024).</a:t>
            </a:r>
          </a:p>
          <a:p>
            <a:pPr marL="285750" indent="-285750">
              <a:buFont typeface="Arial"/>
              <a:buChar char="•"/>
            </a:pPr>
            <a:r>
              <a:rPr lang="en-GB" sz="2000" b="1" dirty="0">
                <a:latin typeface="Arial"/>
                <a:ea typeface="+mn-lt"/>
                <a:cs typeface="Arial"/>
              </a:rPr>
              <a:t>Institutional Avoidance:</a:t>
            </a:r>
            <a:r>
              <a:rPr lang="en-GB" sz="2000" dirty="0">
                <a:latin typeface="Arial"/>
                <a:ea typeface="+mn-lt"/>
                <a:cs typeface="Arial"/>
              </a:rPr>
              <a:t> Delays or prevents costly long-term residential placements. </a:t>
            </a:r>
            <a:endParaRPr lang="en-GB" sz="2000" dirty="0">
              <a:latin typeface="Arial"/>
              <a:cs typeface="Arial"/>
            </a:endParaRPr>
          </a:p>
          <a:p>
            <a:endParaRPr lang="en-GB" sz="20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r>
              <a:rPr lang="en-GB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What Doesn't Work (Structural Gaps):</a:t>
            </a:r>
            <a:endParaRPr lang="en-GB" sz="2000" dirty="0">
              <a:solidFill>
                <a:srgbClr val="7030A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 dirty="0">
                <a:latin typeface="Arial"/>
                <a:ea typeface="+mn-lt"/>
                <a:cs typeface="Arial"/>
              </a:rPr>
              <a:t>Workforce Crisis:</a:t>
            </a:r>
            <a:r>
              <a:rPr lang="en-GB" sz="2000" dirty="0">
                <a:latin typeface="Arial"/>
                <a:ea typeface="+mn-lt"/>
                <a:cs typeface="Arial"/>
              </a:rPr>
              <a:t> 8.3% vacancy rate in adult social care, highest across UK sectors (</a:t>
            </a:r>
            <a:r>
              <a:rPr lang="en-GB" sz="2000" i="1" dirty="0">
                <a:latin typeface="Arial"/>
                <a:ea typeface="+mn-lt"/>
                <a:cs typeface="Arial"/>
              </a:rPr>
              <a:t>see chart</a:t>
            </a:r>
            <a:r>
              <a:rPr lang="en-GB" sz="2000" dirty="0">
                <a:latin typeface="Arial"/>
                <a:ea typeface="+mn-lt"/>
                <a:cs typeface="Arial"/>
              </a:rPr>
              <a:t>) (Skills for Care, 2024a). 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 dirty="0">
                <a:latin typeface="Arial"/>
                <a:ea typeface="+mn-lt"/>
                <a:cs typeface="Arial"/>
              </a:rPr>
              <a:t>Rationed Care:</a:t>
            </a:r>
            <a:r>
              <a:rPr lang="en-GB" sz="2000" dirty="0">
                <a:latin typeface="Arial"/>
                <a:ea typeface="+mn-lt"/>
                <a:cs typeface="Arial"/>
              </a:rPr>
              <a:t> Strict eligibility leaves </a:t>
            </a: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moderate needs unmet (The King's Fund, 2024).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Time-and-Task Model:</a:t>
            </a: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Brief visits default to passive 'doing for' care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(Skills for Care, 2024b).</a:t>
            </a:r>
          </a:p>
          <a:p>
            <a:pPr algn="l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8C2D19-114D-5E4C-B6B7-C22A476B4C71}"/>
              </a:ext>
            </a:extLst>
          </p:cNvPr>
          <p:cNvSpPr txBox="1"/>
          <p:nvPr/>
        </p:nvSpPr>
        <p:spPr>
          <a:xfrm>
            <a:off x="460302" y="6148248"/>
            <a:ext cx="26275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(Skills for Care, 2024a).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96733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464BC-3EC4-D319-6ADC-079434540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Critical </a:t>
            </a:r>
            <a:r>
              <a:rPr lang="en-GB" b="1">
                <a:solidFill>
                  <a:srgbClr val="0070C0"/>
                </a:solidFill>
              </a:rPr>
              <a:t>Evaluation: Residential</a:t>
            </a:r>
            <a:r>
              <a:rPr lang="en-GB" b="1" dirty="0">
                <a:solidFill>
                  <a:srgbClr val="0070C0"/>
                </a:solidFill>
              </a:rPr>
              <a:t> Care</a:t>
            </a:r>
            <a:endParaRPr lang="en-GB" dirty="0"/>
          </a:p>
          <a:p>
            <a:endParaRPr lang="en-GB" dirty="0"/>
          </a:p>
        </p:txBody>
      </p:sp>
      <p:pic>
        <p:nvPicPr>
          <p:cNvPr id="4" name="Content Placeholder 3" descr="Maps showing registered residential care home beds and homecare agencies per 100,000 people over 65.">
            <a:extLst>
              <a:ext uri="{FF2B5EF4-FFF2-40B4-BE49-F238E27FC236}">
                <a16:creationId xmlns:a16="http://schemas.microsoft.com/office/drawing/2014/main" id="{8FDA9EAB-EDA7-168C-7B36-0C62AE1075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103264" y="1900951"/>
            <a:ext cx="6094385" cy="39423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7162B4-4822-D886-6C50-C1DF495EAC04}"/>
              </a:ext>
            </a:extLst>
          </p:cNvPr>
          <p:cNvSpPr txBox="1"/>
          <p:nvPr/>
        </p:nvSpPr>
        <p:spPr>
          <a:xfrm>
            <a:off x="7776659" y="6149801"/>
            <a:ext cx="35854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(Care Quality Commission, 2024).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2C1B42-BE3D-EFC5-5304-95FAA1F9F1C8}"/>
              </a:ext>
            </a:extLst>
          </p:cNvPr>
          <p:cNvSpPr txBox="1"/>
          <p:nvPr/>
        </p:nvSpPr>
        <p:spPr>
          <a:xfrm>
            <a:off x="380050" y="1006725"/>
            <a:ext cx="5725771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What Works (Strengths):</a:t>
            </a:r>
            <a:endParaRPr lang="en-US" sz="2000" dirty="0">
              <a:solidFill>
                <a:srgbClr val="7030A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 dirty="0">
                <a:latin typeface="Arial"/>
                <a:ea typeface="+mn-lt"/>
                <a:cs typeface="Arial"/>
              </a:rPr>
              <a:t>24/7 Clinical Support:</a:t>
            </a:r>
            <a:r>
              <a:rPr lang="en-GB" sz="2000" dirty="0">
                <a:latin typeface="Arial"/>
                <a:ea typeface="+mn-lt"/>
                <a:cs typeface="Arial"/>
              </a:rPr>
              <a:t> Continuous supervision and skilled care for complex frailty and advanced dementia (CQC, 2024). 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 dirty="0">
                <a:latin typeface="Arial"/>
                <a:ea typeface="+mn-lt"/>
                <a:cs typeface="Arial"/>
              </a:rPr>
              <a:t>Social Inclusion:</a:t>
            </a:r>
            <a:r>
              <a:rPr lang="en-GB" sz="2000" dirty="0">
                <a:latin typeface="Arial"/>
                <a:ea typeface="+mn-lt"/>
                <a:cs typeface="Arial"/>
              </a:rPr>
              <a:t> Structured environment mitigates isolation and reduces emergency hospital admissions (The King's Fund, 2024).</a:t>
            </a:r>
            <a:endParaRPr lang="en-GB" sz="2000" dirty="0">
              <a:latin typeface="Arial"/>
              <a:cs typeface="Arial"/>
            </a:endParaRPr>
          </a:p>
          <a:p>
            <a:endParaRPr lang="en-GB" sz="20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r>
              <a:rPr lang="en-GB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What Doesn't Work (Structural Gaps):</a:t>
            </a:r>
            <a:endParaRPr lang="en-GB" sz="2000" b="1" dirty="0">
              <a:solidFill>
                <a:srgbClr val="7030A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 dirty="0">
                <a:latin typeface="Arial"/>
                <a:ea typeface="+mn-lt"/>
                <a:cs typeface="Arial"/>
              </a:rPr>
              <a:t>Geographic Disparities:</a:t>
            </a:r>
            <a:r>
              <a:rPr lang="en-GB" sz="2000" dirty="0">
                <a:latin typeface="Arial"/>
                <a:ea typeface="+mn-lt"/>
                <a:cs typeface="Arial"/>
              </a:rPr>
              <a:t> Regional variation in care home bed capacity creates a 'postcode lottery' (</a:t>
            </a:r>
            <a:r>
              <a:rPr lang="en-GB" sz="2000" i="1" dirty="0">
                <a:latin typeface="Arial"/>
                <a:ea typeface="+mn-lt"/>
                <a:cs typeface="Arial"/>
              </a:rPr>
              <a:t>see map</a:t>
            </a:r>
            <a:r>
              <a:rPr lang="en-GB" sz="2000" dirty="0">
                <a:latin typeface="Arial"/>
                <a:ea typeface="+mn-lt"/>
                <a:cs typeface="Arial"/>
              </a:rPr>
              <a:t>) (CQC, 2024). 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 dirty="0">
                <a:latin typeface="Arial"/>
                <a:ea typeface="+mn-lt"/>
                <a:cs typeface="Arial"/>
              </a:rPr>
              <a:t>Funding Inequities:</a:t>
            </a:r>
            <a:r>
              <a:rPr lang="en-GB" sz="2000" dirty="0">
                <a:latin typeface="Arial"/>
                <a:ea typeface="+mn-lt"/>
                <a:cs typeface="Arial"/>
              </a:rPr>
              <a:t> Two-tier model where self-funders cross-subsidize underfunded local authority placements (The King's Fund, 2024).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 dirty="0">
                <a:latin typeface="Arial"/>
                <a:ea typeface="+mn-lt"/>
                <a:cs typeface="Arial"/>
              </a:rPr>
              <a:t>Workforce Pressures:</a:t>
            </a:r>
            <a:r>
              <a:rPr lang="en-GB" sz="2000" dirty="0">
                <a:latin typeface="Arial"/>
                <a:ea typeface="+mn-lt"/>
                <a:cs typeface="Arial"/>
              </a:rPr>
              <a:t> Staffing shortages strain capacity and risk reduced personal autonomy (Skills for Care, 2024b).</a:t>
            </a:r>
            <a:endParaRPr lang="en-GB" sz="2000" dirty="0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36970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215092-705D-7D15-4814-8C81A0C6E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395" y="-3585"/>
            <a:ext cx="7352961" cy="1807305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rgbClr val="00B0F0"/>
                </a:solidFill>
                <a:ea typeface="+mj-lt"/>
                <a:cs typeface="+mj-lt"/>
              </a:rPr>
              <a:t>Technological Innovations: Assistive Technology and Remote Monitoring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0AB04-20FD-9EEB-42B0-4EFAAE81CF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394" y="1509845"/>
            <a:ext cx="7364243" cy="384366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Core Technologies &amp; Enablers:</a:t>
            </a:r>
            <a:endParaRPr lang="en-US" sz="2000" dirty="0">
              <a:solidFill>
                <a:srgbClr val="7030A0"/>
              </a:solidFill>
              <a:latin typeface="Arial"/>
              <a:ea typeface="+mn-lt"/>
              <a:cs typeface="Arial"/>
            </a:endParaRPr>
          </a:p>
          <a:p>
            <a:pPr>
              <a:buFont typeface="Arial"/>
            </a:pPr>
            <a:r>
              <a:rPr lang="en-GB" sz="2000" b="1" dirty="0">
                <a:latin typeface="Arial"/>
                <a:ea typeface="+mn-lt"/>
                <a:cs typeface="Arial"/>
              </a:rPr>
              <a:t>Ambient AI &amp; Remote Sensors:</a:t>
            </a:r>
            <a:r>
              <a:rPr lang="en-GB" sz="2000" dirty="0">
                <a:latin typeface="Arial"/>
                <a:ea typeface="+mn-lt"/>
                <a:cs typeface="Arial"/>
              </a:rPr>
              <a:t> Non-intrusive activity monitoring predicting fall risks and health decline (SCIE, 2022; DHSC, 2023b).</a:t>
            </a:r>
            <a:endParaRPr lang="en-GB" sz="20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000" b="1" dirty="0">
                <a:latin typeface="Arial"/>
                <a:ea typeface="+mn-lt"/>
                <a:cs typeface="Arial"/>
              </a:rPr>
              <a:t>Assistive Robotics</a:t>
            </a:r>
            <a:r>
              <a:rPr lang="en-GB" sz="2000" dirty="0">
                <a:latin typeface="Arial"/>
                <a:ea typeface="+mn-lt"/>
                <a:cs typeface="Arial"/>
              </a:rPr>
              <a:t>: Smart mobility aids supporting daily physical functions and occupational independence.</a:t>
            </a:r>
            <a:endParaRPr lang="en-GB" dirty="0"/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Critical Evaluation &amp; Systemic Barriers:</a:t>
            </a:r>
            <a:endParaRPr lang="en-GB" sz="2000" dirty="0">
              <a:solidFill>
                <a:srgbClr val="7030A0"/>
              </a:solidFill>
              <a:latin typeface="Arial"/>
              <a:ea typeface="+mn-lt"/>
              <a:cs typeface="Arial"/>
            </a:endParaRPr>
          </a:p>
          <a:p>
            <a:pPr>
              <a:buFont typeface="Arial"/>
            </a:pPr>
            <a:r>
              <a:rPr lang="en-GB" sz="2000" b="1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Empowerment vs. Privacy:</a:t>
            </a:r>
            <a:r>
              <a:rPr lang="en-GB" sz="2000" dirty="0">
                <a:latin typeface="Arial"/>
                <a:ea typeface="+mn-lt"/>
                <a:cs typeface="Arial"/>
              </a:rPr>
              <a:t> Promotes active living (Activity Theory) while safeguarding privacy (Human Rights Act 1998, art. 8).</a:t>
            </a:r>
            <a:endParaRPr lang="en-GB" sz="20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000" b="1" dirty="0">
                <a:latin typeface="Arial"/>
                <a:ea typeface="+mn-lt"/>
                <a:cs typeface="Arial"/>
              </a:rPr>
              <a:t>Digital Exclusion:</a:t>
            </a:r>
            <a:r>
              <a:rPr lang="en-GB" sz="2000" dirty="0">
                <a:latin typeface="Arial"/>
                <a:ea typeface="+mn-lt"/>
                <a:cs typeface="Arial"/>
              </a:rPr>
              <a:t> Systemic digital divide leaves older adults without skills or access (Centre for Ageing Better, 2024).</a:t>
            </a:r>
            <a:endParaRPr lang="en-GB" dirty="0"/>
          </a:p>
          <a:p>
            <a:pPr>
              <a:buFont typeface="Arial"/>
            </a:pPr>
            <a:r>
              <a:rPr lang="en-GB" sz="2000" b="1" dirty="0">
                <a:latin typeface="Arial"/>
                <a:ea typeface="+mn-lt"/>
                <a:cs typeface="Arial"/>
              </a:rPr>
              <a:t>Economic Barriers:</a:t>
            </a:r>
            <a:r>
              <a:rPr lang="en-GB" sz="2000" dirty="0">
                <a:latin typeface="Arial"/>
                <a:ea typeface="+mn-lt"/>
                <a:cs typeface="Arial"/>
              </a:rPr>
              <a:t> High implementation costs and uneven council funding limit equitable access (DHSC, 2023b).</a:t>
            </a:r>
            <a:endParaRPr lang="en-GB" dirty="0"/>
          </a:p>
          <a:p>
            <a:pPr>
              <a:buFont typeface="Arial"/>
            </a:pPr>
            <a:endParaRPr lang="en-GB" sz="20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GB" sz="1800" b="1" dirty="0">
              <a:solidFill>
                <a:srgbClr val="FF0000"/>
              </a:solidFill>
              <a:latin typeface="Arial"/>
              <a:cs typeface="Arial"/>
            </a:endParaRPr>
          </a:p>
          <a:p>
            <a:endParaRPr lang="en-GB" sz="11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D9EC37-8857-75B7-889E-2445872CE9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3054"/>
          <a:stretch>
            <a:fillRect/>
          </a:stretch>
        </p:blipFill>
        <p:spPr>
          <a:xfrm>
            <a:off x="7334481" y="10"/>
            <a:ext cx="4857519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FE98664-8FE6-EEC9-A8C2-F913E95FFCAB}"/>
              </a:ext>
            </a:extLst>
          </p:cNvPr>
          <p:cNvSpPr txBox="1"/>
          <p:nvPr/>
        </p:nvSpPr>
        <p:spPr>
          <a:xfrm>
            <a:off x="10683173" y="6488769"/>
            <a:ext cx="151037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(ZEISS, 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87282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3A4C0-4D61-4711-96BE-81496E4F4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>
                <a:solidFill>
                  <a:srgbClr val="00B0F0"/>
                </a:solidFill>
                <a:latin typeface="Arial"/>
                <a:ea typeface="+mj-lt"/>
                <a:cs typeface="Arial"/>
              </a:rPr>
              <a:t>Safeguarding &amp; Case Study: Balancing Protection and Empowerment</a:t>
            </a:r>
            <a:endParaRPr lang="en-US" sz="3600" b="1">
              <a:solidFill>
                <a:srgbClr val="00B0F0"/>
              </a:solidFill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C39521-1D9F-BEAF-6269-63DFFF545C9B}"/>
              </a:ext>
            </a:extLst>
          </p:cNvPr>
          <p:cNvSpPr txBox="1"/>
          <p:nvPr/>
        </p:nvSpPr>
        <p:spPr>
          <a:xfrm>
            <a:off x="7944603" y="1487442"/>
            <a:ext cx="4241277" cy="52937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Case Study: Clare Court (Birmingham):</a:t>
            </a:r>
            <a:endParaRPr lang="en-US" dirty="0"/>
          </a:p>
          <a:p>
            <a:pPr marL="342900" indent="-342900">
              <a:buFont typeface="Arial"/>
              <a:buChar char="•"/>
            </a:pPr>
            <a:r>
              <a:rPr lang="en-US" sz="2000" b="1" dirty="0">
                <a:latin typeface="Arial"/>
                <a:ea typeface="+mn-lt"/>
                <a:cs typeface="Arial"/>
              </a:rPr>
              <a:t>Context</a:t>
            </a:r>
            <a:r>
              <a:rPr lang="en-US" sz="2000" dirty="0">
                <a:latin typeface="Arial"/>
                <a:ea typeface="+mn-lt"/>
                <a:cs typeface="Arial"/>
              </a:rPr>
              <a:t>: 80-bed dementia and nursing home supporting diverse cultural needs (SCIE, 2023).</a:t>
            </a:r>
            <a:endParaRPr lang="en-US" dirty="0"/>
          </a:p>
          <a:p>
            <a:pPr marL="342900" indent="-342900">
              <a:buFont typeface="Arial"/>
              <a:buChar char="•"/>
            </a:pPr>
            <a:r>
              <a:rPr lang="en-US" sz="2000" b="1" dirty="0">
                <a:latin typeface="Arial"/>
                <a:ea typeface="+mn-lt"/>
                <a:cs typeface="Arial"/>
              </a:rPr>
              <a:t>Empowering Practice:</a:t>
            </a:r>
            <a:r>
              <a:rPr lang="en-US" sz="2000" dirty="0">
                <a:latin typeface="Arial"/>
                <a:ea typeface="+mn-lt"/>
                <a:cs typeface="Arial"/>
              </a:rPr>
              <a:t> Multilingual staff, culturally tailored dining, and community freedom over institutional confinement (SCIE, 2023).</a:t>
            </a:r>
            <a:endParaRPr lang="en-US" dirty="0"/>
          </a:p>
          <a:p>
            <a:pPr marL="342900" indent="-342900">
              <a:buFont typeface="Arial"/>
              <a:buChar char="•"/>
            </a:pPr>
            <a:r>
              <a:rPr lang="en-US" sz="2000" b="1" dirty="0">
                <a:latin typeface="Arial"/>
                <a:ea typeface="+mn-lt"/>
                <a:cs typeface="Arial"/>
              </a:rPr>
              <a:t>Proportionate Outcome:</a:t>
            </a:r>
            <a:r>
              <a:rPr lang="en-US" sz="2000" dirty="0">
                <a:latin typeface="Arial"/>
                <a:ea typeface="+mn-lt"/>
                <a:cs typeface="Arial"/>
              </a:rPr>
              <a:t> Dementia-trained workforce enabling positive risk-taking without restrictive controls (SCIE, 2023; DHSC, 2023a).</a:t>
            </a:r>
            <a:endParaRPr lang="en-US" dirty="0"/>
          </a:p>
          <a:p>
            <a:endParaRPr lang="en-US" sz="2000" b="1" dirty="0">
              <a:solidFill>
                <a:srgbClr val="7030A0"/>
              </a:solidFill>
              <a:latin typeface="Arial"/>
              <a:cs typeface="Arial"/>
            </a:endParaRPr>
          </a:p>
          <a:p>
            <a:pPr algn="l"/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2EE3AFD-286D-414F-03B5-D8202A03A8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358" y="1691941"/>
            <a:ext cx="4232443" cy="443154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7030A0"/>
                </a:solidFill>
                <a:latin typeface="Arial"/>
                <a:cs typeface="Arial"/>
              </a:rPr>
              <a:t>Safeguarding Principles &amp; Empowerment</a:t>
            </a:r>
            <a:endParaRPr lang="en-US" sz="2000" dirty="0">
              <a:solidFill>
                <a:srgbClr val="7030A0"/>
              </a:solidFill>
              <a:latin typeface="Arial"/>
              <a:cs typeface="Arial"/>
            </a:endParaRPr>
          </a:p>
          <a:p>
            <a:r>
              <a:rPr lang="en-US" sz="2000" b="1" dirty="0">
                <a:latin typeface="Arial"/>
                <a:ea typeface="+mn-lt"/>
                <a:cs typeface="Arial"/>
              </a:rPr>
              <a:t>Six Core Principles: </a:t>
            </a:r>
            <a:r>
              <a:rPr lang="en-US" sz="2000" dirty="0">
                <a:latin typeface="Arial"/>
                <a:ea typeface="+mn-lt"/>
                <a:cs typeface="Arial"/>
              </a:rPr>
              <a:t>Empowerment, prevention, protection, proportionality, partnership, accountability (Care Act 2014; SCIE, 2024).</a:t>
            </a:r>
            <a:endParaRPr lang="en-US" dirty="0"/>
          </a:p>
          <a:p>
            <a:r>
              <a:rPr lang="en-US" sz="2000" b="1" dirty="0">
                <a:latin typeface="Arial"/>
                <a:ea typeface="+mn-lt"/>
                <a:cs typeface="Arial"/>
              </a:rPr>
              <a:t>Empowerment Focus: </a:t>
            </a:r>
            <a:r>
              <a:rPr lang="en-US" sz="2000" dirty="0">
                <a:latin typeface="Arial"/>
                <a:ea typeface="+mn-lt"/>
                <a:cs typeface="Arial"/>
              </a:rPr>
              <a:t>Person-led choices and cultural identity over institutional control (SCIE, 2024).</a:t>
            </a:r>
            <a:endParaRPr lang="en-US" dirty="0"/>
          </a:p>
          <a:p>
            <a:r>
              <a:rPr lang="en-US" sz="2000" b="1" dirty="0">
                <a:latin typeface="Arial"/>
                <a:ea typeface="+mn-lt"/>
                <a:cs typeface="Arial"/>
              </a:rPr>
              <a:t>Proportional Action:</a:t>
            </a:r>
            <a:r>
              <a:rPr lang="en-US" sz="2000" dirty="0">
                <a:latin typeface="Arial"/>
                <a:ea typeface="+mn-lt"/>
                <a:cs typeface="Arial"/>
              </a:rPr>
              <a:t> Least intrusive support enabling positive risk-taking and community freedom (DHSC, 2023a; SCIE, 2023).</a:t>
            </a:r>
            <a:endParaRPr lang="en-US" dirty="0"/>
          </a:p>
          <a:p>
            <a:endParaRPr lang="en-US" sz="2000" b="1" dirty="0">
              <a:latin typeface="Arial"/>
              <a:cs typeface="Arial"/>
            </a:endParaRPr>
          </a:p>
          <a:p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2C68322-1863-027A-FFA4-5E37440E27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1447" y="1483895"/>
            <a:ext cx="3830054" cy="314157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B5146A4-E117-D756-F4BD-F16F6111F02D}"/>
              </a:ext>
            </a:extLst>
          </p:cNvPr>
          <p:cNvSpPr txBox="1"/>
          <p:nvPr/>
        </p:nvSpPr>
        <p:spPr>
          <a:xfrm>
            <a:off x="5102628" y="4820483"/>
            <a:ext cx="25935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</a:t>
            </a:r>
            <a:r>
              <a:rPr lang="en-GB" dirty="0"/>
              <a:t>Carehome.co.uk,</a:t>
            </a:r>
            <a:r>
              <a:rPr lang="en-US" dirty="0">
                <a:ea typeface="+mn-lt"/>
                <a:cs typeface="+mn-lt"/>
              </a:rPr>
              <a:t> 2026)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9911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1CE59-B75D-642F-76F6-BC79E01CAA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572" y="627290"/>
            <a:ext cx="4656514" cy="1616203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>
                <a:solidFill>
                  <a:srgbClr val="00B0F0"/>
                </a:solidFill>
                <a:latin typeface="Arial"/>
                <a:ea typeface="+mj-lt"/>
                <a:cs typeface="Arial"/>
              </a:rPr>
              <a:t>Strategic Recommendations: Policy, Workforce &amp; Technology</a:t>
            </a:r>
            <a:endParaRPr lang="en-US" sz="3600" dirty="0">
              <a:latin typeface="Arial"/>
              <a:cs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930C0B-2A93-1799-074C-E5DA5F1A58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7125" y="2498022"/>
            <a:ext cx="2755068" cy="357384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273520-B0F8-6640-18A4-402F11D4BD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6571" y="689481"/>
            <a:ext cx="6326840" cy="526120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buNone/>
            </a:pPr>
            <a:r>
              <a:rPr lang="en-GB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Workforce Retention &amp; Fair Pay:</a:t>
            </a:r>
            <a:endParaRPr lang="en-US" dirty="0"/>
          </a:p>
          <a:p>
            <a:pPr marL="0" indent="0" algn="just">
              <a:buNone/>
            </a:pPr>
            <a:r>
              <a:rPr lang="en-GB" sz="2000" b="1" dirty="0">
                <a:latin typeface="Arial"/>
                <a:ea typeface="+mn-lt"/>
                <a:cs typeface="Arial"/>
              </a:rPr>
              <a:t>Issue:</a:t>
            </a:r>
            <a:r>
              <a:rPr lang="en-GB" sz="2000" dirty="0">
                <a:latin typeface="Arial"/>
                <a:ea typeface="+mn-lt"/>
                <a:cs typeface="Arial"/>
              </a:rPr>
              <a:t> 8.3% vacancy rate driving turnover in domiciliary care (Skills for Care, 2024a).</a:t>
            </a:r>
            <a:endParaRPr lang="en-GB" dirty="0"/>
          </a:p>
          <a:p>
            <a:pPr marL="0" indent="0" algn="just">
              <a:buNone/>
            </a:pPr>
            <a:r>
              <a:rPr lang="en-GB" sz="2000" b="1" dirty="0">
                <a:latin typeface="Arial"/>
                <a:ea typeface="+mn-lt"/>
                <a:cs typeface="Arial"/>
              </a:rPr>
              <a:t>Action:</a:t>
            </a:r>
            <a:r>
              <a:rPr lang="en-GB" sz="2000" dirty="0">
                <a:latin typeface="Arial"/>
                <a:ea typeface="+mn-lt"/>
                <a:cs typeface="Arial"/>
              </a:rPr>
              <a:t> Implement national Fair Pay Agreement and accredited career progression (Skills for Care, 2024b).</a:t>
            </a:r>
            <a:endParaRPr lang="en-GB" dirty="0"/>
          </a:p>
          <a:p>
            <a:pPr marL="0" indent="0" algn="just">
              <a:buNone/>
            </a:pPr>
            <a:r>
              <a:rPr lang="en-GB" sz="2000" b="1" dirty="0">
                <a:latin typeface="Arial"/>
                <a:ea typeface="+mn-lt"/>
                <a:cs typeface="Arial"/>
              </a:rPr>
              <a:t>Solution:</a:t>
            </a:r>
            <a:r>
              <a:rPr lang="en-GB" sz="2000" dirty="0">
                <a:latin typeface="Arial"/>
                <a:ea typeface="+mn-lt"/>
                <a:cs typeface="Arial"/>
              </a:rPr>
              <a:t> Ring-fenced central funding to relieve local council deficits (The King's Fund, 2024).</a:t>
            </a:r>
            <a:endParaRPr lang="en-GB" dirty="0"/>
          </a:p>
          <a:p>
            <a:pPr marL="0" indent="0" algn="just">
              <a:buNone/>
            </a:pPr>
            <a:r>
              <a:rPr lang="en-GB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Universal Digital Inclusion:</a:t>
            </a:r>
            <a:endParaRPr lang="en-GB" b="1" dirty="0">
              <a:solidFill>
                <a:srgbClr val="7030A0"/>
              </a:solidFill>
            </a:endParaRPr>
          </a:p>
          <a:p>
            <a:pPr marL="0" indent="0" algn="just">
              <a:buNone/>
            </a:pPr>
            <a:r>
              <a:rPr lang="en-GB" sz="2000" b="1" dirty="0">
                <a:latin typeface="Arial"/>
                <a:ea typeface="+mn-lt"/>
                <a:cs typeface="Arial"/>
              </a:rPr>
              <a:t>Issue:</a:t>
            </a:r>
            <a:r>
              <a:rPr lang="en-GB" sz="2000" dirty="0">
                <a:latin typeface="Arial"/>
                <a:ea typeface="+mn-lt"/>
                <a:cs typeface="Arial"/>
              </a:rPr>
              <a:t> Systemic digital divide bars older adults from assistive tech (Centre for Ageing Better, 2024).</a:t>
            </a:r>
            <a:endParaRPr lang="en-GB" dirty="0"/>
          </a:p>
          <a:p>
            <a:pPr marL="0" indent="0" algn="just">
              <a:buNone/>
            </a:pPr>
            <a:r>
              <a:rPr lang="en-GB" sz="2000" b="1" dirty="0">
                <a:latin typeface="Arial"/>
                <a:ea typeface="+mn-lt"/>
                <a:cs typeface="Arial"/>
              </a:rPr>
              <a:t>Action:</a:t>
            </a:r>
            <a:r>
              <a:rPr lang="en-GB" sz="2000" dirty="0">
                <a:latin typeface="Arial"/>
                <a:ea typeface="+mn-lt"/>
                <a:cs typeface="Arial"/>
              </a:rPr>
              <a:t> Embed digital access and literacy training into Care Act assessments (DHSC, 2023a).</a:t>
            </a:r>
            <a:endParaRPr lang="en-GB" dirty="0"/>
          </a:p>
          <a:p>
            <a:pPr marL="0" indent="0" algn="just">
              <a:buNone/>
            </a:pPr>
            <a:r>
              <a:rPr lang="en-GB" sz="2000" b="1" dirty="0">
                <a:latin typeface="Arial"/>
                <a:ea typeface="+mn-lt"/>
                <a:cs typeface="Arial"/>
              </a:rPr>
              <a:t>Solution: </a:t>
            </a:r>
            <a:r>
              <a:rPr lang="en-GB" sz="2000" dirty="0">
                <a:latin typeface="Arial"/>
                <a:ea typeface="+mn-lt"/>
                <a:cs typeface="Arial"/>
              </a:rPr>
              <a:t>Targeted capital grants to overcome local procurement gaps (SCIE, 2022).</a:t>
            </a:r>
            <a:endParaRPr lang="en-GB" dirty="0"/>
          </a:p>
          <a:p>
            <a:pPr marL="0" indent="0">
              <a:buNone/>
            </a:pPr>
            <a:endParaRPr lang="en-GB" sz="20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600" dirty="0">
              <a:solidFill>
                <a:srgbClr val="FF0000"/>
              </a:solidFill>
              <a:latin typeface="Arial"/>
              <a:cs typeface="Arial"/>
            </a:endParaRPr>
          </a:p>
          <a:p>
            <a:endParaRPr lang="en-GB" sz="1100" dirty="0"/>
          </a:p>
          <a:p>
            <a:endParaRPr lang="en-GB" sz="110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AF08BBE-71A7-AEFC-F970-93C6BF79B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1C42412-D66A-A89A-CBAD-067355BA7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19F63095-BD54-33B2-6873-1DC4DF820D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29D6D554-3DDA-1401-E216-B14A689CC4FB}"/>
              </a:ext>
            </a:extLst>
          </p:cNvPr>
          <p:cNvSpPr txBox="1"/>
          <p:nvPr/>
        </p:nvSpPr>
        <p:spPr>
          <a:xfrm>
            <a:off x="787425" y="6071867"/>
            <a:ext cx="33537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(Public Health Agency, 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93055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422A2-D664-D625-3915-4B195E2F9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394" y="33286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B0F0"/>
                </a:solidFill>
                <a:ea typeface="+mj-lt"/>
                <a:cs typeface="+mj-lt"/>
              </a:rPr>
              <a:t>Conclusion &amp; Future Outlook in Reablement Care</a:t>
            </a:r>
            <a:endParaRPr lang="en-US" sz="3600" b="1">
              <a:solidFill>
                <a:srgbClr val="00B0F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658E3C-1843-B212-3075-6F1E9704F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406" y="886383"/>
            <a:ext cx="8349917" cy="365445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buNone/>
            </a:pPr>
            <a:r>
              <a:rPr lang="en-US" sz="2000" b="1" dirty="0" err="1">
                <a:solidFill>
                  <a:srgbClr val="7030A0"/>
                </a:solidFill>
                <a:latin typeface="Arial"/>
                <a:cs typeface="Arial"/>
              </a:rPr>
              <a:t>Reablement</a:t>
            </a:r>
            <a:r>
              <a:rPr lang="en-US" sz="2000" b="1" dirty="0">
                <a:solidFill>
                  <a:srgbClr val="7030A0"/>
                </a:solidFill>
                <a:latin typeface="Arial"/>
                <a:cs typeface="Arial"/>
              </a:rPr>
              <a:t> &amp; Autonomy:</a:t>
            </a:r>
            <a:endParaRPr lang="en-US" dirty="0"/>
          </a:p>
          <a:p>
            <a:pPr algn="just"/>
            <a:r>
              <a:rPr lang="en-US" sz="2000" dirty="0">
                <a:latin typeface="Arial"/>
                <a:cs typeface="Arial"/>
              </a:rPr>
              <a:t>Shifts adult care from dependency to restorative self-reliance and dignity (SCIE, 2022).</a:t>
            </a:r>
          </a:p>
          <a:p>
            <a:pPr algn="just"/>
            <a:r>
              <a:rPr lang="en-US" sz="2000" dirty="0">
                <a:latin typeface="Arial"/>
                <a:cs typeface="Arial"/>
              </a:rPr>
              <a:t>Promotes person-</a:t>
            </a:r>
            <a:r>
              <a:rPr lang="en-US" sz="2000" dirty="0" err="1">
                <a:latin typeface="Arial"/>
                <a:cs typeface="Arial"/>
              </a:rPr>
              <a:t>centred</a:t>
            </a:r>
            <a:r>
              <a:rPr lang="en-US" sz="2000" dirty="0">
                <a:latin typeface="Arial"/>
                <a:cs typeface="Arial"/>
              </a:rPr>
              <a:t> choice aligned with statutory wellbeing duties (DHSC, 2023a).</a:t>
            </a:r>
          </a:p>
          <a:p>
            <a:pPr marL="0" indent="0" algn="just">
              <a:buNone/>
            </a:pPr>
            <a:r>
              <a:rPr lang="en-US" sz="2000" b="1" dirty="0">
                <a:solidFill>
                  <a:srgbClr val="7030A0"/>
                </a:solidFill>
                <a:latin typeface="Arial"/>
                <a:cs typeface="Arial"/>
              </a:rPr>
              <a:t>Addressing Structural Challenges:</a:t>
            </a:r>
          </a:p>
          <a:p>
            <a:pPr algn="just"/>
            <a:r>
              <a:rPr lang="en-US" sz="2000" dirty="0">
                <a:latin typeface="Arial"/>
                <a:cs typeface="Arial"/>
              </a:rPr>
              <a:t>Overcoming workforce turnover, underfunding, and digital exclusion (Skills for Care, 2024a; Centre for Ageing Better, 2024).</a:t>
            </a:r>
          </a:p>
          <a:p>
            <a:pPr algn="just"/>
            <a:r>
              <a:rPr lang="en-US" sz="2000" dirty="0">
                <a:latin typeface="Arial"/>
                <a:cs typeface="Arial"/>
              </a:rPr>
              <a:t>Transitioning from institutional risk aversion to proportionate empowerment (SCIE, 2024).</a:t>
            </a:r>
          </a:p>
          <a:p>
            <a:pPr marL="0" indent="0" algn="just">
              <a:buNone/>
            </a:pPr>
            <a:r>
              <a:rPr lang="en-US" sz="2000" b="1" dirty="0">
                <a:solidFill>
                  <a:srgbClr val="7030A0"/>
                </a:solidFill>
                <a:latin typeface="Arial"/>
                <a:cs typeface="Arial"/>
              </a:rPr>
              <a:t>Strategic Priorities:</a:t>
            </a:r>
          </a:p>
          <a:p>
            <a:pPr algn="just"/>
            <a:r>
              <a:rPr lang="en-US" sz="2000" dirty="0">
                <a:latin typeface="Arial"/>
                <a:cs typeface="Arial"/>
              </a:rPr>
              <a:t>Systemic NHS and social care integration (The King's Fund, 2024).</a:t>
            </a:r>
          </a:p>
          <a:p>
            <a:pPr algn="just"/>
            <a:r>
              <a:rPr lang="en-US" sz="2000" dirty="0">
                <a:latin typeface="Arial"/>
                <a:cs typeface="Arial"/>
              </a:rPr>
              <a:t>Fair pay frameworks and equitable access to restorative innovations (Skills for Care, 2024b).</a:t>
            </a:r>
          </a:p>
          <a:p>
            <a:pPr marL="0" indent="0">
              <a:buNone/>
            </a:pPr>
            <a:endParaRPr lang="en-US" sz="2000" b="1" dirty="0">
              <a:solidFill>
                <a:srgbClr val="7030A0"/>
              </a:solidFill>
              <a:latin typeface="Arial"/>
              <a:cs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591ABE-6820-9B71-F0C4-C8D2F1FAEC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4005" y="1365455"/>
            <a:ext cx="3325763" cy="278744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9D01093-03C5-A7CF-7BA8-C9AFEC229C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-1099"/>
          <a:stretch>
            <a:fillRect/>
          </a:stretch>
        </p:blipFill>
        <p:spPr>
          <a:xfrm>
            <a:off x="9266675" y="5680175"/>
            <a:ext cx="2534119" cy="8479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77AC391-DB92-0A87-247E-523AE4A5EC3E}"/>
              </a:ext>
            </a:extLst>
          </p:cNvPr>
          <p:cNvSpPr txBox="1"/>
          <p:nvPr/>
        </p:nvSpPr>
        <p:spPr>
          <a:xfrm>
            <a:off x="9274510" y="4182727"/>
            <a:ext cx="22596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(iStock, 2024)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1600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3E48D-8069-8207-FD01-2BB9A4717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232" y="-77327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b="1">
                <a:solidFill>
                  <a:srgbClr val="7030A0"/>
                </a:solidFill>
              </a:rPr>
              <a:t>REFERENCE LIST</a:t>
            </a:r>
            <a:endParaRPr lang="en-US" sz="4800">
              <a:solidFill>
                <a:srgbClr val="7030A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24E52-CEC0-9462-C57E-A27EF95E1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32" y="842399"/>
            <a:ext cx="11105535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Burn, E., Redgate, S., Needham, C. and Peckham, S. (2023) 'Implementing England’s Care Act 2014: was the Act a success and when will we know?', </a:t>
            </a:r>
            <a:r>
              <a:rPr lang="en-GB" sz="1600" i="1">
                <a:highlight>
                  <a:srgbClr val="FFFFFF"/>
                </a:highlight>
                <a:latin typeface="Arial"/>
                <a:cs typeface="Arial"/>
              </a:rPr>
              <a:t>International  Journal of Care and Caring,</a:t>
            </a:r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 8(1), pp. 47–63., Available at: 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https://bristoluniversitypressdigital.com/view/journals/ijcc/8/1/article-p47.xml</a:t>
            </a:r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 (Accessed: 26 September 2026).</a:t>
            </a:r>
            <a:endParaRPr lang="en-GB" sz="160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Care Act 2014, c. 23.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https://www.legislation.gov.uk/ukpga/2014/23/contents</a:t>
            </a:r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  (Accessed: 23 September 2026).</a:t>
            </a:r>
            <a:endParaRPr lang="en-GB" sz="160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Carehome.co.uk (2026) Clare Court care home, Birmingham.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https://www.carehome.co.uk/carehome.cfm/searchazref/73244/startpage/2</a:t>
            </a:r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  (Accessed: 10 October 2026).</a:t>
            </a:r>
            <a:endParaRPr lang="en-GB" sz="160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Caring for Care (2024) Empowerment in health and social care.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https://caringforcare.co.uk/empowerment-in-healthcare/</a:t>
            </a:r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  (Accessed: 16 September 2026).</a:t>
            </a:r>
            <a:endParaRPr lang="en-GB" sz="160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Centre for Ageing Better (2024) Digital inclusion: our resources focused on helping more people be enabled to access the internet and technology that will benefit them in later life.</a:t>
            </a:r>
            <a:r>
              <a:rPr lang="en-GB" sz="1600" i="1">
                <a:highlight>
                  <a:srgbClr val="FFFFFF"/>
                </a:highlight>
                <a:latin typeface="Arial"/>
                <a:cs typeface="Arial"/>
              </a:rPr>
              <a:t> London: Centre for Ageing Better.</a:t>
            </a:r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6"/>
              </a:rPr>
              <a:t>https://ageing-better.org.uk/digital-inclusion</a:t>
            </a:r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  (Accessed: 5 October 2026).</a:t>
            </a:r>
            <a:endParaRPr lang="en-GB" sz="160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Centre for Ageing Better (2025) The State of Ageing 2025. </a:t>
            </a:r>
            <a:r>
              <a:rPr lang="en-GB" sz="1600" i="1">
                <a:highlight>
                  <a:srgbClr val="FFFFFF"/>
                </a:highlight>
                <a:latin typeface="Arial"/>
                <a:cs typeface="Arial"/>
              </a:rPr>
              <a:t>London: Centre for Ageing Better. </a:t>
            </a:r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7"/>
              </a:rPr>
              <a:t>https://ageing-better.org.uk/summary-state-ageing-2025</a:t>
            </a:r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 (Accessed: 3 October 2026).</a:t>
            </a:r>
            <a:endParaRPr lang="en-GB" sz="160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CQC (2024) The state of health care and adult social care in England 2023/24. </a:t>
            </a:r>
            <a:r>
              <a:rPr lang="en-GB" sz="1600" i="1">
                <a:highlight>
                  <a:srgbClr val="FFFFFF"/>
                </a:highlight>
                <a:latin typeface="Arial"/>
                <a:cs typeface="Arial"/>
              </a:rPr>
              <a:t>Newcastle upon Tyne: Care Quality Commission.</a:t>
            </a:r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8"/>
              </a:rPr>
              <a:t>https://www.cqc.org.uk/publications/major-report/state-care/2023-2024/access/asc</a:t>
            </a:r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  (Accessed: 11 October 2026).</a:t>
            </a:r>
            <a:endParaRPr lang="en-GB" sz="160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CMI Health (2023) The Activity Theory of Aging,</a:t>
            </a:r>
            <a:r>
              <a:rPr lang="en-GB" sz="1600" i="1">
                <a:highlight>
                  <a:srgbClr val="FFFFFF"/>
                </a:highlight>
                <a:latin typeface="Arial"/>
                <a:cs typeface="Arial"/>
              </a:rPr>
              <a:t> CMI Health Blog, 21 September [online]. </a:t>
            </a:r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9"/>
              </a:rPr>
              <a:t>https://www.cmihealth.com/blogs/news/the-activity-theory-of-aging-cmi-health-blog</a:t>
            </a:r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  (Accessed: 21 September 2026).</a:t>
            </a:r>
            <a:endParaRPr lang="en-GB" sz="160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D57863-3435-0E03-AA44-BA9E2AD365DE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b="-1099"/>
          <a:stretch>
            <a:fillRect/>
          </a:stretch>
        </p:blipFill>
        <p:spPr>
          <a:xfrm>
            <a:off x="10004094" y="6147207"/>
            <a:ext cx="2116249" cy="7127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741328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92791-9443-3683-5F5F-7C360BD32D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361" y="485980"/>
            <a:ext cx="11240729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Cumming, E. and Henry, W.E. (1961) Growing Old: The Process of Disengagement. 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New York: Basic Books.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, pp. 14–16.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Department of Health and Social Care (DHSC) (2023a) Care and support statutory guidance. 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London: Department of Health and Social Care.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https://www.gov.uk/government/publications/care-act-statutory-guidance/care-and-support-statutory-guidance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 8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Department of Health and Social Care (DHSC) (2023b) Care data matters: a roadmap for better adult social care data.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London: Department of Health and Social Care.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https://www.gov.uk/government/publications/care-data-matters-a-roadmap-for-better-adult-social-care-data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 (Accessed: 4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Engel, G.L. (1977) 'The need for a new medical model: A challenge for biomedicine',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Science, 196(4286), pp. 129–136.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https://pubmed.ncbi.nlm.nih.gov/847460/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 24 September 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Ferreira, T. and Collins, A.M. (2023) 'The NHS Long Term Workforce Plan: an ambitious leap or a misstep?',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Journal of the Royal Society of Medicine, 116(11), pp. 368–370.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https://pmc.ncbi.nlm.nih.gov/articles/PMC10686198/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 3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Hasa (2020) What is the Difference Between Activity Theory and Disengagement Theory,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</a:t>
            </a:r>
            <a:r>
              <a:rPr lang="en-GB" sz="1600" i="1" dirty="0" err="1">
                <a:highlight>
                  <a:srgbClr val="FFFFFF"/>
                </a:highlight>
                <a:latin typeface="Arial"/>
                <a:cs typeface="Arial"/>
              </a:rPr>
              <a:t>Pediaa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, 19 February [online].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6"/>
              </a:rPr>
              <a:t>https://pediaa.com/what-is-the-difference-between-activity-theory-and-disengagement-theory/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 26 September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Havighurst, R.J. (1961) 'Successful aging',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The Gerontologist, 1(1), pp. 8–13.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7"/>
              </a:rPr>
              <a:t>https://www.scribd.com/document/419390861/Havighurst-R-J-1961-Successful-Aging1-the-Gerontologist-1-1-8-13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 21 September 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Hay, P. (2023) Designing a social care system fit for the 21st century: strengths and weaknesses of the Care Act 2014,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The King's Fund, 31 May [online]. 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Available at: 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  <a:hlinkClick r:id="rId8"/>
              </a:rPr>
              <a:t>https://www.kingsfund.org.uk/insight-and-analysis/blogs/designing-social-care-system-strengths-weaknesses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 (Accessed: 3 October 2026).</a:t>
            </a:r>
            <a:endParaRPr lang="en-US" sz="1600" dirty="0">
              <a:latin typeface="Arial"/>
              <a:cs typeface="Arial"/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03F75C-0641-8088-53DC-ED3C3B627355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b="-1099"/>
          <a:stretch>
            <a:fillRect/>
          </a:stretch>
        </p:blipFill>
        <p:spPr>
          <a:xfrm>
            <a:off x="9586224" y="5938272"/>
            <a:ext cx="2165410" cy="7250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281527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ACA7D-1632-5A02-8EB2-98040DD6B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361" y="350786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Hochschild, A. R. (1975) 'Disengagement theory: a critique and proposal', American Sociological Review, 40(5), pp. 553–569.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https://doi.org/10.2307/2094195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  (Accessed: 12 September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Human Rights Act 1998, c. 42, sch. 1, pt. 1, art. 8.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London: The Stationery Office.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https://www.legislation.gov.uk/ukpga/1998/42/schedule/1/part/I/chapter/7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 (Accessed: 8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iStock (2024) Caregiver and senior woman smiling together indoors 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[Photograph].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https://www.istockphoto.com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 (Accessed: 13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NHS  England (2020) Age.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https://service-manual.nhs.uk/content/inclusive-content/age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 23 September 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NHS England (2023) NHS Long Term Workforce Plan. 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London: NHS </a:t>
            </a:r>
            <a:r>
              <a:rPr lang="en-GB" sz="1600" i="1" dirty="0" err="1">
                <a:highlight>
                  <a:srgbClr val="FFFFFF"/>
                </a:highlight>
                <a:latin typeface="Arial"/>
                <a:cs typeface="Arial"/>
              </a:rPr>
              <a:t>England.,pp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. 8–12., 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6"/>
              </a:rPr>
              <a:t>https://www.england.nhs.uk/publication/nhs-long-term-workforce-plan/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 3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NHS England (2019) The NHS Long Term Plan.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London: NHS England. 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7"/>
              </a:rPr>
              <a:t>https://www.longtermplan.nhs.uk/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 (Accessed: 23 September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Office for National Statistics (ONS) (2018) Living longer: how our population is changing and why it matters.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8"/>
              </a:rPr>
              <a:t>https://www.ons.gov.uk/peoplepopulationandcommunity/birthsdeathsandmarriages/ageing/articles/livinglongerhowourpopulationischangingandwhyitmatters/2018-08-13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 26 </a:t>
            </a:r>
            <a:r>
              <a:rPr lang="en-GB" sz="1600" dirty="0" err="1">
                <a:highlight>
                  <a:srgbClr val="FFFFFF"/>
                </a:highlight>
                <a:latin typeface="Arial"/>
                <a:cs typeface="Arial"/>
              </a:rPr>
              <a:t>september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Office for National Statistics (ONS) (2024) Population estimates for England and Wales: mid-2023.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London: Office for National Statistics. 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9"/>
              </a:rPr>
              <a:t>https://www.ons.gov.uk/peoplepopulationandcommunity/populationandmigration/populationestimates/bulletins/populationestimatesforenglandandwales/mid2023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 5 October 2026).</a:t>
            </a:r>
            <a:endParaRPr lang="en-US" sz="16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latin typeface="Arial"/>
                <a:cs typeface="Arial"/>
              </a:rPr>
              <a:t>Pathania, T. (2017) Theories of aging.</a:t>
            </a:r>
            <a:r>
              <a:rPr lang="en-GB" sz="1600" i="1" dirty="0">
                <a:latin typeface="Arial"/>
                <a:cs typeface="Arial"/>
              </a:rPr>
              <a:t> SlideShare.</a:t>
            </a:r>
            <a:r>
              <a:rPr lang="en-GB" sz="1600" dirty="0"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10"/>
              </a:rPr>
              <a:t>https://www.slideshare.net/slideshow/theories-of-aging-75946933/75946933</a:t>
            </a:r>
            <a:r>
              <a:rPr lang="en-GB" sz="1600" dirty="0">
                <a:latin typeface="Arial"/>
                <a:cs typeface="Arial"/>
              </a:rPr>
              <a:t>  (Accessed: 16 September 2026).</a:t>
            </a:r>
            <a:endParaRPr lang="en-US" sz="1600" dirty="0">
              <a:highlight>
                <a:srgbClr val="C6C6C6"/>
              </a:highlight>
              <a:latin typeface="Arial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FEB5A4-8C3F-8171-D773-7661C3C8F5E8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b="-1099"/>
          <a:stretch>
            <a:fillRect/>
          </a:stretch>
        </p:blipFill>
        <p:spPr>
          <a:xfrm>
            <a:off x="9942643" y="6134917"/>
            <a:ext cx="2165410" cy="7250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593245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F10E8-933B-9CE7-66E4-CD122E289B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987" y="509856"/>
            <a:ext cx="11375549" cy="567322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Public Health Agency (PHA) (2024) Health and social wellbeing improvement.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https://www.publichealth.hscni.net/services-and-teams/public-health-services/health-and-social-wellbeing-improvement/health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 (Accessed: 26 September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SCIE (2022) Asset-based approaches for integrated care.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London: Social Care Institute for Excellence.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 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https://www.scie.org.uk/integrated-care/research-practice/enablers/asset-based-places/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 (Accessed: 11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SCIE (2023) Clare Court care home: promising practice in housing and dementia. 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London: Social Care Institute for Excellence. 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https://www.scie.org.uk/housing/role-of-housing/promising-practice/models/care-home/clare-court/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 (Accessed: 10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SCIE (2024) Safeguarding adults: the six core principles of the Care Act.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London: Social Care Institute for Excellence.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https://www.scie.org.uk/safeguarding/adults/introduction/six-principles/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  (Accessed: 9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Shutterstock (2017) Aging population info graphic vector illustration.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6"/>
              </a:rPr>
              <a:t>https://www.shutterstock.com/image-vector/aging-population-info-graphic-can-be-718438588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 (Accessed: 23 September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Skills for Care (2024a) The state of the adult social care sector and workforce in England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. Leeds: Skills for Care.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7"/>
              </a:rPr>
              <a:t>https://www.skillsforcare.org.uk/Adult-Social-Care-Workforce-Data/workforceintelligence/Reports-and-visualisations/National-information/The-State-of-report.aspx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 (Accessed: 11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Skills for Care (2024b) The workforce in adult social care today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. Leeds: Skills for Care. 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8"/>
              </a:rPr>
              <a:t>https://www.skillsforcare.org.uk/Workforce-Strategy/Introduction/The-workforce-in-adult-social-care-today.aspx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 6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Spurr, H. (2014) 'Care Act guidance reflects broader role of housing', 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Inside Housing, 24 October [online]. 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9"/>
              </a:rPr>
              <a:t>https://www.insidehousing.co.uk/news/care-act-guidance-reflects-broader-role-of-housing-41690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 2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1200" dirty="0">
              <a:highlight>
                <a:srgbClr val="FFFFFF"/>
              </a:highlight>
              <a:latin typeface="Aptos"/>
              <a:cs typeface="Arial"/>
            </a:endParaRPr>
          </a:p>
          <a:p>
            <a:endParaRPr lang="en-US" sz="1600" dirty="0">
              <a:latin typeface="Arial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97EFFD-30BB-641F-D1A5-30A058763CF4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b="-1099"/>
          <a:stretch>
            <a:fillRect/>
          </a:stretch>
        </p:blipFill>
        <p:spPr>
          <a:xfrm>
            <a:off x="9856609" y="6012015"/>
            <a:ext cx="2017927" cy="6513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599515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55640-D4AF-41F5-8C91-D102C8697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430" y="937211"/>
            <a:ext cx="10810567" cy="44250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The King’s Fund (2024) Social Care 360.</a:t>
            </a:r>
            <a:r>
              <a:rPr lang="en-GB" sz="1800" i="1" dirty="0">
                <a:highlight>
                  <a:srgbClr val="FFFFFF"/>
                </a:highlight>
                <a:latin typeface="Arial"/>
                <a:cs typeface="Arial"/>
              </a:rPr>
              <a:t> London: The King's Fund.</a:t>
            </a:r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800" u="sng" dirty="0"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https://www.kingsfund.org.uk/insight-and-analysis/long-reads/social-care-360</a:t>
            </a:r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  (Accessed: 7 October 2026).</a:t>
            </a:r>
          </a:p>
          <a:p>
            <a:pPr marL="0" indent="0">
              <a:buNone/>
            </a:pPr>
            <a:r>
              <a:rPr lang="en-GB" sz="18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Open University (2026) </a:t>
            </a:r>
            <a:r>
              <a:rPr lang="en-GB" sz="1800" i="1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Why the UK’s ageing population matters | OU research</a:t>
            </a:r>
            <a:r>
              <a:rPr lang="en-GB" sz="18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[Video]. YouTube, </a:t>
            </a:r>
            <a:r>
              <a:rPr lang="en-GB" sz="180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20 January 2026 </a:t>
            </a:r>
            <a:r>
              <a:rPr lang="en-GB" sz="18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https://www.youtube.com/watch?v=qU1tGyWUy48</a:t>
            </a:r>
            <a:r>
              <a:rPr lang="en-GB" sz="18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(Accessed: 23 September 2026).</a:t>
            </a:r>
            <a:endParaRPr lang="en-GB" sz="1800" dirty="0">
              <a:highlight>
                <a:srgbClr val="C6C6C6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UWTSD (2026) BMHP6027: Elderly Care/Support in the UK - A Brief Overview. </a:t>
            </a:r>
            <a:r>
              <a:rPr lang="en-GB" sz="1800" i="1" dirty="0">
                <a:highlight>
                  <a:srgbClr val="FFFFFF"/>
                </a:highlight>
                <a:latin typeface="Arial"/>
                <a:cs typeface="Arial"/>
              </a:rPr>
              <a:t>Lecture notes / Moodle resource. University of Wales Trinity Saint David.</a:t>
            </a:r>
            <a:endParaRPr lang="en-GB" sz="18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ZEISS (2024) Robotics in care: How robots can assist elderly people. Available at: </a:t>
            </a:r>
            <a:r>
              <a:rPr lang="en-GB" sz="1800" u="sng" dirty="0"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https://www.zeiss.com/corporate/en/c/stories/insights/robotic-elderly-care.html</a:t>
            </a:r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  (Accessed: 26 September 2026).</a:t>
            </a:r>
            <a:endParaRPr lang="en-GB" sz="1800" dirty="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1200" dirty="0">
              <a:highlight>
                <a:srgbClr val="C6C6C6"/>
              </a:highlight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07E7FA-822C-F7CB-4154-A92E441A15F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-1099"/>
          <a:stretch>
            <a:fillRect/>
          </a:stretch>
        </p:blipFill>
        <p:spPr>
          <a:xfrm>
            <a:off x="8282418" y="5134135"/>
            <a:ext cx="3382152" cy="10937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609515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3C9CB6E-3275-BFF0-49C9-AA1B7142E8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3477" y="815392"/>
            <a:ext cx="7445323" cy="52272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68E4026-E43A-8EBB-B2CF-9D396A75F8F6}"/>
              </a:ext>
            </a:extLst>
          </p:cNvPr>
          <p:cNvSpPr txBox="1"/>
          <p:nvPr/>
        </p:nvSpPr>
        <p:spPr>
          <a:xfrm>
            <a:off x="-381000" y="5474892"/>
            <a:ext cx="4593634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Freestyle Script"/>
                <a:cs typeface="Arial"/>
              </a:rPr>
              <a:t>Kamila Zikavska </a:t>
            </a:r>
            <a:endParaRPr lang="en-US" sz="3600" dirty="0"/>
          </a:p>
          <a:p>
            <a:pPr algn="ctr"/>
            <a:r>
              <a:rPr lang="en-GB" sz="2000" dirty="0">
                <a:cs typeface="Arial"/>
              </a:rPr>
              <a:t>(2332569)</a:t>
            </a:r>
            <a:r>
              <a:rPr lang="en-US" sz="2000" dirty="0">
                <a:cs typeface="Arial"/>
              </a:rPr>
              <a:t> 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D9DC2E-C641-516E-F1D9-C596BDB9D91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-1099"/>
          <a:stretch>
            <a:fillRect/>
          </a:stretch>
        </p:blipFill>
        <p:spPr>
          <a:xfrm>
            <a:off x="7870371" y="5097628"/>
            <a:ext cx="3979256" cy="12868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179163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</TotalTime>
  <Words>3499</Words>
  <Application>Microsoft Office PowerPoint</Application>
  <PresentationFormat>Widescreen</PresentationFormat>
  <Paragraphs>209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Aptos</vt:lpstr>
      <vt:lpstr>Aptos Display</vt:lpstr>
      <vt:lpstr>Arial</vt:lpstr>
      <vt:lpstr>Arial,Sans-Serif</vt:lpstr>
      <vt:lpstr>Bell MT</vt:lpstr>
      <vt:lpstr>Berlin Sans FB</vt:lpstr>
      <vt:lpstr>Freestyle Script</vt:lpstr>
      <vt:lpstr>Gill Sans MT</vt:lpstr>
      <vt:lpstr>Office Theme</vt:lpstr>
      <vt:lpstr>PowerPoint Presentation</vt:lpstr>
      <vt:lpstr>Introduction &amp; Presentation Overview </vt:lpstr>
      <vt:lpstr> </vt:lpstr>
      <vt:lpstr>Theoretical Frameworks of Ageing:  </vt:lpstr>
      <vt:lpstr>Disengagement Theory (Cumming and Henry, 1961)</vt:lpstr>
      <vt:lpstr>UK Policy &amp; Legislation</vt:lpstr>
      <vt:lpstr>NHS Long Term Plan </vt:lpstr>
      <vt:lpstr>Evaluation of Current Care Provisions: Overview &amp; Demand</vt:lpstr>
      <vt:lpstr>Critical Evaluation: Domiciliary Care</vt:lpstr>
      <vt:lpstr>Critical Evaluation: Residential Care </vt:lpstr>
      <vt:lpstr>Technological Innovations: Assistive Technology and Remote Monitoring</vt:lpstr>
      <vt:lpstr>Safeguarding &amp; Case Study: Balancing Protection and Empowerment</vt:lpstr>
      <vt:lpstr>Strategic Recommendations: Policy, Workforce &amp; Technology</vt:lpstr>
      <vt:lpstr>Conclusion &amp; Future Outlook in Reablement Care</vt:lpstr>
      <vt:lpstr>REFERENCE LIST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Kamila Zikavska</cp:lastModifiedBy>
  <cp:revision>1004</cp:revision>
  <dcterms:created xsi:type="dcterms:W3CDTF">2026-09-16T08:56:53Z</dcterms:created>
  <dcterms:modified xsi:type="dcterms:W3CDTF">2026-10-22T12:21:57Z</dcterms:modified>
</cp:coreProperties>
</file>