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9"/>
    <p:restoredTop sz="94694"/>
  </p:normalViewPr>
  <p:slideViewPr>
    <p:cSldViewPr snapToGrid="0" snapToObjects="1">
      <p:cViewPr varScale="1">
        <p:scale>
          <a:sx n="132" d="100"/>
          <a:sy n="132" d="100"/>
        </p:scale>
        <p:origin x="688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9F05D9-F273-484B-A24F-5EF3E337DB5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78D1DE6-2F35-4167-A401-3964E858D892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A5F7DC51-22A0-422A-B68C-B5460CE4C25F}" type="parTrans" cxnId="{36CA3BCF-2941-4CEF-9D28-4A639CDAA487}">
      <dgm:prSet/>
      <dgm:spPr/>
      <dgm:t>
        <a:bodyPr/>
        <a:lstStyle/>
        <a:p>
          <a:endParaRPr lang="en-US"/>
        </a:p>
      </dgm:t>
    </dgm:pt>
    <dgm:pt modelId="{10AEC39B-98B5-4846-8A4B-CE9FAA4A816E}" type="sibTrans" cxnId="{36CA3BCF-2941-4CEF-9D28-4A639CDAA487}">
      <dgm:prSet/>
      <dgm:spPr/>
      <dgm:t>
        <a:bodyPr/>
        <a:lstStyle/>
        <a:p>
          <a:endParaRPr lang="en-US"/>
        </a:p>
      </dgm:t>
    </dgm:pt>
    <dgm:pt modelId="{7775C3F6-52FE-4C67-9E34-BEFEFEE1CC4F}">
      <dgm:prSet/>
      <dgm:spPr/>
      <dgm:t>
        <a:bodyPr/>
        <a:lstStyle/>
        <a:p>
          <a:r>
            <a:rPr lang="en-US" dirty="0"/>
            <a:t>Services provider/contractor</a:t>
          </a:r>
        </a:p>
      </dgm:t>
    </dgm:pt>
    <dgm:pt modelId="{6AF33B77-7FDF-4279-A8C4-3E6F842BCFA1}" type="parTrans" cxnId="{738F3881-886A-4D73-AAB1-48A631A094A8}">
      <dgm:prSet/>
      <dgm:spPr/>
      <dgm:t>
        <a:bodyPr/>
        <a:lstStyle/>
        <a:p>
          <a:endParaRPr lang="en-US"/>
        </a:p>
      </dgm:t>
    </dgm:pt>
    <dgm:pt modelId="{A34824CF-298A-4551-92D0-0FC096AF0710}" type="sibTrans" cxnId="{738F3881-886A-4D73-AAB1-48A631A094A8}">
      <dgm:prSet/>
      <dgm:spPr/>
      <dgm:t>
        <a:bodyPr/>
        <a:lstStyle/>
        <a:p>
          <a:endParaRPr lang="en-US"/>
        </a:p>
      </dgm:t>
    </dgm:pt>
    <dgm:pt modelId="{20416DC8-94D1-4668-AB45-A21E439398E6}">
      <dgm:prSet/>
      <dgm:spPr/>
      <dgm:t>
        <a:bodyPr/>
        <a:lstStyle/>
        <a:p>
          <a:r>
            <a:rPr lang="en-US" dirty="0"/>
            <a:t>Skills </a:t>
          </a:r>
        </a:p>
      </dgm:t>
    </dgm:pt>
    <dgm:pt modelId="{870AEFD0-AAA8-4C69-B536-BF34DC620C4A}" type="parTrans" cxnId="{F851BEEF-5C65-4830-926E-D7B8964DA5E0}">
      <dgm:prSet/>
      <dgm:spPr/>
      <dgm:t>
        <a:bodyPr/>
        <a:lstStyle/>
        <a:p>
          <a:endParaRPr lang="en-US"/>
        </a:p>
      </dgm:t>
    </dgm:pt>
    <dgm:pt modelId="{21AC17DB-7631-4190-8407-7197E6F5171C}" type="sibTrans" cxnId="{F851BEEF-5C65-4830-926E-D7B8964DA5E0}">
      <dgm:prSet/>
      <dgm:spPr/>
      <dgm:t>
        <a:bodyPr/>
        <a:lstStyle/>
        <a:p>
          <a:endParaRPr lang="en-US"/>
        </a:p>
      </dgm:t>
    </dgm:pt>
    <dgm:pt modelId="{B50574B5-DBBE-48C2-B386-3C7182B66011}">
      <dgm:prSet/>
      <dgm:spPr/>
      <dgm:t>
        <a:bodyPr/>
        <a:lstStyle/>
        <a:p>
          <a:r>
            <a:rPr lang="en-US"/>
            <a:t>SWOT Analysis </a:t>
          </a:r>
        </a:p>
      </dgm:t>
    </dgm:pt>
    <dgm:pt modelId="{28B9A3AE-388A-4C7F-B61F-C23A8A66E7EB}" type="parTrans" cxnId="{8216DBFB-BE2E-4A5E-BBB7-6864B292F080}">
      <dgm:prSet/>
      <dgm:spPr/>
      <dgm:t>
        <a:bodyPr/>
        <a:lstStyle/>
        <a:p>
          <a:endParaRPr lang="en-US"/>
        </a:p>
      </dgm:t>
    </dgm:pt>
    <dgm:pt modelId="{39D94EB1-8F26-427A-A5C4-E269230B53D8}" type="sibTrans" cxnId="{8216DBFB-BE2E-4A5E-BBB7-6864B292F080}">
      <dgm:prSet/>
      <dgm:spPr/>
      <dgm:t>
        <a:bodyPr/>
        <a:lstStyle/>
        <a:p>
          <a:endParaRPr lang="en-US"/>
        </a:p>
      </dgm:t>
    </dgm:pt>
    <dgm:pt modelId="{FFAF450E-D3AC-46A9-B0F9-DDE4F5A0D84F}">
      <dgm:prSet/>
      <dgm:spPr/>
      <dgm:t>
        <a:bodyPr/>
        <a:lstStyle/>
        <a:p>
          <a:r>
            <a:rPr lang="en-US" dirty="0"/>
            <a:t>Skills to be improved</a:t>
          </a:r>
        </a:p>
      </dgm:t>
    </dgm:pt>
    <dgm:pt modelId="{DD3BBD14-FF33-4D55-B5C1-04F444F02C2E}" type="parTrans" cxnId="{D905AEC5-DCC6-4907-8D91-DB532BA383AD}">
      <dgm:prSet/>
      <dgm:spPr/>
      <dgm:t>
        <a:bodyPr/>
        <a:lstStyle/>
        <a:p>
          <a:endParaRPr lang="en-US"/>
        </a:p>
      </dgm:t>
    </dgm:pt>
    <dgm:pt modelId="{2CDE9C68-6546-47DB-987A-26077701A2E5}" type="sibTrans" cxnId="{D905AEC5-DCC6-4907-8D91-DB532BA383AD}">
      <dgm:prSet/>
      <dgm:spPr/>
      <dgm:t>
        <a:bodyPr/>
        <a:lstStyle/>
        <a:p>
          <a:endParaRPr lang="en-US"/>
        </a:p>
      </dgm:t>
    </dgm:pt>
    <dgm:pt modelId="{7B6A3052-8788-4F98-B136-117252859A7B}">
      <dgm:prSet/>
      <dgm:spPr/>
      <dgm:t>
        <a:bodyPr/>
        <a:lstStyle/>
        <a:p>
          <a:r>
            <a:rPr lang="en-US" dirty="0"/>
            <a:t>Summary </a:t>
          </a:r>
        </a:p>
      </dgm:t>
    </dgm:pt>
    <dgm:pt modelId="{7AAD0278-EAE8-4D05-A14C-95B64652155D}" type="parTrans" cxnId="{2EF1CD81-82DF-4253-A301-7691882A5549}">
      <dgm:prSet/>
      <dgm:spPr/>
      <dgm:t>
        <a:bodyPr/>
        <a:lstStyle/>
        <a:p>
          <a:endParaRPr lang="en-US"/>
        </a:p>
      </dgm:t>
    </dgm:pt>
    <dgm:pt modelId="{B7FA1F40-7D87-4D40-80DA-44FAEE708FD4}" type="sibTrans" cxnId="{2EF1CD81-82DF-4253-A301-7691882A5549}">
      <dgm:prSet/>
      <dgm:spPr/>
      <dgm:t>
        <a:bodyPr/>
        <a:lstStyle/>
        <a:p>
          <a:endParaRPr lang="en-US"/>
        </a:p>
      </dgm:t>
    </dgm:pt>
    <dgm:pt modelId="{759E0513-34E2-2E4F-A260-9E72C8FCAA65}">
      <dgm:prSet/>
      <dgm:spPr/>
      <dgm:t>
        <a:bodyPr/>
        <a:lstStyle/>
        <a:p>
          <a:r>
            <a:rPr lang="en-GB" dirty="0"/>
            <a:t>References</a:t>
          </a:r>
        </a:p>
      </dgm:t>
    </dgm:pt>
    <dgm:pt modelId="{EB1EA7AB-C870-5A48-B05A-825A00687FEF}" type="parTrans" cxnId="{A9A5F9A6-47D2-844E-8BDE-D74078E3D8F9}">
      <dgm:prSet/>
      <dgm:spPr/>
      <dgm:t>
        <a:bodyPr/>
        <a:lstStyle/>
        <a:p>
          <a:endParaRPr lang="en-GB"/>
        </a:p>
      </dgm:t>
    </dgm:pt>
    <dgm:pt modelId="{403CCB35-FB33-7C4D-B39E-FD9CEA05E10C}" type="sibTrans" cxnId="{A9A5F9A6-47D2-844E-8BDE-D74078E3D8F9}">
      <dgm:prSet/>
      <dgm:spPr/>
      <dgm:t>
        <a:bodyPr/>
        <a:lstStyle/>
        <a:p>
          <a:endParaRPr lang="en-GB"/>
        </a:p>
      </dgm:t>
    </dgm:pt>
    <dgm:pt modelId="{A53F92B1-6716-E947-8D10-64AAB8A1C91C}" type="pres">
      <dgm:prSet presAssocID="{7C9F05D9-F273-484B-A24F-5EF3E337DB5A}" presName="linear" presStyleCnt="0">
        <dgm:presLayoutVars>
          <dgm:animLvl val="lvl"/>
          <dgm:resizeHandles val="exact"/>
        </dgm:presLayoutVars>
      </dgm:prSet>
      <dgm:spPr/>
    </dgm:pt>
    <dgm:pt modelId="{0BA6E350-8F1E-1D4C-B92C-04E749B252FC}" type="pres">
      <dgm:prSet presAssocID="{A78D1DE6-2F35-4167-A401-3964E858D89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D6786E3-BA25-074E-8E10-A8B63683353C}" type="pres">
      <dgm:prSet presAssocID="{10AEC39B-98B5-4846-8A4B-CE9FAA4A816E}" presName="spacer" presStyleCnt="0"/>
      <dgm:spPr/>
    </dgm:pt>
    <dgm:pt modelId="{241DCD4D-7199-864E-B9BC-BDB5F13B4AF4}" type="pres">
      <dgm:prSet presAssocID="{7775C3F6-52FE-4C67-9E34-BEFEFEE1CC4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A27B089-A021-7147-8594-F28F344CC44D}" type="pres">
      <dgm:prSet presAssocID="{A34824CF-298A-4551-92D0-0FC096AF0710}" presName="spacer" presStyleCnt="0"/>
      <dgm:spPr/>
    </dgm:pt>
    <dgm:pt modelId="{8C810825-93BE-E34C-9F46-D5BA54910B6A}" type="pres">
      <dgm:prSet presAssocID="{20416DC8-94D1-4668-AB45-A21E439398E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1FB0D3A-E7A8-7549-A37C-70B5F738A936}" type="pres">
      <dgm:prSet presAssocID="{21AC17DB-7631-4190-8407-7197E6F5171C}" presName="spacer" presStyleCnt="0"/>
      <dgm:spPr/>
    </dgm:pt>
    <dgm:pt modelId="{4CE48C81-97B1-954C-AD6A-3916A1D7261A}" type="pres">
      <dgm:prSet presAssocID="{B50574B5-DBBE-48C2-B386-3C7182B6601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0025D43-684D-DB40-B82A-56961EE7B8B8}" type="pres">
      <dgm:prSet presAssocID="{39D94EB1-8F26-427A-A5C4-E269230B53D8}" presName="spacer" presStyleCnt="0"/>
      <dgm:spPr/>
    </dgm:pt>
    <dgm:pt modelId="{D72D6B52-2ABB-814B-B0CD-03852B570FF0}" type="pres">
      <dgm:prSet presAssocID="{FFAF450E-D3AC-46A9-B0F9-DDE4F5A0D84F}" presName="parentText" presStyleLbl="node1" presStyleIdx="4" presStyleCnt="7" custLinFactNeighborX="-5955" custLinFactNeighborY="-14887">
        <dgm:presLayoutVars>
          <dgm:chMax val="0"/>
          <dgm:bulletEnabled val="1"/>
        </dgm:presLayoutVars>
      </dgm:prSet>
      <dgm:spPr/>
    </dgm:pt>
    <dgm:pt modelId="{C7BB87BC-7A18-3845-B6A0-A62BF104D950}" type="pres">
      <dgm:prSet presAssocID="{2CDE9C68-6546-47DB-987A-26077701A2E5}" presName="spacer" presStyleCnt="0"/>
      <dgm:spPr/>
    </dgm:pt>
    <dgm:pt modelId="{0EC8CCC4-25B2-4F47-9631-04E640F30720}" type="pres">
      <dgm:prSet presAssocID="{7B6A3052-8788-4F98-B136-117252859A7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B01668A-D01F-7D41-A1DC-3B8CA6F1BFF9}" type="pres">
      <dgm:prSet presAssocID="{B7FA1F40-7D87-4D40-80DA-44FAEE708FD4}" presName="spacer" presStyleCnt="0"/>
      <dgm:spPr/>
    </dgm:pt>
    <dgm:pt modelId="{E3E54DB9-0ABA-3F40-865F-3B5C84D8E844}" type="pres">
      <dgm:prSet presAssocID="{759E0513-34E2-2E4F-A260-9E72C8FCAA6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1D1F03-9938-FC4A-9FF1-9E96A5E72F57}" type="presOf" srcId="{A78D1DE6-2F35-4167-A401-3964E858D892}" destId="{0BA6E350-8F1E-1D4C-B92C-04E749B252FC}" srcOrd="0" destOrd="0" presId="urn:microsoft.com/office/officeart/2005/8/layout/vList2"/>
    <dgm:cxn modelId="{A94EA11E-A4F7-F94C-8097-1C15AC29036C}" type="presOf" srcId="{7775C3F6-52FE-4C67-9E34-BEFEFEE1CC4F}" destId="{241DCD4D-7199-864E-B9BC-BDB5F13B4AF4}" srcOrd="0" destOrd="0" presId="urn:microsoft.com/office/officeart/2005/8/layout/vList2"/>
    <dgm:cxn modelId="{FE09FD37-3E25-BF41-A3CC-0506FF7190DD}" type="presOf" srcId="{FFAF450E-D3AC-46A9-B0F9-DDE4F5A0D84F}" destId="{D72D6B52-2ABB-814B-B0CD-03852B570FF0}" srcOrd="0" destOrd="0" presId="urn:microsoft.com/office/officeart/2005/8/layout/vList2"/>
    <dgm:cxn modelId="{738F3881-886A-4D73-AAB1-48A631A094A8}" srcId="{7C9F05D9-F273-484B-A24F-5EF3E337DB5A}" destId="{7775C3F6-52FE-4C67-9E34-BEFEFEE1CC4F}" srcOrd="1" destOrd="0" parTransId="{6AF33B77-7FDF-4279-A8C4-3E6F842BCFA1}" sibTransId="{A34824CF-298A-4551-92D0-0FC096AF0710}"/>
    <dgm:cxn modelId="{2EF1CD81-82DF-4253-A301-7691882A5549}" srcId="{7C9F05D9-F273-484B-A24F-5EF3E337DB5A}" destId="{7B6A3052-8788-4F98-B136-117252859A7B}" srcOrd="5" destOrd="0" parTransId="{7AAD0278-EAE8-4D05-A14C-95B64652155D}" sibTransId="{B7FA1F40-7D87-4D40-80DA-44FAEE708FD4}"/>
    <dgm:cxn modelId="{A9A5F9A6-47D2-844E-8BDE-D74078E3D8F9}" srcId="{7C9F05D9-F273-484B-A24F-5EF3E337DB5A}" destId="{759E0513-34E2-2E4F-A260-9E72C8FCAA65}" srcOrd="6" destOrd="0" parTransId="{EB1EA7AB-C870-5A48-B05A-825A00687FEF}" sibTransId="{403CCB35-FB33-7C4D-B39E-FD9CEA05E10C}"/>
    <dgm:cxn modelId="{0B91DBAF-76A6-E446-AF2D-E5C7729C3137}" type="presOf" srcId="{7B6A3052-8788-4F98-B136-117252859A7B}" destId="{0EC8CCC4-25B2-4F47-9631-04E640F30720}" srcOrd="0" destOrd="0" presId="urn:microsoft.com/office/officeart/2005/8/layout/vList2"/>
    <dgm:cxn modelId="{30FB98B9-EB74-294D-8D79-C75D96EE07CE}" type="presOf" srcId="{759E0513-34E2-2E4F-A260-9E72C8FCAA65}" destId="{E3E54DB9-0ABA-3F40-865F-3B5C84D8E844}" srcOrd="0" destOrd="0" presId="urn:microsoft.com/office/officeart/2005/8/layout/vList2"/>
    <dgm:cxn modelId="{D905AEC5-DCC6-4907-8D91-DB532BA383AD}" srcId="{7C9F05D9-F273-484B-A24F-5EF3E337DB5A}" destId="{FFAF450E-D3AC-46A9-B0F9-DDE4F5A0D84F}" srcOrd="4" destOrd="0" parTransId="{DD3BBD14-FF33-4D55-B5C1-04F444F02C2E}" sibTransId="{2CDE9C68-6546-47DB-987A-26077701A2E5}"/>
    <dgm:cxn modelId="{36CA3BCF-2941-4CEF-9D28-4A639CDAA487}" srcId="{7C9F05D9-F273-484B-A24F-5EF3E337DB5A}" destId="{A78D1DE6-2F35-4167-A401-3964E858D892}" srcOrd="0" destOrd="0" parTransId="{A5F7DC51-22A0-422A-B68C-B5460CE4C25F}" sibTransId="{10AEC39B-98B5-4846-8A4B-CE9FAA4A816E}"/>
    <dgm:cxn modelId="{33D870DF-F9F0-E04A-B45A-D520253B1478}" type="presOf" srcId="{7C9F05D9-F273-484B-A24F-5EF3E337DB5A}" destId="{A53F92B1-6716-E947-8D10-64AAB8A1C91C}" srcOrd="0" destOrd="0" presId="urn:microsoft.com/office/officeart/2005/8/layout/vList2"/>
    <dgm:cxn modelId="{544FADEC-6DF4-E740-9A78-74B93C1F32BA}" type="presOf" srcId="{20416DC8-94D1-4668-AB45-A21E439398E6}" destId="{8C810825-93BE-E34C-9F46-D5BA54910B6A}" srcOrd="0" destOrd="0" presId="urn:microsoft.com/office/officeart/2005/8/layout/vList2"/>
    <dgm:cxn modelId="{F851BEEF-5C65-4830-926E-D7B8964DA5E0}" srcId="{7C9F05D9-F273-484B-A24F-5EF3E337DB5A}" destId="{20416DC8-94D1-4668-AB45-A21E439398E6}" srcOrd="2" destOrd="0" parTransId="{870AEFD0-AAA8-4C69-B536-BF34DC620C4A}" sibTransId="{21AC17DB-7631-4190-8407-7197E6F5171C}"/>
    <dgm:cxn modelId="{D26C48FB-D186-F446-9551-ECA06D09F161}" type="presOf" srcId="{B50574B5-DBBE-48C2-B386-3C7182B66011}" destId="{4CE48C81-97B1-954C-AD6A-3916A1D7261A}" srcOrd="0" destOrd="0" presId="urn:microsoft.com/office/officeart/2005/8/layout/vList2"/>
    <dgm:cxn modelId="{8216DBFB-BE2E-4A5E-BBB7-6864B292F080}" srcId="{7C9F05D9-F273-484B-A24F-5EF3E337DB5A}" destId="{B50574B5-DBBE-48C2-B386-3C7182B66011}" srcOrd="3" destOrd="0" parTransId="{28B9A3AE-388A-4C7F-B61F-C23A8A66E7EB}" sibTransId="{39D94EB1-8F26-427A-A5C4-E269230B53D8}"/>
    <dgm:cxn modelId="{469A1885-E147-D649-8763-1CCF5E16C605}" type="presParOf" srcId="{A53F92B1-6716-E947-8D10-64AAB8A1C91C}" destId="{0BA6E350-8F1E-1D4C-B92C-04E749B252FC}" srcOrd="0" destOrd="0" presId="urn:microsoft.com/office/officeart/2005/8/layout/vList2"/>
    <dgm:cxn modelId="{B5870716-942D-5447-A6CD-1F4C32E34421}" type="presParOf" srcId="{A53F92B1-6716-E947-8D10-64AAB8A1C91C}" destId="{5D6786E3-BA25-074E-8E10-A8B63683353C}" srcOrd="1" destOrd="0" presId="urn:microsoft.com/office/officeart/2005/8/layout/vList2"/>
    <dgm:cxn modelId="{1E6BCAAF-6696-D546-8CA4-E3308B2F27FA}" type="presParOf" srcId="{A53F92B1-6716-E947-8D10-64AAB8A1C91C}" destId="{241DCD4D-7199-864E-B9BC-BDB5F13B4AF4}" srcOrd="2" destOrd="0" presId="urn:microsoft.com/office/officeart/2005/8/layout/vList2"/>
    <dgm:cxn modelId="{DB8CC828-04FB-B94D-A12E-3499AD07D279}" type="presParOf" srcId="{A53F92B1-6716-E947-8D10-64AAB8A1C91C}" destId="{1A27B089-A021-7147-8594-F28F344CC44D}" srcOrd="3" destOrd="0" presId="urn:microsoft.com/office/officeart/2005/8/layout/vList2"/>
    <dgm:cxn modelId="{97613AEF-07B2-ED4E-8E9C-1CA7E6F0A092}" type="presParOf" srcId="{A53F92B1-6716-E947-8D10-64AAB8A1C91C}" destId="{8C810825-93BE-E34C-9F46-D5BA54910B6A}" srcOrd="4" destOrd="0" presId="urn:microsoft.com/office/officeart/2005/8/layout/vList2"/>
    <dgm:cxn modelId="{AD00CCD3-8082-8844-AA6B-0D8A5EEDB64E}" type="presParOf" srcId="{A53F92B1-6716-E947-8D10-64AAB8A1C91C}" destId="{F1FB0D3A-E7A8-7549-A37C-70B5F738A936}" srcOrd="5" destOrd="0" presId="urn:microsoft.com/office/officeart/2005/8/layout/vList2"/>
    <dgm:cxn modelId="{1DE58329-C0C1-DC41-9B1B-2D51C1652999}" type="presParOf" srcId="{A53F92B1-6716-E947-8D10-64AAB8A1C91C}" destId="{4CE48C81-97B1-954C-AD6A-3916A1D7261A}" srcOrd="6" destOrd="0" presId="urn:microsoft.com/office/officeart/2005/8/layout/vList2"/>
    <dgm:cxn modelId="{DB74F424-3E21-704E-BD3A-F05C2CB8E8C5}" type="presParOf" srcId="{A53F92B1-6716-E947-8D10-64AAB8A1C91C}" destId="{B0025D43-684D-DB40-B82A-56961EE7B8B8}" srcOrd="7" destOrd="0" presId="urn:microsoft.com/office/officeart/2005/8/layout/vList2"/>
    <dgm:cxn modelId="{966EA268-7BF8-1E41-9ADF-B00AD2EE82DB}" type="presParOf" srcId="{A53F92B1-6716-E947-8D10-64AAB8A1C91C}" destId="{D72D6B52-2ABB-814B-B0CD-03852B570FF0}" srcOrd="8" destOrd="0" presId="urn:microsoft.com/office/officeart/2005/8/layout/vList2"/>
    <dgm:cxn modelId="{5C3A1538-4459-374C-82C1-693F524475A0}" type="presParOf" srcId="{A53F92B1-6716-E947-8D10-64AAB8A1C91C}" destId="{C7BB87BC-7A18-3845-B6A0-A62BF104D950}" srcOrd="9" destOrd="0" presId="urn:microsoft.com/office/officeart/2005/8/layout/vList2"/>
    <dgm:cxn modelId="{32663D50-672C-7A44-B763-C8F3644832B8}" type="presParOf" srcId="{A53F92B1-6716-E947-8D10-64AAB8A1C91C}" destId="{0EC8CCC4-25B2-4F47-9631-04E640F30720}" srcOrd="10" destOrd="0" presId="urn:microsoft.com/office/officeart/2005/8/layout/vList2"/>
    <dgm:cxn modelId="{6CF520A1-141B-7345-AB21-EB5DC3679EF3}" type="presParOf" srcId="{A53F92B1-6716-E947-8D10-64AAB8A1C91C}" destId="{CB01668A-D01F-7D41-A1DC-3B8CA6F1BFF9}" srcOrd="11" destOrd="0" presId="urn:microsoft.com/office/officeart/2005/8/layout/vList2"/>
    <dgm:cxn modelId="{7795EE3D-5C89-7341-92E7-4734063AC35C}" type="presParOf" srcId="{A53F92B1-6716-E947-8D10-64AAB8A1C91C}" destId="{E3E54DB9-0ABA-3F40-865F-3B5C84D8E84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7680E4-99C4-48AB-876A-A13F8890213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7751DA-6E7F-4F0C-A9AC-FA18EBBE320F}">
      <dgm:prSet/>
      <dgm:spPr/>
      <dgm:t>
        <a:bodyPr/>
        <a:lstStyle/>
        <a:p>
          <a:r>
            <a:rPr lang="en-US"/>
            <a:t>This presentation will be about a desired career as a services provider/contractor</a:t>
          </a:r>
        </a:p>
      </dgm:t>
    </dgm:pt>
    <dgm:pt modelId="{0B1CDDF6-5978-46C8-9C35-935BC5A6703B}" type="parTrans" cxnId="{378FB0A8-B3FC-4BA6-A1C9-801C46CD7C21}">
      <dgm:prSet/>
      <dgm:spPr/>
      <dgm:t>
        <a:bodyPr/>
        <a:lstStyle/>
        <a:p>
          <a:endParaRPr lang="en-US"/>
        </a:p>
      </dgm:t>
    </dgm:pt>
    <dgm:pt modelId="{5B1FC367-556D-4A78-8CDB-D7BAE8525510}" type="sibTrans" cxnId="{378FB0A8-B3FC-4BA6-A1C9-801C46CD7C21}">
      <dgm:prSet/>
      <dgm:spPr/>
      <dgm:t>
        <a:bodyPr/>
        <a:lstStyle/>
        <a:p>
          <a:endParaRPr lang="en-US"/>
        </a:p>
      </dgm:t>
    </dgm:pt>
    <dgm:pt modelId="{162F8C05-321E-4750-801D-3D24958DAF16}">
      <dgm:prSet/>
      <dgm:spPr/>
      <dgm:t>
        <a:bodyPr/>
        <a:lstStyle/>
        <a:p>
          <a:r>
            <a:rPr lang="en-US"/>
            <a:t>Skills for the successful carrier will be identified and compared </a:t>
          </a:r>
        </a:p>
      </dgm:t>
    </dgm:pt>
    <dgm:pt modelId="{D4ADB4DD-2BDA-4FCC-B260-518670AD947C}" type="parTrans" cxnId="{DADDC8C7-F270-4470-B74A-596262752C0A}">
      <dgm:prSet/>
      <dgm:spPr/>
      <dgm:t>
        <a:bodyPr/>
        <a:lstStyle/>
        <a:p>
          <a:endParaRPr lang="en-US"/>
        </a:p>
      </dgm:t>
    </dgm:pt>
    <dgm:pt modelId="{79342C4C-858D-4335-B4D6-6DC8EDBCCBE1}" type="sibTrans" cxnId="{DADDC8C7-F270-4470-B74A-596262752C0A}">
      <dgm:prSet/>
      <dgm:spPr/>
      <dgm:t>
        <a:bodyPr/>
        <a:lstStyle/>
        <a:p>
          <a:endParaRPr lang="en-US"/>
        </a:p>
      </dgm:t>
    </dgm:pt>
    <dgm:pt modelId="{E44BB281-5C97-444F-B719-B1A5993A1DAD}">
      <dgm:prSet/>
      <dgm:spPr/>
      <dgm:t>
        <a:bodyPr/>
        <a:lstStyle/>
        <a:p>
          <a:r>
            <a:rPr lang="en-US" dirty="0"/>
            <a:t>SWOT Analysis will be presented </a:t>
          </a:r>
        </a:p>
      </dgm:t>
    </dgm:pt>
    <dgm:pt modelId="{FEE3B005-B4C3-44EC-A3B4-6550F229CF50}" type="parTrans" cxnId="{EB3F710B-B4A2-4957-86F1-3E362BC97DFF}">
      <dgm:prSet/>
      <dgm:spPr/>
      <dgm:t>
        <a:bodyPr/>
        <a:lstStyle/>
        <a:p>
          <a:endParaRPr lang="en-US"/>
        </a:p>
      </dgm:t>
    </dgm:pt>
    <dgm:pt modelId="{71844D16-CA99-421C-9AE4-12C27C0895D4}" type="sibTrans" cxnId="{EB3F710B-B4A2-4957-86F1-3E362BC97DFF}">
      <dgm:prSet/>
      <dgm:spPr/>
      <dgm:t>
        <a:bodyPr/>
        <a:lstStyle/>
        <a:p>
          <a:endParaRPr lang="en-US"/>
        </a:p>
      </dgm:t>
    </dgm:pt>
    <dgm:pt modelId="{53F134C1-2860-8944-8373-92BDE7122003}" type="pres">
      <dgm:prSet presAssocID="{627680E4-99C4-48AB-876A-A13F88902133}" presName="vert0" presStyleCnt="0">
        <dgm:presLayoutVars>
          <dgm:dir/>
          <dgm:animOne val="branch"/>
          <dgm:animLvl val="lvl"/>
        </dgm:presLayoutVars>
      </dgm:prSet>
      <dgm:spPr/>
    </dgm:pt>
    <dgm:pt modelId="{7BEF5A1F-70D7-2847-BEC5-BD71181729C0}" type="pres">
      <dgm:prSet presAssocID="{AD7751DA-6E7F-4F0C-A9AC-FA18EBBE320F}" presName="thickLine" presStyleLbl="alignNode1" presStyleIdx="0" presStyleCnt="3"/>
      <dgm:spPr/>
    </dgm:pt>
    <dgm:pt modelId="{5BE9EBDA-FDCB-8A44-9524-3D5E96E727C2}" type="pres">
      <dgm:prSet presAssocID="{AD7751DA-6E7F-4F0C-A9AC-FA18EBBE320F}" presName="horz1" presStyleCnt="0"/>
      <dgm:spPr/>
    </dgm:pt>
    <dgm:pt modelId="{56C258ED-8FEF-7741-8CAA-21FE24338C5F}" type="pres">
      <dgm:prSet presAssocID="{AD7751DA-6E7F-4F0C-A9AC-FA18EBBE320F}" presName="tx1" presStyleLbl="revTx" presStyleIdx="0" presStyleCnt="3"/>
      <dgm:spPr/>
    </dgm:pt>
    <dgm:pt modelId="{85A68691-F82D-2246-BA63-E03FAA7A64A8}" type="pres">
      <dgm:prSet presAssocID="{AD7751DA-6E7F-4F0C-A9AC-FA18EBBE320F}" presName="vert1" presStyleCnt="0"/>
      <dgm:spPr/>
    </dgm:pt>
    <dgm:pt modelId="{38AE97A5-19D8-A74C-8D9E-899AF22F2908}" type="pres">
      <dgm:prSet presAssocID="{162F8C05-321E-4750-801D-3D24958DAF16}" presName="thickLine" presStyleLbl="alignNode1" presStyleIdx="1" presStyleCnt="3"/>
      <dgm:spPr/>
    </dgm:pt>
    <dgm:pt modelId="{182B1C6A-AAF5-304D-A6A9-7E93567667DD}" type="pres">
      <dgm:prSet presAssocID="{162F8C05-321E-4750-801D-3D24958DAF16}" presName="horz1" presStyleCnt="0"/>
      <dgm:spPr/>
    </dgm:pt>
    <dgm:pt modelId="{E221F43F-AFA0-F94B-83C8-32025A599032}" type="pres">
      <dgm:prSet presAssocID="{162F8C05-321E-4750-801D-3D24958DAF16}" presName="tx1" presStyleLbl="revTx" presStyleIdx="1" presStyleCnt="3"/>
      <dgm:spPr/>
    </dgm:pt>
    <dgm:pt modelId="{A9CC7582-4AF1-BE44-AE78-FCFEF1800779}" type="pres">
      <dgm:prSet presAssocID="{162F8C05-321E-4750-801D-3D24958DAF16}" presName="vert1" presStyleCnt="0"/>
      <dgm:spPr/>
    </dgm:pt>
    <dgm:pt modelId="{2A7B9719-E400-3742-B0F5-EABACEF9CA46}" type="pres">
      <dgm:prSet presAssocID="{E44BB281-5C97-444F-B719-B1A5993A1DAD}" presName="thickLine" presStyleLbl="alignNode1" presStyleIdx="2" presStyleCnt="3"/>
      <dgm:spPr/>
    </dgm:pt>
    <dgm:pt modelId="{91D9DD4F-95CB-744A-AC85-0B4FBB6A42D6}" type="pres">
      <dgm:prSet presAssocID="{E44BB281-5C97-444F-B719-B1A5993A1DAD}" presName="horz1" presStyleCnt="0"/>
      <dgm:spPr/>
    </dgm:pt>
    <dgm:pt modelId="{DD6395F3-67A1-C449-B8D6-182ED1988A66}" type="pres">
      <dgm:prSet presAssocID="{E44BB281-5C97-444F-B719-B1A5993A1DAD}" presName="tx1" presStyleLbl="revTx" presStyleIdx="2" presStyleCnt="3"/>
      <dgm:spPr/>
    </dgm:pt>
    <dgm:pt modelId="{0A28D973-D168-DB41-9129-CB790BC14257}" type="pres">
      <dgm:prSet presAssocID="{E44BB281-5C97-444F-B719-B1A5993A1DAD}" presName="vert1" presStyleCnt="0"/>
      <dgm:spPr/>
    </dgm:pt>
  </dgm:ptLst>
  <dgm:cxnLst>
    <dgm:cxn modelId="{EB3F710B-B4A2-4957-86F1-3E362BC97DFF}" srcId="{627680E4-99C4-48AB-876A-A13F88902133}" destId="{E44BB281-5C97-444F-B719-B1A5993A1DAD}" srcOrd="2" destOrd="0" parTransId="{FEE3B005-B4C3-44EC-A3B4-6550F229CF50}" sibTransId="{71844D16-CA99-421C-9AE4-12C27C0895D4}"/>
    <dgm:cxn modelId="{848D090D-66BF-E449-A077-EEE223F564AD}" type="presOf" srcId="{E44BB281-5C97-444F-B719-B1A5993A1DAD}" destId="{DD6395F3-67A1-C449-B8D6-182ED1988A66}" srcOrd="0" destOrd="0" presId="urn:microsoft.com/office/officeart/2008/layout/LinedList"/>
    <dgm:cxn modelId="{378FB0A8-B3FC-4BA6-A1C9-801C46CD7C21}" srcId="{627680E4-99C4-48AB-876A-A13F88902133}" destId="{AD7751DA-6E7F-4F0C-A9AC-FA18EBBE320F}" srcOrd="0" destOrd="0" parTransId="{0B1CDDF6-5978-46C8-9C35-935BC5A6703B}" sibTransId="{5B1FC367-556D-4A78-8CDB-D7BAE8525510}"/>
    <dgm:cxn modelId="{B640FDB6-C6D0-874C-A7A4-041D2B556076}" type="presOf" srcId="{AD7751DA-6E7F-4F0C-A9AC-FA18EBBE320F}" destId="{56C258ED-8FEF-7741-8CAA-21FE24338C5F}" srcOrd="0" destOrd="0" presId="urn:microsoft.com/office/officeart/2008/layout/LinedList"/>
    <dgm:cxn modelId="{0C8585BF-A2BF-CC46-B80C-E896BD9F9117}" type="presOf" srcId="{162F8C05-321E-4750-801D-3D24958DAF16}" destId="{E221F43F-AFA0-F94B-83C8-32025A599032}" srcOrd="0" destOrd="0" presId="urn:microsoft.com/office/officeart/2008/layout/LinedList"/>
    <dgm:cxn modelId="{DADDC8C7-F270-4470-B74A-596262752C0A}" srcId="{627680E4-99C4-48AB-876A-A13F88902133}" destId="{162F8C05-321E-4750-801D-3D24958DAF16}" srcOrd="1" destOrd="0" parTransId="{D4ADB4DD-2BDA-4FCC-B260-518670AD947C}" sibTransId="{79342C4C-858D-4335-B4D6-6DC8EDBCCBE1}"/>
    <dgm:cxn modelId="{C9D5A6CB-74A5-2241-89D7-B0AC77CB467B}" type="presOf" srcId="{627680E4-99C4-48AB-876A-A13F88902133}" destId="{53F134C1-2860-8944-8373-92BDE7122003}" srcOrd="0" destOrd="0" presId="urn:microsoft.com/office/officeart/2008/layout/LinedList"/>
    <dgm:cxn modelId="{9CE0AC77-17AD-D842-B426-F6DED3E05512}" type="presParOf" srcId="{53F134C1-2860-8944-8373-92BDE7122003}" destId="{7BEF5A1F-70D7-2847-BEC5-BD71181729C0}" srcOrd="0" destOrd="0" presId="urn:microsoft.com/office/officeart/2008/layout/LinedList"/>
    <dgm:cxn modelId="{CB1C4EB2-9843-1E4B-8DDE-6D9F1045E796}" type="presParOf" srcId="{53F134C1-2860-8944-8373-92BDE7122003}" destId="{5BE9EBDA-FDCB-8A44-9524-3D5E96E727C2}" srcOrd="1" destOrd="0" presId="urn:microsoft.com/office/officeart/2008/layout/LinedList"/>
    <dgm:cxn modelId="{C5CDA561-2A50-524F-9C4B-A014EC81FEA4}" type="presParOf" srcId="{5BE9EBDA-FDCB-8A44-9524-3D5E96E727C2}" destId="{56C258ED-8FEF-7741-8CAA-21FE24338C5F}" srcOrd="0" destOrd="0" presId="urn:microsoft.com/office/officeart/2008/layout/LinedList"/>
    <dgm:cxn modelId="{0E5A9181-8643-C843-8538-EFBB19248F85}" type="presParOf" srcId="{5BE9EBDA-FDCB-8A44-9524-3D5E96E727C2}" destId="{85A68691-F82D-2246-BA63-E03FAA7A64A8}" srcOrd="1" destOrd="0" presId="urn:microsoft.com/office/officeart/2008/layout/LinedList"/>
    <dgm:cxn modelId="{3852DF7C-DCD5-4343-8C99-2326F259AAA8}" type="presParOf" srcId="{53F134C1-2860-8944-8373-92BDE7122003}" destId="{38AE97A5-19D8-A74C-8D9E-899AF22F2908}" srcOrd="2" destOrd="0" presId="urn:microsoft.com/office/officeart/2008/layout/LinedList"/>
    <dgm:cxn modelId="{37EBE507-0B32-664F-8149-C5CD2C6EC421}" type="presParOf" srcId="{53F134C1-2860-8944-8373-92BDE7122003}" destId="{182B1C6A-AAF5-304D-A6A9-7E93567667DD}" srcOrd="3" destOrd="0" presId="urn:microsoft.com/office/officeart/2008/layout/LinedList"/>
    <dgm:cxn modelId="{86B8FD03-67D1-D64B-91E8-7E4F886DDBCA}" type="presParOf" srcId="{182B1C6A-AAF5-304D-A6A9-7E93567667DD}" destId="{E221F43F-AFA0-F94B-83C8-32025A599032}" srcOrd="0" destOrd="0" presId="urn:microsoft.com/office/officeart/2008/layout/LinedList"/>
    <dgm:cxn modelId="{3880F532-5F0A-9F48-B809-498EA801E657}" type="presParOf" srcId="{182B1C6A-AAF5-304D-A6A9-7E93567667DD}" destId="{A9CC7582-4AF1-BE44-AE78-FCFEF1800779}" srcOrd="1" destOrd="0" presId="urn:microsoft.com/office/officeart/2008/layout/LinedList"/>
    <dgm:cxn modelId="{D11172B1-1154-4243-AE3A-4BECF061881F}" type="presParOf" srcId="{53F134C1-2860-8944-8373-92BDE7122003}" destId="{2A7B9719-E400-3742-B0F5-EABACEF9CA46}" srcOrd="4" destOrd="0" presId="urn:microsoft.com/office/officeart/2008/layout/LinedList"/>
    <dgm:cxn modelId="{879FC2FA-C651-9145-ADFC-34855F74FEE0}" type="presParOf" srcId="{53F134C1-2860-8944-8373-92BDE7122003}" destId="{91D9DD4F-95CB-744A-AC85-0B4FBB6A42D6}" srcOrd="5" destOrd="0" presId="urn:microsoft.com/office/officeart/2008/layout/LinedList"/>
    <dgm:cxn modelId="{3FF83E06-83AE-DB4B-B16C-2BB550E7A45C}" type="presParOf" srcId="{91D9DD4F-95CB-744A-AC85-0B4FBB6A42D6}" destId="{DD6395F3-67A1-C449-B8D6-182ED1988A66}" srcOrd="0" destOrd="0" presId="urn:microsoft.com/office/officeart/2008/layout/LinedList"/>
    <dgm:cxn modelId="{62EE17EB-C8E4-3447-9777-0B070A390830}" type="presParOf" srcId="{91D9DD4F-95CB-744A-AC85-0B4FBB6A42D6}" destId="{0A28D973-D168-DB41-9129-CB790BC142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BB12B3-8368-433E-998F-64B62575BDC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EDB92A5-E720-42A7-9D4F-2F64441B5469}">
      <dgm:prSet/>
      <dgm:spPr/>
      <dgm:t>
        <a:bodyPr/>
        <a:lstStyle/>
        <a:p>
          <a:pPr>
            <a:defRPr cap="all"/>
          </a:pPr>
          <a:r>
            <a:rPr lang="en-US"/>
            <a:t>Customer approach</a:t>
          </a:r>
        </a:p>
      </dgm:t>
    </dgm:pt>
    <dgm:pt modelId="{3E861172-AB60-42DF-824D-A6953ACD2669}" type="parTrans" cxnId="{48220FA6-CB3B-4ADE-82B6-F9F25467413F}">
      <dgm:prSet/>
      <dgm:spPr/>
      <dgm:t>
        <a:bodyPr/>
        <a:lstStyle/>
        <a:p>
          <a:endParaRPr lang="en-US"/>
        </a:p>
      </dgm:t>
    </dgm:pt>
    <dgm:pt modelId="{0349C49E-6B29-49DB-9B18-FC31A2C98A0D}" type="sibTrans" cxnId="{48220FA6-CB3B-4ADE-82B6-F9F25467413F}">
      <dgm:prSet/>
      <dgm:spPr/>
      <dgm:t>
        <a:bodyPr/>
        <a:lstStyle/>
        <a:p>
          <a:endParaRPr lang="en-US"/>
        </a:p>
      </dgm:t>
    </dgm:pt>
    <dgm:pt modelId="{3468376D-5267-40AB-8EE7-76B3E1FC2B40}">
      <dgm:prSet/>
      <dgm:spPr/>
      <dgm:t>
        <a:bodyPr/>
        <a:lstStyle/>
        <a:p>
          <a:pPr>
            <a:defRPr cap="all"/>
          </a:pPr>
          <a:r>
            <a:rPr lang="en-US"/>
            <a:t>Targets and expectations</a:t>
          </a:r>
        </a:p>
      </dgm:t>
    </dgm:pt>
    <dgm:pt modelId="{ED4DEBED-90ED-4A93-8981-2BBD12ED7573}" type="parTrans" cxnId="{35EC9B1D-681C-4B97-8183-B0BA20534C4C}">
      <dgm:prSet/>
      <dgm:spPr/>
      <dgm:t>
        <a:bodyPr/>
        <a:lstStyle/>
        <a:p>
          <a:endParaRPr lang="en-US"/>
        </a:p>
      </dgm:t>
    </dgm:pt>
    <dgm:pt modelId="{26064675-18F8-4737-A0FB-700511E4C886}" type="sibTrans" cxnId="{35EC9B1D-681C-4B97-8183-B0BA20534C4C}">
      <dgm:prSet/>
      <dgm:spPr/>
      <dgm:t>
        <a:bodyPr/>
        <a:lstStyle/>
        <a:p>
          <a:endParaRPr lang="en-US"/>
        </a:p>
      </dgm:t>
    </dgm:pt>
    <dgm:pt modelId="{410791CE-AC72-4D48-ABD5-5D08F42A90F2}">
      <dgm:prSet/>
      <dgm:spPr/>
      <dgm:t>
        <a:bodyPr/>
        <a:lstStyle/>
        <a:p>
          <a:pPr>
            <a:defRPr cap="all"/>
          </a:pPr>
          <a:r>
            <a:rPr lang="en-US"/>
            <a:t>Long term development </a:t>
          </a:r>
        </a:p>
      </dgm:t>
    </dgm:pt>
    <dgm:pt modelId="{BE387B80-BE23-40D8-B638-73D6107599B7}" type="parTrans" cxnId="{7C009687-8986-4837-B555-090A4F9FFFD9}">
      <dgm:prSet/>
      <dgm:spPr/>
      <dgm:t>
        <a:bodyPr/>
        <a:lstStyle/>
        <a:p>
          <a:endParaRPr lang="en-US"/>
        </a:p>
      </dgm:t>
    </dgm:pt>
    <dgm:pt modelId="{43602662-74D4-41C4-97EE-285489E6B730}" type="sibTrans" cxnId="{7C009687-8986-4837-B555-090A4F9FFFD9}">
      <dgm:prSet/>
      <dgm:spPr/>
      <dgm:t>
        <a:bodyPr/>
        <a:lstStyle/>
        <a:p>
          <a:endParaRPr lang="en-US"/>
        </a:p>
      </dgm:t>
    </dgm:pt>
    <dgm:pt modelId="{E4F06471-5D97-4970-AFEE-59F0A925B00C}" type="pres">
      <dgm:prSet presAssocID="{49BB12B3-8368-433E-998F-64B62575BDCB}" presName="root" presStyleCnt="0">
        <dgm:presLayoutVars>
          <dgm:dir/>
          <dgm:resizeHandles val="exact"/>
        </dgm:presLayoutVars>
      </dgm:prSet>
      <dgm:spPr/>
    </dgm:pt>
    <dgm:pt modelId="{11A71081-986E-4169-80BD-D568AEFE95CC}" type="pres">
      <dgm:prSet presAssocID="{DEDB92A5-E720-42A7-9D4F-2F64441B5469}" presName="compNode" presStyleCnt="0"/>
      <dgm:spPr/>
    </dgm:pt>
    <dgm:pt modelId="{7B2F4A29-BB7E-4F90-8115-D4BDAAB7FAC4}" type="pres">
      <dgm:prSet presAssocID="{DEDB92A5-E720-42A7-9D4F-2F64441B5469}" presName="iconBgRect" presStyleLbl="bgShp" presStyleIdx="0" presStyleCnt="3"/>
      <dgm:spPr/>
    </dgm:pt>
    <dgm:pt modelId="{6048814D-095E-4DF2-A7A5-223CDE11B378}" type="pres">
      <dgm:prSet presAssocID="{DEDB92A5-E720-42A7-9D4F-2F64441B546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AFDE64E-4EE9-45AD-AA75-E16BBD5E5328}" type="pres">
      <dgm:prSet presAssocID="{DEDB92A5-E720-42A7-9D4F-2F64441B5469}" presName="spaceRect" presStyleCnt="0"/>
      <dgm:spPr/>
    </dgm:pt>
    <dgm:pt modelId="{EC15886E-737F-4E0C-9AC1-43691B4791FA}" type="pres">
      <dgm:prSet presAssocID="{DEDB92A5-E720-42A7-9D4F-2F64441B5469}" presName="textRect" presStyleLbl="revTx" presStyleIdx="0" presStyleCnt="3">
        <dgm:presLayoutVars>
          <dgm:chMax val="1"/>
          <dgm:chPref val="1"/>
        </dgm:presLayoutVars>
      </dgm:prSet>
      <dgm:spPr/>
    </dgm:pt>
    <dgm:pt modelId="{EFEB34DA-A4E3-4DCA-80AC-627963312D72}" type="pres">
      <dgm:prSet presAssocID="{0349C49E-6B29-49DB-9B18-FC31A2C98A0D}" presName="sibTrans" presStyleCnt="0"/>
      <dgm:spPr/>
    </dgm:pt>
    <dgm:pt modelId="{AF04F4AB-7CFF-4409-8879-4B0008C39B36}" type="pres">
      <dgm:prSet presAssocID="{3468376D-5267-40AB-8EE7-76B3E1FC2B40}" presName="compNode" presStyleCnt="0"/>
      <dgm:spPr/>
    </dgm:pt>
    <dgm:pt modelId="{7A36EC68-C2CE-4F52-9B79-E640A899133F}" type="pres">
      <dgm:prSet presAssocID="{3468376D-5267-40AB-8EE7-76B3E1FC2B40}" presName="iconBgRect" presStyleLbl="bgShp" presStyleIdx="1" presStyleCnt="3"/>
      <dgm:spPr/>
    </dgm:pt>
    <dgm:pt modelId="{ADCF9F14-C8C7-4679-AAB4-DE4D0EA437BD}" type="pres">
      <dgm:prSet presAssocID="{3468376D-5267-40AB-8EE7-76B3E1FC2B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0413D9D-A04D-4DAB-9FEE-A4DB70609DC1}" type="pres">
      <dgm:prSet presAssocID="{3468376D-5267-40AB-8EE7-76B3E1FC2B40}" presName="spaceRect" presStyleCnt="0"/>
      <dgm:spPr/>
    </dgm:pt>
    <dgm:pt modelId="{D738601D-7A81-4BE8-B5DD-2F509E17D8E8}" type="pres">
      <dgm:prSet presAssocID="{3468376D-5267-40AB-8EE7-76B3E1FC2B40}" presName="textRect" presStyleLbl="revTx" presStyleIdx="1" presStyleCnt="3">
        <dgm:presLayoutVars>
          <dgm:chMax val="1"/>
          <dgm:chPref val="1"/>
        </dgm:presLayoutVars>
      </dgm:prSet>
      <dgm:spPr/>
    </dgm:pt>
    <dgm:pt modelId="{1C23EC7C-F230-4C38-BBAE-89F0325AE51C}" type="pres">
      <dgm:prSet presAssocID="{26064675-18F8-4737-A0FB-700511E4C886}" presName="sibTrans" presStyleCnt="0"/>
      <dgm:spPr/>
    </dgm:pt>
    <dgm:pt modelId="{9AC578DE-8D02-4603-83D0-793B65FD34BB}" type="pres">
      <dgm:prSet presAssocID="{410791CE-AC72-4D48-ABD5-5D08F42A90F2}" presName="compNode" presStyleCnt="0"/>
      <dgm:spPr/>
    </dgm:pt>
    <dgm:pt modelId="{FD94EE65-1DF5-410E-8F41-4006D4CB1EBD}" type="pres">
      <dgm:prSet presAssocID="{410791CE-AC72-4D48-ABD5-5D08F42A90F2}" presName="iconBgRect" presStyleLbl="bgShp" presStyleIdx="2" presStyleCnt="3"/>
      <dgm:spPr/>
    </dgm:pt>
    <dgm:pt modelId="{581BAA7A-955A-40E9-ACD9-F5DCE760EC1B}" type="pres">
      <dgm:prSet presAssocID="{410791CE-AC72-4D48-ABD5-5D08F42A90F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390F201-0C81-4979-B69D-5238F19A6325}" type="pres">
      <dgm:prSet presAssocID="{410791CE-AC72-4D48-ABD5-5D08F42A90F2}" presName="spaceRect" presStyleCnt="0"/>
      <dgm:spPr/>
    </dgm:pt>
    <dgm:pt modelId="{1D42E105-6872-451F-AA23-E55CE35CFAF0}" type="pres">
      <dgm:prSet presAssocID="{410791CE-AC72-4D48-ABD5-5D08F42A90F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8699116-65F2-47F3-9416-1EB97EA35573}" type="presOf" srcId="{DEDB92A5-E720-42A7-9D4F-2F64441B5469}" destId="{EC15886E-737F-4E0C-9AC1-43691B4791FA}" srcOrd="0" destOrd="0" presId="urn:microsoft.com/office/officeart/2018/5/layout/IconCircleLabelList"/>
    <dgm:cxn modelId="{35EC9B1D-681C-4B97-8183-B0BA20534C4C}" srcId="{49BB12B3-8368-433E-998F-64B62575BDCB}" destId="{3468376D-5267-40AB-8EE7-76B3E1FC2B40}" srcOrd="1" destOrd="0" parTransId="{ED4DEBED-90ED-4A93-8981-2BBD12ED7573}" sibTransId="{26064675-18F8-4737-A0FB-700511E4C886}"/>
    <dgm:cxn modelId="{A9945476-1C99-435E-80E8-672997C24A4A}" type="presOf" srcId="{410791CE-AC72-4D48-ABD5-5D08F42A90F2}" destId="{1D42E105-6872-451F-AA23-E55CE35CFAF0}" srcOrd="0" destOrd="0" presId="urn:microsoft.com/office/officeart/2018/5/layout/IconCircleLabelList"/>
    <dgm:cxn modelId="{7C009687-8986-4837-B555-090A4F9FFFD9}" srcId="{49BB12B3-8368-433E-998F-64B62575BDCB}" destId="{410791CE-AC72-4D48-ABD5-5D08F42A90F2}" srcOrd="2" destOrd="0" parTransId="{BE387B80-BE23-40D8-B638-73D6107599B7}" sibTransId="{43602662-74D4-41C4-97EE-285489E6B730}"/>
    <dgm:cxn modelId="{48220FA6-CB3B-4ADE-82B6-F9F25467413F}" srcId="{49BB12B3-8368-433E-998F-64B62575BDCB}" destId="{DEDB92A5-E720-42A7-9D4F-2F64441B5469}" srcOrd="0" destOrd="0" parTransId="{3E861172-AB60-42DF-824D-A6953ACD2669}" sibTransId="{0349C49E-6B29-49DB-9B18-FC31A2C98A0D}"/>
    <dgm:cxn modelId="{B34158AA-532A-41C3-A518-A4C875A12EA5}" type="presOf" srcId="{49BB12B3-8368-433E-998F-64B62575BDCB}" destId="{E4F06471-5D97-4970-AFEE-59F0A925B00C}" srcOrd="0" destOrd="0" presId="urn:microsoft.com/office/officeart/2018/5/layout/IconCircleLabelList"/>
    <dgm:cxn modelId="{6A31FFD9-D581-448D-9137-7EBDBE4DA812}" type="presOf" srcId="{3468376D-5267-40AB-8EE7-76B3E1FC2B40}" destId="{D738601D-7A81-4BE8-B5DD-2F509E17D8E8}" srcOrd="0" destOrd="0" presId="urn:microsoft.com/office/officeart/2018/5/layout/IconCircleLabelList"/>
    <dgm:cxn modelId="{B9E47171-35C6-43DD-BEEF-2584C166A48B}" type="presParOf" srcId="{E4F06471-5D97-4970-AFEE-59F0A925B00C}" destId="{11A71081-986E-4169-80BD-D568AEFE95CC}" srcOrd="0" destOrd="0" presId="urn:microsoft.com/office/officeart/2018/5/layout/IconCircleLabelList"/>
    <dgm:cxn modelId="{9EE0413B-AF88-4316-B136-58FEEA84C766}" type="presParOf" srcId="{11A71081-986E-4169-80BD-D568AEFE95CC}" destId="{7B2F4A29-BB7E-4F90-8115-D4BDAAB7FAC4}" srcOrd="0" destOrd="0" presId="urn:microsoft.com/office/officeart/2018/5/layout/IconCircleLabelList"/>
    <dgm:cxn modelId="{E3FD956C-7226-46C0-9F71-A10388923C08}" type="presParOf" srcId="{11A71081-986E-4169-80BD-D568AEFE95CC}" destId="{6048814D-095E-4DF2-A7A5-223CDE11B378}" srcOrd="1" destOrd="0" presId="urn:microsoft.com/office/officeart/2018/5/layout/IconCircleLabelList"/>
    <dgm:cxn modelId="{604B04C7-EFAC-4CC4-8504-35731B043D72}" type="presParOf" srcId="{11A71081-986E-4169-80BD-D568AEFE95CC}" destId="{3AFDE64E-4EE9-45AD-AA75-E16BBD5E5328}" srcOrd="2" destOrd="0" presId="urn:microsoft.com/office/officeart/2018/5/layout/IconCircleLabelList"/>
    <dgm:cxn modelId="{CA7708C6-0E70-4F7E-8F4A-05A299CAC3D7}" type="presParOf" srcId="{11A71081-986E-4169-80BD-D568AEFE95CC}" destId="{EC15886E-737F-4E0C-9AC1-43691B4791FA}" srcOrd="3" destOrd="0" presId="urn:microsoft.com/office/officeart/2018/5/layout/IconCircleLabelList"/>
    <dgm:cxn modelId="{08CFA4A9-A1B0-42DC-B254-11AF581B523F}" type="presParOf" srcId="{E4F06471-5D97-4970-AFEE-59F0A925B00C}" destId="{EFEB34DA-A4E3-4DCA-80AC-627963312D72}" srcOrd="1" destOrd="0" presId="urn:microsoft.com/office/officeart/2018/5/layout/IconCircleLabelList"/>
    <dgm:cxn modelId="{93538836-0422-4841-8CCF-4C1F84FB8AC6}" type="presParOf" srcId="{E4F06471-5D97-4970-AFEE-59F0A925B00C}" destId="{AF04F4AB-7CFF-4409-8879-4B0008C39B36}" srcOrd="2" destOrd="0" presId="urn:microsoft.com/office/officeart/2018/5/layout/IconCircleLabelList"/>
    <dgm:cxn modelId="{3DE85457-E0FB-458E-9BB2-0C43D919F259}" type="presParOf" srcId="{AF04F4AB-7CFF-4409-8879-4B0008C39B36}" destId="{7A36EC68-C2CE-4F52-9B79-E640A899133F}" srcOrd="0" destOrd="0" presId="urn:microsoft.com/office/officeart/2018/5/layout/IconCircleLabelList"/>
    <dgm:cxn modelId="{B5270CAA-A379-48ED-B71D-C7864E31C937}" type="presParOf" srcId="{AF04F4AB-7CFF-4409-8879-4B0008C39B36}" destId="{ADCF9F14-C8C7-4679-AAB4-DE4D0EA437BD}" srcOrd="1" destOrd="0" presId="urn:microsoft.com/office/officeart/2018/5/layout/IconCircleLabelList"/>
    <dgm:cxn modelId="{157DF1F6-DF88-4725-9063-76BA5E537462}" type="presParOf" srcId="{AF04F4AB-7CFF-4409-8879-4B0008C39B36}" destId="{F0413D9D-A04D-4DAB-9FEE-A4DB70609DC1}" srcOrd="2" destOrd="0" presId="urn:microsoft.com/office/officeart/2018/5/layout/IconCircleLabelList"/>
    <dgm:cxn modelId="{1A30BF99-FB97-4177-AEA3-4F89CCB546F6}" type="presParOf" srcId="{AF04F4AB-7CFF-4409-8879-4B0008C39B36}" destId="{D738601D-7A81-4BE8-B5DD-2F509E17D8E8}" srcOrd="3" destOrd="0" presId="urn:microsoft.com/office/officeart/2018/5/layout/IconCircleLabelList"/>
    <dgm:cxn modelId="{985A624D-57E8-446A-8E5C-69B4A6949F6A}" type="presParOf" srcId="{E4F06471-5D97-4970-AFEE-59F0A925B00C}" destId="{1C23EC7C-F230-4C38-BBAE-89F0325AE51C}" srcOrd="3" destOrd="0" presId="urn:microsoft.com/office/officeart/2018/5/layout/IconCircleLabelList"/>
    <dgm:cxn modelId="{7A9D57F2-23F1-47AB-AB7A-8046179BCD8C}" type="presParOf" srcId="{E4F06471-5D97-4970-AFEE-59F0A925B00C}" destId="{9AC578DE-8D02-4603-83D0-793B65FD34BB}" srcOrd="4" destOrd="0" presId="urn:microsoft.com/office/officeart/2018/5/layout/IconCircleLabelList"/>
    <dgm:cxn modelId="{D77FC8DB-DBBC-4D54-85C7-2984BDA0F5B8}" type="presParOf" srcId="{9AC578DE-8D02-4603-83D0-793B65FD34BB}" destId="{FD94EE65-1DF5-410E-8F41-4006D4CB1EBD}" srcOrd="0" destOrd="0" presId="urn:microsoft.com/office/officeart/2018/5/layout/IconCircleLabelList"/>
    <dgm:cxn modelId="{76F30118-7639-4DF0-9757-BBD89DD818B7}" type="presParOf" srcId="{9AC578DE-8D02-4603-83D0-793B65FD34BB}" destId="{581BAA7A-955A-40E9-ACD9-F5DCE760EC1B}" srcOrd="1" destOrd="0" presId="urn:microsoft.com/office/officeart/2018/5/layout/IconCircleLabelList"/>
    <dgm:cxn modelId="{2B01813C-D962-4B5D-9A2F-40345822520F}" type="presParOf" srcId="{9AC578DE-8D02-4603-83D0-793B65FD34BB}" destId="{4390F201-0C81-4979-B69D-5238F19A6325}" srcOrd="2" destOrd="0" presId="urn:microsoft.com/office/officeart/2018/5/layout/IconCircleLabelList"/>
    <dgm:cxn modelId="{4882E7EE-2C5A-4683-940F-86545ECF269C}" type="presParOf" srcId="{9AC578DE-8D02-4603-83D0-793B65FD34BB}" destId="{1D42E105-6872-451F-AA23-E55CE35CFAF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9A1146-E482-4C90-858C-96A109078B9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C3170B2-340C-4B10-AF41-1CB93DF9FC68}">
      <dgm:prSet/>
      <dgm:spPr/>
      <dgm:t>
        <a:bodyPr/>
        <a:lstStyle/>
        <a:p>
          <a:r>
            <a:rPr lang="en-US"/>
            <a:t>Good communications skills</a:t>
          </a:r>
        </a:p>
      </dgm:t>
    </dgm:pt>
    <dgm:pt modelId="{6285BFD9-0AF0-4BC4-B7B8-FE79A6AAE31C}" type="parTrans" cxnId="{5739EC76-C301-4C81-992C-DCF35FEFFCCF}">
      <dgm:prSet/>
      <dgm:spPr/>
      <dgm:t>
        <a:bodyPr/>
        <a:lstStyle/>
        <a:p>
          <a:endParaRPr lang="en-US"/>
        </a:p>
      </dgm:t>
    </dgm:pt>
    <dgm:pt modelId="{1F3CE3E1-6E3E-4301-92A7-8221168C8B49}" type="sibTrans" cxnId="{5739EC76-C301-4C81-992C-DCF35FEFFCCF}">
      <dgm:prSet/>
      <dgm:spPr/>
      <dgm:t>
        <a:bodyPr/>
        <a:lstStyle/>
        <a:p>
          <a:endParaRPr lang="en-US"/>
        </a:p>
      </dgm:t>
    </dgm:pt>
    <dgm:pt modelId="{72F89D8B-0A32-4DC1-8ED9-59690E0271EC}">
      <dgm:prSet/>
      <dgm:spPr/>
      <dgm:t>
        <a:bodyPr/>
        <a:lstStyle/>
        <a:p>
          <a:r>
            <a:rPr lang="en-US"/>
            <a:t>Time management </a:t>
          </a:r>
        </a:p>
      </dgm:t>
    </dgm:pt>
    <dgm:pt modelId="{CABFAD98-9C45-4304-8139-DFA64B3AD5A2}" type="parTrans" cxnId="{C16DD9E4-8E3B-4D26-AB6A-2B73B91E70DE}">
      <dgm:prSet/>
      <dgm:spPr/>
      <dgm:t>
        <a:bodyPr/>
        <a:lstStyle/>
        <a:p>
          <a:endParaRPr lang="en-US"/>
        </a:p>
      </dgm:t>
    </dgm:pt>
    <dgm:pt modelId="{0761382E-6EED-457D-B87C-47499BF2BFE1}" type="sibTrans" cxnId="{C16DD9E4-8E3B-4D26-AB6A-2B73B91E70DE}">
      <dgm:prSet/>
      <dgm:spPr/>
      <dgm:t>
        <a:bodyPr/>
        <a:lstStyle/>
        <a:p>
          <a:endParaRPr lang="en-US"/>
        </a:p>
      </dgm:t>
    </dgm:pt>
    <dgm:pt modelId="{D53E685A-F2F4-4997-B88F-788E9238B217}">
      <dgm:prSet/>
      <dgm:spPr/>
      <dgm:t>
        <a:bodyPr/>
        <a:lstStyle/>
        <a:p>
          <a:r>
            <a:rPr lang="en-US"/>
            <a:t>Effective listening </a:t>
          </a:r>
        </a:p>
      </dgm:t>
    </dgm:pt>
    <dgm:pt modelId="{F9734C1D-30BB-43F6-B8FC-9C36628CEFC4}" type="parTrans" cxnId="{586773D5-7FD6-4644-BD69-81FF6B583785}">
      <dgm:prSet/>
      <dgm:spPr/>
      <dgm:t>
        <a:bodyPr/>
        <a:lstStyle/>
        <a:p>
          <a:endParaRPr lang="en-US"/>
        </a:p>
      </dgm:t>
    </dgm:pt>
    <dgm:pt modelId="{DF7A2C38-77ED-4196-B724-EE79D12C1EE9}" type="sibTrans" cxnId="{586773D5-7FD6-4644-BD69-81FF6B583785}">
      <dgm:prSet/>
      <dgm:spPr/>
      <dgm:t>
        <a:bodyPr/>
        <a:lstStyle/>
        <a:p>
          <a:endParaRPr lang="en-US"/>
        </a:p>
      </dgm:t>
    </dgm:pt>
    <dgm:pt modelId="{19A4C83D-B0D0-49B8-BA07-F94CF89393BB}">
      <dgm:prSet/>
      <dgm:spPr/>
      <dgm:t>
        <a:bodyPr/>
        <a:lstStyle/>
        <a:p>
          <a:r>
            <a:rPr lang="en-US"/>
            <a:t>Decision making </a:t>
          </a:r>
        </a:p>
      </dgm:t>
    </dgm:pt>
    <dgm:pt modelId="{7DB95324-27BC-4C5A-8AEE-6FE521E6AF1A}" type="parTrans" cxnId="{CB5BD944-D3B3-4139-91DF-496D50BC7B8F}">
      <dgm:prSet/>
      <dgm:spPr/>
      <dgm:t>
        <a:bodyPr/>
        <a:lstStyle/>
        <a:p>
          <a:endParaRPr lang="en-US"/>
        </a:p>
      </dgm:t>
    </dgm:pt>
    <dgm:pt modelId="{D8482A05-21E4-458D-9B91-D91689EAACAB}" type="sibTrans" cxnId="{CB5BD944-D3B3-4139-91DF-496D50BC7B8F}">
      <dgm:prSet/>
      <dgm:spPr/>
      <dgm:t>
        <a:bodyPr/>
        <a:lstStyle/>
        <a:p>
          <a:endParaRPr lang="en-US"/>
        </a:p>
      </dgm:t>
    </dgm:pt>
    <dgm:pt modelId="{28EA4472-C33B-4A7A-99C6-6B96ECD2545C}">
      <dgm:prSet/>
      <dgm:spPr/>
      <dgm:t>
        <a:bodyPr/>
        <a:lstStyle/>
        <a:p>
          <a:r>
            <a:rPr lang="en-US"/>
            <a:t>Creativity </a:t>
          </a:r>
        </a:p>
      </dgm:t>
    </dgm:pt>
    <dgm:pt modelId="{0891E235-A46D-4E1C-B3D6-6B976EBC0229}" type="parTrans" cxnId="{29849292-BA26-4966-A7D8-4B7D4211CCDF}">
      <dgm:prSet/>
      <dgm:spPr/>
      <dgm:t>
        <a:bodyPr/>
        <a:lstStyle/>
        <a:p>
          <a:endParaRPr lang="en-US"/>
        </a:p>
      </dgm:t>
    </dgm:pt>
    <dgm:pt modelId="{23FEFBA9-3A07-4B12-B222-F836002F9B83}" type="sibTrans" cxnId="{29849292-BA26-4966-A7D8-4B7D4211CCDF}">
      <dgm:prSet/>
      <dgm:spPr/>
      <dgm:t>
        <a:bodyPr/>
        <a:lstStyle/>
        <a:p>
          <a:endParaRPr lang="en-US"/>
        </a:p>
      </dgm:t>
    </dgm:pt>
    <dgm:pt modelId="{7B393331-E765-4F08-89E6-51D3B4C705B6}" type="pres">
      <dgm:prSet presAssocID="{819A1146-E482-4C90-858C-96A109078B9B}" presName="root" presStyleCnt="0">
        <dgm:presLayoutVars>
          <dgm:dir/>
          <dgm:resizeHandles val="exact"/>
        </dgm:presLayoutVars>
      </dgm:prSet>
      <dgm:spPr/>
    </dgm:pt>
    <dgm:pt modelId="{AD4415E4-C9BC-4426-B198-A438E0879F4F}" type="pres">
      <dgm:prSet presAssocID="{819A1146-E482-4C90-858C-96A109078B9B}" presName="container" presStyleCnt="0">
        <dgm:presLayoutVars>
          <dgm:dir/>
          <dgm:resizeHandles val="exact"/>
        </dgm:presLayoutVars>
      </dgm:prSet>
      <dgm:spPr/>
    </dgm:pt>
    <dgm:pt modelId="{2544128B-5BB1-4951-81D0-429399F0BA6F}" type="pres">
      <dgm:prSet presAssocID="{FC3170B2-340C-4B10-AF41-1CB93DF9FC68}" presName="compNode" presStyleCnt="0"/>
      <dgm:spPr/>
    </dgm:pt>
    <dgm:pt modelId="{5BAA5237-AF36-4C2A-94E5-3E630859079B}" type="pres">
      <dgm:prSet presAssocID="{FC3170B2-340C-4B10-AF41-1CB93DF9FC68}" presName="iconBgRect" presStyleLbl="bgShp" presStyleIdx="0" presStyleCnt="5"/>
      <dgm:spPr/>
    </dgm:pt>
    <dgm:pt modelId="{B91EB4C6-4ED0-4173-9530-5155215AE6B3}" type="pres">
      <dgm:prSet presAssocID="{FC3170B2-340C-4B10-AF41-1CB93DF9FC6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2507602-0B8A-420F-A9DD-811FB789ECB7}" type="pres">
      <dgm:prSet presAssocID="{FC3170B2-340C-4B10-AF41-1CB93DF9FC68}" presName="spaceRect" presStyleCnt="0"/>
      <dgm:spPr/>
    </dgm:pt>
    <dgm:pt modelId="{2EA88372-9A61-4BD0-B38D-19F9F090891F}" type="pres">
      <dgm:prSet presAssocID="{FC3170B2-340C-4B10-AF41-1CB93DF9FC68}" presName="textRect" presStyleLbl="revTx" presStyleIdx="0" presStyleCnt="5">
        <dgm:presLayoutVars>
          <dgm:chMax val="1"/>
          <dgm:chPref val="1"/>
        </dgm:presLayoutVars>
      </dgm:prSet>
      <dgm:spPr/>
    </dgm:pt>
    <dgm:pt modelId="{1AB1812E-FCA3-4678-BE7C-F2E6DDDDB3B9}" type="pres">
      <dgm:prSet presAssocID="{1F3CE3E1-6E3E-4301-92A7-8221168C8B49}" presName="sibTrans" presStyleLbl="sibTrans2D1" presStyleIdx="0" presStyleCnt="0"/>
      <dgm:spPr/>
    </dgm:pt>
    <dgm:pt modelId="{24691C16-6F46-4F60-BE54-00C80318AEFE}" type="pres">
      <dgm:prSet presAssocID="{72F89D8B-0A32-4DC1-8ED9-59690E0271EC}" presName="compNode" presStyleCnt="0"/>
      <dgm:spPr/>
    </dgm:pt>
    <dgm:pt modelId="{9BDF72D7-AEB7-42BC-BBDA-E339BF381FC6}" type="pres">
      <dgm:prSet presAssocID="{72F89D8B-0A32-4DC1-8ED9-59690E0271EC}" presName="iconBgRect" presStyleLbl="bgShp" presStyleIdx="1" presStyleCnt="5"/>
      <dgm:spPr/>
    </dgm:pt>
    <dgm:pt modelId="{963D77BA-CBAE-4E8C-A475-2A52BC2B9279}" type="pres">
      <dgm:prSet presAssocID="{72F89D8B-0A32-4DC1-8ED9-59690E0271E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6D330A9-6978-401B-9F59-EA80629FE63E}" type="pres">
      <dgm:prSet presAssocID="{72F89D8B-0A32-4DC1-8ED9-59690E0271EC}" presName="spaceRect" presStyleCnt="0"/>
      <dgm:spPr/>
    </dgm:pt>
    <dgm:pt modelId="{CB87B7E5-652D-4DF5-B196-94A3173A3A0E}" type="pres">
      <dgm:prSet presAssocID="{72F89D8B-0A32-4DC1-8ED9-59690E0271EC}" presName="textRect" presStyleLbl="revTx" presStyleIdx="1" presStyleCnt="5">
        <dgm:presLayoutVars>
          <dgm:chMax val="1"/>
          <dgm:chPref val="1"/>
        </dgm:presLayoutVars>
      </dgm:prSet>
      <dgm:spPr/>
    </dgm:pt>
    <dgm:pt modelId="{8C589346-18A4-403B-96B1-199B69124320}" type="pres">
      <dgm:prSet presAssocID="{0761382E-6EED-457D-B87C-47499BF2BFE1}" presName="sibTrans" presStyleLbl="sibTrans2D1" presStyleIdx="0" presStyleCnt="0"/>
      <dgm:spPr/>
    </dgm:pt>
    <dgm:pt modelId="{F57D58D1-1F4F-4CC5-A213-6DA809888D5D}" type="pres">
      <dgm:prSet presAssocID="{D53E685A-F2F4-4997-B88F-788E9238B217}" presName="compNode" presStyleCnt="0"/>
      <dgm:spPr/>
    </dgm:pt>
    <dgm:pt modelId="{27059608-5E30-45AF-A667-CEB77D621DEC}" type="pres">
      <dgm:prSet presAssocID="{D53E685A-F2F4-4997-B88F-788E9238B217}" presName="iconBgRect" presStyleLbl="bgShp" presStyleIdx="2" presStyleCnt="5"/>
      <dgm:spPr/>
    </dgm:pt>
    <dgm:pt modelId="{3D0EA375-CDFC-4F97-A03F-7D284332B6DB}" type="pres">
      <dgm:prSet presAssocID="{D53E685A-F2F4-4997-B88F-788E9238B21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32D0C425-421A-4BEA-AA1E-F4F4C352604E}" type="pres">
      <dgm:prSet presAssocID="{D53E685A-F2F4-4997-B88F-788E9238B217}" presName="spaceRect" presStyleCnt="0"/>
      <dgm:spPr/>
    </dgm:pt>
    <dgm:pt modelId="{71F65855-B599-49DB-A869-E5AC5C9D3A92}" type="pres">
      <dgm:prSet presAssocID="{D53E685A-F2F4-4997-B88F-788E9238B217}" presName="textRect" presStyleLbl="revTx" presStyleIdx="2" presStyleCnt="5">
        <dgm:presLayoutVars>
          <dgm:chMax val="1"/>
          <dgm:chPref val="1"/>
        </dgm:presLayoutVars>
      </dgm:prSet>
      <dgm:spPr/>
    </dgm:pt>
    <dgm:pt modelId="{69C13E00-B16C-4637-B95C-FD61D4662FB5}" type="pres">
      <dgm:prSet presAssocID="{DF7A2C38-77ED-4196-B724-EE79D12C1EE9}" presName="sibTrans" presStyleLbl="sibTrans2D1" presStyleIdx="0" presStyleCnt="0"/>
      <dgm:spPr/>
    </dgm:pt>
    <dgm:pt modelId="{4964C938-9B78-4671-8F32-BD91BA7B4A92}" type="pres">
      <dgm:prSet presAssocID="{19A4C83D-B0D0-49B8-BA07-F94CF89393BB}" presName="compNode" presStyleCnt="0"/>
      <dgm:spPr/>
    </dgm:pt>
    <dgm:pt modelId="{C393633E-0BD3-47C5-9B30-1012A3D8EDBA}" type="pres">
      <dgm:prSet presAssocID="{19A4C83D-B0D0-49B8-BA07-F94CF89393BB}" presName="iconBgRect" presStyleLbl="bgShp" presStyleIdx="3" presStyleCnt="5"/>
      <dgm:spPr/>
    </dgm:pt>
    <dgm:pt modelId="{83628F7E-1B16-44A9-8F5D-F2DB95EC98D3}" type="pres">
      <dgm:prSet presAssocID="{19A4C83D-B0D0-49B8-BA07-F94CF89393B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C442881-ECB1-4BA5-B864-E584795B2092}" type="pres">
      <dgm:prSet presAssocID="{19A4C83D-B0D0-49B8-BA07-F94CF89393BB}" presName="spaceRect" presStyleCnt="0"/>
      <dgm:spPr/>
    </dgm:pt>
    <dgm:pt modelId="{D749656C-B71F-45B5-BFC9-2F34D6E0AD0D}" type="pres">
      <dgm:prSet presAssocID="{19A4C83D-B0D0-49B8-BA07-F94CF89393BB}" presName="textRect" presStyleLbl="revTx" presStyleIdx="3" presStyleCnt="5">
        <dgm:presLayoutVars>
          <dgm:chMax val="1"/>
          <dgm:chPref val="1"/>
        </dgm:presLayoutVars>
      </dgm:prSet>
      <dgm:spPr/>
    </dgm:pt>
    <dgm:pt modelId="{B2764EE1-94B2-4647-ACDA-A17DA33B32AB}" type="pres">
      <dgm:prSet presAssocID="{D8482A05-21E4-458D-9B91-D91689EAACAB}" presName="sibTrans" presStyleLbl="sibTrans2D1" presStyleIdx="0" presStyleCnt="0"/>
      <dgm:spPr/>
    </dgm:pt>
    <dgm:pt modelId="{A313A339-DCF9-41FF-B9F7-EBDDD3E0E809}" type="pres">
      <dgm:prSet presAssocID="{28EA4472-C33B-4A7A-99C6-6B96ECD2545C}" presName="compNode" presStyleCnt="0"/>
      <dgm:spPr/>
    </dgm:pt>
    <dgm:pt modelId="{088E142C-DA98-4383-B02D-41FD87E2A975}" type="pres">
      <dgm:prSet presAssocID="{28EA4472-C33B-4A7A-99C6-6B96ECD2545C}" presName="iconBgRect" presStyleLbl="bgShp" presStyleIdx="4" presStyleCnt="5"/>
      <dgm:spPr/>
    </dgm:pt>
    <dgm:pt modelId="{45925762-3D80-4E4B-BEC8-145BF74BE7D1}" type="pres">
      <dgm:prSet presAssocID="{28EA4472-C33B-4A7A-99C6-6B96ECD254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2CBD68EE-6B49-4795-B544-5BAAB6B6F7EC}" type="pres">
      <dgm:prSet presAssocID="{28EA4472-C33B-4A7A-99C6-6B96ECD2545C}" presName="spaceRect" presStyleCnt="0"/>
      <dgm:spPr/>
    </dgm:pt>
    <dgm:pt modelId="{6A0C3075-2601-4B70-AF89-0C34B00EF646}" type="pres">
      <dgm:prSet presAssocID="{28EA4472-C33B-4A7A-99C6-6B96ECD2545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3489A2D-DB5E-446F-A8DA-DAA01F582570}" type="presOf" srcId="{D53E685A-F2F4-4997-B88F-788E9238B217}" destId="{71F65855-B599-49DB-A869-E5AC5C9D3A92}" srcOrd="0" destOrd="0" presId="urn:microsoft.com/office/officeart/2018/2/layout/IconCircleList"/>
    <dgm:cxn modelId="{CB5BD944-D3B3-4139-91DF-496D50BC7B8F}" srcId="{819A1146-E482-4C90-858C-96A109078B9B}" destId="{19A4C83D-B0D0-49B8-BA07-F94CF89393BB}" srcOrd="3" destOrd="0" parTransId="{7DB95324-27BC-4C5A-8AEE-6FE521E6AF1A}" sibTransId="{D8482A05-21E4-458D-9B91-D91689EAACAB}"/>
    <dgm:cxn modelId="{1087C04A-BEFC-41A6-B8A4-C93CA80DACAE}" type="presOf" srcId="{72F89D8B-0A32-4DC1-8ED9-59690E0271EC}" destId="{CB87B7E5-652D-4DF5-B196-94A3173A3A0E}" srcOrd="0" destOrd="0" presId="urn:microsoft.com/office/officeart/2018/2/layout/IconCircleList"/>
    <dgm:cxn modelId="{FE533056-0C54-4096-93BC-69DB35702368}" type="presOf" srcId="{28EA4472-C33B-4A7A-99C6-6B96ECD2545C}" destId="{6A0C3075-2601-4B70-AF89-0C34B00EF646}" srcOrd="0" destOrd="0" presId="urn:microsoft.com/office/officeart/2018/2/layout/IconCircleList"/>
    <dgm:cxn modelId="{52145B6C-5D1D-4AC7-B33D-339D5EEC762A}" type="presOf" srcId="{1F3CE3E1-6E3E-4301-92A7-8221168C8B49}" destId="{1AB1812E-FCA3-4678-BE7C-F2E6DDDDB3B9}" srcOrd="0" destOrd="0" presId="urn:microsoft.com/office/officeart/2018/2/layout/IconCircleList"/>
    <dgm:cxn modelId="{B1C96773-8AAA-4454-BC4D-E8E9CAB6DDDE}" type="presOf" srcId="{FC3170B2-340C-4B10-AF41-1CB93DF9FC68}" destId="{2EA88372-9A61-4BD0-B38D-19F9F090891F}" srcOrd="0" destOrd="0" presId="urn:microsoft.com/office/officeart/2018/2/layout/IconCircleList"/>
    <dgm:cxn modelId="{5739EC76-C301-4C81-992C-DCF35FEFFCCF}" srcId="{819A1146-E482-4C90-858C-96A109078B9B}" destId="{FC3170B2-340C-4B10-AF41-1CB93DF9FC68}" srcOrd="0" destOrd="0" parTransId="{6285BFD9-0AF0-4BC4-B7B8-FE79A6AAE31C}" sibTransId="{1F3CE3E1-6E3E-4301-92A7-8221168C8B49}"/>
    <dgm:cxn modelId="{5DF36C8A-0832-46E1-8646-6A6B4129E2C7}" type="presOf" srcId="{D8482A05-21E4-458D-9B91-D91689EAACAB}" destId="{B2764EE1-94B2-4647-ACDA-A17DA33B32AB}" srcOrd="0" destOrd="0" presId="urn:microsoft.com/office/officeart/2018/2/layout/IconCircleList"/>
    <dgm:cxn modelId="{29849292-BA26-4966-A7D8-4B7D4211CCDF}" srcId="{819A1146-E482-4C90-858C-96A109078B9B}" destId="{28EA4472-C33B-4A7A-99C6-6B96ECD2545C}" srcOrd="4" destOrd="0" parTransId="{0891E235-A46D-4E1C-B3D6-6B976EBC0229}" sibTransId="{23FEFBA9-3A07-4B12-B222-F836002F9B83}"/>
    <dgm:cxn modelId="{46D9E39C-6FA4-4F05-B561-4C9BA58A0BDA}" type="presOf" srcId="{19A4C83D-B0D0-49B8-BA07-F94CF89393BB}" destId="{D749656C-B71F-45B5-BFC9-2F34D6E0AD0D}" srcOrd="0" destOrd="0" presId="urn:microsoft.com/office/officeart/2018/2/layout/IconCircleList"/>
    <dgm:cxn modelId="{ECDDAEB8-B180-4767-BE1B-CC8A67D5CAD5}" type="presOf" srcId="{DF7A2C38-77ED-4196-B724-EE79D12C1EE9}" destId="{69C13E00-B16C-4637-B95C-FD61D4662FB5}" srcOrd="0" destOrd="0" presId="urn:microsoft.com/office/officeart/2018/2/layout/IconCircleList"/>
    <dgm:cxn modelId="{1DBBB8CF-E9AC-4129-BA76-096012EB9F16}" type="presOf" srcId="{819A1146-E482-4C90-858C-96A109078B9B}" destId="{7B393331-E765-4F08-89E6-51D3B4C705B6}" srcOrd="0" destOrd="0" presId="urn:microsoft.com/office/officeart/2018/2/layout/IconCircleList"/>
    <dgm:cxn modelId="{586773D5-7FD6-4644-BD69-81FF6B583785}" srcId="{819A1146-E482-4C90-858C-96A109078B9B}" destId="{D53E685A-F2F4-4997-B88F-788E9238B217}" srcOrd="2" destOrd="0" parTransId="{F9734C1D-30BB-43F6-B8FC-9C36628CEFC4}" sibTransId="{DF7A2C38-77ED-4196-B724-EE79D12C1EE9}"/>
    <dgm:cxn modelId="{5CC7CDDE-7E55-4537-85A5-DFA369EF2986}" type="presOf" srcId="{0761382E-6EED-457D-B87C-47499BF2BFE1}" destId="{8C589346-18A4-403B-96B1-199B69124320}" srcOrd="0" destOrd="0" presId="urn:microsoft.com/office/officeart/2018/2/layout/IconCircleList"/>
    <dgm:cxn modelId="{C16DD9E4-8E3B-4D26-AB6A-2B73B91E70DE}" srcId="{819A1146-E482-4C90-858C-96A109078B9B}" destId="{72F89D8B-0A32-4DC1-8ED9-59690E0271EC}" srcOrd="1" destOrd="0" parTransId="{CABFAD98-9C45-4304-8139-DFA64B3AD5A2}" sibTransId="{0761382E-6EED-457D-B87C-47499BF2BFE1}"/>
    <dgm:cxn modelId="{ACE4E7C1-3279-4516-B7EB-BF765F063BDB}" type="presParOf" srcId="{7B393331-E765-4F08-89E6-51D3B4C705B6}" destId="{AD4415E4-C9BC-4426-B198-A438E0879F4F}" srcOrd="0" destOrd="0" presId="urn:microsoft.com/office/officeart/2018/2/layout/IconCircleList"/>
    <dgm:cxn modelId="{5330BCD9-EA2E-488B-B509-1A9996F77D2B}" type="presParOf" srcId="{AD4415E4-C9BC-4426-B198-A438E0879F4F}" destId="{2544128B-5BB1-4951-81D0-429399F0BA6F}" srcOrd="0" destOrd="0" presId="urn:microsoft.com/office/officeart/2018/2/layout/IconCircleList"/>
    <dgm:cxn modelId="{3F1597AB-5170-4582-9514-0AA9C070D5DD}" type="presParOf" srcId="{2544128B-5BB1-4951-81D0-429399F0BA6F}" destId="{5BAA5237-AF36-4C2A-94E5-3E630859079B}" srcOrd="0" destOrd="0" presId="urn:microsoft.com/office/officeart/2018/2/layout/IconCircleList"/>
    <dgm:cxn modelId="{B2CA165E-3FCB-46C8-9914-0B9747CE2B9B}" type="presParOf" srcId="{2544128B-5BB1-4951-81D0-429399F0BA6F}" destId="{B91EB4C6-4ED0-4173-9530-5155215AE6B3}" srcOrd="1" destOrd="0" presId="urn:microsoft.com/office/officeart/2018/2/layout/IconCircleList"/>
    <dgm:cxn modelId="{1DBBEE6C-B276-499A-ADE2-F3F9F93E9BED}" type="presParOf" srcId="{2544128B-5BB1-4951-81D0-429399F0BA6F}" destId="{12507602-0B8A-420F-A9DD-811FB789ECB7}" srcOrd="2" destOrd="0" presId="urn:microsoft.com/office/officeart/2018/2/layout/IconCircleList"/>
    <dgm:cxn modelId="{A30C766E-3CE1-464F-BB94-545EB3B41E82}" type="presParOf" srcId="{2544128B-5BB1-4951-81D0-429399F0BA6F}" destId="{2EA88372-9A61-4BD0-B38D-19F9F090891F}" srcOrd="3" destOrd="0" presId="urn:microsoft.com/office/officeart/2018/2/layout/IconCircleList"/>
    <dgm:cxn modelId="{43237DEC-2E03-4343-9FA0-02D645518206}" type="presParOf" srcId="{AD4415E4-C9BC-4426-B198-A438E0879F4F}" destId="{1AB1812E-FCA3-4678-BE7C-F2E6DDDDB3B9}" srcOrd="1" destOrd="0" presId="urn:microsoft.com/office/officeart/2018/2/layout/IconCircleList"/>
    <dgm:cxn modelId="{27A2D87D-72F4-4E59-8081-2DD646E0DD43}" type="presParOf" srcId="{AD4415E4-C9BC-4426-B198-A438E0879F4F}" destId="{24691C16-6F46-4F60-BE54-00C80318AEFE}" srcOrd="2" destOrd="0" presId="urn:microsoft.com/office/officeart/2018/2/layout/IconCircleList"/>
    <dgm:cxn modelId="{E9103D9B-DAA9-4837-846C-CF26156FA1AB}" type="presParOf" srcId="{24691C16-6F46-4F60-BE54-00C80318AEFE}" destId="{9BDF72D7-AEB7-42BC-BBDA-E339BF381FC6}" srcOrd="0" destOrd="0" presId="urn:microsoft.com/office/officeart/2018/2/layout/IconCircleList"/>
    <dgm:cxn modelId="{0C8A052C-DD9F-403C-BCE5-FE9D2A7D41F6}" type="presParOf" srcId="{24691C16-6F46-4F60-BE54-00C80318AEFE}" destId="{963D77BA-CBAE-4E8C-A475-2A52BC2B9279}" srcOrd="1" destOrd="0" presId="urn:microsoft.com/office/officeart/2018/2/layout/IconCircleList"/>
    <dgm:cxn modelId="{5AF3F9EE-FC89-4EDF-A829-7E241F8A3E1A}" type="presParOf" srcId="{24691C16-6F46-4F60-BE54-00C80318AEFE}" destId="{E6D330A9-6978-401B-9F59-EA80629FE63E}" srcOrd="2" destOrd="0" presId="urn:microsoft.com/office/officeart/2018/2/layout/IconCircleList"/>
    <dgm:cxn modelId="{C0B9BC17-935C-4396-A5F0-ADEC405A730D}" type="presParOf" srcId="{24691C16-6F46-4F60-BE54-00C80318AEFE}" destId="{CB87B7E5-652D-4DF5-B196-94A3173A3A0E}" srcOrd="3" destOrd="0" presId="urn:microsoft.com/office/officeart/2018/2/layout/IconCircleList"/>
    <dgm:cxn modelId="{A3C78E4A-35DC-4440-A733-E251F0D20F19}" type="presParOf" srcId="{AD4415E4-C9BC-4426-B198-A438E0879F4F}" destId="{8C589346-18A4-403B-96B1-199B69124320}" srcOrd="3" destOrd="0" presId="urn:microsoft.com/office/officeart/2018/2/layout/IconCircleList"/>
    <dgm:cxn modelId="{FEA158E6-A429-49DF-9359-10CB93CA22D9}" type="presParOf" srcId="{AD4415E4-C9BC-4426-B198-A438E0879F4F}" destId="{F57D58D1-1F4F-4CC5-A213-6DA809888D5D}" srcOrd="4" destOrd="0" presId="urn:microsoft.com/office/officeart/2018/2/layout/IconCircleList"/>
    <dgm:cxn modelId="{D1D507B0-BBEB-4F3A-88F1-51AB18B31F6A}" type="presParOf" srcId="{F57D58D1-1F4F-4CC5-A213-6DA809888D5D}" destId="{27059608-5E30-45AF-A667-CEB77D621DEC}" srcOrd="0" destOrd="0" presId="urn:microsoft.com/office/officeart/2018/2/layout/IconCircleList"/>
    <dgm:cxn modelId="{5E0BC12B-93CC-49A7-9FF1-9B5BC00AE3B2}" type="presParOf" srcId="{F57D58D1-1F4F-4CC5-A213-6DA809888D5D}" destId="{3D0EA375-CDFC-4F97-A03F-7D284332B6DB}" srcOrd="1" destOrd="0" presId="urn:microsoft.com/office/officeart/2018/2/layout/IconCircleList"/>
    <dgm:cxn modelId="{2675259F-36B5-41EE-A4D2-7D0FA468CEA5}" type="presParOf" srcId="{F57D58D1-1F4F-4CC5-A213-6DA809888D5D}" destId="{32D0C425-421A-4BEA-AA1E-F4F4C352604E}" srcOrd="2" destOrd="0" presId="urn:microsoft.com/office/officeart/2018/2/layout/IconCircleList"/>
    <dgm:cxn modelId="{1E07356D-349D-4CC6-922A-3F46D529C7CA}" type="presParOf" srcId="{F57D58D1-1F4F-4CC5-A213-6DA809888D5D}" destId="{71F65855-B599-49DB-A869-E5AC5C9D3A92}" srcOrd="3" destOrd="0" presId="urn:microsoft.com/office/officeart/2018/2/layout/IconCircleList"/>
    <dgm:cxn modelId="{8009C53D-0288-49D2-AAC6-9822A94EAB6E}" type="presParOf" srcId="{AD4415E4-C9BC-4426-B198-A438E0879F4F}" destId="{69C13E00-B16C-4637-B95C-FD61D4662FB5}" srcOrd="5" destOrd="0" presId="urn:microsoft.com/office/officeart/2018/2/layout/IconCircleList"/>
    <dgm:cxn modelId="{69E7E9AB-5468-4F22-95E7-EE26D1C4BBBE}" type="presParOf" srcId="{AD4415E4-C9BC-4426-B198-A438E0879F4F}" destId="{4964C938-9B78-4671-8F32-BD91BA7B4A92}" srcOrd="6" destOrd="0" presId="urn:microsoft.com/office/officeart/2018/2/layout/IconCircleList"/>
    <dgm:cxn modelId="{654E4F70-E197-473D-B4B2-2B474B2F0337}" type="presParOf" srcId="{4964C938-9B78-4671-8F32-BD91BA7B4A92}" destId="{C393633E-0BD3-47C5-9B30-1012A3D8EDBA}" srcOrd="0" destOrd="0" presId="urn:microsoft.com/office/officeart/2018/2/layout/IconCircleList"/>
    <dgm:cxn modelId="{755BB0FE-A08C-4BB5-B7D3-03CFA9E05946}" type="presParOf" srcId="{4964C938-9B78-4671-8F32-BD91BA7B4A92}" destId="{83628F7E-1B16-44A9-8F5D-F2DB95EC98D3}" srcOrd="1" destOrd="0" presId="urn:microsoft.com/office/officeart/2018/2/layout/IconCircleList"/>
    <dgm:cxn modelId="{4F2B18D2-6ACA-4866-BF51-41E449567183}" type="presParOf" srcId="{4964C938-9B78-4671-8F32-BD91BA7B4A92}" destId="{6C442881-ECB1-4BA5-B864-E584795B2092}" srcOrd="2" destOrd="0" presId="urn:microsoft.com/office/officeart/2018/2/layout/IconCircleList"/>
    <dgm:cxn modelId="{89FDCB3A-0DCE-4F1C-8B37-94979E45D31A}" type="presParOf" srcId="{4964C938-9B78-4671-8F32-BD91BA7B4A92}" destId="{D749656C-B71F-45B5-BFC9-2F34D6E0AD0D}" srcOrd="3" destOrd="0" presId="urn:microsoft.com/office/officeart/2018/2/layout/IconCircleList"/>
    <dgm:cxn modelId="{3D713C6C-8548-4803-88E5-430C88A20181}" type="presParOf" srcId="{AD4415E4-C9BC-4426-B198-A438E0879F4F}" destId="{B2764EE1-94B2-4647-ACDA-A17DA33B32AB}" srcOrd="7" destOrd="0" presId="urn:microsoft.com/office/officeart/2018/2/layout/IconCircleList"/>
    <dgm:cxn modelId="{EE45E93B-7E7D-4471-BE84-E44C18618A9D}" type="presParOf" srcId="{AD4415E4-C9BC-4426-B198-A438E0879F4F}" destId="{A313A339-DCF9-41FF-B9F7-EBDDD3E0E809}" srcOrd="8" destOrd="0" presId="urn:microsoft.com/office/officeart/2018/2/layout/IconCircleList"/>
    <dgm:cxn modelId="{3CBE890F-19DD-44E5-BCDC-383724452EE7}" type="presParOf" srcId="{A313A339-DCF9-41FF-B9F7-EBDDD3E0E809}" destId="{088E142C-DA98-4383-B02D-41FD87E2A975}" srcOrd="0" destOrd="0" presId="urn:microsoft.com/office/officeart/2018/2/layout/IconCircleList"/>
    <dgm:cxn modelId="{DA0AEDC4-6C0C-4D1F-BA3D-AA283D33DDDA}" type="presParOf" srcId="{A313A339-DCF9-41FF-B9F7-EBDDD3E0E809}" destId="{45925762-3D80-4E4B-BEC8-145BF74BE7D1}" srcOrd="1" destOrd="0" presId="urn:microsoft.com/office/officeart/2018/2/layout/IconCircleList"/>
    <dgm:cxn modelId="{FA4E4201-99AD-4419-B15E-93E1097F796B}" type="presParOf" srcId="{A313A339-DCF9-41FF-B9F7-EBDDD3E0E809}" destId="{2CBD68EE-6B49-4795-B544-5BAAB6B6F7EC}" srcOrd="2" destOrd="0" presId="urn:microsoft.com/office/officeart/2018/2/layout/IconCircleList"/>
    <dgm:cxn modelId="{B071338A-FA7A-4138-A801-017D15E6B963}" type="presParOf" srcId="{A313A339-DCF9-41FF-B9F7-EBDDD3E0E809}" destId="{6A0C3075-2601-4B70-AF89-0C34B00EF64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DBBC89-C8FE-CB47-AD73-DE6C7ADF8B43}" type="doc">
      <dgm:prSet loTypeId="urn:microsoft.com/office/officeart/2005/8/layout/matrix3" loCatId="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0E230ED-D1BC-7748-9033-3A2FD4E4B121}">
      <dgm:prSet phldrT="[Text]"/>
      <dgm:spPr/>
      <dgm:t>
        <a:bodyPr/>
        <a:lstStyle/>
        <a:p>
          <a:r>
            <a:rPr lang="en-GB" dirty="0"/>
            <a:t>Effective listening</a:t>
          </a:r>
        </a:p>
      </dgm:t>
    </dgm:pt>
    <dgm:pt modelId="{F1B102EE-DB9D-EA46-822B-676365CF7219}" type="parTrans" cxnId="{34CD7F55-8226-2A43-AF23-FAB2881FA8C7}">
      <dgm:prSet/>
      <dgm:spPr/>
      <dgm:t>
        <a:bodyPr/>
        <a:lstStyle/>
        <a:p>
          <a:endParaRPr lang="en-GB"/>
        </a:p>
      </dgm:t>
    </dgm:pt>
    <dgm:pt modelId="{D77EC387-DFF4-5243-B02D-7B40C10F147B}" type="sibTrans" cxnId="{34CD7F55-8226-2A43-AF23-FAB2881FA8C7}">
      <dgm:prSet/>
      <dgm:spPr/>
      <dgm:t>
        <a:bodyPr/>
        <a:lstStyle/>
        <a:p>
          <a:endParaRPr lang="en-GB"/>
        </a:p>
      </dgm:t>
    </dgm:pt>
    <dgm:pt modelId="{E95C26F1-8B59-CE4A-AC38-100CE0ADFF9B}">
      <dgm:prSet phldrT="[Text]"/>
      <dgm:spPr/>
      <dgm:t>
        <a:bodyPr/>
        <a:lstStyle/>
        <a:p>
          <a:r>
            <a:rPr lang="en-GB" dirty="0"/>
            <a:t>Self-confidence</a:t>
          </a:r>
        </a:p>
      </dgm:t>
    </dgm:pt>
    <dgm:pt modelId="{65477ECD-249E-4044-BE0F-ADD7B759E670}" type="parTrans" cxnId="{EBE42E7F-45AC-474F-9AA0-C4FB563F9E53}">
      <dgm:prSet/>
      <dgm:spPr/>
      <dgm:t>
        <a:bodyPr/>
        <a:lstStyle/>
        <a:p>
          <a:endParaRPr lang="en-GB"/>
        </a:p>
      </dgm:t>
    </dgm:pt>
    <dgm:pt modelId="{6D2516F6-84F7-A142-BC2E-3D567736B05E}" type="sibTrans" cxnId="{EBE42E7F-45AC-474F-9AA0-C4FB563F9E53}">
      <dgm:prSet/>
      <dgm:spPr/>
      <dgm:t>
        <a:bodyPr/>
        <a:lstStyle/>
        <a:p>
          <a:endParaRPr lang="en-GB"/>
        </a:p>
      </dgm:t>
    </dgm:pt>
    <dgm:pt modelId="{F5E2B60A-AC6D-5149-B4FD-0A41F480D2AE}">
      <dgm:prSet phldrT="[Text]"/>
      <dgm:spPr/>
      <dgm:t>
        <a:bodyPr/>
        <a:lstStyle/>
        <a:p>
          <a:r>
            <a:rPr lang="en-GB" dirty="0"/>
            <a:t>Improvement through practice</a:t>
          </a:r>
        </a:p>
      </dgm:t>
    </dgm:pt>
    <dgm:pt modelId="{43488C06-6F0A-A247-B728-B23E337CF2AC}" type="parTrans" cxnId="{F16C8319-DEEE-8847-8879-94DAC63BD065}">
      <dgm:prSet/>
      <dgm:spPr/>
      <dgm:t>
        <a:bodyPr/>
        <a:lstStyle/>
        <a:p>
          <a:endParaRPr lang="en-GB"/>
        </a:p>
      </dgm:t>
    </dgm:pt>
    <dgm:pt modelId="{789093C3-57FD-2C4A-9E49-A729BDF7D51A}" type="sibTrans" cxnId="{F16C8319-DEEE-8847-8879-94DAC63BD065}">
      <dgm:prSet/>
      <dgm:spPr/>
      <dgm:t>
        <a:bodyPr/>
        <a:lstStyle/>
        <a:p>
          <a:endParaRPr lang="en-GB"/>
        </a:p>
      </dgm:t>
    </dgm:pt>
    <dgm:pt modelId="{A3F3440B-F5C3-9F4F-8168-A565D2DCAF7A}">
      <dgm:prSet phldrT="[Text]"/>
      <dgm:spPr/>
      <dgm:t>
        <a:bodyPr/>
        <a:lstStyle/>
        <a:p>
          <a:r>
            <a:rPr lang="en-GB" dirty="0"/>
            <a:t>Fail due to lack of experience</a:t>
          </a:r>
        </a:p>
      </dgm:t>
    </dgm:pt>
    <dgm:pt modelId="{69939344-F4A9-F04A-BF74-824B3813803A}" type="parTrans" cxnId="{197DF12D-4FB7-2D41-81CA-3BD6A2ACFA9F}">
      <dgm:prSet/>
      <dgm:spPr/>
      <dgm:t>
        <a:bodyPr/>
        <a:lstStyle/>
        <a:p>
          <a:endParaRPr lang="en-GB"/>
        </a:p>
      </dgm:t>
    </dgm:pt>
    <dgm:pt modelId="{91C028F5-DD33-FD46-8408-EECA7A4F970F}" type="sibTrans" cxnId="{197DF12D-4FB7-2D41-81CA-3BD6A2ACFA9F}">
      <dgm:prSet/>
      <dgm:spPr/>
      <dgm:t>
        <a:bodyPr/>
        <a:lstStyle/>
        <a:p>
          <a:endParaRPr lang="en-GB"/>
        </a:p>
      </dgm:t>
    </dgm:pt>
    <dgm:pt modelId="{AE3C75E7-0E30-8944-A70D-5F046B471CF8}" type="pres">
      <dgm:prSet presAssocID="{41DBBC89-C8FE-CB47-AD73-DE6C7ADF8B43}" presName="matrix" presStyleCnt="0">
        <dgm:presLayoutVars>
          <dgm:chMax val="1"/>
          <dgm:dir/>
          <dgm:resizeHandles val="exact"/>
        </dgm:presLayoutVars>
      </dgm:prSet>
      <dgm:spPr/>
    </dgm:pt>
    <dgm:pt modelId="{86375AB6-51F1-6B44-A0BD-3EF4F6F75CBA}" type="pres">
      <dgm:prSet presAssocID="{41DBBC89-C8FE-CB47-AD73-DE6C7ADF8B43}" presName="diamond" presStyleLbl="bgShp" presStyleIdx="0" presStyleCnt="1"/>
      <dgm:spPr/>
    </dgm:pt>
    <dgm:pt modelId="{8349B848-3A46-0D4E-A65F-3808CDD024B2}" type="pres">
      <dgm:prSet presAssocID="{41DBBC89-C8FE-CB47-AD73-DE6C7ADF8B4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8414499-3497-3D45-9AB0-A7C646936CB6}" type="pres">
      <dgm:prSet presAssocID="{41DBBC89-C8FE-CB47-AD73-DE6C7ADF8B4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0A485D6-AAD5-F843-8D0D-6D600F6D4469}" type="pres">
      <dgm:prSet presAssocID="{41DBBC89-C8FE-CB47-AD73-DE6C7ADF8B4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01B8EE9-43B2-9041-98C3-C24D8F4BFC43}" type="pres">
      <dgm:prSet presAssocID="{41DBBC89-C8FE-CB47-AD73-DE6C7ADF8B4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6AB4605-5E91-1D4B-8BFE-FE9AEA6E1B9C}" type="presOf" srcId="{F5E2B60A-AC6D-5149-B4FD-0A41F480D2AE}" destId="{90A485D6-AAD5-F843-8D0D-6D600F6D4469}" srcOrd="0" destOrd="0" presId="urn:microsoft.com/office/officeart/2005/8/layout/matrix3"/>
    <dgm:cxn modelId="{F16C8319-DEEE-8847-8879-94DAC63BD065}" srcId="{41DBBC89-C8FE-CB47-AD73-DE6C7ADF8B43}" destId="{F5E2B60A-AC6D-5149-B4FD-0A41F480D2AE}" srcOrd="2" destOrd="0" parTransId="{43488C06-6F0A-A247-B728-B23E337CF2AC}" sibTransId="{789093C3-57FD-2C4A-9E49-A729BDF7D51A}"/>
    <dgm:cxn modelId="{197DF12D-4FB7-2D41-81CA-3BD6A2ACFA9F}" srcId="{41DBBC89-C8FE-CB47-AD73-DE6C7ADF8B43}" destId="{A3F3440B-F5C3-9F4F-8168-A565D2DCAF7A}" srcOrd="3" destOrd="0" parTransId="{69939344-F4A9-F04A-BF74-824B3813803A}" sibTransId="{91C028F5-DD33-FD46-8408-EECA7A4F970F}"/>
    <dgm:cxn modelId="{9BBA493A-2A10-8948-AE34-56075861AAE9}" type="presOf" srcId="{A3F3440B-F5C3-9F4F-8168-A565D2DCAF7A}" destId="{001B8EE9-43B2-9041-98C3-C24D8F4BFC43}" srcOrd="0" destOrd="0" presId="urn:microsoft.com/office/officeart/2005/8/layout/matrix3"/>
    <dgm:cxn modelId="{34CD7F55-8226-2A43-AF23-FAB2881FA8C7}" srcId="{41DBBC89-C8FE-CB47-AD73-DE6C7ADF8B43}" destId="{90E230ED-D1BC-7748-9033-3A2FD4E4B121}" srcOrd="0" destOrd="0" parTransId="{F1B102EE-DB9D-EA46-822B-676365CF7219}" sibTransId="{D77EC387-DFF4-5243-B02D-7B40C10F147B}"/>
    <dgm:cxn modelId="{27A2E959-6C7F-F34D-8DA7-3A0106BD546C}" type="presOf" srcId="{E95C26F1-8B59-CE4A-AC38-100CE0ADFF9B}" destId="{68414499-3497-3D45-9AB0-A7C646936CB6}" srcOrd="0" destOrd="0" presId="urn:microsoft.com/office/officeart/2005/8/layout/matrix3"/>
    <dgm:cxn modelId="{FD7D0678-11B1-9B49-8F8A-C8A4884D3A43}" type="presOf" srcId="{41DBBC89-C8FE-CB47-AD73-DE6C7ADF8B43}" destId="{AE3C75E7-0E30-8944-A70D-5F046B471CF8}" srcOrd="0" destOrd="0" presId="urn:microsoft.com/office/officeart/2005/8/layout/matrix3"/>
    <dgm:cxn modelId="{EBE42E7F-45AC-474F-9AA0-C4FB563F9E53}" srcId="{41DBBC89-C8FE-CB47-AD73-DE6C7ADF8B43}" destId="{E95C26F1-8B59-CE4A-AC38-100CE0ADFF9B}" srcOrd="1" destOrd="0" parTransId="{65477ECD-249E-4044-BE0F-ADD7B759E670}" sibTransId="{6D2516F6-84F7-A142-BC2E-3D567736B05E}"/>
    <dgm:cxn modelId="{45F049FB-1159-0447-A513-CFBA45C23C1B}" type="presOf" srcId="{90E230ED-D1BC-7748-9033-3A2FD4E4B121}" destId="{8349B848-3A46-0D4E-A65F-3808CDD024B2}" srcOrd="0" destOrd="0" presId="urn:microsoft.com/office/officeart/2005/8/layout/matrix3"/>
    <dgm:cxn modelId="{20DBD9E2-C9E6-334A-9699-4CBD3D125514}" type="presParOf" srcId="{AE3C75E7-0E30-8944-A70D-5F046B471CF8}" destId="{86375AB6-51F1-6B44-A0BD-3EF4F6F75CBA}" srcOrd="0" destOrd="0" presId="urn:microsoft.com/office/officeart/2005/8/layout/matrix3"/>
    <dgm:cxn modelId="{ED68F32C-E46B-2D43-B46D-A2A23A843FDF}" type="presParOf" srcId="{AE3C75E7-0E30-8944-A70D-5F046B471CF8}" destId="{8349B848-3A46-0D4E-A65F-3808CDD024B2}" srcOrd="1" destOrd="0" presId="urn:microsoft.com/office/officeart/2005/8/layout/matrix3"/>
    <dgm:cxn modelId="{5E404C45-6F27-C44E-892B-57CB14F13AE0}" type="presParOf" srcId="{AE3C75E7-0E30-8944-A70D-5F046B471CF8}" destId="{68414499-3497-3D45-9AB0-A7C646936CB6}" srcOrd="2" destOrd="0" presId="urn:microsoft.com/office/officeart/2005/8/layout/matrix3"/>
    <dgm:cxn modelId="{254824FF-ACB2-CD4D-B853-F55AB7D108E4}" type="presParOf" srcId="{AE3C75E7-0E30-8944-A70D-5F046B471CF8}" destId="{90A485D6-AAD5-F843-8D0D-6D600F6D4469}" srcOrd="3" destOrd="0" presId="urn:microsoft.com/office/officeart/2005/8/layout/matrix3"/>
    <dgm:cxn modelId="{3046DAFF-BC48-F944-9359-990FD71CB853}" type="presParOf" srcId="{AE3C75E7-0E30-8944-A70D-5F046B471CF8}" destId="{001B8EE9-43B2-9041-98C3-C24D8F4BFC4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6E350-8F1E-1D4C-B92C-04E749B252FC}">
      <dsp:nvSpPr>
        <dsp:cNvPr id="0" name=""/>
        <dsp:cNvSpPr/>
      </dsp:nvSpPr>
      <dsp:spPr>
        <a:xfrm>
          <a:off x="0" y="67150"/>
          <a:ext cx="6831118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Introduction</a:t>
          </a:r>
        </a:p>
      </dsp:txBody>
      <dsp:txXfrm>
        <a:off x="37467" y="104617"/>
        <a:ext cx="6756184" cy="692586"/>
      </dsp:txXfrm>
    </dsp:sp>
    <dsp:sp modelId="{241DCD4D-7199-864E-B9BC-BDB5F13B4AF4}">
      <dsp:nvSpPr>
        <dsp:cNvPr id="0" name=""/>
        <dsp:cNvSpPr/>
      </dsp:nvSpPr>
      <dsp:spPr>
        <a:xfrm>
          <a:off x="0" y="926830"/>
          <a:ext cx="6831118" cy="767520"/>
        </a:xfrm>
        <a:prstGeom prst="roundRect">
          <a:avLst/>
        </a:prstGeom>
        <a:solidFill>
          <a:schemeClr val="accent2">
            <a:hueOff val="-3349393"/>
            <a:satOff val="-94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Services provider/contractor</a:t>
          </a:r>
        </a:p>
      </dsp:txBody>
      <dsp:txXfrm>
        <a:off x="37467" y="964297"/>
        <a:ext cx="6756184" cy="692586"/>
      </dsp:txXfrm>
    </dsp:sp>
    <dsp:sp modelId="{8C810825-93BE-E34C-9F46-D5BA54910B6A}">
      <dsp:nvSpPr>
        <dsp:cNvPr id="0" name=""/>
        <dsp:cNvSpPr/>
      </dsp:nvSpPr>
      <dsp:spPr>
        <a:xfrm>
          <a:off x="0" y="1786510"/>
          <a:ext cx="6831118" cy="767520"/>
        </a:xfrm>
        <a:prstGeom prst="roundRect">
          <a:avLst/>
        </a:prstGeom>
        <a:solidFill>
          <a:schemeClr val="accent2">
            <a:hueOff val="-6698785"/>
            <a:satOff val="-187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Skills </a:t>
          </a:r>
        </a:p>
      </dsp:txBody>
      <dsp:txXfrm>
        <a:off x="37467" y="1823977"/>
        <a:ext cx="6756184" cy="692586"/>
      </dsp:txXfrm>
    </dsp:sp>
    <dsp:sp modelId="{4CE48C81-97B1-954C-AD6A-3916A1D7261A}">
      <dsp:nvSpPr>
        <dsp:cNvPr id="0" name=""/>
        <dsp:cNvSpPr/>
      </dsp:nvSpPr>
      <dsp:spPr>
        <a:xfrm>
          <a:off x="0" y="2646190"/>
          <a:ext cx="6831118" cy="767520"/>
        </a:xfrm>
        <a:prstGeom prst="roundRect">
          <a:avLst/>
        </a:prstGeom>
        <a:solidFill>
          <a:schemeClr val="accent2">
            <a:hueOff val="-10048178"/>
            <a:satOff val="-281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SWOT Analysis </a:t>
          </a:r>
        </a:p>
      </dsp:txBody>
      <dsp:txXfrm>
        <a:off x="37467" y="2683657"/>
        <a:ext cx="6756184" cy="692586"/>
      </dsp:txXfrm>
    </dsp:sp>
    <dsp:sp modelId="{D72D6B52-2ABB-814B-B0CD-03852B570FF0}">
      <dsp:nvSpPr>
        <dsp:cNvPr id="0" name=""/>
        <dsp:cNvSpPr/>
      </dsp:nvSpPr>
      <dsp:spPr>
        <a:xfrm>
          <a:off x="0" y="3492150"/>
          <a:ext cx="6831118" cy="767520"/>
        </a:xfrm>
        <a:prstGeom prst="roundRect">
          <a:avLst/>
        </a:prstGeom>
        <a:solidFill>
          <a:schemeClr val="accent2">
            <a:hueOff val="-13397571"/>
            <a:satOff val="-375"/>
            <a:lumOff val="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Skills to be improved</a:t>
          </a:r>
        </a:p>
      </dsp:txBody>
      <dsp:txXfrm>
        <a:off x="37467" y="3529617"/>
        <a:ext cx="6756184" cy="692586"/>
      </dsp:txXfrm>
    </dsp:sp>
    <dsp:sp modelId="{0EC8CCC4-25B2-4F47-9631-04E640F30720}">
      <dsp:nvSpPr>
        <dsp:cNvPr id="0" name=""/>
        <dsp:cNvSpPr/>
      </dsp:nvSpPr>
      <dsp:spPr>
        <a:xfrm>
          <a:off x="0" y="4365550"/>
          <a:ext cx="6831118" cy="767520"/>
        </a:xfrm>
        <a:prstGeom prst="roundRect">
          <a:avLst/>
        </a:prstGeom>
        <a:solidFill>
          <a:schemeClr val="accent2">
            <a:hueOff val="-16746964"/>
            <a:satOff val="-46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Summary </a:t>
          </a:r>
        </a:p>
      </dsp:txBody>
      <dsp:txXfrm>
        <a:off x="37467" y="4403017"/>
        <a:ext cx="6756184" cy="692586"/>
      </dsp:txXfrm>
    </dsp:sp>
    <dsp:sp modelId="{E3E54DB9-0ABA-3F40-865F-3B5C84D8E844}">
      <dsp:nvSpPr>
        <dsp:cNvPr id="0" name=""/>
        <dsp:cNvSpPr/>
      </dsp:nvSpPr>
      <dsp:spPr>
        <a:xfrm>
          <a:off x="0" y="5225230"/>
          <a:ext cx="6831118" cy="767520"/>
        </a:xfrm>
        <a:prstGeom prst="roundRect">
          <a:avLst/>
        </a:prstGeom>
        <a:solidFill>
          <a:schemeClr val="accent2">
            <a:hueOff val="-20096356"/>
            <a:satOff val="-562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References</a:t>
          </a:r>
        </a:p>
      </dsp:txBody>
      <dsp:txXfrm>
        <a:off x="37467" y="5262697"/>
        <a:ext cx="6756184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EF5A1F-70D7-2847-BEC5-BD71181729C0}">
      <dsp:nvSpPr>
        <dsp:cNvPr id="0" name=""/>
        <dsp:cNvSpPr/>
      </dsp:nvSpPr>
      <dsp:spPr>
        <a:xfrm>
          <a:off x="0" y="2958"/>
          <a:ext cx="68311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258ED-8FEF-7741-8CAA-21FE24338C5F}">
      <dsp:nvSpPr>
        <dsp:cNvPr id="0" name=""/>
        <dsp:cNvSpPr/>
      </dsp:nvSpPr>
      <dsp:spPr>
        <a:xfrm>
          <a:off x="0" y="2958"/>
          <a:ext cx="6831118" cy="2017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This presentation will be about a desired career as a services provider/contractor</a:t>
          </a:r>
        </a:p>
      </dsp:txBody>
      <dsp:txXfrm>
        <a:off x="0" y="2958"/>
        <a:ext cx="6831118" cy="2017994"/>
      </dsp:txXfrm>
    </dsp:sp>
    <dsp:sp modelId="{38AE97A5-19D8-A74C-8D9E-899AF22F2908}">
      <dsp:nvSpPr>
        <dsp:cNvPr id="0" name=""/>
        <dsp:cNvSpPr/>
      </dsp:nvSpPr>
      <dsp:spPr>
        <a:xfrm>
          <a:off x="0" y="2020953"/>
          <a:ext cx="6831118" cy="0"/>
        </a:xfrm>
        <a:prstGeom prst="line">
          <a:avLst/>
        </a:prstGeom>
        <a:solidFill>
          <a:schemeClr val="accent2">
            <a:hueOff val="-10048178"/>
            <a:satOff val="-281"/>
            <a:lumOff val="3529"/>
            <a:alphaOff val="0"/>
          </a:schemeClr>
        </a:solidFill>
        <a:ln w="12700" cap="flat" cmpd="sng" algn="ctr">
          <a:solidFill>
            <a:schemeClr val="accent2">
              <a:hueOff val="-10048178"/>
              <a:satOff val="-281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1F43F-AFA0-F94B-83C8-32025A599032}">
      <dsp:nvSpPr>
        <dsp:cNvPr id="0" name=""/>
        <dsp:cNvSpPr/>
      </dsp:nvSpPr>
      <dsp:spPr>
        <a:xfrm>
          <a:off x="0" y="2020953"/>
          <a:ext cx="6831118" cy="2017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Skills for the successful carrier will be identified and compared </a:t>
          </a:r>
        </a:p>
      </dsp:txBody>
      <dsp:txXfrm>
        <a:off x="0" y="2020953"/>
        <a:ext cx="6831118" cy="2017994"/>
      </dsp:txXfrm>
    </dsp:sp>
    <dsp:sp modelId="{2A7B9719-E400-3742-B0F5-EABACEF9CA46}">
      <dsp:nvSpPr>
        <dsp:cNvPr id="0" name=""/>
        <dsp:cNvSpPr/>
      </dsp:nvSpPr>
      <dsp:spPr>
        <a:xfrm>
          <a:off x="0" y="4038947"/>
          <a:ext cx="6831118" cy="0"/>
        </a:xfrm>
        <a:prstGeom prst="line">
          <a:avLst/>
        </a:prstGeom>
        <a:solidFill>
          <a:schemeClr val="accent2">
            <a:hueOff val="-20096356"/>
            <a:satOff val="-562"/>
            <a:lumOff val="7059"/>
            <a:alphaOff val="0"/>
          </a:schemeClr>
        </a:solidFill>
        <a:ln w="12700" cap="flat" cmpd="sng" algn="ctr">
          <a:solidFill>
            <a:schemeClr val="accent2">
              <a:hueOff val="-20096356"/>
              <a:satOff val="-562"/>
              <a:lumOff val="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395F3-67A1-C449-B8D6-182ED1988A66}">
      <dsp:nvSpPr>
        <dsp:cNvPr id="0" name=""/>
        <dsp:cNvSpPr/>
      </dsp:nvSpPr>
      <dsp:spPr>
        <a:xfrm>
          <a:off x="0" y="4038947"/>
          <a:ext cx="6831118" cy="2017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SWOT Analysis will be presented </a:t>
          </a:r>
        </a:p>
      </dsp:txBody>
      <dsp:txXfrm>
        <a:off x="0" y="4038947"/>
        <a:ext cx="6831118" cy="20179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2F4A29-BB7E-4F90-8115-D4BDAAB7FAC4}">
      <dsp:nvSpPr>
        <dsp:cNvPr id="0" name=""/>
        <dsp:cNvSpPr/>
      </dsp:nvSpPr>
      <dsp:spPr>
        <a:xfrm>
          <a:off x="672817" y="255780"/>
          <a:ext cx="2093062" cy="20930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48814D-095E-4DF2-A7A5-223CDE11B378}">
      <dsp:nvSpPr>
        <dsp:cNvPr id="0" name=""/>
        <dsp:cNvSpPr/>
      </dsp:nvSpPr>
      <dsp:spPr>
        <a:xfrm>
          <a:off x="1118880" y="701842"/>
          <a:ext cx="1200937" cy="1200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5886E-737F-4E0C-9AC1-43691B4791FA}">
      <dsp:nvSpPr>
        <dsp:cNvPr id="0" name=""/>
        <dsp:cNvSpPr/>
      </dsp:nvSpPr>
      <dsp:spPr>
        <a:xfrm>
          <a:off x="3723" y="3000780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Customer approach</a:t>
          </a:r>
        </a:p>
      </dsp:txBody>
      <dsp:txXfrm>
        <a:off x="3723" y="3000780"/>
        <a:ext cx="3431250" cy="720000"/>
      </dsp:txXfrm>
    </dsp:sp>
    <dsp:sp modelId="{7A36EC68-C2CE-4F52-9B79-E640A899133F}">
      <dsp:nvSpPr>
        <dsp:cNvPr id="0" name=""/>
        <dsp:cNvSpPr/>
      </dsp:nvSpPr>
      <dsp:spPr>
        <a:xfrm>
          <a:off x="4704536" y="255780"/>
          <a:ext cx="2093062" cy="20930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F9F14-C8C7-4679-AAB4-DE4D0EA437BD}">
      <dsp:nvSpPr>
        <dsp:cNvPr id="0" name=""/>
        <dsp:cNvSpPr/>
      </dsp:nvSpPr>
      <dsp:spPr>
        <a:xfrm>
          <a:off x="5150598" y="701842"/>
          <a:ext cx="1200937" cy="1200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8601D-7A81-4BE8-B5DD-2F509E17D8E8}">
      <dsp:nvSpPr>
        <dsp:cNvPr id="0" name=""/>
        <dsp:cNvSpPr/>
      </dsp:nvSpPr>
      <dsp:spPr>
        <a:xfrm>
          <a:off x="4035442" y="3000780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Targets and expectations</a:t>
          </a:r>
        </a:p>
      </dsp:txBody>
      <dsp:txXfrm>
        <a:off x="4035442" y="3000780"/>
        <a:ext cx="3431250" cy="720000"/>
      </dsp:txXfrm>
    </dsp:sp>
    <dsp:sp modelId="{FD94EE65-1DF5-410E-8F41-4006D4CB1EBD}">
      <dsp:nvSpPr>
        <dsp:cNvPr id="0" name=""/>
        <dsp:cNvSpPr/>
      </dsp:nvSpPr>
      <dsp:spPr>
        <a:xfrm>
          <a:off x="8736255" y="255780"/>
          <a:ext cx="2093062" cy="20930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1BAA7A-955A-40E9-ACD9-F5DCE760EC1B}">
      <dsp:nvSpPr>
        <dsp:cNvPr id="0" name=""/>
        <dsp:cNvSpPr/>
      </dsp:nvSpPr>
      <dsp:spPr>
        <a:xfrm>
          <a:off x="9182317" y="701842"/>
          <a:ext cx="1200937" cy="12009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2E105-6872-451F-AA23-E55CE35CFAF0}">
      <dsp:nvSpPr>
        <dsp:cNvPr id="0" name=""/>
        <dsp:cNvSpPr/>
      </dsp:nvSpPr>
      <dsp:spPr>
        <a:xfrm>
          <a:off x="8067161" y="3000780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Long term development </a:t>
          </a:r>
        </a:p>
      </dsp:txBody>
      <dsp:txXfrm>
        <a:off x="8067161" y="3000780"/>
        <a:ext cx="3431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A5237-AF36-4C2A-94E5-3E630859079B}">
      <dsp:nvSpPr>
        <dsp:cNvPr id="0" name=""/>
        <dsp:cNvSpPr/>
      </dsp:nvSpPr>
      <dsp:spPr>
        <a:xfrm>
          <a:off x="127684" y="533396"/>
          <a:ext cx="1000479" cy="10004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1EB4C6-4ED0-4173-9530-5155215AE6B3}">
      <dsp:nvSpPr>
        <dsp:cNvPr id="0" name=""/>
        <dsp:cNvSpPr/>
      </dsp:nvSpPr>
      <dsp:spPr>
        <a:xfrm>
          <a:off x="337785" y="743497"/>
          <a:ext cx="580278" cy="580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88372-9A61-4BD0-B38D-19F9F090891F}">
      <dsp:nvSpPr>
        <dsp:cNvPr id="0" name=""/>
        <dsp:cNvSpPr/>
      </dsp:nvSpPr>
      <dsp:spPr>
        <a:xfrm>
          <a:off x="1342552" y="533396"/>
          <a:ext cx="2358272" cy="1000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Good communications skills</a:t>
          </a:r>
        </a:p>
      </dsp:txBody>
      <dsp:txXfrm>
        <a:off x="1342552" y="533396"/>
        <a:ext cx="2358272" cy="1000479"/>
      </dsp:txXfrm>
    </dsp:sp>
    <dsp:sp modelId="{9BDF72D7-AEB7-42BC-BBDA-E339BF381FC6}">
      <dsp:nvSpPr>
        <dsp:cNvPr id="0" name=""/>
        <dsp:cNvSpPr/>
      </dsp:nvSpPr>
      <dsp:spPr>
        <a:xfrm>
          <a:off x="4111736" y="533396"/>
          <a:ext cx="1000479" cy="10004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3D77BA-CBAE-4E8C-A475-2A52BC2B9279}">
      <dsp:nvSpPr>
        <dsp:cNvPr id="0" name=""/>
        <dsp:cNvSpPr/>
      </dsp:nvSpPr>
      <dsp:spPr>
        <a:xfrm>
          <a:off x="4321837" y="743497"/>
          <a:ext cx="580278" cy="580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7B7E5-652D-4DF5-B196-94A3173A3A0E}">
      <dsp:nvSpPr>
        <dsp:cNvPr id="0" name=""/>
        <dsp:cNvSpPr/>
      </dsp:nvSpPr>
      <dsp:spPr>
        <a:xfrm>
          <a:off x="5326604" y="533396"/>
          <a:ext cx="2358272" cy="1000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Time management </a:t>
          </a:r>
        </a:p>
      </dsp:txBody>
      <dsp:txXfrm>
        <a:off x="5326604" y="533396"/>
        <a:ext cx="2358272" cy="1000479"/>
      </dsp:txXfrm>
    </dsp:sp>
    <dsp:sp modelId="{27059608-5E30-45AF-A667-CEB77D621DEC}">
      <dsp:nvSpPr>
        <dsp:cNvPr id="0" name=""/>
        <dsp:cNvSpPr/>
      </dsp:nvSpPr>
      <dsp:spPr>
        <a:xfrm>
          <a:off x="127684" y="2581753"/>
          <a:ext cx="1000479" cy="10004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0EA375-CDFC-4F97-A03F-7D284332B6DB}">
      <dsp:nvSpPr>
        <dsp:cNvPr id="0" name=""/>
        <dsp:cNvSpPr/>
      </dsp:nvSpPr>
      <dsp:spPr>
        <a:xfrm>
          <a:off x="337785" y="2791853"/>
          <a:ext cx="580278" cy="580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65855-B599-49DB-A869-E5AC5C9D3A92}">
      <dsp:nvSpPr>
        <dsp:cNvPr id="0" name=""/>
        <dsp:cNvSpPr/>
      </dsp:nvSpPr>
      <dsp:spPr>
        <a:xfrm>
          <a:off x="1342552" y="2581753"/>
          <a:ext cx="2358272" cy="1000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Effective listening </a:t>
          </a:r>
        </a:p>
      </dsp:txBody>
      <dsp:txXfrm>
        <a:off x="1342552" y="2581753"/>
        <a:ext cx="2358272" cy="1000479"/>
      </dsp:txXfrm>
    </dsp:sp>
    <dsp:sp modelId="{C393633E-0BD3-47C5-9B30-1012A3D8EDBA}">
      <dsp:nvSpPr>
        <dsp:cNvPr id="0" name=""/>
        <dsp:cNvSpPr/>
      </dsp:nvSpPr>
      <dsp:spPr>
        <a:xfrm>
          <a:off x="4111736" y="2581753"/>
          <a:ext cx="1000479" cy="10004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628F7E-1B16-44A9-8F5D-F2DB95EC98D3}">
      <dsp:nvSpPr>
        <dsp:cNvPr id="0" name=""/>
        <dsp:cNvSpPr/>
      </dsp:nvSpPr>
      <dsp:spPr>
        <a:xfrm>
          <a:off x="4321837" y="2791853"/>
          <a:ext cx="580278" cy="5802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9656C-B71F-45B5-BFC9-2F34D6E0AD0D}">
      <dsp:nvSpPr>
        <dsp:cNvPr id="0" name=""/>
        <dsp:cNvSpPr/>
      </dsp:nvSpPr>
      <dsp:spPr>
        <a:xfrm>
          <a:off x="5326604" y="2581753"/>
          <a:ext cx="2358272" cy="1000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Decision making </a:t>
          </a:r>
        </a:p>
      </dsp:txBody>
      <dsp:txXfrm>
        <a:off x="5326604" y="2581753"/>
        <a:ext cx="2358272" cy="1000479"/>
      </dsp:txXfrm>
    </dsp:sp>
    <dsp:sp modelId="{088E142C-DA98-4383-B02D-41FD87E2A975}">
      <dsp:nvSpPr>
        <dsp:cNvPr id="0" name=""/>
        <dsp:cNvSpPr/>
      </dsp:nvSpPr>
      <dsp:spPr>
        <a:xfrm>
          <a:off x="127684" y="4630110"/>
          <a:ext cx="1000479" cy="100047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925762-3D80-4E4B-BEC8-145BF74BE7D1}">
      <dsp:nvSpPr>
        <dsp:cNvPr id="0" name=""/>
        <dsp:cNvSpPr/>
      </dsp:nvSpPr>
      <dsp:spPr>
        <a:xfrm>
          <a:off x="337785" y="4840210"/>
          <a:ext cx="580278" cy="5802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C3075-2601-4B70-AF89-0C34B00EF646}">
      <dsp:nvSpPr>
        <dsp:cNvPr id="0" name=""/>
        <dsp:cNvSpPr/>
      </dsp:nvSpPr>
      <dsp:spPr>
        <a:xfrm>
          <a:off x="1342552" y="4630110"/>
          <a:ext cx="2358272" cy="1000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Creativity </a:t>
          </a:r>
        </a:p>
      </dsp:txBody>
      <dsp:txXfrm>
        <a:off x="1342552" y="4630110"/>
        <a:ext cx="2358272" cy="10004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75AB6-51F1-6B44-A0BD-3EF4F6F75CBA}">
      <dsp:nvSpPr>
        <dsp:cNvPr id="0" name=""/>
        <dsp:cNvSpPr/>
      </dsp:nvSpPr>
      <dsp:spPr>
        <a:xfrm>
          <a:off x="3523678" y="0"/>
          <a:ext cx="3676206" cy="3676206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9B848-3A46-0D4E-A65F-3808CDD024B2}">
      <dsp:nvSpPr>
        <dsp:cNvPr id="0" name=""/>
        <dsp:cNvSpPr/>
      </dsp:nvSpPr>
      <dsp:spPr>
        <a:xfrm>
          <a:off x="3872918" y="349239"/>
          <a:ext cx="1433720" cy="14337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Effective listening</a:t>
          </a:r>
        </a:p>
      </dsp:txBody>
      <dsp:txXfrm>
        <a:off x="3942906" y="419227"/>
        <a:ext cx="1293744" cy="1293744"/>
      </dsp:txXfrm>
    </dsp:sp>
    <dsp:sp modelId="{68414499-3497-3D45-9AB0-A7C646936CB6}">
      <dsp:nvSpPr>
        <dsp:cNvPr id="0" name=""/>
        <dsp:cNvSpPr/>
      </dsp:nvSpPr>
      <dsp:spPr>
        <a:xfrm>
          <a:off x="5416924" y="349239"/>
          <a:ext cx="1433720" cy="1433720"/>
        </a:xfrm>
        <a:prstGeom prst="roundRect">
          <a:avLst/>
        </a:prstGeom>
        <a:solidFill>
          <a:schemeClr val="accent2">
            <a:hueOff val="-6698785"/>
            <a:satOff val="-187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Self-confidence</a:t>
          </a:r>
        </a:p>
      </dsp:txBody>
      <dsp:txXfrm>
        <a:off x="5486912" y="419227"/>
        <a:ext cx="1293744" cy="1293744"/>
      </dsp:txXfrm>
    </dsp:sp>
    <dsp:sp modelId="{90A485D6-AAD5-F843-8D0D-6D600F6D4469}">
      <dsp:nvSpPr>
        <dsp:cNvPr id="0" name=""/>
        <dsp:cNvSpPr/>
      </dsp:nvSpPr>
      <dsp:spPr>
        <a:xfrm>
          <a:off x="3872918" y="1893246"/>
          <a:ext cx="1433720" cy="1433720"/>
        </a:xfrm>
        <a:prstGeom prst="roundRect">
          <a:avLst/>
        </a:prstGeom>
        <a:solidFill>
          <a:schemeClr val="accent2">
            <a:hueOff val="-13397571"/>
            <a:satOff val="-375"/>
            <a:lumOff val="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Improvement through practice</a:t>
          </a:r>
        </a:p>
      </dsp:txBody>
      <dsp:txXfrm>
        <a:off x="3942906" y="1963234"/>
        <a:ext cx="1293744" cy="1293744"/>
      </dsp:txXfrm>
    </dsp:sp>
    <dsp:sp modelId="{001B8EE9-43B2-9041-98C3-C24D8F4BFC43}">
      <dsp:nvSpPr>
        <dsp:cNvPr id="0" name=""/>
        <dsp:cNvSpPr/>
      </dsp:nvSpPr>
      <dsp:spPr>
        <a:xfrm>
          <a:off x="5416924" y="1893246"/>
          <a:ext cx="1433720" cy="1433720"/>
        </a:xfrm>
        <a:prstGeom prst="roundRect">
          <a:avLst/>
        </a:prstGeom>
        <a:solidFill>
          <a:schemeClr val="accent2">
            <a:hueOff val="-20096356"/>
            <a:satOff val="-562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Fail due to lack of experience</a:t>
          </a:r>
        </a:p>
      </dsp:txBody>
      <dsp:txXfrm>
        <a:off x="5486912" y="1963234"/>
        <a:ext cx="1293744" cy="1293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C7E302-570A-4344-9589-6E68CA3E7E83}" type="datetimeFigureOut">
              <a:rPr lang="en-US" smtClean="0"/>
              <a:t>9/15/21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43A924-5F45-244E-94C7-3199D7B04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283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43A924-5F45-244E-94C7-3199D7B04C3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32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9/15/21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293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9/15/21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66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9/15/21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900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9/15/21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618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9/15/21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088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9/15/21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335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9/15/21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056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9/15/21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804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9/15/21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244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9/15/21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28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9/15/21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105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9/15/21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281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fp.ca/content/55/12/e92.sho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 descr="A colourful light bulb with business icons">
            <a:extLst>
              <a:ext uri="{FF2B5EF4-FFF2-40B4-BE49-F238E27FC236}">
                <a16:creationId xmlns:a16="http://schemas.microsoft.com/office/drawing/2014/main" id="{E965FAE7-A96C-435C-857F-F48C022C03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t="11455" r="-1" b="8167"/>
          <a:stretch/>
        </p:blipFill>
        <p:spPr>
          <a:xfrm>
            <a:off x="0" y="113617"/>
            <a:ext cx="12188932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1108A0F-8C78-4294-B028-9F09581F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13489AA-CF3C-45B5-9A6B-D686CDD1D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ABF1CE3-37BC-462F-BC4B-5EF9C828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21847A4-7B07-4976-81EF-E68ABFC4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F3EBBA6-8771-481B-BACA-142F0C80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F58D94E-BB4B-436D-8172-0F5737BEE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F75AA9A-4678-41CB-AEFA-13C324B84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C95E447-C172-476B-98BE-453E404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F3BD247-696E-47F7-964F-89A5823D1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E31E4B8-694B-447A-AA13-36B0A4EEC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8321B73-1AE7-4FA0-90EB-4E969A095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15F8082-1C6D-496D-937D-964948B10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B84AF1D-3604-4213-B891-4880C86F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3631262-5E4E-4A33-9D72-17996A538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A4C49C9-CD9F-417C-A832-DD9D6F9C4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A3BBBFA-B462-4340-82C8-3EE5CCFB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A7D3C2E-F100-49BC-9F4E-DFB50B2F9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46D4A85-2FF9-491B-BBF7-4D83EB888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8F6747A-BC05-4E83-8FE8-976BBCE30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C1FEEA0-B31C-4DD8-9CC4-DAE065578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A783C12-3D0A-495D-B461-9D1FCC41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AD7D205-DA43-40B9-82B4-D570FB270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DD4F5FF-D993-454E-AB84-8634B9E5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64AEBB-D378-4CCE-9266-B45FC822E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2217ABD-7AF1-44DF-9243-75E5C9792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D885E59-AA75-4026-972E-4DEE1AB59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AB41BAB-F8B8-402D-BC3D-82F73208A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67CC234-9EF0-4613-9013-F7F9AEC49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32D8DE3-B3FD-47EC-B6D3-90CE4F037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4218772-C699-478C-9D44-9459ABA4C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C57096-0F27-A546-9EE8-0406156424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6949" y="3522133"/>
            <a:ext cx="7974719" cy="2288382"/>
          </a:xfrm>
        </p:spPr>
        <p:txBody>
          <a:bodyPr anchor="t">
            <a:normAutofit/>
          </a:bodyPr>
          <a:lstStyle/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7DC61-013D-7342-A5BE-F88786DAB8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86949" y="725464"/>
            <a:ext cx="7974719" cy="5858213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Presentation</a:t>
            </a:r>
          </a:p>
          <a:p>
            <a:r>
              <a:rPr lang="en-US" dirty="0">
                <a:solidFill>
                  <a:schemeClr val="tx2"/>
                </a:solidFill>
              </a:rPr>
              <a:t>BMSW4001</a:t>
            </a:r>
          </a:p>
          <a:p>
            <a:pPr algn="l"/>
            <a:r>
              <a:rPr lang="en-US" dirty="0">
                <a:solidFill>
                  <a:schemeClr val="tx2"/>
                </a:solidFill>
              </a:rPr>
              <a:t>Student Name: </a:t>
            </a:r>
            <a:r>
              <a:rPr lang="en-US" dirty="0" err="1">
                <a:solidFill>
                  <a:schemeClr val="tx2"/>
                </a:solidFill>
              </a:rPr>
              <a:t>Plamen</a:t>
            </a:r>
            <a:r>
              <a:rPr lang="en-US" dirty="0">
                <a:solidFill>
                  <a:schemeClr val="tx2"/>
                </a:solidFill>
              </a:rPr>
              <a:t> </a:t>
            </a:r>
            <a:r>
              <a:rPr lang="en-US" dirty="0" err="1">
                <a:solidFill>
                  <a:schemeClr val="tx2"/>
                </a:solidFill>
              </a:rPr>
              <a:t>Penchev</a:t>
            </a:r>
            <a:endParaRPr lang="en-US" dirty="0">
              <a:solidFill>
                <a:schemeClr val="tx2"/>
              </a:solidFill>
            </a:endParaRPr>
          </a:p>
          <a:p>
            <a:pPr algn="l"/>
            <a:r>
              <a:rPr lang="en-US" dirty="0">
                <a:solidFill>
                  <a:schemeClr val="tx2"/>
                </a:solidFill>
              </a:rPr>
              <a:t>Student Number: 1910023</a:t>
            </a:r>
          </a:p>
          <a:p>
            <a:pPr algn="l"/>
            <a:r>
              <a:rPr lang="en-US" dirty="0">
                <a:solidFill>
                  <a:schemeClr val="tx2"/>
                </a:solidFill>
              </a:rPr>
              <a:t>Lecturer Name: Peter Allen</a:t>
            </a:r>
            <a:r>
              <a:rPr lang="en-US">
                <a:solidFill>
                  <a:schemeClr val="tx2"/>
                </a:solidFill>
              </a:rPr>
              <a:t>/ Anita Nan</a:t>
            </a:r>
            <a:endParaRPr lang="en-US" dirty="0">
              <a:solidFill>
                <a:schemeClr val="tx2"/>
              </a:solidFill>
            </a:endParaRPr>
          </a:p>
          <a:p>
            <a:pPr algn="l"/>
            <a:endParaRPr lang="en-US" dirty="0">
              <a:solidFill>
                <a:schemeClr val="tx2"/>
              </a:solidFill>
            </a:endParaRPr>
          </a:p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94D786EB-944C-47D5-B631-899F4029B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905012" y="-284145"/>
            <a:ext cx="568289" cy="568289"/>
          </a:xfrm>
          <a:prstGeom prst="rtTriangle">
            <a:avLst/>
          </a:prstGeom>
          <a:solidFill>
            <a:schemeClr val="bg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 descr="A close up of a logo&#10;&#10;Description automatically generated">
            <a:extLst>
              <a:ext uri="{FF2B5EF4-FFF2-40B4-BE49-F238E27FC236}">
                <a16:creationId xmlns:a16="http://schemas.microsoft.com/office/drawing/2014/main" id="{996E1014-9061-4648-8669-609BF2843C1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6201" y="112448"/>
            <a:ext cx="4296598" cy="144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439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B0AADF-7174-3647-B97E-59FC9274B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dirty="0"/>
              <a:t>Table of contents</a:t>
            </a:r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1EEDA0-2120-4E33-AE7D-D24578A71C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76487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4995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27C671-E0CB-744B-8F68-687C50A3B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dirty="0"/>
              <a:t>Introduction </a:t>
            </a:r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829144-389D-482B-9413-A57A50F4E6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3717278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0633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62175A-9061-4508-B024-671E2C3C3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901199" y="-284145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7D7F7755-C305-4B28-8A86-8EA889812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8742" y="1839842"/>
            <a:ext cx="11791142" cy="440510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CDE55-D141-644B-B278-F2D675996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4" y="339991"/>
            <a:ext cx="11502142" cy="1499851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tx2">
                    <a:alpha val="80000"/>
                  </a:schemeClr>
                </a:solidFill>
              </a:rPr>
              <a:t>Services provider/contractor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64C575-E4F1-4489-979A-CA721829C6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0432245"/>
              </p:ext>
            </p:extLst>
          </p:nvPr>
        </p:nvGraphicFramePr>
        <p:xfrm>
          <a:off x="304804" y="2057416"/>
          <a:ext cx="11502135" cy="3976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5773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F7B89A-19FB-2943-B1D3-E87FBA691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>
                    <a:alpha val="80000"/>
                  </a:schemeClr>
                </a:solidFill>
              </a:rPr>
              <a:t>Skills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421A73-BA23-4382-ABF3-8EC4F2779A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65305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938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3FA84C-8729-4FD0-B361-46AE04B43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61EC698-FC92-BB4F-8FE5-B0627D6DF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3"/>
            <a:ext cx="10744186" cy="16117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>
                    <a:alpha val="80000"/>
                  </a:schemeClr>
                </a:solidFill>
              </a:rPr>
              <a:t>SWOT Analysis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B97ECD4-67DD-4166-9EC5-5D8834005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316" y="2403921"/>
            <a:ext cx="11806942" cy="384103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B8A4BC5-0601-2E41-B295-D80A5CBE54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6774051"/>
              </p:ext>
            </p:extLst>
          </p:nvPr>
        </p:nvGraphicFramePr>
        <p:xfrm>
          <a:off x="457200" y="2500757"/>
          <a:ext cx="10723563" cy="36762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6120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C85150-646B-4AB7-9F43-FC7AB7E6D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1559143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974DA9-DA28-D547-AE25-A6154CF8A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7"/>
            <a:ext cx="4952999" cy="2247616"/>
          </a:xfrm>
        </p:spPr>
        <p:txBody>
          <a:bodyPr>
            <a:normAutofit/>
          </a:bodyPr>
          <a:lstStyle/>
          <a:p>
            <a:r>
              <a:rPr lang="en-US" dirty="0"/>
              <a:t>Skills to be improved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19692-40AF-0943-A9E0-8062955D5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4832"/>
            <a:ext cx="4952999" cy="3009494"/>
          </a:xfrm>
        </p:spPr>
        <p:txBody>
          <a:bodyPr>
            <a:normAutofit/>
          </a:bodyPr>
          <a:lstStyle/>
          <a:p>
            <a:r>
              <a:rPr lang="en-US" sz="1800" dirty="0"/>
              <a:t>Decision making </a:t>
            </a:r>
          </a:p>
          <a:p>
            <a:r>
              <a:rPr lang="en-US" sz="1800" dirty="0"/>
              <a:t>Time management</a:t>
            </a:r>
          </a:p>
          <a:p>
            <a:r>
              <a:rPr lang="en-US" sz="1800" dirty="0"/>
              <a:t>Communication </a:t>
            </a:r>
          </a:p>
          <a:p>
            <a:endParaRPr lang="en-US" sz="1800" dirty="0"/>
          </a:p>
          <a:p>
            <a:endParaRPr lang="en-US" sz="1800" dirty="0"/>
          </a:p>
          <a:p>
            <a:pPr marL="514350" indent="-514350">
              <a:buFont typeface="+mj-lt"/>
              <a:buAutoNum type="arabicPeriod"/>
            </a:pPr>
            <a:endParaRPr lang="en-US" sz="1800" dirty="0"/>
          </a:p>
        </p:txBody>
      </p:sp>
      <p:pic>
        <p:nvPicPr>
          <p:cNvPr id="5" name="Picture 4" descr="White paper ships being led by a yellow ship">
            <a:extLst>
              <a:ext uri="{FF2B5EF4-FFF2-40B4-BE49-F238E27FC236}">
                <a16:creationId xmlns:a16="http://schemas.microsoft.com/office/drawing/2014/main" id="{10D7E322-0BAF-4C48-976B-95392E5F58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967" r="6406" b="-1"/>
          <a:stretch/>
        </p:blipFill>
        <p:spPr>
          <a:xfrm>
            <a:off x="6075730" y="-3440"/>
            <a:ext cx="6129239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364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6133A-629B-194C-81E0-18B7A93D6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0AB1F-4EAF-AD40-9EC5-779C36E1E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be successful as services provider/contractor, one must posses the all the above skills and to constantly improve them and aim to add even more skills which will guarantee success!</a:t>
            </a:r>
          </a:p>
        </p:txBody>
      </p:sp>
    </p:spTree>
    <p:extLst>
      <p:ext uri="{BB962C8B-B14F-4D97-AF65-F5344CB8AC3E}">
        <p14:creationId xmlns:p14="http://schemas.microsoft.com/office/powerpoint/2010/main" val="616114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72671-C988-374A-805E-CE992643F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62BF2-120D-AA48-9B5E-5C50FF4B9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Jones, E. E., Pittman, T. S. (1982). Toward a general theory of strategic self-presentation. In J. </a:t>
            </a:r>
            <a:r>
              <a:rPr lang="en-GB" dirty="0" err="1"/>
              <a:t>Suls</a:t>
            </a:r>
            <a:r>
              <a:rPr lang="en-GB" dirty="0"/>
              <a:t> (Ed.), Psychological perspectives on the self (Vol. 1, pp. 231-260). Hillsdale, NJ: Erlbaum. Accessed on 12</a:t>
            </a:r>
            <a:r>
              <a:rPr lang="en-GB" baseline="30000" dirty="0"/>
              <a:t>th</a:t>
            </a:r>
            <a:r>
              <a:rPr lang="en-GB" dirty="0"/>
              <a:t> of April 2021</a:t>
            </a:r>
          </a:p>
          <a:p>
            <a:endParaRPr lang="en-GB" dirty="0"/>
          </a:p>
          <a:p>
            <a:r>
              <a:rPr lang="en-US" dirty="0">
                <a:hlinkClick r:id="rId2"/>
              </a:rPr>
              <a:t>https://www.cfp.ca/content/55/12/e92.short</a:t>
            </a:r>
            <a:r>
              <a:rPr lang="en-US" dirty="0"/>
              <a:t> Accessed on 12</a:t>
            </a:r>
            <a:r>
              <a:rPr lang="en-US" baseline="30000" dirty="0"/>
              <a:t>th</a:t>
            </a:r>
            <a:r>
              <a:rPr lang="en-US" dirty="0"/>
              <a:t> of April 2021</a:t>
            </a:r>
          </a:p>
        </p:txBody>
      </p:sp>
    </p:spTree>
    <p:extLst>
      <p:ext uri="{BB962C8B-B14F-4D97-AF65-F5344CB8AC3E}">
        <p14:creationId xmlns:p14="http://schemas.microsoft.com/office/powerpoint/2010/main" val="3008079240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AnalogousFromRegularSeedRightStep">
      <a:dk1>
        <a:srgbClr val="000000"/>
      </a:dk1>
      <a:lt1>
        <a:srgbClr val="FFFFFF"/>
      </a:lt1>
      <a:dk2>
        <a:srgbClr val="412724"/>
      </a:dk2>
      <a:lt2>
        <a:srgbClr val="E2E8E4"/>
      </a:lt2>
      <a:accent1>
        <a:srgbClr val="D739AE"/>
      </a:accent1>
      <a:accent2>
        <a:srgbClr val="C5275A"/>
      </a:accent2>
      <a:accent3>
        <a:srgbClr val="D74839"/>
      </a:accent3>
      <a:accent4>
        <a:srgbClr val="C57827"/>
      </a:accent4>
      <a:accent5>
        <a:srgbClr val="B0A72F"/>
      </a:accent5>
      <a:accent6>
        <a:srgbClr val="81B223"/>
      </a:accent6>
      <a:hlink>
        <a:srgbClr val="31944B"/>
      </a:hlink>
      <a:folHlink>
        <a:srgbClr val="7F7F7F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830</TotalTime>
  <Words>226</Words>
  <Application>Microsoft Macintosh PowerPoint</Application>
  <PresentationFormat>Widescreen</PresentationFormat>
  <Paragraphs>44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Calibri</vt:lpstr>
      <vt:lpstr>Posterama</vt:lpstr>
      <vt:lpstr>SineVTI</vt:lpstr>
      <vt:lpstr>PowerPoint Presentation</vt:lpstr>
      <vt:lpstr>Table of contents</vt:lpstr>
      <vt:lpstr>Introduction </vt:lpstr>
      <vt:lpstr>Services provider/contractor </vt:lpstr>
      <vt:lpstr>Skills</vt:lpstr>
      <vt:lpstr>SWOT Analysis</vt:lpstr>
      <vt:lpstr>Skills to be improved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Plamen Penchev (1910023)</dc:creator>
  <cp:lastModifiedBy>Plamen Penchev (1910023)</cp:lastModifiedBy>
  <cp:revision>17</cp:revision>
  <dcterms:created xsi:type="dcterms:W3CDTF">2021-04-11T20:33:33Z</dcterms:created>
  <dcterms:modified xsi:type="dcterms:W3CDTF">2021-09-14T22:14:56Z</dcterms:modified>
</cp:coreProperties>
</file>