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6" r:id="rId1"/>
  </p:sldMasterIdLst>
  <p:sldIdLst>
    <p:sldId id="256" r:id="rId2"/>
    <p:sldId id="257" r:id="rId3"/>
    <p:sldId id="258" r:id="rId4"/>
    <p:sldId id="272" r:id="rId5"/>
    <p:sldId id="273" r:id="rId6"/>
    <p:sldId id="260" r:id="rId7"/>
    <p:sldId id="261" r:id="rId8"/>
    <p:sldId id="262" r:id="rId9"/>
    <p:sldId id="274" r:id="rId10"/>
    <p:sldId id="275" r:id="rId11"/>
    <p:sldId id="276" r:id="rId12"/>
    <p:sldId id="277" r:id="rId13"/>
    <p:sldId id="278" r:id="rId14"/>
    <p:sldId id="269" r:id="rId15"/>
    <p:sldId id="280" r:id="rId16"/>
    <p:sldId id="28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50E7F2-338B-2F4F-88A4-69565F233E45}" v="908" dt="2025-10-10T19:27:39.4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583"/>
    <p:restoredTop sz="94684"/>
  </p:normalViewPr>
  <p:slideViewPr>
    <p:cSldViewPr snapToGrid="0">
      <p:cViewPr varScale="1">
        <p:scale>
          <a:sx n="101" d="100"/>
          <a:sy n="101" d="100"/>
        </p:scale>
        <p:origin x="200" y="2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ima Amin (2222407)" userId="8631c166-ffa7-4ae4-8fb3-afaa41481f0a" providerId="ADAL" clId="{10B354B7-0D8E-5228-A0A3-759A9A071267}"/>
    <pc:docChg chg="undo redo custSel addSld delSld modSld">
      <pc:chgData name="Naima Amin (2222407)" userId="8631c166-ffa7-4ae4-8fb3-afaa41481f0a" providerId="ADAL" clId="{10B354B7-0D8E-5228-A0A3-759A9A071267}" dt="2025-10-10T19:29:59.764" v="4040" actId="5793"/>
      <pc:docMkLst>
        <pc:docMk/>
      </pc:docMkLst>
      <pc:sldChg chg="addSp delSp modSp mod setClrOvrMap">
        <pc:chgData name="Naima Amin (2222407)" userId="8631c166-ffa7-4ae4-8fb3-afaa41481f0a" providerId="ADAL" clId="{10B354B7-0D8E-5228-A0A3-759A9A071267}" dt="2025-09-30T20:36:14.113" v="1310" actId="26606"/>
        <pc:sldMkLst>
          <pc:docMk/>
          <pc:sldMk cId="3786570633" sldId="256"/>
        </pc:sldMkLst>
        <pc:spChg chg="mod">
          <ac:chgData name="Naima Amin (2222407)" userId="8631c166-ffa7-4ae4-8fb3-afaa41481f0a" providerId="ADAL" clId="{10B354B7-0D8E-5228-A0A3-759A9A071267}" dt="2025-09-30T20:36:14.113" v="1310" actId="26606"/>
          <ac:spMkLst>
            <pc:docMk/>
            <pc:sldMk cId="3786570633" sldId="256"/>
            <ac:spMk id="2" creationId="{53E7BD0E-2236-5E6C-EE87-8BDCB614C655}"/>
          </ac:spMkLst>
        </pc:spChg>
        <pc:spChg chg="mod">
          <ac:chgData name="Naima Amin (2222407)" userId="8631c166-ffa7-4ae4-8fb3-afaa41481f0a" providerId="ADAL" clId="{10B354B7-0D8E-5228-A0A3-759A9A071267}" dt="2025-09-30T20:36:14.113" v="1310" actId="26606"/>
          <ac:spMkLst>
            <pc:docMk/>
            <pc:sldMk cId="3786570633" sldId="256"/>
            <ac:spMk id="3" creationId="{7B2FA1D5-46C8-D091-0616-8E924FCF6C02}"/>
          </ac:spMkLst>
        </pc:spChg>
        <pc:spChg chg="add">
          <ac:chgData name="Naima Amin (2222407)" userId="8631c166-ffa7-4ae4-8fb3-afaa41481f0a" providerId="ADAL" clId="{10B354B7-0D8E-5228-A0A3-759A9A071267}" dt="2025-09-30T20:36:14.113" v="1310" actId="26606"/>
          <ac:spMkLst>
            <pc:docMk/>
            <pc:sldMk cId="3786570633" sldId="256"/>
            <ac:spMk id="27" creationId="{D983080A-6551-4451-BD82-99B048897B29}"/>
          </ac:spMkLst>
        </pc:spChg>
        <pc:picChg chg="mod">
          <ac:chgData name="Naima Amin (2222407)" userId="8631c166-ffa7-4ae4-8fb3-afaa41481f0a" providerId="ADAL" clId="{10B354B7-0D8E-5228-A0A3-759A9A071267}" dt="2025-09-30T20:36:14.113" v="1310" actId="26606"/>
          <ac:picMkLst>
            <pc:docMk/>
            <pc:sldMk cId="3786570633" sldId="256"/>
            <ac:picMk id="4" creationId="{1EA1C6B1-A100-D1D2-A776-04480996A06C}"/>
          </ac:picMkLst>
        </pc:picChg>
        <pc:cxnChg chg="add">
          <ac:chgData name="Naima Amin (2222407)" userId="8631c166-ffa7-4ae4-8fb3-afaa41481f0a" providerId="ADAL" clId="{10B354B7-0D8E-5228-A0A3-759A9A071267}" dt="2025-09-30T20:36:14.113" v="1310" actId="26606"/>
          <ac:cxnSpMkLst>
            <pc:docMk/>
            <pc:sldMk cId="3786570633" sldId="256"/>
            <ac:cxnSpMk id="29" creationId="{8A5C8BF2-C035-4BFF-8802-A39723834415}"/>
          </ac:cxnSpMkLst>
        </pc:cxnChg>
      </pc:sldChg>
      <pc:sldChg chg="addSp delSp modSp mod">
        <pc:chgData name="Naima Amin (2222407)" userId="8631c166-ffa7-4ae4-8fb3-afaa41481f0a" providerId="ADAL" clId="{10B354B7-0D8E-5228-A0A3-759A9A071267}" dt="2025-10-10T09:24:43.627" v="2050" actId="113"/>
        <pc:sldMkLst>
          <pc:docMk/>
          <pc:sldMk cId="991318102" sldId="257"/>
        </pc:sldMkLst>
        <pc:spChg chg="add del mod">
          <ac:chgData name="Naima Amin (2222407)" userId="8631c166-ffa7-4ae4-8fb3-afaa41481f0a" providerId="ADAL" clId="{10B354B7-0D8E-5228-A0A3-759A9A071267}" dt="2025-10-10T09:24:43.627" v="2050" actId="113"/>
          <ac:spMkLst>
            <pc:docMk/>
            <pc:sldMk cId="991318102" sldId="257"/>
            <ac:spMk id="3" creationId="{90193079-91AA-2D27-76DC-4C9D9D19504D}"/>
          </ac:spMkLst>
        </pc:spChg>
        <pc:spChg chg="add mod">
          <ac:chgData name="Naima Amin (2222407)" userId="8631c166-ffa7-4ae4-8fb3-afaa41481f0a" providerId="ADAL" clId="{10B354B7-0D8E-5228-A0A3-759A9A071267}" dt="2025-10-10T09:18:40.977" v="2000"/>
          <ac:spMkLst>
            <pc:docMk/>
            <pc:sldMk cId="991318102" sldId="257"/>
            <ac:spMk id="4" creationId="{3DE8D498-5649-CF14-F6CF-548CCED8F34D}"/>
          </ac:spMkLst>
        </pc:spChg>
        <pc:picChg chg="mod">
          <ac:chgData name="Naima Amin (2222407)" userId="8631c166-ffa7-4ae4-8fb3-afaa41481f0a" providerId="ADAL" clId="{10B354B7-0D8E-5228-A0A3-759A9A071267}" dt="2025-10-10T09:10:14.129" v="1993" actId="1076"/>
          <ac:picMkLst>
            <pc:docMk/>
            <pc:sldMk cId="991318102" sldId="257"/>
            <ac:picMk id="1026" creationId="{6CD592F2-5C2A-E3C9-4CDE-6EE8CD5ED42C}"/>
          </ac:picMkLst>
        </pc:picChg>
      </pc:sldChg>
      <pc:sldChg chg="addSp modSp mod">
        <pc:chgData name="Naima Amin (2222407)" userId="8631c166-ffa7-4ae4-8fb3-afaa41481f0a" providerId="ADAL" clId="{10B354B7-0D8E-5228-A0A3-759A9A071267}" dt="2025-10-10T18:53:08.030" v="3773" actId="20577"/>
        <pc:sldMkLst>
          <pc:docMk/>
          <pc:sldMk cId="2253320909" sldId="258"/>
        </pc:sldMkLst>
        <pc:spChg chg="mod">
          <ac:chgData name="Naima Amin (2222407)" userId="8631c166-ffa7-4ae4-8fb3-afaa41481f0a" providerId="ADAL" clId="{10B354B7-0D8E-5228-A0A3-759A9A071267}" dt="2025-10-10T18:53:08.030" v="3773" actId="20577"/>
          <ac:spMkLst>
            <pc:docMk/>
            <pc:sldMk cId="2253320909" sldId="258"/>
            <ac:spMk id="3" creationId="{D967C201-1DA0-3B35-9A80-76B1EA6C6D58}"/>
          </ac:spMkLst>
        </pc:spChg>
        <pc:spChg chg="add">
          <ac:chgData name="Naima Amin (2222407)" userId="8631c166-ffa7-4ae4-8fb3-afaa41481f0a" providerId="ADAL" clId="{10B354B7-0D8E-5228-A0A3-759A9A071267}" dt="2025-10-10T09:28:28.951" v="2052"/>
          <ac:spMkLst>
            <pc:docMk/>
            <pc:sldMk cId="2253320909" sldId="258"/>
            <ac:spMk id="4" creationId="{DE98CBD0-DD23-9ABB-AF69-464A3EEEFD67}"/>
          </ac:spMkLst>
        </pc:spChg>
      </pc:sldChg>
      <pc:sldChg chg="addSp delSp modSp del mod setBg">
        <pc:chgData name="Naima Amin (2222407)" userId="8631c166-ffa7-4ae4-8fb3-afaa41481f0a" providerId="ADAL" clId="{10B354B7-0D8E-5228-A0A3-759A9A071267}" dt="2025-10-10T10:20:49.182" v="3057" actId="2696"/>
        <pc:sldMkLst>
          <pc:docMk/>
          <pc:sldMk cId="2686094615" sldId="259"/>
        </pc:sldMkLst>
        <pc:spChg chg="mod">
          <ac:chgData name="Naima Amin (2222407)" userId="8631c166-ffa7-4ae4-8fb3-afaa41481f0a" providerId="ADAL" clId="{10B354B7-0D8E-5228-A0A3-759A9A071267}" dt="2025-10-10T10:12:14.848" v="2300" actId="26606"/>
          <ac:spMkLst>
            <pc:docMk/>
            <pc:sldMk cId="2686094615" sldId="259"/>
            <ac:spMk id="2" creationId="{E6F3385C-19C1-5F1F-4A2B-53B8E99084C5}"/>
          </ac:spMkLst>
        </pc:spChg>
        <pc:spChg chg="add del">
          <ac:chgData name="Naima Amin (2222407)" userId="8631c166-ffa7-4ae4-8fb3-afaa41481f0a" providerId="ADAL" clId="{10B354B7-0D8E-5228-A0A3-759A9A071267}" dt="2025-10-10T10:01:21.984" v="2273" actId="26606"/>
          <ac:spMkLst>
            <pc:docMk/>
            <pc:sldMk cId="2686094615" sldId="259"/>
            <ac:spMk id="17" creationId="{063F27BC-7079-4FF7-8F7C-ABC82FA3C247}"/>
          </ac:spMkLst>
        </pc:spChg>
        <pc:spChg chg="add del">
          <ac:chgData name="Naima Amin (2222407)" userId="8631c166-ffa7-4ae4-8fb3-afaa41481f0a" providerId="ADAL" clId="{10B354B7-0D8E-5228-A0A3-759A9A071267}" dt="2025-10-10T10:12:14.848" v="2300" actId="26606"/>
          <ac:spMkLst>
            <pc:docMk/>
            <pc:sldMk cId="2686094615" sldId="259"/>
            <ac:spMk id="23" creationId="{DBDA151C-5770-45E4-AAFF-59E7F403866D}"/>
          </ac:spMkLst>
        </pc:spChg>
        <pc:spChg chg="add del">
          <ac:chgData name="Naima Amin (2222407)" userId="8631c166-ffa7-4ae4-8fb3-afaa41481f0a" providerId="ADAL" clId="{10B354B7-0D8E-5228-A0A3-759A9A071267}" dt="2025-10-10T10:08:47.127" v="2289" actId="26606"/>
          <ac:spMkLst>
            <pc:docMk/>
            <pc:sldMk cId="2686094615" sldId="259"/>
            <ac:spMk id="4103" creationId="{DBDA151C-5770-45E4-AAFF-59E7F403866D}"/>
          </ac:spMkLst>
        </pc:spChg>
        <pc:spChg chg="add del">
          <ac:chgData name="Naima Amin (2222407)" userId="8631c166-ffa7-4ae4-8fb3-afaa41481f0a" providerId="ADAL" clId="{10B354B7-0D8E-5228-A0A3-759A9A071267}" dt="2025-10-10T10:08:49.866" v="2291" actId="26606"/>
          <ac:spMkLst>
            <pc:docMk/>
            <pc:sldMk cId="2686094615" sldId="259"/>
            <ac:spMk id="4107" creationId="{DBDA151C-5770-45E4-AAFF-59E7F403866D}"/>
          </ac:spMkLst>
        </pc:spChg>
        <pc:spChg chg="add del">
          <ac:chgData name="Naima Amin (2222407)" userId="8631c166-ffa7-4ae4-8fb3-afaa41481f0a" providerId="ADAL" clId="{10B354B7-0D8E-5228-A0A3-759A9A071267}" dt="2025-10-10T10:09:00.300" v="2293" actId="26606"/>
          <ac:spMkLst>
            <pc:docMk/>
            <pc:sldMk cId="2686094615" sldId="259"/>
            <ac:spMk id="4110" creationId="{DBDA151C-5770-45E4-AAFF-59E7F403866D}"/>
          </ac:spMkLst>
        </pc:spChg>
        <pc:spChg chg="add del">
          <ac:chgData name="Naima Amin (2222407)" userId="8631c166-ffa7-4ae4-8fb3-afaa41481f0a" providerId="ADAL" clId="{10B354B7-0D8E-5228-A0A3-759A9A071267}" dt="2025-10-10T10:09:25.987" v="2295" actId="26606"/>
          <ac:spMkLst>
            <pc:docMk/>
            <pc:sldMk cId="2686094615" sldId="259"/>
            <ac:spMk id="4113" creationId="{744CAA32-F237-419C-A2DD-43C28D920D3C}"/>
          </ac:spMkLst>
        </pc:spChg>
        <pc:spChg chg="add del">
          <ac:chgData name="Naima Amin (2222407)" userId="8631c166-ffa7-4ae4-8fb3-afaa41481f0a" providerId="ADAL" clId="{10B354B7-0D8E-5228-A0A3-759A9A071267}" dt="2025-10-10T10:12:14.848" v="2300" actId="26606"/>
          <ac:spMkLst>
            <pc:docMk/>
            <pc:sldMk cId="2686094615" sldId="259"/>
            <ac:spMk id="4116" creationId="{DBDA151C-5770-45E4-AAFF-59E7F403866D}"/>
          </ac:spMkLst>
        </pc:spChg>
        <pc:graphicFrameChg chg="mod ord modGraphic">
          <ac:chgData name="Naima Amin (2222407)" userId="8631c166-ffa7-4ae4-8fb3-afaa41481f0a" providerId="ADAL" clId="{10B354B7-0D8E-5228-A0A3-759A9A071267}" dt="2025-10-10T10:15:33.702" v="2984"/>
          <ac:graphicFrameMkLst>
            <pc:docMk/>
            <pc:sldMk cId="2686094615" sldId="259"/>
            <ac:graphicFrameMk id="5" creationId="{4A26D9F0-5F5A-831B-1069-57D90584AC15}"/>
          </ac:graphicFrameMkLst>
        </pc:graphicFrameChg>
        <pc:picChg chg="add mod">
          <ac:chgData name="Naima Amin (2222407)" userId="8631c166-ffa7-4ae4-8fb3-afaa41481f0a" providerId="ADAL" clId="{10B354B7-0D8E-5228-A0A3-759A9A071267}" dt="2025-10-10T10:12:14.848" v="2300" actId="26606"/>
          <ac:picMkLst>
            <pc:docMk/>
            <pc:sldMk cId="2686094615" sldId="259"/>
            <ac:picMk id="4098" creationId="{3A77FAED-06C0-C581-DE0C-DF76B68F1B49}"/>
          </ac:picMkLst>
        </pc:picChg>
        <pc:cxnChg chg="add del">
          <ac:chgData name="Naima Amin (2222407)" userId="8631c166-ffa7-4ae4-8fb3-afaa41481f0a" providerId="ADAL" clId="{10B354B7-0D8E-5228-A0A3-759A9A071267}" dt="2025-10-10T10:01:21.984" v="2273" actId="26606"/>
          <ac:cxnSpMkLst>
            <pc:docMk/>
            <pc:sldMk cId="2686094615" sldId="259"/>
            <ac:cxnSpMk id="18" creationId="{40BBF191-9CC8-4313-B1CA-8DF1A53AE4F9}"/>
          </ac:cxnSpMkLst>
        </pc:cxnChg>
        <pc:cxnChg chg="add del">
          <ac:chgData name="Naima Amin (2222407)" userId="8631c166-ffa7-4ae4-8fb3-afaa41481f0a" providerId="ADAL" clId="{10B354B7-0D8E-5228-A0A3-759A9A071267}" dt="2025-10-10T10:12:14.848" v="2300" actId="26606"/>
          <ac:cxnSpMkLst>
            <pc:docMk/>
            <pc:sldMk cId="2686094615" sldId="259"/>
            <ac:cxnSpMk id="25" creationId="{05ADA91C-AD52-A530-A898-AD6E69874598}"/>
          </ac:cxnSpMkLst>
        </pc:cxnChg>
        <pc:cxnChg chg="add del">
          <ac:chgData name="Naima Amin (2222407)" userId="8631c166-ffa7-4ae4-8fb3-afaa41481f0a" providerId="ADAL" clId="{10B354B7-0D8E-5228-A0A3-759A9A071267}" dt="2025-10-10T10:08:47.127" v="2289" actId="26606"/>
          <ac:cxnSpMkLst>
            <pc:docMk/>
            <pc:sldMk cId="2686094615" sldId="259"/>
            <ac:cxnSpMk id="4105" creationId="{B209265E-E0D7-493B-97CE-2263D50C3F0A}"/>
          </ac:cxnSpMkLst>
        </pc:cxnChg>
        <pc:cxnChg chg="add del">
          <ac:chgData name="Naima Amin (2222407)" userId="8631c166-ffa7-4ae4-8fb3-afaa41481f0a" providerId="ADAL" clId="{10B354B7-0D8E-5228-A0A3-759A9A071267}" dt="2025-10-10T10:08:49.866" v="2291" actId="26606"/>
          <ac:cxnSpMkLst>
            <pc:docMk/>
            <pc:sldMk cId="2686094615" sldId="259"/>
            <ac:cxnSpMk id="4108" creationId="{B209265E-E0D7-493B-97CE-2263D50C3F0A}"/>
          </ac:cxnSpMkLst>
        </pc:cxnChg>
        <pc:cxnChg chg="add del">
          <ac:chgData name="Naima Amin (2222407)" userId="8631c166-ffa7-4ae4-8fb3-afaa41481f0a" providerId="ADAL" clId="{10B354B7-0D8E-5228-A0A3-759A9A071267}" dt="2025-10-10T10:09:00.300" v="2293" actId="26606"/>
          <ac:cxnSpMkLst>
            <pc:docMk/>
            <pc:sldMk cId="2686094615" sldId="259"/>
            <ac:cxnSpMk id="4111" creationId="{B209265E-E0D7-493B-97CE-2263D50C3F0A}"/>
          </ac:cxnSpMkLst>
        </pc:cxnChg>
        <pc:cxnChg chg="add del">
          <ac:chgData name="Naima Amin (2222407)" userId="8631c166-ffa7-4ae4-8fb3-afaa41481f0a" providerId="ADAL" clId="{10B354B7-0D8E-5228-A0A3-759A9A071267}" dt="2025-10-10T10:09:25.987" v="2295" actId="26606"/>
          <ac:cxnSpMkLst>
            <pc:docMk/>
            <pc:sldMk cId="2686094615" sldId="259"/>
            <ac:cxnSpMk id="4114" creationId="{753FE100-D0AB-4AE2-824B-60CFA31EC6A2}"/>
          </ac:cxnSpMkLst>
        </pc:cxnChg>
        <pc:cxnChg chg="add del">
          <ac:chgData name="Naima Amin (2222407)" userId="8631c166-ffa7-4ae4-8fb3-afaa41481f0a" providerId="ADAL" clId="{10B354B7-0D8E-5228-A0A3-759A9A071267}" dt="2025-10-10T10:12:14.848" v="2300" actId="26606"/>
          <ac:cxnSpMkLst>
            <pc:docMk/>
            <pc:sldMk cId="2686094615" sldId="259"/>
            <ac:cxnSpMk id="4117" creationId="{B209265E-E0D7-493B-97CE-2263D50C3F0A}"/>
          </ac:cxnSpMkLst>
        </pc:cxnChg>
      </pc:sldChg>
      <pc:sldChg chg="addSp delSp modSp new mod setBg">
        <pc:chgData name="Naima Amin (2222407)" userId="8631c166-ffa7-4ae4-8fb3-afaa41481f0a" providerId="ADAL" clId="{10B354B7-0D8E-5228-A0A3-759A9A071267}" dt="2025-10-10T10:37:47.455" v="3118" actId="20577"/>
        <pc:sldMkLst>
          <pc:docMk/>
          <pc:sldMk cId="3860705473" sldId="260"/>
        </pc:sldMkLst>
        <pc:spChg chg="mod">
          <ac:chgData name="Naima Amin (2222407)" userId="8631c166-ffa7-4ae4-8fb3-afaa41481f0a" providerId="ADAL" clId="{10B354B7-0D8E-5228-A0A3-759A9A071267}" dt="2025-09-30T18:45:56.043" v="521" actId="26606"/>
          <ac:spMkLst>
            <pc:docMk/>
            <pc:sldMk cId="3860705473" sldId="260"/>
            <ac:spMk id="2" creationId="{8AB74D94-2DBD-1897-58AA-C7AFC2F2761F}"/>
          </ac:spMkLst>
        </pc:spChg>
        <pc:spChg chg="mod ord">
          <ac:chgData name="Naima Amin (2222407)" userId="8631c166-ffa7-4ae4-8fb3-afaa41481f0a" providerId="ADAL" clId="{10B354B7-0D8E-5228-A0A3-759A9A071267}" dt="2025-10-10T10:37:47.455" v="3118" actId="20577"/>
          <ac:spMkLst>
            <pc:docMk/>
            <pc:sldMk cId="3860705473" sldId="260"/>
            <ac:spMk id="3" creationId="{F512E760-5CDD-A8F2-4E72-59288941EC41}"/>
          </ac:spMkLst>
        </pc:spChg>
        <pc:spChg chg="add">
          <ac:chgData name="Naima Amin (2222407)" userId="8631c166-ffa7-4ae4-8fb3-afaa41481f0a" providerId="ADAL" clId="{10B354B7-0D8E-5228-A0A3-759A9A071267}" dt="2025-09-30T18:45:56.043" v="521" actId="26606"/>
          <ac:spMkLst>
            <pc:docMk/>
            <pc:sldMk cId="3860705473" sldId="260"/>
            <ac:spMk id="1060" creationId="{744CAA32-F237-419C-A2DD-43C28D920D3C}"/>
          </ac:spMkLst>
        </pc:spChg>
        <pc:spChg chg="add">
          <ac:chgData name="Naima Amin (2222407)" userId="8631c166-ffa7-4ae4-8fb3-afaa41481f0a" providerId="ADAL" clId="{10B354B7-0D8E-5228-A0A3-759A9A071267}" dt="2025-09-30T18:45:56.043" v="521" actId="26606"/>
          <ac:spMkLst>
            <pc:docMk/>
            <pc:sldMk cId="3860705473" sldId="260"/>
            <ac:spMk id="1061" creationId="{F7017262-EEEC-4F5E-917D-A55E68A1194C}"/>
          </ac:spMkLst>
        </pc:spChg>
        <pc:picChg chg="add mod ord">
          <ac:chgData name="Naima Amin (2222407)" userId="8631c166-ffa7-4ae4-8fb3-afaa41481f0a" providerId="ADAL" clId="{10B354B7-0D8E-5228-A0A3-759A9A071267}" dt="2025-09-30T18:45:56.043" v="521" actId="26606"/>
          <ac:picMkLst>
            <pc:docMk/>
            <pc:sldMk cId="3860705473" sldId="260"/>
            <ac:picMk id="1026" creationId="{C9E7ED89-D1EF-B3F9-6488-DC1A17553AB0}"/>
          </ac:picMkLst>
        </pc:picChg>
        <pc:cxnChg chg="add">
          <ac:chgData name="Naima Amin (2222407)" userId="8631c166-ffa7-4ae4-8fb3-afaa41481f0a" providerId="ADAL" clId="{10B354B7-0D8E-5228-A0A3-759A9A071267}" dt="2025-09-30T18:45:56.043" v="521" actId="26606"/>
          <ac:cxnSpMkLst>
            <pc:docMk/>
            <pc:sldMk cId="3860705473" sldId="260"/>
            <ac:cxnSpMk id="1062" creationId="{9A3EDAAA-869E-4AA2-A7CE-BF2C025963E8}"/>
          </ac:cxnSpMkLst>
        </pc:cxnChg>
      </pc:sldChg>
      <pc:sldChg chg="addSp delSp modSp new mod setBg">
        <pc:chgData name="Naima Amin (2222407)" userId="8631c166-ffa7-4ae4-8fb3-afaa41481f0a" providerId="ADAL" clId="{10B354B7-0D8E-5228-A0A3-759A9A071267}" dt="2025-10-08T08:37:54.876" v="1943" actId="20577"/>
        <pc:sldMkLst>
          <pc:docMk/>
          <pc:sldMk cId="3519025529" sldId="261"/>
        </pc:sldMkLst>
        <pc:spChg chg="mod">
          <ac:chgData name="Naima Amin (2222407)" userId="8631c166-ffa7-4ae4-8fb3-afaa41481f0a" providerId="ADAL" clId="{10B354B7-0D8E-5228-A0A3-759A9A071267}" dt="2025-09-30T18:55:36.942" v="552" actId="26606"/>
          <ac:spMkLst>
            <pc:docMk/>
            <pc:sldMk cId="3519025529" sldId="261"/>
            <ac:spMk id="2" creationId="{4A6450BE-89E3-859B-9B67-5276823D7692}"/>
          </ac:spMkLst>
        </pc:spChg>
        <pc:spChg chg="mod ord">
          <ac:chgData name="Naima Amin (2222407)" userId="8631c166-ffa7-4ae4-8fb3-afaa41481f0a" providerId="ADAL" clId="{10B354B7-0D8E-5228-A0A3-759A9A071267}" dt="2025-10-08T08:37:54.876" v="1943" actId="20577"/>
          <ac:spMkLst>
            <pc:docMk/>
            <pc:sldMk cId="3519025529" sldId="261"/>
            <ac:spMk id="3" creationId="{FAE619CA-7A4A-F0AE-E629-D4D92844F306}"/>
          </ac:spMkLst>
        </pc:spChg>
        <pc:spChg chg="add">
          <ac:chgData name="Naima Amin (2222407)" userId="8631c166-ffa7-4ae4-8fb3-afaa41481f0a" providerId="ADAL" clId="{10B354B7-0D8E-5228-A0A3-759A9A071267}" dt="2025-09-30T18:55:36.942" v="552" actId="26606"/>
          <ac:spMkLst>
            <pc:docMk/>
            <pc:sldMk cId="3519025529" sldId="261"/>
            <ac:spMk id="2072" creationId="{744CAA32-F237-419C-A2DD-43C28D920D3C}"/>
          </ac:spMkLst>
        </pc:spChg>
        <pc:picChg chg="add mod">
          <ac:chgData name="Naima Amin (2222407)" userId="8631c166-ffa7-4ae4-8fb3-afaa41481f0a" providerId="ADAL" clId="{10B354B7-0D8E-5228-A0A3-759A9A071267}" dt="2025-09-30T18:55:36.942" v="552" actId="26606"/>
          <ac:picMkLst>
            <pc:docMk/>
            <pc:sldMk cId="3519025529" sldId="261"/>
            <ac:picMk id="2054" creationId="{EDC2D305-57AB-6DFD-F777-08490166C9C6}"/>
          </ac:picMkLst>
        </pc:picChg>
        <pc:cxnChg chg="add">
          <ac:chgData name="Naima Amin (2222407)" userId="8631c166-ffa7-4ae4-8fb3-afaa41481f0a" providerId="ADAL" clId="{10B354B7-0D8E-5228-A0A3-759A9A071267}" dt="2025-09-30T18:55:36.942" v="552" actId="26606"/>
          <ac:cxnSpMkLst>
            <pc:docMk/>
            <pc:sldMk cId="3519025529" sldId="261"/>
            <ac:cxnSpMk id="2073" creationId="{753FE100-D0AB-4AE2-824B-60CFA31EC6A2}"/>
          </ac:cxnSpMkLst>
        </pc:cxnChg>
      </pc:sldChg>
      <pc:sldChg chg="addSp delSp modSp new mod setBg">
        <pc:chgData name="Naima Amin (2222407)" userId="8631c166-ffa7-4ae4-8fb3-afaa41481f0a" providerId="ADAL" clId="{10B354B7-0D8E-5228-A0A3-759A9A071267}" dt="2025-10-10T14:55:26.656" v="3198" actId="20577"/>
        <pc:sldMkLst>
          <pc:docMk/>
          <pc:sldMk cId="2459268398" sldId="262"/>
        </pc:sldMkLst>
        <pc:spChg chg="mod">
          <ac:chgData name="Naima Amin (2222407)" userId="8631c166-ffa7-4ae4-8fb3-afaa41481f0a" providerId="ADAL" clId="{10B354B7-0D8E-5228-A0A3-759A9A071267}" dt="2025-09-30T18:58:34.601" v="560" actId="26606"/>
          <ac:spMkLst>
            <pc:docMk/>
            <pc:sldMk cId="2459268398" sldId="262"/>
            <ac:spMk id="2" creationId="{D689DBF3-FD7E-EB98-E9FB-0679C3F96CB9}"/>
          </ac:spMkLst>
        </pc:spChg>
        <pc:spChg chg="mod ord">
          <ac:chgData name="Naima Amin (2222407)" userId="8631c166-ffa7-4ae4-8fb3-afaa41481f0a" providerId="ADAL" clId="{10B354B7-0D8E-5228-A0A3-759A9A071267}" dt="2025-10-10T14:55:26.656" v="3198" actId="20577"/>
          <ac:spMkLst>
            <pc:docMk/>
            <pc:sldMk cId="2459268398" sldId="262"/>
            <ac:spMk id="3" creationId="{852F993E-200C-09CA-BB2C-7234D65F308D}"/>
          </ac:spMkLst>
        </pc:spChg>
        <pc:spChg chg="add">
          <ac:chgData name="Naima Amin (2222407)" userId="8631c166-ffa7-4ae4-8fb3-afaa41481f0a" providerId="ADAL" clId="{10B354B7-0D8E-5228-A0A3-759A9A071267}" dt="2025-10-10T14:49:47.672" v="3145"/>
          <ac:spMkLst>
            <pc:docMk/>
            <pc:sldMk cId="2459268398" sldId="262"/>
            <ac:spMk id="4" creationId="{8EC2118A-4444-5D79-97BA-C193454AC042}"/>
          </ac:spMkLst>
        </pc:spChg>
        <pc:spChg chg="add mod">
          <ac:chgData name="Naima Amin (2222407)" userId="8631c166-ffa7-4ae4-8fb3-afaa41481f0a" providerId="ADAL" clId="{10B354B7-0D8E-5228-A0A3-759A9A071267}" dt="2025-10-10T14:50:03.581" v="3147"/>
          <ac:spMkLst>
            <pc:docMk/>
            <pc:sldMk cId="2459268398" sldId="262"/>
            <ac:spMk id="5" creationId="{A197E66C-B6DB-80AF-DCB3-ED3CEC846806}"/>
          </ac:spMkLst>
        </pc:spChg>
        <pc:spChg chg="add">
          <ac:chgData name="Naima Amin (2222407)" userId="8631c166-ffa7-4ae4-8fb3-afaa41481f0a" providerId="ADAL" clId="{10B354B7-0D8E-5228-A0A3-759A9A071267}" dt="2025-09-30T18:58:34.601" v="560" actId="26606"/>
          <ac:spMkLst>
            <pc:docMk/>
            <pc:sldMk cId="2459268398" sldId="262"/>
            <ac:spMk id="3089" creationId="{744CAA32-F237-419C-A2DD-43C28D920D3C}"/>
          </ac:spMkLst>
        </pc:spChg>
        <pc:spChg chg="add">
          <ac:chgData name="Naima Amin (2222407)" userId="8631c166-ffa7-4ae4-8fb3-afaa41481f0a" providerId="ADAL" clId="{10B354B7-0D8E-5228-A0A3-759A9A071267}" dt="2025-09-30T18:58:34.601" v="560" actId="26606"/>
          <ac:spMkLst>
            <pc:docMk/>
            <pc:sldMk cId="2459268398" sldId="262"/>
            <ac:spMk id="3090" creationId="{F7017262-EEEC-4F5E-917D-A55E68A1194C}"/>
          </ac:spMkLst>
        </pc:spChg>
        <pc:picChg chg="add mod ord">
          <ac:chgData name="Naima Amin (2222407)" userId="8631c166-ffa7-4ae4-8fb3-afaa41481f0a" providerId="ADAL" clId="{10B354B7-0D8E-5228-A0A3-759A9A071267}" dt="2025-09-30T18:58:34.601" v="560" actId="26606"/>
          <ac:picMkLst>
            <pc:docMk/>
            <pc:sldMk cId="2459268398" sldId="262"/>
            <ac:picMk id="3074" creationId="{A0B1DB82-6AD2-15A7-822C-A216053F62B5}"/>
          </ac:picMkLst>
        </pc:picChg>
        <pc:cxnChg chg="add">
          <ac:chgData name="Naima Amin (2222407)" userId="8631c166-ffa7-4ae4-8fb3-afaa41481f0a" providerId="ADAL" clId="{10B354B7-0D8E-5228-A0A3-759A9A071267}" dt="2025-09-30T18:58:34.601" v="560" actId="26606"/>
          <ac:cxnSpMkLst>
            <pc:docMk/>
            <pc:sldMk cId="2459268398" sldId="262"/>
            <ac:cxnSpMk id="3091" creationId="{9A3EDAAA-869E-4AA2-A7CE-BF2C025963E8}"/>
          </ac:cxnSpMkLst>
        </pc:cxnChg>
      </pc:sldChg>
      <pc:sldChg chg="addSp delSp modSp new del mod setBg">
        <pc:chgData name="Naima Amin (2222407)" userId="8631c166-ffa7-4ae4-8fb3-afaa41481f0a" providerId="ADAL" clId="{10B354B7-0D8E-5228-A0A3-759A9A071267}" dt="2025-10-10T15:00:37.162" v="3202" actId="2696"/>
        <pc:sldMkLst>
          <pc:docMk/>
          <pc:sldMk cId="841769090" sldId="263"/>
        </pc:sldMkLst>
        <pc:spChg chg="mod">
          <ac:chgData name="Naima Amin (2222407)" userId="8631c166-ffa7-4ae4-8fb3-afaa41481f0a" providerId="ADAL" clId="{10B354B7-0D8E-5228-A0A3-759A9A071267}" dt="2025-10-10T15:00:26.844" v="3201" actId="27636"/>
          <ac:spMkLst>
            <pc:docMk/>
            <pc:sldMk cId="841769090" sldId="263"/>
            <ac:spMk id="2" creationId="{C6F0A357-2207-21EA-625D-EC6D8CACF05C}"/>
          </ac:spMkLst>
        </pc:spChg>
      </pc:sldChg>
      <pc:sldChg chg="addSp delSp modSp new del mod setBg">
        <pc:chgData name="Naima Amin (2222407)" userId="8631c166-ffa7-4ae4-8fb3-afaa41481f0a" providerId="ADAL" clId="{10B354B7-0D8E-5228-A0A3-759A9A071267}" dt="2025-10-10T15:19:49.443" v="3406" actId="2696"/>
        <pc:sldMkLst>
          <pc:docMk/>
          <pc:sldMk cId="451708568" sldId="264"/>
        </pc:sldMkLst>
        <pc:spChg chg="mod">
          <ac:chgData name="Naima Amin (2222407)" userId="8631c166-ffa7-4ae4-8fb3-afaa41481f0a" providerId="ADAL" clId="{10B354B7-0D8E-5228-A0A3-759A9A071267}" dt="2025-10-10T10:03:09.290" v="2276" actId="26606"/>
          <ac:spMkLst>
            <pc:docMk/>
            <pc:sldMk cId="451708568" sldId="264"/>
            <ac:spMk id="2" creationId="{A8459064-FEFB-E1CD-58B6-4D10AAB73269}"/>
          </ac:spMkLst>
        </pc:spChg>
        <pc:spChg chg="add del">
          <ac:chgData name="Naima Amin (2222407)" userId="8631c166-ffa7-4ae4-8fb3-afaa41481f0a" providerId="ADAL" clId="{10B354B7-0D8E-5228-A0A3-759A9A071267}" dt="2025-10-10T10:05:15.182" v="2285" actId="26606"/>
          <ac:spMkLst>
            <pc:docMk/>
            <pc:sldMk cId="451708568" sldId="264"/>
            <ac:spMk id="42" creationId="{DBDA151C-5770-45E4-AAFF-59E7F403866D}"/>
          </ac:spMkLst>
        </pc:spChg>
        <pc:spChg chg="add del">
          <ac:chgData name="Naima Amin (2222407)" userId="8631c166-ffa7-4ae4-8fb3-afaa41481f0a" providerId="ADAL" clId="{10B354B7-0D8E-5228-A0A3-759A9A071267}" dt="2025-10-10T10:03:09.290" v="2276" actId="26606"/>
          <ac:spMkLst>
            <pc:docMk/>
            <pc:sldMk cId="451708568" sldId="264"/>
            <ac:spMk id="50" creationId="{DBDA151C-5770-45E4-AAFF-59E7F403866D}"/>
          </ac:spMkLst>
        </pc:spChg>
        <pc:spChg chg="add del">
          <ac:chgData name="Naima Amin (2222407)" userId="8631c166-ffa7-4ae4-8fb3-afaa41481f0a" providerId="ADAL" clId="{10B354B7-0D8E-5228-A0A3-759A9A071267}" dt="2025-10-10T10:04:53.500" v="2278" actId="26606"/>
          <ac:spMkLst>
            <pc:docMk/>
            <pc:sldMk cId="451708568" sldId="264"/>
            <ac:spMk id="54" creationId="{DBDA151C-5770-45E4-AAFF-59E7F403866D}"/>
          </ac:spMkLst>
        </pc:spChg>
        <pc:spChg chg="add del">
          <ac:chgData name="Naima Amin (2222407)" userId="8631c166-ffa7-4ae4-8fb3-afaa41481f0a" providerId="ADAL" clId="{10B354B7-0D8E-5228-A0A3-759A9A071267}" dt="2025-10-10T10:05:01.918" v="2280" actId="26606"/>
          <ac:spMkLst>
            <pc:docMk/>
            <pc:sldMk cId="451708568" sldId="264"/>
            <ac:spMk id="57" creationId="{DBDA151C-5770-45E4-AAFF-59E7F403866D}"/>
          </ac:spMkLst>
        </pc:spChg>
        <pc:spChg chg="add del">
          <ac:chgData name="Naima Amin (2222407)" userId="8631c166-ffa7-4ae4-8fb3-afaa41481f0a" providerId="ADAL" clId="{10B354B7-0D8E-5228-A0A3-759A9A071267}" dt="2025-10-10T10:05:09.021" v="2282" actId="26606"/>
          <ac:spMkLst>
            <pc:docMk/>
            <pc:sldMk cId="451708568" sldId="264"/>
            <ac:spMk id="60" creationId="{DBDA151C-5770-45E4-AAFF-59E7F403866D}"/>
          </ac:spMkLst>
        </pc:spChg>
        <pc:spChg chg="add del">
          <ac:chgData name="Naima Amin (2222407)" userId="8631c166-ffa7-4ae4-8fb3-afaa41481f0a" providerId="ADAL" clId="{10B354B7-0D8E-5228-A0A3-759A9A071267}" dt="2025-10-10T10:05:15.169" v="2284" actId="26606"/>
          <ac:spMkLst>
            <pc:docMk/>
            <pc:sldMk cId="451708568" sldId="264"/>
            <ac:spMk id="63" creationId="{DBDA151C-5770-45E4-AAFF-59E7F403866D}"/>
          </ac:spMkLst>
        </pc:spChg>
        <pc:spChg chg="add">
          <ac:chgData name="Naima Amin (2222407)" userId="8631c166-ffa7-4ae4-8fb3-afaa41481f0a" providerId="ADAL" clId="{10B354B7-0D8E-5228-A0A3-759A9A071267}" dt="2025-10-10T10:05:15.182" v="2285" actId="26606"/>
          <ac:spMkLst>
            <pc:docMk/>
            <pc:sldMk cId="451708568" sldId="264"/>
            <ac:spMk id="66" creationId="{DBDA151C-5770-45E4-AAFF-59E7F403866D}"/>
          </ac:spMkLst>
        </pc:spChg>
        <pc:graphicFrameChg chg="add mod modGraphic">
          <ac:chgData name="Naima Amin (2222407)" userId="8631c166-ffa7-4ae4-8fb3-afaa41481f0a" providerId="ADAL" clId="{10B354B7-0D8E-5228-A0A3-759A9A071267}" dt="2025-10-10T10:05:23.487" v="2286" actId="14100"/>
          <ac:graphicFrameMkLst>
            <pc:docMk/>
            <pc:sldMk cId="451708568" sldId="264"/>
            <ac:graphicFrameMk id="25" creationId="{AD8DAF5E-2D2E-78ED-D17D-872B628623CA}"/>
          </ac:graphicFrameMkLst>
        </pc:graphicFrameChg>
        <pc:cxnChg chg="add del">
          <ac:chgData name="Naima Amin (2222407)" userId="8631c166-ffa7-4ae4-8fb3-afaa41481f0a" providerId="ADAL" clId="{10B354B7-0D8E-5228-A0A3-759A9A071267}" dt="2025-10-10T10:05:15.182" v="2285" actId="26606"/>
          <ac:cxnSpMkLst>
            <pc:docMk/>
            <pc:sldMk cId="451708568" sldId="264"/>
            <ac:cxnSpMk id="45" creationId="{05ADA91C-AD52-A530-A898-AD6E69874598}"/>
          </ac:cxnSpMkLst>
        </pc:cxnChg>
        <pc:cxnChg chg="add del">
          <ac:chgData name="Naima Amin (2222407)" userId="8631c166-ffa7-4ae4-8fb3-afaa41481f0a" providerId="ADAL" clId="{10B354B7-0D8E-5228-A0A3-759A9A071267}" dt="2025-10-10T10:03:09.290" v="2276" actId="26606"/>
          <ac:cxnSpMkLst>
            <pc:docMk/>
            <pc:sldMk cId="451708568" sldId="264"/>
            <ac:cxnSpMk id="52" creationId="{E62D3963-2153-4637-96E6-E31BD2CE5D0D}"/>
          </ac:cxnSpMkLst>
        </pc:cxnChg>
        <pc:cxnChg chg="add del">
          <ac:chgData name="Naima Amin (2222407)" userId="8631c166-ffa7-4ae4-8fb3-afaa41481f0a" providerId="ADAL" clId="{10B354B7-0D8E-5228-A0A3-759A9A071267}" dt="2025-10-10T10:04:53.500" v="2278" actId="26606"/>
          <ac:cxnSpMkLst>
            <pc:docMk/>
            <pc:sldMk cId="451708568" sldId="264"/>
            <ac:cxnSpMk id="55" creationId="{05ADA91C-AD52-A530-A898-AD6E69874598}"/>
          </ac:cxnSpMkLst>
        </pc:cxnChg>
        <pc:cxnChg chg="add del">
          <ac:chgData name="Naima Amin (2222407)" userId="8631c166-ffa7-4ae4-8fb3-afaa41481f0a" providerId="ADAL" clId="{10B354B7-0D8E-5228-A0A3-759A9A071267}" dt="2025-10-10T10:05:01.918" v="2280" actId="26606"/>
          <ac:cxnSpMkLst>
            <pc:docMk/>
            <pc:sldMk cId="451708568" sldId="264"/>
            <ac:cxnSpMk id="58" creationId="{05ADA91C-AD52-A530-A898-AD6E69874598}"/>
          </ac:cxnSpMkLst>
        </pc:cxnChg>
        <pc:cxnChg chg="add del">
          <ac:chgData name="Naima Amin (2222407)" userId="8631c166-ffa7-4ae4-8fb3-afaa41481f0a" providerId="ADAL" clId="{10B354B7-0D8E-5228-A0A3-759A9A071267}" dt="2025-10-10T10:05:09.021" v="2282" actId="26606"/>
          <ac:cxnSpMkLst>
            <pc:docMk/>
            <pc:sldMk cId="451708568" sldId="264"/>
            <ac:cxnSpMk id="61" creationId="{05ADA91C-AD52-A530-A898-AD6E69874598}"/>
          </ac:cxnSpMkLst>
        </pc:cxnChg>
        <pc:cxnChg chg="add del">
          <ac:chgData name="Naima Amin (2222407)" userId="8631c166-ffa7-4ae4-8fb3-afaa41481f0a" providerId="ADAL" clId="{10B354B7-0D8E-5228-A0A3-759A9A071267}" dt="2025-10-10T10:05:15.169" v="2284" actId="26606"/>
          <ac:cxnSpMkLst>
            <pc:docMk/>
            <pc:sldMk cId="451708568" sldId="264"/>
            <ac:cxnSpMk id="64" creationId="{05ADA91C-AD52-A530-A898-AD6E69874598}"/>
          </ac:cxnSpMkLst>
        </pc:cxnChg>
        <pc:cxnChg chg="add">
          <ac:chgData name="Naima Amin (2222407)" userId="8631c166-ffa7-4ae4-8fb3-afaa41481f0a" providerId="ADAL" clId="{10B354B7-0D8E-5228-A0A3-759A9A071267}" dt="2025-10-10T10:05:15.182" v="2285" actId="26606"/>
          <ac:cxnSpMkLst>
            <pc:docMk/>
            <pc:sldMk cId="451708568" sldId="264"/>
            <ac:cxnSpMk id="67" creationId="{05ADA91C-AD52-A530-A898-AD6E69874598}"/>
          </ac:cxnSpMkLst>
        </pc:cxnChg>
      </pc:sldChg>
      <pc:sldChg chg="addSp delSp modSp new del mod setBg">
        <pc:chgData name="Naima Amin (2222407)" userId="8631c166-ffa7-4ae4-8fb3-afaa41481f0a" providerId="ADAL" clId="{10B354B7-0D8E-5228-A0A3-759A9A071267}" dt="2025-10-10T15:32:09.882" v="3496" actId="2696"/>
        <pc:sldMkLst>
          <pc:docMk/>
          <pc:sldMk cId="3037926765" sldId="265"/>
        </pc:sldMkLst>
      </pc:sldChg>
      <pc:sldChg chg="addSp delSp modSp new del mod setBg">
        <pc:chgData name="Naima Amin (2222407)" userId="8631c166-ffa7-4ae4-8fb3-afaa41481f0a" providerId="ADAL" clId="{10B354B7-0D8E-5228-A0A3-759A9A071267}" dt="2025-10-10T15:37:27.984" v="3536" actId="2696"/>
        <pc:sldMkLst>
          <pc:docMk/>
          <pc:sldMk cId="648090254" sldId="266"/>
        </pc:sldMkLst>
      </pc:sldChg>
      <pc:sldChg chg="addSp delSp modSp new del mod setBg">
        <pc:chgData name="Naima Amin (2222407)" userId="8631c166-ffa7-4ae4-8fb3-afaa41481f0a" providerId="ADAL" clId="{10B354B7-0D8E-5228-A0A3-759A9A071267}" dt="2025-10-10T15:55:17.585" v="3612" actId="2696"/>
        <pc:sldMkLst>
          <pc:docMk/>
          <pc:sldMk cId="3493803531" sldId="267"/>
        </pc:sldMkLst>
        <pc:spChg chg="mod">
          <ac:chgData name="Naima Amin (2222407)" userId="8631c166-ffa7-4ae4-8fb3-afaa41481f0a" providerId="ADAL" clId="{10B354B7-0D8E-5228-A0A3-759A9A071267}" dt="2025-10-10T15:40:23.518" v="3561" actId="26606"/>
          <ac:spMkLst>
            <pc:docMk/>
            <pc:sldMk cId="3493803531" sldId="267"/>
            <ac:spMk id="2" creationId="{3D91B0CD-4FA0-664E-ED2B-6832750888E6}"/>
          </ac:spMkLst>
        </pc:spChg>
        <pc:spChg chg="add del">
          <ac:chgData name="Naima Amin (2222407)" userId="8631c166-ffa7-4ae4-8fb3-afaa41481f0a" providerId="ADAL" clId="{10B354B7-0D8E-5228-A0A3-759A9A071267}" dt="2025-10-10T15:40:23.553" v="3562" actId="26606"/>
          <ac:spMkLst>
            <pc:docMk/>
            <pc:sldMk cId="3493803531" sldId="267"/>
            <ac:spMk id="9" creationId="{21C69525-1BE4-4BA0-A23C-3BB6C162EFB9}"/>
          </ac:spMkLst>
        </pc:spChg>
        <pc:spChg chg="add del">
          <ac:chgData name="Naima Amin (2222407)" userId="8631c166-ffa7-4ae4-8fb3-afaa41481f0a" providerId="ADAL" clId="{10B354B7-0D8E-5228-A0A3-759A9A071267}" dt="2025-10-10T15:40:23.518" v="3561" actId="26606"/>
          <ac:spMkLst>
            <pc:docMk/>
            <pc:sldMk cId="3493803531" sldId="267"/>
            <ac:spMk id="16" creationId="{DBDA151C-5770-45E4-AAFF-59E7F403866D}"/>
          </ac:spMkLst>
        </pc:spChg>
        <pc:spChg chg="add">
          <ac:chgData name="Naima Amin (2222407)" userId="8631c166-ffa7-4ae4-8fb3-afaa41481f0a" providerId="ADAL" clId="{10B354B7-0D8E-5228-A0A3-759A9A071267}" dt="2025-10-10T15:40:23.553" v="3562" actId="26606"/>
          <ac:spMkLst>
            <pc:docMk/>
            <pc:sldMk cId="3493803531" sldId="267"/>
            <ac:spMk id="20" creationId="{21C69525-1BE4-4BA0-A23C-3BB6C162EFB9}"/>
          </ac:spMkLst>
        </pc:spChg>
        <pc:graphicFrameChg chg="add mod modGraphic">
          <ac:chgData name="Naima Amin (2222407)" userId="8631c166-ffa7-4ae4-8fb3-afaa41481f0a" providerId="ADAL" clId="{10B354B7-0D8E-5228-A0A3-759A9A071267}" dt="2025-10-10T15:40:23.553" v="3562" actId="26606"/>
          <ac:graphicFrameMkLst>
            <pc:docMk/>
            <pc:sldMk cId="3493803531" sldId="267"/>
            <ac:graphicFrameMk id="5" creationId="{DABC5C93-A220-B498-1713-335D4800A602}"/>
          </ac:graphicFrameMkLst>
        </pc:graphicFrameChg>
        <pc:cxnChg chg="add del">
          <ac:chgData name="Naima Amin (2222407)" userId="8631c166-ffa7-4ae4-8fb3-afaa41481f0a" providerId="ADAL" clId="{10B354B7-0D8E-5228-A0A3-759A9A071267}" dt="2025-10-10T15:40:23.553" v="3562" actId="26606"/>
          <ac:cxnSpMkLst>
            <pc:docMk/>
            <pc:sldMk cId="3493803531" sldId="267"/>
            <ac:cxnSpMk id="11" creationId="{B68AF875-C18B-4B48-AE4C-A63FD3CEFB11}"/>
          </ac:cxnSpMkLst>
        </pc:cxnChg>
        <pc:cxnChg chg="add del">
          <ac:chgData name="Naima Amin (2222407)" userId="8631c166-ffa7-4ae4-8fb3-afaa41481f0a" providerId="ADAL" clId="{10B354B7-0D8E-5228-A0A3-759A9A071267}" dt="2025-10-10T15:40:23.518" v="3561" actId="26606"/>
          <ac:cxnSpMkLst>
            <pc:docMk/>
            <pc:sldMk cId="3493803531" sldId="267"/>
            <ac:cxnSpMk id="18" creationId="{E62D3963-2153-4637-96E6-E31BD2CE5D0D}"/>
          </ac:cxnSpMkLst>
        </pc:cxnChg>
        <pc:cxnChg chg="add">
          <ac:chgData name="Naima Amin (2222407)" userId="8631c166-ffa7-4ae4-8fb3-afaa41481f0a" providerId="ADAL" clId="{10B354B7-0D8E-5228-A0A3-759A9A071267}" dt="2025-10-10T15:40:23.553" v="3562" actId="26606"/>
          <ac:cxnSpMkLst>
            <pc:docMk/>
            <pc:sldMk cId="3493803531" sldId="267"/>
            <ac:cxnSpMk id="21" creationId="{B68AF875-C18B-4B48-AE4C-A63FD3CEFB11}"/>
          </ac:cxnSpMkLst>
        </pc:cxnChg>
      </pc:sldChg>
      <pc:sldChg chg="addSp delSp modSp new del mod setBg">
        <pc:chgData name="Naima Amin (2222407)" userId="8631c166-ffa7-4ae4-8fb3-afaa41481f0a" providerId="ADAL" clId="{10B354B7-0D8E-5228-A0A3-759A9A071267}" dt="2025-10-10T16:02:07.435" v="3677" actId="2696"/>
        <pc:sldMkLst>
          <pc:docMk/>
          <pc:sldMk cId="559457678" sldId="268"/>
        </pc:sldMkLst>
        <pc:graphicFrameChg chg="add mod">
          <ac:chgData name="Naima Amin (2222407)" userId="8631c166-ffa7-4ae4-8fb3-afaa41481f0a" providerId="ADAL" clId="{10B354B7-0D8E-5228-A0A3-759A9A071267}" dt="2025-10-10T15:56:49.345" v="3639"/>
          <ac:graphicFrameMkLst>
            <pc:docMk/>
            <pc:sldMk cId="559457678" sldId="268"/>
            <ac:graphicFrameMk id="15" creationId="{6118CC18-0A84-DF7D-9834-DAF03AF752BF}"/>
          </ac:graphicFrameMkLst>
        </pc:graphicFrameChg>
      </pc:sldChg>
      <pc:sldChg chg="addSp delSp modSp new mod setBg">
        <pc:chgData name="Naima Amin (2222407)" userId="8631c166-ffa7-4ae4-8fb3-afaa41481f0a" providerId="ADAL" clId="{10B354B7-0D8E-5228-A0A3-759A9A071267}" dt="2025-10-07T10:09:01.431" v="1911" actId="20577"/>
        <pc:sldMkLst>
          <pc:docMk/>
          <pc:sldMk cId="2251048705" sldId="269"/>
        </pc:sldMkLst>
        <pc:spChg chg="mod">
          <ac:chgData name="Naima Amin (2222407)" userId="8631c166-ffa7-4ae4-8fb3-afaa41481f0a" providerId="ADAL" clId="{10B354B7-0D8E-5228-A0A3-759A9A071267}" dt="2025-09-30T20:34:06.850" v="1288" actId="26606"/>
          <ac:spMkLst>
            <pc:docMk/>
            <pc:sldMk cId="2251048705" sldId="269"/>
            <ac:spMk id="2" creationId="{1F8BF584-219E-21F1-0720-3DCF4C0C5FEA}"/>
          </ac:spMkLst>
        </pc:spChg>
        <pc:spChg chg="mod">
          <ac:chgData name="Naima Amin (2222407)" userId="8631c166-ffa7-4ae4-8fb3-afaa41481f0a" providerId="ADAL" clId="{10B354B7-0D8E-5228-A0A3-759A9A071267}" dt="2025-10-07T10:09:01.431" v="1911" actId="20577"/>
          <ac:spMkLst>
            <pc:docMk/>
            <pc:sldMk cId="2251048705" sldId="269"/>
            <ac:spMk id="3" creationId="{E43B0920-0C8C-32DD-B1AD-4ACE21D1EB54}"/>
          </ac:spMkLst>
        </pc:spChg>
        <pc:spChg chg="add">
          <ac:chgData name="Naima Amin (2222407)" userId="8631c166-ffa7-4ae4-8fb3-afaa41481f0a" providerId="ADAL" clId="{10B354B7-0D8E-5228-A0A3-759A9A071267}" dt="2025-09-30T20:34:06.850" v="1288" actId="26606"/>
          <ac:spMkLst>
            <pc:docMk/>
            <pc:sldMk cId="2251048705" sldId="269"/>
            <ac:spMk id="20" creationId="{063F27BC-7079-4FF7-8F7C-ABC82FA3C247}"/>
          </ac:spMkLst>
        </pc:spChg>
        <pc:picChg chg="add">
          <ac:chgData name="Naima Amin (2222407)" userId="8631c166-ffa7-4ae4-8fb3-afaa41481f0a" providerId="ADAL" clId="{10B354B7-0D8E-5228-A0A3-759A9A071267}" dt="2025-09-30T20:34:06.850" v="1288" actId="26606"/>
          <ac:picMkLst>
            <pc:docMk/>
            <pc:sldMk cId="2251048705" sldId="269"/>
            <ac:picMk id="21" creationId="{0ABD31F1-1A76-6E4B-6629-FDA1F77F78B4}"/>
          </ac:picMkLst>
        </pc:picChg>
        <pc:cxnChg chg="add">
          <ac:chgData name="Naima Amin (2222407)" userId="8631c166-ffa7-4ae4-8fb3-afaa41481f0a" providerId="ADAL" clId="{10B354B7-0D8E-5228-A0A3-759A9A071267}" dt="2025-09-30T20:34:06.850" v="1288" actId="26606"/>
          <ac:cxnSpMkLst>
            <pc:docMk/>
            <pc:sldMk cId="2251048705" sldId="269"/>
            <ac:cxnSpMk id="22" creationId="{540DBD50-3CB1-A513-2321-1891E3F0954D}"/>
          </ac:cxnSpMkLst>
        </pc:cxnChg>
      </pc:sldChg>
      <pc:sldChg chg="modSp new del mod">
        <pc:chgData name="Naima Amin (2222407)" userId="8631c166-ffa7-4ae4-8fb3-afaa41481f0a" providerId="ADAL" clId="{10B354B7-0D8E-5228-A0A3-759A9A071267}" dt="2025-10-10T19:28:08.314" v="4037" actId="2696"/>
        <pc:sldMkLst>
          <pc:docMk/>
          <pc:sldMk cId="3471250621" sldId="270"/>
        </pc:sldMkLst>
        <pc:spChg chg="mod">
          <ac:chgData name="Naima Amin (2222407)" userId="8631c166-ffa7-4ae4-8fb3-afaa41481f0a" providerId="ADAL" clId="{10B354B7-0D8E-5228-A0A3-759A9A071267}" dt="2025-10-10T19:25:16.322" v="4016" actId="20577"/>
          <ac:spMkLst>
            <pc:docMk/>
            <pc:sldMk cId="3471250621" sldId="270"/>
            <ac:spMk id="3" creationId="{51945CB0-1AFB-5C89-C9BB-857CB37E1D3E}"/>
          </ac:spMkLst>
        </pc:spChg>
      </pc:sldChg>
      <pc:sldChg chg="modSp new del mod">
        <pc:chgData name="Naima Amin (2222407)" userId="8631c166-ffa7-4ae4-8fb3-afaa41481f0a" providerId="ADAL" clId="{10B354B7-0D8E-5228-A0A3-759A9A071267}" dt="2025-10-10T19:28:11.430" v="4038" actId="2696"/>
        <pc:sldMkLst>
          <pc:docMk/>
          <pc:sldMk cId="915442714" sldId="271"/>
        </pc:sldMkLst>
        <pc:spChg chg="mod">
          <ac:chgData name="Naima Amin (2222407)" userId="8631c166-ffa7-4ae4-8fb3-afaa41481f0a" providerId="ADAL" clId="{10B354B7-0D8E-5228-A0A3-759A9A071267}" dt="2025-10-10T19:26:20.757" v="4024" actId="20577"/>
          <ac:spMkLst>
            <pc:docMk/>
            <pc:sldMk cId="915442714" sldId="271"/>
            <ac:spMk id="3" creationId="{C53ED890-EBF8-A4F8-2A0F-64CE4E9F57C7}"/>
          </ac:spMkLst>
        </pc:spChg>
      </pc:sldChg>
      <pc:sldChg chg="addSp delSp modSp new mod setBg">
        <pc:chgData name="Naima Amin (2222407)" userId="8631c166-ffa7-4ae4-8fb3-afaa41481f0a" providerId="ADAL" clId="{10B354B7-0D8E-5228-A0A3-759A9A071267}" dt="2025-10-10T10:33:58.836" v="3079" actId="20577"/>
        <pc:sldMkLst>
          <pc:docMk/>
          <pc:sldMk cId="2806847484" sldId="272"/>
        </pc:sldMkLst>
        <pc:spChg chg="mod">
          <ac:chgData name="Naima Amin (2222407)" userId="8631c166-ffa7-4ae4-8fb3-afaa41481f0a" providerId="ADAL" clId="{10B354B7-0D8E-5228-A0A3-759A9A071267}" dt="2025-10-10T09:56:47.928" v="2266" actId="26606"/>
          <ac:spMkLst>
            <pc:docMk/>
            <pc:sldMk cId="2806847484" sldId="272"/>
            <ac:spMk id="2" creationId="{6939FFA8-1200-CBC1-2FB0-3A6EF192909A}"/>
          </ac:spMkLst>
        </pc:spChg>
        <pc:spChg chg="add del mod ord">
          <ac:chgData name="Naima Amin (2222407)" userId="8631c166-ffa7-4ae4-8fb3-afaa41481f0a" providerId="ADAL" clId="{10B354B7-0D8E-5228-A0A3-759A9A071267}" dt="2025-10-10T10:33:58.836" v="3079" actId="20577"/>
          <ac:spMkLst>
            <pc:docMk/>
            <pc:sldMk cId="2806847484" sldId="272"/>
            <ac:spMk id="3" creationId="{21FCAF0A-E642-C3FB-12EC-246907AA4BC4}"/>
          </ac:spMkLst>
        </pc:spChg>
        <pc:spChg chg="add mod">
          <ac:chgData name="Naima Amin (2222407)" userId="8631c166-ffa7-4ae4-8fb3-afaa41481f0a" providerId="ADAL" clId="{10B354B7-0D8E-5228-A0A3-759A9A071267}" dt="2025-10-10T09:51:30.713" v="2234"/>
          <ac:spMkLst>
            <pc:docMk/>
            <pc:sldMk cId="2806847484" sldId="272"/>
            <ac:spMk id="4" creationId="{BDE4D672-D4DF-15A0-9C63-E706FC44FDD7}"/>
          </ac:spMkLst>
        </pc:spChg>
        <pc:spChg chg="add del">
          <ac:chgData name="Naima Amin (2222407)" userId="8631c166-ffa7-4ae4-8fb3-afaa41481f0a" providerId="ADAL" clId="{10B354B7-0D8E-5228-A0A3-759A9A071267}" dt="2025-10-10T09:56:12.186" v="2251" actId="26606"/>
          <ac:spMkLst>
            <pc:docMk/>
            <pc:sldMk cId="2806847484" sldId="272"/>
            <ac:spMk id="3080" creationId="{744CAA32-F237-419C-A2DD-43C28D920D3C}"/>
          </ac:spMkLst>
        </pc:spChg>
        <pc:spChg chg="add del">
          <ac:chgData name="Naima Amin (2222407)" userId="8631c166-ffa7-4ae4-8fb3-afaa41481f0a" providerId="ADAL" clId="{10B354B7-0D8E-5228-A0A3-759A9A071267}" dt="2025-10-10T09:56:30.704" v="2253" actId="26606"/>
          <ac:spMkLst>
            <pc:docMk/>
            <pc:sldMk cId="2806847484" sldId="272"/>
            <ac:spMk id="3084" creationId="{744CAA32-F237-419C-A2DD-43C28D920D3C}"/>
          </ac:spMkLst>
        </pc:spChg>
        <pc:spChg chg="add del">
          <ac:chgData name="Naima Amin (2222407)" userId="8631c166-ffa7-4ae4-8fb3-afaa41481f0a" providerId="ADAL" clId="{10B354B7-0D8E-5228-A0A3-759A9A071267}" dt="2025-10-10T09:56:31.971" v="2255" actId="26606"/>
          <ac:spMkLst>
            <pc:docMk/>
            <pc:sldMk cId="2806847484" sldId="272"/>
            <ac:spMk id="3087" creationId="{8FCE029E-5073-4498-8104-8427AA987352}"/>
          </ac:spMkLst>
        </pc:spChg>
        <pc:spChg chg="add del">
          <ac:chgData name="Naima Amin (2222407)" userId="8631c166-ffa7-4ae4-8fb3-afaa41481f0a" providerId="ADAL" clId="{10B354B7-0D8E-5228-A0A3-759A9A071267}" dt="2025-10-10T09:56:32.919" v="2257" actId="26606"/>
          <ac:spMkLst>
            <pc:docMk/>
            <pc:sldMk cId="2806847484" sldId="272"/>
            <ac:spMk id="3090" creationId="{DBDA151C-5770-45E4-AAFF-59E7F403866D}"/>
          </ac:spMkLst>
        </pc:spChg>
        <pc:spChg chg="add del">
          <ac:chgData name="Naima Amin (2222407)" userId="8631c166-ffa7-4ae4-8fb3-afaa41481f0a" providerId="ADAL" clId="{10B354B7-0D8E-5228-A0A3-759A9A071267}" dt="2025-10-10T09:56:34.520" v="2259" actId="26606"/>
          <ac:spMkLst>
            <pc:docMk/>
            <pc:sldMk cId="2806847484" sldId="272"/>
            <ac:spMk id="3093" creationId="{DBDA151C-5770-45E4-AAFF-59E7F403866D}"/>
          </ac:spMkLst>
        </pc:spChg>
        <pc:spChg chg="add del">
          <ac:chgData name="Naima Amin (2222407)" userId="8631c166-ffa7-4ae4-8fb3-afaa41481f0a" providerId="ADAL" clId="{10B354B7-0D8E-5228-A0A3-759A9A071267}" dt="2025-10-10T09:56:35.556" v="2261" actId="26606"/>
          <ac:spMkLst>
            <pc:docMk/>
            <pc:sldMk cId="2806847484" sldId="272"/>
            <ac:spMk id="3096" creationId="{DBDA151C-5770-45E4-AAFF-59E7F403866D}"/>
          </ac:spMkLst>
        </pc:spChg>
        <pc:spChg chg="add del">
          <ac:chgData name="Naima Amin (2222407)" userId="8631c166-ffa7-4ae4-8fb3-afaa41481f0a" providerId="ADAL" clId="{10B354B7-0D8E-5228-A0A3-759A9A071267}" dt="2025-10-10T09:56:37.624" v="2263" actId="26606"/>
          <ac:spMkLst>
            <pc:docMk/>
            <pc:sldMk cId="2806847484" sldId="272"/>
            <ac:spMk id="3099" creationId="{744CAA32-F237-419C-A2DD-43C28D920D3C}"/>
          </ac:spMkLst>
        </pc:spChg>
        <pc:spChg chg="add del">
          <ac:chgData name="Naima Amin (2222407)" userId="8631c166-ffa7-4ae4-8fb3-afaa41481f0a" providerId="ADAL" clId="{10B354B7-0D8E-5228-A0A3-759A9A071267}" dt="2025-10-10T09:56:47.924" v="2265" actId="26606"/>
          <ac:spMkLst>
            <pc:docMk/>
            <pc:sldMk cId="2806847484" sldId="272"/>
            <ac:spMk id="3102" creationId="{744CAA32-F237-419C-A2DD-43C28D920D3C}"/>
          </ac:spMkLst>
        </pc:spChg>
        <pc:spChg chg="add del">
          <ac:chgData name="Naima Amin (2222407)" userId="8631c166-ffa7-4ae4-8fb3-afaa41481f0a" providerId="ADAL" clId="{10B354B7-0D8E-5228-A0A3-759A9A071267}" dt="2025-10-10T09:56:47.924" v="2265" actId="26606"/>
          <ac:spMkLst>
            <pc:docMk/>
            <pc:sldMk cId="2806847484" sldId="272"/>
            <ac:spMk id="3103" creationId="{18EE42F0-2470-417A-8666-6E3266FEBF30}"/>
          </ac:spMkLst>
        </pc:spChg>
        <pc:spChg chg="add">
          <ac:chgData name="Naima Amin (2222407)" userId="8631c166-ffa7-4ae4-8fb3-afaa41481f0a" providerId="ADAL" clId="{10B354B7-0D8E-5228-A0A3-759A9A071267}" dt="2025-10-10T09:56:47.928" v="2266" actId="26606"/>
          <ac:spMkLst>
            <pc:docMk/>
            <pc:sldMk cId="2806847484" sldId="272"/>
            <ac:spMk id="3106" creationId="{744CAA32-F237-419C-A2DD-43C28D920D3C}"/>
          </ac:spMkLst>
        </pc:spChg>
        <pc:picChg chg="add mod ord">
          <ac:chgData name="Naima Amin (2222407)" userId="8631c166-ffa7-4ae4-8fb3-afaa41481f0a" providerId="ADAL" clId="{10B354B7-0D8E-5228-A0A3-759A9A071267}" dt="2025-10-10T09:56:47.928" v="2266" actId="26606"/>
          <ac:picMkLst>
            <pc:docMk/>
            <pc:sldMk cId="2806847484" sldId="272"/>
            <ac:picMk id="3075" creationId="{B6336FD2-C275-7A9C-703D-68963D7D75B2}"/>
          </ac:picMkLst>
        </pc:picChg>
        <pc:cxnChg chg="add del">
          <ac:chgData name="Naima Amin (2222407)" userId="8631c166-ffa7-4ae4-8fb3-afaa41481f0a" providerId="ADAL" clId="{10B354B7-0D8E-5228-A0A3-759A9A071267}" dt="2025-10-10T09:56:12.186" v="2251" actId="26606"/>
          <ac:cxnSpMkLst>
            <pc:docMk/>
            <pc:sldMk cId="2806847484" sldId="272"/>
            <ac:cxnSpMk id="3082" creationId="{08052531-D50B-3899-B150-D05525F4F2BC}"/>
          </ac:cxnSpMkLst>
        </pc:cxnChg>
        <pc:cxnChg chg="add del">
          <ac:chgData name="Naima Amin (2222407)" userId="8631c166-ffa7-4ae4-8fb3-afaa41481f0a" providerId="ADAL" clId="{10B354B7-0D8E-5228-A0A3-759A9A071267}" dt="2025-10-10T09:56:30.704" v="2253" actId="26606"/>
          <ac:cxnSpMkLst>
            <pc:docMk/>
            <pc:sldMk cId="2806847484" sldId="272"/>
            <ac:cxnSpMk id="3085" creationId="{92025DBA-8780-9CA0-2826-FF6E3BD1A0C9}"/>
          </ac:cxnSpMkLst>
        </pc:cxnChg>
        <pc:cxnChg chg="add del">
          <ac:chgData name="Naima Amin (2222407)" userId="8631c166-ffa7-4ae4-8fb3-afaa41481f0a" providerId="ADAL" clId="{10B354B7-0D8E-5228-A0A3-759A9A071267}" dt="2025-10-10T09:56:31.971" v="2255" actId="26606"/>
          <ac:cxnSpMkLst>
            <pc:docMk/>
            <pc:sldMk cId="2806847484" sldId="272"/>
            <ac:cxnSpMk id="3088" creationId="{BEFF515C-2521-4964-9DAC-2BFB8EC86AE4}"/>
          </ac:cxnSpMkLst>
        </pc:cxnChg>
        <pc:cxnChg chg="add del">
          <ac:chgData name="Naima Amin (2222407)" userId="8631c166-ffa7-4ae4-8fb3-afaa41481f0a" providerId="ADAL" clId="{10B354B7-0D8E-5228-A0A3-759A9A071267}" dt="2025-10-10T09:56:32.919" v="2257" actId="26606"/>
          <ac:cxnSpMkLst>
            <pc:docMk/>
            <pc:sldMk cId="2806847484" sldId="272"/>
            <ac:cxnSpMk id="3091" creationId="{3CB646F3-FFAB-11FA-9A88-F695FA818DFE}"/>
          </ac:cxnSpMkLst>
        </pc:cxnChg>
        <pc:cxnChg chg="add del">
          <ac:chgData name="Naima Amin (2222407)" userId="8631c166-ffa7-4ae4-8fb3-afaa41481f0a" providerId="ADAL" clId="{10B354B7-0D8E-5228-A0A3-759A9A071267}" dt="2025-10-10T09:56:34.520" v="2259" actId="26606"/>
          <ac:cxnSpMkLst>
            <pc:docMk/>
            <pc:sldMk cId="2806847484" sldId="272"/>
            <ac:cxnSpMk id="3094" creationId="{B209265E-E0D7-493B-97CE-2263D50C3F0A}"/>
          </ac:cxnSpMkLst>
        </pc:cxnChg>
        <pc:cxnChg chg="add del">
          <ac:chgData name="Naima Amin (2222407)" userId="8631c166-ffa7-4ae4-8fb3-afaa41481f0a" providerId="ADAL" clId="{10B354B7-0D8E-5228-A0A3-759A9A071267}" dt="2025-10-10T09:56:35.556" v="2261" actId="26606"/>
          <ac:cxnSpMkLst>
            <pc:docMk/>
            <pc:sldMk cId="2806847484" sldId="272"/>
            <ac:cxnSpMk id="3097" creationId="{FDE45FFB-BDDD-441E-8A3F-CA05C33E118E}"/>
          </ac:cxnSpMkLst>
        </pc:cxnChg>
        <pc:cxnChg chg="add del">
          <ac:chgData name="Naima Amin (2222407)" userId="8631c166-ffa7-4ae4-8fb3-afaa41481f0a" providerId="ADAL" clId="{10B354B7-0D8E-5228-A0A3-759A9A071267}" dt="2025-10-10T09:56:37.624" v="2263" actId="26606"/>
          <ac:cxnSpMkLst>
            <pc:docMk/>
            <pc:sldMk cId="2806847484" sldId="272"/>
            <ac:cxnSpMk id="3100" creationId="{753FE100-D0AB-4AE2-824B-60CFA31EC6A2}"/>
          </ac:cxnSpMkLst>
        </pc:cxnChg>
        <pc:cxnChg chg="add del">
          <ac:chgData name="Naima Amin (2222407)" userId="8631c166-ffa7-4ae4-8fb3-afaa41481f0a" providerId="ADAL" clId="{10B354B7-0D8E-5228-A0A3-759A9A071267}" dt="2025-10-10T09:56:47.924" v="2265" actId="26606"/>
          <ac:cxnSpMkLst>
            <pc:docMk/>
            <pc:sldMk cId="2806847484" sldId="272"/>
            <ac:cxnSpMk id="3104" creationId="{B90DD1AA-9FC9-0AF2-B563-CA13C179FBC8}"/>
          </ac:cxnSpMkLst>
        </pc:cxnChg>
        <pc:cxnChg chg="add">
          <ac:chgData name="Naima Amin (2222407)" userId="8631c166-ffa7-4ae4-8fb3-afaa41481f0a" providerId="ADAL" clId="{10B354B7-0D8E-5228-A0A3-759A9A071267}" dt="2025-10-10T09:56:47.928" v="2266" actId="26606"/>
          <ac:cxnSpMkLst>
            <pc:docMk/>
            <pc:sldMk cId="2806847484" sldId="272"/>
            <ac:cxnSpMk id="3107" creationId="{691422F5-4221-4812-AFD9-5479C6D60AD9}"/>
          </ac:cxnSpMkLst>
        </pc:cxnChg>
      </pc:sldChg>
      <pc:sldChg chg="addSp delSp modSp new mod setBg">
        <pc:chgData name="Naima Amin (2222407)" userId="8631c166-ffa7-4ae4-8fb3-afaa41481f0a" providerId="ADAL" clId="{10B354B7-0D8E-5228-A0A3-759A9A071267}" dt="2025-10-10T10:35:29.496" v="3080" actId="20577"/>
        <pc:sldMkLst>
          <pc:docMk/>
          <pc:sldMk cId="1392218317" sldId="273"/>
        </pc:sldMkLst>
        <pc:spChg chg="mod">
          <ac:chgData name="Naima Amin (2222407)" userId="8631c166-ffa7-4ae4-8fb3-afaa41481f0a" providerId="ADAL" clId="{10B354B7-0D8E-5228-A0A3-759A9A071267}" dt="2025-10-10T10:20:27.010" v="3056" actId="26606"/>
          <ac:spMkLst>
            <pc:docMk/>
            <pc:sldMk cId="1392218317" sldId="273"/>
            <ac:spMk id="2" creationId="{F27F2E59-6D7F-011F-DA9C-4E44BD26DF1B}"/>
          </ac:spMkLst>
        </pc:spChg>
        <pc:spChg chg="mod">
          <ac:chgData name="Naima Amin (2222407)" userId="8631c166-ffa7-4ae4-8fb3-afaa41481f0a" providerId="ADAL" clId="{10B354B7-0D8E-5228-A0A3-759A9A071267}" dt="2025-10-10T10:35:29.496" v="3080" actId="20577"/>
          <ac:spMkLst>
            <pc:docMk/>
            <pc:sldMk cId="1392218317" sldId="273"/>
            <ac:spMk id="3" creationId="{3CAABF2C-C44E-4FEF-639B-6B0A7D988A55}"/>
          </ac:spMkLst>
        </pc:spChg>
        <pc:spChg chg="add del">
          <ac:chgData name="Naima Amin (2222407)" userId="8631c166-ffa7-4ae4-8fb3-afaa41481f0a" providerId="ADAL" clId="{10B354B7-0D8E-5228-A0A3-759A9A071267}" dt="2025-10-10T10:20:27.002" v="3055" actId="26606"/>
          <ac:spMkLst>
            <pc:docMk/>
            <pc:sldMk cId="1392218317" sldId="273"/>
            <ac:spMk id="5127" creationId="{744CAA32-F237-419C-A2DD-43C28D920D3C}"/>
          </ac:spMkLst>
        </pc:spChg>
        <pc:spChg chg="add del">
          <ac:chgData name="Naima Amin (2222407)" userId="8631c166-ffa7-4ae4-8fb3-afaa41481f0a" providerId="ADAL" clId="{10B354B7-0D8E-5228-A0A3-759A9A071267}" dt="2025-10-10T10:20:27.002" v="3055" actId="26606"/>
          <ac:spMkLst>
            <pc:docMk/>
            <pc:sldMk cId="1392218317" sldId="273"/>
            <ac:spMk id="5129" creationId="{18EE42F0-2470-417A-8666-6E3266FEBF30}"/>
          </ac:spMkLst>
        </pc:spChg>
        <pc:spChg chg="add">
          <ac:chgData name="Naima Amin (2222407)" userId="8631c166-ffa7-4ae4-8fb3-afaa41481f0a" providerId="ADAL" clId="{10B354B7-0D8E-5228-A0A3-759A9A071267}" dt="2025-10-10T10:20:27.010" v="3056" actId="26606"/>
          <ac:spMkLst>
            <pc:docMk/>
            <pc:sldMk cId="1392218317" sldId="273"/>
            <ac:spMk id="5133" creationId="{744CAA32-F237-419C-A2DD-43C28D920D3C}"/>
          </ac:spMkLst>
        </pc:spChg>
        <pc:spChg chg="add">
          <ac:chgData name="Naima Amin (2222407)" userId="8631c166-ffa7-4ae4-8fb3-afaa41481f0a" providerId="ADAL" clId="{10B354B7-0D8E-5228-A0A3-759A9A071267}" dt="2025-10-10T10:20:27.010" v="3056" actId="26606"/>
          <ac:spMkLst>
            <pc:docMk/>
            <pc:sldMk cId="1392218317" sldId="273"/>
            <ac:spMk id="5134" creationId="{F7017262-EEEC-4F5E-917D-A55E68A1194C}"/>
          </ac:spMkLst>
        </pc:spChg>
        <pc:picChg chg="add mod ord">
          <ac:chgData name="Naima Amin (2222407)" userId="8631c166-ffa7-4ae4-8fb3-afaa41481f0a" providerId="ADAL" clId="{10B354B7-0D8E-5228-A0A3-759A9A071267}" dt="2025-10-10T10:20:27.010" v="3056" actId="26606"/>
          <ac:picMkLst>
            <pc:docMk/>
            <pc:sldMk cId="1392218317" sldId="273"/>
            <ac:picMk id="5122" creationId="{63929B3C-806A-A9EB-3BBB-5414BCEE9C2B}"/>
          </ac:picMkLst>
        </pc:picChg>
        <pc:cxnChg chg="add del">
          <ac:chgData name="Naima Amin (2222407)" userId="8631c166-ffa7-4ae4-8fb3-afaa41481f0a" providerId="ADAL" clId="{10B354B7-0D8E-5228-A0A3-759A9A071267}" dt="2025-10-10T10:20:27.002" v="3055" actId="26606"/>
          <ac:cxnSpMkLst>
            <pc:docMk/>
            <pc:sldMk cId="1392218317" sldId="273"/>
            <ac:cxnSpMk id="5131" creationId="{B90DD1AA-9FC9-0AF2-B563-CA13C179FBC8}"/>
          </ac:cxnSpMkLst>
        </pc:cxnChg>
        <pc:cxnChg chg="add">
          <ac:chgData name="Naima Amin (2222407)" userId="8631c166-ffa7-4ae4-8fb3-afaa41481f0a" providerId="ADAL" clId="{10B354B7-0D8E-5228-A0A3-759A9A071267}" dt="2025-10-10T10:20:27.010" v="3056" actId="26606"/>
          <ac:cxnSpMkLst>
            <pc:docMk/>
            <pc:sldMk cId="1392218317" sldId="273"/>
            <ac:cxnSpMk id="5135" creationId="{9A3EDAAA-869E-4AA2-A7CE-BF2C025963E8}"/>
          </ac:cxnSpMkLst>
        </pc:cxnChg>
      </pc:sldChg>
      <pc:sldChg chg="addSp delSp modSp new mod setBg">
        <pc:chgData name="Naima Amin (2222407)" userId="8631c166-ffa7-4ae4-8fb3-afaa41481f0a" providerId="ADAL" clId="{10B354B7-0D8E-5228-A0A3-759A9A071267}" dt="2025-10-10T15:12:40.173" v="3325" actId="14100"/>
        <pc:sldMkLst>
          <pc:docMk/>
          <pc:sldMk cId="2290751288" sldId="274"/>
        </pc:sldMkLst>
        <pc:spChg chg="mod">
          <ac:chgData name="Naima Amin (2222407)" userId="8631c166-ffa7-4ae4-8fb3-afaa41481f0a" providerId="ADAL" clId="{10B354B7-0D8E-5228-A0A3-759A9A071267}" dt="2025-10-10T15:12:27.170" v="3323" actId="26606"/>
          <ac:spMkLst>
            <pc:docMk/>
            <pc:sldMk cId="2290751288" sldId="274"/>
            <ac:spMk id="2" creationId="{3A25F1E1-C870-861A-6DD3-CFFB99FE3BD7}"/>
          </ac:spMkLst>
        </pc:spChg>
        <pc:spChg chg="mod ord">
          <ac:chgData name="Naima Amin (2222407)" userId="8631c166-ffa7-4ae4-8fb3-afaa41481f0a" providerId="ADAL" clId="{10B354B7-0D8E-5228-A0A3-759A9A071267}" dt="2025-10-10T15:12:40.173" v="3325" actId="14100"/>
          <ac:spMkLst>
            <pc:docMk/>
            <pc:sldMk cId="2290751288" sldId="274"/>
            <ac:spMk id="3" creationId="{77AB245B-2AD6-989B-D860-3B8EB8537346}"/>
          </ac:spMkLst>
        </pc:spChg>
        <pc:spChg chg="add del">
          <ac:chgData name="Naima Amin (2222407)" userId="8631c166-ffa7-4ae4-8fb3-afaa41481f0a" providerId="ADAL" clId="{10B354B7-0D8E-5228-A0A3-759A9A071267}" dt="2025-10-10T15:12:02.513" v="3316" actId="26606"/>
          <ac:spMkLst>
            <pc:docMk/>
            <pc:sldMk cId="2290751288" sldId="274"/>
            <ac:spMk id="2055" creationId="{8FCE029E-5073-4498-8104-8427AA987352}"/>
          </ac:spMkLst>
        </pc:spChg>
        <pc:spChg chg="add del">
          <ac:chgData name="Naima Amin (2222407)" userId="8631c166-ffa7-4ae4-8fb3-afaa41481f0a" providerId="ADAL" clId="{10B354B7-0D8E-5228-A0A3-759A9A071267}" dt="2025-10-10T15:12:21.448" v="3318" actId="26606"/>
          <ac:spMkLst>
            <pc:docMk/>
            <pc:sldMk cId="2290751288" sldId="274"/>
            <ac:spMk id="2059" creationId="{063F27BC-7079-4FF7-8F7C-ABC82FA3C247}"/>
          </ac:spMkLst>
        </pc:spChg>
        <pc:spChg chg="add del">
          <ac:chgData name="Naima Amin (2222407)" userId="8631c166-ffa7-4ae4-8fb3-afaa41481f0a" providerId="ADAL" clId="{10B354B7-0D8E-5228-A0A3-759A9A071267}" dt="2025-10-10T15:12:25.431" v="3320" actId="26606"/>
          <ac:spMkLst>
            <pc:docMk/>
            <pc:sldMk cId="2290751288" sldId="274"/>
            <ac:spMk id="2062" creationId="{8FCE029E-5073-4498-8104-8427AA987352}"/>
          </ac:spMkLst>
        </pc:spChg>
        <pc:spChg chg="add del">
          <ac:chgData name="Naima Amin (2222407)" userId="8631c166-ffa7-4ae4-8fb3-afaa41481f0a" providerId="ADAL" clId="{10B354B7-0D8E-5228-A0A3-759A9A071267}" dt="2025-10-10T15:12:27.165" v="3322" actId="26606"/>
          <ac:spMkLst>
            <pc:docMk/>
            <pc:sldMk cId="2290751288" sldId="274"/>
            <ac:spMk id="2065" creationId="{744CAA32-F237-419C-A2DD-43C28D920D3C}"/>
          </ac:spMkLst>
        </pc:spChg>
        <pc:spChg chg="add">
          <ac:chgData name="Naima Amin (2222407)" userId="8631c166-ffa7-4ae4-8fb3-afaa41481f0a" providerId="ADAL" clId="{10B354B7-0D8E-5228-A0A3-759A9A071267}" dt="2025-10-10T15:12:27.170" v="3323" actId="26606"/>
          <ac:spMkLst>
            <pc:docMk/>
            <pc:sldMk cId="2290751288" sldId="274"/>
            <ac:spMk id="2068" creationId="{8FCE029E-5073-4498-8104-8427AA987352}"/>
          </ac:spMkLst>
        </pc:spChg>
        <pc:picChg chg="add mod">
          <ac:chgData name="Naima Amin (2222407)" userId="8631c166-ffa7-4ae4-8fb3-afaa41481f0a" providerId="ADAL" clId="{10B354B7-0D8E-5228-A0A3-759A9A071267}" dt="2025-10-10T15:12:40.173" v="3325" actId="14100"/>
          <ac:picMkLst>
            <pc:docMk/>
            <pc:sldMk cId="2290751288" sldId="274"/>
            <ac:picMk id="2050" creationId="{566D6AE3-5EC2-9945-EFB5-AEB74B80D463}"/>
          </ac:picMkLst>
        </pc:picChg>
        <pc:cxnChg chg="add del">
          <ac:chgData name="Naima Amin (2222407)" userId="8631c166-ffa7-4ae4-8fb3-afaa41481f0a" providerId="ADAL" clId="{10B354B7-0D8E-5228-A0A3-759A9A071267}" dt="2025-10-10T15:12:02.513" v="3316" actId="26606"/>
          <ac:cxnSpMkLst>
            <pc:docMk/>
            <pc:sldMk cId="2290751288" sldId="274"/>
            <ac:cxnSpMk id="2057" creationId="{BEFF515C-2521-4964-9DAC-2BFB8EC86AE4}"/>
          </ac:cxnSpMkLst>
        </pc:cxnChg>
        <pc:cxnChg chg="add del">
          <ac:chgData name="Naima Amin (2222407)" userId="8631c166-ffa7-4ae4-8fb3-afaa41481f0a" providerId="ADAL" clId="{10B354B7-0D8E-5228-A0A3-759A9A071267}" dt="2025-10-10T15:12:21.448" v="3318" actId="26606"/>
          <ac:cxnSpMkLst>
            <pc:docMk/>
            <pc:sldMk cId="2290751288" sldId="274"/>
            <ac:cxnSpMk id="2060" creationId="{40BBF191-9CC8-4313-B1CA-8DF1A53AE4F9}"/>
          </ac:cxnSpMkLst>
        </pc:cxnChg>
        <pc:cxnChg chg="add del">
          <ac:chgData name="Naima Amin (2222407)" userId="8631c166-ffa7-4ae4-8fb3-afaa41481f0a" providerId="ADAL" clId="{10B354B7-0D8E-5228-A0A3-759A9A071267}" dt="2025-10-10T15:12:25.431" v="3320" actId="26606"/>
          <ac:cxnSpMkLst>
            <pc:docMk/>
            <pc:sldMk cId="2290751288" sldId="274"/>
            <ac:cxnSpMk id="2063" creationId="{BEFF515C-2521-4964-9DAC-2BFB8EC86AE4}"/>
          </ac:cxnSpMkLst>
        </pc:cxnChg>
        <pc:cxnChg chg="add del">
          <ac:chgData name="Naima Amin (2222407)" userId="8631c166-ffa7-4ae4-8fb3-afaa41481f0a" providerId="ADAL" clId="{10B354B7-0D8E-5228-A0A3-759A9A071267}" dt="2025-10-10T15:12:27.165" v="3322" actId="26606"/>
          <ac:cxnSpMkLst>
            <pc:docMk/>
            <pc:sldMk cId="2290751288" sldId="274"/>
            <ac:cxnSpMk id="2066" creationId="{92025DBA-8780-9CA0-2826-FF6E3BD1A0C9}"/>
          </ac:cxnSpMkLst>
        </pc:cxnChg>
        <pc:cxnChg chg="add">
          <ac:chgData name="Naima Amin (2222407)" userId="8631c166-ffa7-4ae4-8fb3-afaa41481f0a" providerId="ADAL" clId="{10B354B7-0D8E-5228-A0A3-759A9A071267}" dt="2025-10-10T15:12:27.170" v="3323" actId="26606"/>
          <ac:cxnSpMkLst>
            <pc:docMk/>
            <pc:sldMk cId="2290751288" sldId="274"/>
            <ac:cxnSpMk id="2069" creationId="{BEFF515C-2521-4964-9DAC-2BFB8EC86AE4}"/>
          </ac:cxnSpMkLst>
        </pc:cxnChg>
      </pc:sldChg>
      <pc:sldChg chg="addSp delSp modSp new mod setBg">
        <pc:chgData name="Naima Amin (2222407)" userId="8631c166-ffa7-4ae4-8fb3-afaa41481f0a" providerId="ADAL" clId="{10B354B7-0D8E-5228-A0A3-759A9A071267}" dt="2025-10-10T16:25:05.967" v="3771" actId="20577"/>
        <pc:sldMkLst>
          <pc:docMk/>
          <pc:sldMk cId="2315569875" sldId="275"/>
        </pc:sldMkLst>
        <pc:spChg chg="mod">
          <ac:chgData name="Naima Amin (2222407)" userId="8631c166-ffa7-4ae4-8fb3-afaa41481f0a" providerId="ADAL" clId="{10B354B7-0D8E-5228-A0A3-759A9A071267}" dt="2025-10-10T15:21:35.833" v="3424" actId="26606"/>
          <ac:spMkLst>
            <pc:docMk/>
            <pc:sldMk cId="2315569875" sldId="275"/>
            <ac:spMk id="2" creationId="{B06F64EC-B868-AF93-541F-D647EF65EA26}"/>
          </ac:spMkLst>
        </pc:spChg>
        <pc:spChg chg="mod ord">
          <ac:chgData name="Naima Amin (2222407)" userId="8631c166-ffa7-4ae4-8fb3-afaa41481f0a" providerId="ADAL" clId="{10B354B7-0D8E-5228-A0A3-759A9A071267}" dt="2025-10-10T16:25:05.967" v="3771" actId="20577"/>
          <ac:spMkLst>
            <pc:docMk/>
            <pc:sldMk cId="2315569875" sldId="275"/>
            <ac:spMk id="3" creationId="{CEA11CB1-F001-713B-9C66-A937151C731C}"/>
          </ac:spMkLst>
        </pc:spChg>
        <pc:spChg chg="add del">
          <ac:chgData name="Naima Amin (2222407)" userId="8631c166-ffa7-4ae4-8fb3-afaa41481f0a" providerId="ADAL" clId="{10B354B7-0D8E-5228-A0A3-759A9A071267}" dt="2025-10-10T15:20:59.496" v="3409" actId="26606"/>
          <ac:spMkLst>
            <pc:docMk/>
            <pc:sldMk cId="2315569875" sldId="275"/>
            <ac:spMk id="3079" creationId="{744CAA32-F237-419C-A2DD-43C28D920D3C}"/>
          </ac:spMkLst>
        </pc:spChg>
        <pc:spChg chg="add del">
          <ac:chgData name="Naima Amin (2222407)" userId="8631c166-ffa7-4ae4-8fb3-afaa41481f0a" providerId="ADAL" clId="{10B354B7-0D8E-5228-A0A3-759A9A071267}" dt="2025-10-10T15:21:00.732" v="3411" actId="26606"/>
          <ac:spMkLst>
            <pc:docMk/>
            <pc:sldMk cId="2315569875" sldId="275"/>
            <ac:spMk id="3083" creationId="{744CAA32-F237-419C-A2DD-43C28D920D3C}"/>
          </ac:spMkLst>
        </pc:spChg>
        <pc:spChg chg="add del">
          <ac:chgData name="Naima Amin (2222407)" userId="8631c166-ffa7-4ae4-8fb3-afaa41481f0a" providerId="ADAL" clId="{10B354B7-0D8E-5228-A0A3-759A9A071267}" dt="2025-10-10T15:21:04.132" v="3413" actId="26606"/>
          <ac:spMkLst>
            <pc:docMk/>
            <pc:sldMk cId="2315569875" sldId="275"/>
            <ac:spMk id="3086" creationId="{8FCE029E-5073-4498-8104-8427AA987352}"/>
          </ac:spMkLst>
        </pc:spChg>
        <pc:spChg chg="add del">
          <ac:chgData name="Naima Amin (2222407)" userId="8631c166-ffa7-4ae4-8fb3-afaa41481f0a" providerId="ADAL" clId="{10B354B7-0D8E-5228-A0A3-759A9A071267}" dt="2025-10-10T15:21:05.735" v="3415" actId="26606"/>
          <ac:spMkLst>
            <pc:docMk/>
            <pc:sldMk cId="2315569875" sldId="275"/>
            <ac:spMk id="3089" creationId="{DBDA151C-5770-45E4-AAFF-59E7F403866D}"/>
          </ac:spMkLst>
        </pc:spChg>
        <pc:spChg chg="add del">
          <ac:chgData name="Naima Amin (2222407)" userId="8631c166-ffa7-4ae4-8fb3-afaa41481f0a" providerId="ADAL" clId="{10B354B7-0D8E-5228-A0A3-759A9A071267}" dt="2025-10-10T15:21:11.084" v="3417" actId="26606"/>
          <ac:spMkLst>
            <pc:docMk/>
            <pc:sldMk cId="2315569875" sldId="275"/>
            <ac:spMk id="3092" creationId="{744CAA32-F237-419C-A2DD-43C28D920D3C}"/>
          </ac:spMkLst>
        </pc:spChg>
        <pc:spChg chg="add del">
          <ac:chgData name="Naima Amin (2222407)" userId="8631c166-ffa7-4ae4-8fb3-afaa41481f0a" providerId="ADAL" clId="{10B354B7-0D8E-5228-A0A3-759A9A071267}" dt="2025-10-10T15:21:14.420" v="3419" actId="26606"/>
          <ac:spMkLst>
            <pc:docMk/>
            <pc:sldMk cId="2315569875" sldId="275"/>
            <ac:spMk id="3095" creationId="{744CAA32-F237-419C-A2DD-43C28D920D3C}"/>
          </ac:spMkLst>
        </pc:spChg>
        <pc:spChg chg="add del">
          <ac:chgData name="Naima Amin (2222407)" userId="8631c166-ffa7-4ae4-8fb3-afaa41481f0a" providerId="ADAL" clId="{10B354B7-0D8E-5228-A0A3-759A9A071267}" dt="2025-10-10T15:21:14.420" v="3419" actId="26606"/>
          <ac:spMkLst>
            <pc:docMk/>
            <pc:sldMk cId="2315569875" sldId="275"/>
            <ac:spMk id="3096" creationId="{F7017262-EEEC-4F5E-917D-A55E68A1194C}"/>
          </ac:spMkLst>
        </pc:spChg>
        <pc:spChg chg="add del">
          <ac:chgData name="Naima Amin (2222407)" userId="8631c166-ffa7-4ae4-8fb3-afaa41481f0a" providerId="ADAL" clId="{10B354B7-0D8E-5228-A0A3-759A9A071267}" dt="2025-10-10T15:21:18.789" v="3421" actId="26606"/>
          <ac:spMkLst>
            <pc:docMk/>
            <pc:sldMk cId="2315569875" sldId="275"/>
            <ac:spMk id="3099" creationId="{DBDA151C-5770-45E4-AAFF-59E7F403866D}"/>
          </ac:spMkLst>
        </pc:spChg>
        <pc:spChg chg="add del">
          <ac:chgData name="Naima Amin (2222407)" userId="8631c166-ffa7-4ae4-8fb3-afaa41481f0a" providerId="ADAL" clId="{10B354B7-0D8E-5228-A0A3-759A9A071267}" dt="2025-10-10T15:21:35.822" v="3423" actId="26606"/>
          <ac:spMkLst>
            <pc:docMk/>
            <pc:sldMk cId="2315569875" sldId="275"/>
            <ac:spMk id="3102" creationId="{744CAA32-F237-419C-A2DD-43C28D920D3C}"/>
          </ac:spMkLst>
        </pc:spChg>
        <pc:spChg chg="add del">
          <ac:chgData name="Naima Amin (2222407)" userId="8631c166-ffa7-4ae4-8fb3-afaa41481f0a" providerId="ADAL" clId="{10B354B7-0D8E-5228-A0A3-759A9A071267}" dt="2025-10-10T15:21:35.822" v="3423" actId="26606"/>
          <ac:spMkLst>
            <pc:docMk/>
            <pc:sldMk cId="2315569875" sldId="275"/>
            <ac:spMk id="3103" creationId="{18EE42F0-2470-417A-8666-6E3266FEBF30}"/>
          </ac:spMkLst>
        </pc:spChg>
        <pc:spChg chg="add">
          <ac:chgData name="Naima Amin (2222407)" userId="8631c166-ffa7-4ae4-8fb3-afaa41481f0a" providerId="ADAL" clId="{10B354B7-0D8E-5228-A0A3-759A9A071267}" dt="2025-10-10T15:21:35.833" v="3424" actId="26606"/>
          <ac:spMkLst>
            <pc:docMk/>
            <pc:sldMk cId="2315569875" sldId="275"/>
            <ac:spMk id="3106" creationId="{744CAA32-F237-419C-A2DD-43C28D920D3C}"/>
          </ac:spMkLst>
        </pc:spChg>
        <pc:spChg chg="add">
          <ac:chgData name="Naima Amin (2222407)" userId="8631c166-ffa7-4ae4-8fb3-afaa41481f0a" providerId="ADAL" clId="{10B354B7-0D8E-5228-A0A3-759A9A071267}" dt="2025-10-10T15:21:35.833" v="3424" actId="26606"/>
          <ac:spMkLst>
            <pc:docMk/>
            <pc:sldMk cId="2315569875" sldId="275"/>
            <ac:spMk id="3107" creationId="{F7017262-EEEC-4F5E-917D-A55E68A1194C}"/>
          </ac:spMkLst>
        </pc:spChg>
        <pc:picChg chg="add mod ord">
          <ac:chgData name="Naima Amin (2222407)" userId="8631c166-ffa7-4ae4-8fb3-afaa41481f0a" providerId="ADAL" clId="{10B354B7-0D8E-5228-A0A3-759A9A071267}" dt="2025-10-10T15:21:35.833" v="3424" actId="26606"/>
          <ac:picMkLst>
            <pc:docMk/>
            <pc:sldMk cId="2315569875" sldId="275"/>
            <ac:picMk id="3074" creationId="{933F0222-F3CA-4FC7-C8D7-EF4520EFB089}"/>
          </ac:picMkLst>
        </pc:picChg>
        <pc:cxnChg chg="add del">
          <ac:chgData name="Naima Amin (2222407)" userId="8631c166-ffa7-4ae4-8fb3-afaa41481f0a" providerId="ADAL" clId="{10B354B7-0D8E-5228-A0A3-759A9A071267}" dt="2025-10-10T15:20:59.496" v="3409" actId="26606"/>
          <ac:cxnSpMkLst>
            <pc:docMk/>
            <pc:sldMk cId="2315569875" sldId="275"/>
            <ac:cxnSpMk id="3081" creationId="{753FE100-D0AB-4AE2-824B-60CFA31EC6A2}"/>
          </ac:cxnSpMkLst>
        </pc:cxnChg>
        <pc:cxnChg chg="add del">
          <ac:chgData name="Naima Amin (2222407)" userId="8631c166-ffa7-4ae4-8fb3-afaa41481f0a" providerId="ADAL" clId="{10B354B7-0D8E-5228-A0A3-759A9A071267}" dt="2025-10-10T15:21:00.732" v="3411" actId="26606"/>
          <ac:cxnSpMkLst>
            <pc:docMk/>
            <pc:sldMk cId="2315569875" sldId="275"/>
            <ac:cxnSpMk id="3084" creationId="{691422F5-4221-4812-AFD9-5479C6D60AD9}"/>
          </ac:cxnSpMkLst>
        </pc:cxnChg>
        <pc:cxnChg chg="add del">
          <ac:chgData name="Naima Amin (2222407)" userId="8631c166-ffa7-4ae4-8fb3-afaa41481f0a" providerId="ADAL" clId="{10B354B7-0D8E-5228-A0A3-759A9A071267}" dt="2025-10-10T15:21:04.132" v="3413" actId="26606"/>
          <ac:cxnSpMkLst>
            <pc:docMk/>
            <pc:sldMk cId="2315569875" sldId="275"/>
            <ac:cxnSpMk id="3087" creationId="{BEFF515C-2521-4964-9DAC-2BFB8EC86AE4}"/>
          </ac:cxnSpMkLst>
        </pc:cxnChg>
        <pc:cxnChg chg="add del">
          <ac:chgData name="Naima Amin (2222407)" userId="8631c166-ffa7-4ae4-8fb3-afaa41481f0a" providerId="ADAL" clId="{10B354B7-0D8E-5228-A0A3-759A9A071267}" dt="2025-10-10T15:21:05.735" v="3415" actId="26606"/>
          <ac:cxnSpMkLst>
            <pc:docMk/>
            <pc:sldMk cId="2315569875" sldId="275"/>
            <ac:cxnSpMk id="3090" creationId="{39AA7464-1EB7-A869-C7D3-AA680BBA984A}"/>
          </ac:cxnSpMkLst>
        </pc:cxnChg>
        <pc:cxnChg chg="add del">
          <ac:chgData name="Naima Amin (2222407)" userId="8631c166-ffa7-4ae4-8fb3-afaa41481f0a" providerId="ADAL" clId="{10B354B7-0D8E-5228-A0A3-759A9A071267}" dt="2025-10-10T15:21:11.084" v="3417" actId="26606"/>
          <ac:cxnSpMkLst>
            <pc:docMk/>
            <pc:sldMk cId="2315569875" sldId="275"/>
            <ac:cxnSpMk id="3093" creationId="{02C7985C-B0C3-CC50-E86A-B5EBA40E01DF}"/>
          </ac:cxnSpMkLst>
        </pc:cxnChg>
        <pc:cxnChg chg="add del">
          <ac:chgData name="Naima Amin (2222407)" userId="8631c166-ffa7-4ae4-8fb3-afaa41481f0a" providerId="ADAL" clId="{10B354B7-0D8E-5228-A0A3-759A9A071267}" dt="2025-10-10T15:21:14.420" v="3419" actId="26606"/>
          <ac:cxnSpMkLst>
            <pc:docMk/>
            <pc:sldMk cId="2315569875" sldId="275"/>
            <ac:cxnSpMk id="3097" creationId="{9A3EDAAA-869E-4AA2-A7CE-BF2C025963E8}"/>
          </ac:cxnSpMkLst>
        </pc:cxnChg>
        <pc:cxnChg chg="add del">
          <ac:chgData name="Naima Amin (2222407)" userId="8631c166-ffa7-4ae4-8fb3-afaa41481f0a" providerId="ADAL" clId="{10B354B7-0D8E-5228-A0A3-759A9A071267}" dt="2025-10-10T15:21:18.789" v="3421" actId="26606"/>
          <ac:cxnSpMkLst>
            <pc:docMk/>
            <pc:sldMk cId="2315569875" sldId="275"/>
            <ac:cxnSpMk id="3100" creationId="{B209265E-E0D7-493B-97CE-2263D50C3F0A}"/>
          </ac:cxnSpMkLst>
        </pc:cxnChg>
        <pc:cxnChg chg="add del">
          <ac:chgData name="Naima Amin (2222407)" userId="8631c166-ffa7-4ae4-8fb3-afaa41481f0a" providerId="ADAL" clId="{10B354B7-0D8E-5228-A0A3-759A9A071267}" dt="2025-10-10T15:21:35.822" v="3423" actId="26606"/>
          <ac:cxnSpMkLst>
            <pc:docMk/>
            <pc:sldMk cId="2315569875" sldId="275"/>
            <ac:cxnSpMk id="3104" creationId="{B90DD1AA-9FC9-0AF2-B563-CA13C179FBC8}"/>
          </ac:cxnSpMkLst>
        </pc:cxnChg>
        <pc:cxnChg chg="add">
          <ac:chgData name="Naima Amin (2222407)" userId="8631c166-ffa7-4ae4-8fb3-afaa41481f0a" providerId="ADAL" clId="{10B354B7-0D8E-5228-A0A3-759A9A071267}" dt="2025-10-10T15:21:35.833" v="3424" actId="26606"/>
          <ac:cxnSpMkLst>
            <pc:docMk/>
            <pc:sldMk cId="2315569875" sldId="275"/>
            <ac:cxnSpMk id="3108" creationId="{9A3EDAAA-869E-4AA2-A7CE-BF2C025963E8}"/>
          </ac:cxnSpMkLst>
        </pc:cxnChg>
      </pc:sldChg>
      <pc:sldChg chg="addSp delSp modSp new mod setBg">
        <pc:chgData name="Naima Amin (2222407)" userId="8631c166-ffa7-4ae4-8fb3-afaa41481f0a" providerId="ADAL" clId="{10B354B7-0D8E-5228-A0A3-759A9A071267}" dt="2025-10-10T19:04:00.472" v="3782" actId="20577"/>
        <pc:sldMkLst>
          <pc:docMk/>
          <pc:sldMk cId="1959578649" sldId="276"/>
        </pc:sldMkLst>
        <pc:spChg chg="mod">
          <ac:chgData name="Naima Amin (2222407)" userId="8631c166-ffa7-4ae4-8fb3-afaa41481f0a" providerId="ADAL" clId="{10B354B7-0D8E-5228-A0A3-759A9A071267}" dt="2025-10-10T15:35:59.102" v="3532" actId="26606"/>
          <ac:spMkLst>
            <pc:docMk/>
            <pc:sldMk cId="1959578649" sldId="276"/>
            <ac:spMk id="2" creationId="{98E02493-5896-38A3-A71C-525017686EAC}"/>
          </ac:spMkLst>
        </pc:spChg>
        <pc:spChg chg="mod ord">
          <ac:chgData name="Naima Amin (2222407)" userId="8631c166-ffa7-4ae4-8fb3-afaa41481f0a" providerId="ADAL" clId="{10B354B7-0D8E-5228-A0A3-759A9A071267}" dt="2025-10-10T19:04:00.472" v="3782" actId="20577"/>
          <ac:spMkLst>
            <pc:docMk/>
            <pc:sldMk cId="1959578649" sldId="276"/>
            <ac:spMk id="3" creationId="{4B12D5ED-0364-A826-B5C7-763CEFE0E816}"/>
          </ac:spMkLst>
        </pc:spChg>
        <pc:spChg chg="add del">
          <ac:chgData name="Naima Amin (2222407)" userId="8631c166-ffa7-4ae4-8fb3-afaa41481f0a" providerId="ADAL" clId="{10B354B7-0D8E-5228-A0A3-759A9A071267}" dt="2025-10-10T15:34:47.681" v="3499" actId="26606"/>
          <ac:spMkLst>
            <pc:docMk/>
            <pc:sldMk cId="1959578649" sldId="276"/>
            <ac:spMk id="4103" creationId="{744CAA32-F237-419C-A2DD-43C28D920D3C}"/>
          </ac:spMkLst>
        </pc:spChg>
        <pc:spChg chg="add del">
          <ac:chgData name="Naima Amin (2222407)" userId="8631c166-ffa7-4ae4-8fb3-afaa41481f0a" providerId="ADAL" clId="{10B354B7-0D8E-5228-A0A3-759A9A071267}" dt="2025-10-10T15:34:47.681" v="3499" actId="26606"/>
          <ac:spMkLst>
            <pc:docMk/>
            <pc:sldMk cId="1959578649" sldId="276"/>
            <ac:spMk id="4105" creationId="{F7017262-EEEC-4F5E-917D-A55E68A1194C}"/>
          </ac:spMkLst>
        </pc:spChg>
        <pc:spChg chg="add del">
          <ac:chgData name="Naima Amin (2222407)" userId="8631c166-ffa7-4ae4-8fb3-afaa41481f0a" providerId="ADAL" clId="{10B354B7-0D8E-5228-A0A3-759A9A071267}" dt="2025-10-10T15:34:48.882" v="3501" actId="26606"/>
          <ac:spMkLst>
            <pc:docMk/>
            <pc:sldMk cId="1959578649" sldId="276"/>
            <ac:spMk id="4109" creationId="{DBDA151C-5770-45E4-AAFF-59E7F403866D}"/>
          </ac:spMkLst>
        </pc:spChg>
        <pc:spChg chg="add del">
          <ac:chgData name="Naima Amin (2222407)" userId="8631c166-ffa7-4ae4-8fb3-afaa41481f0a" providerId="ADAL" clId="{10B354B7-0D8E-5228-A0A3-759A9A071267}" dt="2025-10-10T15:34:57.018" v="3503" actId="26606"/>
          <ac:spMkLst>
            <pc:docMk/>
            <pc:sldMk cId="1959578649" sldId="276"/>
            <ac:spMk id="4112" creationId="{DBDA151C-5770-45E4-AAFF-59E7F403866D}"/>
          </ac:spMkLst>
        </pc:spChg>
        <pc:spChg chg="add del">
          <ac:chgData name="Naima Amin (2222407)" userId="8631c166-ffa7-4ae4-8fb3-afaa41481f0a" providerId="ADAL" clId="{10B354B7-0D8E-5228-A0A3-759A9A071267}" dt="2025-10-10T15:34:59.486" v="3505" actId="26606"/>
          <ac:spMkLst>
            <pc:docMk/>
            <pc:sldMk cId="1959578649" sldId="276"/>
            <ac:spMk id="4115" creationId="{744CAA32-F237-419C-A2DD-43C28D920D3C}"/>
          </ac:spMkLst>
        </pc:spChg>
        <pc:spChg chg="add del">
          <ac:chgData name="Naima Amin (2222407)" userId="8631c166-ffa7-4ae4-8fb3-afaa41481f0a" providerId="ADAL" clId="{10B354B7-0D8E-5228-A0A3-759A9A071267}" dt="2025-10-10T15:35:01.634" v="3507" actId="26606"/>
          <ac:spMkLst>
            <pc:docMk/>
            <pc:sldMk cId="1959578649" sldId="276"/>
            <ac:spMk id="4118" creationId="{063F27BC-7079-4FF7-8F7C-ABC82FA3C247}"/>
          </ac:spMkLst>
        </pc:spChg>
        <pc:spChg chg="add del">
          <ac:chgData name="Naima Amin (2222407)" userId="8631c166-ffa7-4ae4-8fb3-afaa41481f0a" providerId="ADAL" clId="{10B354B7-0D8E-5228-A0A3-759A9A071267}" dt="2025-10-10T15:35:08.387" v="3509" actId="26606"/>
          <ac:spMkLst>
            <pc:docMk/>
            <pc:sldMk cId="1959578649" sldId="276"/>
            <ac:spMk id="4121" creationId="{744CAA32-F237-419C-A2DD-43C28D920D3C}"/>
          </ac:spMkLst>
        </pc:spChg>
        <pc:spChg chg="add del">
          <ac:chgData name="Naima Amin (2222407)" userId="8631c166-ffa7-4ae4-8fb3-afaa41481f0a" providerId="ADAL" clId="{10B354B7-0D8E-5228-A0A3-759A9A071267}" dt="2025-10-10T15:35:08.387" v="3509" actId="26606"/>
          <ac:spMkLst>
            <pc:docMk/>
            <pc:sldMk cId="1959578649" sldId="276"/>
            <ac:spMk id="4122" creationId="{18EE42F0-2470-417A-8666-6E3266FEBF30}"/>
          </ac:spMkLst>
        </pc:spChg>
        <pc:spChg chg="add">
          <ac:chgData name="Naima Amin (2222407)" userId="8631c166-ffa7-4ae4-8fb3-afaa41481f0a" providerId="ADAL" clId="{10B354B7-0D8E-5228-A0A3-759A9A071267}" dt="2025-10-10T15:35:08.391" v="3510" actId="26606"/>
          <ac:spMkLst>
            <pc:docMk/>
            <pc:sldMk cId="1959578649" sldId="276"/>
            <ac:spMk id="4125" creationId="{744CAA32-F237-419C-A2DD-43C28D920D3C}"/>
          </ac:spMkLst>
        </pc:spChg>
        <pc:spChg chg="add del">
          <ac:chgData name="Naima Amin (2222407)" userId="8631c166-ffa7-4ae4-8fb3-afaa41481f0a" providerId="ADAL" clId="{10B354B7-0D8E-5228-A0A3-759A9A071267}" dt="2025-10-10T15:35:11.223" v="3513" actId="26606"/>
          <ac:spMkLst>
            <pc:docMk/>
            <pc:sldMk cId="1959578649" sldId="276"/>
            <ac:spMk id="4128" creationId="{063F27BC-7079-4FF7-8F7C-ABC82FA3C247}"/>
          </ac:spMkLst>
        </pc:spChg>
        <pc:spChg chg="add del">
          <ac:chgData name="Naima Amin (2222407)" userId="8631c166-ffa7-4ae4-8fb3-afaa41481f0a" providerId="ADAL" clId="{10B354B7-0D8E-5228-A0A3-759A9A071267}" dt="2025-10-10T15:35:13.711" v="3515" actId="26606"/>
          <ac:spMkLst>
            <pc:docMk/>
            <pc:sldMk cId="1959578649" sldId="276"/>
            <ac:spMk id="4131" creationId="{744CAA32-F237-419C-A2DD-43C28D920D3C}"/>
          </ac:spMkLst>
        </pc:spChg>
        <pc:spChg chg="add del">
          <ac:chgData name="Naima Amin (2222407)" userId="8631c166-ffa7-4ae4-8fb3-afaa41481f0a" providerId="ADAL" clId="{10B354B7-0D8E-5228-A0A3-759A9A071267}" dt="2025-10-10T15:35:17.525" v="3517" actId="26606"/>
          <ac:spMkLst>
            <pc:docMk/>
            <pc:sldMk cId="1959578649" sldId="276"/>
            <ac:spMk id="4134" creationId="{DBDA151C-5770-45E4-AAFF-59E7F403866D}"/>
          </ac:spMkLst>
        </pc:spChg>
        <pc:spChg chg="add">
          <ac:chgData name="Naima Amin (2222407)" userId="8631c166-ffa7-4ae4-8fb3-afaa41481f0a" providerId="ADAL" clId="{10B354B7-0D8E-5228-A0A3-759A9A071267}" dt="2025-10-10T15:35:17.529" v="3518" actId="26606"/>
          <ac:spMkLst>
            <pc:docMk/>
            <pc:sldMk cId="1959578649" sldId="276"/>
            <ac:spMk id="4137" creationId="{744CAA32-F237-419C-A2DD-43C28D920D3C}"/>
          </ac:spMkLst>
        </pc:spChg>
        <pc:spChg chg="add">
          <ac:chgData name="Naima Amin (2222407)" userId="8631c166-ffa7-4ae4-8fb3-afaa41481f0a" providerId="ADAL" clId="{10B354B7-0D8E-5228-A0A3-759A9A071267}" dt="2025-10-10T15:35:20.347" v="3520" actId="26606"/>
          <ac:spMkLst>
            <pc:docMk/>
            <pc:sldMk cId="1959578649" sldId="276"/>
            <ac:spMk id="4140" creationId="{744CAA32-F237-419C-A2DD-43C28D920D3C}"/>
          </ac:spMkLst>
        </pc:spChg>
        <pc:spChg chg="add del">
          <ac:chgData name="Naima Amin (2222407)" userId="8631c166-ffa7-4ae4-8fb3-afaa41481f0a" providerId="ADAL" clId="{10B354B7-0D8E-5228-A0A3-759A9A071267}" dt="2025-10-10T15:35:52.681" v="3523" actId="26606"/>
          <ac:spMkLst>
            <pc:docMk/>
            <pc:sldMk cId="1959578649" sldId="276"/>
            <ac:spMk id="4143" creationId="{DBDA151C-5770-45E4-AAFF-59E7F403866D}"/>
          </ac:spMkLst>
        </pc:spChg>
        <pc:spChg chg="add del">
          <ac:chgData name="Naima Amin (2222407)" userId="8631c166-ffa7-4ae4-8fb3-afaa41481f0a" providerId="ADAL" clId="{10B354B7-0D8E-5228-A0A3-759A9A071267}" dt="2025-10-10T15:35:54.215" v="3525" actId="26606"/>
          <ac:spMkLst>
            <pc:docMk/>
            <pc:sldMk cId="1959578649" sldId="276"/>
            <ac:spMk id="4146" creationId="{744CAA32-F237-419C-A2DD-43C28D920D3C}"/>
          </ac:spMkLst>
        </pc:spChg>
        <pc:spChg chg="add del">
          <ac:chgData name="Naima Amin (2222407)" userId="8631c166-ffa7-4ae4-8fb3-afaa41481f0a" providerId="ADAL" clId="{10B354B7-0D8E-5228-A0A3-759A9A071267}" dt="2025-10-10T15:35:54.215" v="3525" actId="26606"/>
          <ac:spMkLst>
            <pc:docMk/>
            <pc:sldMk cId="1959578649" sldId="276"/>
            <ac:spMk id="4147" creationId="{F7017262-EEEC-4F5E-917D-A55E68A1194C}"/>
          </ac:spMkLst>
        </pc:spChg>
        <pc:spChg chg="add del">
          <ac:chgData name="Naima Amin (2222407)" userId="8631c166-ffa7-4ae4-8fb3-afaa41481f0a" providerId="ADAL" clId="{10B354B7-0D8E-5228-A0A3-759A9A071267}" dt="2025-10-10T15:35:55.446" v="3527" actId="26606"/>
          <ac:spMkLst>
            <pc:docMk/>
            <pc:sldMk cId="1959578649" sldId="276"/>
            <ac:spMk id="4150" creationId="{DBDA151C-5770-45E4-AAFF-59E7F403866D}"/>
          </ac:spMkLst>
        </pc:spChg>
        <pc:spChg chg="add del">
          <ac:chgData name="Naima Amin (2222407)" userId="8631c166-ffa7-4ae4-8fb3-afaa41481f0a" providerId="ADAL" clId="{10B354B7-0D8E-5228-A0A3-759A9A071267}" dt="2025-10-10T15:35:57.067" v="3529" actId="26606"/>
          <ac:spMkLst>
            <pc:docMk/>
            <pc:sldMk cId="1959578649" sldId="276"/>
            <ac:spMk id="4153" creationId="{DBDA151C-5770-45E4-AAFF-59E7F403866D}"/>
          </ac:spMkLst>
        </pc:spChg>
        <pc:spChg chg="add del">
          <ac:chgData name="Naima Amin (2222407)" userId="8631c166-ffa7-4ae4-8fb3-afaa41481f0a" providerId="ADAL" clId="{10B354B7-0D8E-5228-A0A3-759A9A071267}" dt="2025-10-10T15:35:59.098" v="3531" actId="26606"/>
          <ac:spMkLst>
            <pc:docMk/>
            <pc:sldMk cId="1959578649" sldId="276"/>
            <ac:spMk id="4156" creationId="{744CAA32-F237-419C-A2DD-43C28D920D3C}"/>
          </ac:spMkLst>
        </pc:spChg>
        <pc:spChg chg="add">
          <ac:chgData name="Naima Amin (2222407)" userId="8631c166-ffa7-4ae4-8fb3-afaa41481f0a" providerId="ADAL" clId="{10B354B7-0D8E-5228-A0A3-759A9A071267}" dt="2025-10-10T15:35:59.102" v="3532" actId="26606"/>
          <ac:spMkLst>
            <pc:docMk/>
            <pc:sldMk cId="1959578649" sldId="276"/>
            <ac:spMk id="4159" creationId="{8FCE029E-5073-4498-8104-8427AA987352}"/>
          </ac:spMkLst>
        </pc:spChg>
        <pc:picChg chg="add mod ord">
          <ac:chgData name="Naima Amin (2222407)" userId="8631c166-ffa7-4ae4-8fb3-afaa41481f0a" providerId="ADAL" clId="{10B354B7-0D8E-5228-A0A3-759A9A071267}" dt="2025-10-10T15:36:12.862" v="3534" actId="14100"/>
          <ac:picMkLst>
            <pc:docMk/>
            <pc:sldMk cId="1959578649" sldId="276"/>
            <ac:picMk id="4098" creationId="{2F1180E2-39FD-31EE-1F98-D93D45F3247F}"/>
          </ac:picMkLst>
        </pc:picChg>
        <pc:cxnChg chg="add del">
          <ac:chgData name="Naima Amin (2222407)" userId="8631c166-ffa7-4ae4-8fb3-afaa41481f0a" providerId="ADAL" clId="{10B354B7-0D8E-5228-A0A3-759A9A071267}" dt="2025-10-10T15:34:47.681" v="3499" actId="26606"/>
          <ac:cxnSpMkLst>
            <pc:docMk/>
            <pc:sldMk cId="1959578649" sldId="276"/>
            <ac:cxnSpMk id="4107" creationId="{9A3EDAAA-869E-4AA2-A7CE-BF2C025963E8}"/>
          </ac:cxnSpMkLst>
        </pc:cxnChg>
        <pc:cxnChg chg="add del">
          <ac:chgData name="Naima Amin (2222407)" userId="8631c166-ffa7-4ae4-8fb3-afaa41481f0a" providerId="ADAL" clId="{10B354B7-0D8E-5228-A0A3-759A9A071267}" dt="2025-10-10T15:34:48.882" v="3501" actId="26606"/>
          <ac:cxnSpMkLst>
            <pc:docMk/>
            <pc:sldMk cId="1959578649" sldId="276"/>
            <ac:cxnSpMk id="4110" creationId="{39AA7464-1EB7-A869-C7D3-AA680BBA984A}"/>
          </ac:cxnSpMkLst>
        </pc:cxnChg>
        <pc:cxnChg chg="add del">
          <ac:chgData name="Naima Amin (2222407)" userId="8631c166-ffa7-4ae4-8fb3-afaa41481f0a" providerId="ADAL" clId="{10B354B7-0D8E-5228-A0A3-759A9A071267}" dt="2025-10-10T15:34:57.018" v="3503" actId="26606"/>
          <ac:cxnSpMkLst>
            <pc:docMk/>
            <pc:sldMk cId="1959578649" sldId="276"/>
            <ac:cxnSpMk id="4113" creationId="{2EA0F4A6-3CC9-C9E2-BA02-58FA29F7DD8E}"/>
          </ac:cxnSpMkLst>
        </pc:cxnChg>
        <pc:cxnChg chg="add del">
          <ac:chgData name="Naima Amin (2222407)" userId="8631c166-ffa7-4ae4-8fb3-afaa41481f0a" providerId="ADAL" clId="{10B354B7-0D8E-5228-A0A3-759A9A071267}" dt="2025-10-10T15:34:59.486" v="3505" actId="26606"/>
          <ac:cxnSpMkLst>
            <pc:docMk/>
            <pc:sldMk cId="1959578649" sldId="276"/>
            <ac:cxnSpMk id="4116" creationId="{08052531-D50B-3899-B150-D05525F4F2BC}"/>
          </ac:cxnSpMkLst>
        </pc:cxnChg>
        <pc:cxnChg chg="add del">
          <ac:chgData name="Naima Amin (2222407)" userId="8631c166-ffa7-4ae4-8fb3-afaa41481f0a" providerId="ADAL" clId="{10B354B7-0D8E-5228-A0A3-759A9A071267}" dt="2025-10-10T15:35:01.634" v="3507" actId="26606"/>
          <ac:cxnSpMkLst>
            <pc:docMk/>
            <pc:sldMk cId="1959578649" sldId="276"/>
            <ac:cxnSpMk id="4119" creationId="{540DBD50-3CB1-A513-2321-1891E3F0954D}"/>
          </ac:cxnSpMkLst>
        </pc:cxnChg>
        <pc:cxnChg chg="add del">
          <ac:chgData name="Naima Amin (2222407)" userId="8631c166-ffa7-4ae4-8fb3-afaa41481f0a" providerId="ADAL" clId="{10B354B7-0D8E-5228-A0A3-759A9A071267}" dt="2025-10-10T15:35:08.387" v="3509" actId="26606"/>
          <ac:cxnSpMkLst>
            <pc:docMk/>
            <pc:sldMk cId="1959578649" sldId="276"/>
            <ac:cxnSpMk id="4123" creationId="{B90DD1AA-9FC9-0AF2-B563-CA13C179FBC8}"/>
          </ac:cxnSpMkLst>
        </pc:cxnChg>
        <pc:cxnChg chg="add">
          <ac:chgData name="Naima Amin (2222407)" userId="8631c166-ffa7-4ae4-8fb3-afaa41481f0a" providerId="ADAL" clId="{10B354B7-0D8E-5228-A0A3-759A9A071267}" dt="2025-10-10T15:35:08.391" v="3510" actId="26606"/>
          <ac:cxnSpMkLst>
            <pc:docMk/>
            <pc:sldMk cId="1959578649" sldId="276"/>
            <ac:cxnSpMk id="4126" creationId="{08052531-D50B-3899-B150-D05525F4F2BC}"/>
          </ac:cxnSpMkLst>
        </pc:cxnChg>
        <pc:cxnChg chg="add del">
          <ac:chgData name="Naima Amin (2222407)" userId="8631c166-ffa7-4ae4-8fb3-afaa41481f0a" providerId="ADAL" clId="{10B354B7-0D8E-5228-A0A3-759A9A071267}" dt="2025-10-10T15:35:11.223" v="3513" actId="26606"/>
          <ac:cxnSpMkLst>
            <pc:docMk/>
            <pc:sldMk cId="1959578649" sldId="276"/>
            <ac:cxnSpMk id="4129" creationId="{40BBF191-9CC8-4313-B1CA-8DF1A53AE4F9}"/>
          </ac:cxnSpMkLst>
        </pc:cxnChg>
        <pc:cxnChg chg="add del">
          <ac:chgData name="Naima Amin (2222407)" userId="8631c166-ffa7-4ae4-8fb3-afaa41481f0a" providerId="ADAL" clId="{10B354B7-0D8E-5228-A0A3-759A9A071267}" dt="2025-10-10T15:35:13.711" v="3515" actId="26606"/>
          <ac:cxnSpMkLst>
            <pc:docMk/>
            <pc:sldMk cId="1959578649" sldId="276"/>
            <ac:cxnSpMk id="4132" creationId="{753FE100-D0AB-4AE2-824B-60CFA31EC6A2}"/>
          </ac:cxnSpMkLst>
        </pc:cxnChg>
        <pc:cxnChg chg="add del">
          <ac:chgData name="Naima Amin (2222407)" userId="8631c166-ffa7-4ae4-8fb3-afaa41481f0a" providerId="ADAL" clId="{10B354B7-0D8E-5228-A0A3-759A9A071267}" dt="2025-10-10T15:35:17.525" v="3517" actId="26606"/>
          <ac:cxnSpMkLst>
            <pc:docMk/>
            <pc:sldMk cId="1959578649" sldId="276"/>
            <ac:cxnSpMk id="4135" creationId="{B209265E-E0D7-493B-97CE-2263D50C3F0A}"/>
          </ac:cxnSpMkLst>
        </pc:cxnChg>
        <pc:cxnChg chg="add">
          <ac:chgData name="Naima Amin (2222407)" userId="8631c166-ffa7-4ae4-8fb3-afaa41481f0a" providerId="ADAL" clId="{10B354B7-0D8E-5228-A0A3-759A9A071267}" dt="2025-10-10T15:35:17.529" v="3518" actId="26606"/>
          <ac:cxnSpMkLst>
            <pc:docMk/>
            <pc:sldMk cId="1959578649" sldId="276"/>
            <ac:cxnSpMk id="4138" creationId="{691422F5-4221-4812-AFD9-5479C6D60AD9}"/>
          </ac:cxnSpMkLst>
        </pc:cxnChg>
        <pc:cxnChg chg="add">
          <ac:chgData name="Naima Amin (2222407)" userId="8631c166-ffa7-4ae4-8fb3-afaa41481f0a" providerId="ADAL" clId="{10B354B7-0D8E-5228-A0A3-759A9A071267}" dt="2025-10-10T15:35:20.347" v="3520" actId="26606"/>
          <ac:cxnSpMkLst>
            <pc:docMk/>
            <pc:sldMk cId="1959578649" sldId="276"/>
            <ac:cxnSpMk id="4141" creationId="{753FE100-D0AB-4AE2-824B-60CFA31EC6A2}"/>
          </ac:cxnSpMkLst>
        </pc:cxnChg>
        <pc:cxnChg chg="add del">
          <ac:chgData name="Naima Amin (2222407)" userId="8631c166-ffa7-4ae4-8fb3-afaa41481f0a" providerId="ADAL" clId="{10B354B7-0D8E-5228-A0A3-759A9A071267}" dt="2025-10-10T15:35:52.681" v="3523" actId="26606"/>
          <ac:cxnSpMkLst>
            <pc:docMk/>
            <pc:sldMk cId="1959578649" sldId="276"/>
            <ac:cxnSpMk id="4144" creationId="{B209265E-E0D7-493B-97CE-2263D50C3F0A}"/>
          </ac:cxnSpMkLst>
        </pc:cxnChg>
        <pc:cxnChg chg="add del">
          <ac:chgData name="Naima Amin (2222407)" userId="8631c166-ffa7-4ae4-8fb3-afaa41481f0a" providerId="ADAL" clId="{10B354B7-0D8E-5228-A0A3-759A9A071267}" dt="2025-10-10T15:35:54.215" v="3525" actId="26606"/>
          <ac:cxnSpMkLst>
            <pc:docMk/>
            <pc:sldMk cId="1959578649" sldId="276"/>
            <ac:cxnSpMk id="4148" creationId="{9A3EDAAA-869E-4AA2-A7CE-BF2C025963E8}"/>
          </ac:cxnSpMkLst>
        </pc:cxnChg>
        <pc:cxnChg chg="add del">
          <ac:chgData name="Naima Amin (2222407)" userId="8631c166-ffa7-4ae4-8fb3-afaa41481f0a" providerId="ADAL" clId="{10B354B7-0D8E-5228-A0A3-759A9A071267}" dt="2025-10-10T15:35:55.446" v="3527" actId="26606"/>
          <ac:cxnSpMkLst>
            <pc:docMk/>
            <pc:sldMk cId="1959578649" sldId="276"/>
            <ac:cxnSpMk id="4151" creationId="{39AA7464-1EB7-A869-C7D3-AA680BBA984A}"/>
          </ac:cxnSpMkLst>
        </pc:cxnChg>
        <pc:cxnChg chg="add del">
          <ac:chgData name="Naima Amin (2222407)" userId="8631c166-ffa7-4ae4-8fb3-afaa41481f0a" providerId="ADAL" clId="{10B354B7-0D8E-5228-A0A3-759A9A071267}" dt="2025-10-10T15:35:57.067" v="3529" actId="26606"/>
          <ac:cxnSpMkLst>
            <pc:docMk/>
            <pc:sldMk cId="1959578649" sldId="276"/>
            <ac:cxnSpMk id="4154" creationId="{2EA0F4A6-3CC9-C9E2-BA02-58FA29F7DD8E}"/>
          </ac:cxnSpMkLst>
        </pc:cxnChg>
        <pc:cxnChg chg="add del">
          <ac:chgData name="Naima Amin (2222407)" userId="8631c166-ffa7-4ae4-8fb3-afaa41481f0a" providerId="ADAL" clId="{10B354B7-0D8E-5228-A0A3-759A9A071267}" dt="2025-10-10T15:35:59.098" v="3531" actId="26606"/>
          <ac:cxnSpMkLst>
            <pc:docMk/>
            <pc:sldMk cId="1959578649" sldId="276"/>
            <ac:cxnSpMk id="4157" creationId="{02C7985C-B0C3-CC50-E86A-B5EBA40E01DF}"/>
          </ac:cxnSpMkLst>
        </pc:cxnChg>
        <pc:cxnChg chg="add">
          <ac:chgData name="Naima Amin (2222407)" userId="8631c166-ffa7-4ae4-8fb3-afaa41481f0a" providerId="ADAL" clId="{10B354B7-0D8E-5228-A0A3-759A9A071267}" dt="2025-10-10T15:35:59.102" v="3532" actId="26606"/>
          <ac:cxnSpMkLst>
            <pc:docMk/>
            <pc:sldMk cId="1959578649" sldId="276"/>
            <ac:cxnSpMk id="4160" creationId="{BEFF515C-2521-4964-9DAC-2BFB8EC86AE4}"/>
          </ac:cxnSpMkLst>
        </pc:cxnChg>
      </pc:sldChg>
      <pc:sldChg chg="addSp delSp modSp new mod setBg">
        <pc:chgData name="Naima Amin (2222407)" userId="8631c166-ffa7-4ae4-8fb3-afaa41481f0a" providerId="ADAL" clId="{10B354B7-0D8E-5228-A0A3-759A9A071267}" dt="2025-10-10T16:25:51.122" v="3772" actId="790"/>
        <pc:sldMkLst>
          <pc:docMk/>
          <pc:sldMk cId="1672582570" sldId="277"/>
        </pc:sldMkLst>
        <pc:spChg chg="mod">
          <ac:chgData name="Naima Amin (2222407)" userId="8631c166-ffa7-4ae4-8fb3-afaa41481f0a" providerId="ADAL" clId="{10B354B7-0D8E-5228-A0A3-759A9A071267}" dt="2025-10-10T16:25:51.122" v="3772" actId="790"/>
          <ac:spMkLst>
            <pc:docMk/>
            <pc:sldMk cId="1672582570" sldId="277"/>
            <ac:spMk id="2" creationId="{2CEC810D-B66B-3E87-9EF9-43E7B74211B1}"/>
          </ac:spMkLst>
        </pc:spChg>
        <pc:spChg chg="mod ord">
          <ac:chgData name="Naima Amin (2222407)" userId="8631c166-ffa7-4ae4-8fb3-afaa41481f0a" providerId="ADAL" clId="{10B354B7-0D8E-5228-A0A3-759A9A071267}" dt="2025-10-10T16:25:51.122" v="3772" actId="790"/>
          <ac:spMkLst>
            <pc:docMk/>
            <pc:sldMk cId="1672582570" sldId="277"/>
            <ac:spMk id="3" creationId="{1A21D7B1-474E-682A-3923-DF60D886039E}"/>
          </ac:spMkLst>
        </pc:spChg>
        <pc:spChg chg="add mod">
          <ac:chgData name="Naima Amin (2222407)" userId="8631c166-ffa7-4ae4-8fb3-afaa41481f0a" providerId="ADAL" clId="{10B354B7-0D8E-5228-A0A3-759A9A071267}" dt="2025-10-10T16:25:51.122" v="3772" actId="790"/>
          <ac:spMkLst>
            <pc:docMk/>
            <pc:sldMk cId="1672582570" sldId="277"/>
            <ac:spMk id="5127" creationId="{406BD704-01C2-4341-B99A-116CC7EC56EF}"/>
          </ac:spMkLst>
        </pc:spChg>
        <pc:spChg chg="add mod">
          <ac:chgData name="Naima Amin (2222407)" userId="8631c166-ffa7-4ae4-8fb3-afaa41481f0a" providerId="ADAL" clId="{10B354B7-0D8E-5228-A0A3-759A9A071267}" dt="2025-10-10T16:25:51.122" v="3772" actId="790"/>
          <ac:spMkLst>
            <pc:docMk/>
            <pc:sldMk cId="1672582570" sldId="277"/>
            <ac:spMk id="5129" creationId="{0225C01B-A296-4FAA-AA46-794F27DF6934}"/>
          </ac:spMkLst>
        </pc:spChg>
        <pc:spChg chg="add del">
          <ac:chgData name="Naima Amin (2222407)" userId="8631c166-ffa7-4ae4-8fb3-afaa41481f0a" providerId="ADAL" clId="{10B354B7-0D8E-5228-A0A3-759A9A071267}" dt="2025-10-10T15:54:54.033" v="3602" actId="26606"/>
          <ac:spMkLst>
            <pc:docMk/>
            <pc:sldMk cId="1672582570" sldId="277"/>
            <ac:spMk id="5133" creationId="{89BBA96D-760C-44C0-B94F-3FDC8357B2C8}"/>
          </ac:spMkLst>
        </pc:spChg>
        <pc:spChg chg="add del">
          <ac:chgData name="Naima Amin (2222407)" userId="8631c166-ffa7-4ae4-8fb3-afaa41481f0a" providerId="ADAL" clId="{10B354B7-0D8E-5228-A0A3-759A9A071267}" dt="2025-10-10T15:54:54.033" v="3602" actId="26606"/>
          <ac:spMkLst>
            <pc:docMk/>
            <pc:sldMk cId="1672582570" sldId="277"/>
            <ac:spMk id="5134" creationId="{EAA5F1BF-F733-47EA-A79A-01F3AD5A7988}"/>
          </ac:spMkLst>
        </pc:spChg>
        <pc:spChg chg="add del">
          <ac:chgData name="Naima Amin (2222407)" userId="8631c166-ffa7-4ae4-8fb3-afaa41481f0a" providerId="ADAL" clId="{10B354B7-0D8E-5228-A0A3-759A9A071267}" dt="2025-10-10T15:54:56.835" v="3604" actId="26606"/>
          <ac:spMkLst>
            <pc:docMk/>
            <pc:sldMk cId="1672582570" sldId="277"/>
            <ac:spMk id="5137" creationId="{744CAA32-F237-419C-A2DD-43C28D920D3C}"/>
          </ac:spMkLst>
        </pc:spChg>
        <pc:spChg chg="add del">
          <ac:chgData name="Naima Amin (2222407)" userId="8631c166-ffa7-4ae4-8fb3-afaa41481f0a" providerId="ADAL" clId="{10B354B7-0D8E-5228-A0A3-759A9A071267}" dt="2025-10-10T15:55:03.292" v="3610"/>
          <ac:spMkLst>
            <pc:docMk/>
            <pc:sldMk cId="1672582570" sldId="277"/>
            <ac:spMk id="5140" creationId="{744CAA32-F237-419C-A2DD-43C28D920D3C}"/>
          </ac:spMkLst>
        </pc:spChg>
        <pc:spChg chg="add del">
          <ac:chgData name="Naima Amin (2222407)" userId="8631c166-ffa7-4ae4-8fb3-afaa41481f0a" providerId="ADAL" clId="{10B354B7-0D8E-5228-A0A3-759A9A071267}" dt="2025-10-10T15:55:02.481" v="3608" actId="26606"/>
          <ac:spMkLst>
            <pc:docMk/>
            <pc:sldMk cId="1672582570" sldId="277"/>
            <ac:spMk id="5143" creationId="{8FCE029E-5073-4498-8104-8427AA987352}"/>
          </ac:spMkLst>
        </pc:spChg>
        <pc:picChg chg="add mod ord">
          <ac:chgData name="Naima Amin (2222407)" userId="8631c166-ffa7-4ae4-8fb3-afaa41481f0a" providerId="ADAL" clId="{10B354B7-0D8E-5228-A0A3-759A9A071267}" dt="2025-10-10T15:55:10.191" v="3611" actId="14100"/>
          <ac:picMkLst>
            <pc:docMk/>
            <pc:sldMk cId="1672582570" sldId="277"/>
            <ac:picMk id="5122" creationId="{86172A45-744C-E516-B866-5DF11DD06B70}"/>
          </ac:picMkLst>
        </pc:picChg>
        <pc:cxnChg chg="add">
          <ac:chgData name="Naima Amin (2222407)" userId="8631c166-ffa7-4ae4-8fb3-afaa41481f0a" providerId="ADAL" clId="{10B354B7-0D8E-5228-A0A3-759A9A071267}" dt="2025-10-10T15:54:34.882" v="3599" actId="26606"/>
          <ac:cxnSpMkLst>
            <pc:docMk/>
            <pc:sldMk cId="1672582570" sldId="277"/>
            <ac:cxnSpMk id="5131" creationId="{62713E66-598D-4B8A-9D2A-67C7AF46EF11}"/>
          </ac:cxnSpMkLst>
        </pc:cxnChg>
        <pc:cxnChg chg="add del">
          <ac:chgData name="Naima Amin (2222407)" userId="8631c166-ffa7-4ae4-8fb3-afaa41481f0a" providerId="ADAL" clId="{10B354B7-0D8E-5228-A0A3-759A9A071267}" dt="2025-10-10T15:54:54.033" v="3602" actId="26606"/>
          <ac:cxnSpMkLst>
            <pc:docMk/>
            <pc:sldMk cId="1672582570" sldId="277"/>
            <ac:cxnSpMk id="5135" creationId="{652938D1-813E-4650-AAB9-E09257454FF2}"/>
          </ac:cxnSpMkLst>
        </pc:cxnChg>
        <pc:cxnChg chg="add del">
          <ac:chgData name="Naima Amin (2222407)" userId="8631c166-ffa7-4ae4-8fb3-afaa41481f0a" providerId="ADAL" clId="{10B354B7-0D8E-5228-A0A3-759A9A071267}" dt="2025-10-10T15:54:56.835" v="3604" actId="26606"/>
          <ac:cxnSpMkLst>
            <pc:docMk/>
            <pc:sldMk cId="1672582570" sldId="277"/>
            <ac:cxnSpMk id="5138" creationId="{02C7985C-B0C3-CC50-E86A-B5EBA40E01DF}"/>
          </ac:cxnSpMkLst>
        </pc:cxnChg>
        <pc:cxnChg chg="add del">
          <ac:chgData name="Naima Amin (2222407)" userId="8631c166-ffa7-4ae4-8fb3-afaa41481f0a" providerId="ADAL" clId="{10B354B7-0D8E-5228-A0A3-759A9A071267}" dt="2025-10-10T15:55:03.292" v="3610"/>
          <ac:cxnSpMkLst>
            <pc:docMk/>
            <pc:sldMk cId="1672582570" sldId="277"/>
            <ac:cxnSpMk id="5141" creationId="{08052531-D50B-3899-B150-D05525F4F2BC}"/>
          </ac:cxnSpMkLst>
        </pc:cxnChg>
        <pc:cxnChg chg="add del">
          <ac:chgData name="Naima Amin (2222407)" userId="8631c166-ffa7-4ae4-8fb3-afaa41481f0a" providerId="ADAL" clId="{10B354B7-0D8E-5228-A0A3-759A9A071267}" dt="2025-10-10T15:55:02.481" v="3608" actId="26606"/>
          <ac:cxnSpMkLst>
            <pc:docMk/>
            <pc:sldMk cId="1672582570" sldId="277"/>
            <ac:cxnSpMk id="5144" creationId="{BEFF515C-2521-4964-9DAC-2BFB8EC86AE4}"/>
          </ac:cxnSpMkLst>
        </pc:cxnChg>
      </pc:sldChg>
      <pc:sldChg chg="addSp delSp modSp new mod setBg">
        <pc:chgData name="Naima Amin (2222407)" userId="8631c166-ffa7-4ae4-8fb3-afaa41481f0a" providerId="ADAL" clId="{10B354B7-0D8E-5228-A0A3-759A9A071267}" dt="2025-10-10T16:04:15.249" v="3683" actId="26606"/>
        <pc:sldMkLst>
          <pc:docMk/>
          <pc:sldMk cId="1030014944" sldId="278"/>
        </pc:sldMkLst>
        <pc:spChg chg="mod">
          <ac:chgData name="Naima Amin (2222407)" userId="8631c166-ffa7-4ae4-8fb3-afaa41481f0a" providerId="ADAL" clId="{10B354B7-0D8E-5228-A0A3-759A9A071267}" dt="2025-10-10T16:04:15.249" v="3683" actId="26606"/>
          <ac:spMkLst>
            <pc:docMk/>
            <pc:sldMk cId="1030014944" sldId="278"/>
            <ac:spMk id="2" creationId="{A90AB734-FC7F-7DDF-5B74-CBDD7716658C}"/>
          </ac:spMkLst>
        </pc:spChg>
        <pc:spChg chg="mod">
          <ac:chgData name="Naima Amin (2222407)" userId="8631c166-ffa7-4ae4-8fb3-afaa41481f0a" providerId="ADAL" clId="{10B354B7-0D8E-5228-A0A3-759A9A071267}" dt="2025-10-10T16:04:15.249" v="3683" actId="26606"/>
          <ac:spMkLst>
            <pc:docMk/>
            <pc:sldMk cId="1030014944" sldId="278"/>
            <ac:spMk id="3" creationId="{1FC1CDC2-4832-0D3D-DE75-D0EEF2838093}"/>
          </ac:spMkLst>
        </pc:spChg>
        <pc:spChg chg="add del">
          <ac:chgData name="Naima Amin (2222407)" userId="8631c166-ffa7-4ae4-8fb3-afaa41481f0a" providerId="ADAL" clId="{10B354B7-0D8E-5228-A0A3-759A9A071267}" dt="2025-10-10T16:04:03.783" v="3680" actId="26606"/>
          <ac:spMkLst>
            <pc:docMk/>
            <pc:sldMk cId="1030014944" sldId="278"/>
            <ac:spMk id="6151" creationId="{744CAA32-F237-419C-A2DD-43C28D920D3C}"/>
          </ac:spMkLst>
        </pc:spChg>
        <pc:spChg chg="add del">
          <ac:chgData name="Naima Amin (2222407)" userId="8631c166-ffa7-4ae4-8fb3-afaa41481f0a" providerId="ADAL" clId="{10B354B7-0D8E-5228-A0A3-759A9A071267}" dt="2025-10-10T16:04:15.101" v="3682" actId="26606"/>
          <ac:spMkLst>
            <pc:docMk/>
            <pc:sldMk cId="1030014944" sldId="278"/>
            <ac:spMk id="6156" creationId="{406BD704-01C2-4341-B99A-116CC7EC56EF}"/>
          </ac:spMkLst>
        </pc:spChg>
        <pc:spChg chg="add del">
          <ac:chgData name="Naima Amin (2222407)" userId="8631c166-ffa7-4ae4-8fb3-afaa41481f0a" providerId="ADAL" clId="{10B354B7-0D8E-5228-A0A3-759A9A071267}" dt="2025-10-10T16:04:15.101" v="3682" actId="26606"/>
          <ac:spMkLst>
            <pc:docMk/>
            <pc:sldMk cId="1030014944" sldId="278"/>
            <ac:spMk id="6157" creationId="{0225C01B-A296-4FAA-AA46-794F27DF6934}"/>
          </ac:spMkLst>
        </pc:spChg>
        <pc:spChg chg="add">
          <ac:chgData name="Naima Amin (2222407)" userId="8631c166-ffa7-4ae4-8fb3-afaa41481f0a" providerId="ADAL" clId="{10B354B7-0D8E-5228-A0A3-759A9A071267}" dt="2025-10-10T16:04:15.249" v="3683" actId="26606"/>
          <ac:spMkLst>
            <pc:docMk/>
            <pc:sldMk cId="1030014944" sldId="278"/>
            <ac:spMk id="6159" creationId="{744CAA32-F237-419C-A2DD-43C28D920D3C}"/>
          </ac:spMkLst>
        </pc:spChg>
        <pc:spChg chg="add">
          <ac:chgData name="Naima Amin (2222407)" userId="8631c166-ffa7-4ae4-8fb3-afaa41481f0a" providerId="ADAL" clId="{10B354B7-0D8E-5228-A0A3-759A9A071267}" dt="2025-10-10T16:04:15.249" v="3683" actId="26606"/>
          <ac:spMkLst>
            <pc:docMk/>
            <pc:sldMk cId="1030014944" sldId="278"/>
            <ac:spMk id="6160" creationId="{F7017262-EEEC-4F5E-917D-A55E68A1194C}"/>
          </ac:spMkLst>
        </pc:spChg>
        <pc:picChg chg="add mod ord">
          <ac:chgData name="Naima Amin (2222407)" userId="8631c166-ffa7-4ae4-8fb3-afaa41481f0a" providerId="ADAL" clId="{10B354B7-0D8E-5228-A0A3-759A9A071267}" dt="2025-10-10T16:04:15.249" v="3683" actId="26606"/>
          <ac:picMkLst>
            <pc:docMk/>
            <pc:sldMk cId="1030014944" sldId="278"/>
            <ac:picMk id="6146" creationId="{2644B9CE-40A9-3ECF-78B6-CDB315837A42}"/>
          </ac:picMkLst>
        </pc:picChg>
        <pc:cxnChg chg="add del">
          <ac:chgData name="Naima Amin (2222407)" userId="8631c166-ffa7-4ae4-8fb3-afaa41481f0a" providerId="ADAL" clId="{10B354B7-0D8E-5228-A0A3-759A9A071267}" dt="2025-10-10T16:04:03.783" v="3680" actId="26606"/>
          <ac:cxnSpMkLst>
            <pc:docMk/>
            <pc:sldMk cId="1030014944" sldId="278"/>
            <ac:cxnSpMk id="6153" creationId="{753FE100-D0AB-4AE2-824B-60CFA31EC6A2}"/>
          </ac:cxnSpMkLst>
        </pc:cxnChg>
        <pc:cxnChg chg="add del">
          <ac:chgData name="Naima Amin (2222407)" userId="8631c166-ffa7-4ae4-8fb3-afaa41481f0a" providerId="ADAL" clId="{10B354B7-0D8E-5228-A0A3-759A9A071267}" dt="2025-10-10T16:04:15.101" v="3682" actId="26606"/>
          <ac:cxnSpMkLst>
            <pc:docMk/>
            <pc:sldMk cId="1030014944" sldId="278"/>
            <ac:cxnSpMk id="6155" creationId="{62713E66-598D-4B8A-9D2A-67C7AF46EF11}"/>
          </ac:cxnSpMkLst>
        </pc:cxnChg>
        <pc:cxnChg chg="add">
          <ac:chgData name="Naima Amin (2222407)" userId="8631c166-ffa7-4ae4-8fb3-afaa41481f0a" providerId="ADAL" clId="{10B354B7-0D8E-5228-A0A3-759A9A071267}" dt="2025-10-10T16:04:15.249" v="3683" actId="26606"/>
          <ac:cxnSpMkLst>
            <pc:docMk/>
            <pc:sldMk cId="1030014944" sldId="278"/>
            <ac:cxnSpMk id="6161" creationId="{9A3EDAAA-869E-4AA2-A7CE-BF2C025963E8}"/>
          </ac:cxnSpMkLst>
        </pc:cxnChg>
      </pc:sldChg>
      <pc:sldChg chg="modSp new del mod">
        <pc:chgData name="Naima Amin (2222407)" userId="8631c166-ffa7-4ae4-8fb3-afaa41481f0a" providerId="ADAL" clId="{10B354B7-0D8E-5228-A0A3-759A9A071267}" dt="2025-10-10T19:28:16.169" v="4039" actId="2696"/>
        <pc:sldMkLst>
          <pc:docMk/>
          <pc:sldMk cId="1198246246" sldId="279"/>
        </pc:sldMkLst>
        <pc:spChg chg="mod">
          <ac:chgData name="Naima Amin (2222407)" userId="8631c166-ffa7-4ae4-8fb3-afaa41481f0a" providerId="ADAL" clId="{10B354B7-0D8E-5228-A0A3-759A9A071267}" dt="2025-10-10T16:15:01.195" v="3743" actId="20577"/>
          <ac:spMkLst>
            <pc:docMk/>
            <pc:sldMk cId="1198246246" sldId="279"/>
            <ac:spMk id="2" creationId="{45CFF448-31D5-A96E-5D32-D68AEE860446}"/>
          </ac:spMkLst>
        </pc:spChg>
        <pc:spChg chg="mod">
          <ac:chgData name="Naima Amin (2222407)" userId="8631c166-ffa7-4ae4-8fb3-afaa41481f0a" providerId="ADAL" clId="{10B354B7-0D8E-5228-A0A3-759A9A071267}" dt="2025-10-10T19:26:51.793" v="4025" actId="20577"/>
          <ac:spMkLst>
            <pc:docMk/>
            <pc:sldMk cId="1198246246" sldId="279"/>
            <ac:spMk id="3" creationId="{3741E9CC-BA67-976B-D95B-D7B018577C7A}"/>
          </ac:spMkLst>
        </pc:spChg>
      </pc:sldChg>
      <pc:sldChg chg="modSp new mod">
        <pc:chgData name="Naima Amin (2222407)" userId="8631c166-ffa7-4ae4-8fb3-afaa41481f0a" providerId="ADAL" clId="{10B354B7-0D8E-5228-A0A3-759A9A071267}" dt="2025-10-10T19:27:54.229" v="4036" actId="255"/>
        <pc:sldMkLst>
          <pc:docMk/>
          <pc:sldMk cId="1997806685" sldId="280"/>
        </pc:sldMkLst>
        <pc:spChg chg="mod">
          <ac:chgData name="Naima Amin (2222407)" userId="8631c166-ffa7-4ae4-8fb3-afaa41481f0a" providerId="ADAL" clId="{10B354B7-0D8E-5228-A0A3-759A9A071267}" dt="2025-10-10T19:13:45.109" v="3937" actId="14100"/>
          <ac:spMkLst>
            <pc:docMk/>
            <pc:sldMk cId="1997806685" sldId="280"/>
            <ac:spMk id="2" creationId="{32BC6DAF-5FF6-78DF-3A74-060873ADBAB9}"/>
          </ac:spMkLst>
        </pc:spChg>
        <pc:spChg chg="mod">
          <ac:chgData name="Naima Amin (2222407)" userId="8631c166-ffa7-4ae4-8fb3-afaa41481f0a" providerId="ADAL" clId="{10B354B7-0D8E-5228-A0A3-759A9A071267}" dt="2025-10-10T19:27:54.229" v="4036" actId="255"/>
          <ac:spMkLst>
            <pc:docMk/>
            <pc:sldMk cId="1997806685" sldId="280"/>
            <ac:spMk id="3" creationId="{0A1D3867-D106-7BE8-2F92-608CE3BFE97C}"/>
          </ac:spMkLst>
        </pc:spChg>
      </pc:sldChg>
      <pc:sldChg chg="modSp new mod">
        <pc:chgData name="Naima Amin (2222407)" userId="8631c166-ffa7-4ae4-8fb3-afaa41481f0a" providerId="ADAL" clId="{10B354B7-0D8E-5228-A0A3-759A9A071267}" dt="2025-10-10T19:29:59.764" v="4040" actId="5793"/>
        <pc:sldMkLst>
          <pc:docMk/>
          <pc:sldMk cId="2752618559" sldId="281"/>
        </pc:sldMkLst>
        <pc:spChg chg="mod">
          <ac:chgData name="Naima Amin (2222407)" userId="8631c166-ffa7-4ae4-8fb3-afaa41481f0a" providerId="ADAL" clId="{10B354B7-0D8E-5228-A0A3-759A9A071267}" dt="2025-10-10T19:19:48.926" v="3975" actId="14100"/>
          <ac:spMkLst>
            <pc:docMk/>
            <pc:sldMk cId="2752618559" sldId="281"/>
            <ac:spMk id="2" creationId="{DF9BED38-E110-B4AF-04B7-93F6B232C82E}"/>
          </ac:spMkLst>
        </pc:spChg>
        <pc:spChg chg="mod">
          <ac:chgData name="Naima Amin (2222407)" userId="8631c166-ffa7-4ae4-8fb3-afaa41481f0a" providerId="ADAL" clId="{10B354B7-0D8E-5228-A0A3-759A9A071267}" dt="2025-10-10T19:29:59.764" v="4040" actId="5793"/>
          <ac:spMkLst>
            <pc:docMk/>
            <pc:sldMk cId="2752618559" sldId="281"/>
            <ac:spMk id="3" creationId="{48D95FA2-EC30-1CD5-2EBD-FE7BF91C583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10/10/25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7554466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10/10/25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763709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10/10/25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536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10/10/25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909628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10/10/25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5783636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10/10/25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879062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10/10/25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965957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10/10/25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771246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10/10/25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5284231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10/10/25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863688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10/10/25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0492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10/10/25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4398419"/>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5" r:id="rId6"/>
    <p:sldLayoutId id="2147483680" r:id="rId7"/>
    <p:sldLayoutId id="2147483681" r:id="rId8"/>
    <p:sldLayoutId id="2147483682" r:id="rId9"/>
    <p:sldLayoutId id="2147483684" r:id="rId10"/>
    <p:sldLayoutId id="2147483683"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england.nhs.uk/blog/five-areas-nhs-integrated-care-boards-can-improve-diabetes-care-for-people/" TargetMode="External"/><Relationship Id="rId2" Type="http://schemas.openxmlformats.org/officeDocument/2006/relationships/hyperlink" Target="https://www.england.nhs.uk/long-read/addressing-health-inequalities-through-co-developing-the-healthy-eating-active-lifestyles-for-diabetes-heal-d-programme" TargetMode="External"/><Relationship Id="rId1" Type="http://schemas.openxmlformats.org/officeDocument/2006/relationships/slideLayout" Target="../slideLayouts/slideLayout2.xml"/><Relationship Id="rId5" Type="http://schemas.openxmlformats.org/officeDocument/2006/relationships/hyperlink" Target="https://www.who.int/activities/promoting-well-being?utm_source=chatgpt.com" TargetMode="External"/><Relationship Id="rId4" Type="http://schemas.openxmlformats.org/officeDocument/2006/relationships/hyperlink" Target="https://sdgs.un.org/2030agenda?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D983080A-6551-4451-BD82-99B048897B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ropped image of a person touching a plant">
            <a:extLst>
              <a:ext uri="{FF2B5EF4-FFF2-40B4-BE49-F238E27FC236}">
                <a16:creationId xmlns:a16="http://schemas.microsoft.com/office/drawing/2014/main" id="{1EA1C6B1-A100-D1D2-A776-04480996A06C}"/>
              </a:ext>
            </a:extLst>
          </p:cNvPr>
          <p:cNvPicPr>
            <a:picLocks noChangeAspect="1"/>
          </p:cNvPicPr>
          <p:nvPr/>
        </p:nvPicPr>
        <p:blipFill>
          <a:blip r:embed="rId2">
            <a:alphaModFix amt="40000"/>
          </a:blip>
          <a:srcRect t="4852" b="10878"/>
          <a:stretch>
            <a:fillRect/>
          </a:stretch>
        </p:blipFill>
        <p:spPr>
          <a:xfrm>
            <a:off x="20" y="10"/>
            <a:ext cx="12191980" cy="6857985"/>
          </a:xfrm>
          <a:prstGeom prst="rect">
            <a:avLst/>
          </a:prstGeom>
        </p:spPr>
      </p:pic>
      <p:sp>
        <p:nvSpPr>
          <p:cNvPr id="2" name="Title 1">
            <a:extLst>
              <a:ext uri="{FF2B5EF4-FFF2-40B4-BE49-F238E27FC236}">
                <a16:creationId xmlns:a16="http://schemas.microsoft.com/office/drawing/2014/main" id="{53E7BD0E-2236-5E6C-EE87-8BDCB614C655}"/>
              </a:ext>
            </a:extLst>
          </p:cNvPr>
          <p:cNvSpPr>
            <a:spLocks noGrp="1"/>
          </p:cNvSpPr>
          <p:nvPr>
            <p:ph type="ctrTitle"/>
          </p:nvPr>
        </p:nvSpPr>
        <p:spPr>
          <a:xfrm>
            <a:off x="914401" y="2909456"/>
            <a:ext cx="7393922" cy="3066469"/>
          </a:xfrm>
        </p:spPr>
        <p:txBody>
          <a:bodyPr vert="horz" lIns="91440" tIns="45720" rIns="91440" bIns="45720" rtlCol="0" anchor="b">
            <a:normAutofit/>
          </a:bodyPr>
          <a:lstStyle/>
          <a:p>
            <a:r>
              <a:rPr lang="en-US">
                <a:solidFill>
                  <a:srgbClr val="FFFFFF"/>
                </a:solidFill>
              </a:rPr>
              <a:t>Health, Wellbeing &amp; sustainable Development</a:t>
            </a:r>
          </a:p>
        </p:txBody>
      </p:sp>
      <p:sp>
        <p:nvSpPr>
          <p:cNvPr id="3" name="Subtitle 2">
            <a:extLst>
              <a:ext uri="{FF2B5EF4-FFF2-40B4-BE49-F238E27FC236}">
                <a16:creationId xmlns:a16="http://schemas.microsoft.com/office/drawing/2014/main" id="{7B2FA1D5-46C8-D091-0616-8E924FCF6C02}"/>
              </a:ext>
            </a:extLst>
          </p:cNvPr>
          <p:cNvSpPr>
            <a:spLocks noGrp="1"/>
          </p:cNvSpPr>
          <p:nvPr>
            <p:ph type="subTitle" idx="1"/>
          </p:nvPr>
        </p:nvSpPr>
        <p:spPr>
          <a:xfrm>
            <a:off x="914400" y="956113"/>
            <a:ext cx="7393922" cy="1329888"/>
          </a:xfrm>
        </p:spPr>
        <p:txBody>
          <a:bodyPr vert="horz" lIns="91440" tIns="45720" rIns="91440" bIns="45720" rtlCol="0" anchor="t">
            <a:normAutofit/>
          </a:bodyPr>
          <a:lstStyle/>
          <a:p>
            <a:pPr>
              <a:lnSpc>
                <a:spcPct val="120000"/>
              </a:lnSpc>
              <a:buFont typeface="Arial" panose="020B0604020202020204" pitchFamily="34" charset="0"/>
              <a:buChar char="•"/>
            </a:pPr>
            <a:r>
              <a:rPr lang="en-US" sz="900">
                <a:solidFill>
                  <a:srgbClr val="FFFFFF"/>
                </a:solidFill>
              </a:rPr>
              <a:t>Name: Naima Amin</a:t>
            </a:r>
          </a:p>
          <a:p>
            <a:pPr>
              <a:lnSpc>
                <a:spcPct val="120000"/>
              </a:lnSpc>
              <a:buFont typeface="Arial" panose="020B0604020202020204" pitchFamily="34" charset="0"/>
              <a:buChar char="•"/>
            </a:pPr>
            <a:r>
              <a:rPr lang="en-US" sz="900">
                <a:solidFill>
                  <a:srgbClr val="FFFFFF"/>
                </a:solidFill>
              </a:rPr>
              <a:t>Module Code: BMHP6030</a:t>
            </a:r>
          </a:p>
          <a:p>
            <a:pPr>
              <a:lnSpc>
                <a:spcPct val="120000"/>
              </a:lnSpc>
              <a:buFont typeface="Arial" panose="020B0604020202020204" pitchFamily="34" charset="0"/>
              <a:buChar char="•"/>
            </a:pPr>
            <a:r>
              <a:rPr lang="en-US" sz="900">
                <a:solidFill>
                  <a:srgbClr val="FFFFFF"/>
                </a:solidFill>
              </a:rPr>
              <a:t>Assignment Title: Presentation/HEALTH, WELL BEING &amp; SUSTAINABLE DEVELOPMENT</a:t>
            </a:r>
          </a:p>
          <a:p>
            <a:pPr>
              <a:lnSpc>
                <a:spcPct val="120000"/>
              </a:lnSpc>
              <a:buFont typeface="Arial" panose="020B0604020202020204" pitchFamily="34" charset="0"/>
              <a:buChar char="•"/>
            </a:pPr>
            <a:r>
              <a:rPr lang="en-US" sz="900">
                <a:solidFill>
                  <a:srgbClr val="FFFFFF"/>
                </a:solidFill>
              </a:rPr>
              <a:t>Lecturer: Parease Ahmed</a:t>
            </a:r>
          </a:p>
          <a:p>
            <a:pPr>
              <a:lnSpc>
                <a:spcPct val="120000"/>
              </a:lnSpc>
              <a:buFont typeface="Arial" panose="020B0604020202020204" pitchFamily="34" charset="0"/>
              <a:buChar char="•"/>
            </a:pPr>
            <a:endParaRPr lang="en-US" sz="900">
              <a:solidFill>
                <a:srgbClr val="FFFFFF"/>
              </a:solidFill>
            </a:endParaRPr>
          </a:p>
        </p:txBody>
      </p:sp>
      <p:cxnSp>
        <p:nvCxnSpPr>
          <p:cNvPr id="29" name="Straight Connector 28">
            <a:extLst>
              <a:ext uri="{FF2B5EF4-FFF2-40B4-BE49-F238E27FC236}">
                <a16:creationId xmlns:a16="http://schemas.microsoft.com/office/drawing/2014/main" id="{8A5C8BF2-C035-4BFF-8802-A397238344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92570" y="6272784"/>
            <a:ext cx="10208830"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657063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89BBA96D-760C-44C0-B94F-3FDC8357B2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SDG 3.4 Archives - Global Alliance for Tobacco Control">
            <a:extLst>
              <a:ext uri="{FF2B5EF4-FFF2-40B4-BE49-F238E27FC236}">
                <a16:creationId xmlns:a16="http://schemas.microsoft.com/office/drawing/2014/main" id="{6CD592F2-5C2A-E3C9-4CDE-6EE8CD5ED4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9533" b="3258"/>
          <a:stretch>
            <a:fill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useBgFill="1">
        <p:nvSpPr>
          <p:cNvPr id="1033" name="Rectangle 1032">
            <a:extLst>
              <a:ext uri="{FF2B5EF4-FFF2-40B4-BE49-F238E27FC236}">
                <a16:creationId xmlns:a16="http://schemas.microsoft.com/office/drawing/2014/main" id="{EAA5F1BF-F733-47EA-A79A-01F3AD5A79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90600" y="1071435"/>
            <a:ext cx="10208830" cy="47197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B019B5-ECB9-2C43-26B2-83AC2DEED83C}"/>
              </a:ext>
            </a:extLst>
          </p:cNvPr>
          <p:cNvSpPr>
            <a:spLocks noGrp="1"/>
          </p:cNvSpPr>
          <p:nvPr>
            <p:ph type="title"/>
          </p:nvPr>
        </p:nvSpPr>
        <p:spPr>
          <a:xfrm>
            <a:off x="1561863" y="1584797"/>
            <a:ext cx="3305701" cy="3584187"/>
          </a:xfrm>
        </p:spPr>
        <p:txBody>
          <a:bodyPr>
            <a:normAutofit/>
          </a:bodyPr>
          <a:lstStyle/>
          <a:p>
            <a:r>
              <a:rPr lang="en-US" sz="3600"/>
              <a:t>Introduction</a:t>
            </a:r>
          </a:p>
        </p:txBody>
      </p:sp>
      <p:sp>
        <p:nvSpPr>
          <p:cNvPr id="3" name="Content Placeholder 2">
            <a:extLst>
              <a:ext uri="{FF2B5EF4-FFF2-40B4-BE49-F238E27FC236}">
                <a16:creationId xmlns:a16="http://schemas.microsoft.com/office/drawing/2014/main" id="{90193079-91AA-2D27-76DC-4C9D9D19504D}"/>
              </a:ext>
            </a:extLst>
          </p:cNvPr>
          <p:cNvSpPr>
            <a:spLocks noGrp="1"/>
          </p:cNvSpPr>
          <p:nvPr>
            <p:ph idx="1"/>
          </p:nvPr>
        </p:nvSpPr>
        <p:spPr>
          <a:xfrm>
            <a:off x="5337314" y="1491920"/>
            <a:ext cx="5214006" cy="4054617"/>
          </a:xfrm>
        </p:spPr>
        <p:txBody>
          <a:bodyPr>
            <a:normAutofit/>
          </a:bodyPr>
          <a:lstStyle/>
          <a:p>
            <a:pPr>
              <a:lnSpc>
                <a:spcPct val="110000"/>
              </a:lnSpc>
            </a:pPr>
            <a:r>
              <a:rPr lang="en-GB" sz="1200" dirty="0">
                <a:latin typeface="Arial" panose="020B0604020202020204" pitchFamily="34" charset="0"/>
                <a:cs typeface="Arial" panose="020B0604020202020204" pitchFamily="34" charset="0"/>
              </a:rPr>
              <a:t>Integrating health, well-being, and sustainable development (SD) in health and social care is vital for tackling health inequalities, environmental degradation, and social exclusion.</a:t>
            </a:r>
          </a:p>
          <a:p>
            <a:pPr>
              <a:lnSpc>
                <a:spcPct val="110000"/>
              </a:lnSpc>
            </a:pPr>
            <a:r>
              <a:rPr lang="en-GB" sz="1200" dirty="0">
                <a:latin typeface="Arial" panose="020B0604020202020204" pitchFamily="34" charset="0"/>
                <a:cs typeface="Arial" panose="020B0604020202020204" pitchFamily="34" charset="0"/>
              </a:rPr>
              <a:t>Health and well-being are central to human development, while sustainable development offers a balanced framework across social, economic, and environmental dimensions to improve quality of life.</a:t>
            </a:r>
          </a:p>
          <a:p>
            <a:pPr>
              <a:lnSpc>
                <a:spcPct val="110000"/>
              </a:lnSpc>
            </a:pPr>
            <a:r>
              <a:rPr lang="en-GB" sz="1200" dirty="0">
                <a:latin typeface="Arial" panose="020B0604020202020204" pitchFamily="34" charset="0"/>
                <a:cs typeface="Arial" panose="020B0604020202020204" pitchFamily="34" charset="0"/>
              </a:rPr>
              <a:t>Embedding SD principles ensures services are patient-centred, resource-efficient, socially inclusive, and resilient to challenges like climate change, ageing populations, and rising healthcare costs.</a:t>
            </a:r>
          </a:p>
          <a:p>
            <a:pPr>
              <a:lnSpc>
                <a:spcPct val="110000"/>
              </a:lnSpc>
            </a:pPr>
            <a:r>
              <a:rPr lang="en-GB" sz="1200" dirty="0">
                <a:latin typeface="Arial" panose="020B0604020202020204" pitchFamily="34" charset="0"/>
                <a:cs typeface="Arial" panose="020B0604020202020204" pitchFamily="34" charset="0"/>
              </a:rPr>
              <a:t>This integrated approach supports UN Sustainable Development Goal 3: Good Health &amp; Well-being (United Nations, 2015).</a:t>
            </a:r>
          </a:p>
          <a:p>
            <a:pPr>
              <a:lnSpc>
                <a:spcPct val="110000"/>
              </a:lnSpc>
            </a:pPr>
            <a:r>
              <a:rPr lang="en-GB" sz="1200" dirty="0">
                <a:latin typeface="Arial" panose="020B0604020202020204" pitchFamily="34" charset="0"/>
                <a:cs typeface="Arial" panose="020B0604020202020204" pitchFamily="34" charset="0"/>
              </a:rPr>
              <a:t>It is reinforced by both UK and international strategies, including the NHS Long Term Plan and the UN SDGs, which emphasise equity of access, sustainability, and effective resource management.</a:t>
            </a:r>
            <a:endParaRPr lang="en-US" sz="1200" dirty="0">
              <a:latin typeface="Arial" panose="020B0604020202020204" pitchFamily="34" charset="0"/>
              <a:cs typeface="Arial" panose="020B0604020202020204" pitchFamily="34" charset="0"/>
            </a:endParaRPr>
          </a:p>
        </p:txBody>
      </p:sp>
      <p:cxnSp>
        <p:nvCxnSpPr>
          <p:cNvPr id="1035" name="Straight Connector 1034">
            <a:extLst>
              <a:ext uri="{FF2B5EF4-FFF2-40B4-BE49-F238E27FC236}">
                <a16:creationId xmlns:a16="http://schemas.microsoft.com/office/drawing/2014/main" id="{652938D1-813E-4650-AAB9-E09257454FF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83456" y="5765296"/>
            <a:ext cx="10215974"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13181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72" name="Rectangle 2071">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pic>
        <p:nvPicPr>
          <p:cNvPr id="2050" name="Picture 2" descr="Sustainable Development Goals 1 to 3: Poverty, Hunger, and Health |  GrantStation">
            <a:extLst>
              <a:ext uri="{FF2B5EF4-FFF2-40B4-BE49-F238E27FC236}">
                <a16:creationId xmlns:a16="http://schemas.microsoft.com/office/drawing/2014/main" id="{7689151C-971F-5D96-4EBF-28BCB841F1BA}"/>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l="18085" r="19615"/>
          <a:stretch>
            <a:fillRect/>
          </a:stretch>
        </p:blipFill>
        <p:spPr bwMode="auto">
          <a:xfrm>
            <a:off x="-4704" y="10"/>
            <a:ext cx="569671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73" name="Rectangle 2072">
            <a:extLst>
              <a:ext uri="{FF2B5EF4-FFF2-40B4-BE49-F238E27FC236}">
                <a16:creationId xmlns:a16="http://schemas.microsoft.com/office/drawing/2014/main" id="{F7017262-EEEC-4F5E-917D-A55E68A119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80375" y="-480370"/>
            <a:ext cx="4735963" cy="5696712"/>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sp>
        <p:nvSpPr>
          <p:cNvPr id="2" name="Title 1">
            <a:extLst>
              <a:ext uri="{FF2B5EF4-FFF2-40B4-BE49-F238E27FC236}">
                <a16:creationId xmlns:a16="http://schemas.microsoft.com/office/drawing/2014/main" id="{EDD66C74-2992-C187-3508-E1508993E0DD}"/>
              </a:ext>
            </a:extLst>
          </p:cNvPr>
          <p:cNvSpPr>
            <a:spLocks noGrp="1"/>
          </p:cNvSpPr>
          <p:nvPr>
            <p:ph type="title"/>
          </p:nvPr>
        </p:nvSpPr>
        <p:spPr>
          <a:xfrm>
            <a:off x="642519" y="1371601"/>
            <a:ext cx="4023360" cy="2671482"/>
          </a:xfrm>
        </p:spPr>
        <p:txBody>
          <a:bodyPr>
            <a:normAutofit/>
          </a:bodyPr>
          <a:lstStyle/>
          <a:p>
            <a:r>
              <a:rPr lang="en-US">
                <a:solidFill>
                  <a:srgbClr val="FFFFFF"/>
                </a:solidFill>
              </a:rPr>
              <a:t>Definitions &amp; Key Concepts</a:t>
            </a:r>
          </a:p>
        </p:txBody>
      </p:sp>
      <p:cxnSp>
        <p:nvCxnSpPr>
          <p:cNvPr id="2071" name="Straight Connector 2070">
            <a:extLst>
              <a:ext uri="{FF2B5EF4-FFF2-40B4-BE49-F238E27FC236}">
                <a16:creationId xmlns:a16="http://schemas.microsoft.com/office/drawing/2014/main" id="{9A3EDAAA-869E-4AA2-A7CE-BF2C02596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8718"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967C201-1DA0-3B35-9A80-76B1EA6C6D58}"/>
              </a:ext>
            </a:extLst>
          </p:cNvPr>
          <p:cNvSpPr>
            <a:spLocks noGrp="1"/>
          </p:cNvSpPr>
          <p:nvPr>
            <p:ph idx="1"/>
          </p:nvPr>
        </p:nvSpPr>
        <p:spPr>
          <a:xfrm>
            <a:off x="6185233" y="252663"/>
            <a:ext cx="5288049" cy="6352673"/>
          </a:xfrm>
        </p:spPr>
        <p:txBody>
          <a:bodyPr>
            <a:noAutofit/>
          </a:bodyPr>
          <a:lstStyle/>
          <a:p>
            <a:pPr marL="0" indent="0">
              <a:buNone/>
            </a:pPr>
            <a:br>
              <a:rPr lang="en-GB" sz="1200" dirty="0">
                <a:latin typeface="Arial" panose="020B0604020202020204" pitchFamily="34" charset="0"/>
                <a:cs typeface="Arial" panose="020B0604020202020204" pitchFamily="34" charset="0"/>
              </a:rPr>
            </a:br>
            <a:r>
              <a:rPr lang="en-GB" sz="1200" b="1" dirty="0">
                <a:latin typeface="Arial" panose="020B0604020202020204" pitchFamily="34" charset="0"/>
                <a:cs typeface="Arial" panose="020B0604020202020204" pitchFamily="34" charset="0"/>
              </a:rPr>
              <a:t>Health:</a:t>
            </a:r>
            <a:r>
              <a:rPr lang="en-GB" sz="1200" dirty="0">
                <a:latin typeface="Arial" panose="020B0604020202020204" pitchFamily="34" charset="0"/>
                <a:cs typeface="Arial" panose="020B0604020202020204" pitchFamily="34" charset="0"/>
              </a:rPr>
              <a:t> According to the World Health Organization (1948), is not just the absence of illness but a state of complete physical, mental, and social well-being</a:t>
            </a:r>
            <a:r>
              <a:rPr lang="en-GB" sz="1200" dirty="0"/>
              <a:t>.</a:t>
            </a:r>
          </a:p>
          <a:p>
            <a:r>
              <a:rPr lang="en-GB" sz="1200" b="1" dirty="0">
                <a:latin typeface="Arial" panose="020B0604020202020204" pitchFamily="34" charset="0"/>
                <a:cs typeface="Arial" panose="020B0604020202020204" pitchFamily="34" charset="0"/>
              </a:rPr>
              <a:t>What is Well-being?</a:t>
            </a:r>
          </a:p>
          <a:p>
            <a:r>
              <a:rPr lang="en-GB" sz="1200" dirty="0">
                <a:latin typeface="Arial" panose="020B0604020202020204" pitchFamily="34" charset="0"/>
                <a:cs typeface="Arial" panose="020B0604020202020204" pitchFamily="34" charset="0"/>
              </a:rPr>
              <a:t>Well-being refers to the overall quality of a person’s life, including how they feel, function, and flourish. It goes beyond physical health to include mental, emotional, social, and economic aspects of life. It can be understood in two ways</a:t>
            </a:r>
            <a:r>
              <a:rPr lang="en-GB" sz="1200" dirty="0"/>
              <a:t>:</a:t>
            </a:r>
          </a:p>
          <a:p>
            <a:r>
              <a:rPr lang="en-GB" sz="1200" b="1" dirty="0">
                <a:latin typeface="Arial" panose="020B0604020202020204" pitchFamily="34" charset="0"/>
                <a:cs typeface="Arial" panose="020B0604020202020204" pitchFamily="34" charset="0"/>
              </a:rPr>
              <a:t>Subjective well-being</a:t>
            </a:r>
            <a:r>
              <a:rPr lang="en-GB" sz="1200" dirty="0">
                <a:latin typeface="Arial" panose="020B0604020202020204" pitchFamily="34" charset="0"/>
                <a:cs typeface="Arial" panose="020B0604020202020204" pitchFamily="34" charset="0"/>
              </a:rPr>
              <a:t> : how people experience their lives (e.g. happiness, life satisfaction, sense of purpose).</a:t>
            </a:r>
          </a:p>
          <a:p>
            <a:r>
              <a:rPr lang="en-GB" sz="1200" b="1" dirty="0">
                <a:latin typeface="Arial" panose="020B0604020202020204" pitchFamily="34" charset="0"/>
                <a:cs typeface="Arial" panose="020B0604020202020204" pitchFamily="34" charset="0"/>
              </a:rPr>
              <a:t>Objective well-being:</a:t>
            </a:r>
            <a:r>
              <a:rPr lang="en-GB" sz="1200" dirty="0">
                <a:latin typeface="Arial" panose="020B0604020202020204" pitchFamily="34" charset="0"/>
                <a:cs typeface="Arial" panose="020B0604020202020204" pitchFamily="34" charset="0"/>
              </a:rPr>
              <a:t> measurable conditions like income, housing, health status, education, and safety.</a:t>
            </a:r>
          </a:p>
          <a:p>
            <a:r>
              <a:rPr lang="en-GB" sz="1200" dirty="0">
                <a:latin typeface="Arial" panose="020B0604020202020204" pitchFamily="34" charset="0"/>
                <a:cs typeface="Arial" panose="020B0604020202020204" pitchFamily="34" charset="0"/>
              </a:rPr>
              <a:t>Because well-being is multi-dimensional, many organisations and researchers define it slightly differently.</a:t>
            </a:r>
          </a:p>
          <a:p>
            <a:r>
              <a:rPr lang="en-GB" sz="1200" dirty="0">
                <a:latin typeface="Arial" panose="020B0604020202020204" pitchFamily="34" charset="0"/>
                <a:cs typeface="Arial" panose="020B0604020202020204" pitchFamily="34" charset="0"/>
              </a:rPr>
              <a:t>Well-being is broadly understood as feeling good, functioning well, and living with purpose and security, alongside practical factors such as health, relationships, housing, and resilience. Across definitions from WHO to UK ONS, it is seen as both how people feel and how they live within society.</a:t>
            </a:r>
            <a:br>
              <a:rPr lang="en-GB" sz="1600" dirty="0"/>
            </a:br>
            <a:endParaRPr lang="en-GB" sz="1600" dirty="0">
              <a:latin typeface="Arial" panose="020B0604020202020204" pitchFamily="34" charset="0"/>
              <a:cs typeface="Arial" panose="020B0604020202020204" pitchFamily="34" charset="0"/>
            </a:endParaRPr>
          </a:p>
          <a:p>
            <a:pPr marL="0" indent="0">
              <a:buNone/>
            </a:pP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3320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06" name="Rectangle 3105">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39FFA8-1200-CBC1-2FB0-3A6EF192909A}"/>
              </a:ext>
            </a:extLst>
          </p:cNvPr>
          <p:cNvSpPr>
            <a:spLocks noGrp="1"/>
          </p:cNvSpPr>
          <p:nvPr>
            <p:ph type="title"/>
          </p:nvPr>
        </p:nvSpPr>
        <p:spPr>
          <a:xfrm>
            <a:off x="5496821" y="1371600"/>
            <a:ext cx="6034187" cy="1097280"/>
          </a:xfrm>
        </p:spPr>
        <p:txBody>
          <a:bodyPr>
            <a:normAutofit/>
          </a:bodyPr>
          <a:lstStyle/>
          <a:p>
            <a:r>
              <a:rPr lang="en-US"/>
              <a:t>Sustainable Development</a:t>
            </a:r>
            <a:endParaRPr lang="en-US" dirty="0"/>
          </a:p>
        </p:txBody>
      </p:sp>
      <p:pic>
        <p:nvPicPr>
          <p:cNvPr id="3075" name="Picture 3" descr="Millennium Development Goals: The perceived limitations of the MDGs forced  the SDGs, ETGovernment">
            <a:extLst>
              <a:ext uri="{FF2B5EF4-FFF2-40B4-BE49-F238E27FC236}">
                <a16:creationId xmlns:a16="http://schemas.microsoft.com/office/drawing/2014/main" id="{B6336FD2-C275-7A9C-703D-68963D7D75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2184" r="27971"/>
          <a:stretch>
            <a:fillRect/>
          </a:stretch>
        </p:blipFill>
        <p:spPr bwMode="auto">
          <a:xfrm>
            <a:off x="20" y="10"/>
            <a:ext cx="4857871" cy="6857990"/>
          </a:xfrm>
          <a:prstGeom prst="rect">
            <a:avLst/>
          </a:prstGeom>
          <a:noFill/>
          <a:extLst>
            <a:ext uri="{909E8E84-426E-40DD-AFC4-6F175D3DCCD1}">
              <a14:hiddenFill xmlns:a14="http://schemas.microsoft.com/office/drawing/2010/main">
                <a:solidFill>
                  <a:srgbClr val="FFFFFF"/>
                </a:solidFill>
              </a14:hiddenFill>
            </a:ext>
          </a:extLst>
        </p:spPr>
      </p:pic>
      <p:cxnSp>
        <p:nvCxnSpPr>
          <p:cNvPr id="3107" name="Straight Connector 3106">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80905" y="1031005"/>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1FCAF0A-E642-C3FB-12EC-246907AA4BC4}"/>
              </a:ext>
            </a:extLst>
          </p:cNvPr>
          <p:cNvSpPr>
            <a:spLocks noGrp="1"/>
          </p:cNvSpPr>
          <p:nvPr>
            <p:ph idx="1"/>
          </p:nvPr>
        </p:nvSpPr>
        <p:spPr>
          <a:xfrm>
            <a:off x="5496821" y="2633236"/>
            <a:ext cx="6034187" cy="3664687"/>
          </a:xfrm>
        </p:spPr>
        <p:txBody>
          <a:bodyPr>
            <a:normAutofit/>
          </a:bodyPr>
          <a:lstStyle/>
          <a:p>
            <a:pPr>
              <a:lnSpc>
                <a:spcPct val="110000"/>
              </a:lnSpc>
            </a:pPr>
            <a:r>
              <a:rPr lang="en-GB" sz="1700" dirty="0">
                <a:latin typeface="Arial" panose="020B0604020202020204" pitchFamily="34" charset="0"/>
                <a:cs typeface="Arial" panose="020B0604020202020204" pitchFamily="34" charset="0"/>
              </a:rPr>
              <a:t>The UN Sustainable Development Goals (SDGs) are a global framework of 17 goals designed to tackle poverty, inequality, climate change, and promote peace and prosperity by 2030. They encourage countries to develop in ways that are socially fair, economically sustainable, and environmentally responsible</a:t>
            </a:r>
            <a:r>
              <a:rPr lang="en-GB" sz="1700" dirty="0"/>
              <a:t>.</a:t>
            </a:r>
          </a:p>
          <a:p>
            <a:pPr>
              <a:lnSpc>
                <a:spcPct val="110000"/>
              </a:lnSpc>
            </a:pPr>
            <a:r>
              <a:rPr lang="en-GB" sz="1700" dirty="0">
                <a:latin typeface="Arial" panose="020B0604020202020204" pitchFamily="34" charset="0"/>
                <a:cs typeface="Arial" panose="020B0604020202020204" pitchFamily="34" charset="0"/>
              </a:rPr>
              <a:t>Within this framework, SDG 3: Good Health and Well-being focuses specifically on ensuring healthy lives for all by reducing mortality, preventing disease, promoting mental health, and achieving universal health coverage (WHO, 1948, United Nations, 2015).</a:t>
            </a:r>
          </a:p>
          <a:p>
            <a:pPr marL="0" indent="0">
              <a:lnSpc>
                <a:spcPct val="110000"/>
              </a:lnSpc>
              <a:buNone/>
            </a:pPr>
            <a:endParaRPr lang="en-US" sz="1700" dirty="0"/>
          </a:p>
        </p:txBody>
      </p:sp>
    </p:spTree>
    <p:extLst>
      <p:ext uri="{BB962C8B-B14F-4D97-AF65-F5344CB8AC3E}">
        <p14:creationId xmlns:p14="http://schemas.microsoft.com/office/powerpoint/2010/main" val="2806847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33" name="Rectangle 5132">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pic>
        <p:nvPicPr>
          <p:cNvPr id="5122" name="Picture 2" descr="SDGs | KnowSDGs">
            <a:extLst>
              <a:ext uri="{FF2B5EF4-FFF2-40B4-BE49-F238E27FC236}">
                <a16:creationId xmlns:a16="http://schemas.microsoft.com/office/drawing/2014/main" id="{63929B3C-806A-A9EB-3BBB-5414BCEE9C2B}"/>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t="15111" b="2425"/>
          <a:stretch>
            <a:fillRect/>
          </a:stretch>
        </p:blipFill>
        <p:spPr bwMode="auto">
          <a:xfrm>
            <a:off x="-4704" y="10"/>
            <a:ext cx="5696712" cy="6857990"/>
          </a:xfrm>
          <a:prstGeom prst="rect">
            <a:avLst/>
          </a:prstGeom>
          <a:noFill/>
          <a:extLst>
            <a:ext uri="{909E8E84-426E-40DD-AFC4-6F175D3DCCD1}">
              <a14:hiddenFill xmlns:a14="http://schemas.microsoft.com/office/drawing/2010/main">
                <a:solidFill>
                  <a:srgbClr val="FFFFFF"/>
                </a:solidFill>
              </a14:hiddenFill>
            </a:ext>
          </a:extLst>
        </p:spPr>
      </p:pic>
      <p:sp>
        <p:nvSpPr>
          <p:cNvPr id="5134" name="Rectangle 5133">
            <a:extLst>
              <a:ext uri="{FF2B5EF4-FFF2-40B4-BE49-F238E27FC236}">
                <a16:creationId xmlns:a16="http://schemas.microsoft.com/office/drawing/2014/main" id="{F7017262-EEEC-4F5E-917D-A55E68A119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80375" y="-480370"/>
            <a:ext cx="4735963" cy="5696712"/>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sp>
        <p:nvSpPr>
          <p:cNvPr id="2" name="Title 1">
            <a:extLst>
              <a:ext uri="{FF2B5EF4-FFF2-40B4-BE49-F238E27FC236}">
                <a16:creationId xmlns:a16="http://schemas.microsoft.com/office/drawing/2014/main" id="{F27F2E59-6D7F-011F-DA9C-4E44BD26DF1B}"/>
              </a:ext>
            </a:extLst>
          </p:cNvPr>
          <p:cNvSpPr>
            <a:spLocks noGrp="1"/>
          </p:cNvSpPr>
          <p:nvPr>
            <p:ph type="title"/>
          </p:nvPr>
        </p:nvSpPr>
        <p:spPr>
          <a:xfrm>
            <a:off x="642519" y="1371601"/>
            <a:ext cx="4023360" cy="2671482"/>
          </a:xfrm>
        </p:spPr>
        <p:txBody>
          <a:bodyPr>
            <a:normAutofit/>
          </a:bodyPr>
          <a:lstStyle/>
          <a:p>
            <a:r>
              <a:rPr lang="en-US">
                <a:solidFill>
                  <a:srgbClr val="FFFFFF"/>
                </a:solidFill>
              </a:rPr>
              <a:t>Intergration into Health &amp; Social Care</a:t>
            </a:r>
          </a:p>
        </p:txBody>
      </p:sp>
      <p:cxnSp>
        <p:nvCxnSpPr>
          <p:cNvPr id="5135" name="Straight Connector 5134">
            <a:extLst>
              <a:ext uri="{FF2B5EF4-FFF2-40B4-BE49-F238E27FC236}">
                <a16:creationId xmlns:a16="http://schemas.microsoft.com/office/drawing/2014/main" id="{9A3EDAAA-869E-4AA2-A7CE-BF2C02596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8718"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CAABF2C-C44E-4FEF-639B-6B0A7D988A55}"/>
              </a:ext>
            </a:extLst>
          </p:cNvPr>
          <p:cNvSpPr>
            <a:spLocks noGrp="1"/>
          </p:cNvSpPr>
          <p:nvPr>
            <p:ph idx="1"/>
          </p:nvPr>
        </p:nvSpPr>
        <p:spPr>
          <a:xfrm>
            <a:off x="6242960" y="1031002"/>
            <a:ext cx="5288049" cy="5266922"/>
          </a:xfrm>
        </p:spPr>
        <p:txBody>
          <a:bodyPr>
            <a:normAutofit/>
          </a:bodyPr>
          <a:lstStyle/>
          <a:p>
            <a:pPr>
              <a:lnSpc>
                <a:spcPct val="110000"/>
              </a:lnSpc>
            </a:pPr>
            <a:r>
              <a:rPr lang="en-GB" sz="1400" b="1" dirty="0">
                <a:latin typeface="Arial" panose="020B0604020202020204" pitchFamily="34" charset="0"/>
                <a:cs typeface="Arial" panose="020B0604020202020204" pitchFamily="34" charset="0"/>
              </a:rPr>
              <a:t>International Frameworks:</a:t>
            </a:r>
          </a:p>
          <a:p>
            <a:pPr>
              <a:lnSpc>
                <a:spcPct val="110000"/>
              </a:lnSpc>
            </a:pPr>
            <a:r>
              <a:rPr lang="en-GB" sz="1400" dirty="0">
                <a:latin typeface="Arial" panose="020B0604020202020204" pitchFamily="34" charset="0"/>
                <a:cs typeface="Arial" panose="020B0604020202020204" pitchFamily="34" charset="0"/>
              </a:rPr>
              <a:t>The WHO’s Health in All Policies (</a:t>
            </a:r>
            <a:r>
              <a:rPr lang="en-GB" sz="1400" dirty="0" err="1">
                <a:latin typeface="Arial" panose="020B0604020202020204" pitchFamily="34" charset="0"/>
                <a:cs typeface="Arial" panose="020B0604020202020204" pitchFamily="34" charset="0"/>
              </a:rPr>
              <a:t>HiAP</a:t>
            </a:r>
            <a:r>
              <a:rPr lang="en-GB" sz="1400" dirty="0">
                <a:latin typeface="Arial" panose="020B0604020202020204" pitchFamily="34" charset="0"/>
                <a:cs typeface="Arial" panose="020B0604020202020204" pitchFamily="34" charset="0"/>
              </a:rPr>
              <a:t>) approach encourages governments to consider health impacts across areas like housing, transport, and education (WHO, 2014).</a:t>
            </a:r>
          </a:p>
          <a:p>
            <a:pPr>
              <a:lnSpc>
                <a:spcPct val="110000"/>
              </a:lnSpc>
            </a:pPr>
            <a:r>
              <a:rPr lang="en-GB" sz="1400" dirty="0">
                <a:latin typeface="Arial" panose="020B0604020202020204" pitchFamily="34" charset="0"/>
                <a:cs typeface="Arial" panose="020B0604020202020204" pitchFamily="34" charset="0"/>
              </a:rPr>
              <a:t>This framework guides UK public health strategy by promoting cross-sector collaboration.</a:t>
            </a:r>
          </a:p>
          <a:p>
            <a:pPr>
              <a:lnSpc>
                <a:spcPct val="110000"/>
              </a:lnSpc>
            </a:pPr>
            <a:r>
              <a:rPr lang="en-GB" sz="1400" b="1" dirty="0">
                <a:latin typeface="Arial" panose="020B0604020202020204" pitchFamily="34" charset="0"/>
                <a:cs typeface="Arial" panose="020B0604020202020204" pitchFamily="34" charset="0"/>
              </a:rPr>
              <a:t>Social Processes and Ideologies:</a:t>
            </a:r>
          </a:p>
          <a:p>
            <a:pPr>
              <a:lnSpc>
                <a:spcPct val="110000"/>
              </a:lnSpc>
            </a:pPr>
            <a:r>
              <a:rPr lang="en-GB" sz="1400" dirty="0">
                <a:latin typeface="Arial" panose="020B0604020202020204" pitchFamily="34" charset="0"/>
                <a:cs typeface="Arial" panose="020B0604020202020204" pitchFamily="34" charset="0"/>
              </a:rPr>
              <a:t>Neoliberalism influences UK services by emphasising personal responsibility and cost efficiency.</a:t>
            </a:r>
          </a:p>
          <a:p>
            <a:pPr>
              <a:lnSpc>
                <a:spcPct val="110000"/>
              </a:lnSpc>
            </a:pPr>
            <a:r>
              <a:rPr lang="en-GB" sz="1400" dirty="0">
                <a:latin typeface="Arial" panose="020B0604020202020204" pitchFamily="34" charset="0"/>
                <a:cs typeface="Arial" panose="020B0604020202020204" pitchFamily="34" charset="0"/>
              </a:rPr>
              <a:t>There is a growing shift towards holistic and biopsychosocial models, reflecting person-centred care and wellbeing.</a:t>
            </a:r>
          </a:p>
          <a:p>
            <a:pPr>
              <a:lnSpc>
                <a:spcPct val="110000"/>
              </a:lnSpc>
            </a:pPr>
            <a:r>
              <a:rPr lang="en-GB" sz="1400" dirty="0">
                <a:latin typeface="Arial" panose="020B0604020202020204" pitchFamily="34" charset="0"/>
                <a:cs typeface="Arial" panose="020B0604020202020204" pitchFamily="34" charset="0"/>
              </a:rPr>
              <a:t>Social justice awareness drives policies focused on reducing deprivation, improving access, and prioritising prevention and sustainability (Bambra, 2022)</a:t>
            </a:r>
          </a:p>
          <a:p>
            <a:pPr marL="0" indent="0">
              <a:lnSpc>
                <a:spcPct val="110000"/>
              </a:lnSpc>
              <a:buNone/>
            </a:pPr>
            <a:endParaRPr lang="en-US" sz="1400" dirty="0"/>
          </a:p>
        </p:txBody>
      </p:sp>
    </p:spTree>
    <p:extLst>
      <p:ext uri="{BB962C8B-B14F-4D97-AF65-F5344CB8AC3E}">
        <p14:creationId xmlns:p14="http://schemas.microsoft.com/office/powerpoint/2010/main" val="13922183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60" name="Rectangle 1059">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pic>
        <p:nvPicPr>
          <p:cNvPr id="1026" name="Picture 2" descr="Biopsychosocial-Nutritional Model - The Evo-Stress Blog">
            <a:extLst>
              <a:ext uri="{FF2B5EF4-FFF2-40B4-BE49-F238E27FC236}">
                <a16:creationId xmlns:a16="http://schemas.microsoft.com/office/drawing/2014/main" id="{C9E7ED89-D1EF-B3F9-6488-DC1A17553AB0}"/>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l="15661" r="20170" b="-1"/>
          <a:stretch>
            <a:fillRect/>
          </a:stretch>
        </p:blipFill>
        <p:spPr bwMode="auto">
          <a:xfrm>
            <a:off x="-4704" y="10"/>
            <a:ext cx="569671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61" name="Rectangle 1060">
            <a:extLst>
              <a:ext uri="{FF2B5EF4-FFF2-40B4-BE49-F238E27FC236}">
                <a16:creationId xmlns:a16="http://schemas.microsoft.com/office/drawing/2014/main" id="{F7017262-EEEC-4F5E-917D-A55E68A119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80375" y="-480370"/>
            <a:ext cx="4735963" cy="5696712"/>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sp>
        <p:nvSpPr>
          <p:cNvPr id="2" name="Title 1">
            <a:extLst>
              <a:ext uri="{FF2B5EF4-FFF2-40B4-BE49-F238E27FC236}">
                <a16:creationId xmlns:a16="http://schemas.microsoft.com/office/drawing/2014/main" id="{8AB74D94-2DBD-1897-58AA-C7AFC2F2761F}"/>
              </a:ext>
            </a:extLst>
          </p:cNvPr>
          <p:cNvSpPr>
            <a:spLocks noGrp="1"/>
          </p:cNvSpPr>
          <p:nvPr>
            <p:ph type="title"/>
          </p:nvPr>
        </p:nvSpPr>
        <p:spPr>
          <a:xfrm>
            <a:off x="642519" y="1371601"/>
            <a:ext cx="4023360" cy="2671482"/>
          </a:xfrm>
        </p:spPr>
        <p:txBody>
          <a:bodyPr>
            <a:normAutofit/>
          </a:bodyPr>
          <a:lstStyle/>
          <a:p>
            <a:r>
              <a:rPr lang="en-US">
                <a:solidFill>
                  <a:srgbClr val="FFFFFF"/>
                </a:solidFill>
              </a:rPr>
              <a:t>Theories &amp; Models</a:t>
            </a:r>
          </a:p>
        </p:txBody>
      </p:sp>
      <p:cxnSp>
        <p:nvCxnSpPr>
          <p:cNvPr id="1062" name="Straight Connector 1061">
            <a:extLst>
              <a:ext uri="{FF2B5EF4-FFF2-40B4-BE49-F238E27FC236}">
                <a16:creationId xmlns:a16="http://schemas.microsoft.com/office/drawing/2014/main" id="{9A3EDAAA-869E-4AA2-A7CE-BF2C02596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8718"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512E760-5CDD-A8F2-4E72-59288941EC41}"/>
              </a:ext>
            </a:extLst>
          </p:cNvPr>
          <p:cNvSpPr>
            <a:spLocks noGrp="1"/>
          </p:cNvSpPr>
          <p:nvPr>
            <p:ph idx="1"/>
          </p:nvPr>
        </p:nvSpPr>
        <p:spPr>
          <a:xfrm>
            <a:off x="6242960" y="1031002"/>
            <a:ext cx="5288049" cy="5266922"/>
          </a:xfrm>
        </p:spPr>
        <p:txBody>
          <a:bodyPr>
            <a:normAutofit fontScale="92500" lnSpcReduction="10000"/>
          </a:bodyPr>
          <a:lstStyle/>
          <a:p>
            <a:r>
              <a:rPr lang="en-GB" sz="1900" b="1" noProof="0" dirty="0">
                <a:latin typeface="Arial" panose="020B0604020202020204" pitchFamily="34" charset="0"/>
                <a:cs typeface="Arial" panose="020B0604020202020204" pitchFamily="34" charset="0"/>
              </a:rPr>
              <a:t>Biopsychosocial Model:</a:t>
            </a:r>
            <a:r>
              <a:rPr lang="en-GB" sz="1900" noProof="0" dirty="0">
                <a:latin typeface="Arial" panose="020B0604020202020204" pitchFamily="34" charset="0"/>
                <a:cs typeface="Arial" panose="020B0604020202020204" pitchFamily="34" charset="0"/>
              </a:rPr>
              <a:t> </a:t>
            </a:r>
            <a:r>
              <a:rPr lang="en-GB" sz="1900" dirty="0">
                <a:latin typeface="Arial" panose="020B0604020202020204" pitchFamily="34" charset="0"/>
                <a:cs typeface="Arial" panose="020B0604020202020204" pitchFamily="34" charset="0"/>
              </a:rPr>
              <a:t>Because biological, psychological, and social variables influence health, preventive and holistic service design is supported (Engel, 1977).</a:t>
            </a:r>
            <a:endParaRPr lang="en-GB" sz="1900" noProof="0" dirty="0">
              <a:latin typeface="Arial" panose="020B0604020202020204" pitchFamily="34" charset="0"/>
              <a:cs typeface="Arial" panose="020B0604020202020204" pitchFamily="34" charset="0"/>
            </a:endParaRPr>
          </a:p>
          <a:p>
            <a:r>
              <a:rPr lang="en-GB" sz="1900" b="1" dirty="0">
                <a:latin typeface="Arial" panose="020B0604020202020204" pitchFamily="34" charset="0"/>
                <a:cs typeface="Arial" panose="020B0604020202020204" pitchFamily="34" charset="0"/>
              </a:rPr>
              <a:t>Ecological Model: </a:t>
            </a:r>
            <a:r>
              <a:rPr lang="en-GB" sz="1900" dirty="0">
                <a:latin typeface="Arial" panose="020B0604020202020204" pitchFamily="34" charset="0"/>
                <a:cs typeface="Arial" panose="020B0604020202020204" pitchFamily="34" charset="0"/>
              </a:rPr>
              <a:t>Individual, community, organisational, and policy levels all have an impact on health outcomes, which informs UK initiatives such as the NDPP(National Diabetes </a:t>
            </a:r>
            <a:r>
              <a:rPr lang="en-GB" sz="1900">
                <a:latin typeface="Arial" panose="020B0604020202020204" pitchFamily="34" charset="0"/>
                <a:cs typeface="Arial" panose="020B0604020202020204" pitchFamily="34" charset="0"/>
              </a:rPr>
              <a:t>Prevention Program) </a:t>
            </a:r>
            <a:r>
              <a:rPr lang="en-GB" sz="1900" dirty="0">
                <a:latin typeface="Arial" panose="020B0604020202020204" pitchFamily="34" charset="0"/>
                <a:cs typeface="Arial" panose="020B0604020202020204" pitchFamily="34" charset="0"/>
              </a:rPr>
              <a:t>(Bronfenbrenner, 1979).</a:t>
            </a:r>
          </a:p>
          <a:p>
            <a:r>
              <a:rPr lang="en-GB" b="1" dirty="0">
                <a:latin typeface="Arial" panose="020B0604020202020204" pitchFamily="34" charset="0"/>
                <a:cs typeface="Arial" panose="020B0604020202020204" pitchFamily="34" charset="0"/>
              </a:rPr>
              <a:t>Holistic Model:</a:t>
            </a:r>
            <a:br>
              <a:rPr lang="en-GB" sz="1800"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Wellbeing involves the whole person physical, mental, social and environmental needs promoting person-centred and sustainable care (Dossey and Keegan, 2016).</a:t>
            </a:r>
            <a:endParaRPr lang="en-GB" sz="1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60705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72" name="Rectangle 2071">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6450BE-89E3-859B-9B67-5276823D7692}"/>
              </a:ext>
            </a:extLst>
          </p:cNvPr>
          <p:cNvSpPr>
            <a:spLocks noGrp="1"/>
          </p:cNvSpPr>
          <p:nvPr>
            <p:ph type="title"/>
          </p:nvPr>
        </p:nvSpPr>
        <p:spPr>
          <a:xfrm>
            <a:off x="640080" y="1371600"/>
            <a:ext cx="5852160" cy="1097280"/>
          </a:xfrm>
        </p:spPr>
        <p:txBody>
          <a:bodyPr anchor="t">
            <a:normAutofit/>
          </a:bodyPr>
          <a:lstStyle/>
          <a:p>
            <a:r>
              <a:rPr lang="en-US"/>
              <a:t>Biopsychosocial Model</a:t>
            </a:r>
            <a:endParaRPr lang="en-US" dirty="0"/>
          </a:p>
        </p:txBody>
      </p:sp>
      <p:cxnSp>
        <p:nvCxnSpPr>
          <p:cNvPr id="2073" name="Straight Connector 2072">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AE619CA-7A4A-F0AE-E629-D4D92844F306}"/>
              </a:ext>
            </a:extLst>
          </p:cNvPr>
          <p:cNvSpPr>
            <a:spLocks noGrp="1"/>
          </p:cNvSpPr>
          <p:nvPr>
            <p:ph idx="1"/>
          </p:nvPr>
        </p:nvSpPr>
        <p:spPr>
          <a:xfrm>
            <a:off x="640080" y="2249906"/>
            <a:ext cx="5852160" cy="4048016"/>
          </a:xfrm>
        </p:spPr>
        <p:txBody>
          <a:bodyPr>
            <a:normAutofit/>
          </a:bodyPr>
          <a:lstStyle/>
          <a:p>
            <a:pPr marL="0" indent="0">
              <a:lnSpc>
                <a:spcPct val="110000"/>
              </a:lnSpc>
              <a:buNone/>
            </a:pPr>
            <a:r>
              <a:rPr lang="en-GB" sz="1800" dirty="0">
                <a:latin typeface="Arial" panose="020B0604020202020204" pitchFamily="34" charset="0"/>
                <a:cs typeface="Arial" panose="020B0604020202020204" pitchFamily="34" charset="0"/>
              </a:rPr>
              <a:t>The biopsychosocial model views health as the result of a combination of biological, psychological and social factors. It supports personalised and preventative care by recognising that conditions like diabetes are influenced not only by physical health but also by lifestyle, mental wellbeing and social circumstances. This approach encourages holistic service design in the NHS, promoting sustainability through early intervention and long-term behaviour change rather than relying solely on medical treatment (Engel,1977) </a:t>
            </a:r>
            <a:r>
              <a:rPr lang="en-US" sz="1800" dirty="0">
                <a:latin typeface="Arial" panose="020B0604020202020204" pitchFamily="34" charset="0"/>
                <a:cs typeface="Arial" panose="020B0604020202020204" pitchFamily="34" charset="0"/>
              </a:rPr>
              <a:t>.</a:t>
            </a:r>
            <a:endParaRPr lang="en-GB" sz="1800" dirty="0">
              <a:latin typeface="Arial" panose="020B0604020202020204" pitchFamily="34" charset="0"/>
              <a:cs typeface="Arial" panose="020B0604020202020204" pitchFamily="34" charset="0"/>
            </a:endParaRPr>
          </a:p>
        </p:txBody>
      </p:sp>
      <p:pic>
        <p:nvPicPr>
          <p:cNvPr id="2054" name="Picture 6" descr="The Biopsychosocial Model in Ketamine Therapy | Whole-Person Care |  Limitless">
            <a:extLst>
              <a:ext uri="{FF2B5EF4-FFF2-40B4-BE49-F238E27FC236}">
                <a16:creationId xmlns:a16="http://schemas.microsoft.com/office/drawing/2014/main" id="{EDC2D305-57AB-6DFD-F777-08490166C9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5937" r="36680"/>
          <a:stretch>
            <a:fillRect/>
          </a:stretch>
        </p:blipFill>
        <p:spPr bwMode="auto">
          <a:xfrm>
            <a:off x="7345680" y="10"/>
            <a:ext cx="4846320"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9025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9" name="Rectangle 308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pic>
        <p:nvPicPr>
          <p:cNvPr id="3074" name="Picture 2" descr="What is &quot;Social ecological model&quot;? A Simple and Clear Explanation">
            <a:extLst>
              <a:ext uri="{FF2B5EF4-FFF2-40B4-BE49-F238E27FC236}">
                <a16:creationId xmlns:a16="http://schemas.microsoft.com/office/drawing/2014/main" id="{A0B1DB82-6AD2-15A7-822C-A216053F62B5}"/>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l="28873" r="23572" b="1"/>
          <a:stretch>
            <a:fillRect/>
          </a:stretch>
        </p:blipFill>
        <p:spPr bwMode="auto">
          <a:xfrm>
            <a:off x="-4704" y="10"/>
            <a:ext cx="5696712" cy="6857990"/>
          </a:xfrm>
          <a:prstGeom prst="rect">
            <a:avLst/>
          </a:prstGeom>
          <a:noFill/>
          <a:extLst>
            <a:ext uri="{909E8E84-426E-40DD-AFC4-6F175D3DCCD1}">
              <a14:hiddenFill xmlns:a14="http://schemas.microsoft.com/office/drawing/2010/main">
                <a:solidFill>
                  <a:srgbClr val="FFFFFF"/>
                </a:solidFill>
              </a14:hiddenFill>
            </a:ext>
          </a:extLst>
        </p:spPr>
      </p:pic>
      <p:sp>
        <p:nvSpPr>
          <p:cNvPr id="3090" name="Rectangle 3089">
            <a:extLst>
              <a:ext uri="{FF2B5EF4-FFF2-40B4-BE49-F238E27FC236}">
                <a16:creationId xmlns:a16="http://schemas.microsoft.com/office/drawing/2014/main" id="{F7017262-EEEC-4F5E-917D-A55E68A119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80375" y="-480370"/>
            <a:ext cx="4735963" cy="5696712"/>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sp>
        <p:nvSpPr>
          <p:cNvPr id="2" name="Title 1">
            <a:extLst>
              <a:ext uri="{FF2B5EF4-FFF2-40B4-BE49-F238E27FC236}">
                <a16:creationId xmlns:a16="http://schemas.microsoft.com/office/drawing/2014/main" id="{D689DBF3-FD7E-EB98-E9FB-0679C3F96CB9}"/>
              </a:ext>
            </a:extLst>
          </p:cNvPr>
          <p:cNvSpPr>
            <a:spLocks noGrp="1"/>
          </p:cNvSpPr>
          <p:nvPr>
            <p:ph type="title"/>
          </p:nvPr>
        </p:nvSpPr>
        <p:spPr>
          <a:xfrm>
            <a:off x="642519" y="1371601"/>
            <a:ext cx="4023360" cy="2671482"/>
          </a:xfrm>
        </p:spPr>
        <p:txBody>
          <a:bodyPr>
            <a:normAutofit/>
          </a:bodyPr>
          <a:lstStyle/>
          <a:p>
            <a:r>
              <a:rPr lang="en-US">
                <a:solidFill>
                  <a:srgbClr val="FFFFFF"/>
                </a:solidFill>
              </a:rPr>
              <a:t>Ecological Model</a:t>
            </a:r>
          </a:p>
        </p:txBody>
      </p:sp>
      <p:cxnSp>
        <p:nvCxnSpPr>
          <p:cNvPr id="3091" name="Straight Connector 3090">
            <a:extLst>
              <a:ext uri="{FF2B5EF4-FFF2-40B4-BE49-F238E27FC236}">
                <a16:creationId xmlns:a16="http://schemas.microsoft.com/office/drawing/2014/main" id="{9A3EDAAA-869E-4AA2-A7CE-BF2C02596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8718"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52F993E-200C-09CA-BB2C-7234D65F308D}"/>
              </a:ext>
            </a:extLst>
          </p:cNvPr>
          <p:cNvSpPr>
            <a:spLocks noGrp="1"/>
          </p:cNvSpPr>
          <p:nvPr>
            <p:ph idx="1"/>
          </p:nvPr>
        </p:nvSpPr>
        <p:spPr>
          <a:xfrm>
            <a:off x="6242960" y="499872"/>
            <a:ext cx="5288049" cy="5798052"/>
          </a:xfrm>
        </p:spPr>
        <p:txBody>
          <a:bodyPr>
            <a:normAutofit/>
          </a:bodyPr>
          <a:lstStyle/>
          <a:p>
            <a:pPr marL="0" indent="0">
              <a:buNone/>
            </a:pPr>
            <a:r>
              <a:rPr lang="en-GB" sz="1400" b="1" dirty="0">
                <a:latin typeface="Arial" panose="020B0604020202020204" pitchFamily="34" charset="0"/>
                <a:cs typeface="Arial" panose="020B0604020202020204" pitchFamily="34" charset="0"/>
              </a:rPr>
              <a:t>Ecological Model in UK Health Practice</a:t>
            </a:r>
          </a:p>
          <a:p>
            <a:r>
              <a:rPr lang="en-GB" sz="1200" dirty="0">
                <a:latin typeface="Arial" panose="020B0604020202020204" pitchFamily="34" charset="0"/>
                <a:cs typeface="Arial" panose="020B0604020202020204" pitchFamily="34" charset="0"/>
              </a:rPr>
              <a:t>The ecological model suggests that health is influenced by multiple interacting levels from individual behaviours to family, community, organisational systems, and national policies (Bronfenbrenner, 1979).</a:t>
            </a:r>
          </a:p>
          <a:p>
            <a:r>
              <a:rPr lang="en-GB" sz="1200" dirty="0">
                <a:latin typeface="Arial" panose="020B0604020202020204" pitchFamily="34" charset="0"/>
                <a:cs typeface="Arial" panose="020B0604020202020204" pitchFamily="34" charset="0"/>
              </a:rPr>
              <a:t>In the UK, this approach guides initiatives like Making Every Contact Count (MECC) and Healthy Schools Programmes, which address lifestyle, social support, education, and wider environmental factors.</a:t>
            </a:r>
          </a:p>
          <a:p>
            <a:r>
              <a:rPr lang="en-GB" sz="1200" dirty="0">
                <a:latin typeface="Arial" panose="020B0604020202020204" pitchFamily="34" charset="0"/>
                <a:cs typeface="Arial" panose="020B0604020202020204" pitchFamily="34" charset="0"/>
              </a:rPr>
              <a:t>It reflects the aims of SDG 3 by promoting multi-level interventions that improve both personal and collective wellbeing.</a:t>
            </a:r>
          </a:p>
          <a:p>
            <a:r>
              <a:rPr lang="en-GB" sz="1200" b="1" dirty="0">
                <a:latin typeface="Arial" panose="020B0604020202020204" pitchFamily="34" charset="0"/>
                <a:cs typeface="Arial" panose="020B0604020202020204" pitchFamily="34" charset="0"/>
              </a:rPr>
              <a:t>Challenges and Critical Perspective:</a:t>
            </a:r>
          </a:p>
          <a:p>
            <a:r>
              <a:rPr lang="en-GB" sz="1200" dirty="0">
                <a:latin typeface="Arial" panose="020B0604020202020204" pitchFamily="34" charset="0"/>
                <a:cs typeface="Arial" panose="020B0604020202020204" pitchFamily="34" charset="0"/>
              </a:rPr>
              <a:t>Cross-sector coordination is difficult, as services often work in silos, limiting holistic implementation</a:t>
            </a:r>
            <a:r>
              <a:rPr lang="en-GB" sz="1200" dirty="0"/>
              <a:t>.</a:t>
            </a:r>
          </a:p>
          <a:p>
            <a:r>
              <a:rPr lang="en-GB" sz="1200" dirty="0">
                <a:latin typeface="Arial" panose="020B0604020202020204" pitchFamily="34" charset="0"/>
                <a:cs typeface="Arial" panose="020B0604020202020204" pitchFamily="34" charset="0"/>
              </a:rPr>
              <a:t>There is a risk of shifting responsibility onto individuals, while deeper structural issues like poverty, racism, or poor housing remain under-addressed.</a:t>
            </a:r>
          </a:p>
          <a:p>
            <a:r>
              <a:rPr lang="en-GB" sz="1200" dirty="0">
                <a:latin typeface="Arial" panose="020B0604020202020204" pitchFamily="34" charset="0"/>
                <a:cs typeface="Arial" panose="020B0604020202020204" pitchFamily="34" charset="0"/>
              </a:rPr>
              <a:t>Resource inequalities between communities can mean some areas benefit more than others, potentially reinforcing existing health gaps.</a:t>
            </a:r>
          </a:p>
          <a:p>
            <a:pPr marL="0" indent="0">
              <a:buNone/>
            </a:pPr>
            <a:endParaRPr lang="en-GB" sz="1400" dirty="0">
              <a:latin typeface="Arial" panose="020B0604020202020204" pitchFamily="34" charset="0"/>
              <a:cs typeface="Arial" panose="020B0604020202020204" pitchFamily="34" charset="0"/>
            </a:endParaRPr>
          </a:p>
          <a:p>
            <a:pPr marL="0" indent="0">
              <a:lnSpc>
                <a:spcPct val="110000"/>
              </a:lnSpc>
              <a:buNone/>
            </a:pPr>
            <a:endParaRPr lang="en-US" dirty="0"/>
          </a:p>
        </p:txBody>
      </p:sp>
    </p:spTree>
    <p:extLst>
      <p:ext uri="{BB962C8B-B14F-4D97-AF65-F5344CB8AC3E}">
        <p14:creationId xmlns:p14="http://schemas.microsoft.com/office/powerpoint/2010/main" val="2459268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8" name="Rectangle 2067">
            <a:extLst>
              <a:ext uri="{FF2B5EF4-FFF2-40B4-BE49-F238E27FC236}">
                <a16:creationId xmlns:a16="http://schemas.microsoft.com/office/drawing/2014/main" id="{8FCE029E-5073-4498-8104-8427AA987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sp>
        <p:nvSpPr>
          <p:cNvPr id="2" name="Title 1">
            <a:extLst>
              <a:ext uri="{FF2B5EF4-FFF2-40B4-BE49-F238E27FC236}">
                <a16:creationId xmlns:a16="http://schemas.microsoft.com/office/drawing/2014/main" id="{3A25F1E1-C870-861A-6DD3-CFFB99FE3BD7}"/>
              </a:ext>
            </a:extLst>
          </p:cNvPr>
          <p:cNvSpPr>
            <a:spLocks noGrp="1"/>
          </p:cNvSpPr>
          <p:nvPr>
            <p:ph type="title"/>
          </p:nvPr>
        </p:nvSpPr>
        <p:spPr>
          <a:xfrm>
            <a:off x="640080" y="914401"/>
            <a:ext cx="4306824" cy="1477817"/>
          </a:xfrm>
        </p:spPr>
        <p:txBody>
          <a:bodyPr>
            <a:normAutofit/>
          </a:bodyPr>
          <a:lstStyle/>
          <a:p>
            <a:pPr>
              <a:lnSpc>
                <a:spcPct val="90000"/>
              </a:lnSpc>
            </a:pPr>
            <a:r>
              <a:rPr lang="en-US" sz="3400"/>
              <a:t>Holistic Model in Health &amp; Social Care</a:t>
            </a:r>
          </a:p>
        </p:txBody>
      </p:sp>
      <p:pic>
        <p:nvPicPr>
          <p:cNvPr id="2050" name="Picture 2" descr="Holistic Health Approach: Integrating a Holistic Health Approach into  Direct Primary Care - FasterCapital">
            <a:extLst>
              <a:ext uri="{FF2B5EF4-FFF2-40B4-BE49-F238E27FC236}">
                <a16:creationId xmlns:a16="http://schemas.microsoft.com/office/drawing/2014/main" id="{566D6AE3-5EC2-9945-EFB5-AEB74B80D4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341" r="21235" b="-1"/>
          <a:stretch>
            <a:fillRect/>
          </a:stretch>
        </p:blipFill>
        <p:spPr bwMode="auto">
          <a:xfrm>
            <a:off x="0" y="2392218"/>
            <a:ext cx="5230367" cy="3911033"/>
          </a:xfrm>
          <a:prstGeom prst="rect">
            <a:avLst/>
          </a:prstGeom>
          <a:noFill/>
          <a:extLst>
            <a:ext uri="{909E8E84-426E-40DD-AFC4-6F175D3DCCD1}">
              <a14:hiddenFill xmlns:a14="http://schemas.microsoft.com/office/drawing/2010/main">
                <a:solidFill>
                  <a:srgbClr val="FFFFFF"/>
                </a:solidFill>
              </a14:hiddenFill>
            </a:ext>
          </a:extLst>
        </p:spPr>
      </p:pic>
      <p:cxnSp>
        <p:nvCxnSpPr>
          <p:cNvPr id="2069" name="Straight Connector 2068">
            <a:extLst>
              <a:ext uri="{FF2B5EF4-FFF2-40B4-BE49-F238E27FC236}">
                <a16:creationId xmlns:a16="http://schemas.microsoft.com/office/drawing/2014/main" id="{BEFF515C-2521-4964-9DAC-2BFB8EC86A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0" y="6274446"/>
            <a:ext cx="4946904" cy="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7AB245B-2AD6-989B-D860-3B8EB8537346}"/>
              </a:ext>
            </a:extLst>
          </p:cNvPr>
          <p:cNvSpPr>
            <a:spLocks noGrp="1"/>
          </p:cNvSpPr>
          <p:nvPr>
            <p:ph idx="1"/>
          </p:nvPr>
        </p:nvSpPr>
        <p:spPr>
          <a:xfrm>
            <a:off x="5641848" y="697240"/>
            <a:ext cx="6226614" cy="5606011"/>
          </a:xfrm>
        </p:spPr>
        <p:txBody>
          <a:bodyPr>
            <a:normAutofit/>
          </a:bodyPr>
          <a:lstStyle/>
          <a:p>
            <a:pPr>
              <a:lnSpc>
                <a:spcPct val="110000"/>
              </a:lnSpc>
            </a:pPr>
            <a:r>
              <a:rPr lang="en-GB" sz="1400">
                <a:latin typeface="Arial" panose="020B0604020202020204" pitchFamily="34" charset="0"/>
                <a:cs typeface="Arial" panose="020B0604020202020204" pitchFamily="34" charset="0"/>
              </a:rPr>
              <a:t>The holistic model views health as a combination of physical, mental, emotional, social, and environmental wellbeing.</a:t>
            </a:r>
          </a:p>
          <a:p>
            <a:pPr>
              <a:lnSpc>
                <a:spcPct val="110000"/>
              </a:lnSpc>
            </a:pPr>
            <a:r>
              <a:rPr lang="en-GB" sz="1400">
                <a:latin typeface="Arial" panose="020B0604020202020204" pitchFamily="34" charset="0"/>
                <a:cs typeface="Arial" panose="020B0604020202020204" pitchFamily="34" charset="0"/>
              </a:rPr>
              <a:t>It underpins person-centred care, prevention strategies, and self-management approaches, commonly used for long-term conditions in UK services</a:t>
            </a:r>
            <a:r>
              <a:rPr lang="en-GB" sz="1400"/>
              <a:t>.</a:t>
            </a:r>
          </a:p>
          <a:p>
            <a:pPr>
              <a:lnSpc>
                <a:spcPct val="110000"/>
              </a:lnSpc>
            </a:pPr>
            <a:r>
              <a:rPr lang="en-GB" sz="1400">
                <a:latin typeface="Arial" panose="020B0604020202020204" pitchFamily="34" charset="0"/>
                <a:cs typeface="Arial" panose="020B0604020202020204" pitchFamily="34" charset="0"/>
              </a:rPr>
              <a:t>By treating the whole person rather than just the illness, it supports wellbeing, sustainability, and service adaptability, aligning with SDG </a:t>
            </a:r>
            <a:r>
              <a:rPr lang="en-GB" sz="1400" err="1">
                <a:latin typeface="Arial" panose="020B0604020202020204" pitchFamily="34" charset="0"/>
                <a:cs typeface="Arial" panose="020B0604020202020204" pitchFamily="34" charset="0"/>
              </a:rPr>
              <a:t>priorites</a:t>
            </a:r>
            <a:r>
              <a:rPr lang="en-GB" sz="1400">
                <a:latin typeface="Arial" panose="020B0604020202020204" pitchFamily="34" charset="0"/>
                <a:cs typeface="Arial" panose="020B0604020202020204" pitchFamily="34" charset="0"/>
              </a:rPr>
              <a:t> on health equity and resilience</a:t>
            </a:r>
            <a:r>
              <a:rPr lang="en-GB" sz="1400"/>
              <a:t>.</a:t>
            </a:r>
          </a:p>
          <a:p>
            <a:pPr>
              <a:lnSpc>
                <a:spcPct val="110000"/>
              </a:lnSpc>
            </a:pPr>
            <a:r>
              <a:rPr lang="en-GB" sz="1400" b="1">
                <a:latin typeface="Arial" panose="020B0604020202020204" pitchFamily="34" charset="0"/>
                <a:cs typeface="Arial" panose="020B0604020202020204" pitchFamily="34" charset="0"/>
              </a:rPr>
              <a:t>Critical Perspective:</a:t>
            </a:r>
          </a:p>
          <a:p>
            <a:pPr>
              <a:lnSpc>
                <a:spcPct val="110000"/>
              </a:lnSpc>
            </a:pPr>
            <a:r>
              <a:rPr lang="en-GB" sz="1400">
                <a:latin typeface="Arial" panose="020B0604020202020204" pitchFamily="34" charset="0"/>
                <a:cs typeface="Arial" panose="020B0604020202020204" pitchFamily="34" charset="0"/>
              </a:rPr>
              <a:t>While widely promoted, true holistic care can be difficult to implement in systems constrained by time pressures, staff shortages, and medicalised cultures.</a:t>
            </a:r>
          </a:p>
          <a:p>
            <a:pPr>
              <a:lnSpc>
                <a:spcPct val="110000"/>
              </a:lnSpc>
            </a:pPr>
            <a:r>
              <a:rPr lang="en-GB" sz="1400">
                <a:latin typeface="Arial" panose="020B0604020202020204" pitchFamily="34" charset="0"/>
                <a:cs typeface="Arial" panose="020B0604020202020204" pitchFamily="34" charset="0"/>
              </a:rPr>
              <a:t>There is a risk of overemphasising individual responsibility, potentially overlooking structural barriers such as poverty, discrimination, or limited access to services.</a:t>
            </a:r>
          </a:p>
          <a:p>
            <a:pPr>
              <a:lnSpc>
                <a:spcPct val="110000"/>
              </a:lnSpc>
            </a:pPr>
            <a:r>
              <a:rPr lang="en-GB" sz="1400">
                <a:latin typeface="Arial" panose="020B0604020202020204" pitchFamily="34" charset="0"/>
                <a:cs typeface="Arial" panose="020B0604020202020204" pitchFamily="34" charset="0"/>
              </a:rPr>
              <a:t>Measuring “holistic outcomes” is challenging, making it harder to justify investment compared to more clinical, disease-focused interventions (Dossey and Keegan, 2016).</a:t>
            </a:r>
          </a:p>
          <a:p>
            <a:pPr>
              <a:lnSpc>
                <a:spcPct val="110000"/>
              </a:lnSpc>
            </a:pPr>
            <a:endParaRPr lang="en-GB" sz="1400">
              <a:latin typeface="Arial" panose="020B0604020202020204" pitchFamily="34" charset="0"/>
              <a:cs typeface="Arial" panose="020B0604020202020204" pitchFamily="34" charset="0"/>
            </a:endParaRPr>
          </a:p>
          <a:p>
            <a:pPr>
              <a:lnSpc>
                <a:spcPct val="110000"/>
              </a:lnSpc>
            </a:pPr>
            <a:endParaRPr lang="en-US" sz="1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907512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06" name="Rectangle 3105">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pic>
        <p:nvPicPr>
          <p:cNvPr id="3074" name="Picture 2" descr="8+ Thousand Uk Policy Royalty-Free Images, Stock Photos &amp; Pictures |  Shutterstock">
            <a:extLst>
              <a:ext uri="{FF2B5EF4-FFF2-40B4-BE49-F238E27FC236}">
                <a16:creationId xmlns:a16="http://schemas.microsoft.com/office/drawing/2014/main" id="{933F0222-F3CA-4FC7-C8D7-EF4520EFB089}"/>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l="19012" r="13960" b="1"/>
          <a:stretch>
            <a:fillRect/>
          </a:stretch>
        </p:blipFill>
        <p:spPr bwMode="auto">
          <a:xfrm>
            <a:off x="-4704" y="10"/>
            <a:ext cx="5696712" cy="6857990"/>
          </a:xfrm>
          <a:prstGeom prst="rect">
            <a:avLst/>
          </a:prstGeom>
          <a:noFill/>
          <a:extLst>
            <a:ext uri="{909E8E84-426E-40DD-AFC4-6F175D3DCCD1}">
              <a14:hiddenFill xmlns:a14="http://schemas.microsoft.com/office/drawing/2010/main">
                <a:solidFill>
                  <a:srgbClr val="FFFFFF"/>
                </a:solidFill>
              </a14:hiddenFill>
            </a:ext>
          </a:extLst>
        </p:spPr>
      </p:pic>
      <p:sp>
        <p:nvSpPr>
          <p:cNvPr id="3107" name="Rectangle 3106">
            <a:extLst>
              <a:ext uri="{FF2B5EF4-FFF2-40B4-BE49-F238E27FC236}">
                <a16:creationId xmlns:a16="http://schemas.microsoft.com/office/drawing/2014/main" id="{F7017262-EEEC-4F5E-917D-A55E68A119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80375" y="-480370"/>
            <a:ext cx="4735963" cy="5696712"/>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sp>
        <p:nvSpPr>
          <p:cNvPr id="2" name="Title 1">
            <a:extLst>
              <a:ext uri="{FF2B5EF4-FFF2-40B4-BE49-F238E27FC236}">
                <a16:creationId xmlns:a16="http://schemas.microsoft.com/office/drawing/2014/main" id="{B06F64EC-B868-AF93-541F-D647EF65EA26}"/>
              </a:ext>
            </a:extLst>
          </p:cNvPr>
          <p:cNvSpPr>
            <a:spLocks noGrp="1"/>
          </p:cNvSpPr>
          <p:nvPr>
            <p:ph type="title"/>
          </p:nvPr>
        </p:nvSpPr>
        <p:spPr>
          <a:xfrm>
            <a:off x="642519" y="1371601"/>
            <a:ext cx="4023360" cy="2671482"/>
          </a:xfrm>
        </p:spPr>
        <p:txBody>
          <a:bodyPr>
            <a:normAutofit/>
          </a:bodyPr>
          <a:lstStyle/>
          <a:p>
            <a:r>
              <a:rPr lang="en-US">
                <a:solidFill>
                  <a:srgbClr val="FFFFFF"/>
                </a:solidFill>
              </a:rPr>
              <a:t>Policy and Legislation</a:t>
            </a:r>
          </a:p>
        </p:txBody>
      </p:sp>
      <p:cxnSp>
        <p:nvCxnSpPr>
          <p:cNvPr id="3108" name="Straight Connector 3107">
            <a:extLst>
              <a:ext uri="{FF2B5EF4-FFF2-40B4-BE49-F238E27FC236}">
                <a16:creationId xmlns:a16="http://schemas.microsoft.com/office/drawing/2014/main" id="{9A3EDAAA-869E-4AA2-A7CE-BF2C02596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8718"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EA11CB1-F001-713B-9C66-A937151C731C}"/>
              </a:ext>
            </a:extLst>
          </p:cNvPr>
          <p:cNvSpPr>
            <a:spLocks noGrp="1"/>
          </p:cNvSpPr>
          <p:nvPr>
            <p:ph idx="1"/>
          </p:nvPr>
        </p:nvSpPr>
        <p:spPr>
          <a:xfrm>
            <a:off x="6242960" y="1031002"/>
            <a:ext cx="5288049" cy="5266922"/>
          </a:xfrm>
        </p:spPr>
        <p:txBody>
          <a:bodyPr>
            <a:normAutofit/>
          </a:bodyPr>
          <a:lstStyle/>
          <a:p>
            <a:pPr>
              <a:lnSpc>
                <a:spcPct val="110000"/>
              </a:lnSpc>
            </a:pPr>
            <a:r>
              <a:rPr lang="en-GB" sz="1400" dirty="0">
                <a:latin typeface="Arial" panose="020B0604020202020204" pitchFamily="34" charset="0"/>
                <a:cs typeface="Arial" panose="020B0604020202020204" pitchFamily="34" charset="0"/>
              </a:rPr>
              <a:t>WHO’s Health in All Policies (</a:t>
            </a:r>
            <a:r>
              <a:rPr lang="en-GB" sz="1400" dirty="0" err="1">
                <a:latin typeface="Arial" panose="020B0604020202020204" pitchFamily="34" charset="0"/>
                <a:cs typeface="Arial" panose="020B0604020202020204" pitchFamily="34" charset="0"/>
              </a:rPr>
              <a:t>HiAP</a:t>
            </a:r>
            <a:r>
              <a:rPr lang="en-GB" sz="1400" dirty="0">
                <a:latin typeface="Arial" panose="020B0604020202020204" pitchFamily="34" charset="0"/>
                <a:cs typeface="Arial" panose="020B0604020202020204" pitchFamily="34" charset="0"/>
              </a:rPr>
              <a:t>) encourages UK policymakers to consider health impacts across sectors like housing, transport, and education (WHO, 2014).</a:t>
            </a:r>
          </a:p>
          <a:p>
            <a:pPr>
              <a:lnSpc>
                <a:spcPct val="110000"/>
              </a:lnSpc>
            </a:pPr>
            <a:r>
              <a:rPr lang="en-GB" sz="1400" dirty="0">
                <a:latin typeface="Arial" panose="020B0604020202020204" pitchFamily="34" charset="0"/>
                <a:cs typeface="Arial" panose="020B0604020202020204" pitchFamily="34" charset="0"/>
              </a:rPr>
              <a:t>The NHS Long Term Plan (2019) prioritises prevention, mental health support, digital access, and health inequality reduction, promoting Integrated Care Systems (ICSs).</a:t>
            </a:r>
          </a:p>
          <a:p>
            <a:pPr>
              <a:lnSpc>
                <a:spcPct val="110000"/>
              </a:lnSpc>
            </a:pPr>
            <a:r>
              <a:rPr lang="en-GB" sz="1400" dirty="0">
                <a:latin typeface="Arial" panose="020B0604020202020204" pitchFamily="34" charset="0"/>
                <a:cs typeface="Arial" panose="020B0604020202020204" pitchFamily="34" charset="0"/>
              </a:rPr>
              <a:t>The Health and Care Act 2022 formalises ICSs to strengthen collaboration between health and social care services(UK Government, 2022).</a:t>
            </a:r>
          </a:p>
          <a:p>
            <a:pPr>
              <a:lnSpc>
                <a:spcPct val="110000"/>
              </a:lnSpc>
            </a:pPr>
            <a:r>
              <a:rPr lang="en-GB" sz="1400" dirty="0">
                <a:latin typeface="Arial" panose="020B0604020202020204" pitchFamily="34" charset="0"/>
                <a:cs typeface="Arial" panose="020B0604020202020204" pitchFamily="34" charset="0"/>
              </a:rPr>
              <a:t>The Care Act 2014 and Equality Act 2010 ensure inclusion, personalisation, and protection from discrimination in service delivery (HM Government, 2010, Department of Health, 2014).</a:t>
            </a:r>
          </a:p>
          <a:p>
            <a:pPr>
              <a:lnSpc>
                <a:spcPct val="110000"/>
              </a:lnSpc>
            </a:pPr>
            <a:r>
              <a:rPr lang="en-GB" sz="1400" dirty="0">
                <a:latin typeface="Arial" panose="020B0604020202020204" pitchFamily="34" charset="0"/>
                <a:cs typeface="Arial" panose="020B0604020202020204" pitchFamily="34" charset="0"/>
              </a:rPr>
              <a:t>UK health practice is shaped by neoliberal ideologies of personal responsibility, balanced by growing emphasis on holistic and biopsychosocial care, with social justice and sustainability driving policy focus (Bambra, 2022).</a:t>
            </a:r>
          </a:p>
          <a:p>
            <a:pPr marL="0" indent="0">
              <a:lnSpc>
                <a:spcPct val="110000"/>
              </a:lnSpc>
              <a:buNone/>
            </a:pP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15569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59" name="Rectangle 4158">
            <a:extLst>
              <a:ext uri="{FF2B5EF4-FFF2-40B4-BE49-F238E27FC236}">
                <a16:creationId xmlns:a16="http://schemas.microsoft.com/office/drawing/2014/main" id="{8FCE029E-5073-4498-8104-8427AA987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sp useBgFill="1">
        <p:nvSpPr>
          <p:cNvPr id="4140" name="Rectangle 4139">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137" name="Rectangle 4136">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125" name="Rectangle 4124">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E02493-5896-38A3-A71C-525017686EAC}"/>
              </a:ext>
            </a:extLst>
          </p:cNvPr>
          <p:cNvSpPr>
            <a:spLocks noGrp="1"/>
          </p:cNvSpPr>
          <p:nvPr>
            <p:ph type="title"/>
          </p:nvPr>
        </p:nvSpPr>
        <p:spPr>
          <a:xfrm>
            <a:off x="640080" y="914401"/>
            <a:ext cx="4306824" cy="1477817"/>
          </a:xfrm>
        </p:spPr>
        <p:txBody>
          <a:bodyPr anchor="t">
            <a:normAutofit/>
          </a:bodyPr>
          <a:lstStyle/>
          <a:p>
            <a:r>
              <a:rPr lang="en-US" sz="3700"/>
              <a:t>Examples and Case Studies</a:t>
            </a:r>
          </a:p>
        </p:txBody>
      </p:sp>
      <p:cxnSp>
        <p:nvCxnSpPr>
          <p:cNvPr id="4141" name="Straight Connector 4140">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4098" name="Picture 2" descr="Three domains of public health">
            <a:extLst>
              <a:ext uri="{FF2B5EF4-FFF2-40B4-BE49-F238E27FC236}">
                <a16:creationId xmlns:a16="http://schemas.microsoft.com/office/drawing/2014/main" id="{2F1180E2-39FD-31EE-1F98-D93D45F324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643" r="3843" b="-1"/>
          <a:stretch>
            <a:fillRect/>
          </a:stretch>
        </p:blipFill>
        <p:spPr bwMode="auto">
          <a:xfrm>
            <a:off x="1" y="2613892"/>
            <a:ext cx="4946906" cy="3689359"/>
          </a:xfrm>
          <a:prstGeom prst="rect">
            <a:avLst/>
          </a:prstGeom>
          <a:noFill/>
          <a:extLst>
            <a:ext uri="{909E8E84-426E-40DD-AFC4-6F175D3DCCD1}">
              <a14:hiddenFill xmlns:a14="http://schemas.microsoft.com/office/drawing/2010/main">
                <a:solidFill>
                  <a:srgbClr val="FFFFFF"/>
                </a:solidFill>
              </a14:hiddenFill>
            </a:ext>
          </a:extLst>
        </p:spPr>
      </p:pic>
      <p:cxnSp>
        <p:nvCxnSpPr>
          <p:cNvPr id="4160" name="Straight Connector 4159">
            <a:extLst>
              <a:ext uri="{FF2B5EF4-FFF2-40B4-BE49-F238E27FC236}">
                <a16:creationId xmlns:a16="http://schemas.microsoft.com/office/drawing/2014/main" id="{BEFF515C-2521-4964-9DAC-2BFB8EC86A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0" y="6274446"/>
            <a:ext cx="4946904" cy="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B12D5ED-0364-A826-B5C7-763CEFE0E816}"/>
              </a:ext>
            </a:extLst>
          </p:cNvPr>
          <p:cNvSpPr>
            <a:spLocks noGrp="1"/>
          </p:cNvSpPr>
          <p:nvPr>
            <p:ph idx="1"/>
          </p:nvPr>
        </p:nvSpPr>
        <p:spPr>
          <a:xfrm>
            <a:off x="5641848" y="1014984"/>
            <a:ext cx="5889161" cy="5288267"/>
          </a:xfrm>
        </p:spPr>
        <p:txBody>
          <a:bodyPr>
            <a:normAutofit/>
          </a:bodyPr>
          <a:lstStyle/>
          <a:p>
            <a:pPr>
              <a:lnSpc>
                <a:spcPct val="110000"/>
              </a:lnSpc>
            </a:pPr>
            <a:r>
              <a:rPr lang="en-GB" sz="1300" b="1" dirty="0">
                <a:latin typeface="Arial" panose="020B0604020202020204" pitchFamily="34" charset="0"/>
                <a:cs typeface="Arial" panose="020B0604020202020204" pitchFamily="34" charset="0"/>
              </a:rPr>
              <a:t>NHS Diabetes Prevention Programme (NDPP) – Explained with Health Belief Model:</a:t>
            </a:r>
          </a:p>
          <a:p>
            <a:pPr>
              <a:lnSpc>
                <a:spcPct val="110000"/>
              </a:lnSpc>
            </a:pPr>
            <a:r>
              <a:rPr lang="en-GB" sz="1300" dirty="0">
                <a:latin typeface="Arial" panose="020B0604020202020204" pitchFamily="34" charset="0"/>
                <a:cs typeface="Arial" panose="020B0604020202020204" pitchFamily="34" charset="0"/>
              </a:rPr>
              <a:t>The NHS Diabetes Prevention Programme reduces the risk of Type 2 diabetes through education, lifestyle coaching, and physical activity support, aligning with SDG 3 by improving long-term health and reducing inequalities (Public Health England, 2020).</a:t>
            </a:r>
          </a:p>
          <a:p>
            <a:pPr>
              <a:lnSpc>
                <a:spcPct val="110000"/>
              </a:lnSpc>
            </a:pPr>
            <a:r>
              <a:rPr lang="en-GB" sz="1300" dirty="0">
                <a:latin typeface="Arial" panose="020B0604020202020204" pitchFamily="34" charset="0"/>
                <a:cs typeface="Arial" panose="020B0604020202020204" pitchFamily="34" charset="0"/>
              </a:rPr>
              <a:t>Using the Health Belief Model, participants are more likely to engage when they:</a:t>
            </a:r>
          </a:p>
          <a:p>
            <a:pPr>
              <a:lnSpc>
                <a:spcPct val="110000"/>
              </a:lnSpc>
            </a:pPr>
            <a:r>
              <a:rPr lang="en-GB" sz="1300" dirty="0">
                <a:latin typeface="Arial" panose="020B0604020202020204" pitchFamily="34" charset="0"/>
                <a:cs typeface="Arial" panose="020B0604020202020204" pitchFamily="34" charset="0"/>
              </a:rPr>
              <a:t>Perceive high personal risk (susceptibility) and understand serious consequences (severity).</a:t>
            </a:r>
          </a:p>
          <a:p>
            <a:pPr>
              <a:lnSpc>
                <a:spcPct val="110000"/>
              </a:lnSpc>
            </a:pPr>
            <a:r>
              <a:rPr lang="en-GB" sz="1300" dirty="0">
                <a:latin typeface="Arial" panose="020B0604020202020204" pitchFamily="34" charset="0"/>
                <a:cs typeface="Arial" panose="020B0604020202020204" pitchFamily="34" charset="0"/>
              </a:rPr>
              <a:t>Believe the benefits outweigh the effort, </a:t>
            </a:r>
          </a:p>
          <a:p>
            <a:pPr>
              <a:lnSpc>
                <a:spcPct val="110000"/>
              </a:lnSpc>
            </a:pPr>
            <a:r>
              <a:rPr lang="en-GB" sz="1300" dirty="0">
                <a:latin typeface="Arial" panose="020B0604020202020204" pitchFamily="34" charset="0"/>
                <a:cs typeface="Arial" panose="020B0604020202020204" pitchFamily="34" charset="0"/>
              </a:rPr>
              <a:t>Experience fewer barriers through accessible sessions and digital options.</a:t>
            </a:r>
          </a:p>
          <a:p>
            <a:pPr>
              <a:lnSpc>
                <a:spcPct val="110000"/>
              </a:lnSpc>
            </a:pPr>
            <a:r>
              <a:rPr lang="en-GB" sz="1300" dirty="0">
                <a:latin typeface="Arial" panose="020B0604020202020204" pitchFamily="34" charset="0"/>
                <a:cs typeface="Arial" panose="020B0604020202020204" pitchFamily="34" charset="0"/>
              </a:rPr>
              <a:t>Cues to action like GP referrals and community messaging, along with goal-setting support, build self-efficacy.</a:t>
            </a:r>
          </a:p>
          <a:p>
            <a:pPr>
              <a:lnSpc>
                <a:spcPct val="110000"/>
              </a:lnSpc>
            </a:pPr>
            <a:r>
              <a:rPr lang="en-GB" sz="1300" dirty="0">
                <a:latin typeface="Arial" panose="020B0604020202020204" pitchFamily="34" charset="0"/>
                <a:cs typeface="Arial" panose="020B0604020202020204" pitchFamily="34" charset="0"/>
              </a:rPr>
              <a:t>Evaluation shows behaviour change is working over 50% of participants achieve 3–5kg weight loss, significantly reducing diabetes risk (NHS England, 2023).</a:t>
            </a:r>
            <a:br>
              <a:rPr lang="en-GB" sz="1300" dirty="0"/>
            </a:br>
            <a:endParaRPr lang="en-US" sz="1300" dirty="0">
              <a:latin typeface="Arial" panose="020B0604020202020204" pitchFamily="34" charset="0"/>
              <a:cs typeface="Arial" panose="020B0604020202020204" pitchFamily="34" charset="0"/>
            </a:endParaRPr>
          </a:p>
        </p:txBody>
      </p:sp>
      <p:cxnSp>
        <p:nvCxnSpPr>
          <p:cNvPr id="4138" name="Straight Connector 4137">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80905" y="1031005"/>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4126" name="Straight Connector 4125">
            <a:extLst>
              <a:ext uri="{FF2B5EF4-FFF2-40B4-BE49-F238E27FC236}">
                <a16:creationId xmlns:a16="http://schemas.microsoft.com/office/drawing/2014/main" id="{08052531-D50B-3899-B150-D05525F4F2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0" y="6267922"/>
            <a:ext cx="4416552" cy="1"/>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95786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406BD704-01C2-4341-B99A-116CC7EC56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122" name="Picture 2" descr="Diversity And Inclusion | The King's Fund">
            <a:extLst>
              <a:ext uri="{FF2B5EF4-FFF2-40B4-BE49-F238E27FC236}">
                <a16:creationId xmlns:a16="http://schemas.microsoft.com/office/drawing/2014/main" id="{86172A45-744C-E516-B866-5DF11DD06B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9274"/>
          <a:stretch>
            <a:fillRect/>
          </a:stretch>
        </p:blipFill>
        <p:spPr bwMode="auto">
          <a:xfrm>
            <a:off x="20" y="-92111"/>
            <a:ext cx="12191980" cy="6950111"/>
          </a:xfrm>
          <a:prstGeom prst="rect">
            <a:avLst/>
          </a:prstGeom>
          <a:noFill/>
          <a:extLst>
            <a:ext uri="{909E8E84-426E-40DD-AFC4-6F175D3DCCD1}">
              <a14:hiddenFill xmlns:a14="http://schemas.microsoft.com/office/drawing/2010/main">
                <a:solidFill>
                  <a:srgbClr val="FFFFFF"/>
                </a:solidFill>
              </a14:hiddenFill>
            </a:ext>
          </a:extLst>
        </p:spPr>
      </p:pic>
      <p:sp useBgFill="1">
        <p:nvSpPr>
          <p:cNvPr id="5129" name="Rectangle 5128">
            <a:extLst>
              <a:ext uri="{FF2B5EF4-FFF2-40B4-BE49-F238E27FC236}">
                <a16:creationId xmlns:a16="http://schemas.microsoft.com/office/drawing/2014/main" id="{0225C01B-A296-4FAA-AA46-794F27DF69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94" y="979075"/>
            <a:ext cx="5777024" cy="5074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CEC810D-B66B-3E87-9EF9-43E7B74211B1}"/>
              </a:ext>
            </a:extLst>
          </p:cNvPr>
          <p:cNvSpPr>
            <a:spLocks noGrp="1"/>
          </p:cNvSpPr>
          <p:nvPr>
            <p:ph type="title"/>
          </p:nvPr>
        </p:nvSpPr>
        <p:spPr>
          <a:xfrm>
            <a:off x="1049451" y="1352492"/>
            <a:ext cx="4665540" cy="1143000"/>
          </a:xfrm>
        </p:spPr>
        <p:txBody>
          <a:bodyPr anchor="t">
            <a:normAutofit fontScale="90000"/>
          </a:bodyPr>
          <a:lstStyle/>
          <a:p>
            <a:r>
              <a:rPr lang="en-GB" dirty="0"/>
              <a:t>Equality and Access</a:t>
            </a:r>
          </a:p>
        </p:txBody>
      </p:sp>
      <p:cxnSp>
        <p:nvCxnSpPr>
          <p:cNvPr id="5131" name="Straight Connector 5130">
            <a:extLst>
              <a:ext uri="{FF2B5EF4-FFF2-40B4-BE49-F238E27FC236}">
                <a16:creationId xmlns:a16="http://schemas.microsoft.com/office/drawing/2014/main" id="{62713E66-598D-4B8A-9D2A-67C7AF46EF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85673" y="979075"/>
            <a:ext cx="0" cy="507492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A21D7B1-474E-682A-3923-DF60D886039E}"/>
              </a:ext>
            </a:extLst>
          </p:cNvPr>
          <p:cNvSpPr>
            <a:spLocks noGrp="1"/>
          </p:cNvSpPr>
          <p:nvPr>
            <p:ph idx="1"/>
          </p:nvPr>
        </p:nvSpPr>
        <p:spPr>
          <a:xfrm>
            <a:off x="1049454" y="2621280"/>
            <a:ext cx="4665546" cy="3098987"/>
          </a:xfrm>
        </p:spPr>
        <p:txBody>
          <a:bodyPr>
            <a:normAutofit/>
          </a:bodyPr>
          <a:lstStyle/>
          <a:p>
            <a:pPr>
              <a:lnSpc>
                <a:spcPct val="110000"/>
              </a:lnSpc>
            </a:pPr>
            <a:r>
              <a:rPr lang="en-GB" sz="1100" dirty="0">
                <a:latin typeface="Arial" panose="020B0604020202020204" pitchFamily="34" charset="0"/>
                <a:cs typeface="Arial" panose="020B0604020202020204" pitchFamily="34" charset="0"/>
              </a:rPr>
              <a:t>Barriers to quality access include cultural and language differences, digital exclusion, and mistrust of services  leading to late diagnosis and lower engagement in prevention programmes (</a:t>
            </a:r>
            <a:r>
              <a:rPr lang="en-GB" sz="1100" dirty="0" err="1">
                <a:latin typeface="Arial" panose="020B0604020202020204" pitchFamily="34" charset="0"/>
                <a:cs typeface="Arial" panose="020B0604020202020204" pitchFamily="34" charset="0"/>
              </a:rPr>
              <a:t>Nazroo</a:t>
            </a:r>
            <a:r>
              <a:rPr lang="en-GB" sz="1100" dirty="0">
                <a:latin typeface="Arial" panose="020B0604020202020204" pitchFamily="34" charset="0"/>
                <a:cs typeface="Arial" panose="020B0604020202020204" pitchFamily="34" charset="0"/>
              </a:rPr>
              <a:t> et al., 2020).</a:t>
            </a:r>
          </a:p>
          <a:p>
            <a:pPr>
              <a:lnSpc>
                <a:spcPct val="110000"/>
              </a:lnSpc>
            </a:pPr>
            <a:r>
              <a:rPr lang="en-GB" sz="1100" dirty="0">
                <a:latin typeface="Arial" panose="020B0604020202020204" pitchFamily="34" charset="0"/>
                <a:cs typeface="Arial" panose="020B0604020202020204" pitchFamily="34" charset="0"/>
              </a:rPr>
              <a:t>Equality in health involves ensuring fair access, treatment, and outcomes regardless of race, gender, disability, age, or socioeconomic status.</a:t>
            </a:r>
          </a:p>
          <a:p>
            <a:pPr>
              <a:lnSpc>
                <a:spcPct val="110000"/>
              </a:lnSpc>
            </a:pPr>
            <a:r>
              <a:rPr lang="en-GB" sz="1100" dirty="0">
                <a:latin typeface="Arial" panose="020B0604020202020204" pitchFamily="34" charset="0"/>
                <a:cs typeface="Arial" panose="020B0604020202020204" pitchFamily="34" charset="0"/>
              </a:rPr>
              <a:t>Culturally tailored programmes like HEAL-D improve engagement among African-Caribbean communities by providing relevant lifestyle education and diabetes prevention support.</a:t>
            </a:r>
          </a:p>
          <a:p>
            <a:pPr>
              <a:lnSpc>
                <a:spcPct val="110000"/>
              </a:lnSpc>
            </a:pPr>
            <a:r>
              <a:rPr lang="en-GB" sz="1100" dirty="0">
                <a:latin typeface="Arial" panose="020B0604020202020204" pitchFamily="34" charset="0"/>
                <a:cs typeface="Arial" panose="020B0604020202020204" pitchFamily="34" charset="0"/>
              </a:rPr>
              <a:t>Policies such as Public Health England guidance and the NHS Workforce Race Equality Standard (WRES)promote service fairness, representation, and accountability across healthcare (Public Health England, 2020; NHS England, 2023).</a:t>
            </a:r>
          </a:p>
        </p:txBody>
      </p:sp>
    </p:spTree>
    <p:extLst>
      <p:ext uri="{BB962C8B-B14F-4D97-AF65-F5344CB8AC3E}">
        <p14:creationId xmlns:p14="http://schemas.microsoft.com/office/powerpoint/2010/main" val="16725825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9" name="Rectangle 615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pic>
        <p:nvPicPr>
          <p:cNvPr id="6146" name="Picture 2" descr="SDG 3: Ensure healthy lives and promote wellbeing for all at all ages |  SAICA">
            <a:extLst>
              <a:ext uri="{FF2B5EF4-FFF2-40B4-BE49-F238E27FC236}">
                <a16:creationId xmlns:a16="http://schemas.microsoft.com/office/drawing/2014/main" id="{2644B9CE-40A9-3ECF-78B6-CDB315837A42}"/>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r="1" b="14829"/>
          <a:stretch>
            <a:fillRect/>
          </a:stretch>
        </p:blipFill>
        <p:spPr bwMode="auto">
          <a:xfrm>
            <a:off x="-4704" y="10"/>
            <a:ext cx="5696712" cy="6857990"/>
          </a:xfrm>
          <a:prstGeom prst="rect">
            <a:avLst/>
          </a:prstGeom>
          <a:noFill/>
          <a:extLst>
            <a:ext uri="{909E8E84-426E-40DD-AFC4-6F175D3DCCD1}">
              <a14:hiddenFill xmlns:a14="http://schemas.microsoft.com/office/drawing/2010/main">
                <a:solidFill>
                  <a:srgbClr val="FFFFFF"/>
                </a:solidFill>
              </a14:hiddenFill>
            </a:ext>
          </a:extLst>
        </p:spPr>
      </p:pic>
      <p:sp>
        <p:nvSpPr>
          <p:cNvPr id="6160" name="Rectangle 6159">
            <a:extLst>
              <a:ext uri="{FF2B5EF4-FFF2-40B4-BE49-F238E27FC236}">
                <a16:creationId xmlns:a16="http://schemas.microsoft.com/office/drawing/2014/main" id="{F7017262-EEEC-4F5E-917D-A55E68A119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80375" y="-480370"/>
            <a:ext cx="4735963" cy="5696712"/>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sp>
        <p:nvSpPr>
          <p:cNvPr id="2" name="Title 1">
            <a:extLst>
              <a:ext uri="{FF2B5EF4-FFF2-40B4-BE49-F238E27FC236}">
                <a16:creationId xmlns:a16="http://schemas.microsoft.com/office/drawing/2014/main" id="{A90AB734-FC7F-7DDF-5B74-CBDD7716658C}"/>
              </a:ext>
            </a:extLst>
          </p:cNvPr>
          <p:cNvSpPr>
            <a:spLocks noGrp="1"/>
          </p:cNvSpPr>
          <p:nvPr>
            <p:ph type="title"/>
          </p:nvPr>
        </p:nvSpPr>
        <p:spPr>
          <a:xfrm>
            <a:off x="642519" y="1371601"/>
            <a:ext cx="4023360" cy="2671482"/>
          </a:xfrm>
        </p:spPr>
        <p:txBody>
          <a:bodyPr>
            <a:normAutofit/>
          </a:bodyPr>
          <a:lstStyle/>
          <a:p>
            <a:r>
              <a:rPr lang="en-US" sz="3700">
                <a:solidFill>
                  <a:srgbClr val="FFFFFF"/>
                </a:solidFill>
              </a:rPr>
              <a:t>Future Recommendations</a:t>
            </a:r>
          </a:p>
        </p:txBody>
      </p:sp>
      <p:cxnSp>
        <p:nvCxnSpPr>
          <p:cNvPr id="6161" name="Straight Connector 6160">
            <a:extLst>
              <a:ext uri="{FF2B5EF4-FFF2-40B4-BE49-F238E27FC236}">
                <a16:creationId xmlns:a16="http://schemas.microsoft.com/office/drawing/2014/main" id="{9A3EDAAA-869E-4AA2-A7CE-BF2C02596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8718"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FC1CDC2-4832-0D3D-DE75-D0EEF2838093}"/>
              </a:ext>
            </a:extLst>
          </p:cNvPr>
          <p:cNvSpPr>
            <a:spLocks noGrp="1"/>
          </p:cNvSpPr>
          <p:nvPr>
            <p:ph idx="1"/>
          </p:nvPr>
        </p:nvSpPr>
        <p:spPr>
          <a:xfrm>
            <a:off x="6242960" y="1031002"/>
            <a:ext cx="5288049" cy="5266922"/>
          </a:xfrm>
        </p:spPr>
        <p:txBody>
          <a:bodyPr>
            <a:normAutofit/>
          </a:bodyPr>
          <a:lstStyle/>
          <a:p>
            <a:pPr>
              <a:lnSpc>
                <a:spcPct val="110000"/>
              </a:lnSpc>
            </a:pPr>
            <a:r>
              <a:rPr lang="en-GB" sz="1600">
                <a:latin typeface="Arial" panose="020B0604020202020204" pitchFamily="34" charset="0"/>
                <a:cs typeface="Arial" panose="020B0604020202020204" pitchFamily="34" charset="0"/>
              </a:rPr>
              <a:t>Scale up culturally tailored and community-led interventions by co-designing programmes with local leaders, faith groups, and grassroots organisations to build trust and relevance across diverse populations</a:t>
            </a:r>
            <a:r>
              <a:rPr lang="en-GB" sz="1600"/>
              <a:t>.</a:t>
            </a:r>
          </a:p>
          <a:p>
            <a:pPr>
              <a:lnSpc>
                <a:spcPct val="110000"/>
              </a:lnSpc>
            </a:pPr>
            <a:r>
              <a:rPr lang="en-GB" sz="1600">
                <a:latin typeface="Arial" panose="020B0604020202020204" pitchFamily="34" charset="0"/>
                <a:cs typeface="Arial" panose="020B0604020202020204" pitchFamily="34" charset="0"/>
              </a:rPr>
              <a:t>Tackle digital exclusion by offering non-digital service options, providing digital literacy training, and ensuring access to affordable devices and internet for marginalised groups. </a:t>
            </a:r>
          </a:p>
          <a:p>
            <a:pPr>
              <a:lnSpc>
                <a:spcPct val="110000"/>
              </a:lnSpc>
            </a:pPr>
            <a:r>
              <a:rPr lang="en-GB" sz="1600">
                <a:latin typeface="Arial" panose="020B0604020202020204" pitchFamily="34" charset="0"/>
                <a:cs typeface="Arial" panose="020B0604020202020204" pitchFamily="34" charset="0"/>
              </a:rPr>
              <a:t>Improve ethnic and socioeconomic data collection across health services to track inequalities, identify gaps in access, and inform targeted prevention strategies</a:t>
            </a:r>
            <a:r>
              <a:rPr lang="en-GB" sz="1600"/>
              <a:t>.</a:t>
            </a:r>
          </a:p>
          <a:p>
            <a:pPr>
              <a:lnSpc>
                <a:spcPct val="110000"/>
              </a:lnSpc>
            </a:pPr>
            <a:r>
              <a:rPr lang="en-GB" sz="1600">
                <a:latin typeface="Arial" panose="020B0604020202020204" pitchFamily="34" charset="0"/>
                <a:cs typeface="Arial" panose="020B0604020202020204" pitchFamily="34" charset="0"/>
              </a:rPr>
              <a:t>Embed equity-driven design into policies and commissioning so that all new services are assessed for their impact on disadvantaged groups and include clear accountability measures (Bambra et al., 2021).</a:t>
            </a:r>
          </a:p>
          <a:p>
            <a:pPr marL="0" indent="0">
              <a:lnSpc>
                <a:spcPct val="110000"/>
              </a:lnSpc>
              <a:buNone/>
            </a:pPr>
            <a:endParaRPr lang="en-US" sz="16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00149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063F27BC-7079-4FF7-8F7C-ABC82FA3C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8BF584-219E-21F1-0720-3DCF4C0C5FEA}"/>
              </a:ext>
            </a:extLst>
          </p:cNvPr>
          <p:cNvSpPr>
            <a:spLocks noGrp="1"/>
          </p:cNvSpPr>
          <p:nvPr>
            <p:ph type="title"/>
          </p:nvPr>
        </p:nvSpPr>
        <p:spPr>
          <a:xfrm>
            <a:off x="640080" y="914401"/>
            <a:ext cx="4876801" cy="1569516"/>
          </a:xfrm>
        </p:spPr>
        <p:txBody>
          <a:bodyPr anchor="t">
            <a:normAutofit/>
          </a:bodyPr>
          <a:lstStyle/>
          <a:p>
            <a:r>
              <a:rPr lang="en-US" dirty="0"/>
              <a:t>Conclusion</a:t>
            </a:r>
          </a:p>
        </p:txBody>
      </p:sp>
      <p:pic>
        <p:nvPicPr>
          <p:cNvPr id="21" name="Graphic 20" descr="Users">
            <a:extLst>
              <a:ext uri="{FF2B5EF4-FFF2-40B4-BE49-F238E27FC236}">
                <a16:creationId xmlns:a16="http://schemas.microsoft.com/office/drawing/2014/main" id="{0ABD31F1-1A76-6E4B-6629-FDA1F77F78B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3232" y="2857499"/>
            <a:ext cx="3125269" cy="3125269"/>
          </a:xfrm>
          <a:prstGeom prst="rect">
            <a:avLst/>
          </a:prstGeom>
        </p:spPr>
      </p:pic>
      <p:sp>
        <p:nvSpPr>
          <p:cNvPr id="3" name="Content Placeholder 2">
            <a:extLst>
              <a:ext uri="{FF2B5EF4-FFF2-40B4-BE49-F238E27FC236}">
                <a16:creationId xmlns:a16="http://schemas.microsoft.com/office/drawing/2014/main" id="{E43B0920-0C8C-32DD-B1AD-4ACE21D1EB54}"/>
              </a:ext>
            </a:extLst>
          </p:cNvPr>
          <p:cNvSpPr>
            <a:spLocks noGrp="1"/>
          </p:cNvSpPr>
          <p:nvPr>
            <p:ph idx="1"/>
          </p:nvPr>
        </p:nvSpPr>
        <p:spPr>
          <a:xfrm>
            <a:off x="6389538" y="809464"/>
            <a:ext cx="5130210" cy="5173304"/>
          </a:xfrm>
        </p:spPr>
        <p:txBody>
          <a:bodyPr>
            <a:normAutofit fontScale="92500" lnSpcReduction="20000"/>
          </a:bodyPr>
          <a:lstStyle/>
          <a:p>
            <a:r>
              <a:rPr lang="en-GB" dirty="0">
                <a:latin typeface="Arial" panose="020B0604020202020204" pitchFamily="34" charset="0"/>
                <a:cs typeface="Arial" panose="020B0604020202020204" pitchFamily="34" charset="0"/>
              </a:rPr>
              <a:t>The Sustainable Development Goals (SDGs), particularly Goal 3, provide a global framework that underpins integrated, equitable, and sustainable health and social care in the UK. By promoting prevention, reducing inequalities, and addressing social determinants of health, the SDGs guide policies, programmes, and service design from culturally tailored interventions to system-level strategies like Integrated Care Systems. Aligning UK practice with the SDGs ensures that health and wellbeing are prioritised for all populations, supports long-term sustainability, and fosters a more inclusive, person-centred approach to care (United Nations, 2015, Public Health England, 2020).</a:t>
            </a:r>
          </a:p>
          <a:p>
            <a:pPr marL="0" indent="0">
              <a:buNone/>
            </a:pPr>
            <a:endParaRPr lang="en-US" dirty="0">
              <a:latin typeface="Arial" panose="020B0604020202020204" pitchFamily="34" charset="0"/>
              <a:cs typeface="Arial" panose="020B0604020202020204" pitchFamily="34" charset="0"/>
            </a:endParaRPr>
          </a:p>
        </p:txBody>
      </p:sp>
      <p:cxnSp>
        <p:nvCxnSpPr>
          <p:cNvPr id="22" name="Straight Connector 21">
            <a:extLst>
              <a:ext uri="{FF2B5EF4-FFF2-40B4-BE49-F238E27FC236}">
                <a16:creationId xmlns:a16="http://schemas.microsoft.com/office/drawing/2014/main" id="{540DBD50-3CB1-A513-2321-1891E3F095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10487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C6DAF-5FF6-78DF-3A74-060873ADBAB9}"/>
              </a:ext>
            </a:extLst>
          </p:cNvPr>
          <p:cNvSpPr>
            <a:spLocks noGrp="1"/>
          </p:cNvSpPr>
          <p:nvPr>
            <p:ph type="title"/>
          </p:nvPr>
        </p:nvSpPr>
        <p:spPr>
          <a:xfrm>
            <a:off x="640079" y="1371601"/>
            <a:ext cx="10890929" cy="723899"/>
          </a:xfrm>
        </p:spPr>
        <p:txBody>
          <a:bodyPr/>
          <a:lstStyle/>
          <a:p>
            <a:r>
              <a:rPr lang="en-US" dirty="0"/>
              <a:t>REFRENCES</a:t>
            </a:r>
          </a:p>
        </p:txBody>
      </p:sp>
      <p:sp>
        <p:nvSpPr>
          <p:cNvPr id="3" name="Content Placeholder 2">
            <a:extLst>
              <a:ext uri="{FF2B5EF4-FFF2-40B4-BE49-F238E27FC236}">
                <a16:creationId xmlns:a16="http://schemas.microsoft.com/office/drawing/2014/main" id="{0A1D3867-D106-7BE8-2F92-608CE3BFE97C}"/>
              </a:ext>
            </a:extLst>
          </p:cNvPr>
          <p:cNvSpPr>
            <a:spLocks noGrp="1"/>
          </p:cNvSpPr>
          <p:nvPr>
            <p:ph idx="1"/>
          </p:nvPr>
        </p:nvSpPr>
        <p:spPr>
          <a:xfrm>
            <a:off x="640080" y="2095500"/>
            <a:ext cx="10890928" cy="4104132"/>
          </a:xfrm>
        </p:spPr>
        <p:txBody>
          <a:bodyPr>
            <a:normAutofit/>
          </a:bodyPr>
          <a:lstStyle/>
          <a:p>
            <a:r>
              <a:rPr lang="en-GB" sz="1200" dirty="0">
                <a:latin typeface="Arial" panose="020B0604020202020204" pitchFamily="34" charset="0"/>
                <a:cs typeface="Arial" panose="020B0604020202020204" pitchFamily="34" charset="0"/>
              </a:rPr>
              <a:t>Bambra, C., Smith, K.E., &amp; Garthwaite, K. (2021) ‘Health inequalities and COVID-19: A review of the evidence’, </a:t>
            </a:r>
            <a:r>
              <a:rPr lang="en-GB" sz="1200" i="1" dirty="0">
                <a:latin typeface="Arial" panose="020B0604020202020204" pitchFamily="34" charset="0"/>
                <a:cs typeface="Arial" panose="020B0604020202020204" pitchFamily="34" charset="0"/>
              </a:rPr>
              <a:t>Public Health Reviews</a:t>
            </a:r>
            <a:r>
              <a:rPr lang="en-GB" sz="1200" dirty="0">
                <a:latin typeface="Arial" panose="020B0604020202020204" pitchFamily="34" charset="0"/>
                <a:cs typeface="Arial" panose="020B0604020202020204" pitchFamily="34" charset="0"/>
              </a:rPr>
              <a:t>, 42(1), pp. 1–20</a:t>
            </a:r>
          </a:p>
          <a:p>
            <a:r>
              <a:rPr lang="en-GB" sz="1200" dirty="0">
                <a:latin typeface="Arial" panose="020B0604020202020204" pitchFamily="34" charset="0"/>
                <a:cs typeface="Arial" panose="020B0604020202020204" pitchFamily="34" charset="0"/>
              </a:rPr>
              <a:t>Bronfenbrenner, U. (1979) </a:t>
            </a:r>
            <a:r>
              <a:rPr lang="en-GB" sz="1200" i="1" dirty="0">
                <a:latin typeface="Arial" panose="020B0604020202020204" pitchFamily="34" charset="0"/>
                <a:cs typeface="Arial" panose="020B0604020202020204" pitchFamily="34" charset="0"/>
              </a:rPr>
              <a:t>The ecology of human development</a:t>
            </a:r>
            <a:r>
              <a:rPr lang="en-GB" sz="1200" dirty="0">
                <a:latin typeface="Arial" panose="020B0604020202020204" pitchFamily="34" charset="0"/>
                <a:cs typeface="Arial" panose="020B0604020202020204" pitchFamily="34" charset="0"/>
              </a:rPr>
              <a:t>. Cambridge, MA: Harvard University Press</a:t>
            </a:r>
          </a:p>
          <a:p>
            <a:r>
              <a:rPr lang="en-GB" sz="1200" dirty="0">
                <a:latin typeface="Arial" panose="020B0604020202020204" pitchFamily="34" charset="0"/>
                <a:cs typeface="Arial" panose="020B0604020202020204" pitchFamily="34" charset="0"/>
              </a:rPr>
              <a:t>Bambra, C. (2022) </a:t>
            </a:r>
            <a:r>
              <a:rPr lang="en-GB" sz="1200" i="1" dirty="0">
                <a:latin typeface="Arial" panose="020B0604020202020204" pitchFamily="34" charset="0"/>
                <a:cs typeface="Arial" panose="020B0604020202020204" pitchFamily="34" charset="0"/>
              </a:rPr>
              <a:t>Health Divides: Where You Live Can Kill You</a:t>
            </a:r>
            <a:r>
              <a:rPr lang="en-GB" sz="1200" dirty="0">
                <a:latin typeface="Arial" panose="020B0604020202020204" pitchFamily="34" charset="0"/>
                <a:cs typeface="Arial" panose="020B0604020202020204" pitchFamily="34" charset="0"/>
              </a:rPr>
              <a:t>. Bristol: Policy Press.</a:t>
            </a:r>
          </a:p>
          <a:p>
            <a:r>
              <a:rPr lang="en-GB" sz="1200" dirty="0">
                <a:latin typeface="Arial" panose="020B0604020202020204" pitchFamily="34" charset="0"/>
                <a:cs typeface="Arial" panose="020B0604020202020204" pitchFamily="34" charset="0"/>
              </a:rPr>
              <a:t>Dahlgren, G. and Whitehead, M. (1991) </a:t>
            </a:r>
            <a:r>
              <a:rPr lang="en-GB" sz="1200" i="1" dirty="0">
                <a:latin typeface="Arial" panose="020B0604020202020204" pitchFamily="34" charset="0"/>
                <a:cs typeface="Arial" panose="020B0604020202020204" pitchFamily="34" charset="0"/>
              </a:rPr>
              <a:t>Policies and strategies to promote social equity in health</a:t>
            </a:r>
            <a:r>
              <a:rPr lang="en-GB" sz="1200" dirty="0">
                <a:latin typeface="Arial" panose="020B0604020202020204" pitchFamily="34" charset="0"/>
                <a:cs typeface="Arial" panose="020B0604020202020204" pitchFamily="34" charset="0"/>
              </a:rPr>
              <a:t>. Stockholm: Institute for Futures Studies.</a:t>
            </a:r>
          </a:p>
          <a:p>
            <a:r>
              <a:rPr lang="en-GB" sz="1200" dirty="0">
                <a:latin typeface="Arial" panose="020B0604020202020204" pitchFamily="34" charset="0"/>
                <a:cs typeface="Arial" panose="020B0604020202020204" pitchFamily="34" charset="0"/>
              </a:rPr>
              <a:t>Department of Health (2014) </a:t>
            </a:r>
            <a:r>
              <a:rPr lang="en-GB" sz="1200" i="1" dirty="0">
                <a:latin typeface="Arial" panose="020B0604020202020204" pitchFamily="34" charset="0"/>
                <a:cs typeface="Arial" panose="020B0604020202020204" pitchFamily="34" charset="0"/>
              </a:rPr>
              <a:t>Care Act 2014</a:t>
            </a:r>
            <a:r>
              <a:rPr lang="en-GB" sz="1200" dirty="0">
                <a:latin typeface="Arial" panose="020B0604020202020204" pitchFamily="34" charset="0"/>
                <a:cs typeface="Arial" panose="020B0604020202020204" pitchFamily="34" charset="0"/>
              </a:rPr>
              <a:t>. London: DHSC.</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HM Government (2010) </a:t>
            </a:r>
            <a:r>
              <a:rPr lang="en-GB" sz="1200" i="1" dirty="0">
                <a:latin typeface="Arial" panose="020B0604020202020204" pitchFamily="34" charset="0"/>
                <a:cs typeface="Arial" panose="020B0604020202020204" pitchFamily="34" charset="0"/>
              </a:rPr>
              <a:t>Equality Act 2010</a:t>
            </a:r>
            <a:r>
              <a:rPr lang="en-GB" sz="1200" dirty="0">
                <a:latin typeface="Arial" panose="020B0604020202020204" pitchFamily="34" charset="0"/>
                <a:cs typeface="Arial" panose="020B0604020202020204" pitchFamily="34" charset="0"/>
              </a:rPr>
              <a:t>. London: The Stationery Office.</a:t>
            </a:r>
          </a:p>
          <a:p>
            <a:r>
              <a:rPr lang="en-GB" sz="1200" dirty="0">
                <a:latin typeface="Arial" panose="020B0604020202020204" pitchFamily="34" charset="0"/>
                <a:cs typeface="Arial" panose="020B0604020202020204" pitchFamily="34" charset="0"/>
              </a:rPr>
              <a:t>Engel, G.L. (1977) ‘The need for a new medical model: a challenge for biomedicine’, </a:t>
            </a:r>
            <a:r>
              <a:rPr lang="en-GB" sz="1200" i="1" dirty="0">
                <a:latin typeface="Arial" panose="020B0604020202020204" pitchFamily="34" charset="0"/>
                <a:cs typeface="Arial" panose="020B0604020202020204" pitchFamily="34" charset="0"/>
              </a:rPr>
              <a:t>Science</a:t>
            </a:r>
            <a:r>
              <a:rPr lang="en-GB" sz="1200" dirty="0">
                <a:latin typeface="Arial" panose="020B0604020202020204" pitchFamily="34" charset="0"/>
                <a:cs typeface="Arial" panose="020B0604020202020204" pitchFamily="34" charset="0"/>
              </a:rPr>
              <a:t>, 196(4286), pp. 129–136.</a:t>
            </a:r>
          </a:p>
          <a:p>
            <a:r>
              <a:rPr lang="en-GB" sz="1200" dirty="0">
                <a:latin typeface="Arial" panose="020B0604020202020204" pitchFamily="34" charset="0"/>
                <a:cs typeface="Arial" panose="020B0604020202020204" pitchFamily="34" charset="0"/>
              </a:rPr>
              <a:t>Jones, A. et al. (2021) ‘Behavioural models in preventative health interventions’, </a:t>
            </a:r>
            <a:r>
              <a:rPr lang="en-GB" sz="1200" i="1" dirty="0">
                <a:latin typeface="Arial" panose="020B0604020202020204" pitchFamily="34" charset="0"/>
                <a:cs typeface="Arial" panose="020B0604020202020204" pitchFamily="34" charset="0"/>
              </a:rPr>
              <a:t>Journal of Public Health</a:t>
            </a:r>
            <a:r>
              <a:rPr lang="en-GB" sz="1200" dirty="0">
                <a:latin typeface="Arial" panose="020B0604020202020204" pitchFamily="34" charset="0"/>
                <a:cs typeface="Arial" panose="020B0604020202020204" pitchFamily="34" charset="0"/>
              </a:rPr>
              <a:t>, 43(4), pp. 850–857</a:t>
            </a:r>
          </a:p>
          <a:p>
            <a:r>
              <a:rPr lang="en-GB" sz="1200" dirty="0" err="1">
                <a:latin typeface="Arial" panose="020B0604020202020204" pitchFamily="34" charset="0"/>
                <a:cs typeface="Arial" panose="020B0604020202020204" pitchFamily="34" charset="0"/>
              </a:rPr>
              <a:t>Nazroo</a:t>
            </a:r>
            <a:r>
              <a:rPr lang="en-GB" sz="1200" dirty="0">
                <a:latin typeface="Arial" panose="020B0604020202020204" pitchFamily="34" charset="0"/>
                <a:cs typeface="Arial" panose="020B0604020202020204" pitchFamily="34" charset="0"/>
              </a:rPr>
              <a:t>, J., </a:t>
            </a:r>
            <a:r>
              <a:rPr lang="en-GB" sz="1200" dirty="0" err="1">
                <a:latin typeface="Arial" panose="020B0604020202020204" pitchFamily="34" charset="0"/>
                <a:cs typeface="Arial" panose="020B0604020202020204" pitchFamily="34" charset="0"/>
              </a:rPr>
              <a:t>Bhui</a:t>
            </a:r>
            <a:r>
              <a:rPr lang="en-GB" sz="1200" dirty="0">
                <a:latin typeface="Arial" panose="020B0604020202020204" pitchFamily="34" charset="0"/>
                <a:cs typeface="Arial" panose="020B0604020202020204" pitchFamily="34" charset="0"/>
              </a:rPr>
              <a:t>, K., &amp; Rhodes, J. (2020) ‘Where next for understanding race/ethnic inequalities in severe mental illness? Structural, interpersonal and institutional racism’, </a:t>
            </a:r>
            <a:r>
              <a:rPr lang="en-GB" sz="1200" i="1" dirty="0">
                <a:latin typeface="Arial" panose="020B0604020202020204" pitchFamily="34" charset="0"/>
                <a:cs typeface="Arial" panose="020B0604020202020204" pitchFamily="34" charset="0"/>
              </a:rPr>
              <a:t>Sociology of Health &amp; Illness</a:t>
            </a:r>
            <a:r>
              <a:rPr lang="en-GB" sz="1200" dirty="0">
                <a:latin typeface="Arial" panose="020B0604020202020204" pitchFamily="34" charset="0"/>
                <a:cs typeface="Arial" panose="020B0604020202020204" pitchFamily="34" charset="0"/>
              </a:rPr>
              <a:t>, 42(2), pp. 262–276.</a:t>
            </a:r>
          </a:p>
          <a:p>
            <a:r>
              <a:rPr lang="en-GB" sz="1200" dirty="0">
                <a:latin typeface="Arial" panose="020B0604020202020204" pitchFamily="34" charset="0"/>
                <a:cs typeface="Arial" panose="020B0604020202020204" pitchFamily="34" charset="0"/>
              </a:rPr>
              <a:t>NHS England (2019) </a:t>
            </a:r>
            <a:r>
              <a:rPr lang="en-GB" sz="1200" i="1" dirty="0">
                <a:latin typeface="Arial" panose="020B0604020202020204" pitchFamily="34" charset="0"/>
                <a:cs typeface="Arial" panose="020B0604020202020204" pitchFamily="34" charset="0"/>
              </a:rPr>
              <a:t>The NHS Long Term Plan</a:t>
            </a:r>
            <a:r>
              <a:rPr lang="en-GB" sz="1200" dirty="0">
                <a:latin typeface="Arial" panose="020B0604020202020204" pitchFamily="34" charset="0"/>
                <a:cs typeface="Arial" panose="020B0604020202020204" pitchFamily="34" charset="0"/>
              </a:rPr>
              <a:t>. London: NHS.</a:t>
            </a:r>
          </a:p>
          <a:p>
            <a:endParaRPr lang="en-GB" sz="14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a:p>
            <a:endParaRPr lang="en-US" sz="1400" dirty="0"/>
          </a:p>
        </p:txBody>
      </p:sp>
    </p:spTree>
    <p:extLst>
      <p:ext uri="{BB962C8B-B14F-4D97-AF65-F5344CB8AC3E}">
        <p14:creationId xmlns:p14="http://schemas.microsoft.com/office/powerpoint/2010/main" val="19978066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BED38-E110-B4AF-04B7-93F6B232C82E}"/>
              </a:ext>
            </a:extLst>
          </p:cNvPr>
          <p:cNvSpPr>
            <a:spLocks noGrp="1"/>
          </p:cNvSpPr>
          <p:nvPr>
            <p:ph type="title"/>
          </p:nvPr>
        </p:nvSpPr>
        <p:spPr>
          <a:xfrm>
            <a:off x="640079" y="1371601"/>
            <a:ext cx="10890929" cy="749299"/>
          </a:xfrm>
        </p:spPr>
        <p:txBody>
          <a:bodyPr/>
          <a:lstStyle/>
          <a:p>
            <a:r>
              <a:rPr lang="en-US" dirty="0"/>
              <a:t>REFRENCES</a:t>
            </a:r>
          </a:p>
        </p:txBody>
      </p:sp>
      <p:sp>
        <p:nvSpPr>
          <p:cNvPr id="3" name="Content Placeholder 2">
            <a:extLst>
              <a:ext uri="{FF2B5EF4-FFF2-40B4-BE49-F238E27FC236}">
                <a16:creationId xmlns:a16="http://schemas.microsoft.com/office/drawing/2014/main" id="{48D95FA2-EC30-1CD5-2EBD-FE7BF91C5830}"/>
              </a:ext>
            </a:extLst>
          </p:cNvPr>
          <p:cNvSpPr>
            <a:spLocks noGrp="1"/>
          </p:cNvSpPr>
          <p:nvPr>
            <p:ph idx="1"/>
          </p:nvPr>
        </p:nvSpPr>
        <p:spPr>
          <a:xfrm>
            <a:off x="640080" y="2019300"/>
            <a:ext cx="10890928" cy="4597400"/>
          </a:xfrm>
        </p:spPr>
        <p:txBody>
          <a:bodyPr>
            <a:normAutofit fontScale="92500"/>
          </a:bodyPr>
          <a:lstStyle/>
          <a:p>
            <a:r>
              <a:rPr lang="en-GB" sz="1200" dirty="0">
                <a:latin typeface="Arial" panose="020B0604020202020204" pitchFamily="34" charset="0"/>
                <a:cs typeface="Arial" panose="020B0604020202020204" pitchFamily="34" charset="0"/>
              </a:rPr>
              <a:t>NHS England (2023) </a:t>
            </a:r>
            <a:r>
              <a:rPr lang="en-GB" sz="1200" i="1" dirty="0">
                <a:latin typeface="Arial" panose="020B0604020202020204" pitchFamily="34" charset="0"/>
                <a:cs typeface="Arial" panose="020B0604020202020204" pitchFamily="34" charset="0"/>
              </a:rPr>
              <a:t>HEAL-D: Healthy Eating and Active Lifestyles for Diabetes Programme</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2"/>
              </a:rPr>
              <a:t>https://www.england.nhs.uk/long-read/addressing-health-inequalities-through-co-developing-the-healthy-eating-active-lifestyles-for-diabetes-heal-d-programme</a:t>
            </a:r>
            <a:r>
              <a:rPr lang="en-GB" sz="1200" u="sng"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rPr>
              <a:t> (Accessed: 30 September 2025).</a:t>
            </a:r>
          </a:p>
          <a:p>
            <a:r>
              <a:rPr lang="en-GB" sz="1200" dirty="0">
                <a:latin typeface="Arial" panose="020B0604020202020204" pitchFamily="34" charset="0"/>
                <a:cs typeface="Arial" panose="020B0604020202020204" pitchFamily="34" charset="0"/>
              </a:rPr>
              <a:t>NHS England (2023) </a:t>
            </a:r>
            <a:r>
              <a:rPr lang="en-GB" sz="1200" i="1" dirty="0">
                <a:latin typeface="Arial" panose="020B0604020202020204" pitchFamily="34" charset="0"/>
                <a:cs typeface="Arial" panose="020B0604020202020204" pitchFamily="34" charset="0"/>
              </a:rPr>
              <a:t>Five areas NHS integrated care boards can improve diabetes care for people</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3"/>
              </a:rPr>
              <a:t>https://www.england.nhs.uk/blog/five-areas-nhs-integrated-care-boards-can-improve-diabetes-care-for-people/</a:t>
            </a:r>
            <a:r>
              <a:rPr lang="en-GB" sz="1200" dirty="0">
                <a:latin typeface="Arial" panose="020B0604020202020204" pitchFamily="34" charset="0"/>
                <a:cs typeface="Arial" panose="020B0604020202020204" pitchFamily="34" charset="0"/>
              </a:rPr>
              <a:t>(Accessed: 23 September 2025)</a:t>
            </a:r>
          </a:p>
          <a:p>
            <a:r>
              <a:rPr lang="en-GB" sz="1200" dirty="0">
                <a:latin typeface="Arial" panose="020B0604020202020204" pitchFamily="34" charset="0"/>
                <a:cs typeface="Arial" panose="020B0604020202020204" pitchFamily="34" charset="0"/>
              </a:rPr>
              <a:t>Public Health England (2020) </a:t>
            </a:r>
            <a:r>
              <a:rPr lang="en-GB" sz="1200" i="1" dirty="0">
                <a:latin typeface="Arial" panose="020B0604020202020204" pitchFamily="34" charset="0"/>
                <a:cs typeface="Arial" panose="020B0604020202020204" pitchFamily="34" charset="0"/>
              </a:rPr>
              <a:t>Health Profile for England 2020</a:t>
            </a:r>
            <a:r>
              <a:rPr lang="en-GB" sz="1200" dirty="0">
                <a:latin typeface="Arial" panose="020B0604020202020204" pitchFamily="34" charset="0"/>
                <a:cs typeface="Arial" panose="020B0604020202020204" pitchFamily="34" charset="0"/>
              </a:rPr>
              <a:t>. London: PHE. (Accessed 30</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September 2025).</a:t>
            </a:r>
          </a:p>
          <a:p>
            <a:r>
              <a:rPr lang="en-GB" sz="1200" dirty="0">
                <a:latin typeface="Arial" panose="020B0604020202020204" pitchFamily="34" charset="0"/>
                <a:cs typeface="Arial" panose="020B0604020202020204" pitchFamily="34" charset="0"/>
              </a:rPr>
              <a:t>Public Health England (2020) </a:t>
            </a:r>
            <a:r>
              <a:rPr lang="en-GB" sz="1200" i="1" dirty="0">
                <a:latin typeface="Arial" panose="020B0604020202020204" pitchFamily="34" charset="0"/>
                <a:cs typeface="Arial" panose="020B0604020202020204" pitchFamily="34" charset="0"/>
              </a:rPr>
              <a:t>NHS Diabetes Prevention Programme: evaluation report</a:t>
            </a:r>
            <a:r>
              <a:rPr lang="en-GB" sz="1200" dirty="0">
                <a:latin typeface="Arial" panose="020B0604020202020204" pitchFamily="34" charset="0"/>
                <a:cs typeface="Arial" panose="020B0604020202020204" pitchFamily="34" charset="0"/>
              </a:rPr>
              <a:t>. London: PHE (Accessed 1</a:t>
            </a:r>
            <a:r>
              <a:rPr lang="en-GB" sz="1200" baseline="30000" dirty="0">
                <a:latin typeface="Arial" panose="020B0604020202020204" pitchFamily="34" charset="0"/>
                <a:cs typeface="Arial" panose="020B0604020202020204" pitchFamily="34" charset="0"/>
              </a:rPr>
              <a:t>st</a:t>
            </a:r>
            <a:r>
              <a:rPr lang="en-GB" sz="1200" dirty="0">
                <a:latin typeface="Arial" panose="020B0604020202020204" pitchFamily="34" charset="0"/>
                <a:cs typeface="Arial" panose="020B0604020202020204" pitchFamily="34" charset="0"/>
              </a:rPr>
              <a:t> October 2025).</a:t>
            </a:r>
          </a:p>
          <a:p>
            <a:r>
              <a:rPr lang="en-GB" sz="1200" dirty="0">
                <a:latin typeface="Arial" panose="020B0604020202020204" pitchFamily="34" charset="0"/>
                <a:cs typeface="Arial" panose="020B0604020202020204" pitchFamily="34" charset="0"/>
              </a:rPr>
              <a:t>United Nations (2015) </a:t>
            </a:r>
            <a:r>
              <a:rPr lang="en-GB" sz="1200" i="1" dirty="0">
                <a:latin typeface="Arial" panose="020B0604020202020204" pitchFamily="34" charset="0"/>
                <a:cs typeface="Arial" panose="020B0604020202020204" pitchFamily="34" charset="0"/>
              </a:rPr>
              <a:t>Transforming our world: the 2030 Agenda for Sustainable Development</a:t>
            </a:r>
            <a:r>
              <a:rPr lang="en-GB" sz="1200" dirty="0">
                <a:latin typeface="Arial" panose="020B0604020202020204" pitchFamily="34" charset="0"/>
                <a:cs typeface="Arial" panose="020B0604020202020204" pitchFamily="34" charset="0"/>
              </a:rPr>
              <a:t>. New York: UN (Accessed 30</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September 2025)</a:t>
            </a:r>
          </a:p>
          <a:p>
            <a:r>
              <a:rPr lang="en-GB" sz="1200" dirty="0">
                <a:latin typeface="Arial" panose="020B0604020202020204" pitchFamily="34" charset="0"/>
                <a:cs typeface="Arial" panose="020B0604020202020204" pitchFamily="34" charset="0"/>
              </a:rPr>
              <a:t>United Nations (2015) </a:t>
            </a:r>
            <a:r>
              <a:rPr lang="en-GB" sz="1200" i="1" dirty="0">
                <a:latin typeface="Arial" panose="020B0604020202020204" pitchFamily="34" charset="0"/>
                <a:cs typeface="Arial" panose="020B0604020202020204" pitchFamily="34" charset="0"/>
              </a:rPr>
              <a:t>Transforming our world: the 2030 Agenda for Sustainable Development</a:t>
            </a:r>
            <a:r>
              <a:rPr lang="en-GB" sz="1200" dirty="0">
                <a:latin typeface="Arial" panose="020B0604020202020204" pitchFamily="34" charset="0"/>
                <a:cs typeface="Arial" panose="020B0604020202020204" pitchFamily="34" charset="0"/>
              </a:rPr>
              <a:t>. New York: United Nations.</a:t>
            </a:r>
          </a:p>
          <a:p>
            <a:r>
              <a:rPr lang="en-GB" sz="1200" dirty="0">
                <a:latin typeface="Arial" panose="020B0604020202020204" pitchFamily="34" charset="0"/>
                <a:cs typeface="Arial" panose="020B0604020202020204" pitchFamily="34" charset="0"/>
              </a:rPr>
              <a:t>United Nations (2015) </a:t>
            </a:r>
            <a:r>
              <a:rPr lang="en-GB" sz="1200" i="1" dirty="0">
                <a:latin typeface="Arial" panose="020B0604020202020204" pitchFamily="34" charset="0"/>
                <a:cs typeface="Arial" panose="020B0604020202020204" pitchFamily="34" charset="0"/>
              </a:rPr>
              <a:t>Transforming our world: the 2030 Agenda for Sustainable Development</a:t>
            </a:r>
            <a:r>
              <a:rPr lang="en-GB" sz="1200" dirty="0">
                <a:latin typeface="Arial" panose="020B0604020202020204" pitchFamily="34" charset="0"/>
                <a:cs typeface="Arial" panose="020B0604020202020204" pitchFamily="34" charset="0"/>
              </a:rPr>
              <a:t>. New York: United Nations. Available at: </a:t>
            </a:r>
            <a:r>
              <a:rPr lang="en-GB" sz="1200" u="sng" dirty="0">
                <a:latin typeface="Arial" panose="020B0604020202020204" pitchFamily="34" charset="0"/>
                <a:cs typeface="Arial" panose="020B0604020202020204" pitchFamily="34" charset="0"/>
                <a:hlinkClick r:id="rId4"/>
              </a:rPr>
              <a:t>https://sdgs.un.org/2030agenda</a:t>
            </a:r>
            <a:r>
              <a:rPr lang="en-GB" sz="1200" dirty="0">
                <a:latin typeface="Arial" panose="020B0604020202020204" pitchFamily="34" charset="0"/>
                <a:cs typeface="Arial" panose="020B0604020202020204" pitchFamily="34" charset="0"/>
              </a:rPr>
              <a:t> (Accessed: 23 September 2025).</a:t>
            </a:r>
          </a:p>
          <a:p>
            <a:r>
              <a:rPr lang="en-GB" sz="1200" dirty="0">
                <a:latin typeface="Arial" panose="020B0604020202020204" pitchFamily="34" charset="0"/>
                <a:cs typeface="Arial" panose="020B0604020202020204" pitchFamily="34" charset="0"/>
              </a:rPr>
              <a:t>United Nations (2015) </a:t>
            </a:r>
            <a:r>
              <a:rPr lang="en-GB" sz="1200" i="1" dirty="0">
                <a:latin typeface="Arial" panose="020B0604020202020204" pitchFamily="34" charset="0"/>
                <a:cs typeface="Arial" panose="020B0604020202020204" pitchFamily="34" charset="0"/>
              </a:rPr>
              <a:t>Transforming our world: the 2030 Agenda for Sustainable Development</a:t>
            </a:r>
            <a:r>
              <a:rPr lang="en-GB" sz="1200" dirty="0">
                <a:latin typeface="Arial" panose="020B0604020202020204" pitchFamily="34" charset="0"/>
                <a:cs typeface="Arial" panose="020B0604020202020204" pitchFamily="34" charset="0"/>
              </a:rPr>
              <a:t>. New York: UN. Available at: </a:t>
            </a:r>
            <a:r>
              <a:rPr lang="en-GB" sz="1200" u="sng" dirty="0">
                <a:latin typeface="Arial" panose="020B0604020202020204" pitchFamily="34" charset="0"/>
                <a:cs typeface="Arial" panose="020B0604020202020204" pitchFamily="34" charset="0"/>
                <a:hlinkClick r:id="rId4"/>
              </a:rPr>
              <a:t>https://sdgs.un.org/2030agenda</a:t>
            </a:r>
            <a:r>
              <a:rPr lang="en-GB" sz="1200" dirty="0">
                <a:latin typeface="Arial" panose="020B0604020202020204" pitchFamily="34" charset="0"/>
                <a:cs typeface="Arial" panose="020B0604020202020204" pitchFamily="34" charset="0"/>
              </a:rPr>
              <a:t> (Accessed: 23 September 2025).</a:t>
            </a:r>
          </a:p>
          <a:p>
            <a:r>
              <a:rPr lang="en-GB" sz="1200" dirty="0">
                <a:latin typeface="Arial" panose="020B0604020202020204" pitchFamily="34" charset="0"/>
                <a:cs typeface="Arial" panose="020B0604020202020204" pitchFamily="34" charset="0"/>
              </a:rPr>
              <a:t>WHO (2014) </a:t>
            </a:r>
            <a:r>
              <a:rPr lang="en-GB" sz="1200" i="1" dirty="0">
                <a:latin typeface="Arial" panose="020B0604020202020204" pitchFamily="34" charset="0"/>
                <a:cs typeface="Arial" panose="020B0604020202020204" pitchFamily="34" charset="0"/>
              </a:rPr>
              <a:t>Health in All Policies: Framework for Country Action</a:t>
            </a:r>
            <a:r>
              <a:rPr lang="en-GB" sz="1200" dirty="0">
                <a:latin typeface="Arial" panose="020B0604020202020204" pitchFamily="34" charset="0"/>
                <a:cs typeface="Arial" panose="020B0604020202020204" pitchFamily="34" charset="0"/>
              </a:rPr>
              <a:t>. Geneva: World Health Organization.</a:t>
            </a:r>
          </a:p>
          <a:p>
            <a:r>
              <a:rPr lang="en-GB" sz="1200" dirty="0">
                <a:latin typeface="Arial" panose="020B0604020202020204" pitchFamily="34" charset="0"/>
                <a:cs typeface="Arial" panose="020B0604020202020204" pitchFamily="34" charset="0"/>
              </a:rPr>
              <a:t>World Health Organization (2020) </a:t>
            </a:r>
            <a:r>
              <a:rPr lang="en-GB" sz="1200" i="1" dirty="0">
                <a:latin typeface="Arial" panose="020B0604020202020204" pitchFamily="34" charset="0"/>
                <a:cs typeface="Arial" panose="020B0604020202020204" pitchFamily="34" charset="0"/>
              </a:rPr>
              <a:t>Promoting well-being</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5"/>
              </a:rPr>
              <a:t>https://www.who.int/activities/promoting-well-being</a:t>
            </a:r>
            <a:r>
              <a:rPr lang="en-GB" sz="1200" dirty="0">
                <a:latin typeface="Arial" panose="020B0604020202020204" pitchFamily="34" charset="0"/>
                <a:cs typeface="Arial" panose="020B0604020202020204" pitchFamily="34" charset="0"/>
              </a:rPr>
              <a:t> (Accessed: 23 September 2025).</a:t>
            </a:r>
          </a:p>
          <a:p>
            <a:pPr marL="0" indent="0">
              <a:buNone/>
            </a:pPr>
            <a:br>
              <a:rPr lang="en-GB" sz="1200" dirty="0"/>
            </a:br>
            <a:endParaRPr lang="en-GB" sz="1200" dirty="0"/>
          </a:p>
          <a:p>
            <a:endParaRPr lang="en-GB" sz="12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2752618559"/>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docProps/app.xml><?xml version="1.0" encoding="utf-8"?>
<Properties xmlns="http://schemas.openxmlformats.org/officeDocument/2006/extended-properties" xmlns:vt="http://schemas.openxmlformats.org/officeDocument/2006/docPropsVTypes">
  <TotalTime>587</TotalTime>
  <Words>2297</Words>
  <Application>Microsoft Macintosh PowerPoint</Application>
  <PresentationFormat>Widescreen</PresentationFormat>
  <Paragraphs>108</Paragraphs>
  <Slides>16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Grandview Display</vt:lpstr>
      <vt:lpstr>DashVTI</vt:lpstr>
      <vt:lpstr>Health, Wellbeing &amp; sustainable Development</vt:lpstr>
      <vt:lpstr>Introduction</vt:lpstr>
      <vt:lpstr>Definitions &amp; Key Concepts</vt:lpstr>
      <vt:lpstr>Sustainable Development</vt:lpstr>
      <vt:lpstr>Intergration into Health &amp; Social Care</vt:lpstr>
      <vt:lpstr>Theories &amp; Models</vt:lpstr>
      <vt:lpstr>Biopsychosocial Model</vt:lpstr>
      <vt:lpstr>Ecological Model</vt:lpstr>
      <vt:lpstr>Holistic Model in Health &amp; Social Care</vt:lpstr>
      <vt:lpstr>Policy and Legislation</vt:lpstr>
      <vt:lpstr>Examples and Case Studies</vt:lpstr>
      <vt:lpstr>Equality and Access</vt:lpstr>
      <vt:lpstr>Future Recommendations</vt:lpstr>
      <vt:lpstr>Conclusion</vt:lpstr>
      <vt:lpstr>REFRENCES</vt:lpstr>
      <vt:lpstr>REFRENCES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Naima Amin (2222407)</dc:creator>
  <cp:lastModifiedBy>Naima Amin (2222407)</cp:lastModifiedBy>
  <cp:revision>1</cp:revision>
  <dcterms:created xsi:type="dcterms:W3CDTF">2025-09-23T20:04:16Z</dcterms:created>
  <dcterms:modified xsi:type="dcterms:W3CDTF">2025-10-10T19:30:09Z</dcterms:modified>
</cp:coreProperties>
</file>