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8" r:id="rId2"/>
    <p:sldMasterId id="2147483673" r:id="rId3"/>
    <p:sldMasterId id="2147483678" r:id="rId4"/>
  </p:sldMasterIdLst>
  <p:notesMasterIdLst>
    <p:notesMasterId r:id="rId24"/>
  </p:notesMasterIdLst>
  <p:sldIdLst>
    <p:sldId id="256" r:id="rId5"/>
    <p:sldId id="464" r:id="rId6"/>
    <p:sldId id="490" r:id="rId7"/>
    <p:sldId id="462" r:id="rId8"/>
    <p:sldId id="460" r:id="rId9"/>
    <p:sldId id="461" r:id="rId10"/>
    <p:sldId id="465" r:id="rId11"/>
    <p:sldId id="471" r:id="rId12"/>
    <p:sldId id="485" r:id="rId13"/>
    <p:sldId id="486" r:id="rId14"/>
    <p:sldId id="420" r:id="rId15"/>
    <p:sldId id="380" r:id="rId16"/>
    <p:sldId id="472" r:id="rId17"/>
    <p:sldId id="487" r:id="rId18"/>
    <p:sldId id="491" r:id="rId19"/>
    <p:sldId id="489" r:id="rId20"/>
    <p:sldId id="421" r:id="rId21"/>
    <p:sldId id="384" r:id="rId22"/>
    <p:sldId id="48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F77535-825A-4F18-A076-D1283747F4F0}" v="11" dt="2025-11-13T13:33:00.4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58232" autoAdjust="0"/>
  </p:normalViewPr>
  <p:slideViewPr>
    <p:cSldViewPr snapToGrid="0">
      <p:cViewPr varScale="1">
        <p:scale>
          <a:sx n="56" d="100"/>
          <a:sy n="56" d="100"/>
        </p:scale>
        <p:origin x="25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Thomas" userId="2af13b6d24d29b42" providerId="LiveId" clId="{88C2DB11-0E9A-44FE-AE8B-2469165B3BF6}"/>
    <pc:docChg chg="custSel addSld delSld modSld sldOrd">
      <pc:chgData name="Julie Thomas" userId="2af13b6d24d29b42" providerId="LiveId" clId="{88C2DB11-0E9A-44FE-AE8B-2469165B3BF6}" dt="2025-11-13T13:42:21.943" v="5028" actId="20577"/>
      <pc:docMkLst>
        <pc:docMk/>
      </pc:docMkLst>
      <pc:sldChg chg="modSp ord">
        <pc:chgData name="Julie Thomas" userId="2af13b6d24d29b42" providerId="LiveId" clId="{88C2DB11-0E9A-44FE-AE8B-2469165B3BF6}" dt="2025-11-11T11:55:36.893" v="1697"/>
        <pc:sldMkLst>
          <pc:docMk/>
          <pc:sldMk cId="3966377589" sldId="380"/>
        </pc:sldMkLst>
        <pc:spChg chg="mod">
          <ac:chgData name="Julie Thomas" userId="2af13b6d24d29b42" providerId="LiveId" clId="{88C2DB11-0E9A-44FE-AE8B-2469165B3BF6}" dt="2025-11-11T11:55:36.893" v="1697"/>
          <ac:spMkLst>
            <pc:docMk/>
            <pc:sldMk cId="3966377589" sldId="380"/>
            <ac:spMk id="2" creationId="{00000000-0000-0000-0000-000000000000}"/>
          </ac:spMkLst>
        </pc:spChg>
        <pc:graphicFrameChg chg="mod">
          <ac:chgData name="Julie Thomas" userId="2af13b6d24d29b42" providerId="LiveId" clId="{88C2DB11-0E9A-44FE-AE8B-2469165B3BF6}" dt="2025-11-11T11:55:36.893" v="1697"/>
          <ac:graphicFrameMkLst>
            <pc:docMk/>
            <pc:sldMk cId="3966377589" sldId="380"/>
            <ac:graphicFrameMk id="8" creationId="{FD0D28C2-A3FF-A307-BB39-0A293B1315E7}"/>
          </ac:graphicFrameMkLst>
        </pc:graphicFrameChg>
      </pc:sldChg>
      <pc:sldChg chg="modAnim">
        <pc:chgData name="Julie Thomas" userId="2af13b6d24d29b42" providerId="LiveId" clId="{88C2DB11-0E9A-44FE-AE8B-2469165B3BF6}" dt="2025-11-13T13:33:00.464" v="4679"/>
        <pc:sldMkLst>
          <pc:docMk/>
          <pc:sldMk cId="551890787" sldId="384"/>
        </pc:sldMkLst>
      </pc:sldChg>
      <pc:sldChg chg="modSp ord">
        <pc:chgData name="Julie Thomas" userId="2af13b6d24d29b42" providerId="LiveId" clId="{88C2DB11-0E9A-44FE-AE8B-2469165B3BF6}" dt="2025-11-11T11:55:36.893" v="1697"/>
        <pc:sldMkLst>
          <pc:docMk/>
          <pc:sldMk cId="3930630698" sldId="420"/>
        </pc:sldMkLst>
        <pc:spChg chg="mod">
          <ac:chgData name="Julie Thomas" userId="2af13b6d24d29b42" providerId="LiveId" clId="{88C2DB11-0E9A-44FE-AE8B-2469165B3BF6}" dt="2025-11-11T11:55:36.893" v="1697"/>
          <ac:spMkLst>
            <pc:docMk/>
            <pc:sldMk cId="3930630698" sldId="420"/>
            <ac:spMk id="4" creationId="{00000000-0000-0000-0000-000000000000}"/>
          </ac:spMkLst>
        </pc:spChg>
      </pc:sldChg>
      <pc:sldChg chg="modSp ord">
        <pc:chgData name="Julie Thomas" userId="2af13b6d24d29b42" providerId="LiveId" clId="{88C2DB11-0E9A-44FE-AE8B-2469165B3BF6}" dt="2025-11-11T16:40:28.144" v="3766"/>
        <pc:sldMkLst>
          <pc:docMk/>
          <pc:sldMk cId="985050059" sldId="421"/>
        </pc:sldMkLst>
        <pc:spChg chg="mod">
          <ac:chgData name="Julie Thomas" userId="2af13b6d24d29b42" providerId="LiveId" clId="{88C2DB11-0E9A-44FE-AE8B-2469165B3BF6}" dt="2025-11-11T11:55:36.893" v="1697"/>
          <ac:spMkLst>
            <pc:docMk/>
            <pc:sldMk cId="985050059" sldId="421"/>
            <ac:spMk id="2" creationId="{F4840BB5-ED71-4703-9C28-00F77BC57E9B}"/>
          </ac:spMkLst>
        </pc:spChg>
        <pc:spChg chg="mod">
          <ac:chgData name="Julie Thomas" userId="2af13b6d24d29b42" providerId="LiveId" clId="{88C2DB11-0E9A-44FE-AE8B-2469165B3BF6}" dt="2025-11-11T11:55:36.893" v="1697"/>
          <ac:spMkLst>
            <pc:docMk/>
            <pc:sldMk cId="985050059" sldId="421"/>
            <ac:spMk id="3" creationId="{60258D5D-B319-445E-A02A-ED92EF076DF5}"/>
          </ac:spMkLst>
        </pc:spChg>
      </pc:sldChg>
      <pc:sldChg chg="ord">
        <pc:chgData name="Julie Thomas" userId="2af13b6d24d29b42" providerId="LiveId" clId="{88C2DB11-0E9A-44FE-AE8B-2469165B3BF6}" dt="2025-11-11T16:41:12.141" v="3769"/>
        <pc:sldMkLst>
          <pc:docMk/>
          <pc:sldMk cId="147084455" sldId="460"/>
        </pc:sldMkLst>
      </pc:sldChg>
      <pc:sldChg chg="modSp">
        <pc:chgData name="Julie Thomas" userId="2af13b6d24d29b42" providerId="LiveId" clId="{88C2DB11-0E9A-44FE-AE8B-2469165B3BF6}" dt="2025-11-11T11:55:36.893" v="1697"/>
        <pc:sldMkLst>
          <pc:docMk/>
          <pc:sldMk cId="2689547908" sldId="461"/>
        </pc:sldMkLst>
        <pc:spChg chg="mod">
          <ac:chgData name="Julie Thomas" userId="2af13b6d24d29b42" providerId="LiveId" clId="{88C2DB11-0E9A-44FE-AE8B-2469165B3BF6}" dt="2025-11-11T11:55:36.893" v="1697"/>
          <ac:spMkLst>
            <pc:docMk/>
            <pc:sldMk cId="2689547908" sldId="461"/>
            <ac:spMk id="2" creationId="{1D20BA7D-4FB0-0F48-3E59-E9BC96F219A4}"/>
          </ac:spMkLst>
        </pc:spChg>
      </pc:sldChg>
      <pc:sldChg chg="modSp">
        <pc:chgData name="Julie Thomas" userId="2af13b6d24d29b42" providerId="LiveId" clId="{88C2DB11-0E9A-44FE-AE8B-2469165B3BF6}" dt="2025-11-11T11:55:36.893" v="1697"/>
        <pc:sldMkLst>
          <pc:docMk/>
          <pc:sldMk cId="2375501159" sldId="462"/>
        </pc:sldMkLst>
        <pc:spChg chg="mod">
          <ac:chgData name="Julie Thomas" userId="2af13b6d24d29b42" providerId="LiveId" clId="{88C2DB11-0E9A-44FE-AE8B-2469165B3BF6}" dt="2025-11-11T11:55:36.893" v="1697"/>
          <ac:spMkLst>
            <pc:docMk/>
            <pc:sldMk cId="2375501159" sldId="462"/>
            <ac:spMk id="2" creationId="{E6131E98-F483-9170-F669-D2C3C06B1770}"/>
          </ac:spMkLst>
        </pc:spChg>
        <pc:picChg chg="mod">
          <ac:chgData name="Julie Thomas" userId="2af13b6d24d29b42" providerId="LiveId" clId="{88C2DB11-0E9A-44FE-AE8B-2469165B3BF6}" dt="2025-11-11T11:55:36.893" v="1697"/>
          <ac:picMkLst>
            <pc:docMk/>
            <pc:sldMk cId="2375501159" sldId="462"/>
            <ac:picMk id="5" creationId="{C7C86104-04BA-C7FE-B71A-3FE9DD5A689E}"/>
          </ac:picMkLst>
        </pc:picChg>
      </pc:sldChg>
      <pc:sldChg chg="modSp">
        <pc:chgData name="Julie Thomas" userId="2af13b6d24d29b42" providerId="LiveId" clId="{88C2DB11-0E9A-44FE-AE8B-2469165B3BF6}" dt="2025-11-11T11:55:36.893" v="1697"/>
        <pc:sldMkLst>
          <pc:docMk/>
          <pc:sldMk cId="1482242322" sldId="464"/>
        </pc:sldMkLst>
        <pc:spChg chg="mod">
          <ac:chgData name="Julie Thomas" userId="2af13b6d24d29b42" providerId="LiveId" clId="{88C2DB11-0E9A-44FE-AE8B-2469165B3BF6}" dt="2025-11-11T11:55:36.893" v="1697"/>
          <ac:spMkLst>
            <pc:docMk/>
            <pc:sldMk cId="1482242322" sldId="464"/>
            <ac:spMk id="2" creationId="{48C0DCCE-F2D4-45F2-6459-12E82836CF82}"/>
          </ac:spMkLst>
        </pc:spChg>
        <pc:spChg chg="mod">
          <ac:chgData name="Julie Thomas" userId="2af13b6d24d29b42" providerId="LiveId" clId="{88C2DB11-0E9A-44FE-AE8B-2469165B3BF6}" dt="2025-11-11T11:55:36.893" v="1697"/>
          <ac:spMkLst>
            <pc:docMk/>
            <pc:sldMk cId="1482242322" sldId="464"/>
            <ac:spMk id="3" creationId="{C78E63AE-625E-D86E-F1E2-4C1D2C5A7651}"/>
          </ac:spMkLst>
        </pc:spChg>
      </pc:sldChg>
      <pc:sldChg chg="modSp">
        <pc:chgData name="Julie Thomas" userId="2af13b6d24d29b42" providerId="LiveId" clId="{88C2DB11-0E9A-44FE-AE8B-2469165B3BF6}" dt="2025-11-11T11:55:36.893" v="1697"/>
        <pc:sldMkLst>
          <pc:docMk/>
          <pc:sldMk cId="4106533214" sldId="465"/>
        </pc:sldMkLst>
        <pc:spChg chg="mod">
          <ac:chgData name="Julie Thomas" userId="2af13b6d24d29b42" providerId="LiveId" clId="{88C2DB11-0E9A-44FE-AE8B-2469165B3BF6}" dt="2025-11-11T11:55:36.893" v="1697"/>
          <ac:spMkLst>
            <pc:docMk/>
            <pc:sldMk cId="4106533214" sldId="465"/>
            <ac:spMk id="2" creationId="{B4895CDE-2C5A-A93F-8421-F71E02CB8C36}"/>
          </ac:spMkLst>
        </pc:spChg>
        <pc:graphicFrameChg chg="mod">
          <ac:chgData name="Julie Thomas" userId="2af13b6d24d29b42" providerId="LiveId" clId="{88C2DB11-0E9A-44FE-AE8B-2469165B3BF6}" dt="2025-11-11T11:55:36.893" v="1697"/>
          <ac:graphicFrameMkLst>
            <pc:docMk/>
            <pc:sldMk cId="4106533214" sldId="465"/>
            <ac:graphicFrameMk id="5" creationId="{E0D5CF72-1206-4028-B3F4-1202C69F284C}"/>
          </ac:graphicFrameMkLst>
        </pc:graphicFrameChg>
      </pc:sldChg>
      <pc:sldChg chg="modNotesTx">
        <pc:chgData name="Julie Thomas" userId="2af13b6d24d29b42" providerId="LiveId" clId="{88C2DB11-0E9A-44FE-AE8B-2469165B3BF6}" dt="2025-11-13T13:42:21.943" v="5028" actId="20577"/>
        <pc:sldMkLst>
          <pc:docMk/>
          <pc:sldMk cId="3074138345" sldId="471"/>
        </pc:sldMkLst>
      </pc:sldChg>
      <pc:sldChg chg="modSp mod modNotesTx">
        <pc:chgData name="Julie Thomas" userId="2af13b6d24d29b42" providerId="LiveId" clId="{88C2DB11-0E9A-44FE-AE8B-2469165B3BF6}" dt="2025-11-11T11:48:04.634" v="1696" actId="20577"/>
        <pc:sldMkLst>
          <pc:docMk/>
          <pc:sldMk cId="3822841792" sldId="472"/>
        </pc:sldMkLst>
        <pc:spChg chg="mod">
          <ac:chgData name="Julie Thomas" userId="2af13b6d24d29b42" providerId="LiveId" clId="{88C2DB11-0E9A-44FE-AE8B-2469165B3BF6}" dt="2025-11-11T11:31:03.846" v="255" actId="122"/>
          <ac:spMkLst>
            <pc:docMk/>
            <pc:sldMk cId="3822841792" sldId="472"/>
            <ac:spMk id="2" creationId="{671FB0C5-0211-DF69-4678-E20E4CB80E08}"/>
          </ac:spMkLst>
        </pc:spChg>
        <pc:spChg chg="mod">
          <ac:chgData name="Julie Thomas" userId="2af13b6d24d29b42" providerId="LiveId" clId="{88C2DB11-0E9A-44FE-AE8B-2469165B3BF6}" dt="2025-11-11T11:38:04.948" v="551" actId="20577"/>
          <ac:spMkLst>
            <pc:docMk/>
            <pc:sldMk cId="3822841792" sldId="472"/>
            <ac:spMk id="3" creationId="{426C4B04-2753-BA10-F19F-69DB636807B7}"/>
          </ac:spMkLst>
        </pc:spChg>
      </pc:sldChg>
      <pc:sldChg chg="modSp">
        <pc:chgData name="Julie Thomas" userId="2af13b6d24d29b42" providerId="LiveId" clId="{88C2DB11-0E9A-44FE-AE8B-2469165B3BF6}" dt="2025-11-11T11:55:36.893" v="1697"/>
        <pc:sldMkLst>
          <pc:docMk/>
          <pc:sldMk cId="1263897030" sldId="485"/>
        </pc:sldMkLst>
        <pc:picChg chg="mod">
          <ac:chgData name="Julie Thomas" userId="2af13b6d24d29b42" providerId="LiveId" clId="{88C2DB11-0E9A-44FE-AE8B-2469165B3BF6}" dt="2025-11-11T11:55:36.893" v="1697"/>
          <ac:picMkLst>
            <pc:docMk/>
            <pc:sldMk cId="1263897030" sldId="485"/>
            <ac:picMk id="4" creationId="{38EC9BEF-D798-843C-1F2E-355C7B577605}"/>
          </ac:picMkLst>
        </pc:picChg>
      </pc:sldChg>
      <pc:sldChg chg="addSp delSp modSp new mod ord modClrScheme chgLayout">
        <pc:chgData name="Julie Thomas" userId="2af13b6d24d29b42" providerId="LiveId" clId="{88C2DB11-0E9A-44FE-AE8B-2469165B3BF6}" dt="2025-11-11T11:55:36.893" v="1697"/>
        <pc:sldMkLst>
          <pc:docMk/>
          <pc:sldMk cId="1245656952" sldId="486"/>
        </pc:sldMkLst>
        <pc:spChg chg="mod">
          <ac:chgData name="Julie Thomas" userId="2af13b6d24d29b42" providerId="LiveId" clId="{88C2DB11-0E9A-44FE-AE8B-2469165B3BF6}" dt="2025-11-11T11:55:36.893" v="1697"/>
          <ac:spMkLst>
            <pc:docMk/>
            <pc:sldMk cId="1245656952" sldId="486"/>
            <ac:spMk id="2" creationId="{E1BA4746-C06B-27D2-F1DF-6C96A2DECB3A}"/>
          </ac:spMkLst>
        </pc:spChg>
        <pc:graphicFrameChg chg="add mod">
          <ac:chgData name="Julie Thomas" userId="2af13b6d24d29b42" providerId="LiveId" clId="{88C2DB11-0E9A-44FE-AE8B-2469165B3BF6}" dt="2025-11-11T11:55:36.893" v="1697"/>
          <ac:graphicFrameMkLst>
            <pc:docMk/>
            <pc:sldMk cId="1245656952" sldId="486"/>
            <ac:graphicFrameMk id="5" creationId="{98806359-E1A0-BCFF-3061-067925F87C94}"/>
          </ac:graphicFrameMkLst>
        </pc:graphicFrameChg>
      </pc:sldChg>
      <pc:sldChg chg="addSp delSp modSp new mod">
        <pc:chgData name="Julie Thomas" userId="2af13b6d24d29b42" providerId="LiveId" clId="{88C2DB11-0E9A-44FE-AE8B-2469165B3BF6}" dt="2025-11-11T12:00:47.511" v="2004" actId="20577"/>
        <pc:sldMkLst>
          <pc:docMk/>
          <pc:sldMk cId="4097565044" sldId="487"/>
        </pc:sldMkLst>
        <pc:spChg chg="mod">
          <ac:chgData name="Julie Thomas" userId="2af13b6d24d29b42" providerId="LiveId" clId="{88C2DB11-0E9A-44FE-AE8B-2469165B3BF6}" dt="2025-11-11T12:00:47.511" v="2004" actId="20577"/>
          <ac:spMkLst>
            <pc:docMk/>
            <pc:sldMk cId="4097565044" sldId="487"/>
            <ac:spMk id="2" creationId="{6F3919FF-B0C7-8AF8-CEE4-48F77B8F5415}"/>
          </ac:spMkLst>
        </pc:spChg>
        <pc:graphicFrameChg chg="add mod ord modGraphic">
          <ac:chgData name="Julie Thomas" userId="2af13b6d24d29b42" providerId="LiveId" clId="{88C2DB11-0E9A-44FE-AE8B-2469165B3BF6}" dt="2025-11-11T12:00:29.226" v="1973" actId="1076"/>
          <ac:graphicFrameMkLst>
            <pc:docMk/>
            <pc:sldMk cId="4097565044" sldId="487"/>
            <ac:graphicFrameMk id="7" creationId="{6ABC571D-71B0-DB9C-968D-8B10B8A78A1D}"/>
          </ac:graphicFrameMkLst>
        </pc:graphicFrameChg>
      </pc:sldChg>
      <pc:sldChg chg="addSp delSp modSp new mod">
        <pc:chgData name="Julie Thomas" userId="2af13b6d24d29b42" providerId="LiveId" clId="{88C2DB11-0E9A-44FE-AE8B-2469165B3BF6}" dt="2025-11-11T14:32:27.155" v="2616" actId="26606"/>
        <pc:sldMkLst>
          <pc:docMk/>
          <pc:sldMk cId="4141469760" sldId="488"/>
        </pc:sldMkLst>
        <pc:spChg chg="mod">
          <ac:chgData name="Julie Thomas" userId="2af13b6d24d29b42" providerId="LiveId" clId="{88C2DB11-0E9A-44FE-AE8B-2469165B3BF6}" dt="2025-11-11T14:32:27.155" v="2616" actId="26606"/>
          <ac:spMkLst>
            <pc:docMk/>
            <pc:sldMk cId="4141469760" sldId="488"/>
            <ac:spMk id="2" creationId="{C58D1D6D-9930-2E46-72BA-BD5D2B4897D5}"/>
          </ac:spMkLst>
        </pc:spChg>
        <pc:graphicFrameChg chg="add">
          <ac:chgData name="Julie Thomas" userId="2af13b6d24d29b42" providerId="LiveId" clId="{88C2DB11-0E9A-44FE-AE8B-2469165B3BF6}" dt="2025-11-11T14:32:27.155" v="2616" actId="26606"/>
          <ac:graphicFrameMkLst>
            <pc:docMk/>
            <pc:sldMk cId="4141469760" sldId="488"/>
            <ac:graphicFrameMk id="5" creationId="{4F5EDA16-260D-DDCE-141E-733F36173DC7}"/>
          </ac:graphicFrameMkLst>
        </pc:graphicFrameChg>
      </pc:sldChg>
      <pc:sldChg chg="modSp new mod modAnim">
        <pc:chgData name="Julie Thomas" userId="2af13b6d24d29b42" providerId="LiveId" clId="{88C2DB11-0E9A-44FE-AE8B-2469165B3BF6}" dt="2025-11-13T13:22:36.203" v="4566"/>
        <pc:sldMkLst>
          <pc:docMk/>
          <pc:sldMk cId="3842050480" sldId="489"/>
        </pc:sldMkLst>
        <pc:spChg chg="mod">
          <ac:chgData name="Julie Thomas" userId="2af13b6d24d29b42" providerId="LiveId" clId="{88C2DB11-0E9A-44FE-AE8B-2469165B3BF6}" dt="2025-11-13T13:21:51.047" v="4557" actId="27636"/>
          <ac:spMkLst>
            <pc:docMk/>
            <pc:sldMk cId="3842050480" sldId="489"/>
            <ac:spMk id="2" creationId="{2123EEFF-6823-A460-92EA-9D4FA9E6F183}"/>
          </ac:spMkLst>
        </pc:spChg>
        <pc:spChg chg="mod">
          <ac:chgData name="Julie Thomas" userId="2af13b6d24d29b42" providerId="LiveId" clId="{88C2DB11-0E9A-44FE-AE8B-2469165B3BF6}" dt="2025-11-13T13:22:25.278" v="4565" actId="27636"/>
          <ac:spMkLst>
            <pc:docMk/>
            <pc:sldMk cId="3842050480" sldId="489"/>
            <ac:spMk id="3" creationId="{1D0864FA-6DEA-01F3-6EF8-343C14B19F37}"/>
          </ac:spMkLst>
        </pc:spChg>
      </pc:sldChg>
      <pc:sldChg chg="addSp modSp new mod ord">
        <pc:chgData name="Julie Thomas" userId="2af13b6d24d29b42" providerId="LiveId" clId="{88C2DB11-0E9A-44FE-AE8B-2469165B3BF6}" dt="2025-11-13T13:19:52.224" v="4555" actId="20577"/>
        <pc:sldMkLst>
          <pc:docMk/>
          <pc:sldMk cId="1474942462" sldId="490"/>
        </pc:sldMkLst>
        <pc:spChg chg="mod">
          <ac:chgData name="Julie Thomas" userId="2af13b6d24d29b42" providerId="LiveId" clId="{88C2DB11-0E9A-44FE-AE8B-2469165B3BF6}" dt="2025-11-11T16:45:39.807" v="4243" actId="20577"/>
          <ac:spMkLst>
            <pc:docMk/>
            <pc:sldMk cId="1474942462" sldId="490"/>
            <ac:spMk id="2" creationId="{F03F23E1-D712-2FD2-2503-00CC41109B49}"/>
          </ac:spMkLst>
        </pc:spChg>
        <pc:spChg chg="mod">
          <ac:chgData name="Julie Thomas" userId="2af13b6d24d29b42" providerId="LiveId" clId="{88C2DB11-0E9A-44FE-AE8B-2469165B3BF6}" dt="2025-11-13T13:19:52.224" v="4555" actId="20577"/>
          <ac:spMkLst>
            <pc:docMk/>
            <pc:sldMk cId="1474942462" sldId="490"/>
            <ac:spMk id="3" creationId="{60C1521E-3A1E-704A-31D6-2B86070B76FB}"/>
          </ac:spMkLst>
        </pc:spChg>
        <pc:picChg chg="add mod">
          <ac:chgData name="Julie Thomas" userId="2af13b6d24d29b42" providerId="LiveId" clId="{88C2DB11-0E9A-44FE-AE8B-2469165B3BF6}" dt="2025-11-13T13:18:50.602" v="4467" actId="1076"/>
          <ac:picMkLst>
            <pc:docMk/>
            <pc:sldMk cId="1474942462" sldId="490"/>
            <ac:picMk id="5" creationId="{EBFBCA4E-54E5-B112-3FB8-D672456CB03C}"/>
          </ac:picMkLst>
        </pc:picChg>
      </pc:sldChg>
      <pc:sldChg chg="addSp delSp modSp new mod ord">
        <pc:chgData name="Julie Thomas" userId="2af13b6d24d29b42" providerId="LiveId" clId="{88C2DB11-0E9A-44FE-AE8B-2469165B3BF6}" dt="2025-11-13T13:32:40.465" v="4678"/>
        <pc:sldMkLst>
          <pc:docMk/>
          <pc:sldMk cId="843361997" sldId="491"/>
        </pc:sldMkLst>
        <pc:spChg chg="mod">
          <ac:chgData name="Julie Thomas" userId="2af13b6d24d29b42" providerId="LiveId" clId="{88C2DB11-0E9A-44FE-AE8B-2469165B3BF6}" dt="2025-11-13T13:31:51.658" v="4670" actId="27636"/>
          <ac:spMkLst>
            <pc:docMk/>
            <pc:sldMk cId="843361997" sldId="491"/>
            <ac:spMk id="2" creationId="{10664640-6879-05DF-6DED-AC0FBC3DAA64}"/>
          </ac:spMkLst>
        </pc:spChg>
        <pc:spChg chg="del">
          <ac:chgData name="Julie Thomas" userId="2af13b6d24d29b42" providerId="LiveId" clId="{88C2DB11-0E9A-44FE-AE8B-2469165B3BF6}" dt="2025-11-13T13:27:46.839" v="4626" actId="931"/>
          <ac:spMkLst>
            <pc:docMk/>
            <pc:sldMk cId="843361997" sldId="491"/>
            <ac:spMk id="3" creationId="{758280D0-BE32-2DA4-8FDE-06E25C623F77}"/>
          </ac:spMkLst>
        </pc:spChg>
        <pc:spChg chg="add del mod">
          <ac:chgData name="Julie Thomas" userId="2af13b6d24d29b42" providerId="LiveId" clId="{88C2DB11-0E9A-44FE-AE8B-2469165B3BF6}" dt="2025-11-13T13:28:28.576" v="4636" actId="931"/>
          <ac:spMkLst>
            <pc:docMk/>
            <pc:sldMk cId="843361997" sldId="491"/>
            <ac:spMk id="11" creationId="{D2C13791-35EC-770E-C9B4-1A5F184C83E8}"/>
          </ac:spMkLst>
        </pc:spChg>
        <pc:picChg chg="add del mod">
          <ac:chgData name="Julie Thomas" userId="2af13b6d24d29b42" providerId="LiveId" clId="{88C2DB11-0E9A-44FE-AE8B-2469165B3BF6}" dt="2025-11-13T13:28:17.778" v="4635" actId="478"/>
          <ac:picMkLst>
            <pc:docMk/>
            <pc:sldMk cId="843361997" sldId="491"/>
            <ac:picMk id="5" creationId="{CE1E0D4B-F90D-22FC-397B-6D0A36818D48}"/>
          </ac:picMkLst>
        </pc:picChg>
        <pc:picChg chg="add del mod">
          <ac:chgData name="Julie Thomas" userId="2af13b6d24d29b42" providerId="LiveId" clId="{88C2DB11-0E9A-44FE-AE8B-2469165B3BF6}" dt="2025-11-13T13:28:17.778" v="4635" actId="478"/>
          <ac:picMkLst>
            <pc:docMk/>
            <pc:sldMk cId="843361997" sldId="491"/>
            <ac:picMk id="7" creationId="{3C1E232F-C2D8-29B0-28B7-E734B615B905}"/>
          </ac:picMkLst>
        </pc:picChg>
        <pc:picChg chg="add del mod">
          <ac:chgData name="Julie Thomas" userId="2af13b6d24d29b42" providerId="LiveId" clId="{88C2DB11-0E9A-44FE-AE8B-2469165B3BF6}" dt="2025-11-13T13:28:17.778" v="4635" actId="478"/>
          <ac:picMkLst>
            <pc:docMk/>
            <pc:sldMk cId="843361997" sldId="491"/>
            <ac:picMk id="9" creationId="{0F859EBF-DE80-FF43-D8C1-13E32C64E9D3}"/>
          </ac:picMkLst>
        </pc:picChg>
        <pc:picChg chg="add mod">
          <ac:chgData name="Julie Thomas" userId="2af13b6d24d29b42" providerId="LiveId" clId="{88C2DB11-0E9A-44FE-AE8B-2469165B3BF6}" dt="2025-11-13T13:32:00.158" v="4673" actId="1076"/>
          <ac:picMkLst>
            <pc:docMk/>
            <pc:sldMk cId="843361997" sldId="491"/>
            <ac:picMk id="13" creationId="{174D79BF-FFE3-6A3E-843D-A95FA2BEBB46}"/>
          </ac:picMkLst>
        </pc:picChg>
        <pc:picChg chg="add mod">
          <ac:chgData name="Julie Thomas" userId="2af13b6d24d29b42" providerId="LiveId" clId="{88C2DB11-0E9A-44FE-AE8B-2469165B3BF6}" dt="2025-11-13T13:32:27.355" v="4676" actId="1076"/>
          <ac:picMkLst>
            <pc:docMk/>
            <pc:sldMk cId="843361997" sldId="491"/>
            <ac:picMk id="15" creationId="{24C93F7B-3880-F5CD-149D-3D8BA202BC7C}"/>
          </ac:picMkLst>
        </pc:picChg>
        <pc:picChg chg="add mod">
          <ac:chgData name="Julie Thomas" userId="2af13b6d24d29b42" providerId="LiveId" clId="{88C2DB11-0E9A-44FE-AE8B-2469165B3BF6}" dt="2025-11-13T13:32:02.353" v="4674" actId="1076"/>
          <ac:picMkLst>
            <pc:docMk/>
            <pc:sldMk cId="843361997" sldId="491"/>
            <ac:picMk id="17" creationId="{98D71E17-AD97-8C2E-67A6-498D11E3D746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9DAF8C-27D5-444C-8935-3322B6B3925F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B333369-30C8-4C27-AB70-D8A67C770C80}">
      <dgm:prSet/>
      <dgm:spPr/>
      <dgm:t>
        <a:bodyPr/>
        <a:lstStyle/>
        <a:p>
          <a:pPr>
            <a:defRPr cap="all"/>
          </a:pPr>
          <a:r>
            <a:rPr lang="en-GB"/>
            <a:t>Flight</a:t>
          </a:r>
          <a:endParaRPr lang="en-US"/>
        </a:p>
      </dgm:t>
    </dgm:pt>
    <dgm:pt modelId="{1334DB66-D94E-4713-A757-D6ABB5A64518}" type="parTrans" cxnId="{32503A52-97DC-4656-8203-D011D853F6CC}">
      <dgm:prSet/>
      <dgm:spPr/>
      <dgm:t>
        <a:bodyPr/>
        <a:lstStyle/>
        <a:p>
          <a:endParaRPr lang="en-US"/>
        </a:p>
      </dgm:t>
    </dgm:pt>
    <dgm:pt modelId="{5475F8EE-503B-4030-90E3-B83933DDB1D3}" type="sibTrans" cxnId="{32503A52-97DC-4656-8203-D011D853F6CC}">
      <dgm:prSet/>
      <dgm:spPr/>
      <dgm:t>
        <a:bodyPr/>
        <a:lstStyle/>
        <a:p>
          <a:endParaRPr lang="en-US"/>
        </a:p>
      </dgm:t>
    </dgm:pt>
    <dgm:pt modelId="{A589459C-E196-4D38-A794-4C78C43E31E2}">
      <dgm:prSet/>
      <dgm:spPr/>
      <dgm:t>
        <a:bodyPr/>
        <a:lstStyle/>
        <a:p>
          <a:pPr>
            <a:defRPr cap="all"/>
          </a:pPr>
          <a:r>
            <a:rPr lang="en-GB"/>
            <a:t>Fight</a:t>
          </a:r>
          <a:endParaRPr lang="en-US"/>
        </a:p>
      </dgm:t>
    </dgm:pt>
    <dgm:pt modelId="{8C86DCC4-21A1-4682-B2F9-E07A2472B42C}" type="parTrans" cxnId="{322658D2-B79A-4638-87D8-AC87434A7E23}">
      <dgm:prSet/>
      <dgm:spPr/>
      <dgm:t>
        <a:bodyPr/>
        <a:lstStyle/>
        <a:p>
          <a:endParaRPr lang="en-US"/>
        </a:p>
      </dgm:t>
    </dgm:pt>
    <dgm:pt modelId="{43380CF6-ED99-4DFA-8A74-62E3EF14BB13}" type="sibTrans" cxnId="{322658D2-B79A-4638-87D8-AC87434A7E23}">
      <dgm:prSet/>
      <dgm:spPr/>
      <dgm:t>
        <a:bodyPr/>
        <a:lstStyle/>
        <a:p>
          <a:endParaRPr lang="en-US"/>
        </a:p>
      </dgm:t>
    </dgm:pt>
    <dgm:pt modelId="{127A8E82-4FEB-4051-8B08-F4081B5460C2}">
      <dgm:prSet/>
      <dgm:spPr/>
      <dgm:t>
        <a:bodyPr/>
        <a:lstStyle/>
        <a:p>
          <a:pPr>
            <a:defRPr cap="all"/>
          </a:pPr>
          <a:r>
            <a:rPr lang="en-GB"/>
            <a:t>Freeze</a:t>
          </a:r>
          <a:endParaRPr lang="en-US"/>
        </a:p>
      </dgm:t>
    </dgm:pt>
    <dgm:pt modelId="{4FA9AEB0-E764-4205-8E91-3AEFB55815A1}" type="parTrans" cxnId="{A5CCA497-624A-4CB7-AF18-4765A82F5CD4}">
      <dgm:prSet/>
      <dgm:spPr/>
      <dgm:t>
        <a:bodyPr/>
        <a:lstStyle/>
        <a:p>
          <a:endParaRPr lang="en-US"/>
        </a:p>
      </dgm:t>
    </dgm:pt>
    <dgm:pt modelId="{E27234B6-6D1C-4B8D-A665-CED76D66D218}" type="sibTrans" cxnId="{A5CCA497-624A-4CB7-AF18-4765A82F5CD4}">
      <dgm:prSet/>
      <dgm:spPr/>
      <dgm:t>
        <a:bodyPr/>
        <a:lstStyle/>
        <a:p>
          <a:endParaRPr lang="en-US"/>
        </a:p>
      </dgm:t>
    </dgm:pt>
    <dgm:pt modelId="{97D4E9ED-D722-4BE4-8086-365CE115D20E}">
      <dgm:prSet/>
      <dgm:spPr/>
      <dgm:t>
        <a:bodyPr/>
        <a:lstStyle/>
        <a:p>
          <a:pPr>
            <a:defRPr cap="all"/>
          </a:pPr>
          <a:r>
            <a:rPr lang="en-GB"/>
            <a:t>Fold</a:t>
          </a:r>
          <a:endParaRPr lang="en-US"/>
        </a:p>
      </dgm:t>
    </dgm:pt>
    <dgm:pt modelId="{0E941655-B160-422E-BE8F-DAA9CEAA0B86}" type="parTrans" cxnId="{8F6DEC35-E80F-4808-8482-634A88E2DA5E}">
      <dgm:prSet/>
      <dgm:spPr/>
      <dgm:t>
        <a:bodyPr/>
        <a:lstStyle/>
        <a:p>
          <a:endParaRPr lang="en-US"/>
        </a:p>
      </dgm:t>
    </dgm:pt>
    <dgm:pt modelId="{8FBCA68A-EC3D-43A6-AA7A-B1A874747CA2}" type="sibTrans" cxnId="{8F6DEC35-E80F-4808-8482-634A88E2DA5E}">
      <dgm:prSet/>
      <dgm:spPr/>
      <dgm:t>
        <a:bodyPr/>
        <a:lstStyle/>
        <a:p>
          <a:endParaRPr lang="en-US"/>
        </a:p>
      </dgm:t>
    </dgm:pt>
    <dgm:pt modelId="{6D868829-E728-4648-B083-B783877F2876}">
      <dgm:prSet/>
      <dgm:spPr/>
      <dgm:t>
        <a:bodyPr/>
        <a:lstStyle/>
        <a:p>
          <a:pPr>
            <a:defRPr cap="all"/>
          </a:pPr>
          <a:r>
            <a:rPr lang="en-GB"/>
            <a:t>Flock</a:t>
          </a:r>
          <a:endParaRPr lang="en-US"/>
        </a:p>
      </dgm:t>
    </dgm:pt>
    <dgm:pt modelId="{A18B4B68-5737-43ED-A767-5AE740E3B6B1}" type="parTrans" cxnId="{B6E16B06-6BAF-4A8C-AAE5-709B32DF23F5}">
      <dgm:prSet/>
      <dgm:spPr/>
      <dgm:t>
        <a:bodyPr/>
        <a:lstStyle/>
        <a:p>
          <a:endParaRPr lang="en-US"/>
        </a:p>
      </dgm:t>
    </dgm:pt>
    <dgm:pt modelId="{56248C21-4CCB-498E-96B6-A53FB3599E3D}" type="sibTrans" cxnId="{B6E16B06-6BAF-4A8C-AAE5-709B32DF23F5}">
      <dgm:prSet/>
      <dgm:spPr/>
      <dgm:t>
        <a:bodyPr/>
        <a:lstStyle/>
        <a:p>
          <a:endParaRPr lang="en-US"/>
        </a:p>
      </dgm:t>
    </dgm:pt>
    <dgm:pt modelId="{D539EB58-2234-4C7D-9627-F41B11DB8CE7}" type="pres">
      <dgm:prSet presAssocID="{8B9DAF8C-27D5-444C-8935-3322B6B3925F}" presName="root" presStyleCnt="0">
        <dgm:presLayoutVars>
          <dgm:dir/>
          <dgm:resizeHandles val="exact"/>
        </dgm:presLayoutVars>
      </dgm:prSet>
      <dgm:spPr/>
    </dgm:pt>
    <dgm:pt modelId="{A25A9B6E-FB4B-42E9-9F61-22F74AD0FD03}" type="pres">
      <dgm:prSet presAssocID="{9B333369-30C8-4C27-AB70-D8A67C770C80}" presName="compNode" presStyleCnt="0"/>
      <dgm:spPr/>
    </dgm:pt>
    <dgm:pt modelId="{0878C181-92CF-4F48-A473-C3465F7387AB}" type="pres">
      <dgm:prSet presAssocID="{9B333369-30C8-4C27-AB70-D8A67C770C80}" presName="iconBgRect" presStyleLbl="bgShp" presStyleIdx="0" presStyleCnt="5"/>
      <dgm:spPr/>
    </dgm:pt>
    <dgm:pt modelId="{C9AD0D7D-110D-49BE-A2C7-817B090AF585}" type="pres">
      <dgm:prSet presAssocID="{9B333369-30C8-4C27-AB70-D8A67C770C8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 outline"/>
        </a:ext>
      </dgm:extLst>
    </dgm:pt>
    <dgm:pt modelId="{3BD95A17-BAEE-4630-8F70-D8A2AD768DC4}" type="pres">
      <dgm:prSet presAssocID="{9B333369-30C8-4C27-AB70-D8A67C770C80}" presName="spaceRect" presStyleCnt="0"/>
      <dgm:spPr/>
    </dgm:pt>
    <dgm:pt modelId="{1F530E7D-20B8-4DF6-8161-1BD2C93BA948}" type="pres">
      <dgm:prSet presAssocID="{9B333369-30C8-4C27-AB70-D8A67C770C80}" presName="textRect" presStyleLbl="revTx" presStyleIdx="0" presStyleCnt="5">
        <dgm:presLayoutVars>
          <dgm:chMax val="1"/>
          <dgm:chPref val="1"/>
        </dgm:presLayoutVars>
      </dgm:prSet>
      <dgm:spPr/>
    </dgm:pt>
    <dgm:pt modelId="{888D276C-A2B8-4919-BF86-2F829A8EF7C2}" type="pres">
      <dgm:prSet presAssocID="{5475F8EE-503B-4030-90E3-B83933DDB1D3}" presName="sibTrans" presStyleCnt="0"/>
      <dgm:spPr/>
    </dgm:pt>
    <dgm:pt modelId="{E05E5A2A-201B-49C1-9739-BE1B1F50ADB4}" type="pres">
      <dgm:prSet presAssocID="{A589459C-E196-4D38-A794-4C78C43E31E2}" presName="compNode" presStyleCnt="0"/>
      <dgm:spPr/>
    </dgm:pt>
    <dgm:pt modelId="{C9F4E02E-A8D6-451A-8C2A-439665C1F1F1}" type="pres">
      <dgm:prSet presAssocID="{A589459C-E196-4D38-A794-4C78C43E31E2}" presName="iconBgRect" presStyleLbl="bgShp" presStyleIdx="1" presStyleCnt="5"/>
      <dgm:spPr/>
    </dgm:pt>
    <dgm:pt modelId="{7FD17DA0-867B-4DF0-9E3A-EE56714FD170}" type="pres">
      <dgm:prSet presAssocID="{A589459C-E196-4D38-A794-4C78C43E31E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enched Fist outline"/>
        </a:ext>
      </dgm:extLst>
    </dgm:pt>
    <dgm:pt modelId="{B8FC01EF-A868-451E-A053-A5812518A90F}" type="pres">
      <dgm:prSet presAssocID="{A589459C-E196-4D38-A794-4C78C43E31E2}" presName="spaceRect" presStyleCnt="0"/>
      <dgm:spPr/>
    </dgm:pt>
    <dgm:pt modelId="{A382EC8E-9973-4A4A-94A4-1C08BD3D6ABD}" type="pres">
      <dgm:prSet presAssocID="{A589459C-E196-4D38-A794-4C78C43E31E2}" presName="textRect" presStyleLbl="revTx" presStyleIdx="1" presStyleCnt="5">
        <dgm:presLayoutVars>
          <dgm:chMax val="1"/>
          <dgm:chPref val="1"/>
        </dgm:presLayoutVars>
      </dgm:prSet>
      <dgm:spPr/>
    </dgm:pt>
    <dgm:pt modelId="{8B1F7F55-8A46-4946-AB89-2D6C28BC5151}" type="pres">
      <dgm:prSet presAssocID="{43380CF6-ED99-4DFA-8A74-62E3EF14BB13}" presName="sibTrans" presStyleCnt="0"/>
      <dgm:spPr/>
    </dgm:pt>
    <dgm:pt modelId="{7E43C106-9ED7-4D1B-B5BF-6F2ECC6987CD}" type="pres">
      <dgm:prSet presAssocID="{127A8E82-4FEB-4051-8B08-F4081B5460C2}" presName="compNode" presStyleCnt="0"/>
      <dgm:spPr/>
    </dgm:pt>
    <dgm:pt modelId="{536F7683-2F6E-4343-86A2-A0C9239C195D}" type="pres">
      <dgm:prSet presAssocID="{127A8E82-4FEB-4051-8B08-F4081B5460C2}" presName="iconBgRect" presStyleLbl="bgShp" presStyleIdx="2" presStyleCnt="5"/>
      <dgm:spPr/>
    </dgm:pt>
    <dgm:pt modelId="{086C159A-26BB-4C23-AB6C-3D7FFF7F5EAB}" type="pres">
      <dgm:prSet presAssocID="{127A8E82-4FEB-4051-8B08-F4081B5460C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w Temperature"/>
        </a:ext>
      </dgm:extLst>
    </dgm:pt>
    <dgm:pt modelId="{BAD92AB3-CDFD-4D70-B1E5-B8C70B239D1C}" type="pres">
      <dgm:prSet presAssocID="{127A8E82-4FEB-4051-8B08-F4081B5460C2}" presName="spaceRect" presStyleCnt="0"/>
      <dgm:spPr/>
    </dgm:pt>
    <dgm:pt modelId="{5ABA3A47-43AE-4D69-9039-5BE7FBE270BB}" type="pres">
      <dgm:prSet presAssocID="{127A8E82-4FEB-4051-8B08-F4081B5460C2}" presName="textRect" presStyleLbl="revTx" presStyleIdx="2" presStyleCnt="5">
        <dgm:presLayoutVars>
          <dgm:chMax val="1"/>
          <dgm:chPref val="1"/>
        </dgm:presLayoutVars>
      </dgm:prSet>
      <dgm:spPr/>
    </dgm:pt>
    <dgm:pt modelId="{8FC6435F-8ABB-44E8-B7C8-41D5645A36F3}" type="pres">
      <dgm:prSet presAssocID="{E27234B6-6D1C-4B8D-A665-CED76D66D218}" presName="sibTrans" presStyleCnt="0"/>
      <dgm:spPr/>
    </dgm:pt>
    <dgm:pt modelId="{82DEF57D-7004-464F-ACCB-BB5EA7F19610}" type="pres">
      <dgm:prSet presAssocID="{97D4E9ED-D722-4BE4-8086-365CE115D20E}" presName="compNode" presStyleCnt="0"/>
      <dgm:spPr/>
    </dgm:pt>
    <dgm:pt modelId="{D86A20C6-8595-46D1-A088-4ED886C8F849}" type="pres">
      <dgm:prSet presAssocID="{97D4E9ED-D722-4BE4-8086-365CE115D20E}" presName="iconBgRect" presStyleLbl="bgShp" presStyleIdx="3" presStyleCnt="5"/>
      <dgm:spPr/>
    </dgm:pt>
    <dgm:pt modelId="{83490784-4EBE-4EBA-88A8-FD38C8825491}" type="pres">
      <dgm:prSet presAssocID="{97D4E9ED-D722-4BE4-8086-365CE115D20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ad face outline outline"/>
        </a:ext>
      </dgm:extLst>
    </dgm:pt>
    <dgm:pt modelId="{7E986F98-9686-4AB9-A73D-279B276E898F}" type="pres">
      <dgm:prSet presAssocID="{97D4E9ED-D722-4BE4-8086-365CE115D20E}" presName="spaceRect" presStyleCnt="0"/>
      <dgm:spPr/>
    </dgm:pt>
    <dgm:pt modelId="{3EC08F25-B676-44E0-ABA6-17DD6347D569}" type="pres">
      <dgm:prSet presAssocID="{97D4E9ED-D722-4BE4-8086-365CE115D20E}" presName="textRect" presStyleLbl="revTx" presStyleIdx="3" presStyleCnt="5">
        <dgm:presLayoutVars>
          <dgm:chMax val="1"/>
          <dgm:chPref val="1"/>
        </dgm:presLayoutVars>
      </dgm:prSet>
      <dgm:spPr/>
    </dgm:pt>
    <dgm:pt modelId="{8FBBE79B-9297-4E7B-8395-D850790A5005}" type="pres">
      <dgm:prSet presAssocID="{8FBCA68A-EC3D-43A6-AA7A-B1A874747CA2}" presName="sibTrans" presStyleCnt="0"/>
      <dgm:spPr/>
    </dgm:pt>
    <dgm:pt modelId="{2F6F723C-AD56-4BAA-A7AB-88FF1433148D}" type="pres">
      <dgm:prSet presAssocID="{6D868829-E728-4648-B083-B783877F2876}" presName="compNode" presStyleCnt="0"/>
      <dgm:spPr/>
    </dgm:pt>
    <dgm:pt modelId="{C9750B20-EB3C-462B-8924-5D32B0C983BC}" type="pres">
      <dgm:prSet presAssocID="{6D868829-E728-4648-B083-B783877F2876}" presName="iconBgRect" presStyleLbl="bgShp" presStyleIdx="4" presStyleCnt="5"/>
      <dgm:spPr/>
    </dgm:pt>
    <dgm:pt modelId="{AC171CA8-77C4-47CF-9C28-C398931E6D68}" type="pres">
      <dgm:prSet presAssocID="{6D868829-E728-4648-B083-B783877F287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arrow outline"/>
        </a:ext>
      </dgm:extLst>
    </dgm:pt>
    <dgm:pt modelId="{32CA3BBF-ABDF-442D-B4FC-5B51D01CA592}" type="pres">
      <dgm:prSet presAssocID="{6D868829-E728-4648-B083-B783877F2876}" presName="spaceRect" presStyleCnt="0"/>
      <dgm:spPr/>
    </dgm:pt>
    <dgm:pt modelId="{68494FEC-4EF4-4EAB-88C6-E3926C477B47}" type="pres">
      <dgm:prSet presAssocID="{6D868829-E728-4648-B083-B783877F287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B6E16B06-6BAF-4A8C-AAE5-709B32DF23F5}" srcId="{8B9DAF8C-27D5-444C-8935-3322B6B3925F}" destId="{6D868829-E728-4648-B083-B783877F2876}" srcOrd="4" destOrd="0" parTransId="{A18B4B68-5737-43ED-A767-5AE740E3B6B1}" sibTransId="{56248C21-4CCB-498E-96B6-A53FB3599E3D}"/>
    <dgm:cxn modelId="{8F6DEC35-E80F-4808-8482-634A88E2DA5E}" srcId="{8B9DAF8C-27D5-444C-8935-3322B6B3925F}" destId="{97D4E9ED-D722-4BE4-8086-365CE115D20E}" srcOrd="3" destOrd="0" parTransId="{0E941655-B160-422E-BE8F-DAA9CEAA0B86}" sibTransId="{8FBCA68A-EC3D-43A6-AA7A-B1A874747CA2}"/>
    <dgm:cxn modelId="{43799549-6668-4EEB-A94A-ABA3C3B10422}" type="presOf" srcId="{6D868829-E728-4648-B083-B783877F2876}" destId="{68494FEC-4EF4-4EAB-88C6-E3926C477B47}" srcOrd="0" destOrd="0" presId="urn:microsoft.com/office/officeart/2018/5/layout/IconCircleLabelList"/>
    <dgm:cxn modelId="{BA9EB24A-E4A0-414C-85AC-0CBE5659EC99}" type="presOf" srcId="{97D4E9ED-D722-4BE4-8086-365CE115D20E}" destId="{3EC08F25-B676-44E0-ABA6-17DD6347D569}" srcOrd="0" destOrd="0" presId="urn:microsoft.com/office/officeart/2018/5/layout/IconCircleLabelList"/>
    <dgm:cxn modelId="{32503A52-97DC-4656-8203-D011D853F6CC}" srcId="{8B9DAF8C-27D5-444C-8935-3322B6B3925F}" destId="{9B333369-30C8-4C27-AB70-D8A67C770C80}" srcOrd="0" destOrd="0" parTransId="{1334DB66-D94E-4713-A757-D6ABB5A64518}" sibTransId="{5475F8EE-503B-4030-90E3-B83933DDB1D3}"/>
    <dgm:cxn modelId="{3D1D7778-4804-43E9-B3FD-ECE17239A76E}" type="presOf" srcId="{A589459C-E196-4D38-A794-4C78C43E31E2}" destId="{A382EC8E-9973-4A4A-94A4-1C08BD3D6ABD}" srcOrd="0" destOrd="0" presId="urn:microsoft.com/office/officeart/2018/5/layout/IconCircleLabelList"/>
    <dgm:cxn modelId="{A5CCA497-624A-4CB7-AF18-4765A82F5CD4}" srcId="{8B9DAF8C-27D5-444C-8935-3322B6B3925F}" destId="{127A8E82-4FEB-4051-8B08-F4081B5460C2}" srcOrd="2" destOrd="0" parTransId="{4FA9AEB0-E764-4205-8E91-3AEFB55815A1}" sibTransId="{E27234B6-6D1C-4B8D-A665-CED76D66D218}"/>
    <dgm:cxn modelId="{A15712C6-CFF0-444F-BB03-FF26E0992F10}" type="presOf" srcId="{127A8E82-4FEB-4051-8B08-F4081B5460C2}" destId="{5ABA3A47-43AE-4D69-9039-5BE7FBE270BB}" srcOrd="0" destOrd="0" presId="urn:microsoft.com/office/officeart/2018/5/layout/IconCircleLabelList"/>
    <dgm:cxn modelId="{78E351C6-8089-47C7-A830-E02EBE3C6D8D}" type="presOf" srcId="{9B333369-30C8-4C27-AB70-D8A67C770C80}" destId="{1F530E7D-20B8-4DF6-8161-1BD2C93BA948}" srcOrd="0" destOrd="0" presId="urn:microsoft.com/office/officeart/2018/5/layout/IconCircleLabelList"/>
    <dgm:cxn modelId="{322658D2-B79A-4638-87D8-AC87434A7E23}" srcId="{8B9DAF8C-27D5-444C-8935-3322B6B3925F}" destId="{A589459C-E196-4D38-A794-4C78C43E31E2}" srcOrd="1" destOrd="0" parTransId="{8C86DCC4-21A1-4682-B2F9-E07A2472B42C}" sibTransId="{43380CF6-ED99-4DFA-8A74-62E3EF14BB13}"/>
    <dgm:cxn modelId="{E285DEFD-BB06-4921-9350-8D1622FCC56D}" type="presOf" srcId="{8B9DAF8C-27D5-444C-8935-3322B6B3925F}" destId="{D539EB58-2234-4C7D-9627-F41B11DB8CE7}" srcOrd="0" destOrd="0" presId="urn:microsoft.com/office/officeart/2018/5/layout/IconCircleLabelList"/>
    <dgm:cxn modelId="{CB1DC005-87FB-443C-B723-940022E229B5}" type="presParOf" srcId="{D539EB58-2234-4C7D-9627-F41B11DB8CE7}" destId="{A25A9B6E-FB4B-42E9-9F61-22F74AD0FD03}" srcOrd="0" destOrd="0" presId="urn:microsoft.com/office/officeart/2018/5/layout/IconCircleLabelList"/>
    <dgm:cxn modelId="{0379431A-17C1-4E0B-ABFE-1EDC912EAD12}" type="presParOf" srcId="{A25A9B6E-FB4B-42E9-9F61-22F74AD0FD03}" destId="{0878C181-92CF-4F48-A473-C3465F7387AB}" srcOrd="0" destOrd="0" presId="urn:microsoft.com/office/officeart/2018/5/layout/IconCircleLabelList"/>
    <dgm:cxn modelId="{B0D11978-9554-4F82-8AA2-13D5C1909740}" type="presParOf" srcId="{A25A9B6E-FB4B-42E9-9F61-22F74AD0FD03}" destId="{C9AD0D7D-110D-49BE-A2C7-817B090AF585}" srcOrd="1" destOrd="0" presId="urn:microsoft.com/office/officeart/2018/5/layout/IconCircleLabelList"/>
    <dgm:cxn modelId="{8F0A4743-1581-4CA9-9C55-6CBC41F9FD8C}" type="presParOf" srcId="{A25A9B6E-FB4B-42E9-9F61-22F74AD0FD03}" destId="{3BD95A17-BAEE-4630-8F70-D8A2AD768DC4}" srcOrd="2" destOrd="0" presId="urn:microsoft.com/office/officeart/2018/5/layout/IconCircleLabelList"/>
    <dgm:cxn modelId="{52BFBDFD-0066-45AB-B538-5A9C9C393418}" type="presParOf" srcId="{A25A9B6E-FB4B-42E9-9F61-22F74AD0FD03}" destId="{1F530E7D-20B8-4DF6-8161-1BD2C93BA948}" srcOrd="3" destOrd="0" presId="urn:microsoft.com/office/officeart/2018/5/layout/IconCircleLabelList"/>
    <dgm:cxn modelId="{CD286728-2650-46AD-8A4E-DBE95C98CDBE}" type="presParOf" srcId="{D539EB58-2234-4C7D-9627-F41B11DB8CE7}" destId="{888D276C-A2B8-4919-BF86-2F829A8EF7C2}" srcOrd="1" destOrd="0" presId="urn:microsoft.com/office/officeart/2018/5/layout/IconCircleLabelList"/>
    <dgm:cxn modelId="{D964071C-3DC2-43BB-AD98-7C26CFE4B76C}" type="presParOf" srcId="{D539EB58-2234-4C7D-9627-F41B11DB8CE7}" destId="{E05E5A2A-201B-49C1-9739-BE1B1F50ADB4}" srcOrd="2" destOrd="0" presId="urn:microsoft.com/office/officeart/2018/5/layout/IconCircleLabelList"/>
    <dgm:cxn modelId="{3D08EF0D-82BC-4747-B2D4-029EAA292560}" type="presParOf" srcId="{E05E5A2A-201B-49C1-9739-BE1B1F50ADB4}" destId="{C9F4E02E-A8D6-451A-8C2A-439665C1F1F1}" srcOrd="0" destOrd="0" presId="urn:microsoft.com/office/officeart/2018/5/layout/IconCircleLabelList"/>
    <dgm:cxn modelId="{FBF43D45-A673-4833-935A-1B2E9AC05E26}" type="presParOf" srcId="{E05E5A2A-201B-49C1-9739-BE1B1F50ADB4}" destId="{7FD17DA0-867B-4DF0-9E3A-EE56714FD170}" srcOrd="1" destOrd="0" presId="urn:microsoft.com/office/officeart/2018/5/layout/IconCircleLabelList"/>
    <dgm:cxn modelId="{0C06D4C8-3041-4847-99B9-0F187857D34A}" type="presParOf" srcId="{E05E5A2A-201B-49C1-9739-BE1B1F50ADB4}" destId="{B8FC01EF-A868-451E-A053-A5812518A90F}" srcOrd="2" destOrd="0" presId="urn:microsoft.com/office/officeart/2018/5/layout/IconCircleLabelList"/>
    <dgm:cxn modelId="{B5C5750D-D3D2-4932-82D1-9F57EA8E8A4A}" type="presParOf" srcId="{E05E5A2A-201B-49C1-9739-BE1B1F50ADB4}" destId="{A382EC8E-9973-4A4A-94A4-1C08BD3D6ABD}" srcOrd="3" destOrd="0" presId="urn:microsoft.com/office/officeart/2018/5/layout/IconCircleLabelList"/>
    <dgm:cxn modelId="{2D269999-46A6-41B2-931F-902FE933B3A4}" type="presParOf" srcId="{D539EB58-2234-4C7D-9627-F41B11DB8CE7}" destId="{8B1F7F55-8A46-4946-AB89-2D6C28BC5151}" srcOrd="3" destOrd="0" presId="urn:microsoft.com/office/officeart/2018/5/layout/IconCircleLabelList"/>
    <dgm:cxn modelId="{93F8BDE5-6DD8-4FB3-BE58-1FAED96F3BEF}" type="presParOf" srcId="{D539EB58-2234-4C7D-9627-F41B11DB8CE7}" destId="{7E43C106-9ED7-4D1B-B5BF-6F2ECC6987CD}" srcOrd="4" destOrd="0" presId="urn:microsoft.com/office/officeart/2018/5/layout/IconCircleLabelList"/>
    <dgm:cxn modelId="{6A26E90F-AA14-4A9A-9881-36C32F60A926}" type="presParOf" srcId="{7E43C106-9ED7-4D1B-B5BF-6F2ECC6987CD}" destId="{536F7683-2F6E-4343-86A2-A0C9239C195D}" srcOrd="0" destOrd="0" presId="urn:microsoft.com/office/officeart/2018/5/layout/IconCircleLabelList"/>
    <dgm:cxn modelId="{70BD6C8F-A737-4E08-94B0-65051F754ED4}" type="presParOf" srcId="{7E43C106-9ED7-4D1B-B5BF-6F2ECC6987CD}" destId="{086C159A-26BB-4C23-AB6C-3D7FFF7F5EAB}" srcOrd="1" destOrd="0" presId="urn:microsoft.com/office/officeart/2018/5/layout/IconCircleLabelList"/>
    <dgm:cxn modelId="{034986CB-7E56-4E30-89D8-EAA0521E5825}" type="presParOf" srcId="{7E43C106-9ED7-4D1B-B5BF-6F2ECC6987CD}" destId="{BAD92AB3-CDFD-4D70-B1E5-B8C70B239D1C}" srcOrd="2" destOrd="0" presId="urn:microsoft.com/office/officeart/2018/5/layout/IconCircleLabelList"/>
    <dgm:cxn modelId="{0458C750-0F4F-4746-8E4A-27EA2DB55E01}" type="presParOf" srcId="{7E43C106-9ED7-4D1B-B5BF-6F2ECC6987CD}" destId="{5ABA3A47-43AE-4D69-9039-5BE7FBE270BB}" srcOrd="3" destOrd="0" presId="urn:microsoft.com/office/officeart/2018/5/layout/IconCircleLabelList"/>
    <dgm:cxn modelId="{8A860876-9289-4D1F-B351-470C9A4E954F}" type="presParOf" srcId="{D539EB58-2234-4C7D-9627-F41B11DB8CE7}" destId="{8FC6435F-8ABB-44E8-B7C8-41D5645A36F3}" srcOrd="5" destOrd="0" presId="urn:microsoft.com/office/officeart/2018/5/layout/IconCircleLabelList"/>
    <dgm:cxn modelId="{6815D6A0-5EB2-4303-A0B2-AB43F8D06A2E}" type="presParOf" srcId="{D539EB58-2234-4C7D-9627-F41B11DB8CE7}" destId="{82DEF57D-7004-464F-ACCB-BB5EA7F19610}" srcOrd="6" destOrd="0" presId="urn:microsoft.com/office/officeart/2018/5/layout/IconCircleLabelList"/>
    <dgm:cxn modelId="{E486F8DC-92F8-4322-A360-593B35595A3B}" type="presParOf" srcId="{82DEF57D-7004-464F-ACCB-BB5EA7F19610}" destId="{D86A20C6-8595-46D1-A088-4ED886C8F849}" srcOrd="0" destOrd="0" presId="urn:microsoft.com/office/officeart/2018/5/layout/IconCircleLabelList"/>
    <dgm:cxn modelId="{DC576058-9DAE-4692-B65C-A0A9172FC4EA}" type="presParOf" srcId="{82DEF57D-7004-464F-ACCB-BB5EA7F19610}" destId="{83490784-4EBE-4EBA-88A8-FD38C8825491}" srcOrd="1" destOrd="0" presId="urn:microsoft.com/office/officeart/2018/5/layout/IconCircleLabelList"/>
    <dgm:cxn modelId="{CBC56D85-C60D-4058-8DFB-674687A61857}" type="presParOf" srcId="{82DEF57D-7004-464F-ACCB-BB5EA7F19610}" destId="{7E986F98-9686-4AB9-A73D-279B276E898F}" srcOrd="2" destOrd="0" presId="urn:microsoft.com/office/officeart/2018/5/layout/IconCircleLabelList"/>
    <dgm:cxn modelId="{B6C657A6-D9D1-4AAE-A6DA-6E1641066273}" type="presParOf" srcId="{82DEF57D-7004-464F-ACCB-BB5EA7F19610}" destId="{3EC08F25-B676-44E0-ABA6-17DD6347D569}" srcOrd="3" destOrd="0" presId="urn:microsoft.com/office/officeart/2018/5/layout/IconCircleLabelList"/>
    <dgm:cxn modelId="{46A41B41-5880-4DED-AC4F-6C859E7129D0}" type="presParOf" srcId="{D539EB58-2234-4C7D-9627-F41B11DB8CE7}" destId="{8FBBE79B-9297-4E7B-8395-D850790A5005}" srcOrd="7" destOrd="0" presId="urn:microsoft.com/office/officeart/2018/5/layout/IconCircleLabelList"/>
    <dgm:cxn modelId="{6842F2D4-2FF2-414A-BB0F-FA24B4F8F6EF}" type="presParOf" srcId="{D539EB58-2234-4C7D-9627-F41B11DB8CE7}" destId="{2F6F723C-AD56-4BAA-A7AB-88FF1433148D}" srcOrd="8" destOrd="0" presId="urn:microsoft.com/office/officeart/2018/5/layout/IconCircleLabelList"/>
    <dgm:cxn modelId="{CA12BFFA-E52F-41BD-9E00-1EF4311D9304}" type="presParOf" srcId="{2F6F723C-AD56-4BAA-A7AB-88FF1433148D}" destId="{C9750B20-EB3C-462B-8924-5D32B0C983BC}" srcOrd="0" destOrd="0" presId="urn:microsoft.com/office/officeart/2018/5/layout/IconCircleLabelList"/>
    <dgm:cxn modelId="{993A8505-47A0-42F5-9D34-C1D86136AD7D}" type="presParOf" srcId="{2F6F723C-AD56-4BAA-A7AB-88FF1433148D}" destId="{AC171CA8-77C4-47CF-9C28-C398931E6D68}" srcOrd="1" destOrd="0" presId="urn:microsoft.com/office/officeart/2018/5/layout/IconCircleLabelList"/>
    <dgm:cxn modelId="{83404C53-AA8E-490E-BBCC-09E9107AA54C}" type="presParOf" srcId="{2F6F723C-AD56-4BAA-A7AB-88FF1433148D}" destId="{32CA3BBF-ABDF-442D-B4FC-5B51D01CA592}" srcOrd="2" destOrd="0" presId="urn:microsoft.com/office/officeart/2018/5/layout/IconCircleLabelList"/>
    <dgm:cxn modelId="{985FFBBB-A7B0-4ED5-9EA4-B28C8954FCE7}" type="presParOf" srcId="{2F6F723C-AD56-4BAA-A7AB-88FF1433148D}" destId="{68494FEC-4EF4-4EAB-88C6-E3926C477B47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A4A2D2-919D-401F-894D-811110DF432C}" type="doc">
      <dgm:prSet loTypeId="urn:microsoft.com/office/officeart/2005/8/layout/hierarchy1" loCatId="hierarchy" qsTypeId="urn:microsoft.com/office/officeart/2005/8/quickstyle/simple2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20185C92-0087-4467-879C-34AC8B4EE1C9}">
      <dgm:prSet/>
      <dgm:spPr/>
      <dgm:t>
        <a:bodyPr/>
        <a:lstStyle/>
        <a:p>
          <a:r>
            <a:rPr lang="en-GB"/>
            <a:t>Kubler-Ross Change Curve</a:t>
          </a:r>
          <a:endParaRPr lang="en-US"/>
        </a:p>
      </dgm:t>
    </dgm:pt>
    <dgm:pt modelId="{310EFB3D-7D9C-4A97-A499-5BA5A472A17E}" type="parTrans" cxnId="{7C420E52-652C-4703-8565-1C4B383FACF3}">
      <dgm:prSet/>
      <dgm:spPr/>
      <dgm:t>
        <a:bodyPr/>
        <a:lstStyle/>
        <a:p>
          <a:endParaRPr lang="en-US"/>
        </a:p>
      </dgm:t>
    </dgm:pt>
    <dgm:pt modelId="{9BCDFB1F-8669-4198-8B13-1B8712321370}" type="sibTrans" cxnId="{7C420E52-652C-4703-8565-1C4B383FACF3}">
      <dgm:prSet/>
      <dgm:spPr/>
      <dgm:t>
        <a:bodyPr/>
        <a:lstStyle/>
        <a:p>
          <a:endParaRPr lang="en-US"/>
        </a:p>
      </dgm:t>
    </dgm:pt>
    <dgm:pt modelId="{FE94DE02-05B2-43A4-B237-4B1B9F69622B}">
      <dgm:prSet/>
      <dgm:spPr/>
      <dgm:t>
        <a:bodyPr/>
        <a:lstStyle/>
        <a:p>
          <a:r>
            <a:rPr lang="en-GB"/>
            <a:t>DREC model</a:t>
          </a:r>
          <a:endParaRPr lang="en-US"/>
        </a:p>
      </dgm:t>
    </dgm:pt>
    <dgm:pt modelId="{567E8A7D-01D5-4417-B293-1C6022DD410B}" type="parTrans" cxnId="{574394C7-A416-4AB0-BBBD-526369204C85}">
      <dgm:prSet/>
      <dgm:spPr/>
      <dgm:t>
        <a:bodyPr/>
        <a:lstStyle/>
        <a:p>
          <a:endParaRPr lang="en-US"/>
        </a:p>
      </dgm:t>
    </dgm:pt>
    <dgm:pt modelId="{58F65DB4-AF82-4DFE-8AEB-8B608E2309DB}" type="sibTrans" cxnId="{574394C7-A416-4AB0-BBBD-526369204C85}">
      <dgm:prSet/>
      <dgm:spPr/>
      <dgm:t>
        <a:bodyPr/>
        <a:lstStyle/>
        <a:p>
          <a:endParaRPr lang="en-US"/>
        </a:p>
      </dgm:t>
    </dgm:pt>
    <dgm:pt modelId="{49463905-A880-4F64-87DE-23596631BE43}" type="pres">
      <dgm:prSet presAssocID="{93A4A2D2-919D-401F-894D-811110DF432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DD584FA-9B5C-4148-A1BC-3CD0CFE77AAF}" type="pres">
      <dgm:prSet presAssocID="{20185C92-0087-4467-879C-34AC8B4EE1C9}" presName="hierRoot1" presStyleCnt="0"/>
      <dgm:spPr/>
    </dgm:pt>
    <dgm:pt modelId="{B47FD105-00F3-45AC-AC27-329A5E476A0F}" type="pres">
      <dgm:prSet presAssocID="{20185C92-0087-4467-879C-34AC8B4EE1C9}" presName="composite" presStyleCnt="0"/>
      <dgm:spPr/>
    </dgm:pt>
    <dgm:pt modelId="{A6E57DFD-318D-4522-AA33-4944E9562F0A}" type="pres">
      <dgm:prSet presAssocID="{20185C92-0087-4467-879C-34AC8B4EE1C9}" presName="background" presStyleLbl="node0" presStyleIdx="0" presStyleCnt="2"/>
      <dgm:spPr/>
    </dgm:pt>
    <dgm:pt modelId="{C0CC3F64-DC51-4FA6-A618-2E8D5146E182}" type="pres">
      <dgm:prSet presAssocID="{20185C92-0087-4467-879C-34AC8B4EE1C9}" presName="text" presStyleLbl="fgAcc0" presStyleIdx="0" presStyleCnt="2">
        <dgm:presLayoutVars>
          <dgm:chPref val="3"/>
        </dgm:presLayoutVars>
      </dgm:prSet>
      <dgm:spPr/>
    </dgm:pt>
    <dgm:pt modelId="{C7C968A7-F8FC-4AFB-935B-6530AEF4CD7C}" type="pres">
      <dgm:prSet presAssocID="{20185C92-0087-4467-879C-34AC8B4EE1C9}" presName="hierChild2" presStyleCnt="0"/>
      <dgm:spPr/>
    </dgm:pt>
    <dgm:pt modelId="{95F29AA7-38EC-4C05-99F5-E8911264B82D}" type="pres">
      <dgm:prSet presAssocID="{FE94DE02-05B2-43A4-B237-4B1B9F69622B}" presName="hierRoot1" presStyleCnt="0"/>
      <dgm:spPr/>
    </dgm:pt>
    <dgm:pt modelId="{1F12BFAE-FEC5-4CC5-BA17-32CC360B92F4}" type="pres">
      <dgm:prSet presAssocID="{FE94DE02-05B2-43A4-B237-4B1B9F69622B}" presName="composite" presStyleCnt="0"/>
      <dgm:spPr/>
    </dgm:pt>
    <dgm:pt modelId="{6AA96740-3CB6-4C60-8909-2C1AC9A41ECB}" type="pres">
      <dgm:prSet presAssocID="{FE94DE02-05B2-43A4-B237-4B1B9F69622B}" presName="background" presStyleLbl="node0" presStyleIdx="1" presStyleCnt="2"/>
      <dgm:spPr/>
    </dgm:pt>
    <dgm:pt modelId="{E410B0C7-25D3-4BC1-B4B5-B222A10467A5}" type="pres">
      <dgm:prSet presAssocID="{FE94DE02-05B2-43A4-B237-4B1B9F69622B}" presName="text" presStyleLbl="fgAcc0" presStyleIdx="1" presStyleCnt="2">
        <dgm:presLayoutVars>
          <dgm:chPref val="3"/>
        </dgm:presLayoutVars>
      </dgm:prSet>
      <dgm:spPr/>
    </dgm:pt>
    <dgm:pt modelId="{E9A40431-6AF8-478C-A45F-6E2328C0C589}" type="pres">
      <dgm:prSet presAssocID="{FE94DE02-05B2-43A4-B237-4B1B9F69622B}" presName="hierChild2" presStyleCnt="0"/>
      <dgm:spPr/>
    </dgm:pt>
  </dgm:ptLst>
  <dgm:cxnLst>
    <dgm:cxn modelId="{A385395D-C4BA-40D4-9139-7D0509EEEBA7}" type="presOf" srcId="{93A4A2D2-919D-401F-894D-811110DF432C}" destId="{49463905-A880-4F64-87DE-23596631BE43}" srcOrd="0" destOrd="0" presId="urn:microsoft.com/office/officeart/2005/8/layout/hierarchy1"/>
    <dgm:cxn modelId="{7C420E52-652C-4703-8565-1C4B383FACF3}" srcId="{93A4A2D2-919D-401F-894D-811110DF432C}" destId="{20185C92-0087-4467-879C-34AC8B4EE1C9}" srcOrd="0" destOrd="0" parTransId="{310EFB3D-7D9C-4A97-A499-5BA5A472A17E}" sibTransId="{9BCDFB1F-8669-4198-8B13-1B8712321370}"/>
    <dgm:cxn modelId="{78317EAE-A291-4CFC-BCC1-ABE512DF64AF}" type="presOf" srcId="{20185C92-0087-4467-879C-34AC8B4EE1C9}" destId="{C0CC3F64-DC51-4FA6-A618-2E8D5146E182}" srcOrd="0" destOrd="0" presId="urn:microsoft.com/office/officeart/2005/8/layout/hierarchy1"/>
    <dgm:cxn modelId="{574394C7-A416-4AB0-BBBD-526369204C85}" srcId="{93A4A2D2-919D-401F-894D-811110DF432C}" destId="{FE94DE02-05B2-43A4-B237-4B1B9F69622B}" srcOrd="1" destOrd="0" parTransId="{567E8A7D-01D5-4417-B293-1C6022DD410B}" sibTransId="{58F65DB4-AF82-4DFE-8AEB-8B608E2309DB}"/>
    <dgm:cxn modelId="{349E31DA-4C65-4811-9952-6D57443FDB8C}" type="presOf" srcId="{FE94DE02-05B2-43A4-B237-4B1B9F69622B}" destId="{E410B0C7-25D3-4BC1-B4B5-B222A10467A5}" srcOrd="0" destOrd="0" presId="urn:microsoft.com/office/officeart/2005/8/layout/hierarchy1"/>
    <dgm:cxn modelId="{5B9933B0-B190-4628-A3F5-F27F5EA334C0}" type="presParOf" srcId="{49463905-A880-4F64-87DE-23596631BE43}" destId="{2DD584FA-9B5C-4148-A1BC-3CD0CFE77AAF}" srcOrd="0" destOrd="0" presId="urn:microsoft.com/office/officeart/2005/8/layout/hierarchy1"/>
    <dgm:cxn modelId="{868DEB94-1306-408F-B816-06FF4BE5EA3D}" type="presParOf" srcId="{2DD584FA-9B5C-4148-A1BC-3CD0CFE77AAF}" destId="{B47FD105-00F3-45AC-AC27-329A5E476A0F}" srcOrd="0" destOrd="0" presId="urn:microsoft.com/office/officeart/2005/8/layout/hierarchy1"/>
    <dgm:cxn modelId="{B1B662E5-AA6E-4409-85E0-93E959D9435A}" type="presParOf" srcId="{B47FD105-00F3-45AC-AC27-329A5E476A0F}" destId="{A6E57DFD-318D-4522-AA33-4944E9562F0A}" srcOrd="0" destOrd="0" presId="urn:microsoft.com/office/officeart/2005/8/layout/hierarchy1"/>
    <dgm:cxn modelId="{6D46930F-80EC-41C6-AE81-FE3E1481904E}" type="presParOf" srcId="{B47FD105-00F3-45AC-AC27-329A5E476A0F}" destId="{C0CC3F64-DC51-4FA6-A618-2E8D5146E182}" srcOrd="1" destOrd="0" presId="urn:microsoft.com/office/officeart/2005/8/layout/hierarchy1"/>
    <dgm:cxn modelId="{F13F638D-FA16-4C17-B554-80EF23E10EDA}" type="presParOf" srcId="{2DD584FA-9B5C-4148-A1BC-3CD0CFE77AAF}" destId="{C7C968A7-F8FC-4AFB-935B-6530AEF4CD7C}" srcOrd="1" destOrd="0" presId="urn:microsoft.com/office/officeart/2005/8/layout/hierarchy1"/>
    <dgm:cxn modelId="{19814789-D72B-47AE-A755-50EEB508A8F6}" type="presParOf" srcId="{49463905-A880-4F64-87DE-23596631BE43}" destId="{95F29AA7-38EC-4C05-99F5-E8911264B82D}" srcOrd="1" destOrd="0" presId="urn:microsoft.com/office/officeart/2005/8/layout/hierarchy1"/>
    <dgm:cxn modelId="{6842DF0B-9558-46C9-BE87-EA7F7A7F593B}" type="presParOf" srcId="{95F29AA7-38EC-4C05-99F5-E8911264B82D}" destId="{1F12BFAE-FEC5-4CC5-BA17-32CC360B92F4}" srcOrd="0" destOrd="0" presId="urn:microsoft.com/office/officeart/2005/8/layout/hierarchy1"/>
    <dgm:cxn modelId="{BC2C7879-17F8-4113-8D35-9E4E7120652D}" type="presParOf" srcId="{1F12BFAE-FEC5-4CC5-BA17-32CC360B92F4}" destId="{6AA96740-3CB6-4C60-8909-2C1AC9A41ECB}" srcOrd="0" destOrd="0" presId="urn:microsoft.com/office/officeart/2005/8/layout/hierarchy1"/>
    <dgm:cxn modelId="{9B4107D4-B2CB-4F18-AABB-47297B0C70B7}" type="presParOf" srcId="{1F12BFAE-FEC5-4CC5-BA17-32CC360B92F4}" destId="{E410B0C7-25D3-4BC1-B4B5-B222A10467A5}" srcOrd="1" destOrd="0" presId="urn:microsoft.com/office/officeart/2005/8/layout/hierarchy1"/>
    <dgm:cxn modelId="{711E1A72-EA70-4DFC-B9A5-569EA56323A5}" type="presParOf" srcId="{95F29AA7-38EC-4C05-99F5-E8911264B82D}" destId="{E9A40431-6AF8-478C-A45F-6E2328C0C58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7DFB9D8-5A77-448E-9452-1B2969DA8B9F}" type="doc">
      <dgm:prSet loTypeId="urn:microsoft.com/office/officeart/2005/8/layout/hierarchy3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9F24DB-B935-4E14-990F-6C43D256B2A7}">
      <dgm:prSet/>
      <dgm:spPr/>
      <dgm:t>
        <a:bodyPr/>
        <a:lstStyle/>
        <a:p>
          <a:r>
            <a:rPr lang="en-GB"/>
            <a:t>Denial </a:t>
          </a:r>
          <a:endParaRPr lang="en-US"/>
        </a:p>
      </dgm:t>
    </dgm:pt>
    <dgm:pt modelId="{981007F0-C8D8-418D-A4F0-FCD616804EA1}" type="parTrans" cxnId="{948E629F-DBFF-4B2C-9DAE-C1DB1B0B9E18}">
      <dgm:prSet/>
      <dgm:spPr/>
      <dgm:t>
        <a:bodyPr/>
        <a:lstStyle/>
        <a:p>
          <a:endParaRPr lang="en-US"/>
        </a:p>
      </dgm:t>
    </dgm:pt>
    <dgm:pt modelId="{ADB5EEF6-7BD7-40AC-846F-69FED5F867FF}" type="sibTrans" cxnId="{948E629F-DBFF-4B2C-9DAE-C1DB1B0B9E18}">
      <dgm:prSet/>
      <dgm:spPr/>
      <dgm:t>
        <a:bodyPr/>
        <a:lstStyle/>
        <a:p>
          <a:endParaRPr lang="en-US"/>
        </a:p>
      </dgm:t>
    </dgm:pt>
    <dgm:pt modelId="{AA6F69B4-1257-4D9D-A3BA-8EEB78BD5B75}">
      <dgm:prSet/>
      <dgm:spPr/>
      <dgm:t>
        <a:bodyPr/>
        <a:lstStyle/>
        <a:p>
          <a:r>
            <a:rPr lang="en-GB" dirty="0"/>
            <a:t>Resistance </a:t>
          </a:r>
          <a:endParaRPr lang="en-US" dirty="0"/>
        </a:p>
      </dgm:t>
    </dgm:pt>
    <dgm:pt modelId="{8276B732-6618-4ED6-BA10-B948B72BA059}" type="parTrans" cxnId="{76CB6FE1-9AC7-42EF-B36C-CF59A7C53C8E}">
      <dgm:prSet/>
      <dgm:spPr/>
      <dgm:t>
        <a:bodyPr/>
        <a:lstStyle/>
        <a:p>
          <a:endParaRPr lang="en-US"/>
        </a:p>
      </dgm:t>
    </dgm:pt>
    <dgm:pt modelId="{7E4FC799-01E1-41D3-9C04-8D9B1023623D}" type="sibTrans" cxnId="{76CB6FE1-9AC7-42EF-B36C-CF59A7C53C8E}">
      <dgm:prSet/>
      <dgm:spPr/>
      <dgm:t>
        <a:bodyPr/>
        <a:lstStyle/>
        <a:p>
          <a:endParaRPr lang="en-US"/>
        </a:p>
      </dgm:t>
    </dgm:pt>
    <dgm:pt modelId="{306F990C-3600-4485-B72C-9AECF4807EC6}">
      <dgm:prSet/>
      <dgm:spPr/>
      <dgm:t>
        <a:bodyPr/>
        <a:lstStyle/>
        <a:p>
          <a:r>
            <a:rPr lang="en-GB"/>
            <a:t>Exploration</a:t>
          </a:r>
          <a:endParaRPr lang="en-US"/>
        </a:p>
      </dgm:t>
    </dgm:pt>
    <dgm:pt modelId="{B355F7B8-F8C2-4F69-8BD2-F9588EEE7760}" type="parTrans" cxnId="{9F79231E-BB6C-4847-AC7D-2077A35304DB}">
      <dgm:prSet/>
      <dgm:spPr/>
      <dgm:t>
        <a:bodyPr/>
        <a:lstStyle/>
        <a:p>
          <a:endParaRPr lang="en-US"/>
        </a:p>
      </dgm:t>
    </dgm:pt>
    <dgm:pt modelId="{8570AA31-3E59-474C-9519-F832F375A183}" type="sibTrans" cxnId="{9F79231E-BB6C-4847-AC7D-2077A35304DB}">
      <dgm:prSet/>
      <dgm:spPr/>
      <dgm:t>
        <a:bodyPr/>
        <a:lstStyle/>
        <a:p>
          <a:endParaRPr lang="en-US"/>
        </a:p>
      </dgm:t>
    </dgm:pt>
    <dgm:pt modelId="{9055373A-DCCF-4633-A486-487B535313D3}">
      <dgm:prSet/>
      <dgm:spPr/>
      <dgm:t>
        <a:bodyPr/>
        <a:lstStyle/>
        <a:p>
          <a:r>
            <a:rPr lang="en-GB"/>
            <a:t>Commitment </a:t>
          </a:r>
          <a:endParaRPr lang="en-US"/>
        </a:p>
      </dgm:t>
    </dgm:pt>
    <dgm:pt modelId="{E396AA24-85F6-4663-B1B3-3112DA2CC078}" type="parTrans" cxnId="{D456E805-84E2-4B50-A530-B6E1B1A589FE}">
      <dgm:prSet/>
      <dgm:spPr/>
      <dgm:t>
        <a:bodyPr/>
        <a:lstStyle/>
        <a:p>
          <a:endParaRPr lang="en-US"/>
        </a:p>
      </dgm:t>
    </dgm:pt>
    <dgm:pt modelId="{87C4B81A-844C-4A2F-8E22-0EB94F744B59}" type="sibTrans" cxnId="{D456E805-84E2-4B50-A530-B6E1B1A589FE}">
      <dgm:prSet/>
      <dgm:spPr/>
      <dgm:t>
        <a:bodyPr/>
        <a:lstStyle/>
        <a:p>
          <a:endParaRPr lang="en-US"/>
        </a:p>
      </dgm:t>
    </dgm:pt>
    <dgm:pt modelId="{D98DD145-3771-4290-8C6C-BF9198FDEAEE}" type="pres">
      <dgm:prSet presAssocID="{B7DFB9D8-5A77-448E-9452-1B2969DA8B9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9AE7BCD-0FB0-4798-83B4-CC69ECE1F16D}" type="pres">
      <dgm:prSet presAssocID="{D49F24DB-B935-4E14-990F-6C43D256B2A7}" presName="root" presStyleCnt="0"/>
      <dgm:spPr/>
    </dgm:pt>
    <dgm:pt modelId="{18B3A1E9-EA0B-4AD8-88E2-2C8899C51C86}" type="pres">
      <dgm:prSet presAssocID="{D49F24DB-B935-4E14-990F-6C43D256B2A7}" presName="rootComposite" presStyleCnt="0"/>
      <dgm:spPr/>
    </dgm:pt>
    <dgm:pt modelId="{8B5926D0-FAE6-4D38-91E7-3A835DFBFDC2}" type="pres">
      <dgm:prSet presAssocID="{D49F24DB-B935-4E14-990F-6C43D256B2A7}" presName="rootText" presStyleLbl="node1" presStyleIdx="0" presStyleCnt="4"/>
      <dgm:spPr/>
    </dgm:pt>
    <dgm:pt modelId="{8104A2DD-8BB6-4B5C-AD46-C36A5155ACB8}" type="pres">
      <dgm:prSet presAssocID="{D49F24DB-B935-4E14-990F-6C43D256B2A7}" presName="rootConnector" presStyleLbl="node1" presStyleIdx="0" presStyleCnt="4"/>
      <dgm:spPr/>
    </dgm:pt>
    <dgm:pt modelId="{F7C15F6B-97B3-48D1-BAF9-0809B2CDB552}" type="pres">
      <dgm:prSet presAssocID="{D49F24DB-B935-4E14-990F-6C43D256B2A7}" presName="childShape" presStyleCnt="0"/>
      <dgm:spPr/>
    </dgm:pt>
    <dgm:pt modelId="{11CB3D53-2036-45FB-AD36-76F3C657BE18}" type="pres">
      <dgm:prSet presAssocID="{AA6F69B4-1257-4D9D-A3BA-8EEB78BD5B75}" presName="root" presStyleCnt="0"/>
      <dgm:spPr/>
    </dgm:pt>
    <dgm:pt modelId="{D1FACD01-B37D-46CB-A6C0-943A94E45119}" type="pres">
      <dgm:prSet presAssocID="{AA6F69B4-1257-4D9D-A3BA-8EEB78BD5B75}" presName="rootComposite" presStyleCnt="0"/>
      <dgm:spPr/>
    </dgm:pt>
    <dgm:pt modelId="{8D97AC36-3365-478B-861B-63B038522FD2}" type="pres">
      <dgm:prSet presAssocID="{AA6F69B4-1257-4D9D-A3BA-8EEB78BD5B75}" presName="rootText" presStyleLbl="node1" presStyleIdx="1" presStyleCnt="4"/>
      <dgm:spPr/>
    </dgm:pt>
    <dgm:pt modelId="{71557B7C-0CC1-4200-B0CC-D18F27FEFE37}" type="pres">
      <dgm:prSet presAssocID="{AA6F69B4-1257-4D9D-A3BA-8EEB78BD5B75}" presName="rootConnector" presStyleLbl="node1" presStyleIdx="1" presStyleCnt="4"/>
      <dgm:spPr/>
    </dgm:pt>
    <dgm:pt modelId="{D88BA521-4198-4AE7-9DC2-0880997A95D2}" type="pres">
      <dgm:prSet presAssocID="{AA6F69B4-1257-4D9D-A3BA-8EEB78BD5B75}" presName="childShape" presStyleCnt="0"/>
      <dgm:spPr/>
    </dgm:pt>
    <dgm:pt modelId="{BF3067C7-17B7-4915-8936-817D619D8408}" type="pres">
      <dgm:prSet presAssocID="{306F990C-3600-4485-B72C-9AECF4807EC6}" presName="root" presStyleCnt="0"/>
      <dgm:spPr/>
    </dgm:pt>
    <dgm:pt modelId="{F7C54748-AE1B-406F-A56F-1206AEE70A65}" type="pres">
      <dgm:prSet presAssocID="{306F990C-3600-4485-B72C-9AECF4807EC6}" presName="rootComposite" presStyleCnt="0"/>
      <dgm:spPr/>
    </dgm:pt>
    <dgm:pt modelId="{CBAAD400-D164-497F-BB10-CCCE610D64AF}" type="pres">
      <dgm:prSet presAssocID="{306F990C-3600-4485-B72C-9AECF4807EC6}" presName="rootText" presStyleLbl="node1" presStyleIdx="2" presStyleCnt="4"/>
      <dgm:spPr/>
    </dgm:pt>
    <dgm:pt modelId="{3FD3C332-841C-47F6-934A-3F691F8AEBEF}" type="pres">
      <dgm:prSet presAssocID="{306F990C-3600-4485-B72C-9AECF4807EC6}" presName="rootConnector" presStyleLbl="node1" presStyleIdx="2" presStyleCnt="4"/>
      <dgm:spPr/>
    </dgm:pt>
    <dgm:pt modelId="{ADA48439-E5B7-4C6F-9BF9-79823C6EBBEE}" type="pres">
      <dgm:prSet presAssocID="{306F990C-3600-4485-B72C-9AECF4807EC6}" presName="childShape" presStyleCnt="0"/>
      <dgm:spPr/>
    </dgm:pt>
    <dgm:pt modelId="{679ADD07-D12B-4596-8F0E-BC4769597095}" type="pres">
      <dgm:prSet presAssocID="{9055373A-DCCF-4633-A486-487B535313D3}" presName="root" presStyleCnt="0"/>
      <dgm:spPr/>
    </dgm:pt>
    <dgm:pt modelId="{41AC7C27-523C-43AD-AE4D-152FEB07D7C1}" type="pres">
      <dgm:prSet presAssocID="{9055373A-DCCF-4633-A486-487B535313D3}" presName="rootComposite" presStyleCnt="0"/>
      <dgm:spPr/>
    </dgm:pt>
    <dgm:pt modelId="{370990D4-F41B-4EB4-9260-394D36BF6DC9}" type="pres">
      <dgm:prSet presAssocID="{9055373A-DCCF-4633-A486-487B535313D3}" presName="rootText" presStyleLbl="node1" presStyleIdx="3" presStyleCnt="4"/>
      <dgm:spPr/>
    </dgm:pt>
    <dgm:pt modelId="{3E7FBCD1-6C71-4520-B031-5BE4A171D099}" type="pres">
      <dgm:prSet presAssocID="{9055373A-DCCF-4633-A486-487B535313D3}" presName="rootConnector" presStyleLbl="node1" presStyleIdx="3" presStyleCnt="4"/>
      <dgm:spPr/>
    </dgm:pt>
    <dgm:pt modelId="{1AB38EFD-6E8E-480E-B42F-376E72E3F5ED}" type="pres">
      <dgm:prSet presAssocID="{9055373A-DCCF-4633-A486-487B535313D3}" presName="childShape" presStyleCnt="0"/>
      <dgm:spPr/>
    </dgm:pt>
  </dgm:ptLst>
  <dgm:cxnLst>
    <dgm:cxn modelId="{3A887301-5E22-47FB-99B7-A9C4FC54FE60}" type="presOf" srcId="{AA6F69B4-1257-4D9D-A3BA-8EEB78BD5B75}" destId="{71557B7C-0CC1-4200-B0CC-D18F27FEFE37}" srcOrd="1" destOrd="0" presId="urn:microsoft.com/office/officeart/2005/8/layout/hierarchy3"/>
    <dgm:cxn modelId="{8C81CF01-BEA0-49A6-9392-7BD7AF7793E8}" type="presOf" srcId="{D49F24DB-B935-4E14-990F-6C43D256B2A7}" destId="{8104A2DD-8BB6-4B5C-AD46-C36A5155ACB8}" srcOrd="1" destOrd="0" presId="urn:microsoft.com/office/officeart/2005/8/layout/hierarchy3"/>
    <dgm:cxn modelId="{D456E805-84E2-4B50-A530-B6E1B1A589FE}" srcId="{B7DFB9D8-5A77-448E-9452-1B2969DA8B9F}" destId="{9055373A-DCCF-4633-A486-487B535313D3}" srcOrd="3" destOrd="0" parTransId="{E396AA24-85F6-4663-B1B3-3112DA2CC078}" sibTransId="{87C4B81A-844C-4A2F-8E22-0EB94F744B59}"/>
    <dgm:cxn modelId="{4EB29314-68FF-4443-B2D4-3162FBA7B999}" type="presOf" srcId="{306F990C-3600-4485-B72C-9AECF4807EC6}" destId="{CBAAD400-D164-497F-BB10-CCCE610D64AF}" srcOrd="0" destOrd="0" presId="urn:microsoft.com/office/officeart/2005/8/layout/hierarchy3"/>
    <dgm:cxn modelId="{9F79231E-BB6C-4847-AC7D-2077A35304DB}" srcId="{B7DFB9D8-5A77-448E-9452-1B2969DA8B9F}" destId="{306F990C-3600-4485-B72C-9AECF4807EC6}" srcOrd="2" destOrd="0" parTransId="{B355F7B8-F8C2-4F69-8BD2-F9588EEE7760}" sibTransId="{8570AA31-3E59-474C-9519-F832F375A183}"/>
    <dgm:cxn modelId="{C191A228-48BA-4D70-AC31-39ECDB67CC35}" type="presOf" srcId="{AA6F69B4-1257-4D9D-A3BA-8EEB78BD5B75}" destId="{8D97AC36-3365-478B-861B-63B038522FD2}" srcOrd="0" destOrd="0" presId="urn:microsoft.com/office/officeart/2005/8/layout/hierarchy3"/>
    <dgm:cxn modelId="{DEFD1279-270C-42D7-AF3E-61E93E9D8B3D}" type="presOf" srcId="{306F990C-3600-4485-B72C-9AECF4807EC6}" destId="{3FD3C332-841C-47F6-934A-3F691F8AEBEF}" srcOrd="1" destOrd="0" presId="urn:microsoft.com/office/officeart/2005/8/layout/hierarchy3"/>
    <dgm:cxn modelId="{A3445E79-FD1E-49DF-8AD2-768A952CD843}" type="presOf" srcId="{D49F24DB-B935-4E14-990F-6C43D256B2A7}" destId="{8B5926D0-FAE6-4D38-91E7-3A835DFBFDC2}" srcOrd="0" destOrd="0" presId="urn:microsoft.com/office/officeart/2005/8/layout/hierarchy3"/>
    <dgm:cxn modelId="{948E629F-DBFF-4B2C-9DAE-C1DB1B0B9E18}" srcId="{B7DFB9D8-5A77-448E-9452-1B2969DA8B9F}" destId="{D49F24DB-B935-4E14-990F-6C43D256B2A7}" srcOrd="0" destOrd="0" parTransId="{981007F0-C8D8-418D-A4F0-FCD616804EA1}" sibTransId="{ADB5EEF6-7BD7-40AC-846F-69FED5F867FF}"/>
    <dgm:cxn modelId="{76CB6FE1-9AC7-42EF-B36C-CF59A7C53C8E}" srcId="{B7DFB9D8-5A77-448E-9452-1B2969DA8B9F}" destId="{AA6F69B4-1257-4D9D-A3BA-8EEB78BD5B75}" srcOrd="1" destOrd="0" parTransId="{8276B732-6618-4ED6-BA10-B948B72BA059}" sibTransId="{7E4FC799-01E1-41D3-9C04-8D9B1023623D}"/>
    <dgm:cxn modelId="{AB9E4CF2-85F3-4E8A-83A9-A3FC0F7DD1FC}" type="presOf" srcId="{B7DFB9D8-5A77-448E-9452-1B2969DA8B9F}" destId="{D98DD145-3771-4290-8C6C-BF9198FDEAEE}" srcOrd="0" destOrd="0" presId="urn:microsoft.com/office/officeart/2005/8/layout/hierarchy3"/>
    <dgm:cxn modelId="{862056F7-3BB0-451B-93DE-D363EEFD3702}" type="presOf" srcId="{9055373A-DCCF-4633-A486-487B535313D3}" destId="{3E7FBCD1-6C71-4520-B031-5BE4A171D099}" srcOrd="1" destOrd="0" presId="urn:microsoft.com/office/officeart/2005/8/layout/hierarchy3"/>
    <dgm:cxn modelId="{3CADDFF9-BC29-48BF-B617-48BEC7ED88AC}" type="presOf" srcId="{9055373A-DCCF-4633-A486-487B535313D3}" destId="{370990D4-F41B-4EB4-9260-394D36BF6DC9}" srcOrd="0" destOrd="0" presId="urn:microsoft.com/office/officeart/2005/8/layout/hierarchy3"/>
    <dgm:cxn modelId="{60F0204C-A721-49A8-B05F-52B6E78EDEC4}" type="presParOf" srcId="{D98DD145-3771-4290-8C6C-BF9198FDEAEE}" destId="{39AE7BCD-0FB0-4798-83B4-CC69ECE1F16D}" srcOrd="0" destOrd="0" presId="urn:microsoft.com/office/officeart/2005/8/layout/hierarchy3"/>
    <dgm:cxn modelId="{C35F93F2-87E4-4447-B832-0B9E6F7CD355}" type="presParOf" srcId="{39AE7BCD-0FB0-4798-83B4-CC69ECE1F16D}" destId="{18B3A1E9-EA0B-4AD8-88E2-2C8899C51C86}" srcOrd="0" destOrd="0" presId="urn:microsoft.com/office/officeart/2005/8/layout/hierarchy3"/>
    <dgm:cxn modelId="{113FC8EC-CB3C-446B-93BF-19C7A501F7D3}" type="presParOf" srcId="{18B3A1E9-EA0B-4AD8-88E2-2C8899C51C86}" destId="{8B5926D0-FAE6-4D38-91E7-3A835DFBFDC2}" srcOrd="0" destOrd="0" presId="urn:microsoft.com/office/officeart/2005/8/layout/hierarchy3"/>
    <dgm:cxn modelId="{05FA7A61-2CF9-4AE3-9F0B-5A92BF50BE6A}" type="presParOf" srcId="{18B3A1E9-EA0B-4AD8-88E2-2C8899C51C86}" destId="{8104A2DD-8BB6-4B5C-AD46-C36A5155ACB8}" srcOrd="1" destOrd="0" presId="urn:microsoft.com/office/officeart/2005/8/layout/hierarchy3"/>
    <dgm:cxn modelId="{2488DB73-875A-4112-A781-1663B470F1BE}" type="presParOf" srcId="{39AE7BCD-0FB0-4798-83B4-CC69ECE1F16D}" destId="{F7C15F6B-97B3-48D1-BAF9-0809B2CDB552}" srcOrd="1" destOrd="0" presId="urn:microsoft.com/office/officeart/2005/8/layout/hierarchy3"/>
    <dgm:cxn modelId="{82C0095E-E1C3-44B4-B5C5-542AE86BB583}" type="presParOf" srcId="{D98DD145-3771-4290-8C6C-BF9198FDEAEE}" destId="{11CB3D53-2036-45FB-AD36-76F3C657BE18}" srcOrd="1" destOrd="0" presId="urn:microsoft.com/office/officeart/2005/8/layout/hierarchy3"/>
    <dgm:cxn modelId="{A6605B93-5BC3-4FBB-9D1F-4F0034E19D86}" type="presParOf" srcId="{11CB3D53-2036-45FB-AD36-76F3C657BE18}" destId="{D1FACD01-B37D-46CB-A6C0-943A94E45119}" srcOrd="0" destOrd="0" presId="urn:microsoft.com/office/officeart/2005/8/layout/hierarchy3"/>
    <dgm:cxn modelId="{FF3E19B0-121F-4D79-9CAD-B7A09AAF60FF}" type="presParOf" srcId="{D1FACD01-B37D-46CB-A6C0-943A94E45119}" destId="{8D97AC36-3365-478B-861B-63B038522FD2}" srcOrd="0" destOrd="0" presId="urn:microsoft.com/office/officeart/2005/8/layout/hierarchy3"/>
    <dgm:cxn modelId="{3D095876-3A52-49D4-BD28-CD0493300F61}" type="presParOf" srcId="{D1FACD01-B37D-46CB-A6C0-943A94E45119}" destId="{71557B7C-0CC1-4200-B0CC-D18F27FEFE37}" srcOrd="1" destOrd="0" presId="urn:microsoft.com/office/officeart/2005/8/layout/hierarchy3"/>
    <dgm:cxn modelId="{3F476A3E-0F20-4B95-8F2C-2E311A0EF84F}" type="presParOf" srcId="{11CB3D53-2036-45FB-AD36-76F3C657BE18}" destId="{D88BA521-4198-4AE7-9DC2-0880997A95D2}" srcOrd="1" destOrd="0" presId="urn:microsoft.com/office/officeart/2005/8/layout/hierarchy3"/>
    <dgm:cxn modelId="{361C9D0E-03C0-4CF8-AED2-0949EAAEFF3F}" type="presParOf" srcId="{D98DD145-3771-4290-8C6C-BF9198FDEAEE}" destId="{BF3067C7-17B7-4915-8936-817D619D8408}" srcOrd="2" destOrd="0" presId="urn:microsoft.com/office/officeart/2005/8/layout/hierarchy3"/>
    <dgm:cxn modelId="{1A7B2C6F-8248-4D6C-AE34-1F8CB5616572}" type="presParOf" srcId="{BF3067C7-17B7-4915-8936-817D619D8408}" destId="{F7C54748-AE1B-406F-A56F-1206AEE70A65}" srcOrd="0" destOrd="0" presId="urn:microsoft.com/office/officeart/2005/8/layout/hierarchy3"/>
    <dgm:cxn modelId="{6339ADA9-0E35-4F52-9720-5DD7A7DE2030}" type="presParOf" srcId="{F7C54748-AE1B-406F-A56F-1206AEE70A65}" destId="{CBAAD400-D164-497F-BB10-CCCE610D64AF}" srcOrd="0" destOrd="0" presId="urn:microsoft.com/office/officeart/2005/8/layout/hierarchy3"/>
    <dgm:cxn modelId="{57FE5A15-6704-4988-BB3E-A3F7916E84F1}" type="presParOf" srcId="{F7C54748-AE1B-406F-A56F-1206AEE70A65}" destId="{3FD3C332-841C-47F6-934A-3F691F8AEBEF}" srcOrd="1" destOrd="0" presId="urn:microsoft.com/office/officeart/2005/8/layout/hierarchy3"/>
    <dgm:cxn modelId="{81486212-9DE9-4075-BE69-F67A4B3630A9}" type="presParOf" srcId="{BF3067C7-17B7-4915-8936-817D619D8408}" destId="{ADA48439-E5B7-4C6F-9BF9-79823C6EBBEE}" srcOrd="1" destOrd="0" presId="urn:microsoft.com/office/officeart/2005/8/layout/hierarchy3"/>
    <dgm:cxn modelId="{F007CEBA-40AA-4F12-A4ED-6B07867B7047}" type="presParOf" srcId="{D98DD145-3771-4290-8C6C-BF9198FDEAEE}" destId="{679ADD07-D12B-4596-8F0E-BC4769597095}" srcOrd="3" destOrd="0" presId="urn:microsoft.com/office/officeart/2005/8/layout/hierarchy3"/>
    <dgm:cxn modelId="{EF5AAD91-1C3C-4CA0-95D0-0FC90EF76CA6}" type="presParOf" srcId="{679ADD07-D12B-4596-8F0E-BC4769597095}" destId="{41AC7C27-523C-43AD-AE4D-152FEB07D7C1}" srcOrd="0" destOrd="0" presId="urn:microsoft.com/office/officeart/2005/8/layout/hierarchy3"/>
    <dgm:cxn modelId="{30A3E09F-E0D5-4761-A17F-668E6C67074C}" type="presParOf" srcId="{41AC7C27-523C-43AD-AE4D-152FEB07D7C1}" destId="{370990D4-F41B-4EB4-9260-394D36BF6DC9}" srcOrd="0" destOrd="0" presId="urn:microsoft.com/office/officeart/2005/8/layout/hierarchy3"/>
    <dgm:cxn modelId="{FC7CE93B-1AC5-42EC-9E1A-724E9CB103B3}" type="presParOf" srcId="{41AC7C27-523C-43AD-AE4D-152FEB07D7C1}" destId="{3E7FBCD1-6C71-4520-B031-5BE4A171D099}" srcOrd="1" destOrd="0" presId="urn:microsoft.com/office/officeart/2005/8/layout/hierarchy3"/>
    <dgm:cxn modelId="{614C8C88-07B0-48D4-B235-7FE37E02A662}" type="presParOf" srcId="{679ADD07-D12B-4596-8F0E-BC4769597095}" destId="{1AB38EFD-6E8E-480E-B42F-376E72E3F5E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3E0C79-E2BD-4E59-9EB0-48529AC036BD}" type="doc">
      <dgm:prSet loTypeId="urn:microsoft.com/office/officeart/2018/2/layout/IconCircle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F92A2C0-1387-4F38-9EF7-1133C17C4CFE}">
      <dgm:prSet/>
      <dgm:spPr/>
      <dgm:t>
        <a:bodyPr/>
        <a:lstStyle/>
        <a:p>
          <a:r>
            <a:rPr lang="en-GB"/>
            <a:t>Change can evoke a range of reactions</a:t>
          </a:r>
          <a:endParaRPr lang="en-US"/>
        </a:p>
      </dgm:t>
    </dgm:pt>
    <dgm:pt modelId="{9D9FC3F8-BAAE-48C9-92AE-5C3208DBAC3F}" type="parTrans" cxnId="{662F33F8-6C4B-4B53-8BD9-03599281C4E9}">
      <dgm:prSet/>
      <dgm:spPr/>
      <dgm:t>
        <a:bodyPr/>
        <a:lstStyle/>
        <a:p>
          <a:endParaRPr lang="en-US"/>
        </a:p>
      </dgm:t>
    </dgm:pt>
    <dgm:pt modelId="{D60E760A-CDA8-451D-B8AC-CBE69DFD43EF}" type="sibTrans" cxnId="{662F33F8-6C4B-4B53-8BD9-03599281C4E9}">
      <dgm:prSet/>
      <dgm:spPr/>
      <dgm:t>
        <a:bodyPr/>
        <a:lstStyle/>
        <a:p>
          <a:endParaRPr lang="en-US"/>
        </a:p>
      </dgm:t>
    </dgm:pt>
    <dgm:pt modelId="{6E8D680E-8F5B-4361-BD6C-4096B37CA098}">
      <dgm:prSet/>
      <dgm:spPr/>
      <dgm:t>
        <a:bodyPr/>
        <a:lstStyle/>
        <a:p>
          <a:r>
            <a:rPr lang="en-GB"/>
            <a:t>Need to manage change well to minimise resistance</a:t>
          </a:r>
          <a:endParaRPr lang="en-US"/>
        </a:p>
      </dgm:t>
    </dgm:pt>
    <dgm:pt modelId="{80BF3418-B68E-4521-93D0-476F9BA6EEEA}" type="parTrans" cxnId="{C6B9A7F7-58C3-4876-88F7-650F7126E913}">
      <dgm:prSet/>
      <dgm:spPr/>
      <dgm:t>
        <a:bodyPr/>
        <a:lstStyle/>
        <a:p>
          <a:endParaRPr lang="en-US"/>
        </a:p>
      </dgm:t>
    </dgm:pt>
    <dgm:pt modelId="{BC785EFA-5D02-4582-BAEC-E096E694B986}" type="sibTrans" cxnId="{C6B9A7F7-58C3-4876-88F7-650F7126E913}">
      <dgm:prSet/>
      <dgm:spPr/>
      <dgm:t>
        <a:bodyPr/>
        <a:lstStyle/>
        <a:p>
          <a:endParaRPr lang="en-US"/>
        </a:p>
      </dgm:t>
    </dgm:pt>
    <dgm:pt modelId="{E5866F39-7E44-49F0-95BA-00A64A22A28B}">
      <dgm:prSet/>
      <dgm:spPr/>
      <dgm:t>
        <a:bodyPr/>
        <a:lstStyle/>
        <a:p>
          <a:r>
            <a:rPr lang="en-GB"/>
            <a:t>Rock’s SCARF model can be used to help plan for change in a people centric way</a:t>
          </a:r>
          <a:endParaRPr lang="en-US"/>
        </a:p>
      </dgm:t>
    </dgm:pt>
    <dgm:pt modelId="{EC5619B9-934C-4A2F-917B-CDC5310A3EAD}" type="parTrans" cxnId="{BF8005F5-7C37-4F7B-B6D7-5D3D59E04239}">
      <dgm:prSet/>
      <dgm:spPr/>
      <dgm:t>
        <a:bodyPr/>
        <a:lstStyle/>
        <a:p>
          <a:endParaRPr lang="en-US"/>
        </a:p>
      </dgm:t>
    </dgm:pt>
    <dgm:pt modelId="{51621FFB-CA6E-4651-A1D7-8A55EB2DE722}" type="sibTrans" cxnId="{BF8005F5-7C37-4F7B-B6D7-5D3D59E04239}">
      <dgm:prSet/>
      <dgm:spPr/>
      <dgm:t>
        <a:bodyPr/>
        <a:lstStyle/>
        <a:p>
          <a:endParaRPr lang="en-US"/>
        </a:p>
      </dgm:t>
    </dgm:pt>
    <dgm:pt modelId="{598B70BF-12C9-44A6-B796-12C60BF7CDF7}">
      <dgm:prSet/>
      <dgm:spPr/>
      <dgm:t>
        <a:bodyPr/>
        <a:lstStyle/>
        <a:p>
          <a:r>
            <a:rPr lang="en-GB"/>
            <a:t>Organisations need to be agile, with change ready cultures</a:t>
          </a:r>
          <a:endParaRPr lang="en-US"/>
        </a:p>
      </dgm:t>
    </dgm:pt>
    <dgm:pt modelId="{7DF3C397-E9A9-4EEA-8B81-823579730AB8}" type="parTrans" cxnId="{0F6D0F5B-0D81-408A-BF8B-B5C830936EED}">
      <dgm:prSet/>
      <dgm:spPr/>
      <dgm:t>
        <a:bodyPr/>
        <a:lstStyle/>
        <a:p>
          <a:endParaRPr lang="en-US"/>
        </a:p>
      </dgm:t>
    </dgm:pt>
    <dgm:pt modelId="{7C6880AD-A5E5-4652-A4AE-00F41C5D6F6B}" type="sibTrans" cxnId="{0F6D0F5B-0D81-408A-BF8B-B5C830936EED}">
      <dgm:prSet/>
      <dgm:spPr/>
      <dgm:t>
        <a:bodyPr/>
        <a:lstStyle/>
        <a:p>
          <a:endParaRPr lang="en-US"/>
        </a:p>
      </dgm:t>
    </dgm:pt>
    <dgm:pt modelId="{9B69E506-D860-4D63-ABD2-35EE11BD33D2}" type="pres">
      <dgm:prSet presAssocID="{C13E0C79-E2BD-4E59-9EB0-48529AC036BD}" presName="root" presStyleCnt="0">
        <dgm:presLayoutVars>
          <dgm:dir/>
          <dgm:resizeHandles val="exact"/>
        </dgm:presLayoutVars>
      </dgm:prSet>
      <dgm:spPr/>
    </dgm:pt>
    <dgm:pt modelId="{172F4F3F-E12F-4C69-935E-C99CDF128A69}" type="pres">
      <dgm:prSet presAssocID="{C13E0C79-E2BD-4E59-9EB0-48529AC036BD}" presName="container" presStyleCnt="0">
        <dgm:presLayoutVars>
          <dgm:dir/>
          <dgm:resizeHandles val="exact"/>
        </dgm:presLayoutVars>
      </dgm:prSet>
      <dgm:spPr/>
    </dgm:pt>
    <dgm:pt modelId="{CEF5A26A-BD7E-43EB-863E-8BB4EB440AE5}" type="pres">
      <dgm:prSet presAssocID="{5F92A2C0-1387-4F38-9EF7-1133C17C4CFE}" presName="compNode" presStyleCnt="0"/>
      <dgm:spPr/>
    </dgm:pt>
    <dgm:pt modelId="{8DF092A5-77BF-45AF-8C74-AC4C38241CAD}" type="pres">
      <dgm:prSet presAssocID="{5F92A2C0-1387-4F38-9EF7-1133C17C4CFE}" presName="iconBgRect" presStyleLbl="bgShp" presStyleIdx="0" presStyleCnt="4"/>
      <dgm:spPr/>
    </dgm:pt>
    <dgm:pt modelId="{C4FB5227-F23F-46ED-BF73-BF52DAD25E6D}" type="pres">
      <dgm:prSet presAssocID="{5F92A2C0-1387-4F38-9EF7-1133C17C4CF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tom"/>
        </a:ext>
      </dgm:extLst>
    </dgm:pt>
    <dgm:pt modelId="{3E673F36-557B-4E6A-B4D9-C19E4DD5392D}" type="pres">
      <dgm:prSet presAssocID="{5F92A2C0-1387-4F38-9EF7-1133C17C4CFE}" presName="spaceRect" presStyleCnt="0"/>
      <dgm:spPr/>
    </dgm:pt>
    <dgm:pt modelId="{484A7A32-EDF1-4940-B67D-136CA3A335CF}" type="pres">
      <dgm:prSet presAssocID="{5F92A2C0-1387-4F38-9EF7-1133C17C4CFE}" presName="textRect" presStyleLbl="revTx" presStyleIdx="0" presStyleCnt="4">
        <dgm:presLayoutVars>
          <dgm:chMax val="1"/>
          <dgm:chPref val="1"/>
        </dgm:presLayoutVars>
      </dgm:prSet>
      <dgm:spPr/>
    </dgm:pt>
    <dgm:pt modelId="{F3ED6D41-6035-47DB-8654-A26FA4C16A19}" type="pres">
      <dgm:prSet presAssocID="{D60E760A-CDA8-451D-B8AC-CBE69DFD43EF}" presName="sibTrans" presStyleLbl="sibTrans2D1" presStyleIdx="0" presStyleCnt="0"/>
      <dgm:spPr/>
    </dgm:pt>
    <dgm:pt modelId="{621D3153-3DA4-4F84-A7F4-5C860F642982}" type="pres">
      <dgm:prSet presAssocID="{6E8D680E-8F5B-4361-BD6C-4096B37CA098}" presName="compNode" presStyleCnt="0"/>
      <dgm:spPr/>
    </dgm:pt>
    <dgm:pt modelId="{DBD5F46C-228F-4E73-823C-AC9EC8EEF346}" type="pres">
      <dgm:prSet presAssocID="{6E8D680E-8F5B-4361-BD6C-4096B37CA098}" presName="iconBgRect" presStyleLbl="bgShp" presStyleIdx="1" presStyleCnt="4"/>
      <dgm:spPr/>
    </dgm:pt>
    <dgm:pt modelId="{EEB36091-028F-4E0B-A6FA-08F311A95CC2}" type="pres">
      <dgm:prSet presAssocID="{6E8D680E-8F5B-4361-BD6C-4096B37CA09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BB04496-6D19-4B85-9420-33F44347C879}" type="pres">
      <dgm:prSet presAssocID="{6E8D680E-8F5B-4361-BD6C-4096B37CA098}" presName="spaceRect" presStyleCnt="0"/>
      <dgm:spPr/>
    </dgm:pt>
    <dgm:pt modelId="{992E9444-E55F-46B5-8759-BFC2350C6381}" type="pres">
      <dgm:prSet presAssocID="{6E8D680E-8F5B-4361-BD6C-4096B37CA098}" presName="textRect" presStyleLbl="revTx" presStyleIdx="1" presStyleCnt="4">
        <dgm:presLayoutVars>
          <dgm:chMax val="1"/>
          <dgm:chPref val="1"/>
        </dgm:presLayoutVars>
      </dgm:prSet>
      <dgm:spPr/>
    </dgm:pt>
    <dgm:pt modelId="{50CC93E4-E363-4305-A0C2-D866498967DA}" type="pres">
      <dgm:prSet presAssocID="{BC785EFA-5D02-4582-BAEC-E096E694B986}" presName="sibTrans" presStyleLbl="sibTrans2D1" presStyleIdx="0" presStyleCnt="0"/>
      <dgm:spPr/>
    </dgm:pt>
    <dgm:pt modelId="{36954995-E75C-42B3-B82C-D97B0FB88F9A}" type="pres">
      <dgm:prSet presAssocID="{E5866F39-7E44-49F0-95BA-00A64A22A28B}" presName="compNode" presStyleCnt="0"/>
      <dgm:spPr/>
    </dgm:pt>
    <dgm:pt modelId="{78B5545B-CECF-40C3-952D-306F076E13D4}" type="pres">
      <dgm:prSet presAssocID="{E5866F39-7E44-49F0-95BA-00A64A22A28B}" presName="iconBgRect" presStyleLbl="bgShp" presStyleIdx="2" presStyleCnt="4"/>
      <dgm:spPr/>
    </dgm:pt>
    <dgm:pt modelId="{71B595E4-8633-4135-91F6-253537068C49}" type="pres">
      <dgm:prSet presAssocID="{E5866F39-7E44-49F0-95BA-00A64A22A28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BB5E42B1-09F1-496F-8140-2631C29A7445}" type="pres">
      <dgm:prSet presAssocID="{E5866F39-7E44-49F0-95BA-00A64A22A28B}" presName="spaceRect" presStyleCnt="0"/>
      <dgm:spPr/>
    </dgm:pt>
    <dgm:pt modelId="{C5992996-F0DA-4721-9270-815C4B227A08}" type="pres">
      <dgm:prSet presAssocID="{E5866F39-7E44-49F0-95BA-00A64A22A28B}" presName="textRect" presStyleLbl="revTx" presStyleIdx="2" presStyleCnt="4">
        <dgm:presLayoutVars>
          <dgm:chMax val="1"/>
          <dgm:chPref val="1"/>
        </dgm:presLayoutVars>
      </dgm:prSet>
      <dgm:spPr/>
    </dgm:pt>
    <dgm:pt modelId="{E2B2CFEA-484D-4BA0-838C-110B5A56A293}" type="pres">
      <dgm:prSet presAssocID="{51621FFB-CA6E-4651-A1D7-8A55EB2DE722}" presName="sibTrans" presStyleLbl="sibTrans2D1" presStyleIdx="0" presStyleCnt="0"/>
      <dgm:spPr/>
    </dgm:pt>
    <dgm:pt modelId="{8B64A49D-CDE1-4013-92E5-6ECF4884C1FD}" type="pres">
      <dgm:prSet presAssocID="{598B70BF-12C9-44A6-B796-12C60BF7CDF7}" presName="compNode" presStyleCnt="0"/>
      <dgm:spPr/>
    </dgm:pt>
    <dgm:pt modelId="{F9E8BBE9-D4D8-40D4-B472-57C38A39AC99}" type="pres">
      <dgm:prSet presAssocID="{598B70BF-12C9-44A6-B796-12C60BF7CDF7}" presName="iconBgRect" presStyleLbl="bgShp" presStyleIdx="3" presStyleCnt="4"/>
      <dgm:spPr/>
    </dgm:pt>
    <dgm:pt modelId="{FF275441-1FA9-4D0A-8D38-939E84F110CC}" type="pres">
      <dgm:prSet presAssocID="{598B70BF-12C9-44A6-B796-12C60BF7CDF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36325590-4574-4A62-8C30-3B971940C058}" type="pres">
      <dgm:prSet presAssocID="{598B70BF-12C9-44A6-B796-12C60BF7CDF7}" presName="spaceRect" presStyleCnt="0"/>
      <dgm:spPr/>
    </dgm:pt>
    <dgm:pt modelId="{11A09856-06E4-4D99-B71F-B273D540DC32}" type="pres">
      <dgm:prSet presAssocID="{598B70BF-12C9-44A6-B796-12C60BF7CDF7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F6D0F5B-0D81-408A-BF8B-B5C830936EED}" srcId="{C13E0C79-E2BD-4E59-9EB0-48529AC036BD}" destId="{598B70BF-12C9-44A6-B796-12C60BF7CDF7}" srcOrd="3" destOrd="0" parTransId="{7DF3C397-E9A9-4EEA-8B81-823579730AB8}" sibTransId="{7C6880AD-A5E5-4652-A4AE-00F41C5D6F6B}"/>
    <dgm:cxn modelId="{A85B7D67-2E8C-448B-9D14-358E0B0E1AAC}" type="presOf" srcId="{6E8D680E-8F5B-4361-BD6C-4096B37CA098}" destId="{992E9444-E55F-46B5-8759-BFC2350C6381}" srcOrd="0" destOrd="0" presId="urn:microsoft.com/office/officeart/2018/2/layout/IconCircleList"/>
    <dgm:cxn modelId="{3E26C26D-6EBB-4597-ABFE-61ACC59E90BA}" type="presOf" srcId="{BC785EFA-5D02-4582-BAEC-E096E694B986}" destId="{50CC93E4-E363-4305-A0C2-D866498967DA}" srcOrd="0" destOrd="0" presId="urn:microsoft.com/office/officeart/2018/2/layout/IconCircleList"/>
    <dgm:cxn modelId="{B407C57D-DD65-43AF-9F9F-347DF0F4BCAC}" type="presOf" srcId="{C13E0C79-E2BD-4E59-9EB0-48529AC036BD}" destId="{9B69E506-D860-4D63-ABD2-35EE11BD33D2}" srcOrd="0" destOrd="0" presId="urn:microsoft.com/office/officeart/2018/2/layout/IconCircleList"/>
    <dgm:cxn modelId="{F0D36598-115B-4010-9EE6-25465247E040}" type="presOf" srcId="{D60E760A-CDA8-451D-B8AC-CBE69DFD43EF}" destId="{F3ED6D41-6035-47DB-8654-A26FA4C16A19}" srcOrd="0" destOrd="0" presId="urn:microsoft.com/office/officeart/2018/2/layout/IconCircleList"/>
    <dgm:cxn modelId="{3F52A398-2A40-4A47-A3D8-723F31DFEAEC}" type="presOf" srcId="{51621FFB-CA6E-4651-A1D7-8A55EB2DE722}" destId="{E2B2CFEA-484D-4BA0-838C-110B5A56A293}" srcOrd="0" destOrd="0" presId="urn:microsoft.com/office/officeart/2018/2/layout/IconCircleList"/>
    <dgm:cxn modelId="{419AD99E-FD25-479A-A471-B2C9E3C019A7}" type="presOf" srcId="{598B70BF-12C9-44A6-B796-12C60BF7CDF7}" destId="{11A09856-06E4-4D99-B71F-B273D540DC32}" srcOrd="0" destOrd="0" presId="urn:microsoft.com/office/officeart/2018/2/layout/IconCircleList"/>
    <dgm:cxn modelId="{DB733EA5-B182-42E9-AF7E-D836CEFCA0E2}" type="presOf" srcId="{E5866F39-7E44-49F0-95BA-00A64A22A28B}" destId="{C5992996-F0DA-4721-9270-815C4B227A08}" srcOrd="0" destOrd="0" presId="urn:microsoft.com/office/officeart/2018/2/layout/IconCircleList"/>
    <dgm:cxn modelId="{A1CC89E0-CF29-428B-A66C-AF0954AE96CE}" type="presOf" srcId="{5F92A2C0-1387-4F38-9EF7-1133C17C4CFE}" destId="{484A7A32-EDF1-4940-B67D-136CA3A335CF}" srcOrd="0" destOrd="0" presId="urn:microsoft.com/office/officeart/2018/2/layout/IconCircleList"/>
    <dgm:cxn modelId="{BF8005F5-7C37-4F7B-B6D7-5D3D59E04239}" srcId="{C13E0C79-E2BD-4E59-9EB0-48529AC036BD}" destId="{E5866F39-7E44-49F0-95BA-00A64A22A28B}" srcOrd="2" destOrd="0" parTransId="{EC5619B9-934C-4A2F-917B-CDC5310A3EAD}" sibTransId="{51621FFB-CA6E-4651-A1D7-8A55EB2DE722}"/>
    <dgm:cxn modelId="{C6B9A7F7-58C3-4876-88F7-650F7126E913}" srcId="{C13E0C79-E2BD-4E59-9EB0-48529AC036BD}" destId="{6E8D680E-8F5B-4361-BD6C-4096B37CA098}" srcOrd="1" destOrd="0" parTransId="{80BF3418-B68E-4521-93D0-476F9BA6EEEA}" sibTransId="{BC785EFA-5D02-4582-BAEC-E096E694B986}"/>
    <dgm:cxn modelId="{662F33F8-6C4B-4B53-8BD9-03599281C4E9}" srcId="{C13E0C79-E2BD-4E59-9EB0-48529AC036BD}" destId="{5F92A2C0-1387-4F38-9EF7-1133C17C4CFE}" srcOrd="0" destOrd="0" parTransId="{9D9FC3F8-BAAE-48C9-92AE-5C3208DBAC3F}" sibTransId="{D60E760A-CDA8-451D-B8AC-CBE69DFD43EF}"/>
    <dgm:cxn modelId="{519E3F1B-5CE1-4C49-ADF6-74D0DD769B72}" type="presParOf" srcId="{9B69E506-D860-4D63-ABD2-35EE11BD33D2}" destId="{172F4F3F-E12F-4C69-935E-C99CDF128A69}" srcOrd="0" destOrd="0" presId="urn:microsoft.com/office/officeart/2018/2/layout/IconCircleList"/>
    <dgm:cxn modelId="{D4DEE724-842B-45E2-BD06-2FE77696975C}" type="presParOf" srcId="{172F4F3F-E12F-4C69-935E-C99CDF128A69}" destId="{CEF5A26A-BD7E-43EB-863E-8BB4EB440AE5}" srcOrd="0" destOrd="0" presId="urn:microsoft.com/office/officeart/2018/2/layout/IconCircleList"/>
    <dgm:cxn modelId="{15009723-8C38-4A86-A7AB-2BAE15A07D21}" type="presParOf" srcId="{CEF5A26A-BD7E-43EB-863E-8BB4EB440AE5}" destId="{8DF092A5-77BF-45AF-8C74-AC4C38241CAD}" srcOrd="0" destOrd="0" presId="urn:microsoft.com/office/officeart/2018/2/layout/IconCircleList"/>
    <dgm:cxn modelId="{4C510939-9EF8-4077-9855-0A8AF060C2BA}" type="presParOf" srcId="{CEF5A26A-BD7E-43EB-863E-8BB4EB440AE5}" destId="{C4FB5227-F23F-46ED-BF73-BF52DAD25E6D}" srcOrd="1" destOrd="0" presId="urn:microsoft.com/office/officeart/2018/2/layout/IconCircleList"/>
    <dgm:cxn modelId="{616AD485-85DD-4725-9ABD-6F8EC3E983A6}" type="presParOf" srcId="{CEF5A26A-BD7E-43EB-863E-8BB4EB440AE5}" destId="{3E673F36-557B-4E6A-B4D9-C19E4DD5392D}" srcOrd="2" destOrd="0" presId="urn:microsoft.com/office/officeart/2018/2/layout/IconCircleList"/>
    <dgm:cxn modelId="{9886687E-14FC-4D5A-A404-92008B4B6BF8}" type="presParOf" srcId="{CEF5A26A-BD7E-43EB-863E-8BB4EB440AE5}" destId="{484A7A32-EDF1-4940-B67D-136CA3A335CF}" srcOrd="3" destOrd="0" presId="urn:microsoft.com/office/officeart/2018/2/layout/IconCircleList"/>
    <dgm:cxn modelId="{AE7678DA-280B-4A03-A53F-BEEDF7CA6DF2}" type="presParOf" srcId="{172F4F3F-E12F-4C69-935E-C99CDF128A69}" destId="{F3ED6D41-6035-47DB-8654-A26FA4C16A19}" srcOrd="1" destOrd="0" presId="urn:microsoft.com/office/officeart/2018/2/layout/IconCircleList"/>
    <dgm:cxn modelId="{9A108AD0-03DA-4EFA-BA8B-71EBDDE5AB09}" type="presParOf" srcId="{172F4F3F-E12F-4C69-935E-C99CDF128A69}" destId="{621D3153-3DA4-4F84-A7F4-5C860F642982}" srcOrd="2" destOrd="0" presId="urn:microsoft.com/office/officeart/2018/2/layout/IconCircleList"/>
    <dgm:cxn modelId="{8EB89824-1635-4674-86F8-3A799667D70B}" type="presParOf" srcId="{621D3153-3DA4-4F84-A7F4-5C860F642982}" destId="{DBD5F46C-228F-4E73-823C-AC9EC8EEF346}" srcOrd="0" destOrd="0" presId="urn:microsoft.com/office/officeart/2018/2/layout/IconCircleList"/>
    <dgm:cxn modelId="{32AE515F-21B0-47A9-8523-742D7B148ADC}" type="presParOf" srcId="{621D3153-3DA4-4F84-A7F4-5C860F642982}" destId="{EEB36091-028F-4E0B-A6FA-08F311A95CC2}" srcOrd="1" destOrd="0" presId="urn:microsoft.com/office/officeart/2018/2/layout/IconCircleList"/>
    <dgm:cxn modelId="{9B47F5F8-C3FD-45E4-BFE2-3198AB59E0EB}" type="presParOf" srcId="{621D3153-3DA4-4F84-A7F4-5C860F642982}" destId="{9BB04496-6D19-4B85-9420-33F44347C879}" srcOrd="2" destOrd="0" presId="urn:microsoft.com/office/officeart/2018/2/layout/IconCircleList"/>
    <dgm:cxn modelId="{F13B5A5F-7A32-474C-845E-B712062FF6EC}" type="presParOf" srcId="{621D3153-3DA4-4F84-A7F4-5C860F642982}" destId="{992E9444-E55F-46B5-8759-BFC2350C6381}" srcOrd="3" destOrd="0" presId="urn:microsoft.com/office/officeart/2018/2/layout/IconCircleList"/>
    <dgm:cxn modelId="{B207E32F-1E2F-4376-9284-AF583497D795}" type="presParOf" srcId="{172F4F3F-E12F-4C69-935E-C99CDF128A69}" destId="{50CC93E4-E363-4305-A0C2-D866498967DA}" srcOrd="3" destOrd="0" presId="urn:microsoft.com/office/officeart/2018/2/layout/IconCircleList"/>
    <dgm:cxn modelId="{0656B651-4B87-44E7-829E-D3509E266AD1}" type="presParOf" srcId="{172F4F3F-E12F-4C69-935E-C99CDF128A69}" destId="{36954995-E75C-42B3-B82C-D97B0FB88F9A}" srcOrd="4" destOrd="0" presId="urn:microsoft.com/office/officeart/2018/2/layout/IconCircleList"/>
    <dgm:cxn modelId="{7A284579-AF32-42A1-8F8C-3762664848FF}" type="presParOf" srcId="{36954995-E75C-42B3-B82C-D97B0FB88F9A}" destId="{78B5545B-CECF-40C3-952D-306F076E13D4}" srcOrd="0" destOrd="0" presId="urn:microsoft.com/office/officeart/2018/2/layout/IconCircleList"/>
    <dgm:cxn modelId="{EF9540EC-0517-4BCC-A290-37C48787C7A8}" type="presParOf" srcId="{36954995-E75C-42B3-B82C-D97B0FB88F9A}" destId="{71B595E4-8633-4135-91F6-253537068C49}" srcOrd="1" destOrd="0" presId="urn:microsoft.com/office/officeart/2018/2/layout/IconCircleList"/>
    <dgm:cxn modelId="{58B1379D-F05E-4CE0-A541-AFA2116791F8}" type="presParOf" srcId="{36954995-E75C-42B3-B82C-D97B0FB88F9A}" destId="{BB5E42B1-09F1-496F-8140-2631C29A7445}" srcOrd="2" destOrd="0" presId="urn:microsoft.com/office/officeart/2018/2/layout/IconCircleList"/>
    <dgm:cxn modelId="{8C92D26F-A751-4F09-8EDC-AA1DF015555F}" type="presParOf" srcId="{36954995-E75C-42B3-B82C-D97B0FB88F9A}" destId="{C5992996-F0DA-4721-9270-815C4B227A08}" srcOrd="3" destOrd="0" presId="urn:microsoft.com/office/officeart/2018/2/layout/IconCircleList"/>
    <dgm:cxn modelId="{AEBE16AB-6FFA-4E35-A900-496CFDCB2417}" type="presParOf" srcId="{172F4F3F-E12F-4C69-935E-C99CDF128A69}" destId="{E2B2CFEA-484D-4BA0-838C-110B5A56A293}" srcOrd="5" destOrd="0" presId="urn:microsoft.com/office/officeart/2018/2/layout/IconCircleList"/>
    <dgm:cxn modelId="{8970BABD-0887-40F9-B589-383EA251436E}" type="presParOf" srcId="{172F4F3F-E12F-4C69-935E-C99CDF128A69}" destId="{8B64A49D-CDE1-4013-92E5-6ECF4884C1FD}" srcOrd="6" destOrd="0" presId="urn:microsoft.com/office/officeart/2018/2/layout/IconCircleList"/>
    <dgm:cxn modelId="{4B7605B6-EAB6-4FDF-9D39-FE000AC10616}" type="presParOf" srcId="{8B64A49D-CDE1-4013-92E5-6ECF4884C1FD}" destId="{F9E8BBE9-D4D8-40D4-B472-57C38A39AC99}" srcOrd="0" destOrd="0" presId="urn:microsoft.com/office/officeart/2018/2/layout/IconCircleList"/>
    <dgm:cxn modelId="{702BFB4D-D5E0-4999-91F7-2866951D783E}" type="presParOf" srcId="{8B64A49D-CDE1-4013-92E5-6ECF4884C1FD}" destId="{FF275441-1FA9-4D0A-8D38-939E84F110CC}" srcOrd="1" destOrd="0" presId="urn:microsoft.com/office/officeart/2018/2/layout/IconCircleList"/>
    <dgm:cxn modelId="{B5D4DAF5-41AE-49C3-89E3-A7604EDC17E0}" type="presParOf" srcId="{8B64A49D-CDE1-4013-92E5-6ECF4884C1FD}" destId="{36325590-4574-4A62-8C30-3B971940C058}" srcOrd="2" destOrd="0" presId="urn:microsoft.com/office/officeart/2018/2/layout/IconCircleList"/>
    <dgm:cxn modelId="{573EFAFE-F9DF-427B-9AFC-9E3DC123423A}" type="presParOf" srcId="{8B64A49D-CDE1-4013-92E5-6ECF4884C1FD}" destId="{11A09856-06E4-4D99-B71F-B273D540DC32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78C181-92CF-4F48-A473-C3465F7387AB}">
      <dsp:nvSpPr>
        <dsp:cNvPr id="0" name=""/>
        <dsp:cNvSpPr/>
      </dsp:nvSpPr>
      <dsp:spPr>
        <a:xfrm>
          <a:off x="1018550" y="745624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AD0D7D-110D-49BE-A2C7-817B090AF585}">
      <dsp:nvSpPr>
        <dsp:cNvPr id="0" name=""/>
        <dsp:cNvSpPr/>
      </dsp:nvSpPr>
      <dsp:spPr>
        <a:xfrm>
          <a:off x="1252550" y="979625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530E7D-20B8-4DF6-8161-1BD2C93BA948}">
      <dsp:nvSpPr>
        <dsp:cNvPr id="0" name=""/>
        <dsp:cNvSpPr/>
      </dsp:nvSpPr>
      <dsp:spPr>
        <a:xfrm>
          <a:off x="667550" y="21856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Flight</a:t>
          </a:r>
          <a:endParaRPr lang="en-US" sz="2400" kern="1200"/>
        </a:p>
      </dsp:txBody>
      <dsp:txXfrm>
        <a:off x="667550" y="2185625"/>
        <a:ext cx="1800000" cy="720000"/>
      </dsp:txXfrm>
    </dsp:sp>
    <dsp:sp modelId="{C9F4E02E-A8D6-451A-8C2A-439665C1F1F1}">
      <dsp:nvSpPr>
        <dsp:cNvPr id="0" name=""/>
        <dsp:cNvSpPr/>
      </dsp:nvSpPr>
      <dsp:spPr>
        <a:xfrm>
          <a:off x="3133550" y="745624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17DA0-867B-4DF0-9E3A-EE56714FD170}">
      <dsp:nvSpPr>
        <dsp:cNvPr id="0" name=""/>
        <dsp:cNvSpPr/>
      </dsp:nvSpPr>
      <dsp:spPr>
        <a:xfrm>
          <a:off x="3367550" y="979625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2EC8E-9973-4A4A-94A4-1C08BD3D6ABD}">
      <dsp:nvSpPr>
        <dsp:cNvPr id="0" name=""/>
        <dsp:cNvSpPr/>
      </dsp:nvSpPr>
      <dsp:spPr>
        <a:xfrm>
          <a:off x="2782550" y="21856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Fight</a:t>
          </a:r>
          <a:endParaRPr lang="en-US" sz="2400" kern="1200"/>
        </a:p>
      </dsp:txBody>
      <dsp:txXfrm>
        <a:off x="2782550" y="2185625"/>
        <a:ext cx="1800000" cy="720000"/>
      </dsp:txXfrm>
    </dsp:sp>
    <dsp:sp modelId="{536F7683-2F6E-4343-86A2-A0C9239C195D}">
      <dsp:nvSpPr>
        <dsp:cNvPr id="0" name=""/>
        <dsp:cNvSpPr/>
      </dsp:nvSpPr>
      <dsp:spPr>
        <a:xfrm>
          <a:off x="5248550" y="745624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6C159A-26BB-4C23-AB6C-3D7FFF7F5EAB}">
      <dsp:nvSpPr>
        <dsp:cNvPr id="0" name=""/>
        <dsp:cNvSpPr/>
      </dsp:nvSpPr>
      <dsp:spPr>
        <a:xfrm>
          <a:off x="5482550" y="979625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BA3A47-43AE-4D69-9039-5BE7FBE270BB}">
      <dsp:nvSpPr>
        <dsp:cNvPr id="0" name=""/>
        <dsp:cNvSpPr/>
      </dsp:nvSpPr>
      <dsp:spPr>
        <a:xfrm>
          <a:off x="4897550" y="21856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Freeze</a:t>
          </a:r>
          <a:endParaRPr lang="en-US" sz="2400" kern="1200"/>
        </a:p>
      </dsp:txBody>
      <dsp:txXfrm>
        <a:off x="4897550" y="2185625"/>
        <a:ext cx="1800000" cy="720000"/>
      </dsp:txXfrm>
    </dsp:sp>
    <dsp:sp modelId="{D86A20C6-8595-46D1-A088-4ED886C8F849}">
      <dsp:nvSpPr>
        <dsp:cNvPr id="0" name=""/>
        <dsp:cNvSpPr/>
      </dsp:nvSpPr>
      <dsp:spPr>
        <a:xfrm>
          <a:off x="7363550" y="745624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490784-4EBE-4EBA-88A8-FD38C8825491}">
      <dsp:nvSpPr>
        <dsp:cNvPr id="0" name=""/>
        <dsp:cNvSpPr/>
      </dsp:nvSpPr>
      <dsp:spPr>
        <a:xfrm>
          <a:off x="7597550" y="979625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C08F25-B676-44E0-ABA6-17DD6347D569}">
      <dsp:nvSpPr>
        <dsp:cNvPr id="0" name=""/>
        <dsp:cNvSpPr/>
      </dsp:nvSpPr>
      <dsp:spPr>
        <a:xfrm>
          <a:off x="7012550" y="21856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Fold</a:t>
          </a:r>
          <a:endParaRPr lang="en-US" sz="2400" kern="1200"/>
        </a:p>
      </dsp:txBody>
      <dsp:txXfrm>
        <a:off x="7012550" y="2185625"/>
        <a:ext cx="1800000" cy="720000"/>
      </dsp:txXfrm>
    </dsp:sp>
    <dsp:sp modelId="{C9750B20-EB3C-462B-8924-5D32B0C983BC}">
      <dsp:nvSpPr>
        <dsp:cNvPr id="0" name=""/>
        <dsp:cNvSpPr/>
      </dsp:nvSpPr>
      <dsp:spPr>
        <a:xfrm>
          <a:off x="9478550" y="745624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171CA8-77C4-47CF-9C28-C398931E6D68}">
      <dsp:nvSpPr>
        <dsp:cNvPr id="0" name=""/>
        <dsp:cNvSpPr/>
      </dsp:nvSpPr>
      <dsp:spPr>
        <a:xfrm>
          <a:off x="9712550" y="979625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494FEC-4EF4-4EAB-88C6-E3926C477B47}">
      <dsp:nvSpPr>
        <dsp:cNvPr id="0" name=""/>
        <dsp:cNvSpPr/>
      </dsp:nvSpPr>
      <dsp:spPr>
        <a:xfrm>
          <a:off x="9127550" y="218562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Flock</a:t>
          </a:r>
          <a:endParaRPr lang="en-US" sz="2400" kern="1200"/>
        </a:p>
      </dsp:txBody>
      <dsp:txXfrm>
        <a:off x="9127550" y="2185625"/>
        <a:ext cx="18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57DFD-318D-4522-AA33-4944E9562F0A}">
      <dsp:nvSpPr>
        <dsp:cNvPr id="0" name=""/>
        <dsp:cNvSpPr/>
      </dsp:nvSpPr>
      <dsp:spPr>
        <a:xfrm>
          <a:off x="48973" y="1136"/>
          <a:ext cx="4927351" cy="312886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0CC3F64-DC51-4FA6-A618-2E8D5146E182}">
      <dsp:nvSpPr>
        <dsp:cNvPr id="0" name=""/>
        <dsp:cNvSpPr/>
      </dsp:nvSpPr>
      <dsp:spPr>
        <a:xfrm>
          <a:off x="596456" y="521245"/>
          <a:ext cx="4927351" cy="31288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kern="1200"/>
            <a:t>Kubler-Ross Change Curve</a:t>
          </a:r>
          <a:endParaRPr lang="en-US" sz="6000" kern="1200"/>
        </a:p>
      </dsp:txBody>
      <dsp:txXfrm>
        <a:off x="688097" y="612886"/>
        <a:ext cx="4744069" cy="2945586"/>
      </dsp:txXfrm>
    </dsp:sp>
    <dsp:sp modelId="{6AA96740-3CB6-4C60-8909-2C1AC9A41ECB}">
      <dsp:nvSpPr>
        <dsp:cNvPr id="0" name=""/>
        <dsp:cNvSpPr/>
      </dsp:nvSpPr>
      <dsp:spPr>
        <a:xfrm>
          <a:off x="6071291" y="1136"/>
          <a:ext cx="4927351" cy="312886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410B0C7-25D3-4BC1-B4B5-B222A10467A5}">
      <dsp:nvSpPr>
        <dsp:cNvPr id="0" name=""/>
        <dsp:cNvSpPr/>
      </dsp:nvSpPr>
      <dsp:spPr>
        <a:xfrm>
          <a:off x="6618775" y="521245"/>
          <a:ext cx="4927351" cy="31288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kern="1200"/>
            <a:t>DREC model</a:t>
          </a:r>
          <a:endParaRPr lang="en-US" sz="6000" kern="1200"/>
        </a:p>
      </dsp:txBody>
      <dsp:txXfrm>
        <a:off x="6710416" y="612886"/>
        <a:ext cx="4744069" cy="29455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926D0-FAE6-4D38-91E7-3A835DFBFDC2}">
      <dsp:nvSpPr>
        <dsp:cNvPr id="0" name=""/>
        <dsp:cNvSpPr/>
      </dsp:nvSpPr>
      <dsp:spPr>
        <a:xfrm>
          <a:off x="2102" y="1184287"/>
          <a:ext cx="2416125" cy="12080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Denial </a:t>
          </a:r>
          <a:endParaRPr lang="en-US" sz="3200" kern="1200"/>
        </a:p>
      </dsp:txBody>
      <dsp:txXfrm>
        <a:off x="37485" y="1219670"/>
        <a:ext cx="2345359" cy="1137296"/>
      </dsp:txXfrm>
    </dsp:sp>
    <dsp:sp modelId="{8D97AC36-3365-478B-861B-63B038522FD2}">
      <dsp:nvSpPr>
        <dsp:cNvPr id="0" name=""/>
        <dsp:cNvSpPr/>
      </dsp:nvSpPr>
      <dsp:spPr>
        <a:xfrm>
          <a:off x="3022258" y="1184287"/>
          <a:ext cx="2416125" cy="12080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Resistance </a:t>
          </a:r>
          <a:endParaRPr lang="en-US" sz="3200" kern="1200" dirty="0"/>
        </a:p>
      </dsp:txBody>
      <dsp:txXfrm>
        <a:off x="3057641" y="1219670"/>
        <a:ext cx="2345359" cy="1137296"/>
      </dsp:txXfrm>
    </dsp:sp>
    <dsp:sp modelId="{CBAAD400-D164-497F-BB10-CCCE610D64AF}">
      <dsp:nvSpPr>
        <dsp:cNvPr id="0" name=""/>
        <dsp:cNvSpPr/>
      </dsp:nvSpPr>
      <dsp:spPr>
        <a:xfrm>
          <a:off x="6042415" y="1184287"/>
          <a:ext cx="2416125" cy="12080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Exploration</a:t>
          </a:r>
          <a:endParaRPr lang="en-US" sz="3200" kern="1200"/>
        </a:p>
      </dsp:txBody>
      <dsp:txXfrm>
        <a:off x="6077798" y="1219670"/>
        <a:ext cx="2345359" cy="1137296"/>
      </dsp:txXfrm>
    </dsp:sp>
    <dsp:sp modelId="{370990D4-F41B-4EB4-9260-394D36BF6DC9}">
      <dsp:nvSpPr>
        <dsp:cNvPr id="0" name=""/>
        <dsp:cNvSpPr/>
      </dsp:nvSpPr>
      <dsp:spPr>
        <a:xfrm>
          <a:off x="9062572" y="1184287"/>
          <a:ext cx="2416125" cy="12080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Commitment </a:t>
          </a:r>
          <a:endParaRPr lang="en-US" sz="3200" kern="1200"/>
        </a:p>
      </dsp:txBody>
      <dsp:txXfrm>
        <a:off x="9097955" y="1219670"/>
        <a:ext cx="2345359" cy="11372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092A5-77BF-45AF-8C74-AC4C38241CAD}">
      <dsp:nvSpPr>
        <dsp:cNvPr id="0" name=""/>
        <dsp:cNvSpPr/>
      </dsp:nvSpPr>
      <dsp:spPr>
        <a:xfrm>
          <a:off x="376144" y="63550"/>
          <a:ext cx="1420461" cy="142046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FB5227-F23F-46ED-BF73-BF52DAD25E6D}">
      <dsp:nvSpPr>
        <dsp:cNvPr id="0" name=""/>
        <dsp:cNvSpPr/>
      </dsp:nvSpPr>
      <dsp:spPr>
        <a:xfrm>
          <a:off x="674441" y="361847"/>
          <a:ext cx="823867" cy="8238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A7A32-EDF1-4940-B67D-136CA3A335CF}">
      <dsp:nvSpPr>
        <dsp:cNvPr id="0" name=""/>
        <dsp:cNvSpPr/>
      </dsp:nvSpPr>
      <dsp:spPr>
        <a:xfrm>
          <a:off x="2100990" y="63550"/>
          <a:ext cx="3348230" cy="1420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Change can evoke a range of reactions</a:t>
          </a:r>
          <a:endParaRPr lang="en-US" sz="2400" kern="1200"/>
        </a:p>
      </dsp:txBody>
      <dsp:txXfrm>
        <a:off x="2100990" y="63550"/>
        <a:ext cx="3348230" cy="1420461"/>
      </dsp:txXfrm>
    </dsp:sp>
    <dsp:sp modelId="{DBD5F46C-228F-4E73-823C-AC9EC8EEF346}">
      <dsp:nvSpPr>
        <dsp:cNvPr id="0" name=""/>
        <dsp:cNvSpPr/>
      </dsp:nvSpPr>
      <dsp:spPr>
        <a:xfrm>
          <a:off x="6032625" y="63550"/>
          <a:ext cx="1420461" cy="142046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B36091-028F-4E0B-A6FA-08F311A95CC2}">
      <dsp:nvSpPr>
        <dsp:cNvPr id="0" name=""/>
        <dsp:cNvSpPr/>
      </dsp:nvSpPr>
      <dsp:spPr>
        <a:xfrm>
          <a:off x="6330922" y="361847"/>
          <a:ext cx="823867" cy="8238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2E9444-E55F-46B5-8759-BFC2350C6381}">
      <dsp:nvSpPr>
        <dsp:cNvPr id="0" name=""/>
        <dsp:cNvSpPr/>
      </dsp:nvSpPr>
      <dsp:spPr>
        <a:xfrm>
          <a:off x="7757471" y="63550"/>
          <a:ext cx="3348230" cy="1420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Need to manage change well to minimise resistance</a:t>
          </a:r>
          <a:endParaRPr lang="en-US" sz="2400" kern="1200"/>
        </a:p>
      </dsp:txBody>
      <dsp:txXfrm>
        <a:off x="7757471" y="63550"/>
        <a:ext cx="3348230" cy="1420461"/>
      </dsp:txXfrm>
    </dsp:sp>
    <dsp:sp modelId="{78B5545B-CECF-40C3-952D-306F076E13D4}">
      <dsp:nvSpPr>
        <dsp:cNvPr id="0" name=""/>
        <dsp:cNvSpPr/>
      </dsp:nvSpPr>
      <dsp:spPr>
        <a:xfrm>
          <a:off x="376144" y="2091921"/>
          <a:ext cx="1420461" cy="142046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595E4-8633-4135-91F6-253537068C49}">
      <dsp:nvSpPr>
        <dsp:cNvPr id="0" name=""/>
        <dsp:cNvSpPr/>
      </dsp:nvSpPr>
      <dsp:spPr>
        <a:xfrm>
          <a:off x="674441" y="2390218"/>
          <a:ext cx="823867" cy="8238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92996-F0DA-4721-9270-815C4B227A08}">
      <dsp:nvSpPr>
        <dsp:cNvPr id="0" name=""/>
        <dsp:cNvSpPr/>
      </dsp:nvSpPr>
      <dsp:spPr>
        <a:xfrm>
          <a:off x="2100990" y="2091921"/>
          <a:ext cx="3348230" cy="1420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Rock’s SCARF model can be used to help plan for change in a people centric way</a:t>
          </a:r>
          <a:endParaRPr lang="en-US" sz="2400" kern="1200"/>
        </a:p>
      </dsp:txBody>
      <dsp:txXfrm>
        <a:off x="2100990" y="2091921"/>
        <a:ext cx="3348230" cy="1420461"/>
      </dsp:txXfrm>
    </dsp:sp>
    <dsp:sp modelId="{F9E8BBE9-D4D8-40D4-B472-57C38A39AC99}">
      <dsp:nvSpPr>
        <dsp:cNvPr id="0" name=""/>
        <dsp:cNvSpPr/>
      </dsp:nvSpPr>
      <dsp:spPr>
        <a:xfrm>
          <a:off x="6032625" y="2091921"/>
          <a:ext cx="1420461" cy="142046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275441-1FA9-4D0A-8D38-939E84F110CC}">
      <dsp:nvSpPr>
        <dsp:cNvPr id="0" name=""/>
        <dsp:cNvSpPr/>
      </dsp:nvSpPr>
      <dsp:spPr>
        <a:xfrm>
          <a:off x="6330922" y="2390218"/>
          <a:ext cx="823867" cy="8238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A09856-06E4-4D99-B71F-B273D540DC32}">
      <dsp:nvSpPr>
        <dsp:cNvPr id="0" name=""/>
        <dsp:cNvSpPr/>
      </dsp:nvSpPr>
      <dsp:spPr>
        <a:xfrm>
          <a:off x="7757471" y="2091921"/>
          <a:ext cx="3348230" cy="1420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Organisations need to be agile, with change ready cultures</a:t>
          </a:r>
          <a:endParaRPr lang="en-US" sz="2400" kern="1200"/>
        </a:p>
      </dsp:txBody>
      <dsp:txXfrm>
        <a:off x="7757471" y="2091921"/>
        <a:ext cx="3348230" cy="14204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83404-EECD-47A1-8721-86A589F9B37E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D3CC4-82CB-4D29-9AFF-0B8FDF237B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281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AB27A6-E253-47DE-B7EE-1B43824155A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680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ptos" panose="020B0004020202020204" pitchFamily="34" charset="0"/>
                <a:cs typeface="+mn-cs"/>
              </a:rPr>
              <a:t>Status – in relation to change this could mean a threat of redundancy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ptos" panose="020B0004020202020204" pitchFamily="34" charset="0"/>
                <a:cs typeface="+mn-cs"/>
              </a:rPr>
              <a:t>Certainty – threat to job security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ptos" panose="020B0004020202020204" pitchFamily="34" charset="0"/>
                <a:cs typeface="+mn-cs"/>
              </a:rPr>
              <a:t>Autonomy – no part in decision making, nature of change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ptos" panose="020B0004020202020204" pitchFamily="34" charset="0"/>
                <a:cs typeface="+mn-cs"/>
              </a:rPr>
              <a:t>Relatedness – worry that structure will change and social connections lost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ptos" panose="020B0004020202020204" pitchFamily="34" charset="0"/>
                <a:cs typeface="+mn-cs"/>
              </a:rPr>
              <a:t>Fairness – why is it happening to me? No longer feel part of 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Aptos" panose="020B0004020202020204" pitchFamily="34" charset="0"/>
                <a:cs typeface="+mn-cs"/>
              </a:rPr>
              <a:t>the group.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42BCF7-D4C8-4FF5-BC5A-4A94A56AEFE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144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42BCF7-D4C8-4FF5-BC5A-4A94A56AEFE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305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C7ECD4-B04E-4968-A1A2-EAC065EB671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06278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individuals cope with change.</a:t>
            </a:r>
          </a:p>
          <a:p>
            <a:r>
              <a:rPr lang="en-GB" dirty="0"/>
              <a:t>Derived from the K</a:t>
            </a:r>
            <a:r>
              <a:rPr lang="en-GB" dirty="0">
                <a:ea typeface="Tahoma" panose="020B0604030504040204" pitchFamily="34" charset="0"/>
                <a:cs typeface="Tahoma" panose="020B0604030504040204" pitchFamily="34" charset="0"/>
              </a:rPr>
              <a:t>ü</a:t>
            </a:r>
            <a:r>
              <a:rPr lang="en-GB" dirty="0"/>
              <a:t>bler-Ross Model – denial, anger, bargaining, depression, acceptance. Known as the coping/change cycle.</a:t>
            </a:r>
          </a:p>
          <a:p>
            <a:r>
              <a:rPr lang="en-GB" dirty="0"/>
              <a:t>DREC – denial, resistance, exploration, commitment </a:t>
            </a:r>
          </a:p>
          <a:p>
            <a:r>
              <a:rPr lang="en-GB" dirty="0"/>
              <a:t>It takes time for individuals to work through the cycle</a:t>
            </a:r>
          </a:p>
          <a:p>
            <a:r>
              <a:rPr lang="en-GB" dirty="0"/>
              <a:t>Kew and Stredwick (2016).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C7ECD4-B04E-4968-A1A2-EAC065EB671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8859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ED3CC4-82CB-4D29-9AFF-0B8FDF237BA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230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ED3CC4-82CB-4D29-9AFF-0B8FDF237BA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55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ED3CC4-82CB-4D29-9AFF-0B8FDF237BA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30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C7ECD4-B04E-4968-A1A2-EAC065EB671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8511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C7ECD4-B04E-4968-A1A2-EAC065EB671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4623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ED3CC4-82CB-4D29-9AFF-0B8FDF237BA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968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302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06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402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24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5843E-A527-E904-F2B3-7A8039231C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91A758-689B-7F35-51B0-442972DC2A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58FB1-A220-775D-7B1A-85B73A71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F246E-AD2A-4FCC-9D23-5D59DDCE6512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AE4419-226F-1E0B-363A-EE46085D0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7D8F5C-2AB7-7C63-143F-6A04D366D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A1DEE-74C9-4011-9AFE-6558DABA4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96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D74ED-0F49-4210-8323-2F7572712E8C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039B0-F932-48B6-8FB8-46350CC25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164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9408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46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789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C0164-9A96-D9F6-6D3B-9524077CEF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95D20-0F2E-4934-4525-011F600B7D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008038-2A73-54E5-00AF-21769497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F074-CAFC-4661-9206-D8CCC198478E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6F45B4-8139-3314-4F4E-D34E68261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19A3D-7F44-E5D8-E7FC-6A23DDB6D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3ED1-7673-4244-B92E-AAAEC3B46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908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78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55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2193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747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299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94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962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FF074-CAFC-4661-9206-D8CCC198478E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33ED1-7673-4244-B92E-AAAEC3B4665E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2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025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640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rh5Egsa-bg4?feature=oembed" TargetMode="Externa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44908-30BA-1C95-3C00-57B0EF3634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5805"/>
            <a:ext cx="9144000" cy="931607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Leadership and Change Week 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11B30F-F9D1-0A7E-A690-885A58AC88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35508" y="3429000"/>
            <a:ext cx="9144000" cy="63812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Julie Thomas</a:t>
            </a:r>
          </a:p>
        </p:txBody>
      </p:sp>
    </p:spTree>
    <p:extLst>
      <p:ext uri="{BB962C8B-B14F-4D97-AF65-F5344CB8AC3E}">
        <p14:creationId xmlns:p14="http://schemas.microsoft.com/office/powerpoint/2010/main" val="1695531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0DCCE-F2D4-45F2-6459-12E82836C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we’ll cover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E63AE-625E-D86E-F1E2-4C1D2C5A76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Presentation mop up</a:t>
            </a:r>
          </a:p>
          <a:p>
            <a:r>
              <a:rPr lang="en-GB" dirty="0"/>
              <a:t>Learning from Presentations</a:t>
            </a:r>
          </a:p>
          <a:p>
            <a:r>
              <a:rPr lang="en-GB" dirty="0"/>
              <a:t>Task 2 of Assignment</a:t>
            </a:r>
          </a:p>
          <a:p>
            <a:r>
              <a:rPr lang="en-GB" dirty="0"/>
              <a:t>Continue with Resistance to Change and Reactions to Change</a:t>
            </a:r>
          </a:p>
        </p:txBody>
      </p:sp>
    </p:spTree>
    <p:extLst>
      <p:ext uri="{BB962C8B-B14F-4D97-AF65-F5344CB8AC3E}">
        <p14:creationId xmlns:p14="http://schemas.microsoft.com/office/powerpoint/2010/main" val="1482242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F23E1-D712-2FD2-2503-00CC41109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6"/>
            <a:ext cx="11481847" cy="773562"/>
          </a:xfrm>
        </p:spPr>
        <p:txBody>
          <a:bodyPr/>
          <a:lstStyle/>
          <a:p>
            <a:r>
              <a:rPr lang="en-GB" b="1" dirty="0"/>
              <a:t>Learning Points from Presentations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1521E-3A1E-704A-31D6-2B86070B7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138688"/>
            <a:ext cx="11481847" cy="439947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Overall, the standard of presentations was high  </a:t>
            </a:r>
          </a:p>
          <a:p>
            <a:pPr marL="0" indent="0">
              <a:buNone/>
            </a:pPr>
            <a:r>
              <a:rPr lang="en-GB" dirty="0"/>
              <a:t>Eye contact was good, content was relevant and logical, points were underpinned with appropriate evidence, slides were clear and visually appealing, questions were answered well.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Learning points:</a:t>
            </a:r>
          </a:p>
          <a:p>
            <a:r>
              <a:rPr lang="en-GB" dirty="0"/>
              <a:t>Need to use Harvard Referencing correctly (easy marks!)</a:t>
            </a:r>
          </a:p>
          <a:p>
            <a:r>
              <a:rPr lang="en-GB" dirty="0"/>
              <a:t>Structure your work well – clear beginning, middle and end</a:t>
            </a:r>
          </a:p>
          <a:p>
            <a:r>
              <a:rPr lang="en-GB" dirty="0"/>
              <a:t>Proof-read for spelling errors</a:t>
            </a:r>
          </a:p>
          <a:p>
            <a:r>
              <a:rPr lang="en-GB" dirty="0"/>
              <a:t>Practice is key – some presentations were rushed in parts/too long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Graphic 4" descr="Clapping hands with solid fill">
            <a:extLst>
              <a:ext uri="{FF2B5EF4-FFF2-40B4-BE49-F238E27FC236}">
                <a16:creationId xmlns:a16="http://schemas.microsoft.com/office/drawing/2014/main" id="{EBFBCA4E-54E5-B112-3FB8-D672456CB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02770" y="6814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942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31E98-F483-9170-F669-D2C3C06B1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b="1" dirty="0"/>
              <a:t>Resistance to Change</a:t>
            </a:r>
          </a:p>
        </p:txBody>
      </p:sp>
      <p:pic>
        <p:nvPicPr>
          <p:cNvPr id="5" name="Content Placeholder 4" descr="Person raising fist">
            <a:extLst>
              <a:ext uri="{FF2B5EF4-FFF2-40B4-BE49-F238E27FC236}">
                <a16:creationId xmlns:a16="http://schemas.microsoft.com/office/drawing/2014/main" id="{C7C86104-04BA-C7FE-B71A-3FE9DD5A68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958" y="1600200"/>
            <a:ext cx="6056084" cy="3916363"/>
          </a:xfrm>
          <a:noFill/>
        </p:spPr>
      </p:pic>
    </p:spTree>
    <p:extLst>
      <p:ext uri="{BB962C8B-B14F-4D97-AF65-F5344CB8AC3E}">
        <p14:creationId xmlns:p14="http://schemas.microsoft.com/office/powerpoint/2010/main" val="2375501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937A0-8E90-6157-FA49-FCC5B112B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54109"/>
            <a:ext cx="11481847" cy="64774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Change is met with enthusiasm when . . 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0BA74-C84A-F0D9-F3D7-01DEC61A7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012874"/>
            <a:ext cx="11481847" cy="4614203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employees propose the change </a:t>
            </a:r>
          </a:p>
          <a:p>
            <a:r>
              <a:rPr lang="en-GB" sz="3200" dirty="0"/>
              <a:t>they are involved in the design of the change </a:t>
            </a:r>
          </a:p>
          <a:p>
            <a:r>
              <a:rPr lang="en-GB" sz="3200" dirty="0"/>
              <a:t>they feel that their opinion/views are heard, and contribute to the new reality </a:t>
            </a:r>
          </a:p>
          <a:p>
            <a:r>
              <a:rPr lang="en-GB" sz="3200" dirty="0"/>
              <a:t>they or the organisation/wider community benefits from the change </a:t>
            </a:r>
          </a:p>
          <a:p>
            <a:r>
              <a:rPr lang="en-GB" sz="3200" dirty="0"/>
              <a:t>they dislike the present status quo </a:t>
            </a:r>
          </a:p>
          <a:p>
            <a:r>
              <a:rPr lang="en-GB" sz="3200" dirty="0"/>
              <a:t>they are confident about their competence in the new context </a:t>
            </a:r>
          </a:p>
          <a:p>
            <a:r>
              <a:rPr lang="en-GB" sz="3200" dirty="0"/>
              <a:t>they trust/respect/like the person/group, proposing the change </a:t>
            </a:r>
          </a:p>
        </p:txBody>
      </p:sp>
    </p:spTree>
    <p:extLst>
      <p:ext uri="{BB962C8B-B14F-4D97-AF65-F5344CB8AC3E}">
        <p14:creationId xmlns:p14="http://schemas.microsoft.com/office/powerpoint/2010/main" val="147084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0BA7D-4FB0-0F48-3E59-E9BC96F21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Change is met with enthusiasm when . . 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4A04D-0D85-5723-1381-6F040017E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139417"/>
          </a:xfrm>
        </p:spPr>
        <p:txBody>
          <a:bodyPr>
            <a:normAutofit/>
          </a:bodyPr>
          <a:lstStyle/>
          <a:p>
            <a:r>
              <a:rPr lang="en-GB" dirty="0"/>
              <a:t>they can see the big picture and how the change contributes to it</a:t>
            </a:r>
          </a:p>
          <a:p>
            <a:r>
              <a:rPr lang="en-GB" dirty="0"/>
              <a:t>they are given support and time to adjust to the changes </a:t>
            </a:r>
          </a:p>
          <a:p>
            <a:r>
              <a:rPr lang="en-GB" dirty="0"/>
              <a:t>they are not expected to change too many things at the same time </a:t>
            </a:r>
          </a:p>
          <a:p>
            <a:r>
              <a:rPr lang="en-GB" dirty="0"/>
              <a:t>change is spaced </a:t>
            </a:r>
          </a:p>
          <a:p>
            <a:r>
              <a:rPr lang="en-GB" dirty="0"/>
              <a:t>they understand the reasons for the change </a:t>
            </a:r>
          </a:p>
          <a:p>
            <a:r>
              <a:rPr lang="en-GB" dirty="0"/>
              <a:t>they believe the change is important </a:t>
            </a:r>
          </a:p>
          <a:p>
            <a:r>
              <a:rPr lang="en-GB" dirty="0"/>
              <a:t>they believe the change is necessary (adapted from JISC </a:t>
            </a:r>
            <a:r>
              <a:rPr lang="en-GB" dirty="0" err="1"/>
              <a:t>Infokit</a:t>
            </a:r>
            <a:r>
              <a:rPr lang="en-GB" dirty="0"/>
              <a:t> on Change Management, Northumbria University).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9547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95CDE-2C5A-A93F-8421-F71E02CB8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b="1" dirty="0"/>
              <a:t>People’s Initial Reactions to Change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0D5CF72-1206-4028-B3F4-1202C69F28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6145359"/>
              </p:ext>
            </p:extLst>
          </p:nvPr>
        </p:nvGraphicFramePr>
        <p:xfrm>
          <a:off x="301625" y="2881313"/>
          <a:ext cx="11595100" cy="365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6533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58BB4-DDD5-52E4-B8BC-D7877A7F1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2343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SCARF Theory – David Rock (2006)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C0598-AF3E-1055-0510-EBA786398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91986"/>
            <a:ext cx="10972800" cy="43252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>
                <a:ea typeface="Aptos" panose="020B0004020202020204" pitchFamily="34" charset="0"/>
              </a:rPr>
              <a:t>M</a:t>
            </a:r>
            <a:r>
              <a:rPr lang="en-GB" sz="2400" dirty="0">
                <a:effectLst/>
                <a:ea typeface="Aptos" panose="020B0004020202020204" pitchFamily="34" charset="0"/>
              </a:rPr>
              <a:t>anagement behaviour can result in threat responses or reward responses from employees and harnessing those reward responses is key to productive workplaces. </a:t>
            </a:r>
          </a:p>
          <a:p>
            <a:pPr marL="0" indent="0">
              <a:buNone/>
            </a:pPr>
            <a:r>
              <a:rPr lang="en-GB" sz="2400" dirty="0">
                <a:effectLst/>
                <a:ea typeface="Aptos" panose="020B0004020202020204" pitchFamily="34" charset="0"/>
              </a:rPr>
              <a:t>Rock identified five social qualities which managers could focus on to minimise the threat responses and maximise the reward responses. These are: </a:t>
            </a:r>
          </a:p>
          <a:p>
            <a:pPr marL="0" indent="0">
              <a:buNone/>
            </a:pPr>
            <a:r>
              <a:rPr lang="en-GB" sz="2400" b="1" dirty="0">
                <a:ea typeface="Aptos" panose="020B0004020202020204" pitchFamily="34" charset="0"/>
              </a:rPr>
              <a:t>S</a:t>
            </a:r>
            <a:r>
              <a:rPr lang="en-GB" sz="2400" b="1" dirty="0">
                <a:effectLst/>
                <a:ea typeface="Aptos" panose="020B0004020202020204" pitchFamily="34" charset="0"/>
              </a:rPr>
              <a:t>tatus</a:t>
            </a:r>
          </a:p>
          <a:p>
            <a:pPr marL="0" indent="0">
              <a:buNone/>
            </a:pPr>
            <a:r>
              <a:rPr lang="en-GB" sz="2400" b="1" dirty="0">
                <a:ea typeface="Aptos" panose="020B0004020202020204" pitchFamily="34" charset="0"/>
              </a:rPr>
              <a:t>C</a:t>
            </a:r>
            <a:r>
              <a:rPr lang="en-GB" sz="2400" b="1" dirty="0">
                <a:effectLst/>
                <a:ea typeface="Aptos" panose="020B0004020202020204" pitchFamily="34" charset="0"/>
              </a:rPr>
              <a:t>ertainty</a:t>
            </a:r>
          </a:p>
          <a:p>
            <a:pPr marL="0" indent="0">
              <a:buNone/>
            </a:pPr>
            <a:r>
              <a:rPr lang="en-GB" sz="2400" b="1" dirty="0">
                <a:ea typeface="Aptos" panose="020B0004020202020204" pitchFamily="34" charset="0"/>
              </a:rPr>
              <a:t>A</a:t>
            </a:r>
            <a:r>
              <a:rPr lang="en-GB" sz="2400" b="1" dirty="0">
                <a:effectLst/>
                <a:ea typeface="Aptos" panose="020B0004020202020204" pitchFamily="34" charset="0"/>
              </a:rPr>
              <a:t>utonomy</a:t>
            </a:r>
          </a:p>
          <a:p>
            <a:pPr marL="0" indent="0">
              <a:buNone/>
            </a:pPr>
            <a:r>
              <a:rPr lang="en-GB" sz="2400" b="1" dirty="0">
                <a:ea typeface="Aptos" panose="020B0004020202020204" pitchFamily="34" charset="0"/>
              </a:rPr>
              <a:t>R</a:t>
            </a:r>
            <a:r>
              <a:rPr lang="en-GB" sz="2400" b="1" dirty="0">
                <a:effectLst/>
                <a:ea typeface="Aptos" panose="020B0004020202020204" pitchFamily="34" charset="0"/>
              </a:rPr>
              <a:t>elatedness</a:t>
            </a:r>
          </a:p>
          <a:p>
            <a:pPr marL="0" indent="0">
              <a:buNone/>
            </a:pPr>
            <a:r>
              <a:rPr lang="en-GB" sz="2400" b="1" dirty="0">
                <a:ea typeface="Aptos" panose="020B0004020202020204" pitchFamily="34" charset="0"/>
              </a:rPr>
              <a:t>F</a:t>
            </a:r>
            <a:r>
              <a:rPr lang="en-GB" sz="2400" b="1" dirty="0">
                <a:effectLst/>
                <a:ea typeface="Aptos" panose="020B0004020202020204" pitchFamily="34" charset="0"/>
              </a:rPr>
              <a:t>airness </a:t>
            </a:r>
            <a:r>
              <a:rPr lang="en-GB" sz="2400" dirty="0">
                <a:effectLst/>
                <a:ea typeface="Aptos" panose="020B0004020202020204" pitchFamily="34" charset="0"/>
              </a:rPr>
              <a:t>(making the acronym SCARF).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74138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SCARF Model  Influencing Others with Dr David Rock">
            <a:hlinkClick r:id="" action="ppaction://media"/>
            <a:extLst>
              <a:ext uri="{FF2B5EF4-FFF2-40B4-BE49-F238E27FC236}">
                <a16:creationId xmlns:a16="http://schemas.microsoft.com/office/drawing/2014/main" id="{38EC9BEF-D798-843C-1F2E-355C7B57760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614488" y="908050"/>
            <a:ext cx="8963025" cy="5041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6389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A4746-C06B-27D2-F1DF-6C96A2DEC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b="1" dirty="0"/>
              <a:t>People’s Reactions throughout a Change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806359-E1A0-BCFF-3061-067925F87C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859522"/>
              </p:ext>
            </p:extLst>
          </p:nvPr>
        </p:nvGraphicFramePr>
        <p:xfrm>
          <a:off x="301625" y="2881313"/>
          <a:ext cx="11595100" cy="365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56569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3" y="332657"/>
            <a:ext cx="7848871" cy="5183907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82685A-BD3A-4230-8D85-804689F6729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0630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sz="4800" b="1" dirty="0"/>
              <a:t>The DREC Model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FD0D28C2-A3FF-A307-BB39-0A293B1315E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8775" y="1825625"/>
          <a:ext cx="11480800" cy="357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Arrow: Right 8">
            <a:extLst>
              <a:ext uri="{FF2B5EF4-FFF2-40B4-BE49-F238E27FC236}">
                <a16:creationId xmlns:a16="http://schemas.microsoft.com/office/drawing/2014/main" id="{1F216820-6616-014D-1518-6A3D10FCC0FA}"/>
              </a:ext>
            </a:extLst>
          </p:cNvPr>
          <p:cNvSpPr/>
          <p:nvPr/>
        </p:nvSpPr>
        <p:spPr>
          <a:xfrm>
            <a:off x="2786744" y="3429000"/>
            <a:ext cx="506185" cy="35922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03573273-CD67-4473-3F5C-97472B8DF966}"/>
              </a:ext>
            </a:extLst>
          </p:cNvPr>
          <p:cNvSpPr/>
          <p:nvPr/>
        </p:nvSpPr>
        <p:spPr>
          <a:xfrm>
            <a:off x="5845629" y="3429000"/>
            <a:ext cx="506185" cy="35922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634F7A75-87F3-E153-C903-B5EF0BB29317}"/>
              </a:ext>
            </a:extLst>
          </p:cNvPr>
          <p:cNvSpPr/>
          <p:nvPr/>
        </p:nvSpPr>
        <p:spPr>
          <a:xfrm>
            <a:off x="8899072" y="3429000"/>
            <a:ext cx="506185" cy="35922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6377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FB0C5-0211-DF69-4678-E20E4CB80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07105"/>
          </a:xfrm>
        </p:spPr>
        <p:txBody>
          <a:bodyPr>
            <a:noAutofit/>
          </a:bodyPr>
          <a:lstStyle/>
          <a:p>
            <a:pPr algn="ctr"/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C4B04-2753-BA10-F19F-69DB63680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094014"/>
            <a:ext cx="10972800" cy="44232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/>
              <a:t>If we think about the change scenario we discussed 2 weeks ago (local authority introducing </a:t>
            </a:r>
            <a:r>
              <a:rPr lang="en-GB" sz="3600" dirty="0" err="1"/>
              <a:t>IPads</a:t>
            </a:r>
            <a:r>
              <a:rPr lang="en-GB" sz="3600" dirty="0"/>
              <a:t> for its social workers) how might managers trigger a threat response and how instead could they trigger a reward response, before, during and after the change?</a:t>
            </a:r>
          </a:p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/>
              <a:t>Consider how Status, Certainty, Autonomy, Relatedness and Fairness could be affected before, during and after the change.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841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919FF-B0C7-8AF8-CEE4-48F77B8F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075" y="408695"/>
            <a:ext cx="11481847" cy="47968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Use a Table: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6ABC571D-71B0-DB9C-968D-8B10B8A78A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2866130"/>
              </p:ext>
            </p:extLst>
          </p:nvPr>
        </p:nvGraphicFramePr>
        <p:xfrm>
          <a:off x="486764" y="1377051"/>
          <a:ext cx="11218471" cy="3401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6253">
                  <a:extLst>
                    <a:ext uri="{9D8B030D-6E8A-4147-A177-3AD203B41FA5}">
                      <a16:colId xmlns:a16="http://schemas.microsoft.com/office/drawing/2014/main" val="2692665512"/>
                    </a:ext>
                  </a:extLst>
                </a:gridCol>
                <a:gridCol w="4071109">
                  <a:extLst>
                    <a:ext uri="{9D8B030D-6E8A-4147-A177-3AD203B41FA5}">
                      <a16:colId xmlns:a16="http://schemas.microsoft.com/office/drawing/2014/main" val="2565236237"/>
                    </a:ext>
                  </a:extLst>
                </a:gridCol>
                <a:gridCol w="4071109">
                  <a:extLst>
                    <a:ext uri="{9D8B030D-6E8A-4147-A177-3AD203B41FA5}">
                      <a16:colId xmlns:a16="http://schemas.microsoft.com/office/drawing/2014/main" val="1416633994"/>
                    </a:ext>
                  </a:extLst>
                </a:gridCol>
              </a:tblGrid>
              <a:tr h="56699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Threat Response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Reward Response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319743"/>
                  </a:ext>
                </a:extLst>
              </a:tr>
              <a:tr h="566997">
                <a:tc>
                  <a:txBody>
                    <a:bodyPr/>
                    <a:lstStyle/>
                    <a:p>
                      <a:r>
                        <a:rPr lang="en-GB" sz="2400" dirty="0"/>
                        <a:t>Status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5773510"/>
                  </a:ext>
                </a:extLst>
              </a:tr>
              <a:tr h="566997">
                <a:tc>
                  <a:txBody>
                    <a:bodyPr/>
                    <a:lstStyle/>
                    <a:p>
                      <a:r>
                        <a:rPr lang="en-GB" sz="2400" dirty="0"/>
                        <a:t>Certainty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7666019"/>
                  </a:ext>
                </a:extLst>
              </a:tr>
              <a:tr h="566997">
                <a:tc>
                  <a:txBody>
                    <a:bodyPr/>
                    <a:lstStyle/>
                    <a:p>
                      <a:r>
                        <a:rPr lang="en-GB" sz="2400" dirty="0"/>
                        <a:t>Autonomy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62025"/>
                  </a:ext>
                </a:extLst>
              </a:tr>
              <a:tr h="566997">
                <a:tc>
                  <a:txBody>
                    <a:bodyPr/>
                    <a:lstStyle/>
                    <a:p>
                      <a:r>
                        <a:rPr lang="en-GB" sz="2400" dirty="0"/>
                        <a:t>Relatedness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987750"/>
                  </a:ext>
                </a:extLst>
              </a:tr>
              <a:tr h="566997">
                <a:tc>
                  <a:txBody>
                    <a:bodyPr/>
                    <a:lstStyle/>
                    <a:p>
                      <a:r>
                        <a:rPr lang="en-GB" sz="2400" dirty="0"/>
                        <a:t>Fairness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7145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7565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64640-6879-05DF-6DED-AC0FBC3DA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0" y="365125"/>
            <a:ext cx="2591150" cy="241918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Technology Adoption in </a:t>
            </a:r>
            <a:r>
              <a:rPr lang="en-GB" b="1" dirty="0" err="1"/>
              <a:t>Center</a:t>
            </a:r>
            <a:r>
              <a:rPr lang="en-GB" b="1" dirty="0"/>
              <a:t> Parcs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174D79BF-FFE3-6A3E-843D-A95FA2BEB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869" y="626540"/>
            <a:ext cx="5163422" cy="4810724"/>
          </a:xfr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4C93F7B-3880-F5CD-149D-3D8BA202B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473" y="2700960"/>
            <a:ext cx="4880812" cy="27454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8D71E17-AD97-8C2E-67A6-498D11E3D7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93" y="626540"/>
            <a:ext cx="2979853" cy="170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361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3EEFF-6823-A460-92EA-9D4FA9E6F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72529"/>
            <a:ext cx="11481847" cy="60384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Technology Adoption - Learning from </a:t>
            </a:r>
            <a:r>
              <a:rPr lang="en-GB" b="1" dirty="0" err="1"/>
              <a:t>Center</a:t>
            </a:r>
            <a:r>
              <a:rPr lang="en-GB" b="1" dirty="0"/>
              <a:t> Parcs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864FA-6DEA-01F3-6EF8-343C14B19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914399"/>
            <a:ext cx="11481847" cy="483079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Introduced new app for employees to clock in and clock out, manage shifts</a:t>
            </a:r>
          </a:p>
          <a:p>
            <a:r>
              <a:rPr lang="en-GB" dirty="0"/>
              <a:t>10,000 employees, 90% adoption, demographic 18-80 years</a:t>
            </a:r>
          </a:p>
          <a:p>
            <a:r>
              <a:rPr lang="en-GB" dirty="0"/>
              <a:t>Enhanced employee experience (e.g. published schedules 8 weeks in advance, could swap shifts easily) as well as have efficiencies for payroll processing</a:t>
            </a:r>
          </a:p>
          <a:p>
            <a:r>
              <a:rPr lang="en-GB" dirty="0"/>
              <a:t>Used to have 9 systems – now one app</a:t>
            </a:r>
          </a:p>
          <a:p>
            <a:r>
              <a:rPr lang="en-GB" dirty="0"/>
              <a:t>Built on its success and employee trust in technology – added to app, sent out surveys</a:t>
            </a:r>
          </a:p>
          <a:p>
            <a:r>
              <a:rPr lang="en-GB" dirty="0"/>
              <a:t>People-centred approach to introducing it – practical support for managers and employees, bi-weekly calls</a:t>
            </a:r>
          </a:p>
          <a:p>
            <a:r>
              <a:rPr lang="en-GB" dirty="0"/>
              <a:t>Healthy competition between teams</a:t>
            </a:r>
          </a:p>
          <a:p>
            <a:r>
              <a:rPr lang="en-GB" dirty="0"/>
              <a:t>Myth busting – older employees were fine!</a:t>
            </a:r>
          </a:p>
          <a:p>
            <a:r>
              <a:rPr lang="en-GB" dirty="0"/>
              <a:t>Safeguards in system – people can’t clock in/out beyond site boundaries</a:t>
            </a:r>
          </a:p>
          <a:p>
            <a:r>
              <a:rPr lang="en-GB" dirty="0"/>
              <a:t>Now have a holistic overview of workforce – data to enable planning</a:t>
            </a:r>
          </a:p>
          <a:p>
            <a:r>
              <a:rPr lang="en-GB" dirty="0"/>
              <a:t>Managers still have responsibility for lateness, absence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205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40BB5-ED71-4703-9C28-00F77BC57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Need for Agility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58D5D-B319-445E-A02A-ED92EF076D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Change is constant</a:t>
            </a:r>
          </a:p>
          <a:p>
            <a:r>
              <a:rPr lang="en-GB" dirty="0"/>
              <a:t>Need for agile business processes and agile workforce, for long-term sustainability</a:t>
            </a:r>
          </a:p>
          <a:p>
            <a:r>
              <a:rPr lang="en-GB" dirty="0"/>
              <a:t>Need to promote a change-ready culture</a:t>
            </a:r>
          </a:p>
          <a:p>
            <a:r>
              <a:rPr lang="en-GB" dirty="0"/>
              <a:t>Build resilience and change capabilities</a:t>
            </a:r>
          </a:p>
          <a:p>
            <a:r>
              <a:rPr lang="en-GB" dirty="0"/>
              <a:t>Promote a change mindset to encourage innovation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050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486" y="283482"/>
            <a:ext cx="11481847" cy="1325563"/>
          </a:xfrm>
        </p:spPr>
        <p:txBody>
          <a:bodyPr>
            <a:normAutofit/>
          </a:bodyPr>
          <a:lstStyle/>
          <a:p>
            <a:r>
              <a:rPr lang="en-GB" sz="3600" b="1" dirty="0"/>
              <a:t>Encouraging a Change Ready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1" y="1417637"/>
            <a:ext cx="10290220" cy="3965731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Thoroughly plan for change</a:t>
            </a:r>
          </a:p>
          <a:p>
            <a:r>
              <a:rPr lang="en-GB" dirty="0"/>
              <a:t>Involve people in planning and implementation</a:t>
            </a:r>
          </a:p>
          <a:p>
            <a:r>
              <a:rPr lang="en-GB" dirty="0"/>
              <a:t>Clearly communicate goals, purposes and potential benefits</a:t>
            </a:r>
          </a:p>
          <a:p>
            <a:r>
              <a:rPr lang="en-GB" dirty="0"/>
              <a:t>Open dialogue to discuss potential issues and actual issues</a:t>
            </a:r>
          </a:p>
          <a:p>
            <a:r>
              <a:rPr lang="en-GB" dirty="0"/>
              <a:t>Quick response to issues raised</a:t>
            </a:r>
          </a:p>
          <a:p>
            <a:r>
              <a:rPr lang="en-GB" dirty="0"/>
              <a:t>Learn from previous change initiatives</a:t>
            </a:r>
          </a:p>
          <a:p>
            <a:r>
              <a:rPr lang="en-GB" dirty="0"/>
              <a:t>Celebrate successful change efforts</a:t>
            </a:r>
          </a:p>
          <a:p>
            <a:r>
              <a:rPr lang="en-GB" dirty="0"/>
              <a:t>Build capabilities – coping with change, transferable skills </a:t>
            </a:r>
          </a:p>
          <a:p>
            <a:r>
              <a:rPr lang="en-GB" dirty="0"/>
              <a:t>Introduce flexible structures and job descriptions</a:t>
            </a:r>
          </a:p>
        </p:txBody>
      </p:sp>
    </p:spTree>
    <p:extLst>
      <p:ext uri="{BB962C8B-B14F-4D97-AF65-F5344CB8AC3E}">
        <p14:creationId xmlns:p14="http://schemas.microsoft.com/office/powerpoint/2010/main" val="55189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D1D6D-9930-2E46-72BA-BD5D2B489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b="1" dirty="0"/>
              <a:t>What we have learnt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F5EDA16-260D-DDCE-141E-733F36173D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4931390"/>
              </p:ext>
            </p:extLst>
          </p:nvPr>
        </p:nvGraphicFramePr>
        <p:xfrm>
          <a:off x="358219" y="1825625"/>
          <a:ext cx="11481847" cy="3575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146976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BC233C5-51EC-479D-9954-BB2F19622AD4}" vid="{1AF3CB73-3F68-4CB4-A7F5-70C4C3B8968D}"/>
    </a:ext>
  </a:extLst>
</a:theme>
</file>

<file path=ppt/theme/theme3.xml><?xml version="1.0" encoding="utf-8"?>
<a:theme xmlns:a="http://schemas.openxmlformats.org/drawingml/2006/main" name="1_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868</Words>
  <Application>Microsoft Office PowerPoint</Application>
  <PresentationFormat>Widescreen</PresentationFormat>
  <Paragraphs>126</Paragraphs>
  <Slides>19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Aptos</vt:lpstr>
      <vt:lpstr>Arial</vt:lpstr>
      <vt:lpstr>Calibri</vt:lpstr>
      <vt:lpstr>Calibri Light</vt:lpstr>
      <vt:lpstr>Myriad Pro</vt:lpstr>
      <vt:lpstr>Tahoma</vt:lpstr>
      <vt:lpstr>UWTSD Text 2</vt:lpstr>
      <vt:lpstr>Theme1</vt:lpstr>
      <vt:lpstr>1_UWTSD Text 2</vt:lpstr>
      <vt:lpstr>UWTSD Logo Variations place image in Background</vt:lpstr>
      <vt:lpstr>Leadership and Change Week 8</vt:lpstr>
      <vt:lpstr>What we’ll cover today</vt:lpstr>
      <vt:lpstr>Learning Points from Presentations</vt:lpstr>
      <vt:lpstr>Resistance to Change</vt:lpstr>
      <vt:lpstr>Change is met with enthusiasm when . . .</vt:lpstr>
      <vt:lpstr>Change is met with enthusiasm when . . .</vt:lpstr>
      <vt:lpstr>People’s Initial Reactions to Change</vt:lpstr>
      <vt:lpstr>SCARF Theory – David Rock (2006)</vt:lpstr>
      <vt:lpstr>PowerPoint Presentation</vt:lpstr>
      <vt:lpstr>People’s Reactions throughout a Change</vt:lpstr>
      <vt:lpstr>PowerPoint Presentation</vt:lpstr>
      <vt:lpstr>The DREC Model</vt:lpstr>
      <vt:lpstr>Activity</vt:lpstr>
      <vt:lpstr>Use a Table:</vt:lpstr>
      <vt:lpstr>Technology Adoption in Center Parcs</vt:lpstr>
      <vt:lpstr>Technology Adoption - Learning from Center Parcs</vt:lpstr>
      <vt:lpstr>Need for Agility</vt:lpstr>
      <vt:lpstr>Encouraging a Change Ready Culture</vt:lpstr>
      <vt:lpstr>What we have learnt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Julie Thomas</dc:creator>
  <cp:lastModifiedBy>Julie Thomas</cp:lastModifiedBy>
  <cp:revision>1</cp:revision>
  <dcterms:created xsi:type="dcterms:W3CDTF">2025-11-11T11:08:15Z</dcterms:created>
  <dcterms:modified xsi:type="dcterms:W3CDTF">2025-11-13T13:42:23Z</dcterms:modified>
</cp:coreProperties>
</file>