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8" r:id="rId4"/>
    <p:sldId id="257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464300" y="2461260"/>
            <a:ext cx="5470525" cy="1655445"/>
          </a:xfrm>
        </p:spPr>
        <p:txBody>
          <a:bodyPr/>
          <a:p>
            <a:r>
              <a:rPr lang="en-US" altLang="zh-CN">
                <a:solidFill>
                  <a:schemeClr val="bg1"/>
                </a:solidFill>
              </a:rPr>
              <a:t>The Girl, Ireland, ordinary family, siblings, Irritable father, Unhappy family life</a:t>
            </a:r>
            <a:endParaRPr lang="en-US" altLang="zh-CN">
              <a:solidFill>
                <a:schemeClr val="bg1"/>
              </a:solidFill>
            </a:endParaRPr>
          </a:p>
        </p:txBody>
      </p:sp>
      <p:pic>
        <p:nvPicPr>
          <p:cNvPr id="4" name="图片 3" descr="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980" y="336550"/>
            <a:ext cx="5746750" cy="574675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</p:pic>
      <p:sp>
        <p:nvSpPr>
          <p:cNvPr id="14" name="副标题 2"/>
          <p:cNvSpPr>
            <a:spLocks noGrp="1"/>
          </p:cNvSpPr>
          <p:nvPr/>
        </p:nvSpPr>
        <p:spPr>
          <a:xfrm>
            <a:off x="6672580" y="6013450"/>
            <a:ext cx="5470525" cy="736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1800">
                <a:solidFill>
                  <a:schemeClr val="bg1"/>
                </a:solidFill>
              </a:rPr>
              <a:t>Weicheng Lai </a:t>
            </a:r>
            <a:br>
              <a:rPr lang="en-US" altLang="zh-CN" sz="1800">
                <a:solidFill>
                  <a:schemeClr val="bg1"/>
                </a:solidFill>
              </a:rPr>
            </a:br>
            <a:r>
              <a:rPr lang="en-US" altLang="zh-CN" sz="1800">
                <a:solidFill>
                  <a:schemeClr val="bg1"/>
                </a:solidFill>
              </a:rPr>
              <a:t>PD student 2318943</a:t>
            </a:r>
            <a:endParaRPr lang="en-US" altLang="zh-CN" sz="18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000875" y="2336800"/>
            <a:ext cx="4352925" cy="2966085"/>
          </a:xfrm>
        </p:spPr>
        <p:txBody>
          <a:bodyPr/>
          <a:p>
            <a:r>
              <a:rPr lang="en-US" altLang="zh-CN">
                <a:solidFill>
                  <a:schemeClr val="bg1"/>
                </a:solidFill>
              </a:rPr>
              <a:t>The Girl, Childhood, happy time, siblings, open space, Play, Simple life, New Neighbours, New House, playground disappears</a:t>
            </a:r>
            <a:endParaRPr lang="en-US" altLang="zh-CN">
              <a:solidFill>
                <a:schemeClr val="bg1"/>
              </a:solidFill>
            </a:endParaRPr>
          </a:p>
        </p:txBody>
      </p:sp>
      <p:pic>
        <p:nvPicPr>
          <p:cNvPr id="5" name="图片 4" descr="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445" y="259715"/>
            <a:ext cx="6087110" cy="608711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110730" y="1825625"/>
            <a:ext cx="4243070" cy="4351655"/>
          </a:xfrm>
        </p:spPr>
        <p:txBody>
          <a:bodyPr/>
          <a:p>
            <a:r>
              <a:rPr lang="en-US" altLang="zh-CN" sz="2400">
                <a:solidFill>
                  <a:schemeClr val="bg1"/>
                </a:solidFill>
              </a:rPr>
              <a:t>illness, unfortunate family, father's violence, girl's grief</a:t>
            </a:r>
            <a:endParaRPr lang="en-US" altLang="zh-CN" sz="2400">
              <a:solidFill>
                <a:schemeClr val="bg1"/>
              </a:solidFill>
            </a:endParaRPr>
          </a:p>
        </p:txBody>
      </p:sp>
      <p:pic>
        <p:nvPicPr>
          <p:cNvPr id="6" name="图片 5" descr="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63980" y="365125"/>
            <a:ext cx="5746750" cy="57467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7" name="图片 6" descr="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8200" y="430530"/>
            <a:ext cx="5746750" cy="574675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7365365" y="3178810"/>
            <a:ext cx="353377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>
                <a:solidFill>
                  <a:schemeClr val="bg1"/>
                </a:solidFill>
              </a:rPr>
              <a:t>Evelyn meets Frank, a kind and manly man</a:t>
            </a:r>
            <a:endParaRPr lang="en-US" altLang="zh-CN" sz="24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3931285" cy="4351655"/>
          </a:xfrm>
        </p:spPr>
        <p:txBody>
          <a:bodyPr/>
          <a:p>
            <a:r>
              <a:rPr lang="en-US" altLang="zh-CN">
                <a:solidFill>
                  <a:schemeClr val="bg1"/>
                </a:solidFill>
              </a:rPr>
              <a:t>The man promises her a new life and gives her the opportunity to leave Ireland and start a new life in Buenos Aires.</a:t>
            </a:r>
            <a:endParaRPr lang="en-US" altLang="zh-CN">
              <a:solidFill>
                <a:schemeClr val="bg1"/>
              </a:solidFill>
            </a:endParaRPr>
          </a:p>
        </p:txBody>
      </p:sp>
      <p:pic>
        <p:nvPicPr>
          <p:cNvPr id="8" name="图片 7" descr="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5285" y="177800"/>
            <a:ext cx="6494780" cy="649478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340600" y="1825625"/>
            <a:ext cx="4013200" cy="4351655"/>
          </a:xfrm>
        </p:spPr>
        <p:txBody>
          <a:bodyPr>
            <a:noAutofit/>
          </a:bodyPr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bg1"/>
                </a:solidFill>
              </a:rPr>
              <a:t>The woman feels fear and uncertainty deep down, and she is unable to overcome her fear of the unknown and her attachment to her family.  A painful form of Sartrean existentialism.</a:t>
            </a:r>
            <a:endParaRPr lang="en-US" altLang="zh-CN" sz="2000">
              <a:solidFill>
                <a:schemeClr val="bg1"/>
              </a:solidFill>
            </a:endParaRPr>
          </a:p>
        </p:txBody>
      </p:sp>
      <p:pic>
        <p:nvPicPr>
          <p:cNvPr id="10" name="图片 9" descr="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1200" y="278130"/>
            <a:ext cx="6390640" cy="63906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259320" y="1825625"/>
            <a:ext cx="4094480" cy="4351655"/>
          </a:xfrm>
        </p:spPr>
        <p:txBody>
          <a:bodyPr/>
          <a:p>
            <a:r>
              <a:rPr lang="en-US" altLang="zh-CN">
                <a:solidFill>
                  <a:schemeClr val="bg1"/>
                </a:solidFill>
              </a:rPr>
              <a:t>The woman feels responsible for taking care of the family, especially the two children in her care. She fears that her departure will leave the family in a difficult situation. A painful form of Sartrean existentialism.</a:t>
            </a:r>
            <a:endParaRPr lang="en-US" altLang="zh-CN">
              <a:solidFill>
                <a:schemeClr val="bg1"/>
              </a:solidFill>
            </a:endParaRPr>
          </a:p>
        </p:txBody>
      </p:sp>
      <p:pic>
        <p:nvPicPr>
          <p:cNvPr id="9" name="图片 8" descr="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9925" y="177800"/>
            <a:ext cx="6502400" cy="65024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163435" y="1825625"/>
            <a:ext cx="4190365" cy="4351655"/>
          </a:xfrm>
        </p:spPr>
        <p:txBody>
          <a:bodyPr/>
          <a:p>
            <a:r>
              <a:rPr lang="en-US" altLang="zh-CN">
                <a:solidFill>
                  <a:schemeClr val="bg1"/>
                </a:solidFill>
              </a:rPr>
              <a:t>At the North Wall Station, the woman is faced with a final decision. She stands in the crowd of people, conflicted and struggling internally. Despite the man calling out to her, she is ultimately unable to take that step. A painful form of Sartrean existentialism.</a:t>
            </a:r>
            <a:endParaRPr lang="en-US" altLang="zh-CN">
              <a:solidFill>
                <a:schemeClr val="bg1"/>
              </a:solidFill>
            </a:endParaRPr>
          </a:p>
        </p:txBody>
      </p:sp>
      <p:pic>
        <p:nvPicPr>
          <p:cNvPr id="11" name="图片 10" descr="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8200" y="217170"/>
            <a:ext cx="6065520" cy="606552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348220" y="1825625"/>
            <a:ext cx="4005580" cy="4351655"/>
          </a:xfrm>
        </p:spPr>
        <p:txBody>
          <a:bodyPr/>
          <a:p>
            <a:r>
              <a:rPr lang="en-US" altLang="zh-CN">
                <a:solidFill>
                  <a:schemeClr val="bg1"/>
                </a:solidFill>
                <a:sym typeface="+mn-ea"/>
              </a:rPr>
              <a:t>At the last moment, she chooses to stay where she is, abandoning her plan to escape with the man. A painful form of Sartrean existentialism.</a:t>
            </a:r>
            <a:endParaRPr lang="zh-CN" altLang="en-US"/>
          </a:p>
        </p:txBody>
      </p:sp>
      <p:pic>
        <p:nvPicPr>
          <p:cNvPr id="12" name="图片 11" descr="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7050" y="246380"/>
            <a:ext cx="6123940" cy="612394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866890" y="1825625"/>
            <a:ext cx="4486910" cy="4351655"/>
          </a:xfrm>
        </p:spPr>
        <p:txBody>
          <a:bodyPr/>
          <a:p>
            <a:r>
              <a:rPr lang="en-US" altLang="zh-CN">
                <a:solidFill>
                  <a:schemeClr val="bg1"/>
                </a:solidFill>
              </a:rPr>
              <a:t>Evelyn ultimately chooses to stay put, which means she will continue to face her family's misfortunes and the hardships of life. Her future is full of uncertainty and challenges</a:t>
            </a:r>
            <a:endParaRPr lang="en-US" altLang="zh-CN">
              <a:solidFill>
                <a:schemeClr val="bg1"/>
              </a:solidFill>
            </a:endParaRPr>
          </a:p>
        </p:txBody>
      </p:sp>
      <p:pic>
        <p:nvPicPr>
          <p:cNvPr id="13" name="图片 12" descr="1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0125" y="365125"/>
            <a:ext cx="5702935" cy="570293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1432</Words>
  <Application>WPS 演示</Application>
  <PresentationFormat>宽屏</PresentationFormat>
  <Paragraphs>22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7" baseType="lpstr">
      <vt:lpstr>Arial</vt:lpstr>
      <vt:lpstr>宋体</vt:lpstr>
      <vt:lpstr>Wingdings</vt:lpstr>
      <vt:lpstr>Arial Unicode MS</vt:lpstr>
      <vt:lpstr>Calibri</vt:lpstr>
      <vt:lpstr>微软雅黑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waishing lai</dc:creator>
  <cp:lastModifiedBy>waishing</cp:lastModifiedBy>
  <cp:revision>3</cp:revision>
  <dcterms:created xsi:type="dcterms:W3CDTF">2023-08-09T12:44:00Z</dcterms:created>
  <dcterms:modified xsi:type="dcterms:W3CDTF">2025-02-04T17:24:14Z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3B0086CAF875411CACBDA13AB9801EF4_13</vt:lpwstr>
  </property>
  <property fmtid="{D5CDD505-2E9C-101B-9397-08002B2CF9AE}" pid="3" name="KSOProductBuildVer">
    <vt:lpwstr>2052-12.1.0.19770</vt:lpwstr>
  </property>
</Properties>
</file>