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8" roundtripDataSignature="AMtx7mgXyGGLNTUpEIUapLQqFdgbyzCjW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681" autoAdjust="0"/>
  </p:normalViewPr>
  <p:slideViewPr>
    <p:cSldViewPr snapToGrid="0">
      <p:cViewPr varScale="1">
        <p:scale>
          <a:sx n="53" d="100"/>
          <a:sy n="53" d="100"/>
        </p:scale>
        <p:origin x="1896"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customschemas.google.com/relationships/presentationmetadata" Target="meta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pPr marL="0" marR="0" lvl="0" indent="0" algn="r" rtl="0">
                <a:spcBef>
                  <a:spcPts val="0"/>
                </a:spcBef>
                <a:spcAft>
                  <a:spcPts val="0"/>
                </a:spcAft>
                <a:buNone/>
              </a:p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4" name="Google Shape;104;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0" name="Google Shape;110;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Physical activity is one of the integral parts of higher education. Besides that, different kinds of physical activity have been followed by the public university for improving the mental and physical condition of the students. It has been seen that outdoor games and other physical activities help to increase the potential and efficiency of the student and it also creates a positive educational environment in a public university.</a:t>
            </a:r>
            <a:endParaRPr>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11" name="Google Shape;111;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8" name="Google Shape;118;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Improving cognitive performance and brain health is very important for students. Especially, in the higher study, physical and mental fitness is required for better performance. The proposed research work will describe the </a:t>
            </a:r>
            <a:r>
              <a:rPr lang="en-US"/>
              <a:t>benefit </a:t>
            </a:r>
            <a:r>
              <a:rPr lang="en-US" sz="1200">
                <a:solidFill>
                  <a:schemeClr val="dk1"/>
                </a:solidFill>
                <a:latin typeface="Calibri"/>
                <a:ea typeface="Calibri"/>
                <a:cs typeface="Calibri"/>
                <a:sym typeface="Calibri"/>
              </a:rPr>
              <a:t>of different physical activities for improving the potential of the student during higher education. </a:t>
            </a:r>
            <a:endParaRPr/>
          </a:p>
          <a:p>
            <a:pPr marL="0" lvl="0" indent="0" algn="l" rtl="0">
              <a:spcBef>
                <a:spcPts val="0"/>
              </a:spcBef>
              <a:spcAft>
                <a:spcPts val="0"/>
              </a:spcAft>
              <a:buNone/>
            </a:pPr>
            <a:endParaRPr/>
          </a:p>
        </p:txBody>
      </p:sp>
      <p:sp>
        <p:nvSpPr>
          <p:cNvPr id="119" name="Google Shape;119;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6" name="Google Shape;126;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According to the report, 76.4% of students are physically active in higher education. It is very important to engage in proper physical </a:t>
            </a:r>
            <a:r>
              <a:rPr lang="en-US"/>
              <a:t>exercise </a:t>
            </a:r>
            <a:r>
              <a:rPr lang="en-US" sz="1200">
                <a:solidFill>
                  <a:schemeClr val="dk1"/>
                </a:solidFill>
                <a:latin typeface="Calibri"/>
                <a:ea typeface="Calibri"/>
                <a:cs typeface="Calibri"/>
                <a:sym typeface="Calibri"/>
              </a:rPr>
              <a:t>for increasing the potential during higher study. On the other hand, 40% of college students are physically inactive in the UK. The proposed study will increase awareness about the importance of physical activity for university and college students. </a:t>
            </a:r>
            <a:endParaRPr/>
          </a:p>
          <a:p>
            <a:pPr marL="0" lvl="0" indent="0" algn="l" rtl="0">
              <a:spcBef>
                <a:spcPts val="0"/>
              </a:spcBef>
              <a:spcAft>
                <a:spcPts val="0"/>
              </a:spcAft>
              <a:buNone/>
            </a:pPr>
            <a:r>
              <a:rPr lang="en-US" sz="1200" b="1">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127" name="Google Shape;127;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5" name="Google Shape;135;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The rationale of the proposed research work is to focus on the beneficial effect of different physical activities for the students of public universities. However, several studies have been done regarding the same topic, but no other studies provided detailed information regarding the challenges and beneficial effects of the physical activity of the student during higher studies. </a:t>
            </a:r>
            <a:endParaRPr/>
          </a:p>
          <a:p>
            <a:pPr marL="0" lvl="0" indent="0" algn="l" rtl="0">
              <a:spcBef>
                <a:spcPts val="0"/>
              </a:spcBef>
              <a:spcAft>
                <a:spcPts val="0"/>
              </a:spcAft>
              <a:buNone/>
            </a:pPr>
            <a:endParaRPr/>
          </a:p>
        </p:txBody>
      </p:sp>
      <p:sp>
        <p:nvSpPr>
          <p:cNvPr id="136" name="Google Shape;136;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3" name="Google Shape;143;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The proposed research work will spread awareness among university students regarding the benefits of physical work. Besides that, the research work will also describe that physical activity helps to increase the physical stamina and mental health potential of the student. </a:t>
            </a:r>
            <a:endParaRPr/>
          </a:p>
          <a:p>
            <a:pPr marL="0" lvl="0" indent="0" algn="l" rtl="0">
              <a:spcBef>
                <a:spcPts val="0"/>
              </a:spcBef>
              <a:spcAft>
                <a:spcPts val="0"/>
              </a:spcAft>
              <a:buNone/>
            </a:pPr>
            <a:endParaRPr/>
          </a:p>
        </p:txBody>
      </p:sp>
      <p:sp>
        <p:nvSpPr>
          <p:cNvPr id="144" name="Google Shape;144;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1" name="Google Shape;151;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8" name="Google Shape;158;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5" name="Google Shape;165;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1" name="Google Shape;171;p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The process of guiding, planning, executing, and monitoring each action of research work can be considered a research method. In the proposed research work the researcher will follow a quantitative research method of conducting the survey and getting a positive research outcome. </a:t>
            </a:r>
            <a:endParaRPr/>
          </a:p>
          <a:p>
            <a:pPr marL="0" lvl="0" indent="0" algn="l" rtl="0">
              <a:spcBef>
                <a:spcPts val="0"/>
              </a:spcBef>
              <a:spcAft>
                <a:spcPts val="0"/>
              </a:spcAft>
              <a:buNone/>
            </a:pPr>
            <a:endParaRPr/>
          </a:p>
        </p:txBody>
      </p:sp>
      <p:sp>
        <p:nvSpPr>
          <p:cNvPr id="172" name="Google Shape;172;p1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9" name="Google Shape;179;p1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1200"/>
              </a:spcBef>
              <a:spcAft>
                <a:spcPts val="0"/>
              </a:spcAft>
              <a:buClr>
                <a:schemeClr val="dk1"/>
              </a:buClr>
              <a:buSzPts val="1100"/>
              <a:buFont typeface="Arial"/>
              <a:buNone/>
            </a:pPr>
            <a:r>
              <a:rPr lang="en-US">
                <a:latin typeface="Times New Roman"/>
                <a:ea typeface="Times New Roman"/>
                <a:cs typeface="Times New Roman"/>
                <a:sym typeface="Times New Roman"/>
              </a:rPr>
              <a:t>The process of guiding, planning, executing, and monitoring each action of research work can be considered a research method. The researcher will choose a quantitative research method of conducting the survey and getting a positive research outcome in the proposed research work.</a:t>
            </a:r>
            <a:endParaRPr b="1">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US">
                <a:latin typeface="Times New Roman"/>
                <a:ea typeface="Times New Roman"/>
                <a:cs typeface="Times New Roman"/>
                <a:sym typeface="Times New Roman"/>
              </a:rPr>
              <a:t> </a:t>
            </a:r>
            <a:endParaRPr b="1">
              <a:latin typeface="Times New Roman"/>
              <a:ea typeface="Times New Roman"/>
              <a:cs typeface="Times New Roman"/>
              <a:sym typeface="Times New Roman"/>
            </a:endParaRPr>
          </a:p>
          <a:p>
            <a:pPr marL="0" lvl="0" indent="0" algn="l" rtl="0">
              <a:spcBef>
                <a:spcPts val="1000"/>
              </a:spcBef>
              <a:spcAft>
                <a:spcPts val="0"/>
              </a:spcAft>
              <a:buNone/>
            </a:pPr>
            <a:endParaRPr/>
          </a:p>
        </p:txBody>
      </p:sp>
      <p:sp>
        <p:nvSpPr>
          <p:cNvPr id="180" name="Google Shape;180;p1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7" name="Google Shape;187;p1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1200"/>
              </a:spcBef>
              <a:spcAft>
                <a:spcPts val="0"/>
              </a:spcAft>
              <a:buClr>
                <a:schemeClr val="dk1"/>
              </a:buClr>
              <a:buSzPts val="1100"/>
              <a:buFont typeface="Arial"/>
              <a:buNone/>
            </a:pPr>
            <a:r>
              <a:rPr lang="en-US">
                <a:latin typeface="Times New Roman"/>
                <a:ea typeface="Times New Roman"/>
                <a:cs typeface="Times New Roman"/>
                <a:sym typeface="Times New Roman"/>
              </a:rPr>
              <a:t>Gathering information from various valuable sources is known as the process of data collection. The researcher will follow a primary data collection method for gathering authentic information regarding the research topic in the proposed research work. A survey will be conducted among 100 university students. 10 close-ended questions will be generated by the researcher for collecting information regarding the research topic. </a:t>
            </a:r>
            <a:endParaRPr b="1">
              <a:latin typeface="Times New Roman"/>
              <a:ea typeface="Times New Roman"/>
              <a:cs typeface="Times New Roman"/>
              <a:sym typeface="Times New Roman"/>
            </a:endParaRPr>
          </a:p>
          <a:p>
            <a:pPr marL="0" lvl="0" indent="0" algn="l" rtl="0">
              <a:spcBef>
                <a:spcPts val="1000"/>
              </a:spcBef>
              <a:spcAft>
                <a:spcPts val="0"/>
              </a:spcAft>
              <a:buNone/>
            </a:pPr>
            <a:endParaRPr/>
          </a:p>
        </p:txBody>
      </p:sp>
      <p:sp>
        <p:nvSpPr>
          <p:cNvPr id="188" name="Google Shape;188;p1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1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In the proposed research work the researcher will follow a random sampling process for maintaining the authenticity of the research result. Random sampling will be beneficial for the proposed research work as it will provide equal opportunity to the participants. </a:t>
            </a:r>
            <a:endParaRPr/>
          </a:p>
          <a:p>
            <a:pPr marL="0" lvl="0" indent="0" algn="l" rtl="0">
              <a:spcBef>
                <a:spcPts val="0"/>
              </a:spcBef>
              <a:spcAft>
                <a:spcPts val="0"/>
              </a:spcAft>
              <a:buNone/>
            </a:pPr>
            <a:r>
              <a:rPr lang="en-US" sz="1200" b="1">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196" name="Google Shape;196;p1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3" name="Google Shape;203;p1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In the present research work, the researcher will use materials for conducting the survey. Here 10 survey questions will be generated regarding the different advantages of physical activity for university students. Besides that, some questions will also be asked about its impact on the physical and mental health of the student. A total of 10 close-ended questions were used for conducting surveys among 100 university students. </a:t>
            </a:r>
            <a:endParaRPr/>
          </a:p>
          <a:p>
            <a:pPr marL="0" lvl="0" indent="0" algn="l" rtl="0">
              <a:spcBef>
                <a:spcPts val="0"/>
              </a:spcBef>
              <a:spcAft>
                <a:spcPts val="0"/>
              </a:spcAft>
              <a:buNone/>
            </a:pPr>
            <a:endParaRPr/>
          </a:p>
        </p:txBody>
      </p:sp>
      <p:sp>
        <p:nvSpPr>
          <p:cNvPr id="204" name="Google Shape;204;p1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0" name="Google Shape;210;p1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Following proper procedure is very important for the researcher for getting optimum output by investing the minimum effort. Here the researcher will follow a systematic procedure for performing each action. Primary data collection and thematic data analysis, and a random sampling process will be followed by the researcher in the proposed research work. </a:t>
            </a:r>
            <a:endParaRPr/>
          </a:p>
          <a:p>
            <a:pPr marL="0" lvl="0" indent="0" algn="l" rtl="0">
              <a:spcBef>
                <a:spcPts val="0"/>
              </a:spcBef>
              <a:spcAft>
                <a:spcPts val="0"/>
              </a:spcAft>
              <a:buNone/>
            </a:pPr>
            <a:r>
              <a:rPr lang="en-US" sz="1200" b="1">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211" name="Google Shape;211;p1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1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8" name="Google Shape;218;p1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The way of analysis for collecting, transforming, cleaning, and modeling the data for developing a researcher's work is known as data analysis. In the proposed research work thematic data analysis process will be followed by the researcher for extracting proper information from a pile of data. </a:t>
            </a:r>
            <a:endParaRPr/>
          </a:p>
          <a:p>
            <a:pPr marL="0" lvl="0" indent="0" algn="l" rtl="0">
              <a:spcBef>
                <a:spcPts val="0"/>
              </a:spcBef>
              <a:spcAft>
                <a:spcPts val="0"/>
              </a:spcAft>
              <a:buNone/>
            </a:pPr>
            <a:endParaRPr/>
          </a:p>
        </p:txBody>
      </p:sp>
      <p:sp>
        <p:nvSpPr>
          <p:cNvPr id="219" name="Google Shape;219;p1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1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6" name="Google Shape;226;p1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In the proposed research work,  the researcher will follow the ethical consideration for developing an authentic research result. Ethical issues, including different factors such as voluntary participation and informed consent, will be maintained by the researcher.  No biases will be indulged during the entire data collection process and honesty will be maintained by the researcher. </a:t>
            </a:r>
            <a:endParaRPr/>
          </a:p>
          <a:p>
            <a:pPr marL="0" lvl="0" indent="0" algn="l" rtl="0">
              <a:spcBef>
                <a:spcPts val="0"/>
              </a:spcBef>
              <a:spcAft>
                <a:spcPts val="0"/>
              </a:spcAft>
              <a:buNone/>
            </a:pPr>
            <a:endParaRPr/>
          </a:p>
        </p:txBody>
      </p:sp>
      <p:sp>
        <p:nvSpPr>
          <p:cNvPr id="227" name="Google Shape;227;p1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4" name="Google Shape;234;p1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The proposed research work will be beneficial for the students of public universities. The student will be able to gather different valuable knowledge regarding the effectiveness of physical activity and how it helps to increase the potential and efficiency of the student during higher study. </a:t>
            </a:r>
            <a:endParaRPr/>
          </a:p>
          <a:p>
            <a:pPr marL="0" lvl="0" indent="0" algn="l" rtl="0">
              <a:spcBef>
                <a:spcPts val="0"/>
              </a:spcBef>
              <a:spcAft>
                <a:spcPts val="0"/>
              </a:spcAft>
              <a:buNone/>
            </a:pPr>
            <a:r>
              <a:rPr lang="en-US" sz="1200" b="1">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235" name="Google Shape;235;p1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p1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1" name="Google Shape;241;p1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p2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7" name="Google Shape;247;p2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Considering the above discussion it can be said that the proposed research work will be effective to increase the potential of the students of public universities. The student will be benefited from the research work and it will help to gather different valuable knowledge regarding the effectiveness of physical activity and how it helps to increase the potential and efficiency of the student during the higher study. </a:t>
            </a:r>
            <a:endParaRPr/>
          </a:p>
          <a:p>
            <a:pPr marL="0" lvl="0" indent="0" algn="l" rtl="0">
              <a:spcBef>
                <a:spcPts val="0"/>
              </a:spcBef>
              <a:spcAft>
                <a:spcPts val="0"/>
              </a:spcAft>
              <a:buNone/>
            </a:pPr>
            <a:endParaRPr/>
          </a:p>
        </p:txBody>
      </p:sp>
      <p:sp>
        <p:nvSpPr>
          <p:cNvPr id="248" name="Google Shape;248;p2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20</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p2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4" name="Google Shape;254;p2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p2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0" name="Google Shape;260;p2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9"/>
        <p:cNvGrpSpPr/>
        <p:nvPr/>
      </p:nvGrpSpPr>
      <p:grpSpPr>
        <a:xfrm>
          <a:off x="0" y="0"/>
          <a:ext cx="0" cy="0"/>
          <a:chOff x="0" y="0"/>
          <a:chExt cx="0" cy="0"/>
        </a:xfrm>
      </p:grpSpPr>
      <p:sp>
        <p:nvSpPr>
          <p:cNvPr id="20" name="Google Shape;20;p24"/>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lvl1pPr marL="457200" lvl="0" indent="-306324" algn="l">
              <a:spcBef>
                <a:spcPts val="400"/>
              </a:spcBef>
              <a:spcAft>
                <a:spcPts val="0"/>
              </a:spcAft>
              <a:buSzPts val="1224"/>
              <a:buChar char="🞂"/>
              <a:defRPr/>
            </a:lvl1pPr>
            <a:lvl2pPr marL="914400" lvl="1" indent="-342900" algn="l">
              <a:spcBef>
                <a:spcPts val="324"/>
              </a:spcBef>
              <a:spcAft>
                <a:spcPts val="0"/>
              </a:spcAft>
              <a:buSzPts val="1800"/>
              <a:buChar char="◦"/>
              <a:defRPr/>
            </a:lvl2pPr>
            <a:lvl3pPr marL="1371600" lvl="2" indent="-342900" algn="l">
              <a:spcBef>
                <a:spcPts val="350"/>
              </a:spcBef>
              <a:spcAft>
                <a:spcPts val="0"/>
              </a:spcAft>
              <a:buSzPts val="1800"/>
              <a:buChar char="●"/>
              <a:defRPr/>
            </a:lvl3pPr>
            <a:lvl4pPr marL="1828800" lvl="3" indent="-342900" algn="l">
              <a:spcBef>
                <a:spcPts val="350"/>
              </a:spcBef>
              <a:spcAft>
                <a:spcPts val="0"/>
              </a:spcAft>
              <a:buSzPts val="1800"/>
              <a:buChar char="●"/>
              <a:defRPr/>
            </a:lvl4pPr>
            <a:lvl5pPr marL="2286000" lvl="4" indent="-342900" algn="l">
              <a:spcBef>
                <a:spcPts val="350"/>
              </a:spcBef>
              <a:spcAft>
                <a:spcPts val="0"/>
              </a:spcAft>
              <a:buSzPts val="1800"/>
              <a:buChar char="●"/>
              <a:defRPr/>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21" name="Google Shape;21;p24"/>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24"/>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24"/>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24" name="Google Shape;24;p2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5"/>
        <p:cNvGrpSpPr/>
        <p:nvPr/>
      </p:nvGrpSpPr>
      <p:grpSpPr>
        <a:xfrm>
          <a:off x="0" y="0"/>
          <a:ext cx="0" cy="0"/>
          <a:chOff x="0" y="0"/>
          <a:chExt cx="0" cy="0"/>
        </a:xfrm>
      </p:grpSpPr>
      <p:sp>
        <p:nvSpPr>
          <p:cNvPr id="26" name="Google Shape;26;p25"/>
          <p:cNvSpPr/>
          <p:nvPr/>
        </p:nvSpPr>
        <p:spPr>
          <a:xfrm>
            <a:off x="-2" y="4664147"/>
            <a:ext cx="9151089" cy="0"/>
          </a:xfrm>
          <a:prstGeom prst="rtTriangle">
            <a:avLst/>
          </a:prstGeom>
          <a:gradFill>
            <a:gsLst>
              <a:gs pos="0">
                <a:srgbClr val="007795"/>
              </a:gs>
              <a:gs pos="55000">
                <a:srgbClr val="47BBE0"/>
              </a:gs>
              <a:gs pos="100000">
                <a:srgbClr val="007795"/>
              </a:gs>
            </a:gsLst>
            <a:lin ang="3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ucida Sans"/>
              <a:ea typeface="Lucida Sans"/>
              <a:cs typeface="Lucida Sans"/>
              <a:sym typeface="Lucida Sans"/>
            </a:endParaRPr>
          </a:p>
        </p:txBody>
      </p:sp>
      <p:sp>
        <p:nvSpPr>
          <p:cNvPr id="27" name="Google Shape;27;p25"/>
          <p:cNvSpPr txBox="1">
            <a:spLocks noGrp="1"/>
          </p:cNvSpPr>
          <p:nvPr>
            <p:ph type="ctrTitle"/>
          </p:nvPr>
        </p:nvSpPr>
        <p:spPr>
          <a:xfrm>
            <a:off x="685800" y="1752601"/>
            <a:ext cx="7772400" cy="1829761"/>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2"/>
              </a:buClr>
              <a:buSzPts val="4800"/>
              <a:buFont typeface="Lucida Sans"/>
              <a:buNone/>
              <a:defRPr sz="4800" b="1">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25"/>
          <p:cNvSpPr txBox="1">
            <a:spLocks noGrp="1"/>
          </p:cNvSpPr>
          <p:nvPr>
            <p:ph type="subTitle" idx="1"/>
          </p:nvPr>
        </p:nvSpPr>
        <p:spPr>
          <a:xfrm>
            <a:off x="685800" y="3611607"/>
            <a:ext cx="7772400" cy="1199704"/>
          </a:xfrm>
          <a:prstGeom prst="rect">
            <a:avLst/>
          </a:prstGeom>
          <a:noFill/>
          <a:ln>
            <a:noFill/>
          </a:ln>
        </p:spPr>
        <p:txBody>
          <a:bodyPr spcFirstLastPara="1" wrap="square" lIns="45700" tIns="45700" rIns="45700" bIns="45700" anchor="t" anchorCtr="0">
            <a:normAutofit/>
          </a:bodyPr>
          <a:lstStyle>
            <a:lvl1pPr marR="64008" lvl="0" algn="r">
              <a:spcBef>
                <a:spcPts val="400"/>
              </a:spcBef>
              <a:spcAft>
                <a:spcPts val="0"/>
              </a:spcAft>
              <a:buSzPts val="1836"/>
              <a:buNone/>
              <a:defRPr>
                <a:solidFill>
                  <a:schemeClr val="dk2"/>
                </a:solidFill>
              </a:defRPr>
            </a:lvl1pPr>
            <a:lvl2pPr lvl="1" algn="ctr">
              <a:spcBef>
                <a:spcPts val="324"/>
              </a:spcBef>
              <a:spcAft>
                <a:spcPts val="0"/>
              </a:spcAft>
              <a:buSzPts val="1800"/>
              <a:buNone/>
              <a:defRPr/>
            </a:lvl2pPr>
            <a:lvl3pPr lvl="2" algn="ctr">
              <a:spcBef>
                <a:spcPts val="350"/>
              </a:spcBef>
              <a:spcAft>
                <a:spcPts val="0"/>
              </a:spcAft>
              <a:buSzPts val="1800"/>
              <a:buNone/>
              <a:defRPr/>
            </a:lvl3pPr>
            <a:lvl4pPr lvl="3" algn="ctr">
              <a:spcBef>
                <a:spcPts val="350"/>
              </a:spcBef>
              <a:spcAft>
                <a:spcPts val="0"/>
              </a:spcAft>
              <a:buSzPts val="1800"/>
              <a:buNone/>
              <a:defRPr/>
            </a:lvl4pPr>
            <a:lvl5pPr lvl="4" algn="ctr">
              <a:spcBef>
                <a:spcPts val="350"/>
              </a:spcBef>
              <a:spcAft>
                <a:spcPts val="0"/>
              </a:spcAft>
              <a:buSzPts val="1800"/>
              <a:buNone/>
              <a:defRPr/>
            </a:lvl5pPr>
            <a:lvl6pPr lvl="5" algn="ctr">
              <a:spcBef>
                <a:spcPts val="350"/>
              </a:spcBef>
              <a:spcAft>
                <a:spcPts val="0"/>
              </a:spcAft>
              <a:buSzPts val="1800"/>
              <a:buNone/>
              <a:defRPr/>
            </a:lvl6pPr>
            <a:lvl7pPr lvl="6" algn="ctr">
              <a:spcBef>
                <a:spcPts val="350"/>
              </a:spcBef>
              <a:spcAft>
                <a:spcPts val="0"/>
              </a:spcAft>
              <a:buSzPts val="1800"/>
              <a:buNone/>
              <a:defRPr/>
            </a:lvl7pPr>
            <a:lvl8pPr lvl="7" algn="ctr">
              <a:spcBef>
                <a:spcPts val="350"/>
              </a:spcBef>
              <a:spcAft>
                <a:spcPts val="0"/>
              </a:spcAft>
              <a:buSzPts val="1800"/>
              <a:buNone/>
              <a:defRPr/>
            </a:lvl8pPr>
            <a:lvl9pPr lvl="8" algn="ctr">
              <a:spcBef>
                <a:spcPts val="350"/>
              </a:spcBef>
              <a:spcAft>
                <a:spcPts val="0"/>
              </a:spcAft>
              <a:buSzPts val="1800"/>
              <a:buNone/>
              <a:defRPr/>
            </a:lvl9pPr>
          </a:lstStyle>
          <a:p>
            <a:endParaRPr/>
          </a:p>
        </p:txBody>
      </p:sp>
      <p:grpSp>
        <p:nvGrpSpPr>
          <p:cNvPr id="29" name="Google Shape;29;p25"/>
          <p:cNvGrpSpPr/>
          <p:nvPr/>
        </p:nvGrpSpPr>
        <p:grpSpPr>
          <a:xfrm>
            <a:off x="-3765" y="4953000"/>
            <a:ext cx="9147765" cy="1912088"/>
            <a:chOff x="-3765" y="4832896"/>
            <a:chExt cx="9147765" cy="2032192"/>
          </a:xfrm>
        </p:grpSpPr>
        <p:sp>
          <p:nvSpPr>
            <p:cNvPr id="30" name="Google Shape;30;p25"/>
            <p:cNvSpPr/>
            <p:nvPr/>
          </p:nvSpPr>
          <p:spPr>
            <a:xfrm>
              <a:off x="1687513" y="4832896"/>
              <a:ext cx="7456487" cy="518816"/>
            </a:xfrm>
            <a:custGeom>
              <a:avLst/>
              <a:gdLst/>
              <a:ahLst/>
              <a:cxnLst/>
              <a:rect l="l" t="t" r="r" b="b"/>
              <a:pathLst>
                <a:path w="4697" h="367" extrusionOk="0">
                  <a:moveTo>
                    <a:pt x="4697" y="0"/>
                  </a:moveTo>
                  <a:lnTo>
                    <a:pt x="4697" y="367"/>
                  </a:lnTo>
                  <a:lnTo>
                    <a:pt x="0" y="218"/>
                  </a:lnTo>
                  <a:lnTo>
                    <a:pt x="4697" y="0"/>
                  </a:lnTo>
                  <a:close/>
                </a:path>
              </a:pathLst>
            </a:custGeom>
            <a:solidFill>
              <a:srgbClr val="9CCADC">
                <a:alpha val="40000"/>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Lucida Sans"/>
                <a:ea typeface="Lucida Sans"/>
                <a:cs typeface="Lucida Sans"/>
                <a:sym typeface="Lucida Sans"/>
              </a:endParaRPr>
            </a:p>
          </p:txBody>
        </p:sp>
        <p:sp>
          <p:nvSpPr>
            <p:cNvPr id="31" name="Google Shape;31;p25"/>
            <p:cNvSpPr/>
            <p:nvPr/>
          </p:nvSpPr>
          <p:spPr>
            <a:xfrm>
              <a:off x="35443" y="5135526"/>
              <a:ext cx="9108557" cy="838200"/>
            </a:xfrm>
            <a:custGeom>
              <a:avLst/>
              <a:gdLst/>
              <a:ahLst/>
              <a:cxnLst/>
              <a:rect l="l" t="t" r="r" b="b"/>
              <a:pathLst>
                <a:path w="5760" h="528" extrusionOk="0">
                  <a:moveTo>
                    <a:pt x="0" y="0"/>
                  </a:moveTo>
                  <a:lnTo>
                    <a:pt x="5760" y="0"/>
                  </a:lnTo>
                  <a:lnTo>
                    <a:pt x="5760" y="528"/>
                  </a:lnTo>
                  <a:lnTo>
                    <a:pt x="48" y="0"/>
                  </a:lnTo>
                </a:path>
              </a:pathLst>
            </a:custGeom>
            <a:solidFill>
              <a:srgbClr val="000000"/>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Lucida Sans"/>
                <a:ea typeface="Lucida Sans"/>
                <a:cs typeface="Lucida Sans"/>
                <a:sym typeface="Lucida Sans"/>
              </a:endParaRPr>
            </a:p>
          </p:txBody>
        </p:sp>
        <p:sp>
          <p:nvSpPr>
            <p:cNvPr id="32" name="Google Shape;32;p25"/>
            <p:cNvSpPr/>
            <p:nvPr/>
          </p:nvSpPr>
          <p:spPr>
            <a:xfrm>
              <a:off x="0" y="4883888"/>
              <a:ext cx="9144000" cy="1981200"/>
            </a:xfrm>
            <a:custGeom>
              <a:avLst/>
              <a:gdLst/>
              <a:ahLst/>
              <a:cxnLst/>
              <a:rect l="l" t="t" r="r" b="b"/>
              <a:pathLst>
                <a:path w="5760" h="1248" extrusionOk="0">
                  <a:moveTo>
                    <a:pt x="0" y="0"/>
                  </a:moveTo>
                  <a:lnTo>
                    <a:pt x="0" y="1248"/>
                  </a:lnTo>
                  <a:lnTo>
                    <a:pt x="5760" y="1248"/>
                  </a:lnTo>
                  <a:lnTo>
                    <a:pt x="5760" y="528"/>
                  </a:lnTo>
                  <a:lnTo>
                    <a:pt x="0" y="0"/>
                  </a:lnTo>
                  <a:close/>
                </a:path>
              </a:pathLst>
            </a:custGeom>
            <a:blipFill rotWithShape="1">
              <a:blip r:embed="rId2">
                <a:alphaModFix amt="50000"/>
              </a:blip>
              <a:tile tx="0" ty="0" sx="50000" sy="50000" flip="none" algn="t"/>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ucida Sans"/>
                <a:ea typeface="Lucida Sans"/>
                <a:cs typeface="Lucida Sans"/>
                <a:sym typeface="Lucida Sans"/>
              </a:endParaRPr>
            </a:p>
          </p:txBody>
        </p:sp>
        <p:cxnSp>
          <p:nvCxnSpPr>
            <p:cNvPr id="33" name="Google Shape;33;p25"/>
            <p:cNvCxnSpPr/>
            <p:nvPr/>
          </p:nvCxnSpPr>
          <p:spPr>
            <a:xfrm>
              <a:off x="-3765" y="4880373"/>
              <a:ext cx="9147765" cy="839943"/>
            </a:xfrm>
            <a:prstGeom prst="straightConnector1">
              <a:avLst/>
            </a:prstGeom>
            <a:noFill/>
            <a:ln w="12050" cap="flat" cmpd="sng">
              <a:solidFill>
                <a:srgbClr val="93C5D8"/>
              </a:solidFill>
              <a:prstDash val="solid"/>
              <a:miter lim="800000"/>
              <a:headEnd type="none" w="sm" len="sm"/>
              <a:tailEnd type="none" w="sm" len="sm"/>
            </a:ln>
          </p:spPr>
        </p:cxnSp>
      </p:grpSp>
      <p:sp>
        <p:nvSpPr>
          <p:cNvPr id="34" name="Google Shape;34;p25"/>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25"/>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solidFill>
                  <a:srgbClr val="E7F0F4"/>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25"/>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sz="1000" b="0">
                <a:solidFill>
                  <a:srgbClr val="FFFFFF"/>
                </a:solidFill>
                <a:latin typeface="Lucida Sans"/>
                <a:ea typeface="Lucida Sans"/>
                <a:cs typeface="Lucida Sans"/>
                <a:sym typeface="Lucida Sans"/>
              </a:defRPr>
            </a:lvl1pPr>
            <a:lvl2pPr marL="0" lvl="1" indent="0" algn="r">
              <a:spcBef>
                <a:spcPts val="0"/>
              </a:spcBef>
              <a:buNone/>
              <a:defRPr sz="1000" b="0">
                <a:solidFill>
                  <a:srgbClr val="FFFFFF"/>
                </a:solidFill>
                <a:latin typeface="Lucida Sans"/>
                <a:ea typeface="Lucida Sans"/>
                <a:cs typeface="Lucida Sans"/>
                <a:sym typeface="Lucida Sans"/>
              </a:defRPr>
            </a:lvl2pPr>
            <a:lvl3pPr marL="0" lvl="2" indent="0" algn="r">
              <a:spcBef>
                <a:spcPts val="0"/>
              </a:spcBef>
              <a:buNone/>
              <a:defRPr sz="1000" b="0">
                <a:solidFill>
                  <a:srgbClr val="FFFFFF"/>
                </a:solidFill>
                <a:latin typeface="Lucida Sans"/>
                <a:ea typeface="Lucida Sans"/>
                <a:cs typeface="Lucida Sans"/>
                <a:sym typeface="Lucida Sans"/>
              </a:defRPr>
            </a:lvl3pPr>
            <a:lvl4pPr marL="0" lvl="3" indent="0" algn="r">
              <a:spcBef>
                <a:spcPts val="0"/>
              </a:spcBef>
              <a:buNone/>
              <a:defRPr sz="1000" b="0">
                <a:solidFill>
                  <a:srgbClr val="FFFFFF"/>
                </a:solidFill>
                <a:latin typeface="Lucida Sans"/>
                <a:ea typeface="Lucida Sans"/>
                <a:cs typeface="Lucida Sans"/>
                <a:sym typeface="Lucida Sans"/>
              </a:defRPr>
            </a:lvl4pPr>
            <a:lvl5pPr marL="0" lvl="4" indent="0" algn="r">
              <a:spcBef>
                <a:spcPts val="0"/>
              </a:spcBef>
              <a:buNone/>
              <a:defRPr sz="1000" b="0">
                <a:solidFill>
                  <a:srgbClr val="FFFFFF"/>
                </a:solidFill>
                <a:latin typeface="Lucida Sans"/>
                <a:ea typeface="Lucida Sans"/>
                <a:cs typeface="Lucida Sans"/>
                <a:sym typeface="Lucida Sans"/>
              </a:defRPr>
            </a:lvl5pPr>
            <a:lvl6pPr marL="0" lvl="5" indent="0" algn="r">
              <a:spcBef>
                <a:spcPts val="0"/>
              </a:spcBef>
              <a:buNone/>
              <a:defRPr sz="1000" b="0">
                <a:solidFill>
                  <a:srgbClr val="FFFFFF"/>
                </a:solidFill>
                <a:latin typeface="Lucida Sans"/>
                <a:ea typeface="Lucida Sans"/>
                <a:cs typeface="Lucida Sans"/>
                <a:sym typeface="Lucida Sans"/>
              </a:defRPr>
            </a:lvl6pPr>
            <a:lvl7pPr marL="0" lvl="6" indent="0" algn="r">
              <a:spcBef>
                <a:spcPts val="0"/>
              </a:spcBef>
              <a:buNone/>
              <a:defRPr sz="1000" b="0">
                <a:solidFill>
                  <a:srgbClr val="FFFFFF"/>
                </a:solidFill>
                <a:latin typeface="Lucida Sans"/>
                <a:ea typeface="Lucida Sans"/>
                <a:cs typeface="Lucida Sans"/>
                <a:sym typeface="Lucida Sans"/>
              </a:defRPr>
            </a:lvl7pPr>
            <a:lvl8pPr marL="0" lvl="7" indent="0" algn="r">
              <a:spcBef>
                <a:spcPts val="0"/>
              </a:spcBef>
              <a:buNone/>
              <a:defRPr sz="1000" b="0">
                <a:solidFill>
                  <a:srgbClr val="FFFFFF"/>
                </a:solidFill>
                <a:latin typeface="Lucida Sans"/>
                <a:ea typeface="Lucida Sans"/>
                <a:cs typeface="Lucida Sans"/>
                <a:sym typeface="Lucida Sans"/>
              </a:defRPr>
            </a:lvl8pPr>
            <a:lvl9pPr marL="0" lvl="8" indent="0" algn="r">
              <a:spcBef>
                <a:spcPts val="0"/>
              </a:spcBef>
              <a:buNone/>
              <a:defRPr sz="1000" b="0">
                <a:solidFill>
                  <a:srgbClr val="FFFFFF"/>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gradFill>
          <a:gsLst>
            <a:gs pos="0">
              <a:srgbClr val="B1B1B1"/>
            </a:gs>
            <a:gs pos="40000">
              <a:srgbClr val="9E9E9E"/>
            </a:gs>
            <a:gs pos="100000">
              <a:schemeClr val="dk1"/>
            </a:gs>
          </a:gsLst>
          <a:path path="circle">
            <a:fillToRect/>
          </a:path>
          <a:tileRect/>
        </a:gradFill>
        <a:effectLst/>
      </p:bgPr>
    </p:bg>
    <p:spTree>
      <p:nvGrpSpPr>
        <p:cNvPr id="1" name="Shape 37"/>
        <p:cNvGrpSpPr/>
        <p:nvPr/>
      </p:nvGrpSpPr>
      <p:grpSpPr>
        <a:xfrm>
          <a:off x="0" y="0"/>
          <a:ext cx="0" cy="0"/>
          <a:chOff x="0" y="0"/>
          <a:chExt cx="0" cy="0"/>
        </a:xfrm>
      </p:grpSpPr>
      <p:sp>
        <p:nvSpPr>
          <p:cNvPr id="38" name="Google Shape;38;p26"/>
          <p:cNvSpPr txBox="1">
            <a:spLocks noGrp="1"/>
          </p:cNvSpPr>
          <p:nvPr>
            <p:ph type="title"/>
          </p:nvPr>
        </p:nvSpPr>
        <p:spPr>
          <a:xfrm>
            <a:off x="722376" y="1059712"/>
            <a:ext cx="7772400" cy="1828800"/>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lt2"/>
              </a:buClr>
              <a:buSzPts val="4800"/>
              <a:buFont typeface="Lucida Sans"/>
              <a:buNone/>
              <a:defRPr sz="48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26"/>
          <p:cNvSpPr txBox="1">
            <a:spLocks noGrp="1"/>
          </p:cNvSpPr>
          <p:nvPr>
            <p:ph type="body" idx="1"/>
          </p:nvPr>
        </p:nvSpPr>
        <p:spPr>
          <a:xfrm>
            <a:off x="3922713" y="2931712"/>
            <a:ext cx="4572000" cy="1454888"/>
          </a:xfrm>
          <a:prstGeom prst="rect">
            <a:avLst/>
          </a:prstGeom>
          <a:noFill/>
          <a:ln>
            <a:noFill/>
          </a:ln>
        </p:spPr>
        <p:txBody>
          <a:bodyPr spcFirstLastPara="1" wrap="square" lIns="91425" tIns="45700" rIns="91425" bIns="45700" anchor="t" anchorCtr="0">
            <a:normAutofit/>
          </a:bodyPr>
          <a:lstStyle>
            <a:lvl1pPr marL="457200" lvl="0" indent="-228600" algn="l">
              <a:spcBef>
                <a:spcPts val="400"/>
              </a:spcBef>
              <a:spcAft>
                <a:spcPts val="0"/>
              </a:spcAft>
              <a:buSzPts val="1564"/>
              <a:buNone/>
              <a:defRPr sz="2300">
                <a:solidFill>
                  <a:schemeClr val="lt1"/>
                </a:solidFill>
              </a:defRPr>
            </a:lvl1pPr>
            <a:lvl2pPr marL="914400" lvl="1" indent="-228600" algn="l">
              <a:spcBef>
                <a:spcPts val="324"/>
              </a:spcBef>
              <a:spcAft>
                <a:spcPts val="0"/>
              </a:spcAft>
              <a:buSzPts val="1800"/>
              <a:buNone/>
              <a:defRPr sz="1800">
                <a:solidFill>
                  <a:schemeClr val="lt1"/>
                </a:solidFill>
              </a:defRPr>
            </a:lvl2pPr>
            <a:lvl3pPr marL="1371600" lvl="2" indent="-228600" algn="l">
              <a:spcBef>
                <a:spcPts val="350"/>
              </a:spcBef>
              <a:spcAft>
                <a:spcPts val="0"/>
              </a:spcAft>
              <a:buSzPts val="1600"/>
              <a:buNone/>
              <a:defRPr sz="1600">
                <a:solidFill>
                  <a:schemeClr val="lt1"/>
                </a:solidFill>
              </a:defRPr>
            </a:lvl3pPr>
            <a:lvl4pPr marL="1828800" lvl="3" indent="-228600" algn="l">
              <a:spcBef>
                <a:spcPts val="350"/>
              </a:spcBef>
              <a:spcAft>
                <a:spcPts val="0"/>
              </a:spcAft>
              <a:buSzPts val="1400"/>
              <a:buNone/>
              <a:defRPr sz="1400">
                <a:solidFill>
                  <a:schemeClr val="lt1"/>
                </a:solidFill>
              </a:defRPr>
            </a:lvl4pPr>
            <a:lvl5pPr marL="2286000" lvl="4" indent="-228600" algn="l">
              <a:spcBef>
                <a:spcPts val="350"/>
              </a:spcBef>
              <a:spcAft>
                <a:spcPts val="0"/>
              </a:spcAft>
              <a:buSzPts val="1400"/>
              <a:buNone/>
              <a:defRPr sz="1400">
                <a:solidFill>
                  <a:schemeClr val="lt1"/>
                </a:solidFill>
              </a:defRPr>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40" name="Google Shape;40;p26"/>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26"/>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26"/>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43" name="Google Shape;43;p26"/>
          <p:cNvSpPr/>
          <p:nvPr/>
        </p:nvSpPr>
        <p:spPr>
          <a:xfrm>
            <a:off x="3636680" y="3005472"/>
            <a:ext cx="182880" cy="228600"/>
          </a:xfrm>
          <a:prstGeom prst="chevron">
            <a:avLst>
              <a:gd name="adj" fmla="val 50000"/>
            </a:avLst>
          </a:prstGeom>
          <a:gradFill>
            <a:gsLst>
              <a:gs pos="0">
                <a:srgbClr val="1488A5"/>
              </a:gs>
              <a:gs pos="72000">
                <a:srgbClr val="4DB7DA"/>
              </a:gs>
              <a:gs pos="100000">
                <a:srgbClr val="7CC2DD"/>
              </a:gs>
            </a:gsLst>
            <a:lin ang="16200000" scaled="0"/>
          </a:gradFill>
          <a:ln w="9525" cap="rnd" cmpd="sng">
            <a:solidFill>
              <a:srgbClr val="20768B"/>
            </a:solidFill>
            <a:prstDash val="solid"/>
            <a:round/>
            <a:headEnd type="none" w="sm" len="sm"/>
            <a:tailEnd type="none" w="sm" len="sm"/>
          </a:ln>
          <a:effectLst>
            <a:outerShdw blurRad="50800" dist="25400" dir="5400000">
              <a:srgbClr val="000000">
                <a:alpha val="45882"/>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lt1"/>
              </a:solidFill>
              <a:latin typeface="Lucida Sans"/>
              <a:ea typeface="Lucida Sans"/>
              <a:cs typeface="Lucida Sans"/>
              <a:sym typeface="Lucida Sans"/>
            </a:endParaRPr>
          </a:p>
        </p:txBody>
      </p:sp>
      <p:sp>
        <p:nvSpPr>
          <p:cNvPr id="44" name="Google Shape;44;p26"/>
          <p:cNvSpPr/>
          <p:nvPr/>
        </p:nvSpPr>
        <p:spPr>
          <a:xfrm>
            <a:off x="3450264" y="3005472"/>
            <a:ext cx="182880" cy="228600"/>
          </a:xfrm>
          <a:prstGeom prst="chevron">
            <a:avLst>
              <a:gd name="adj" fmla="val 50000"/>
            </a:avLst>
          </a:prstGeom>
          <a:gradFill>
            <a:gsLst>
              <a:gs pos="0">
                <a:srgbClr val="1488A5"/>
              </a:gs>
              <a:gs pos="72000">
                <a:srgbClr val="4DB7DA"/>
              </a:gs>
              <a:gs pos="100000">
                <a:srgbClr val="7CC2DD"/>
              </a:gs>
            </a:gsLst>
            <a:lin ang="16200000" scaled="0"/>
          </a:gradFill>
          <a:ln w="9525" cap="rnd" cmpd="sng">
            <a:solidFill>
              <a:srgbClr val="20768B"/>
            </a:solidFill>
            <a:prstDash val="solid"/>
            <a:round/>
            <a:headEnd type="none" w="sm" len="sm"/>
            <a:tailEnd type="none" w="sm" len="sm"/>
          </a:ln>
          <a:effectLst>
            <a:outerShdw blurRad="50800" dist="25400" dir="5400000">
              <a:srgbClr val="000000">
                <a:alpha val="45882"/>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lt1"/>
              </a:solidFill>
              <a:latin typeface="Lucida Sans"/>
              <a:ea typeface="Lucida Sans"/>
              <a:cs typeface="Lucida Sans"/>
              <a:sym typeface="Lucida Sans"/>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bg>
      <p:bgPr>
        <a:gradFill>
          <a:gsLst>
            <a:gs pos="0">
              <a:srgbClr val="B1B1B1"/>
            </a:gs>
            <a:gs pos="40000">
              <a:srgbClr val="9E9E9E"/>
            </a:gs>
            <a:gs pos="100000">
              <a:schemeClr val="dk1"/>
            </a:gs>
          </a:gsLst>
          <a:path path="circle">
            <a:fillToRect/>
          </a:path>
          <a:tileRect/>
        </a:gradFill>
        <a:effectLst/>
      </p:bgPr>
    </p:bg>
    <p:spTree>
      <p:nvGrpSpPr>
        <p:cNvPr id="1" name="Shape 45"/>
        <p:cNvGrpSpPr/>
        <p:nvPr/>
      </p:nvGrpSpPr>
      <p:grpSpPr>
        <a:xfrm>
          <a:off x="0" y="0"/>
          <a:ext cx="0" cy="0"/>
          <a:chOff x="0" y="0"/>
          <a:chExt cx="0" cy="0"/>
        </a:xfrm>
      </p:grpSpPr>
      <p:sp>
        <p:nvSpPr>
          <p:cNvPr id="46" name="Google Shape;46;p27"/>
          <p:cNvSpPr txBox="1">
            <a:spLocks noGrp="1"/>
          </p:cNvSpPr>
          <p:nvPr>
            <p:ph type="body" idx="1"/>
          </p:nvPr>
        </p:nvSpPr>
        <p:spPr>
          <a:xfrm>
            <a:off x="457200" y="1481328"/>
            <a:ext cx="4038600" cy="4525963"/>
          </a:xfrm>
          <a:prstGeom prst="rect">
            <a:avLst/>
          </a:prstGeom>
          <a:noFill/>
          <a:ln>
            <a:noFill/>
          </a:ln>
        </p:spPr>
        <p:txBody>
          <a:bodyPr spcFirstLastPara="1" wrap="square" lIns="91425" tIns="45700" rIns="91425" bIns="45700" anchor="t" anchorCtr="0">
            <a:normAutofit/>
          </a:bodyPr>
          <a:lstStyle>
            <a:lvl1pPr marL="457200" lvl="0" indent="-349504" algn="l">
              <a:spcBef>
                <a:spcPts val="400"/>
              </a:spcBef>
              <a:spcAft>
                <a:spcPts val="0"/>
              </a:spcAft>
              <a:buSzPts val="1904"/>
              <a:buChar char="🞂"/>
              <a:defRPr sz="2800"/>
            </a:lvl1pPr>
            <a:lvl2pPr marL="914400" lvl="1" indent="-381000" algn="l">
              <a:spcBef>
                <a:spcPts val="324"/>
              </a:spcBef>
              <a:spcAft>
                <a:spcPts val="0"/>
              </a:spcAft>
              <a:buSzPts val="2400"/>
              <a:buChar char="◦"/>
              <a:defRPr sz="2400"/>
            </a:lvl2pPr>
            <a:lvl3pPr marL="1371600" lvl="2" indent="-355600" algn="l">
              <a:spcBef>
                <a:spcPts val="350"/>
              </a:spcBef>
              <a:spcAft>
                <a:spcPts val="0"/>
              </a:spcAft>
              <a:buSzPts val="2000"/>
              <a:buChar char="●"/>
              <a:defRPr sz="2000"/>
            </a:lvl3pPr>
            <a:lvl4pPr marL="1828800" lvl="3" indent="-342900" algn="l">
              <a:spcBef>
                <a:spcPts val="350"/>
              </a:spcBef>
              <a:spcAft>
                <a:spcPts val="0"/>
              </a:spcAft>
              <a:buSzPts val="1800"/>
              <a:buChar char="●"/>
              <a:defRPr sz="1800"/>
            </a:lvl4pPr>
            <a:lvl5pPr marL="2286000" lvl="4" indent="-342900" algn="l">
              <a:spcBef>
                <a:spcPts val="350"/>
              </a:spcBef>
              <a:spcAft>
                <a:spcPts val="0"/>
              </a:spcAft>
              <a:buSzPts val="1800"/>
              <a:buChar char="●"/>
              <a:defRPr sz="1800"/>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47" name="Google Shape;47;p27"/>
          <p:cNvSpPr txBox="1">
            <a:spLocks noGrp="1"/>
          </p:cNvSpPr>
          <p:nvPr>
            <p:ph type="body" idx="2"/>
          </p:nvPr>
        </p:nvSpPr>
        <p:spPr>
          <a:xfrm>
            <a:off x="4648200" y="1481328"/>
            <a:ext cx="4038600" cy="4525963"/>
          </a:xfrm>
          <a:prstGeom prst="rect">
            <a:avLst/>
          </a:prstGeom>
          <a:noFill/>
          <a:ln>
            <a:noFill/>
          </a:ln>
        </p:spPr>
        <p:txBody>
          <a:bodyPr spcFirstLastPara="1" wrap="square" lIns="91425" tIns="45700" rIns="91425" bIns="45700" anchor="t" anchorCtr="0">
            <a:normAutofit/>
          </a:bodyPr>
          <a:lstStyle>
            <a:lvl1pPr marL="457200" lvl="0" indent="-349504" algn="l">
              <a:spcBef>
                <a:spcPts val="400"/>
              </a:spcBef>
              <a:spcAft>
                <a:spcPts val="0"/>
              </a:spcAft>
              <a:buSzPts val="1904"/>
              <a:buChar char="🞂"/>
              <a:defRPr sz="2800"/>
            </a:lvl1pPr>
            <a:lvl2pPr marL="914400" lvl="1" indent="-381000" algn="l">
              <a:spcBef>
                <a:spcPts val="324"/>
              </a:spcBef>
              <a:spcAft>
                <a:spcPts val="0"/>
              </a:spcAft>
              <a:buSzPts val="2400"/>
              <a:buChar char="◦"/>
              <a:defRPr sz="2400"/>
            </a:lvl2pPr>
            <a:lvl3pPr marL="1371600" lvl="2" indent="-355600" algn="l">
              <a:spcBef>
                <a:spcPts val="350"/>
              </a:spcBef>
              <a:spcAft>
                <a:spcPts val="0"/>
              </a:spcAft>
              <a:buSzPts val="2000"/>
              <a:buChar char="●"/>
              <a:defRPr sz="2000"/>
            </a:lvl3pPr>
            <a:lvl4pPr marL="1828800" lvl="3" indent="-342900" algn="l">
              <a:spcBef>
                <a:spcPts val="350"/>
              </a:spcBef>
              <a:spcAft>
                <a:spcPts val="0"/>
              </a:spcAft>
              <a:buSzPts val="1800"/>
              <a:buChar char="●"/>
              <a:defRPr sz="1800"/>
            </a:lvl4pPr>
            <a:lvl5pPr marL="2286000" lvl="4" indent="-342900" algn="l">
              <a:spcBef>
                <a:spcPts val="350"/>
              </a:spcBef>
              <a:spcAft>
                <a:spcPts val="0"/>
              </a:spcAft>
              <a:buSzPts val="1800"/>
              <a:buChar char="●"/>
              <a:defRPr sz="1800"/>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48" name="Google Shape;48;p27"/>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27"/>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27"/>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51" name="Google Shape;51;p2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matchingName="Comparison" type="twoTxTwoObj">
  <p:cSld name="TWO_OBJECTS_WITH_TEXT">
    <p:bg>
      <p:bgPr>
        <a:blipFill rotWithShape="1">
          <a:blip r:embed="rId2">
            <a:alphaModFix/>
          </a:blip>
          <a:tile tx="0" ty="0" sx="50000" sy="50000" flip="none" algn="tl"/>
        </a:blipFill>
        <a:effectLst/>
      </p:bgPr>
    </p:bg>
    <p:spTree>
      <p:nvGrpSpPr>
        <p:cNvPr id="1" name="Shape 52"/>
        <p:cNvGrpSpPr/>
        <p:nvPr/>
      </p:nvGrpSpPr>
      <p:grpSpPr>
        <a:xfrm>
          <a:off x="0" y="0"/>
          <a:ext cx="0" cy="0"/>
          <a:chOff x="0" y="0"/>
          <a:chExt cx="0" cy="0"/>
        </a:xfrm>
      </p:grpSpPr>
      <p:sp>
        <p:nvSpPr>
          <p:cNvPr id="53" name="Google Shape;53;p28"/>
          <p:cNvSpPr txBox="1">
            <a:spLocks noGrp="1"/>
          </p:cNvSpPr>
          <p:nvPr>
            <p:ph type="title"/>
          </p:nvPr>
        </p:nvSpPr>
        <p:spPr>
          <a:xfrm>
            <a:off x="457200" y="273050"/>
            <a:ext cx="8229600" cy="1143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dk2"/>
              </a:buClr>
              <a:buSzPts val="4100"/>
              <a:buFont typeface="Lucida San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 name="Google Shape;54;p28"/>
          <p:cNvSpPr txBox="1">
            <a:spLocks noGrp="1"/>
          </p:cNvSpPr>
          <p:nvPr>
            <p:ph type="body" idx="1"/>
          </p:nvPr>
        </p:nvSpPr>
        <p:spPr>
          <a:xfrm>
            <a:off x="457200" y="5410200"/>
            <a:ext cx="4040188" cy="762000"/>
          </a:xfrm>
          <a:prstGeom prst="rect">
            <a:avLst/>
          </a:prstGeom>
          <a:solidFill>
            <a:schemeClr val="accent1"/>
          </a:solidFill>
          <a:ln w="9650" cap="flat" cmpd="sng">
            <a:solidFill>
              <a:schemeClr val="accent1"/>
            </a:solidFill>
            <a:prstDash val="solid"/>
            <a:miter lim="800000"/>
            <a:headEnd type="none" w="sm" len="sm"/>
            <a:tailEnd type="none" w="sm" len="sm"/>
          </a:ln>
        </p:spPr>
        <p:txBody>
          <a:bodyPr spcFirstLastPara="1" wrap="square" lIns="182875" tIns="45700" rIns="91425" bIns="45700" anchor="ctr" anchorCtr="0">
            <a:normAutofit/>
          </a:bodyPr>
          <a:lstStyle>
            <a:lvl1pPr marL="457200" lvl="0" indent="-228600" algn="l">
              <a:spcBef>
                <a:spcPts val="400"/>
              </a:spcBef>
              <a:spcAft>
                <a:spcPts val="0"/>
              </a:spcAft>
              <a:buSzPts val="1632"/>
              <a:buNone/>
              <a:defRPr sz="2400" b="0">
                <a:solidFill>
                  <a:schemeClr val="lt1"/>
                </a:solidFill>
              </a:defRPr>
            </a:lvl1pPr>
            <a:lvl2pPr marL="914400" lvl="1" indent="-228600" algn="l">
              <a:spcBef>
                <a:spcPts val="324"/>
              </a:spcBef>
              <a:spcAft>
                <a:spcPts val="0"/>
              </a:spcAft>
              <a:buSzPts val="2000"/>
              <a:buNone/>
              <a:defRPr sz="2000" b="1"/>
            </a:lvl2pPr>
            <a:lvl3pPr marL="1371600" lvl="2" indent="-228600" algn="l">
              <a:spcBef>
                <a:spcPts val="350"/>
              </a:spcBef>
              <a:spcAft>
                <a:spcPts val="0"/>
              </a:spcAft>
              <a:buSzPts val="1800"/>
              <a:buNone/>
              <a:defRPr sz="1800" b="1"/>
            </a:lvl3pPr>
            <a:lvl4pPr marL="1828800" lvl="3" indent="-228600" algn="l">
              <a:spcBef>
                <a:spcPts val="350"/>
              </a:spcBef>
              <a:spcAft>
                <a:spcPts val="0"/>
              </a:spcAft>
              <a:buSzPts val="1600"/>
              <a:buNone/>
              <a:defRPr sz="1600" b="1"/>
            </a:lvl4pPr>
            <a:lvl5pPr marL="2286000" lvl="4" indent="-228600" algn="l">
              <a:spcBef>
                <a:spcPts val="350"/>
              </a:spcBef>
              <a:spcAft>
                <a:spcPts val="0"/>
              </a:spcAft>
              <a:buSzPts val="1600"/>
              <a:buNone/>
              <a:defRPr sz="1600" b="1"/>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55" name="Google Shape;55;p28"/>
          <p:cNvSpPr txBox="1">
            <a:spLocks noGrp="1"/>
          </p:cNvSpPr>
          <p:nvPr>
            <p:ph type="body" idx="2"/>
          </p:nvPr>
        </p:nvSpPr>
        <p:spPr>
          <a:xfrm>
            <a:off x="4645026" y="5410200"/>
            <a:ext cx="4041775" cy="762000"/>
          </a:xfrm>
          <a:prstGeom prst="rect">
            <a:avLst/>
          </a:prstGeom>
          <a:solidFill>
            <a:schemeClr val="accent1"/>
          </a:solidFill>
          <a:ln w="9650" cap="flat" cmpd="sng">
            <a:solidFill>
              <a:schemeClr val="accent1"/>
            </a:solidFill>
            <a:prstDash val="solid"/>
            <a:miter lim="800000"/>
            <a:headEnd type="none" w="sm" len="sm"/>
            <a:tailEnd type="none" w="sm" len="sm"/>
          </a:ln>
        </p:spPr>
        <p:txBody>
          <a:bodyPr spcFirstLastPara="1" wrap="square" lIns="182875" tIns="45700" rIns="91425" bIns="45700" anchor="ctr" anchorCtr="0">
            <a:normAutofit/>
          </a:bodyPr>
          <a:lstStyle>
            <a:lvl1pPr marL="457200" lvl="0" indent="-228600" algn="l">
              <a:spcBef>
                <a:spcPts val="400"/>
              </a:spcBef>
              <a:spcAft>
                <a:spcPts val="0"/>
              </a:spcAft>
              <a:buSzPts val="1632"/>
              <a:buNone/>
              <a:defRPr sz="2400" b="0">
                <a:solidFill>
                  <a:schemeClr val="lt1"/>
                </a:solidFill>
              </a:defRPr>
            </a:lvl1pPr>
            <a:lvl2pPr marL="914400" lvl="1" indent="-228600" algn="l">
              <a:spcBef>
                <a:spcPts val="324"/>
              </a:spcBef>
              <a:spcAft>
                <a:spcPts val="0"/>
              </a:spcAft>
              <a:buSzPts val="2000"/>
              <a:buNone/>
              <a:defRPr sz="2000" b="1"/>
            </a:lvl2pPr>
            <a:lvl3pPr marL="1371600" lvl="2" indent="-228600" algn="l">
              <a:spcBef>
                <a:spcPts val="350"/>
              </a:spcBef>
              <a:spcAft>
                <a:spcPts val="0"/>
              </a:spcAft>
              <a:buSzPts val="1800"/>
              <a:buNone/>
              <a:defRPr sz="1800" b="1"/>
            </a:lvl3pPr>
            <a:lvl4pPr marL="1828800" lvl="3" indent="-228600" algn="l">
              <a:spcBef>
                <a:spcPts val="350"/>
              </a:spcBef>
              <a:spcAft>
                <a:spcPts val="0"/>
              </a:spcAft>
              <a:buSzPts val="1600"/>
              <a:buNone/>
              <a:defRPr sz="1600" b="1"/>
            </a:lvl4pPr>
            <a:lvl5pPr marL="2286000" lvl="4" indent="-228600" algn="l">
              <a:spcBef>
                <a:spcPts val="350"/>
              </a:spcBef>
              <a:spcAft>
                <a:spcPts val="0"/>
              </a:spcAft>
              <a:buSzPts val="1600"/>
              <a:buNone/>
              <a:defRPr sz="1600" b="1"/>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56" name="Google Shape;56;p28"/>
          <p:cNvSpPr txBox="1">
            <a:spLocks noGrp="1"/>
          </p:cNvSpPr>
          <p:nvPr>
            <p:ph type="body" idx="3"/>
          </p:nvPr>
        </p:nvSpPr>
        <p:spPr>
          <a:xfrm>
            <a:off x="457200" y="1444294"/>
            <a:ext cx="4040188" cy="3941763"/>
          </a:xfrm>
          <a:prstGeom prst="rect">
            <a:avLst/>
          </a:prstGeom>
          <a:noFill/>
          <a:ln>
            <a:noFill/>
          </a:ln>
        </p:spPr>
        <p:txBody>
          <a:bodyPr spcFirstLastPara="1" wrap="square" lIns="91425" tIns="45700" rIns="91425" bIns="45700" anchor="t" anchorCtr="0">
            <a:normAutofit/>
          </a:bodyPr>
          <a:lstStyle>
            <a:lvl1pPr marL="457200" lvl="0" indent="-332232" algn="l">
              <a:spcBef>
                <a:spcPts val="400"/>
              </a:spcBef>
              <a:spcAft>
                <a:spcPts val="0"/>
              </a:spcAft>
              <a:buSzPts val="1632"/>
              <a:buChar char="🞂"/>
              <a:defRPr sz="2400"/>
            </a:lvl1pPr>
            <a:lvl2pPr marL="914400" lvl="1" indent="-355600" algn="l">
              <a:spcBef>
                <a:spcPts val="324"/>
              </a:spcBef>
              <a:spcAft>
                <a:spcPts val="0"/>
              </a:spcAft>
              <a:buSzPts val="2000"/>
              <a:buChar char="◦"/>
              <a:defRPr sz="2000"/>
            </a:lvl2pPr>
            <a:lvl3pPr marL="1371600" lvl="2" indent="-342900" algn="l">
              <a:spcBef>
                <a:spcPts val="350"/>
              </a:spcBef>
              <a:spcAft>
                <a:spcPts val="0"/>
              </a:spcAft>
              <a:buSzPts val="1800"/>
              <a:buChar char="●"/>
              <a:defRPr sz="1800"/>
            </a:lvl3pPr>
            <a:lvl4pPr marL="1828800" lvl="3" indent="-330200" algn="l">
              <a:spcBef>
                <a:spcPts val="350"/>
              </a:spcBef>
              <a:spcAft>
                <a:spcPts val="0"/>
              </a:spcAft>
              <a:buSzPts val="1600"/>
              <a:buChar char="●"/>
              <a:defRPr sz="1600"/>
            </a:lvl4pPr>
            <a:lvl5pPr marL="2286000" lvl="4" indent="-330200" algn="l">
              <a:spcBef>
                <a:spcPts val="350"/>
              </a:spcBef>
              <a:spcAft>
                <a:spcPts val="0"/>
              </a:spcAft>
              <a:buSzPts val="1600"/>
              <a:buChar char="●"/>
              <a:defRPr sz="1600"/>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57" name="Google Shape;57;p28"/>
          <p:cNvSpPr txBox="1">
            <a:spLocks noGrp="1"/>
          </p:cNvSpPr>
          <p:nvPr>
            <p:ph type="body" idx="4"/>
          </p:nvPr>
        </p:nvSpPr>
        <p:spPr>
          <a:xfrm>
            <a:off x="4645025" y="1444294"/>
            <a:ext cx="4041775" cy="3941763"/>
          </a:xfrm>
          <a:prstGeom prst="rect">
            <a:avLst/>
          </a:prstGeom>
          <a:noFill/>
          <a:ln>
            <a:noFill/>
          </a:ln>
        </p:spPr>
        <p:txBody>
          <a:bodyPr spcFirstLastPara="1" wrap="square" lIns="91425" tIns="45700" rIns="91425" bIns="45700" anchor="t" anchorCtr="0">
            <a:normAutofit/>
          </a:bodyPr>
          <a:lstStyle>
            <a:lvl1pPr marL="457200" lvl="0" indent="-332232" algn="l">
              <a:spcBef>
                <a:spcPts val="0"/>
              </a:spcBef>
              <a:spcAft>
                <a:spcPts val="0"/>
              </a:spcAft>
              <a:buSzPts val="1632"/>
              <a:buChar char="🞂"/>
              <a:defRPr sz="2400"/>
            </a:lvl1pPr>
            <a:lvl2pPr marL="914400" lvl="1" indent="-355600" algn="l">
              <a:spcBef>
                <a:spcPts val="324"/>
              </a:spcBef>
              <a:spcAft>
                <a:spcPts val="0"/>
              </a:spcAft>
              <a:buSzPts val="2000"/>
              <a:buChar char="◦"/>
              <a:defRPr sz="2000"/>
            </a:lvl2pPr>
            <a:lvl3pPr marL="1371600" lvl="2" indent="-342900" algn="l">
              <a:spcBef>
                <a:spcPts val="350"/>
              </a:spcBef>
              <a:spcAft>
                <a:spcPts val="0"/>
              </a:spcAft>
              <a:buSzPts val="1800"/>
              <a:buChar char="●"/>
              <a:defRPr sz="1800"/>
            </a:lvl3pPr>
            <a:lvl4pPr marL="1828800" lvl="3" indent="-330200" algn="l">
              <a:spcBef>
                <a:spcPts val="350"/>
              </a:spcBef>
              <a:spcAft>
                <a:spcPts val="0"/>
              </a:spcAft>
              <a:buSzPts val="1600"/>
              <a:buChar char="●"/>
              <a:defRPr sz="1600"/>
            </a:lvl4pPr>
            <a:lvl5pPr marL="2286000" lvl="4" indent="-330200" algn="l">
              <a:spcBef>
                <a:spcPts val="350"/>
              </a:spcBef>
              <a:spcAft>
                <a:spcPts val="0"/>
              </a:spcAft>
              <a:buSzPts val="1600"/>
              <a:buChar char="●"/>
              <a:defRPr sz="1600"/>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58" name="Google Shape;58;p28"/>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8"/>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8"/>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gradFill>
          <a:gsLst>
            <a:gs pos="0">
              <a:srgbClr val="B1B1B1"/>
            </a:gs>
            <a:gs pos="40000">
              <a:srgbClr val="9E9E9E"/>
            </a:gs>
            <a:gs pos="100000">
              <a:schemeClr val="dk1"/>
            </a:gs>
          </a:gsLst>
          <a:path path="circle">
            <a:fillToRect/>
          </a:path>
          <a:tileRect/>
        </a:gradFill>
        <a:effectLst/>
      </p:bgPr>
    </p:bg>
    <p:spTree>
      <p:nvGrpSpPr>
        <p:cNvPr id="1" name="Shape 61"/>
        <p:cNvGrpSpPr/>
        <p:nvPr/>
      </p:nvGrpSpPr>
      <p:grpSpPr>
        <a:xfrm>
          <a:off x="0" y="0"/>
          <a:ext cx="0" cy="0"/>
          <a:chOff x="0" y="0"/>
          <a:chExt cx="0" cy="0"/>
        </a:xfrm>
      </p:grpSpPr>
      <p:sp>
        <p:nvSpPr>
          <p:cNvPr id="62" name="Google Shape;62;p29"/>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9"/>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9"/>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65" name="Google Shape;65;p2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30"/>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30"/>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30"/>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bg>
      <p:bgPr>
        <a:blipFill rotWithShape="1">
          <a:blip r:embed="rId2">
            <a:alphaModFix/>
          </a:blip>
          <a:tile tx="0" ty="0" sx="50000" sy="50000" flip="none" algn="tl"/>
        </a:blipFill>
        <a:effectLst/>
      </p:bgPr>
    </p:bg>
    <p:spTree>
      <p:nvGrpSpPr>
        <p:cNvPr id="1" name="Shape 70"/>
        <p:cNvGrpSpPr/>
        <p:nvPr/>
      </p:nvGrpSpPr>
      <p:grpSpPr>
        <a:xfrm>
          <a:off x="0" y="0"/>
          <a:ext cx="0" cy="0"/>
          <a:chOff x="0" y="0"/>
          <a:chExt cx="0" cy="0"/>
        </a:xfrm>
      </p:grpSpPr>
      <p:sp>
        <p:nvSpPr>
          <p:cNvPr id="71" name="Google Shape;71;p31"/>
          <p:cNvSpPr txBox="1">
            <a:spLocks noGrp="1"/>
          </p:cNvSpPr>
          <p:nvPr>
            <p:ph type="title"/>
          </p:nvPr>
        </p:nvSpPr>
        <p:spPr>
          <a:xfrm>
            <a:off x="914400" y="4876800"/>
            <a:ext cx="7481776" cy="457200"/>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Clr>
                <a:schemeClr val="accent1"/>
              </a:buClr>
              <a:buSzPts val="2500"/>
              <a:buFont typeface="Lucida Sans"/>
              <a:buNone/>
              <a:defRPr sz="2500" b="0">
                <a:solidFill>
                  <a:schemeClr val="accen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 name="Google Shape;72;p31"/>
          <p:cNvSpPr txBox="1">
            <a:spLocks noGrp="1"/>
          </p:cNvSpPr>
          <p:nvPr>
            <p:ph type="body" idx="1"/>
          </p:nvPr>
        </p:nvSpPr>
        <p:spPr>
          <a:xfrm>
            <a:off x="4419600" y="5355102"/>
            <a:ext cx="3974592" cy="914400"/>
          </a:xfrm>
          <a:prstGeom prst="rect">
            <a:avLst/>
          </a:prstGeom>
          <a:noFill/>
          <a:ln>
            <a:noFill/>
          </a:ln>
        </p:spPr>
        <p:txBody>
          <a:bodyPr spcFirstLastPara="1" wrap="square" lIns="91425" tIns="45700" rIns="91425" bIns="45700" anchor="t" anchorCtr="0">
            <a:normAutofit/>
          </a:bodyPr>
          <a:lstStyle>
            <a:lvl1pPr marL="457200" lvl="0" indent="-228600" algn="r">
              <a:spcBef>
                <a:spcPts val="400"/>
              </a:spcBef>
              <a:spcAft>
                <a:spcPts val="0"/>
              </a:spcAft>
              <a:buSzPts val="1088"/>
              <a:buNone/>
              <a:defRPr sz="1600"/>
            </a:lvl1pPr>
            <a:lvl2pPr marL="914400" lvl="1" indent="-228600" algn="l">
              <a:spcBef>
                <a:spcPts val="324"/>
              </a:spcBef>
              <a:spcAft>
                <a:spcPts val="0"/>
              </a:spcAft>
              <a:buSzPts val="1200"/>
              <a:buNone/>
              <a:defRPr sz="1200"/>
            </a:lvl2pPr>
            <a:lvl3pPr marL="1371600" lvl="2" indent="-228600" algn="l">
              <a:spcBef>
                <a:spcPts val="350"/>
              </a:spcBef>
              <a:spcAft>
                <a:spcPts val="0"/>
              </a:spcAft>
              <a:buSzPts val="1000"/>
              <a:buNone/>
              <a:defRPr sz="1000"/>
            </a:lvl3pPr>
            <a:lvl4pPr marL="1828800" lvl="3" indent="-228600" algn="l">
              <a:spcBef>
                <a:spcPts val="350"/>
              </a:spcBef>
              <a:spcAft>
                <a:spcPts val="0"/>
              </a:spcAft>
              <a:buSzPts val="900"/>
              <a:buNone/>
              <a:defRPr sz="900"/>
            </a:lvl4pPr>
            <a:lvl5pPr marL="2286000" lvl="4" indent="-228600" algn="l">
              <a:spcBef>
                <a:spcPts val="350"/>
              </a:spcBef>
              <a:spcAft>
                <a:spcPts val="0"/>
              </a:spcAft>
              <a:buSzPts val="900"/>
              <a:buNone/>
              <a:defRPr sz="900"/>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73" name="Google Shape;73;p31"/>
          <p:cNvSpPr txBox="1">
            <a:spLocks noGrp="1"/>
          </p:cNvSpPr>
          <p:nvPr>
            <p:ph type="body" idx="2"/>
          </p:nvPr>
        </p:nvSpPr>
        <p:spPr>
          <a:xfrm>
            <a:off x="914400" y="274320"/>
            <a:ext cx="7479792" cy="4572000"/>
          </a:xfrm>
          <a:prstGeom prst="rect">
            <a:avLst/>
          </a:prstGeom>
          <a:noFill/>
          <a:ln>
            <a:noFill/>
          </a:ln>
        </p:spPr>
        <p:txBody>
          <a:bodyPr spcFirstLastPara="1" wrap="square" lIns="91425" tIns="45700" rIns="91425" bIns="45700" anchor="t" anchorCtr="0">
            <a:normAutofit/>
          </a:bodyPr>
          <a:lstStyle>
            <a:lvl1pPr marL="457200" lvl="0" indent="-366776" algn="l">
              <a:spcBef>
                <a:spcPts val="400"/>
              </a:spcBef>
              <a:spcAft>
                <a:spcPts val="0"/>
              </a:spcAft>
              <a:buSzPts val="2176"/>
              <a:buChar char="🞂"/>
              <a:defRPr sz="3200"/>
            </a:lvl1pPr>
            <a:lvl2pPr marL="914400" lvl="1" indent="-406400" algn="l">
              <a:spcBef>
                <a:spcPts val="324"/>
              </a:spcBef>
              <a:spcAft>
                <a:spcPts val="0"/>
              </a:spcAft>
              <a:buSzPts val="2800"/>
              <a:buChar char="◦"/>
              <a:defRPr sz="2800"/>
            </a:lvl2pPr>
            <a:lvl3pPr marL="1371600" lvl="2" indent="-381000" algn="l">
              <a:spcBef>
                <a:spcPts val="350"/>
              </a:spcBef>
              <a:spcAft>
                <a:spcPts val="0"/>
              </a:spcAft>
              <a:buSzPts val="2400"/>
              <a:buChar char="●"/>
              <a:defRPr sz="2400"/>
            </a:lvl3pPr>
            <a:lvl4pPr marL="1828800" lvl="3" indent="-355600" algn="l">
              <a:spcBef>
                <a:spcPts val="350"/>
              </a:spcBef>
              <a:spcAft>
                <a:spcPts val="0"/>
              </a:spcAft>
              <a:buSzPts val="2000"/>
              <a:buChar char="●"/>
              <a:defRPr sz="2000"/>
            </a:lvl4pPr>
            <a:lvl5pPr marL="2286000" lvl="4" indent="-355600" algn="l">
              <a:spcBef>
                <a:spcPts val="350"/>
              </a:spcBef>
              <a:spcAft>
                <a:spcPts val="0"/>
              </a:spcAft>
              <a:buSzPts val="2000"/>
              <a:buChar char="●"/>
              <a:defRPr sz="2000"/>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74" name="Google Shape;74;p31"/>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31"/>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31"/>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bg>
      <p:bgPr>
        <a:gradFill>
          <a:gsLst>
            <a:gs pos="0">
              <a:srgbClr val="B1B1B1"/>
            </a:gs>
            <a:gs pos="40000">
              <a:srgbClr val="9E9E9E"/>
            </a:gs>
            <a:gs pos="100000">
              <a:schemeClr val="dk1"/>
            </a:gs>
          </a:gsLst>
          <a:path path="circle">
            <a:fillToRect/>
          </a:path>
          <a:tileRect/>
        </a:gradFill>
        <a:effectLst/>
      </p:bgPr>
    </p:bg>
    <p:spTree>
      <p:nvGrpSpPr>
        <p:cNvPr id="1" name="Shape 77"/>
        <p:cNvGrpSpPr/>
        <p:nvPr/>
      </p:nvGrpSpPr>
      <p:grpSpPr>
        <a:xfrm>
          <a:off x="0" y="0"/>
          <a:ext cx="0" cy="0"/>
          <a:chOff x="0" y="0"/>
          <a:chExt cx="0" cy="0"/>
        </a:xfrm>
      </p:grpSpPr>
      <p:sp>
        <p:nvSpPr>
          <p:cNvPr id="78" name="Google Shape;78;p32"/>
          <p:cNvSpPr txBox="1">
            <a:spLocks noGrp="1"/>
          </p:cNvSpPr>
          <p:nvPr>
            <p:ph type="body" idx="1"/>
          </p:nvPr>
        </p:nvSpPr>
        <p:spPr>
          <a:xfrm>
            <a:off x="1141232" y="5443402"/>
            <a:ext cx="7162800" cy="648232"/>
          </a:xfrm>
          <a:prstGeom prst="rect">
            <a:avLst/>
          </a:prstGeom>
          <a:noFill/>
          <a:ln>
            <a:noFill/>
          </a:ln>
        </p:spPr>
        <p:txBody>
          <a:bodyPr spcFirstLastPara="1" wrap="square" lIns="91425" tIns="0" rIns="91425" bIns="45700" anchor="t" anchorCtr="0">
            <a:normAutofit/>
          </a:bodyPr>
          <a:lstStyle>
            <a:lvl1pPr marL="457200" marR="18288" lvl="0" indent="-228600" algn="r">
              <a:spcBef>
                <a:spcPts val="400"/>
              </a:spcBef>
              <a:spcAft>
                <a:spcPts val="0"/>
              </a:spcAft>
              <a:buSzPts val="952"/>
              <a:buNone/>
              <a:defRPr sz="1400"/>
            </a:lvl1pPr>
            <a:lvl2pPr marL="914400" lvl="1" indent="-304800" algn="l">
              <a:spcBef>
                <a:spcPts val="324"/>
              </a:spcBef>
              <a:spcAft>
                <a:spcPts val="0"/>
              </a:spcAft>
              <a:buSzPts val="1200"/>
              <a:buChar char="◦"/>
              <a:defRPr sz="1200"/>
            </a:lvl2pPr>
            <a:lvl3pPr marL="1371600" lvl="2" indent="-292100" algn="l">
              <a:spcBef>
                <a:spcPts val="350"/>
              </a:spcBef>
              <a:spcAft>
                <a:spcPts val="0"/>
              </a:spcAft>
              <a:buSzPts val="1000"/>
              <a:buChar char="●"/>
              <a:defRPr sz="1000"/>
            </a:lvl3pPr>
            <a:lvl4pPr marL="1828800" lvl="3" indent="-285750" algn="l">
              <a:spcBef>
                <a:spcPts val="350"/>
              </a:spcBef>
              <a:spcAft>
                <a:spcPts val="0"/>
              </a:spcAft>
              <a:buSzPts val="900"/>
              <a:buChar char="●"/>
              <a:defRPr sz="900"/>
            </a:lvl4pPr>
            <a:lvl5pPr marL="2286000" lvl="4" indent="-285750" algn="l">
              <a:spcBef>
                <a:spcPts val="350"/>
              </a:spcBef>
              <a:spcAft>
                <a:spcPts val="0"/>
              </a:spcAft>
              <a:buSzPts val="900"/>
              <a:buChar char="●"/>
              <a:defRPr sz="900"/>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79" name="Google Shape;79;p32"/>
          <p:cNvSpPr>
            <a:spLocks noGrp="1"/>
          </p:cNvSpPr>
          <p:nvPr>
            <p:ph type="pic" idx="2"/>
          </p:nvPr>
        </p:nvSpPr>
        <p:spPr>
          <a:xfrm>
            <a:off x="228600" y="189968"/>
            <a:ext cx="8686800" cy="4389120"/>
          </a:xfrm>
          <a:prstGeom prst="rect">
            <a:avLst/>
          </a:prstGeom>
          <a:solidFill>
            <a:schemeClr val="dk2"/>
          </a:solidFill>
          <a:ln w="9525" cap="flat" cmpd="sng">
            <a:solidFill>
              <a:schemeClr val="dk1"/>
            </a:solidFill>
            <a:prstDash val="solid"/>
            <a:round/>
            <a:headEnd type="none" w="sm" len="sm"/>
            <a:tailEnd type="none" w="sm" len="sm"/>
          </a:ln>
        </p:spPr>
      </p:sp>
      <p:sp>
        <p:nvSpPr>
          <p:cNvPr id="80" name="Google Shape;80;p32"/>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32"/>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32"/>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sz="1000" b="0">
                <a:solidFill>
                  <a:schemeClr val="lt1"/>
                </a:solidFill>
                <a:latin typeface="Lucida Sans"/>
                <a:ea typeface="Lucida Sans"/>
                <a:cs typeface="Lucida Sans"/>
                <a:sym typeface="Lucida Sans"/>
              </a:defRPr>
            </a:lvl1pPr>
            <a:lvl2pPr marL="0" lvl="1" indent="0" algn="r">
              <a:spcBef>
                <a:spcPts val="0"/>
              </a:spcBef>
              <a:buNone/>
              <a:defRPr sz="1000" b="0">
                <a:solidFill>
                  <a:schemeClr val="lt1"/>
                </a:solidFill>
                <a:latin typeface="Lucida Sans"/>
                <a:ea typeface="Lucida Sans"/>
                <a:cs typeface="Lucida Sans"/>
                <a:sym typeface="Lucida Sans"/>
              </a:defRPr>
            </a:lvl2pPr>
            <a:lvl3pPr marL="0" lvl="2" indent="0" algn="r">
              <a:spcBef>
                <a:spcPts val="0"/>
              </a:spcBef>
              <a:buNone/>
              <a:defRPr sz="1000" b="0">
                <a:solidFill>
                  <a:schemeClr val="lt1"/>
                </a:solidFill>
                <a:latin typeface="Lucida Sans"/>
                <a:ea typeface="Lucida Sans"/>
                <a:cs typeface="Lucida Sans"/>
                <a:sym typeface="Lucida Sans"/>
              </a:defRPr>
            </a:lvl3pPr>
            <a:lvl4pPr marL="0" lvl="3" indent="0" algn="r">
              <a:spcBef>
                <a:spcPts val="0"/>
              </a:spcBef>
              <a:buNone/>
              <a:defRPr sz="1000" b="0">
                <a:solidFill>
                  <a:schemeClr val="lt1"/>
                </a:solidFill>
                <a:latin typeface="Lucida Sans"/>
                <a:ea typeface="Lucida Sans"/>
                <a:cs typeface="Lucida Sans"/>
                <a:sym typeface="Lucida Sans"/>
              </a:defRPr>
            </a:lvl4pPr>
            <a:lvl5pPr marL="0" lvl="4" indent="0" algn="r">
              <a:spcBef>
                <a:spcPts val="0"/>
              </a:spcBef>
              <a:buNone/>
              <a:defRPr sz="1000" b="0">
                <a:solidFill>
                  <a:schemeClr val="lt1"/>
                </a:solidFill>
                <a:latin typeface="Lucida Sans"/>
                <a:ea typeface="Lucida Sans"/>
                <a:cs typeface="Lucida Sans"/>
                <a:sym typeface="Lucida Sans"/>
              </a:defRPr>
            </a:lvl5pPr>
            <a:lvl6pPr marL="0" lvl="5" indent="0" algn="r">
              <a:spcBef>
                <a:spcPts val="0"/>
              </a:spcBef>
              <a:buNone/>
              <a:defRPr sz="1000" b="0">
                <a:solidFill>
                  <a:schemeClr val="lt1"/>
                </a:solidFill>
                <a:latin typeface="Lucida Sans"/>
                <a:ea typeface="Lucida Sans"/>
                <a:cs typeface="Lucida Sans"/>
                <a:sym typeface="Lucida Sans"/>
              </a:defRPr>
            </a:lvl6pPr>
            <a:lvl7pPr marL="0" lvl="6" indent="0" algn="r">
              <a:spcBef>
                <a:spcPts val="0"/>
              </a:spcBef>
              <a:buNone/>
              <a:defRPr sz="1000" b="0">
                <a:solidFill>
                  <a:schemeClr val="lt1"/>
                </a:solidFill>
                <a:latin typeface="Lucida Sans"/>
                <a:ea typeface="Lucida Sans"/>
                <a:cs typeface="Lucida Sans"/>
                <a:sym typeface="Lucida Sans"/>
              </a:defRPr>
            </a:lvl7pPr>
            <a:lvl8pPr marL="0" lvl="7" indent="0" algn="r">
              <a:spcBef>
                <a:spcPts val="0"/>
              </a:spcBef>
              <a:buNone/>
              <a:defRPr sz="1000" b="0">
                <a:solidFill>
                  <a:schemeClr val="lt1"/>
                </a:solidFill>
                <a:latin typeface="Lucida Sans"/>
                <a:ea typeface="Lucida Sans"/>
                <a:cs typeface="Lucida Sans"/>
                <a:sym typeface="Lucida Sans"/>
              </a:defRPr>
            </a:lvl8pPr>
            <a:lvl9pPr marL="0" lvl="8" indent="0" algn="r">
              <a:spcBef>
                <a:spcPts val="0"/>
              </a:spcBef>
              <a:buNone/>
              <a:defRPr sz="1000" b="0">
                <a:solidFill>
                  <a:schemeClr val="lt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83" name="Google Shape;83;p32"/>
          <p:cNvSpPr txBox="1">
            <a:spLocks noGrp="1"/>
          </p:cNvSpPr>
          <p:nvPr>
            <p:ph type="title"/>
          </p:nvPr>
        </p:nvSpPr>
        <p:spPr>
          <a:xfrm>
            <a:off x="228600" y="4865122"/>
            <a:ext cx="8075432" cy="562672"/>
          </a:xfrm>
          <a:prstGeom prst="rect">
            <a:avLst/>
          </a:prstGeom>
          <a:noFill/>
          <a:ln>
            <a:noFill/>
          </a:ln>
        </p:spPr>
        <p:txBody>
          <a:bodyPr spcFirstLastPara="1" wrap="square" lIns="91425" tIns="45700" rIns="91425" bIns="45700" anchor="t" anchorCtr="0">
            <a:normAutofit/>
          </a:bodyPr>
          <a:lstStyle>
            <a:lvl1pPr marR="0" lvl="0" algn="r">
              <a:spcBef>
                <a:spcPts val="0"/>
              </a:spcBef>
              <a:spcAft>
                <a:spcPts val="0"/>
              </a:spcAft>
              <a:buClr>
                <a:schemeClr val="accent1"/>
              </a:buClr>
              <a:buSzPts val="3000"/>
              <a:buFont typeface="Lucida Sans"/>
              <a:buNone/>
              <a:defRPr sz="3000" b="0">
                <a:solidFill>
                  <a:schemeClr val="accen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4" name="Google Shape;84;p32"/>
          <p:cNvSpPr/>
          <p:nvPr/>
        </p:nvSpPr>
        <p:spPr>
          <a:xfrm>
            <a:off x="716436" y="5001993"/>
            <a:ext cx="3802003" cy="1443111"/>
          </a:xfrm>
          <a:custGeom>
            <a:avLst/>
            <a:gdLst/>
            <a:ahLst/>
            <a:cxnLst/>
            <a:rect l="l" t="t" r="r" b="b"/>
            <a:pathLst>
              <a:path w="5760" h="528" extrusionOk="0">
                <a:moveTo>
                  <a:pt x="-329" y="347"/>
                </a:moveTo>
                <a:lnTo>
                  <a:pt x="7156" y="682"/>
                </a:lnTo>
                <a:lnTo>
                  <a:pt x="5229" y="682"/>
                </a:lnTo>
                <a:lnTo>
                  <a:pt x="-328" y="345"/>
                </a:lnTo>
              </a:path>
            </a:pathLst>
          </a:custGeom>
          <a:solidFill>
            <a:srgbClr val="9CCADC">
              <a:alpha val="40000"/>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Lucida Sans"/>
              <a:ea typeface="Lucida Sans"/>
              <a:cs typeface="Lucida Sans"/>
              <a:sym typeface="Lucida Sans"/>
            </a:endParaRPr>
          </a:p>
        </p:txBody>
      </p:sp>
      <p:sp>
        <p:nvSpPr>
          <p:cNvPr id="85" name="Google Shape;85;p32"/>
          <p:cNvSpPr/>
          <p:nvPr/>
        </p:nvSpPr>
        <p:spPr>
          <a:xfrm>
            <a:off x="-53561" y="5785023"/>
            <a:ext cx="3802003" cy="838200"/>
          </a:xfrm>
          <a:custGeom>
            <a:avLst/>
            <a:gdLst/>
            <a:ahLst/>
            <a:cxnLst/>
            <a:rect l="l" t="t" r="r" b="b"/>
            <a:pathLst>
              <a:path w="5760" h="528" extrusionOk="0">
                <a:moveTo>
                  <a:pt x="817" y="97"/>
                </a:moveTo>
                <a:lnTo>
                  <a:pt x="6408" y="682"/>
                </a:lnTo>
                <a:lnTo>
                  <a:pt x="5232" y="685"/>
                </a:lnTo>
                <a:lnTo>
                  <a:pt x="829" y="101"/>
                </a:lnTo>
              </a:path>
            </a:pathLst>
          </a:custGeom>
          <a:solidFill>
            <a:srgbClr val="000000"/>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Lucida Sans"/>
              <a:ea typeface="Lucida Sans"/>
              <a:cs typeface="Lucida Sans"/>
              <a:sym typeface="Lucida Sans"/>
            </a:endParaRPr>
          </a:p>
        </p:txBody>
      </p:sp>
      <p:sp>
        <p:nvSpPr>
          <p:cNvPr id="86" name="Google Shape;86;p32"/>
          <p:cNvSpPr/>
          <p:nvPr/>
        </p:nvSpPr>
        <p:spPr>
          <a:xfrm>
            <a:off x="-6042" y="5791253"/>
            <a:ext cx="3402314" cy="1080868"/>
          </a:xfrm>
          <a:prstGeom prst="rtTriangle">
            <a:avLst/>
          </a:prstGeom>
          <a:blipFill rotWithShape="1">
            <a:blip r:embed="rId2">
              <a:alphaModFix amt="50000"/>
            </a:blip>
            <a:tile tx="0" ty="0" sx="50000" sy="50000" flip="none" algn="t"/>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ucida Sans"/>
              <a:ea typeface="Lucida Sans"/>
              <a:cs typeface="Lucida Sans"/>
              <a:sym typeface="Lucida Sans"/>
            </a:endParaRPr>
          </a:p>
        </p:txBody>
      </p:sp>
      <p:cxnSp>
        <p:nvCxnSpPr>
          <p:cNvPr id="87" name="Google Shape;87;p32"/>
          <p:cNvCxnSpPr/>
          <p:nvPr/>
        </p:nvCxnSpPr>
        <p:spPr>
          <a:xfrm>
            <a:off x="-9237" y="5787738"/>
            <a:ext cx="3405509" cy="1084383"/>
          </a:xfrm>
          <a:prstGeom prst="straightConnector1">
            <a:avLst/>
          </a:prstGeom>
          <a:noFill/>
          <a:ln w="12050" cap="flat" cmpd="sng">
            <a:solidFill>
              <a:srgbClr val="93C5D8"/>
            </a:solidFill>
            <a:prstDash val="solid"/>
            <a:miter lim="800000"/>
            <a:headEnd type="none" w="sm" len="sm"/>
            <a:tailEnd type="none" w="sm" len="sm"/>
          </a:ln>
        </p:spPr>
      </p:cxnSp>
      <p:sp>
        <p:nvSpPr>
          <p:cNvPr id="88" name="Google Shape;88;p32"/>
          <p:cNvSpPr/>
          <p:nvPr/>
        </p:nvSpPr>
        <p:spPr>
          <a:xfrm>
            <a:off x="8664112" y="4988440"/>
            <a:ext cx="182880" cy="228600"/>
          </a:xfrm>
          <a:prstGeom prst="chevron">
            <a:avLst>
              <a:gd name="adj" fmla="val 50000"/>
            </a:avLst>
          </a:prstGeom>
          <a:gradFill>
            <a:gsLst>
              <a:gs pos="0">
                <a:srgbClr val="1488A5"/>
              </a:gs>
              <a:gs pos="72000">
                <a:srgbClr val="4DB7DA"/>
              </a:gs>
              <a:gs pos="100000">
                <a:srgbClr val="7CC2DD"/>
              </a:gs>
            </a:gsLst>
            <a:lin ang="16200000" scaled="0"/>
          </a:gradFill>
          <a:ln w="9525" cap="rnd" cmpd="sng">
            <a:solidFill>
              <a:srgbClr val="20768B"/>
            </a:solidFill>
            <a:prstDash val="solid"/>
            <a:round/>
            <a:headEnd type="none" w="sm" len="sm"/>
            <a:tailEnd type="none" w="sm" len="sm"/>
          </a:ln>
          <a:effectLst>
            <a:outerShdw blurRad="50800" dist="25400" dir="5400000">
              <a:srgbClr val="000000">
                <a:alpha val="45882"/>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lt1"/>
              </a:solidFill>
              <a:latin typeface="Lucida Sans"/>
              <a:ea typeface="Lucida Sans"/>
              <a:cs typeface="Lucida Sans"/>
              <a:sym typeface="Lucida Sans"/>
            </a:endParaRPr>
          </a:p>
        </p:txBody>
      </p:sp>
      <p:sp>
        <p:nvSpPr>
          <p:cNvPr id="89" name="Google Shape;89;p32"/>
          <p:cNvSpPr/>
          <p:nvPr/>
        </p:nvSpPr>
        <p:spPr>
          <a:xfrm>
            <a:off x="8477696" y="4988440"/>
            <a:ext cx="182880" cy="228600"/>
          </a:xfrm>
          <a:prstGeom prst="chevron">
            <a:avLst>
              <a:gd name="adj" fmla="val 50000"/>
            </a:avLst>
          </a:prstGeom>
          <a:gradFill>
            <a:gsLst>
              <a:gs pos="0">
                <a:srgbClr val="1488A5"/>
              </a:gs>
              <a:gs pos="72000">
                <a:srgbClr val="4DB7DA"/>
              </a:gs>
              <a:gs pos="100000">
                <a:srgbClr val="7CC2DD"/>
              </a:gs>
            </a:gsLst>
            <a:lin ang="16200000" scaled="0"/>
          </a:gradFill>
          <a:ln w="9525" cap="rnd" cmpd="sng">
            <a:solidFill>
              <a:srgbClr val="20768B"/>
            </a:solidFill>
            <a:prstDash val="solid"/>
            <a:round/>
            <a:headEnd type="none" w="sm" len="sm"/>
            <a:tailEnd type="none" w="sm" len="sm"/>
          </a:ln>
          <a:effectLst>
            <a:outerShdw blurRad="50800" dist="25400" dir="5400000">
              <a:srgbClr val="000000">
                <a:alpha val="45882"/>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lt1"/>
              </a:solidFill>
              <a:latin typeface="Lucida Sans"/>
              <a:ea typeface="Lucida Sans"/>
              <a:cs typeface="Lucida Sans"/>
              <a:sym typeface="Lucida San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90"/>
        <p:cNvGrpSpPr/>
        <p:nvPr/>
      </p:nvGrpSpPr>
      <p:grpSpPr>
        <a:xfrm>
          <a:off x="0" y="0"/>
          <a:ext cx="0" cy="0"/>
          <a:chOff x="0" y="0"/>
          <a:chExt cx="0" cy="0"/>
        </a:xfrm>
      </p:grpSpPr>
      <p:sp>
        <p:nvSpPr>
          <p:cNvPr id="91" name="Google Shape;91;p3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2" name="Google Shape;92;p33"/>
          <p:cNvSpPr txBox="1">
            <a:spLocks noGrp="1"/>
          </p:cNvSpPr>
          <p:nvPr>
            <p:ph type="body" idx="1"/>
          </p:nvPr>
        </p:nvSpPr>
        <p:spPr>
          <a:xfrm rot="5400000">
            <a:off x="2378965" y="-440435"/>
            <a:ext cx="4386071" cy="8229600"/>
          </a:xfrm>
          <a:prstGeom prst="rect">
            <a:avLst/>
          </a:prstGeom>
          <a:noFill/>
          <a:ln>
            <a:noFill/>
          </a:ln>
        </p:spPr>
        <p:txBody>
          <a:bodyPr spcFirstLastPara="1" wrap="square" lIns="91425" tIns="45700" rIns="91425" bIns="45700" anchor="t" anchorCtr="0">
            <a:normAutofit/>
          </a:bodyPr>
          <a:lstStyle>
            <a:lvl1pPr marL="457200" lvl="0" indent="-306324" algn="l">
              <a:spcBef>
                <a:spcPts val="400"/>
              </a:spcBef>
              <a:spcAft>
                <a:spcPts val="0"/>
              </a:spcAft>
              <a:buSzPts val="1224"/>
              <a:buChar char="🞂"/>
              <a:defRPr/>
            </a:lvl1pPr>
            <a:lvl2pPr marL="914400" lvl="1" indent="-342900" algn="l">
              <a:spcBef>
                <a:spcPts val="324"/>
              </a:spcBef>
              <a:spcAft>
                <a:spcPts val="0"/>
              </a:spcAft>
              <a:buSzPts val="1800"/>
              <a:buChar char="◦"/>
              <a:defRPr/>
            </a:lvl2pPr>
            <a:lvl3pPr marL="1371600" lvl="2" indent="-342900" algn="l">
              <a:spcBef>
                <a:spcPts val="350"/>
              </a:spcBef>
              <a:spcAft>
                <a:spcPts val="0"/>
              </a:spcAft>
              <a:buSzPts val="1800"/>
              <a:buChar char="●"/>
              <a:defRPr/>
            </a:lvl3pPr>
            <a:lvl4pPr marL="1828800" lvl="3" indent="-342900" algn="l">
              <a:spcBef>
                <a:spcPts val="350"/>
              </a:spcBef>
              <a:spcAft>
                <a:spcPts val="0"/>
              </a:spcAft>
              <a:buSzPts val="1800"/>
              <a:buChar char="●"/>
              <a:defRPr/>
            </a:lvl4pPr>
            <a:lvl5pPr marL="2286000" lvl="4" indent="-342900" algn="l">
              <a:spcBef>
                <a:spcPts val="350"/>
              </a:spcBef>
              <a:spcAft>
                <a:spcPts val="0"/>
              </a:spcAft>
              <a:buSzPts val="1800"/>
              <a:buChar char="●"/>
              <a:defRPr/>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93" name="Google Shape;93;p33"/>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33"/>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33"/>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6"/>
        <p:cNvGrpSpPr/>
        <p:nvPr/>
      </p:nvGrpSpPr>
      <p:grpSpPr>
        <a:xfrm>
          <a:off x="0" y="0"/>
          <a:ext cx="0" cy="0"/>
          <a:chOff x="0" y="0"/>
          <a:chExt cx="0" cy="0"/>
        </a:xfrm>
      </p:grpSpPr>
      <p:sp>
        <p:nvSpPr>
          <p:cNvPr id="97" name="Google Shape;97;p34"/>
          <p:cNvSpPr txBox="1">
            <a:spLocks noGrp="1"/>
          </p:cNvSpPr>
          <p:nvPr>
            <p:ph type="title"/>
          </p:nvPr>
        </p:nvSpPr>
        <p:spPr>
          <a:xfrm rot="5400000">
            <a:off x="4936367" y="2182286"/>
            <a:ext cx="5592761" cy="177747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8" name="Google Shape;98;p34"/>
          <p:cNvSpPr txBox="1">
            <a:spLocks noGrp="1"/>
          </p:cNvSpPr>
          <p:nvPr>
            <p:ph type="body" idx="1"/>
          </p:nvPr>
        </p:nvSpPr>
        <p:spPr>
          <a:xfrm rot="5400000">
            <a:off x="823120" y="-91279"/>
            <a:ext cx="5592760" cy="6324600"/>
          </a:xfrm>
          <a:prstGeom prst="rect">
            <a:avLst/>
          </a:prstGeom>
          <a:noFill/>
          <a:ln>
            <a:noFill/>
          </a:ln>
        </p:spPr>
        <p:txBody>
          <a:bodyPr spcFirstLastPara="1" wrap="square" lIns="91425" tIns="45700" rIns="91425" bIns="45700" anchor="t" anchorCtr="0">
            <a:normAutofit/>
          </a:bodyPr>
          <a:lstStyle>
            <a:lvl1pPr marL="457200" lvl="0" indent="-306324" algn="l">
              <a:spcBef>
                <a:spcPts val="400"/>
              </a:spcBef>
              <a:spcAft>
                <a:spcPts val="0"/>
              </a:spcAft>
              <a:buSzPts val="1224"/>
              <a:buChar char="🞂"/>
              <a:defRPr/>
            </a:lvl1pPr>
            <a:lvl2pPr marL="914400" lvl="1" indent="-342900" algn="l">
              <a:spcBef>
                <a:spcPts val="324"/>
              </a:spcBef>
              <a:spcAft>
                <a:spcPts val="0"/>
              </a:spcAft>
              <a:buSzPts val="1800"/>
              <a:buChar char="◦"/>
              <a:defRPr/>
            </a:lvl2pPr>
            <a:lvl3pPr marL="1371600" lvl="2" indent="-342900" algn="l">
              <a:spcBef>
                <a:spcPts val="350"/>
              </a:spcBef>
              <a:spcAft>
                <a:spcPts val="0"/>
              </a:spcAft>
              <a:buSzPts val="1800"/>
              <a:buChar char="●"/>
              <a:defRPr/>
            </a:lvl3pPr>
            <a:lvl4pPr marL="1828800" lvl="3" indent="-342900" algn="l">
              <a:spcBef>
                <a:spcPts val="350"/>
              </a:spcBef>
              <a:spcAft>
                <a:spcPts val="0"/>
              </a:spcAft>
              <a:buSzPts val="1800"/>
              <a:buChar char="●"/>
              <a:defRPr/>
            </a:lvl4pPr>
            <a:lvl5pPr marL="2286000" lvl="4" indent="-342900" algn="l">
              <a:spcBef>
                <a:spcPts val="350"/>
              </a:spcBef>
              <a:spcAft>
                <a:spcPts val="0"/>
              </a:spcAft>
              <a:buSzPts val="1800"/>
              <a:buChar char="●"/>
              <a:defRPr/>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99" name="Google Shape;99;p34"/>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34"/>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34"/>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23"/>
          <p:cNvSpPr/>
          <p:nvPr/>
        </p:nvSpPr>
        <p:spPr>
          <a:xfrm>
            <a:off x="716436" y="5001993"/>
            <a:ext cx="3802003" cy="1443111"/>
          </a:xfrm>
          <a:custGeom>
            <a:avLst/>
            <a:gdLst/>
            <a:ahLst/>
            <a:cxnLst/>
            <a:rect l="l" t="t" r="r" b="b"/>
            <a:pathLst>
              <a:path w="5760" h="528" extrusionOk="0">
                <a:moveTo>
                  <a:pt x="-329" y="347"/>
                </a:moveTo>
                <a:lnTo>
                  <a:pt x="7156" y="682"/>
                </a:lnTo>
                <a:lnTo>
                  <a:pt x="5229" y="682"/>
                </a:lnTo>
                <a:lnTo>
                  <a:pt x="-328" y="345"/>
                </a:lnTo>
              </a:path>
            </a:pathLst>
          </a:custGeom>
          <a:solidFill>
            <a:srgbClr val="9CCADC">
              <a:alpha val="40000"/>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Lucida Sans"/>
              <a:ea typeface="Lucida Sans"/>
              <a:cs typeface="Lucida Sans"/>
              <a:sym typeface="Lucida Sans"/>
            </a:endParaRPr>
          </a:p>
        </p:txBody>
      </p:sp>
      <p:sp>
        <p:nvSpPr>
          <p:cNvPr id="11" name="Google Shape;11;p23"/>
          <p:cNvSpPr/>
          <p:nvPr/>
        </p:nvSpPr>
        <p:spPr>
          <a:xfrm>
            <a:off x="-53561" y="5785023"/>
            <a:ext cx="3802003" cy="838200"/>
          </a:xfrm>
          <a:custGeom>
            <a:avLst/>
            <a:gdLst/>
            <a:ahLst/>
            <a:cxnLst/>
            <a:rect l="l" t="t" r="r" b="b"/>
            <a:pathLst>
              <a:path w="5760" h="528" extrusionOk="0">
                <a:moveTo>
                  <a:pt x="817" y="97"/>
                </a:moveTo>
                <a:lnTo>
                  <a:pt x="6408" y="682"/>
                </a:lnTo>
                <a:lnTo>
                  <a:pt x="5232" y="685"/>
                </a:lnTo>
                <a:lnTo>
                  <a:pt x="829" y="101"/>
                </a:lnTo>
              </a:path>
            </a:pathLst>
          </a:custGeom>
          <a:solidFill>
            <a:srgbClr val="000000"/>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Lucida Sans"/>
              <a:ea typeface="Lucida Sans"/>
              <a:cs typeface="Lucida Sans"/>
              <a:sym typeface="Lucida Sans"/>
            </a:endParaRPr>
          </a:p>
        </p:txBody>
      </p:sp>
      <p:sp>
        <p:nvSpPr>
          <p:cNvPr id="12" name="Google Shape;12;p23"/>
          <p:cNvSpPr/>
          <p:nvPr/>
        </p:nvSpPr>
        <p:spPr>
          <a:xfrm>
            <a:off x="-6042" y="5791253"/>
            <a:ext cx="3402314" cy="1080868"/>
          </a:xfrm>
          <a:prstGeom prst="rtTriangle">
            <a:avLst/>
          </a:prstGeom>
          <a:blipFill rotWithShape="1">
            <a:blip r:embed="rId13">
              <a:alphaModFix amt="50000"/>
            </a:blip>
            <a:tile tx="0" ty="0" sx="50000" sy="50000" flip="none" algn="t"/>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ucida Sans"/>
              <a:ea typeface="Lucida Sans"/>
              <a:cs typeface="Lucida Sans"/>
              <a:sym typeface="Lucida Sans"/>
            </a:endParaRPr>
          </a:p>
        </p:txBody>
      </p:sp>
      <p:cxnSp>
        <p:nvCxnSpPr>
          <p:cNvPr id="13" name="Google Shape;13;p23"/>
          <p:cNvCxnSpPr/>
          <p:nvPr/>
        </p:nvCxnSpPr>
        <p:spPr>
          <a:xfrm>
            <a:off x="-9237" y="5787738"/>
            <a:ext cx="3405509" cy="1084383"/>
          </a:xfrm>
          <a:prstGeom prst="straightConnector1">
            <a:avLst/>
          </a:prstGeom>
          <a:noFill/>
          <a:ln w="12050" cap="flat" cmpd="sng">
            <a:solidFill>
              <a:srgbClr val="93C5D8"/>
            </a:solidFill>
            <a:prstDash val="solid"/>
            <a:miter lim="800000"/>
            <a:headEnd type="none" w="sm" len="sm"/>
            <a:tailEnd type="none" w="sm" len="sm"/>
          </a:ln>
        </p:spPr>
      </p:cxnSp>
      <p:sp>
        <p:nvSpPr>
          <p:cNvPr id="14" name="Google Shape;14;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l" rtl="0">
              <a:spcBef>
                <a:spcPts val="0"/>
              </a:spcBef>
              <a:spcAft>
                <a:spcPts val="0"/>
              </a:spcAft>
              <a:buClr>
                <a:schemeClr val="dk2"/>
              </a:buClr>
              <a:buSzPts val="4100"/>
              <a:buFont typeface="Lucida Sans"/>
              <a:buNone/>
              <a:defRPr sz="4100" b="1" i="0" u="none" strike="noStrike" cap="none">
                <a:solidFill>
                  <a:schemeClr val="dk2"/>
                </a:solidFill>
                <a:latin typeface="Lucida Sans"/>
                <a:ea typeface="Lucida Sans"/>
                <a:cs typeface="Lucida Sans"/>
                <a:sym typeface="Lucida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5" name="Google Shape;15;p23"/>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lvl1pPr marL="457200" marR="0" lvl="0" indent="-345186" algn="l" rtl="0">
              <a:spcBef>
                <a:spcPts val="400"/>
              </a:spcBef>
              <a:spcAft>
                <a:spcPts val="0"/>
              </a:spcAft>
              <a:buClr>
                <a:schemeClr val="accent1"/>
              </a:buClr>
              <a:buSzPts val="1836"/>
              <a:buFont typeface="Noto Sans Symbols"/>
              <a:buChar char="🞂"/>
              <a:defRPr sz="2700" b="0" i="0" u="none" strike="noStrike" cap="none">
                <a:solidFill>
                  <a:schemeClr val="dk1"/>
                </a:solidFill>
                <a:latin typeface="Lucida Sans"/>
                <a:ea typeface="Lucida Sans"/>
                <a:cs typeface="Lucida Sans"/>
                <a:sym typeface="Lucida Sans"/>
              </a:defRPr>
            </a:lvl1pPr>
            <a:lvl2pPr marL="914400" marR="0" lvl="1" indent="-374650" algn="l" rtl="0">
              <a:spcBef>
                <a:spcPts val="324"/>
              </a:spcBef>
              <a:spcAft>
                <a:spcPts val="0"/>
              </a:spcAft>
              <a:buClr>
                <a:schemeClr val="accent1"/>
              </a:buClr>
              <a:buSzPts val="2300"/>
              <a:buFont typeface="Verdana"/>
              <a:buChar char="◦"/>
              <a:defRPr sz="2300" b="0" i="0" u="none" strike="noStrike" cap="none">
                <a:solidFill>
                  <a:schemeClr val="dk1"/>
                </a:solidFill>
                <a:latin typeface="Lucida Sans"/>
                <a:ea typeface="Lucida Sans"/>
                <a:cs typeface="Lucida Sans"/>
                <a:sym typeface="Lucida Sans"/>
              </a:defRPr>
            </a:lvl2pPr>
            <a:lvl3pPr marL="1371600" marR="0" lvl="2" indent="-361950" algn="l" rtl="0">
              <a:spcBef>
                <a:spcPts val="350"/>
              </a:spcBef>
              <a:spcAft>
                <a:spcPts val="0"/>
              </a:spcAft>
              <a:buClr>
                <a:schemeClr val="accent2"/>
              </a:buClr>
              <a:buSzPts val="2100"/>
              <a:buFont typeface="Noto Sans Symbols"/>
              <a:buChar char="●"/>
              <a:defRPr sz="2100" b="0" i="0" u="none" strike="noStrike" cap="none">
                <a:solidFill>
                  <a:schemeClr val="dk1"/>
                </a:solidFill>
                <a:latin typeface="Lucida Sans"/>
                <a:ea typeface="Lucida Sans"/>
                <a:cs typeface="Lucida Sans"/>
                <a:sym typeface="Lucida Sans"/>
              </a:defRPr>
            </a:lvl3pPr>
            <a:lvl4pPr marL="1828800" marR="0" lvl="3" indent="-349250" algn="l" rtl="0">
              <a:spcBef>
                <a:spcPts val="350"/>
              </a:spcBef>
              <a:spcAft>
                <a:spcPts val="0"/>
              </a:spcAft>
              <a:buClr>
                <a:schemeClr val="accent2"/>
              </a:buClr>
              <a:buSzPts val="1900"/>
              <a:buFont typeface="Noto Sans Symbols"/>
              <a:buChar char="●"/>
              <a:defRPr sz="1900" b="0" i="0" u="none" strike="noStrike" cap="none">
                <a:solidFill>
                  <a:schemeClr val="dk1"/>
                </a:solidFill>
                <a:latin typeface="Lucida Sans"/>
                <a:ea typeface="Lucida Sans"/>
                <a:cs typeface="Lucida Sans"/>
                <a:sym typeface="Lucida Sans"/>
              </a:defRPr>
            </a:lvl4pPr>
            <a:lvl5pPr marL="2286000" marR="0" lvl="4" indent="-342900" algn="l" rtl="0">
              <a:spcBef>
                <a:spcPts val="350"/>
              </a:spcBef>
              <a:spcAft>
                <a:spcPts val="0"/>
              </a:spcAft>
              <a:buClr>
                <a:schemeClr val="accent2"/>
              </a:buClr>
              <a:buSzPts val="1800"/>
              <a:buFont typeface="Noto Sans Symbols"/>
              <a:buChar char="●"/>
              <a:defRPr sz="1800" b="0" i="0" u="none" strike="noStrike" cap="none">
                <a:solidFill>
                  <a:schemeClr val="dk1"/>
                </a:solidFill>
                <a:latin typeface="Lucida Sans"/>
                <a:ea typeface="Lucida Sans"/>
                <a:cs typeface="Lucida Sans"/>
                <a:sym typeface="Lucida Sans"/>
              </a:defRPr>
            </a:lvl5pPr>
            <a:lvl6pPr marL="2743200" marR="0" lvl="5" indent="-342900" algn="l" rtl="0">
              <a:spcBef>
                <a:spcPts val="350"/>
              </a:spcBef>
              <a:spcAft>
                <a:spcPts val="0"/>
              </a:spcAft>
              <a:buClr>
                <a:schemeClr val="accent3"/>
              </a:buClr>
              <a:buSzPts val="1800"/>
              <a:buFont typeface="Noto Sans Symbols"/>
              <a:buChar char="■"/>
              <a:defRPr sz="1800" b="0" i="0" u="none" strike="noStrike" cap="none">
                <a:solidFill>
                  <a:schemeClr val="dk1"/>
                </a:solidFill>
                <a:latin typeface="Lucida Sans"/>
                <a:ea typeface="Lucida Sans"/>
                <a:cs typeface="Lucida Sans"/>
                <a:sym typeface="Lucida Sans"/>
              </a:defRPr>
            </a:lvl6pPr>
            <a:lvl7pPr marL="3200400" marR="0" lvl="6" indent="-330200" algn="l" rtl="0">
              <a:spcBef>
                <a:spcPts val="350"/>
              </a:spcBef>
              <a:spcAft>
                <a:spcPts val="0"/>
              </a:spcAft>
              <a:buClr>
                <a:schemeClr val="accent3"/>
              </a:buClr>
              <a:buSzPts val="1600"/>
              <a:buFont typeface="Noto Sans Symbols"/>
              <a:buChar char="■"/>
              <a:defRPr sz="1600" b="0" i="0" u="none" strike="noStrike" cap="none">
                <a:solidFill>
                  <a:schemeClr val="dk1"/>
                </a:solidFill>
                <a:latin typeface="Lucida Sans"/>
                <a:ea typeface="Lucida Sans"/>
                <a:cs typeface="Lucida Sans"/>
                <a:sym typeface="Lucida Sans"/>
              </a:defRPr>
            </a:lvl7pPr>
            <a:lvl8pPr marL="3657600" marR="0" lvl="7" indent="-330200" algn="l" rtl="0">
              <a:spcBef>
                <a:spcPts val="350"/>
              </a:spcBef>
              <a:spcAft>
                <a:spcPts val="0"/>
              </a:spcAft>
              <a:buClr>
                <a:schemeClr val="accent3"/>
              </a:buClr>
              <a:buSzPts val="1600"/>
              <a:buFont typeface="Noto Sans Symbols"/>
              <a:buChar char="■"/>
              <a:defRPr sz="1600" b="0" i="0" u="none" strike="noStrike" cap="none">
                <a:solidFill>
                  <a:schemeClr val="dk1"/>
                </a:solidFill>
                <a:latin typeface="Lucida Sans"/>
                <a:ea typeface="Lucida Sans"/>
                <a:cs typeface="Lucida Sans"/>
                <a:sym typeface="Lucida Sans"/>
              </a:defRPr>
            </a:lvl8pPr>
            <a:lvl9pPr marL="4114800" marR="0" lvl="8" indent="-330200" algn="l" rtl="0">
              <a:spcBef>
                <a:spcPts val="350"/>
              </a:spcBef>
              <a:spcAft>
                <a:spcPts val="0"/>
              </a:spcAft>
              <a:buClr>
                <a:schemeClr val="accent3"/>
              </a:buClr>
              <a:buSzPts val="1600"/>
              <a:buFont typeface="Noto Sans Symbols"/>
              <a:buChar char="■"/>
              <a:defRPr sz="1600" b="0" i="0" u="none" strike="noStrike" cap="none">
                <a:solidFill>
                  <a:schemeClr val="dk1"/>
                </a:solidFill>
                <a:latin typeface="Lucida Sans"/>
                <a:ea typeface="Lucida Sans"/>
                <a:cs typeface="Lucida Sans"/>
                <a:sym typeface="Lucida Sans"/>
              </a:defRPr>
            </a:lvl9pPr>
          </a:lstStyle>
          <a:p>
            <a:endParaRPr/>
          </a:p>
        </p:txBody>
      </p:sp>
      <p:sp>
        <p:nvSpPr>
          <p:cNvPr id="16" name="Google Shape;16;p23"/>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000">
                <a:solidFill>
                  <a:schemeClr val="dk1"/>
                </a:solidFill>
                <a:latin typeface="Lucida Sans"/>
                <a:ea typeface="Lucida Sans"/>
                <a:cs typeface="Lucida Sans"/>
                <a:sym typeface="Lucida Sans"/>
              </a:defRPr>
            </a:lvl1pPr>
            <a:lvl2pPr marR="0" lvl="1"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2pPr>
            <a:lvl3pPr marR="0" lvl="2"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3pPr>
            <a:lvl4pPr marR="0" lvl="3"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4pPr>
            <a:lvl5pPr marR="0" lvl="4"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5pPr>
            <a:lvl6pPr marR="0" lvl="5"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6pPr>
            <a:lvl7pPr marR="0" lvl="6"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7pPr>
            <a:lvl8pPr marR="0" lvl="7"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8pPr>
            <a:lvl9pPr marR="0" lvl="8"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9pPr>
          </a:lstStyle>
          <a:p>
            <a:endParaRPr/>
          </a:p>
        </p:txBody>
      </p:sp>
      <p:sp>
        <p:nvSpPr>
          <p:cNvPr id="17" name="Google Shape;17;p23"/>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marR="0" lvl="0" algn="r" rtl="0">
              <a:spcBef>
                <a:spcPts val="0"/>
              </a:spcBef>
              <a:spcAft>
                <a:spcPts val="0"/>
              </a:spcAft>
              <a:buSzPts val="1400"/>
              <a:buNone/>
              <a:defRPr sz="1000">
                <a:solidFill>
                  <a:schemeClr val="dk1"/>
                </a:solidFill>
                <a:latin typeface="Lucida Sans"/>
                <a:ea typeface="Lucida Sans"/>
                <a:cs typeface="Lucida Sans"/>
                <a:sym typeface="Lucida Sans"/>
              </a:defRPr>
            </a:lvl1pPr>
            <a:lvl2pPr marR="0" lvl="1"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2pPr>
            <a:lvl3pPr marR="0" lvl="2"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3pPr>
            <a:lvl4pPr marR="0" lvl="3"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4pPr>
            <a:lvl5pPr marR="0" lvl="4"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5pPr>
            <a:lvl6pPr marR="0" lvl="5"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6pPr>
            <a:lvl7pPr marR="0" lvl="6"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7pPr>
            <a:lvl8pPr marR="0" lvl="7"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8pPr>
            <a:lvl9pPr marR="0" lvl="8"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9pPr>
          </a:lstStyle>
          <a:p>
            <a:endParaRPr/>
          </a:p>
        </p:txBody>
      </p:sp>
      <p:sp>
        <p:nvSpPr>
          <p:cNvPr id="18" name="Google Shape;18;p23"/>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rtl="0">
              <a:spcBef>
                <a:spcPts val="0"/>
              </a:spcBef>
              <a:buNone/>
              <a:defRPr sz="1000" b="0" u="none">
                <a:solidFill>
                  <a:schemeClr val="dk1"/>
                </a:solidFill>
                <a:latin typeface="Lucida Sans"/>
                <a:ea typeface="Lucida Sans"/>
                <a:cs typeface="Lucida Sans"/>
                <a:sym typeface="Lucida Sans"/>
              </a:defRPr>
            </a:lvl1pPr>
            <a:lvl2pPr marL="0" marR="0" lvl="1" indent="0" algn="r" rtl="0">
              <a:spcBef>
                <a:spcPts val="0"/>
              </a:spcBef>
              <a:buNone/>
              <a:defRPr sz="1000" b="0" u="none">
                <a:solidFill>
                  <a:schemeClr val="dk1"/>
                </a:solidFill>
                <a:latin typeface="Lucida Sans"/>
                <a:ea typeface="Lucida Sans"/>
                <a:cs typeface="Lucida Sans"/>
                <a:sym typeface="Lucida Sans"/>
              </a:defRPr>
            </a:lvl2pPr>
            <a:lvl3pPr marL="0" marR="0" lvl="2" indent="0" algn="r" rtl="0">
              <a:spcBef>
                <a:spcPts val="0"/>
              </a:spcBef>
              <a:buNone/>
              <a:defRPr sz="1000" b="0" u="none">
                <a:solidFill>
                  <a:schemeClr val="dk1"/>
                </a:solidFill>
                <a:latin typeface="Lucida Sans"/>
                <a:ea typeface="Lucida Sans"/>
                <a:cs typeface="Lucida Sans"/>
                <a:sym typeface="Lucida Sans"/>
              </a:defRPr>
            </a:lvl3pPr>
            <a:lvl4pPr marL="0" marR="0" lvl="3" indent="0" algn="r" rtl="0">
              <a:spcBef>
                <a:spcPts val="0"/>
              </a:spcBef>
              <a:buNone/>
              <a:defRPr sz="1000" b="0" u="none">
                <a:solidFill>
                  <a:schemeClr val="dk1"/>
                </a:solidFill>
                <a:latin typeface="Lucida Sans"/>
                <a:ea typeface="Lucida Sans"/>
                <a:cs typeface="Lucida Sans"/>
                <a:sym typeface="Lucida Sans"/>
              </a:defRPr>
            </a:lvl4pPr>
            <a:lvl5pPr marL="0" marR="0" lvl="4" indent="0" algn="r" rtl="0">
              <a:spcBef>
                <a:spcPts val="0"/>
              </a:spcBef>
              <a:buNone/>
              <a:defRPr sz="1000" b="0" u="none">
                <a:solidFill>
                  <a:schemeClr val="dk1"/>
                </a:solidFill>
                <a:latin typeface="Lucida Sans"/>
                <a:ea typeface="Lucida Sans"/>
                <a:cs typeface="Lucida Sans"/>
                <a:sym typeface="Lucida Sans"/>
              </a:defRPr>
            </a:lvl5pPr>
            <a:lvl6pPr marL="0" marR="0" lvl="5" indent="0" algn="r" rtl="0">
              <a:spcBef>
                <a:spcPts val="0"/>
              </a:spcBef>
              <a:buNone/>
              <a:defRPr sz="1000" b="0" u="none">
                <a:solidFill>
                  <a:schemeClr val="dk1"/>
                </a:solidFill>
                <a:latin typeface="Lucida Sans"/>
                <a:ea typeface="Lucida Sans"/>
                <a:cs typeface="Lucida Sans"/>
                <a:sym typeface="Lucida Sans"/>
              </a:defRPr>
            </a:lvl6pPr>
            <a:lvl7pPr marL="0" marR="0" lvl="6" indent="0" algn="r" rtl="0">
              <a:spcBef>
                <a:spcPts val="0"/>
              </a:spcBef>
              <a:buNone/>
              <a:defRPr sz="1000" b="0" u="none">
                <a:solidFill>
                  <a:schemeClr val="dk1"/>
                </a:solidFill>
                <a:latin typeface="Lucida Sans"/>
                <a:ea typeface="Lucida Sans"/>
                <a:cs typeface="Lucida Sans"/>
                <a:sym typeface="Lucida Sans"/>
              </a:defRPr>
            </a:lvl7pPr>
            <a:lvl8pPr marL="0" marR="0" lvl="7" indent="0" algn="r" rtl="0">
              <a:spcBef>
                <a:spcPts val="0"/>
              </a:spcBef>
              <a:buNone/>
              <a:defRPr sz="1000" b="0" u="none">
                <a:solidFill>
                  <a:schemeClr val="dk1"/>
                </a:solidFill>
                <a:latin typeface="Lucida Sans"/>
                <a:ea typeface="Lucida Sans"/>
                <a:cs typeface="Lucida Sans"/>
                <a:sym typeface="Lucida Sans"/>
              </a:defRPr>
            </a:lvl8pPr>
            <a:lvl9pPr marL="0" marR="0" lvl="8" indent="0" algn="r" rtl="0">
              <a:spcBef>
                <a:spcPts val="0"/>
              </a:spcBef>
              <a:buNone/>
              <a:defRPr sz="1000" b="0" u="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8" Type="http://schemas.openxmlformats.org/officeDocument/2006/relationships/hyperlink" Target="https://doi.org/10.1016/j.tranpol.2021.10.023" TargetMode="External"/><Relationship Id="rId13" Type="http://schemas.openxmlformats.org/officeDocument/2006/relationships/hyperlink" Target="https://doi.org/10.1016/S0140-6736(21)01164-8" TargetMode="External"/><Relationship Id="rId3" Type="http://schemas.openxmlformats.org/officeDocument/2006/relationships/hyperlink" Target="https://www.statista.com/statistics/771208/students-convenient-activity-physical-la-france/" TargetMode="External"/><Relationship Id="rId7" Type="http://schemas.openxmlformats.org/officeDocument/2006/relationships/hyperlink" Target="https://doi.org/10.1016/j.procs.2021.01.199" TargetMode="External"/><Relationship Id="rId12" Type="http://schemas.openxmlformats.org/officeDocument/2006/relationships/hyperlink" Target="https://doi.org/10.1002/nop2.275" TargetMode="External"/><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hyperlink" Target="https://doi.org/10.1016/j.matpr.2022.03.264" TargetMode="External"/><Relationship Id="rId11" Type="http://schemas.openxmlformats.org/officeDocument/2006/relationships/hyperlink" Target="https://doi.org/10.1016/j.vaccine.2021.11.074" TargetMode="External"/><Relationship Id="rId5" Type="http://schemas.openxmlformats.org/officeDocument/2006/relationships/hyperlink" Target="https://doi.org/10.1016/j.smhs.2019.08.006" TargetMode="External"/><Relationship Id="rId10" Type="http://schemas.openxmlformats.org/officeDocument/2006/relationships/hyperlink" Target="https://doi.org/10.1016/j.jbusres.2019.07.039" TargetMode="External"/><Relationship Id="rId4" Type="http://schemas.openxmlformats.org/officeDocument/2006/relationships/hyperlink" Target="https://doi.org/10.1016/j.envres.2022.112857" TargetMode="External"/><Relationship Id="rId9" Type="http://schemas.openxmlformats.org/officeDocument/2006/relationships/hyperlink" Target="https://doi.org/10.1016/j.chest.2020.03.010" TargetMode="External"/><Relationship Id="rId14" Type="http://schemas.openxmlformats.org/officeDocument/2006/relationships/hyperlink" Target="https://doi.org/10.1016/j.psychsport.2018.08.011"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pic>
        <p:nvPicPr>
          <p:cNvPr id="106" name="Google Shape;106;p1"/>
          <p:cNvPicPr preferRelativeResize="0">
            <a:picLocks noGrp="1"/>
          </p:cNvPicPr>
          <p:nvPr>
            <p:ph type="body" idx="1"/>
          </p:nvPr>
        </p:nvPicPr>
        <p:blipFill rotWithShape="1">
          <a:blip r:embed="rId3">
            <a:alphaModFix/>
          </a:blip>
          <a:srcRect/>
          <a:stretch/>
        </p:blipFill>
        <p:spPr>
          <a:xfrm>
            <a:off x="1814512" y="2653506"/>
            <a:ext cx="5514975" cy="2181225"/>
          </a:xfrm>
          <a:prstGeom prst="rect">
            <a:avLst/>
          </a:prstGeom>
          <a:noFill/>
          <a:ln>
            <a:noFill/>
          </a:ln>
        </p:spPr>
      </p:pic>
      <p:sp>
        <p:nvSpPr>
          <p:cNvPr id="107" name="Google Shape;107;p1"/>
          <p:cNvSpPr txBox="1">
            <a:spLocks noGrp="1"/>
          </p:cNvSpPr>
          <p:nvPr>
            <p:ph type="title"/>
          </p:nvPr>
        </p:nvSpPr>
        <p:spPr>
          <a:xfrm>
            <a:off x="490251" y="858532"/>
            <a:ext cx="8229600" cy="11430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2"/>
              </a:buClr>
              <a:buSzPts val="2000"/>
              <a:buFont typeface="Times New Roman"/>
              <a:buNone/>
            </a:pPr>
            <a:r>
              <a:rPr lang="en-US" sz="2000" b="1" dirty="0">
                <a:latin typeface="Times New Roman"/>
                <a:ea typeface="Times New Roman"/>
                <a:cs typeface="Times New Roman"/>
                <a:sym typeface="Times New Roman"/>
              </a:rPr>
              <a:t>Prevalence of physical activity among students in a public university</a:t>
            </a:r>
            <a:br>
              <a:rPr lang="en-US" sz="2000" b="1" dirty="0">
                <a:latin typeface="Times New Roman"/>
                <a:ea typeface="Times New Roman"/>
                <a:cs typeface="Times New Roman"/>
                <a:sym typeface="Times New Roman"/>
              </a:rPr>
            </a:br>
            <a:br>
              <a:rPr lang="en-US" sz="2000" dirty="0">
                <a:latin typeface="Times New Roman"/>
                <a:ea typeface="Times New Roman"/>
                <a:cs typeface="Times New Roman"/>
                <a:sym typeface="Times New Roman"/>
              </a:rPr>
            </a:br>
            <a:br>
              <a:rPr lang="en-US" sz="2000" dirty="0">
                <a:latin typeface="Times New Roman"/>
                <a:ea typeface="Times New Roman"/>
                <a:cs typeface="Times New Roman"/>
                <a:sym typeface="Times New Roman"/>
              </a:rPr>
            </a:br>
            <a:endParaRPr sz="2000" dirty="0">
              <a:latin typeface="Times New Roman"/>
              <a:ea typeface="Times New Roman"/>
              <a:cs typeface="Times New Roman"/>
              <a:sym typeface="Times New Roman"/>
            </a:endParaRPr>
          </a:p>
        </p:txBody>
      </p:sp>
      <p:sp>
        <p:nvSpPr>
          <p:cNvPr id="3" name="TextBox 2">
            <a:extLst>
              <a:ext uri="{FF2B5EF4-FFF2-40B4-BE49-F238E27FC236}">
                <a16:creationId xmlns:a16="http://schemas.microsoft.com/office/drawing/2014/main" id="{A9DFF3EF-6711-EE92-8D6B-7F086C0EDBB5}"/>
              </a:ext>
            </a:extLst>
          </p:cNvPr>
          <p:cNvSpPr txBox="1"/>
          <p:nvPr/>
        </p:nvSpPr>
        <p:spPr>
          <a:xfrm>
            <a:off x="1138428" y="1201313"/>
            <a:ext cx="4581144" cy="1600438"/>
          </a:xfrm>
          <a:prstGeom prst="rect">
            <a:avLst/>
          </a:prstGeom>
          <a:noFill/>
        </p:spPr>
        <p:txBody>
          <a:bodyPr wrap="square">
            <a:spAutoFit/>
          </a:bodyPr>
          <a:lstStyle/>
          <a:p>
            <a:r>
              <a:rPr lang="en-US" sz="1400" b="0" dirty="0">
                <a:latin typeface="+mn-lt"/>
                <a:ea typeface="Times New Roman"/>
                <a:cs typeface="Times New Roman"/>
                <a:sym typeface="Times New Roman"/>
              </a:rPr>
              <a:t>Student Name: ALEENA KELVIN</a:t>
            </a:r>
            <a:br>
              <a:rPr lang="en-US" sz="1400" b="0" dirty="0">
                <a:latin typeface="+mn-lt"/>
                <a:ea typeface="Times New Roman"/>
                <a:cs typeface="Times New Roman"/>
                <a:sym typeface="Times New Roman"/>
              </a:rPr>
            </a:br>
            <a:r>
              <a:rPr lang="en-US" sz="1400" b="0" dirty="0">
                <a:latin typeface="+mn-lt"/>
                <a:ea typeface="Times New Roman"/>
                <a:cs typeface="Times New Roman"/>
                <a:sym typeface="Times New Roman"/>
              </a:rPr>
              <a:t>Student ID:2214038</a:t>
            </a:r>
            <a:br>
              <a:rPr lang="en-US" sz="1400" b="0" dirty="0">
                <a:latin typeface="+mn-lt"/>
                <a:ea typeface="Times New Roman"/>
                <a:cs typeface="Times New Roman"/>
                <a:sym typeface="Times New Roman"/>
              </a:rPr>
            </a:br>
            <a:r>
              <a:rPr lang="en-US" sz="1400" b="0" dirty="0">
                <a:latin typeface="+mn-lt"/>
                <a:ea typeface="Times New Roman"/>
                <a:cs typeface="Times New Roman"/>
                <a:sym typeface="Times New Roman"/>
              </a:rPr>
              <a:t>MODULE CODE AND NAME:LCHS7001,PRACTICE BASED RESEARCH</a:t>
            </a:r>
            <a:br>
              <a:rPr lang="en-US" sz="1400" b="0" dirty="0">
                <a:latin typeface="+mn-lt"/>
                <a:ea typeface="Times New Roman"/>
                <a:cs typeface="Times New Roman"/>
                <a:sym typeface="Times New Roman"/>
              </a:rPr>
            </a:br>
            <a:r>
              <a:rPr lang="en-US" sz="1400" b="0" dirty="0">
                <a:latin typeface="+mn-lt"/>
                <a:ea typeface="Times New Roman"/>
                <a:cs typeface="Times New Roman"/>
                <a:sym typeface="Times New Roman"/>
              </a:rPr>
              <a:t>LECTURER’S NAME :Dr. AISHAT  T.BAKRE</a:t>
            </a:r>
            <a:br>
              <a:rPr lang="en-US" sz="1400" b="0" dirty="0">
                <a:latin typeface="+mn-lt"/>
                <a:ea typeface="Times New Roman"/>
                <a:cs typeface="Times New Roman"/>
                <a:sym typeface="Times New Roman"/>
              </a:rPr>
            </a:br>
            <a:r>
              <a:rPr lang="en-US" sz="1400" b="0" dirty="0">
                <a:latin typeface="+mn-lt"/>
                <a:ea typeface="Times New Roman"/>
                <a:cs typeface="Times New Roman"/>
                <a:sym typeface="Times New Roman"/>
              </a:rPr>
              <a:t>INDIVIDUAL PRESENTATION-RESEARCH PROPOSAL</a:t>
            </a:r>
            <a:endParaRPr lang="en-IN"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2"/>
          <p:cNvSpPr txBox="1">
            <a:spLocks noGrp="1"/>
          </p:cNvSpPr>
          <p:nvPr>
            <p:ph type="body" idx="1"/>
          </p:nvPr>
        </p:nvSpPr>
        <p:spPr>
          <a:xfrm>
            <a:off x="416257" y="1299950"/>
            <a:ext cx="8229600" cy="1676400"/>
          </a:xfrm>
          <a:prstGeom prst="rect">
            <a:avLst/>
          </a:prstGeom>
          <a:noFill/>
          <a:ln>
            <a:noFill/>
          </a:ln>
        </p:spPr>
        <p:txBody>
          <a:bodyPr spcFirstLastPara="1" wrap="square" lIns="91425" tIns="45700" rIns="91425" bIns="45700" anchor="t" anchorCtr="0">
            <a:normAutofit/>
          </a:bodyPr>
          <a:lstStyle/>
          <a:p>
            <a:pPr marL="365760" lvl="0" indent="-257524" algn="l" rtl="0">
              <a:spcBef>
                <a:spcPts val="400"/>
              </a:spcBef>
              <a:spcAft>
                <a:spcPts val="0"/>
              </a:spcAft>
              <a:buSzPct val="86239"/>
              <a:buChar char="🞂"/>
            </a:pPr>
            <a:r>
              <a:rPr lang="en-US" sz="1308" dirty="0">
                <a:latin typeface="Times New Roman"/>
                <a:ea typeface="Times New Roman"/>
                <a:cs typeface="Times New Roman"/>
                <a:sym typeface="Times New Roman"/>
              </a:rPr>
              <a:t>Physical activity is very important for achieving health benefits for the heart, body, and mind which is very effective for the students of public universities.</a:t>
            </a:r>
            <a:endParaRPr sz="1308">
              <a:latin typeface="Times New Roman"/>
              <a:ea typeface="Times New Roman"/>
              <a:cs typeface="Times New Roman"/>
              <a:sym typeface="Times New Roman"/>
            </a:endParaRPr>
          </a:p>
          <a:p>
            <a:pPr marL="365760" lvl="0" indent="-251174" algn="l" rtl="0">
              <a:spcBef>
                <a:spcPts val="400"/>
              </a:spcBef>
              <a:spcAft>
                <a:spcPts val="0"/>
              </a:spcAft>
              <a:buSzPct val="68000"/>
              <a:buChar char="🞂"/>
            </a:pPr>
            <a:r>
              <a:rPr lang="en-US" sz="1500" dirty="0">
                <a:latin typeface="Times New Roman"/>
                <a:ea typeface="Times New Roman"/>
                <a:cs typeface="Times New Roman"/>
                <a:sym typeface="Times New Roman"/>
              </a:rPr>
              <a:t>According to the opinion of  </a:t>
            </a:r>
            <a:r>
              <a:rPr lang="en-US" sz="1500" dirty="0" err="1">
                <a:latin typeface="Times New Roman"/>
                <a:ea typeface="Times New Roman"/>
                <a:cs typeface="Times New Roman"/>
                <a:sym typeface="Times New Roman"/>
              </a:rPr>
              <a:t>Squillacioti</a:t>
            </a:r>
            <a:r>
              <a:rPr lang="en-US" sz="1500" dirty="0">
                <a:latin typeface="Times New Roman"/>
                <a:ea typeface="Times New Roman"/>
                <a:cs typeface="Times New Roman"/>
                <a:sym typeface="Times New Roman"/>
              </a:rPr>
              <a:t> </a:t>
            </a:r>
            <a:r>
              <a:rPr lang="en-US" sz="1500" i="1" dirty="0">
                <a:latin typeface="Times New Roman"/>
                <a:ea typeface="Times New Roman"/>
                <a:cs typeface="Times New Roman"/>
                <a:sym typeface="Times New Roman"/>
              </a:rPr>
              <a:t>et al.</a:t>
            </a:r>
            <a:r>
              <a:rPr lang="en-US" sz="1500" dirty="0">
                <a:latin typeface="Times New Roman"/>
                <a:ea typeface="Times New Roman"/>
                <a:cs typeface="Times New Roman"/>
                <a:sym typeface="Times New Roman"/>
              </a:rPr>
              <a:t>  (2022) different kinds of physical activity helps to create a healthy bonding among students.</a:t>
            </a:r>
            <a:endParaRPr/>
          </a:p>
          <a:p>
            <a:pPr marL="365760" lvl="0" indent="-251174" algn="l" rtl="0">
              <a:spcBef>
                <a:spcPts val="400"/>
              </a:spcBef>
              <a:spcAft>
                <a:spcPts val="0"/>
              </a:spcAft>
              <a:buSzPct val="68000"/>
              <a:buChar char="🞂"/>
            </a:pPr>
            <a:r>
              <a:rPr lang="en-US" sz="1500" dirty="0">
                <a:latin typeface="Times New Roman"/>
                <a:ea typeface="Times New Roman"/>
                <a:cs typeface="Times New Roman"/>
                <a:sym typeface="Times New Roman"/>
              </a:rPr>
              <a:t>Different types of outdoor games and other physical activities increase the potential and efficiency of the students of public universities.</a:t>
            </a:r>
            <a:endParaRPr/>
          </a:p>
          <a:p>
            <a:pPr marL="365760" lvl="0" indent="-139446" algn="l" rtl="0">
              <a:spcBef>
                <a:spcPts val="400"/>
              </a:spcBef>
              <a:spcAft>
                <a:spcPts val="0"/>
              </a:spcAft>
              <a:buSzPct val="68000"/>
              <a:buNone/>
            </a:pPr>
            <a:endParaRPr/>
          </a:p>
        </p:txBody>
      </p:sp>
      <p:sp>
        <p:nvSpPr>
          <p:cNvPr id="114" name="Google Shape;114;p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Introduction </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15" name="Google Shape;115;p2"/>
          <p:cNvPicPr preferRelativeResize="0"/>
          <p:nvPr/>
        </p:nvPicPr>
        <p:blipFill rotWithShape="1">
          <a:blip r:embed="rId3">
            <a:alphaModFix/>
          </a:blip>
          <a:srcRect/>
          <a:stretch/>
        </p:blipFill>
        <p:spPr>
          <a:xfrm>
            <a:off x="1066800" y="3352800"/>
            <a:ext cx="7086600" cy="30480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3"/>
          <p:cNvSpPr txBox="1">
            <a:spLocks noGrp="1"/>
          </p:cNvSpPr>
          <p:nvPr>
            <p:ph type="body" idx="1"/>
          </p:nvPr>
        </p:nvSpPr>
        <p:spPr>
          <a:xfrm>
            <a:off x="457200" y="1600201"/>
            <a:ext cx="8229600" cy="1752600"/>
          </a:xfrm>
          <a:prstGeom prst="rect">
            <a:avLst/>
          </a:prstGeom>
          <a:noFill/>
          <a:ln>
            <a:noFill/>
          </a:ln>
        </p:spPr>
        <p:txBody>
          <a:bodyPr spcFirstLastPara="1" wrap="square" lIns="91425" tIns="45700" rIns="91425" bIns="45700" anchor="t" anchorCtr="0">
            <a:normAutofit/>
          </a:bodyPr>
          <a:lstStyle/>
          <a:p>
            <a:pPr marL="365760" lvl="0" indent="-256032" algn="l" rtl="0">
              <a:spcBef>
                <a:spcPts val="0"/>
              </a:spcBef>
              <a:spcAft>
                <a:spcPts val="0"/>
              </a:spcAft>
              <a:buSzPts val="1020"/>
              <a:buChar char="🞂"/>
            </a:pPr>
            <a:r>
              <a:rPr lang="en-US" sz="1500">
                <a:latin typeface="Times New Roman"/>
                <a:ea typeface="Times New Roman"/>
                <a:cs typeface="Times New Roman"/>
                <a:sym typeface="Times New Roman"/>
              </a:rPr>
              <a:t>The proposed research work will describe the importance of different kinds of physical activity for increasing the potential of the students.</a:t>
            </a:r>
            <a:endParaRPr/>
          </a:p>
          <a:p>
            <a:pPr marL="365760" lvl="0" indent="-256032" algn="l" rtl="0">
              <a:spcBef>
                <a:spcPts val="400"/>
              </a:spcBef>
              <a:spcAft>
                <a:spcPts val="0"/>
              </a:spcAft>
              <a:buSzPts val="1020"/>
              <a:buChar char="🞂"/>
            </a:pPr>
            <a:r>
              <a:rPr lang="en-US" sz="1500">
                <a:latin typeface="Times New Roman"/>
                <a:ea typeface="Times New Roman"/>
                <a:cs typeface="Times New Roman"/>
                <a:sym typeface="Times New Roman"/>
              </a:rPr>
              <a:t>According to the opinion of  Biddle</a:t>
            </a:r>
            <a:r>
              <a:rPr lang="en-US" sz="1500" i="1">
                <a:latin typeface="Times New Roman"/>
                <a:ea typeface="Times New Roman"/>
                <a:cs typeface="Times New Roman"/>
                <a:sym typeface="Times New Roman"/>
              </a:rPr>
              <a:t> et al. </a:t>
            </a:r>
            <a:r>
              <a:rPr lang="en-US" sz="1500">
                <a:latin typeface="Times New Roman"/>
                <a:ea typeface="Times New Roman"/>
                <a:cs typeface="Times New Roman"/>
                <a:sym typeface="Times New Roman"/>
              </a:rPr>
              <a:t>(2019) physical activity is very important for creating a healthy bonding among the student of a university</a:t>
            </a:r>
            <a:endParaRPr/>
          </a:p>
          <a:p>
            <a:pPr marL="365760" lvl="0" indent="-256032" algn="l" rtl="0">
              <a:spcBef>
                <a:spcPts val="400"/>
              </a:spcBef>
              <a:spcAft>
                <a:spcPts val="0"/>
              </a:spcAft>
              <a:buSzPts val="1020"/>
              <a:buChar char="🞂"/>
            </a:pPr>
            <a:r>
              <a:rPr lang="en-US" sz="1500">
                <a:latin typeface="Times New Roman"/>
                <a:ea typeface="Times New Roman"/>
                <a:cs typeface="Times New Roman"/>
                <a:sym typeface="Times New Roman"/>
              </a:rPr>
              <a:t>The proposed research will describe physical activity as making the student stronger and it also increasing stamina for better performance. </a:t>
            </a:r>
            <a:endParaRPr/>
          </a:p>
          <a:p>
            <a:pPr marL="365760" lvl="0" indent="-139446" algn="l" rtl="0">
              <a:spcBef>
                <a:spcPts val="400"/>
              </a:spcBef>
              <a:spcAft>
                <a:spcPts val="0"/>
              </a:spcAft>
              <a:buSzPts val="1836"/>
              <a:buNone/>
            </a:pPr>
            <a:endParaRPr/>
          </a:p>
        </p:txBody>
      </p:sp>
      <p:sp>
        <p:nvSpPr>
          <p:cNvPr id="122" name="Google Shape;122;p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Background of the study</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23" name="Google Shape;123;p3"/>
          <p:cNvPicPr preferRelativeResize="0"/>
          <p:nvPr/>
        </p:nvPicPr>
        <p:blipFill rotWithShape="1">
          <a:blip r:embed="rId3">
            <a:alphaModFix/>
          </a:blip>
          <a:srcRect/>
          <a:stretch/>
        </p:blipFill>
        <p:spPr>
          <a:xfrm>
            <a:off x="1524000" y="3200400"/>
            <a:ext cx="6096000" cy="32004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4"/>
          <p:cNvSpPr txBox="1">
            <a:spLocks noGrp="1"/>
          </p:cNvSpPr>
          <p:nvPr>
            <p:ph type="body" idx="1"/>
          </p:nvPr>
        </p:nvSpPr>
        <p:spPr>
          <a:xfrm>
            <a:off x="457200" y="1219200"/>
            <a:ext cx="3609833" cy="4906963"/>
          </a:xfrm>
          <a:prstGeom prst="rect">
            <a:avLst/>
          </a:prstGeom>
          <a:noFill/>
          <a:ln>
            <a:noFill/>
          </a:ln>
        </p:spPr>
        <p:txBody>
          <a:bodyPr spcFirstLastPara="1" wrap="square" lIns="91425" tIns="45700" rIns="91425" bIns="45700" anchor="t" anchorCtr="0">
            <a:normAutofit/>
          </a:bodyPr>
          <a:lstStyle/>
          <a:p>
            <a:pPr marL="365760" lvl="0" indent="-256032" algn="l" rtl="0">
              <a:spcBef>
                <a:spcPts val="0"/>
              </a:spcBef>
              <a:spcAft>
                <a:spcPts val="0"/>
              </a:spcAft>
              <a:buSzPts val="1224"/>
              <a:buChar char="🞂"/>
            </a:pPr>
            <a:r>
              <a:rPr lang="en-US" sz="1800" dirty="0">
                <a:latin typeface="Times New Roman"/>
                <a:ea typeface="Times New Roman"/>
                <a:cs typeface="Times New Roman"/>
                <a:sym typeface="Times New Roman"/>
              </a:rPr>
              <a:t>According to the graph, approximately 60% of French students did sports regularly (statista,2022).</a:t>
            </a:r>
            <a:endParaRPr/>
          </a:p>
          <a:p>
            <a:pPr marL="365760" lvl="0" indent="-256032" algn="l" rtl="0">
              <a:spcBef>
                <a:spcPts val="400"/>
              </a:spcBef>
              <a:spcAft>
                <a:spcPts val="0"/>
              </a:spcAft>
              <a:buSzPts val="1224"/>
              <a:buChar char="🞂"/>
            </a:pPr>
            <a:r>
              <a:rPr lang="en-US" sz="1800" dirty="0">
                <a:latin typeface="Times New Roman"/>
                <a:ea typeface="Times New Roman"/>
                <a:cs typeface="Times New Roman"/>
                <a:sym typeface="Times New Roman"/>
              </a:rPr>
              <a:t>10%  of students were playing every day and 10% of students never did sports  (statista,2022).</a:t>
            </a:r>
            <a:endParaRPr/>
          </a:p>
          <a:p>
            <a:pPr marL="365760" lvl="0" indent="-139446" algn="l" rtl="0">
              <a:spcBef>
                <a:spcPts val="400"/>
              </a:spcBef>
              <a:spcAft>
                <a:spcPts val="0"/>
              </a:spcAft>
              <a:buSzPts val="1836"/>
              <a:buNone/>
            </a:pPr>
            <a:endParaRPr/>
          </a:p>
        </p:txBody>
      </p:sp>
      <p:sp>
        <p:nvSpPr>
          <p:cNvPr id="130" name="Google Shape;130;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Background of the study</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31" name="Google Shape;131;p4"/>
          <p:cNvPicPr preferRelativeResize="0"/>
          <p:nvPr/>
        </p:nvPicPr>
        <p:blipFill rotWithShape="1">
          <a:blip r:embed="rId3">
            <a:alphaModFix/>
          </a:blip>
          <a:srcRect/>
          <a:stretch/>
        </p:blipFill>
        <p:spPr>
          <a:xfrm>
            <a:off x="5026926" y="1218063"/>
            <a:ext cx="3157537" cy="3057525"/>
          </a:xfrm>
          <a:prstGeom prst="rect">
            <a:avLst/>
          </a:prstGeom>
          <a:noFill/>
          <a:ln>
            <a:noFill/>
          </a:ln>
        </p:spPr>
      </p:pic>
      <p:sp>
        <p:nvSpPr>
          <p:cNvPr id="132" name="Google Shape;132;p4"/>
          <p:cNvSpPr/>
          <p:nvPr/>
        </p:nvSpPr>
        <p:spPr>
          <a:xfrm flipH="1">
            <a:off x="3651765" y="4560067"/>
            <a:ext cx="7526257" cy="307777"/>
          </a:xfrm>
          <a:prstGeom prst="rect">
            <a:avLst/>
          </a:prstGeom>
          <a:noFill/>
          <a:ln>
            <a:noFill/>
          </a:ln>
        </p:spPr>
        <p:txBody>
          <a:bodyPr spcFirstLastPara="1" wrap="square" lIns="91425" tIns="45700" rIns="91425" bIns="45700" anchor="ctr" anchorCtr="0">
            <a:spAutoFit/>
          </a:bodyPr>
          <a:lstStyle/>
          <a:p>
            <a:pPr marL="0" marR="0" lvl="0" indent="0" algn="just" rtl="0">
              <a:lnSpc>
                <a:spcPct val="100000"/>
              </a:lnSpc>
              <a:spcBef>
                <a:spcPts val="0"/>
              </a:spcBef>
              <a:spcAft>
                <a:spcPts val="0"/>
              </a:spcAft>
              <a:buClr>
                <a:schemeClr val="dk1"/>
              </a:buClr>
              <a:buSzPts val="1400"/>
              <a:buFont typeface="Times New Roman"/>
              <a:buNone/>
            </a:pPr>
            <a:r>
              <a:rPr lang="en-US" sz="1400" b="1" i="0" u="none" strike="noStrike" cap="none" dirty="0">
                <a:solidFill>
                  <a:schemeClr val="dk1"/>
                </a:solidFill>
                <a:latin typeface="Times New Roman"/>
                <a:ea typeface="Times New Roman"/>
                <a:cs typeface="Times New Roman"/>
                <a:sym typeface="Times New Roman"/>
              </a:rPr>
              <a:t>Figure: </a:t>
            </a:r>
            <a:r>
              <a:rPr lang="en-US" sz="1400" b="0" i="0" u="none" strike="noStrike" cap="none" dirty="0">
                <a:solidFill>
                  <a:schemeClr val="dk1"/>
                </a:solidFill>
                <a:latin typeface="Times New Roman"/>
                <a:ea typeface="Times New Roman"/>
                <a:cs typeface="Times New Roman"/>
                <a:sym typeface="Times New Roman"/>
              </a:rPr>
              <a:t>Frequency of physical activity among students in France in 2017</a:t>
            </a:r>
            <a:endParaRPr sz="14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5"/>
          <p:cNvSpPr txBox="1">
            <a:spLocks noGrp="1"/>
          </p:cNvSpPr>
          <p:nvPr>
            <p:ph type="body" idx="1"/>
          </p:nvPr>
        </p:nvSpPr>
        <p:spPr>
          <a:xfrm>
            <a:off x="457200" y="1044599"/>
            <a:ext cx="8229600" cy="4525963"/>
          </a:xfrm>
          <a:prstGeom prst="rect">
            <a:avLst/>
          </a:prstGeom>
          <a:noFill/>
          <a:ln>
            <a:noFill/>
          </a:ln>
        </p:spPr>
        <p:txBody>
          <a:bodyPr spcFirstLastPara="1" wrap="square" lIns="91425" tIns="45700" rIns="91425" bIns="45700" anchor="t" anchorCtr="0">
            <a:normAutofit/>
          </a:bodyPr>
          <a:lstStyle/>
          <a:p>
            <a:pPr marL="365760" lvl="0" indent="-256032" algn="just" rtl="0">
              <a:lnSpc>
                <a:spcPct val="150000"/>
              </a:lnSpc>
              <a:spcBef>
                <a:spcPts val="0"/>
              </a:spcBef>
              <a:spcAft>
                <a:spcPts val="0"/>
              </a:spcAft>
              <a:buSzPts val="952"/>
              <a:buChar char="🞂"/>
            </a:pPr>
            <a:r>
              <a:rPr lang="en-US" sz="1400" dirty="0">
                <a:latin typeface="Times New Roman"/>
                <a:ea typeface="Times New Roman"/>
                <a:cs typeface="Times New Roman"/>
                <a:sym typeface="Times New Roman"/>
              </a:rPr>
              <a:t>The rationale of the proposed research work is to focus on the beneficial effect of different physical activities for the students of public universities.</a:t>
            </a:r>
            <a:endParaRPr/>
          </a:p>
          <a:p>
            <a:pPr marL="365760" lvl="0" indent="-256032" algn="just" rtl="0">
              <a:lnSpc>
                <a:spcPct val="150000"/>
              </a:lnSpc>
              <a:spcBef>
                <a:spcPts val="400"/>
              </a:spcBef>
              <a:spcAft>
                <a:spcPts val="0"/>
              </a:spcAft>
              <a:buSzPts val="952"/>
              <a:buChar char="🞂"/>
            </a:pPr>
            <a:r>
              <a:rPr lang="en-US" sz="1400" dirty="0">
                <a:latin typeface="Times New Roman"/>
                <a:ea typeface="Times New Roman"/>
                <a:cs typeface="Times New Roman"/>
                <a:sym typeface="Times New Roman"/>
              </a:rPr>
              <a:t>The study of </a:t>
            </a:r>
            <a:r>
              <a:rPr lang="en-US" sz="1400" dirty="0" err="1">
                <a:latin typeface="Times New Roman"/>
                <a:ea typeface="Times New Roman"/>
                <a:cs typeface="Times New Roman"/>
                <a:sym typeface="Times New Roman"/>
              </a:rPr>
              <a:t>Ginis</a:t>
            </a:r>
            <a:r>
              <a:rPr lang="en-US" sz="1400" dirty="0">
                <a:latin typeface="Times New Roman"/>
                <a:ea typeface="Times New Roman"/>
                <a:cs typeface="Times New Roman"/>
                <a:sym typeface="Times New Roman"/>
              </a:rPr>
              <a:t> </a:t>
            </a:r>
            <a:r>
              <a:rPr lang="en-US" sz="1400" i="1" dirty="0">
                <a:latin typeface="Times New Roman"/>
                <a:ea typeface="Times New Roman"/>
                <a:cs typeface="Times New Roman"/>
                <a:sym typeface="Times New Roman"/>
              </a:rPr>
              <a:t>et al</a:t>
            </a:r>
            <a:r>
              <a:rPr lang="en-US" sz="1400" dirty="0">
                <a:latin typeface="Times New Roman"/>
                <a:ea typeface="Times New Roman"/>
                <a:cs typeface="Times New Roman"/>
                <a:sym typeface="Times New Roman"/>
              </a:rPr>
              <a:t>.  (2021) also presents the importance of physical activities, however, the study did not describe the challenges of implementing different outdoor games on university premises. </a:t>
            </a:r>
            <a:endParaRPr/>
          </a:p>
          <a:p>
            <a:pPr marL="365760" lvl="0" indent="-139446" algn="l" rtl="0">
              <a:spcBef>
                <a:spcPts val="400"/>
              </a:spcBef>
              <a:spcAft>
                <a:spcPts val="0"/>
              </a:spcAft>
              <a:buSzPts val="1836"/>
              <a:buNone/>
            </a:pPr>
            <a:endParaRPr/>
          </a:p>
        </p:txBody>
      </p:sp>
      <p:sp>
        <p:nvSpPr>
          <p:cNvPr id="139" name="Google Shape;139;p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Lucida Sans"/>
              <a:buNone/>
            </a:pPr>
            <a:r>
              <a:rPr lang="en-US" sz="3200" b="1" dirty="0">
                <a:latin typeface="Times New Roman" pitchFamily="18" charset="0"/>
                <a:cs typeface="Times New Roman" pitchFamily="18" charset="0"/>
              </a:rPr>
              <a:t>Theoretical Rationale  </a:t>
            </a:r>
            <a:br>
              <a:rPr lang="en-US" sz="3200" dirty="0">
                <a:latin typeface="Times New Roman" pitchFamily="18" charset="0"/>
                <a:cs typeface="Times New Roman" pitchFamily="18" charset="0"/>
              </a:rPr>
            </a:br>
            <a:endParaRPr sz="3200">
              <a:latin typeface="Times New Roman" pitchFamily="18" charset="0"/>
              <a:cs typeface="Times New Roman" pitchFamily="18" charset="0"/>
            </a:endParaRPr>
          </a:p>
        </p:txBody>
      </p:sp>
      <p:pic>
        <p:nvPicPr>
          <p:cNvPr id="140" name="Google Shape;140;p5"/>
          <p:cNvPicPr preferRelativeResize="0"/>
          <p:nvPr/>
        </p:nvPicPr>
        <p:blipFill rotWithShape="1">
          <a:blip r:embed="rId3">
            <a:alphaModFix/>
          </a:blip>
          <a:srcRect/>
          <a:stretch/>
        </p:blipFill>
        <p:spPr>
          <a:xfrm>
            <a:off x="1143000" y="3200400"/>
            <a:ext cx="6629400" cy="32004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6"/>
          <p:cNvSpPr txBox="1">
            <a:spLocks noGrp="1"/>
          </p:cNvSpPr>
          <p:nvPr>
            <p:ph type="body" idx="1"/>
          </p:nvPr>
        </p:nvSpPr>
        <p:spPr>
          <a:xfrm>
            <a:off x="457200" y="1272655"/>
            <a:ext cx="8229600" cy="1752600"/>
          </a:xfrm>
          <a:prstGeom prst="rect">
            <a:avLst/>
          </a:prstGeom>
          <a:noFill/>
          <a:ln>
            <a:noFill/>
          </a:ln>
        </p:spPr>
        <p:txBody>
          <a:bodyPr spcFirstLastPara="1" wrap="square" lIns="91425" tIns="45700" rIns="91425" bIns="45700" anchor="t" anchorCtr="0">
            <a:normAutofit/>
          </a:bodyPr>
          <a:lstStyle/>
          <a:p>
            <a:pPr marL="365760" lvl="0" indent="-256032" algn="just" rtl="0">
              <a:lnSpc>
                <a:spcPct val="150000"/>
              </a:lnSpc>
              <a:spcBef>
                <a:spcPts val="0"/>
              </a:spcBef>
              <a:spcAft>
                <a:spcPts val="0"/>
              </a:spcAft>
              <a:buSzPts val="952"/>
              <a:buChar char="🞂"/>
            </a:pPr>
            <a:r>
              <a:rPr lang="en-US" sz="1400">
                <a:latin typeface="Times New Roman"/>
                <a:ea typeface="Times New Roman"/>
                <a:cs typeface="Times New Roman"/>
                <a:sym typeface="Times New Roman"/>
              </a:rPr>
              <a:t>The proposed research work also spread awareness among university students regarding the benefit of physical work.</a:t>
            </a:r>
            <a:endParaRPr/>
          </a:p>
          <a:p>
            <a:pPr marL="365760" lvl="0" indent="-256032" algn="just" rtl="0">
              <a:lnSpc>
                <a:spcPct val="150000"/>
              </a:lnSpc>
              <a:spcBef>
                <a:spcPts val="400"/>
              </a:spcBef>
              <a:spcAft>
                <a:spcPts val="0"/>
              </a:spcAft>
              <a:buSzPts val="952"/>
              <a:buChar char="🞂"/>
            </a:pPr>
            <a:r>
              <a:rPr lang="en-US" sz="1400">
                <a:latin typeface="Times New Roman"/>
                <a:ea typeface="Times New Roman"/>
                <a:cs typeface="Times New Roman"/>
                <a:sym typeface="Times New Roman"/>
              </a:rPr>
              <a:t>According to the study by Biddle </a:t>
            </a:r>
            <a:r>
              <a:rPr lang="en-US" sz="1400" i="1">
                <a:latin typeface="Times New Roman"/>
                <a:ea typeface="Times New Roman"/>
                <a:cs typeface="Times New Roman"/>
                <a:sym typeface="Times New Roman"/>
              </a:rPr>
              <a:t>et al.  </a:t>
            </a:r>
            <a:r>
              <a:rPr lang="en-US" sz="1400">
                <a:latin typeface="Times New Roman"/>
                <a:ea typeface="Times New Roman"/>
                <a:cs typeface="Times New Roman"/>
                <a:sym typeface="Times New Roman"/>
              </a:rPr>
              <a:t>(2019) physical activity helps to increase the physical stamina and mental health potential of the student. </a:t>
            </a:r>
            <a:endParaRPr/>
          </a:p>
          <a:p>
            <a:pPr marL="365760" lvl="0" indent="-139446" algn="l" rtl="0">
              <a:spcBef>
                <a:spcPts val="400"/>
              </a:spcBef>
              <a:spcAft>
                <a:spcPts val="0"/>
              </a:spcAft>
              <a:buSzPts val="1836"/>
              <a:buNone/>
            </a:pPr>
            <a:endParaRPr/>
          </a:p>
        </p:txBody>
      </p:sp>
      <p:sp>
        <p:nvSpPr>
          <p:cNvPr id="147" name="Google Shape;147;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Practical Rationale</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48" name="Google Shape;148;p6"/>
          <p:cNvPicPr preferRelativeResize="0"/>
          <p:nvPr/>
        </p:nvPicPr>
        <p:blipFill rotWithShape="1">
          <a:blip r:embed="rId3">
            <a:alphaModFix/>
          </a:blip>
          <a:srcRect/>
          <a:stretch/>
        </p:blipFill>
        <p:spPr>
          <a:xfrm>
            <a:off x="1752600" y="3352800"/>
            <a:ext cx="6096000" cy="30480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7"/>
          <p:cNvSpPr txBox="1">
            <a:spLocks noGrp="1"/>
          </p:cNvSpPr>
          <p:nvPr>
            <p:ph type="body" idx="1"/>
          </p:nvPr>
        </p:nvSpPr>
        <p:spPr>
          <a:xfrm>
            <a:off x="429905" y="1149825"/>
            <a:ext cx="8229600" cy="1981200"/>
          </a:xfrm>
          <a:prstGeom prst="rect">
            <a:avLst/>
          </a:prstGeom>
          <a:noFill/>
          <a:ln>
            <a:noFill/>
          </a:ln>
        </p:spPr>
        <p:txBody>
          <a:bodyPr spcFirstLastPara="1" wrap="square" lIns="91425" tIns="45700" rIns="91425" bIns="45700" anchor="t" anchorCtr="0">
            <a:normAutofit/>
          </a:bodyPr>
          <a:lstStyle/>
          <a:p>
            <a:pPr marL="365760" lvl="0" indent="-256032" algn="just" rtl="0">
              <a:lnSpc>
                <a:spcPct val="150000"/>
              </a:lnSpc>
              <a:spcBef>
                <a:spcPts val="0"/>
              </a:spcBef>
              <a:spcAft>
                <a:spcPts val="0"/>
              </a:spcAft>
              <a:buSzPts val="952"/>
              <a:buChar char="🞂"/>
            </a:pPr>
            <a:r>
              <a:rPr lang="en-US" sz="1400" dirty="0">
                <a:latin typeface="Times New Roman"/>
                <a:ea typeface="Times New Roman"/>
                <a:cs typeface="Times New Roman"/>
                <a:sym typeface="Times New Roman"/>
              </a:rPr>
              <a:t>The primary aim of the research work is to describe the importance of physical activity for University students.</a:t>
            </a:r>
            <a:endParaRPr/>
          </a:p>
          <a:p>
            <a:pPr marL="365760" lvl="0" indent="-256032" algn="just" rtl="0">
              <a:lnSpc>
                <a:spcPct val="150000"/>
              </a:lnSpc>
              <a:spcBef>
                <a:spcPts val="400"/>
              </a:spcBef>
              <a:spcAft>
                <a:spcPts val="0"/>
              </a:spcAft>
              <a:buSzPts val="952"/>
              <a:buChar char="🞂"/>
            </a:pPr>
            <a:r>
              <a:rPr lang="en-US" sz="1400" dirty="0">
                <a:latin typeface="Times New Roman"/>
                <a:ea typeface="Times New Roman"/>
                <a:cs typeface="Times New Roman"/>
                <a:sym typeface="Times New Roman"/>
              </a:rPr>
              <a:t>The study further aims to increase awareness among the student of public universities about the positive impact of the physical activities </a:t>
            </a:r>
            <a:endParaRPr/>
          </a:p>
          <a:p>
            <a:pPr marL="365760" lvl="0" indent="-139446" algn="l" rtl="0">
              <a:spcBef>
                <a:spcPts val="400"/>
              </a:spcBef>
              <a:spcAft>
                <a:spcPts val="0"/>
              </a:spcAft>
              <a:buSzPts val="1836"/>
              <a:buNone/>
            </a:pPr>
            <a:endParaRPr/>
          </a:p>
        </p:txBody>
      </p:sp>
      <p:sp>
        <p:nvSpPr>
          <p:cNvPr id="154" name="Google Shape;154;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Aims of the research</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55" name="Google Shape;155;p7"/>
          <p:cNvPicPr preferRelativeResize="0"/>
          <p:nvPr/>
        </p:nvPicPr>
        <p:blipFill rotWithShape="1">
          <a:blip r:embed="rId3">
            <a:alphaModFix/>
          </a:blip>
          <a:srcRect/>
          <a:stretch/>
        </p:blipFill>
        <p:spPr>
          <a:xfrm>
            <a:off x="1447801" y="2971800"/>
            <a:ext cx="6096000" cy="35052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8"/>
          <p:cNvSpPr txBox="1">
            <a:spLocks noGrp="1"/>
          </p:cNvSpPr>
          <p:nvPr>
            <p:ph type="body" idx="1"/>
          </p:nvPr>
        </p:nvSpPr>
        <p:spPr>
          <a:xfrm>
            <a:off x="457200" y="1222021"/>
            <a:ext cx="8229600" cy="4525963"/>
          </a:xfrm>
          <a:prstGeom prst="rect">
            <a:avLst/>
          </a:prstGeom>
          <a:noFill/>
          <a:ln>
            <a:noFill/>
          </a:ln>
        </p:spPr>
        <p:txBody>
          <a:bodyPr spcFirstLastPara="1" wrap="square" lIns="91425" tIns="45700" rIns="91425" bIns="45700" anchor="t" anchorCtr="0">
            <a:normAutofit/>
          </a:bodyPr>
          <a:lstStyle/>
          <a:p>
            <a:pPr marL="365760" lvl="0" indent="-256032" algn="just" rtl="0">
              <a:lnSpc>
                <a:spcPct val="150000"/>
              </a:lnSpc>
              <a:spcBef>
                <a:spcPts val="0"/>
              </a:spcBef>
              <a:spcAft>
                <a:spcPts val="0"/>
              </a:spcAft>
              <a:buSzPts val="1020"/>
              <a:buChar char="🞂"/>
            </a:pPr>
            <a:r>
              <a:rPr lang="en-US" sz="1500" dirty="0">
                <a:latin typeface="Times New Roman"/>
                <a:ea typeface="Times New Roman"/>
                <a:cs typeface="Times New Roman"/>
                <a:sym typeface="Times New Roman"/>
              </a:rPr>
              <a:t>The main objectives of the study are </a:t>
            </a:r>
            <a:endParaRPr/>
          </a:p>
          <a:p>
            <a:pPr marL="365760" lvl="0" indent="-256032" algn="just" rtl="0">
              <a:lnSpc>
                <a:spcPct val="150000"/>
              </a:lnSpc>
              <a:spcBef>
                <a:spcPts val="400"/>
              </a:spcBef>
              <a:spcAft>
                <a:spcPts val="0"/>
              </a:spcAft>
              <a:buSzPts val="1020"/>
              <a:buChar char="🞂"/>
            </a:pPr>
            <a:r>
              <a:rPr lang="en-US" sz="1500" dirty="0">
                <a:latin typeface="Times New Roman"/>
                <a:ea typeface="Times New Roman"/>
                <a:cs typeface="Times New Roman"/>
                <a:sym typeface="Times New Roman"/>
              </a:rPr>
              <a:t>To focus on the importance of physical activity and the outdoor game for increasing the potential of the student during higher education.</a:t>
            </a:r>
            <a:endParaRPr/>
          </a:p>
          <a:p>
            <a:pPr marL="365760" lvl="0" indent="-256032" algn="just" rtl="0">
              <a:lnSpc>
                <a:spcPct val="150000"/>
              </a:lnSpc>
              <a:spcBef>
                <a:spcPts val="400"/>
              </a:spcBef>
              <a:spcAft>
                <a:spcPts val="0"/>
              </a:spcAft>
              <a:buSzPts val="1020"/>
              <a:buChar char="🞂"/>
            </a:pPr>
            <a:r>
              <a:rPr lang="en-US" sz="1500" dirty="0">
                <a:latin typeface="Times New Roman"/>
                <a:ea typeface="Times New Roman"/>
                <a:cs typeface="Times New Roman"/>
                <a:sym typeface="Times New Roman"/>
              </a:rPr>
              <a:t>To increase the awareness about physical activity among the students of public universities.</a:t>
            </a:r>
            <a:endParaRPr/>
          </a:p>
          <a:p>
            <a:pPr marL="365760" lvl="0" indent="-256032" algn="just" rtl="0">
              <a:lnSpc>
                <a:spcPct val="150000"/>
              </a:lnSpc>
              <a:spcBef>
                <a:spcPts val="400"/>
              </a:spcBef>
              <a:spcAft>
                <a:spcPts val="0"/>
              </a:spcAft>
              <a:buSzPts val="1020"/>
              <a:buChar char="🞂"/>
            </a:pPr>
            <a:r>
              <a:rPr lang="en-US" sz="1500" dirty="0">
                <a:latin typeface="Times New Roman"/>
                <a:ea typeface="Times New Roman"/>
                <a:cs typeface="Times New Roman"/>
                <a:sym typeface="Times New Roman"/>
              </a:rPr>
              <a:t>To identify the challenges for the implementation of different physical activities and outdoor games in the public university premises. </a:t>
            </a:r>
            <a:endParaRPr/>
          </a:p>
          <a:p>
            <a:pPr marL="365760" lvl="0" indent="-139446" algn="l" rtl="0">
              <a:spcBef>
                <a:spcPts val="400"/>
              </a:spcBef>
              <a:spcAft>
                <a:spcPts val="0"/>
              </a:spcAft>
              <a:buSzPts val="1836"/>
              <a:buNone/>
            </a:pPr>
            <a:endParaRPr/>
          </a:p>
        </p:txBody>
      </p:sp>
      <p:sp>
        <p:nvSpPr>
          <p:cNvPr id="161" name="Google Shape;161;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fontScale="90000"/>
          </a:bodyPr>
          <a:lstStyle/>
          <a:p>
            <a:pPr marL="0" lvl="0" indent="0" algn="l" rtl="0">
              <a:spcBef>
                <a:spcPts val="0"/>
              </a:spcBef>
              <a:spcAft>
                <a:spcPts val="0"/>
              </a:spcAft>
              <a:buClr>
                <a:schemeClr val="dk2"/>
              </a:buClr>
              <a:buSzPct val="100000"/>
              <a:buFont typeface="Lucida Sans"/>
              <a:buNone/>
            </a:pPr>
            <a:r>
              <a:rPr lang="en-US" b="1"/>
              <a:t>Objective of the research</a:t>
            </a:r>
            <a:br>
              <a:rPr lang="en-US"/>
            </a:br>
            <a:endParaRPr/>
          </a:p>
        </p:txBody>
      </p:sp>
      <p:pic>
        <p:nvPicPr>
          <p:cNvPr id="162" name="Google Shape;162;p8"/>
          <p:cNvPicPr preferRelativeResize="0"/>
          <p:nvPr/>
        </p:nvPicPr>
        <p:blipFill rotWithShape="1">
          <a:blip r:embed="rId3">
            <a:alphaModFix/>
          </a:blip>
          <a:srcRect/>
          <a:stretch/>
        </p:blipFill>
        <p:spPr>
          <a:xfrm>
            <a:off x="1219200" y="3886200"/>
            <a:ext cx="7162800" cy="27432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9"/>
          <p:cNvSpPr txBox="1">
            <a:spLocks noGrp="1"/>
          </p:cNvSpPr>
          <p:nvPr>
            <p:ph type="body" idx="1"/>
          </p:nvPr>
        </p:nvSpPr>
        <p:spPr>
          <a:xfrm>
            <a:off x="457200" y="1600201"/>
            <a:ext cx="8229600" cy="2209800"/>
          </a:xfrm>
          <a:prstGeom prst="rect">
            <a:avLst/>
          </a:prstGeom>
          <a:noFill/>
          <a:ln>
            <a:noFill/>
          </a:ln>
        </p:spPr>
        <p:txBody>
          <a:bodyPr spcFirstLastPara="1" wrap="square" lIns="91425" tIns="45700" rIns="91425" bIns="45700" anchor="t" anchorCtr="0">
            <a:normAutofit/>
          </a:bodyPr>
          <a:lstStyle/>
          <a:p>
            <a:pPr marL="365760" lvl="0" indent="-256032" algn="just" rtl="0">
              <a:lnSpc>
                <a:spcPct val="150000"/>
              </a:lnSpc>
              <a:spcBef>
                <a:spcPts val="0"/>
              </a:spcBef>
              <a:spcAft>
                <a:spcPts val="0"/>
              </a:spcAft>
              <a:buSzPts val="1020"/>
              <a:buChar char="🞂"/>
            </a:pPr>
            <a:r>
              <a:rPr lang="en-US" sz="1500" dirty="0">
                <a:latin typeface="Times New Roman"/>
                <a:ea typeface="Times New Roman"/>
                <a:cs typeface="Times New Roman"/>
                <a:sym typeface="Times New Roman"/>
              </a:rPr>
              <a:t>What are the importance of physical activity and outdoor games for increasing the potential of the student during higher education?</a:t>
            </a:r>
            <a:endParaRPr/>
          </a:p>
          <a:p>
            <a:pPr marL="365760" lvl="0" indent="-256032" algn="just" rtl="0">
              <a:lnSpc>
                <a:spcPct val="150000"/>
              </a:lnSpc>
              <a:spcBef>
                <a:spcPts val="400"/>
              </a:spcBef>
              <a:spcAft>
                <a:spcPts val="0"/>
              </a:spcAft>
              <a:buSzPts val="1020"/>
              <a:buChar char="🞂"/>
            </a:pPr>
            <a:r>
              <a:rPr lang="en-US" sz="1500" dirty="0">
                <a:latin typeface="Times New Roman"/>
                <a:ea typeface="Times New Roman"/>
                <a:cs typeface="Times New Roman"/>
                <a:sym typeface="Times New Roman"/>
              </a:rPr>
              <a:t>How to increase awareness about physical activity among the students of public universities?</a:t>
            </a:r>
            <a:endParaRPr/>
          </a:p>
          <a:p>
            <a:pPr marL="365760" lvl="0" indent="-256032" algn="just" rtl="0">
              <a:lnSpc>
                <a:spcPct val="150000"/>
              </a:lnSpc>
              <a:spcBef>
                <a:spcPts val="400"/>
              </a:spcBef>
              <a:spcAft>
                <a:spcPts val="0"/>
              </a:spcAft>
              <a:buSzPts val="1020"/>
              <a:buChar char="🞂"/>
            </a:pPr>
            <a:r>
              <a:rPr lang="en-US" sz="1500" dirty="0">
                <a:latin typeface="Times New Roman"/>
                <a:ea typeface="Times New Roman"/>
                <a:cs typeface="Times New Roman"/>
                <a:sym typeface="Times New Roman"/>
              </a:rPr>
              <a:t>What are the ways to identify the challenges for the implementation of different physical activities and outdoor games in public university premises? </a:t>
            </a:r>
            <a:endParaRPr/>
          </a:p>
          <a:p>
            <a:pPr marL="365760" lvl="0" indent="-139446" algn="l" rtl="0">
              <a:spcBef>
                <a:spcPts val="400"/>
              </a:spcBef>
              <a:spcAft>
                <a:spcPts val="0"/>
              </a:spcAft>
              <a:buSzPts val="1836"/>
              <a:buNone/>
            </a:pPr>
            <a:endParaRPr/>
          </a:p>
        </p:txBody>
      </p:sp>
      <p:sp>
        <p:nvSpPr>
          <p:cNvPr id="168" name="Google Shape;168;p9"/>
          <p:cNvSpPr txBox="1">
            <a:spLocks noGrp="1"/>
          </p:cNvSpPr>
          <p:nvPr>
            <p:ph type="title"/>
          </p:nvPr>
        </p:nvSpPr>
        <p:spPr>
          <a:xfrm>
            <a:off x="2818263" y="206400"/>
            <a:ext cx="8229600" cy="1143000"/>
          </a:xfrm>
          <a:prstGeom prst="rect">
            <a:avLst/>
          </a:prstGeom>
          <a:noFill/>
          <a:ln>
            <a:noFill/>
          </a:ln>
        </p:spPr>
        <p:txBody>
          <a:bodyPr spcFirstLastPara="1" wrap="square" lIns="91425" tIns="45700" rIns="91425" bIns="45700" anchor="ctr" anchorCtr="0">
            <a:normAutofit fontScale="90000"/>
          </a:bodyPr>
          <a:lstStyle/>
          <a:p>
            <a:pPr marL="0" lvl="0" indent="0" algn="l" rtl="0">
              <a:spcBef>
                <a:spcPts val="0"/>
              </a:spcBef>
              <a:spcAft>
                <a:spcPts val="0"/>
              </a:spcAft>
              <a:buClr>
                <a:schemeClr val="dk2"/>
              </a:buClr>
              <a:buSzPct val="100000"/>
              <a:buFont typeface="Lucida Sans"/>
              <a:buNone/>
            </a:pPr>
            <a:r>
              <a:rPr lang="en-US" b="1" dirty="0"/>
              <a:t> </a:t>
            </a:r>
            <a:r>
              <a:rPr lang="en-US" sz="3600" b="1" dirty="0">
                <a:latin typeface="Times New Roman"/>
                <a:ea typeface="Times New Roman"/>
                <a:cs typeface="Times New Roman"/>
                <a:sym typeface="Times New Roman"/>
              </a:rPr>
              <a:t>Research question</a:t>
            </a:r>
            <a:br>
              <a:rPr lang="en-US" dirty="0"/>
            </a:b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10"/>
          <p:cNvSpPr txBox="1">
            <a:spLocks noGrp="1"/>
          </p:cNvSpPr>
          <p:nvPr>
            <p:ph type="body" idx="1"/>
          </p:nvPr>
        </p:nvSpPr>
        <p:spPr>
          <a:xfrm>
            <a:off x="533400" y="1295401"/>
            <a:ext cx="8229600" cy="1905000"/>
          </a:xfrm>
          <a:prstGeom prst="rect">
            <a:avLst/>
          </a:prstGeom>
          <a:noFill/>
          <a:ln>
            <a:noFill/>
          </a:ln>
        </p:spPr>
        <p:txBody>
          <a:bodyPr spcFirstLastPara="1" wrap="square" lIns="91425" tIns="45700" rIns="91425" bIns="45700" anchor="t" anchorCtr="0">
            <a:normAutofit/>
          </a:bodyPr>
          <a:lstStyle/>
          <a:p>
            <a:pPr marL="365760" lvl="0" indent="-256032" algn="just" rtl="0">
              <a:lnSpc>
                <a:spcPct val="150000"/>
              </a:lnSpc>
              <a:spcBef>
                <a:spcPts val="0"/>
              </a:spcBef>
              <a:spcAft>
                <a:spcPts val="0"/>
              </a:spcAft>
              <a:buSzPts val="952"/>
              <a:buChar char="🞂"/>
            </a:pPr>
            <a:r>
              <a:rPr lang="en-US" sz="1400">
                <a:latin typeface="Times New Roman"/>
                <a:ea typeface="Times New Roman"/>
                <a:cs typeface="Times New Roman"/>
                <a:sym typeface="Times New Roman"/>
              </a:rPr>
              <a:t>The process of guiding, planning, executing, and monitoring each action of research work can be considered a research method as per the opinion of  Snyder (2019).</a:t>
            </a:r>
            <a:endParaRPr/>
          </a:p>
          <a:p>
            <a:pPr marL="365760" lvl="0" indent="-256032" algn="just" rtl="0">
              <a:lnSpc>
                <a:spcPct val="150000"/>
              </a:lnSpc>
              <a:spcBef>
                <a:spcPts val="400"/>
              </a:spcBef>
              <a:spcAft>
                <a:spcPts val="0"/>
              </a:spcAft>
              <a:buSzPts val="952"/>
              <a:buChar char="🞂"/>
            </a:pPr>
            <a:r>
              <a:rPr lang="en-US" sz="1400">
                <a:latin typeface="Times New Roman"/>
                <a:ea typeface="Times New Roman"/>
                <a:cs typeface="Times New Roman"/>
                <a:sym typeface="Times New Roman"/>
              </a:rPr>
              <a:t>The researcher will follow the quantitative research method as it is fast, relatable, scientific and focused.</a:t>
            </a:r>
            <a:endParaRPr/>
          </a:p>
          <a:p>
            <a:pPr marL="365760" lvl="0" indent="-139446" algn="l" rtl="0">
              <a:spcBef>
                <a:spcPts val="400"/>
              </a:spcBef>
              <a:spcAft>
                <a:spcPts val="0"/>
              </a:spcAft>
              <a:buSzPts val="1836"/>
              <a:buNone/>
            </a:pPr>
            <a:endParaRPr/>
          </a:p>
        </p:txBody>
      </p:sp>
      <p:sp>
        <p:nvSpPr>
          <p:cNvPr id="175" name="Google Shape;175;p1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Research Method</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76" name="Google Shape;176;p10"/>
          <p:cNvPicPr preferRelativeResize="0"/>
          <p:nvPr/>
        </p:nvPicPr>
        <p:blipFill rotWithShape="1">
          <a:blip r:embed="rId3">
            <a:alphaModFix/>
          </a:blip>
          <a:srcRect/>
          <a:stretch/>
        </p:blipFill>
        <p:spPr>
          <a:xfrm>
            <a:off x="1066800" y="3124199"/>
            <a:ext cx="7162799" cy="3200401"/>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11"/>
          <p:cNvSpPr txBox="1">
            <a:spLocks noGrp="1"/>
          </p:cNvSpPr>
          <p:nvPr>
            <p:ph type="body" idx="1"/>
          </p:nvPr>
        </p:nvSpPr>
        <p:spPr>
          <a:xfrm>
            <a:off x="457200" y="1600201"/>
            <a:ext cx="8229600" cy="1752600"/>
          </a:xfrm>
          <a:prstGeom prst="rect">
            <a:avLst/>
          </a:prstGeom>
          <a:noFill/>
          <a:ln>
            <a:noFill/>
          </a:ln>
        </p:spPr>
        <p:txBody>
          <a:bodyPr spcFirstLastPara="1" wrap="square" lIns="91425" tIns="45700" rIns="91425" bIns="45700" anchor="t" anchorCtr="0">
            <a:normAutofit/>
          </a:bodyPr>
          <a:lstStyle/>
          <a:p>
            <a:pPr marL="365760" lvl="0" indent="-256032" algn="l" rtl="0">
              <a:spcBef>
                <a:spcPts val="0"/>
              </a:spcBef>
              <a:spcAft>
                <a:spcPts val="0"/>
              </a:spcAft>
              <a:buSzPts val="1020"/>
              <a:buChar char="🞂"/>
            </a:pPr>
            <a:r>
              <a:rPr lang="en-US" sz="1500">
                <a:latin typeface="Times New Roman"/>
                <a:ea typeface="Times New Roman"/>
                <a:cs typeface="Times New Roman"/>
                <a:sym typeface="Times New Roman"/>
              </a:rPr>
              <a:t>The research design is a proper and complete methodological pattern for developing research work in a systematic way as per the opinion of  Sundler </a:t>
            </a:r>
            <a:r>
              <a:rPr lang="en-US" sz="1500" i="1">
                <a:latin typeface="Times New Roman"/>
                <a:ea typeface="Times New Roman"/>
                <a:cs typeface="Times New Roman"/>
                <a:sym typeface="Times New Roman"/>
              </a:rPr>
              <a:t>et al</a:t>
            </a:r>
            <a:r>
              <a:rPr lang="en-US" sz="1500">
                <a:latin typeface="Times New Roman"/>
                <a:ea typeface="Times New Roman"/>
                <a:cs typeface="Times New Roman"/>
                <a:sym typeface="Times New Roman"/>
              </a:rPr>
              <a:t>. (2019).</a:t>
            </a:r>
            <a:endParaRPr/>
          </a:p>
          <a:p>
            <a:pPr marL="365760" lvl="0" indent="-256032" algn="l" rtl="0">
              <a:spcBef>
                <a:spcPts val="400"/>
              </a:spcBef>
              <a:spcAft>
                <a:spcPts val="0"/>
              </a:spcAft>
              <a:buSzPts val="1020"/>
              <a:buChar char="🞂"/>
            </a:pPr>
            <a:r>
              <a:rPr lang="en-US" sz="1500">
                <a:latin typeface="Times New Roman"/>
                <a:ea typeface="Times New Roman"/>
                <a:cs typeface="Times New Roman"/>
                <a:sym typeface="Times New Roman"/>
              </a:rPr>
              <a:t>In the proposed research work, the descriptive research design will be followed for getting a better outcome.</a:t>
            </a:r>
            <a:endParaRPr/>
          </a:p>
          <a:p>
            <a:pPr marL="365760" lvl="0" indent="-256032" algn="l" rtl="0">
              <a:spcBef>
                <a:spcPts val="400"/>
              </a:spcBef>
              <a:spcAft>
                <a:spcPts val="0"/>
              </a:spcAft>
              <a:buSzPts val="1020"/>
              <a:buChar char="🞂"/>
            </a:pPr>
            <a:r>
              <a:rPr lang="en-US" sz="1500">
                <a:latin typeface="Times New Roman"/>
                <a:ea typeface="Times New Roman"/>
                <a:cs typeface="Times New Roman"/>
                <a:sym typeface="Times New Roman"/>
              </a:rPr>
              <a:t>The descriptive research design will help the researcher to collect information from different variables. </a:t>
            </a:r>
            <a:endParaRPr/>
          </a:p>
          <a:p>
            <a:pPr marL="365760" lvl="0" indent="-256032" algn="l" rtl="0">
              <a:spcBef>
                <a:spcPts val="400"/>
              </a:spcBef>
              <a:spcAft>
                <a:spcPts val="0"/>
              </a:spcAft>
              <a:buSzPts val="1836"/>
              <a:buNone/>
            </a:pPr>
            <a:endParaRPr/>
          </a:p>
          <a:p>
            <a:pPr marL="365760" lvl="0" indent="-139446" algn="l" rtl="0">
              <a:spcBef>
                <a:spcPts val="400"/>
              </a:spcBef>
              <a:spcAft>
                <a:spcPts val="0"/>
              </a:spcAft>
              <a:buSzPts val="1836"/>
              <a:buNone/>
            </a:pPr>
            <a:endParaRPr/>
          </a:p>
        </p:txBody>
      </p:sp>
      <p:sp>
        <p:nvSpPr>
          <p:cNvPr id="183" name="Google Shape;183;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Research Design</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84" name="Google Shape;184;p11"/>
          <p:cNvPicPr preferRelativeResize="0"/>
          <p:nvPr/>
        </p:nvPicPr>
        <p:blipFill rotWithShape="1">
          <a:blip r:embed="rId3">
            <a:alphaModFix/>
          </a:blip>
          <a:srcRect/>
          <a:stretch/>
        </p:blipFill>
        <p:spPr>
          <a:xfrm>
            <a:off x="1966913" y="3124200"/>
            <a:ext cx="6034087" cy="32004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12"/>
          <p:cNvSpPr txBox="1">
            <a:spLocks noGrp="1"/>
          </p:cNvSpPr>
          <p:nvPr>
            <p:ph type="body" idx="1"/>
          </p:nvPr>
        </p:nvSpPr>
        <p:spPr>
          <a:xfrm>
            <a:off x="457200" y="1600201"/>
            <a:ext cx="8229600" cy="2209800"/>
          </a:xfrm>
          <a:prstGeom prst="rect">
            <a:avLst/>
          </a:prstGeom>
          <a:noFill/>
          <a:ln>
            <a:noFill/>
          </a:ln>
        </p:spPr>
        <p:txBody>
          <a:bodyPr spcFirstLastPara="1" wrap="square" lIns="91425" tIns="45700" rIns="91425" bIns="45700" anchor="t" anchorCtr="0">
            <a:normAutofit/>
          </a:bodyPr>
          <a:lstStyle/>
          <a:p>
            <a:pPr marL="365760" lvl="0" indent="-251174" algn="just" rtl="0">
              <a:lnSpc>
                <a:spcPct val="150000"/>
              </a:lnSpc>
              <a:spcBef>
                <a:spcPts val="0"/>
              </a:spcBef>
              <a:spcAft>
                <a:spcPts val="0"/>
              </a:spcAft>
              <a:buSzPct val="68000"/>
              <a:buChar char="🞂"/>
            </a:pPr>
            <a:r>
              <a:rPr lang="en-US" sz="1500">
                <a:latin typeface="Times New Roman"/>
                <a:ea typeface="Times New Roman"/>
                <a:cs typeface="Times New Roman"/>
                <a:sym typeface="Times New Roman"/>
              </a:rPr>
              <a:t>Collecting information from different valuable sources is known as the process of data collection as per the opinion of Tejtel </a:t>
            </a:r>
            <a:r>
              <a:rPr lang="en-US" sz="1500" i="1">
                <a:latin typeface="Times New Roman"/>
                <a:ea typeface="Times New Roman"/>
                <a:cs typeface="Times New Roman"/>
                <a:sym typeface="Times New Roman"/>
              </a:rPr>
              <a:t>et al</a:t>
            </a:r>
            <a:r>
              <a:rPr lang="en-US" sz="1500">
                <a:latin typeface="Times New Roman"/>
                <a:ea typeface="Times New Roman"/>
                <a:cs typeface="Times New Roman"/>
                <a:sym typeface="Times New Roman"/>
              </a:rPr>
              <a:t>. (2022).</a:t>
            </a:r>
            <a:endParaRPr/>
          </a:p>
          <a:p>
            <a:pPr marL="365760" lvl="0" indent="-251174" algn="just" rtl="0">
              <a:lnSpc>
                <a:spcPct val="150000"/>
              </a:lnSpc>
              <a:spcBef>
                <a:spcPts val="400"/>
              </a:spcBef>
              <a:spcAft>
                <a:spcPts val="0"/>
              </a:spcAft>
              <a:buSzPct val="68000"/>
              <a:buChar char="🞂"/>
            </a:pPr>
            <a:r>
              <a:rPr lang="en-US" sz="1500">
                <a:latin typeface="Times New Roman"/>
                <a:ea typeface="Times New Roman"/>
                <a:cs typeface="Times New Roman"/>
                <a:sym typeface="Times New Roman"/>
              </a:rPr>
              <a:t>The researcher will follow a primary data collection method for gathering authentic information regarding the research topic in the proposed research work</a:t>
            </a:r>
            <a:endParaRPr/>
          </a:p>
          <a:p>
            <a:pPr marL="365760" lvl="0" indent="-251174" algn="just" rtl="0">
              <a:lnSpc>
                <a:spcPct val="150000"/>
              </a:lnSpc>
              <a:spcBef>
                <a:spcPts val="400"/>
              </a:spcBef>
              <a:spcAft>
                <a:spcPts val="0"/>
              </a:spcAft>
              <a:buSzPct val="68000"/>
              <a:buChar char="🞂"/>
            </a:pPr>
            <a:r>
              <a:rPr lang="en-US" sz="1500">
                <a:latin typeface="Times New Roman"/>
                <a:ea typeface="Times New Roman"/>
                <a:cs typeface="Times New Roman"/>
                <a:sym typeface="Times New Roman"/>
              </a:rPr>
              <a:t>10 close-ended questions will be generated for surveying 100 university students.</a:t>
            </a:r>
            <a:endParaRPr/>
          </a:p>
          <a:p>
            <a:pPr marL="365760" lvl="0" indent="-139446" algn="l" rtl="0">
              <a:spcBef>
                <a:spcPts val="400"/>
              </a:spcBef>
              <a:spcAft>
                <a:spcPts val="0"/>
              </a:spcAft>
              <a:buSzPct val="68000"/>
              <a:buNone/>
            </a:pPr>
            <a:endParaRPr/>
          </a:p>
        </p:txBody>
      </p:sp>
      <p:sp>
        <p:nvSpPr>
          <p:cNvPr id="191" name="Google Shape;191;p1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Data collection method </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92" name="Google Shape;192;p12"/>
          <p:cNvPicPr preferRelativeResize="0"/>
          <p:nvPr/>
        </p:nvPicPr>
        <p:blipFill rotWithShape="1">
          <a:blip r:embed="rId3">
            <a:alphaModFix/>
          </a:blip>
          <a:srcRect/>
          <a:stretch/>
        </p:blipFill>
        <p:spPr>
          <a:xfrm>
            <a:off x="1219201" y="3505200"/>
            <a:ext cx="6705600" cy="30480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13"/>
          <p:cNvSpPr txBox="1">
            <a:spLocks noGrp="1"/>
          </p:cNvSpPr>
          <p:nvPr>
            <p:ph type="body" idx="1"/>
          </p:nvPr>
        </p:nvSpPr>
        <p:spPr>
          <a:xfrm>
            <a:off x="457200" y="1600201"/>
            <a:ext cx="8229600" cy="2286000"/>
          </a:xfrm>
          <a:prstGeom prst="rect">
            <a:avLst/>
          </a:prstGeom>
          <a:noFill/>
          <a:ln>
            <a:noFill/>
          </a:ln>
        </p:spPr>
        <p:txBody>
          <a:bodyPr spcFirstLastPara="1" wrap="square" lIns="91425" tIns="45700" rIns="91425" bIns="45700" anchor="t" anchorCtr="0">
            <a:normAutofit/>
          </a:bodyPr>
          <a:lstStyle/>
          <a:p>
            <a:pPr marL="365760" lvl="0" indent="-256032" algn="just" rtl="0">
              <a:lnSpc>
                <a:spcPct val="150000"/>
              </a:lnSpc>
              <a:spcBef>
                <a:spcPts val="0"/>
              </a:spcBef>
              <a:spcAft>
                <a:spcPts val="0"/>
              </a:spcAft>
              <a:buSzPts val="952"/>
              <a:buChar char="🞂"/>
            </a:pPr>
            <a:r>
              <a:rPr lang="en-US" sz="1400">
                <a:latin typeface="Times New Roman"/>
                <a:ea typeface="Times New Roman"/>
                <a:cs typeface="Times New Roman"/>
                <a:sym typeface="Times New Roman"/>
              </a:rPr>
              <a:t>The sampling process is very important for collecting data regarding the research topic as per the opinion of  Wang and Ji (2020)</a:t>
            </a:r>
            <a:endParaRPr/>
          </a:p>
          <a:p>
            <a:pPr marL="365760" lvl="0" indent="-256032" algn="just" rtl="0">
              <a:lnSpc>
                <a:spcPct val="150000"/>
              </a:lnSpc>
              <a:spcBef>
                <a:spcPts val="400"/>
              </a:spcBef>
              <a:spcAft>
                <a:spcPts val="0"/>
              </a:spcAft>
              <a:buSzPts val="952"/>
              <a:buChar char="🞂"/>
            </a:pPr>
            <a:r>
              <a:rPr lang="en-US" sz="1400">
                <a:latin typeface="Times New Roman"/>
                <a:ea typeface="Times New Roman"/>
                <a:cs typeface="Times New Roman"/>
                <a:sym typeface="Times New Roman"/>
              </a:rPr>
              <a:t>Random sampling will be followed by the researcher for collecting information regarding the research topic.</a:t>
            </a:r>
            <a:endParaRPr/>
          </a:p>
          <a:p>
            <a:pPr marL="365760" lvl="0" indent="-256032" algn="just" rtl="0">
              <a:lnSpc>
                <a:spcPct val="150000"/>
              </a:lnSpc>
              <a:spcBef>
                <a:spcPts val="400"/>
              </a:spcBef>
              <a:spcAft>
                <a:spcPts val="0"/>
              </a:spcAft>
              <a:buSzPts val="952"/>
              <a:buChar char="🞂"/>
            </a:pPr>
            <a:r>
              <a:rPr lang="en-US" sz="1400">
                <a:latin typeface="Times New Roman"/>
                <a:ea typeface="Times New Roman"/>
                <a:cs typeface="Times New Roman"/>
                <a:sym typeface="Times New Roman"/>
              </a:rPr>
              <a:t>The random sampling process will provide an equal opportunity to be selected by all the participants. </a:t>
            </a:r>
            <a:endParaRPr/>
          </a:p>
          <a:p>
            <a:pPr marL="365760" lvl="0" indent="-139446" algn="l" rtl="0">
              <a:spcBef>
                <a:spcPts val="400"/>
              </a:spcBef>
              <a:spcAft>
                <a:spcPts val="0"/>
              </a:spcAft>
              <a:buSzPts val="1836"/>
              <a:buNone/>
            </a:pPr>
            <a:endParaRPr/>
          </a:p>
        </p:txBody>
      </p:sp>
      <p:sp>
        <p:nvSpPr>
          <p:cNvPr id="199" name="Google Shape;199;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Sampling</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200" name="Google Shape;200;p13"/>
          <p:cNvPicPr preferRelativeResize="0"/>
          <p:nvPr/>
        </p:nvPicPr>
        <p:blipFill rotWithShape="1">
          <a:blip r:embed="rId3">
            <a:alphaModFix/>
          </a:blip>
          <a:srcRect/>
          <a:stretch/>
        </p:blipFill>
        <p:spPr>
          <a:xfrm>
            <a:off x="1295400" y="3276600"/>
            <a:ext cx="6334125" cy="32766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14"/>
          <p:cNvSpPr txBox="1">
            <a:spLocks noGrp="1"/>
          </p:cNvSpPr>
          <p:nvPr>
            <p:ph type="body" idx="1"/>
          </p:nvPr>
        </p:nvSpPr>
        <p:spPr>
          <a:xfrm>
            <a:off x="457200" y="1600201"/>
            <a:ext cx="8229600" cy="1676400"/>
          </a:xfrm>
          <a:prstGeom prst="rect">
            <a:avLst/>
          </a:prstGeom>
          <a:noFill/>
          <a:ln>
            <a:noFill/>
          </a:ln>
        </p:spPr>
        <p:txBody>
          <a:bodyPr spcFirstLastPara="1" wrap="square" lIns="91425" tIns="45700" rIns="91425" bIns="45700" anchor="t" anchorCtr="0">
            <a:normAutofit/>
          </a:bodyPr>
          <a:lstStyle/>
          <a:p>
            <a:pPr marL="365760" lvl="0" indent="-256032" algn="l" rtl="0">
              <a:spcBef>
                <a:spcPts val="0"/>
              </a:spcBef>
              <a:spcAft>
                <a:spcPts val="0"/>
              </a:spcAft>
              <a:buSzPts val="952"/>
              <a:buChar char="🞂"/>
            </a:pPr>
            <a:r>
              <a:rPr lang="en-US" sz="1400">
                <a:latin typeface="Times New Roman"/>
                <a:ea typeface="Times New Roman"/>
                <a:cs typeface="Times New Roman"/>
                <a:sym typeface="Times New Roman"/>
              </a:rPr>
              <a:t>Materials of the research play an important role in systematically developing the research work  Agwa </a:t>
            </a:r>
            <a:r>
              <a:rPr lang="en-US" sz="1400" i="1">
                <a:latin typeface="Times New Roman"/>
                <a:ea typeface="Times New Roman"/>
                <a:cs typeface="Times New Roman"/>
                <a:sym typeface="Times New Roman"/>
              </a:rPr>
              <a:t>et al.</a:t>
            </a:r>
            <a:r>
              <a:rPr lang="en-US" sz="1400">
                <a:latin typeface="Times New Roman"/>
                <a:ea typeface="Times New Roman"/>
                <a:cs typeface="Times New Roman"/>
                <a:sym typeface="Times New Roman"/>
              </a:rPr>
              <a:t> (2022). </a:t>
            </a:r>
            <a:endParaRPr/>
          </a:p>
          <a:p>
            <a:pPr marL="365760" lvl="0" indent="-256032" algn="l" rtl="0">
              <a:spcBef>
                <a:spcPts val="400"/>
              </a:spcBef>
              <a:spcAft>
                <a:spcPts val="0"/>
              </a:spcAft>
              <a:buSzPts val="952"/>
              <a:buChar char="🞂"/>
            </a:pPr>
            <a:r>
              <a:rPr lang="en-US" sz="1400">
                <a:latin typeface="Times New Roman"/>
                <a:ea typeface="Times New Roman"/>
                <a:cs typeface="Times New Roman"/>
                <a:sym typeface="Times New Roman"/>
              </a:rPr>
              <a:t>Sampling and other functions of the research work were fulfilled by the required materials. </a:t>
            </a:r>
            <a:endParaRPr/>
          </a:p>
          <a:p>
            <a:pPr marL="365760" lvl="0" indent="-256032" algn="l" rtl="0">
              <a:spcBef>
                <a:spcPts val="400"/>
              </a:spcBef>
              <a:spcAft>
                <a:spcPts val="0"/>
              </a:spcAft>
              <a:buSzPts val="952"/>
              <a:buChar char="🞂"/>
            </a:pPr>
            <a:r>
              <a:rPr lang="en-US" sz="1400">
                <a:latin typeface="Times New Roman"/>
                <a:ea typeface="Times New Roman"/>
                <a:cs typeface="Times New Roman"/>
                <a:sym typeface="Times New Roman"/>
              </a:rPr>
              <a:t>In the proposed research work the researcher will use 10 close-ended questions for conducting a survey. </a:t>
            </a:r>
            <a:endParaRPr/>
          </a:p>
          <a:p>
            <a:pPr marL="365760" lvl="0" indent="-139446" algn="l" rtl="0">
              <a:spcBef>
                <a:spcPts val="400"/>
              </a:spcBef>
              <a:spcAft>
                <a:spcPts val="0"/>
              </a:spcAft>
              <a:buSzPts val="1836"/>
              <a:buNone/>
            </a:pPr>
            <a:endParaRPr/>
          </a:p>
        </p:txBody>
      </p:sp>
      <p:sp>
        <p:nvSpPr>
          <p:cNvPr id="207" name="Google Shape;207;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fontScale="90000"/>
          </a:bodyPr>
          <a:lstStyle/>
          <a:p>
            <a:pPr marL="0" lvl="0" indent="0" algn="l" rtl="0">
              <a:spcBef>
                <a:spcPts val="0"/>
              </a:spcBef>
              <a:spcAft>
                <a:spcPts val="0"/>
              </a:spcAft>
              <a:buClr>
                <a:schemeClr val="dk2"/>
              </a:buClr>
              <a:buSzPct val="100000"/>
              <a:buFont typeface="Times New Roman"/>
              <a:buNone/>
            </a:pPr>
            <a:r>
              <a:rPr lang="en-US" sz="3600" b="1">
                <a:latin typeface="Times New Roman"/>
                <a:ea typeface="Times New Roman"/>
                <a:cs typeface="Times New Roman"/>
                <a:sym typeface="Times New Roman"/>
              </a:rPr>
              <a:t>Research Materials </a:t>
            </a:r>
            <a:br>
              <a:rPr lang="en-US"/>
            </a:b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15"/>
          <p:cNvSpPr txBox="1">
            <a:spLocks noGrp="1"/>
          </p:cNvSpPr>
          <p:nvPr>
            <p:ph type="body" idx="1"/>
          </p:nvPr>
        </p:nvSpPr>
        <p:spPr>
          <a:xfrm>
            <a:off x="457200" y="1600201"/>
            <a:ext cx="8229600" cy="2438400"/>
          </a:xfrm>
          <a:prstGeom prst="rect">
            <a:avLst/>
          </a:prstGeom>
          <a:noFill/>
          <a:ln>
            <a:noFill/>
          </a:ln>
        </p:spPr>
        <p:txBody>
          <a:bodyPr spcFirstLastPara="1" wrap="square" lIns="91425" tIns="45700" rIns="91425" bIns="45700" anchor="t" anchorCtr="0">
            <a:normAutofit/>
          </a:bodyPr>
          <a:lstStyle/>
          <a:p>
            <a:pPr marL="365760" lvl="0" indent="-256032" algn="just" rtl="0">
              <a:lnSpc>
                <a:spcPct val="150000"/>
              </a:lnSpc>
              <a:spcBef>
                <a:spcPts val="0"/>
              </a:spcBef>
              <a:spcAft>
                <a:spcPts val="0"/>
              </a:spcAft>
              <a:buSzPts val="1020"/>
              <a:buChar char="🞂"/>
            </a:pPr>
            <a:r>
              <a:rPr lang="en-US" sz="1500">
                <a:latin typeface="Times New Roman"/>
                <a:ea typeface="Times New Roman"/>
                <a:cs typeface="Times New Roman"/>
                <a:sym typeface="Times New Roman"/>
              </a:rPr>
              <a:t>The term procedure denotes completing each operation properly and systematically for developing a research work as per the opinion of  Schröer, Kruse and Gómez, (2021).</a:t>
            </a:r>
            <a:endParaRPr/>
          </a:p>
          <a:p>
            <a:pPr marL="365760" lvl="0" indent="-256032" algn="just" rtl="0">
              <a:lnSpc>
                <a:spcPct val="150000"/>
              </a:lnSpc>
              <a:spcBef>
                <a:spcPts val="400"/>
              </a:spcBef>
              <a:spcAft>
                <a:spcPts val="0"/>
              </a:spcAft>
              <a:buSzPts val="1020"/>
              <a:buChar char="🞂"/>
            </a:pPr>
            <a:r>
              <a:rPr lang="en-US" sz="1500">
                <a:latin typeface="Times New Roman"/>
                <a:ea typeface="Times New Roman"/>
                <a:cs typeface="Times New Roman"/>
                <a:sym typeface="Times New Roman"/>
              </a:rPr>
              <a:t>In the proposed research work the researcher will follow a systematic procedure for collecting data, choosing samples, analyzing the data, making research designs, and others.</a:t>
            </a:r>
            <a:endParaRPr/>
          </a:p>
          <a:p>
            <a:pPr marL="365760" lvl="0" indent="-256032" algn="just" rtl="0">
              <a:lnSpc>
                <a:spcPct val="150000"/>
              </a:lnSpc>
              <a:spcBef>
                <a:spcPts val="400"/>
              </a:spcBef>
              <a:spcAft>
                <a:spcPts val="0"/>
              </a:spcAft>
              <a:buSzPts val="1020"/>
              <a:buChar char="🞂"/>
            </a:pPr>
            <a:r>
              <a:rPr lang="en-US" sz="1500">
                <a:latin typeface="Times New Roman"/>
                <a:ea typeface="Times New Roman"/>
                <a:cs typeface="Times New Roman"/>
                <a:sym typeface="Times New Roman"/>
              </a:rPr>
              <a:t>Primary data collection and thematic data analysis process will be followed by the researcher in the proposed research work. </a:t>
            </a:r>
            <a:endParaRPr/>
          </a:p>
          <a:p>
            <a:pPr marL="365760" lvl="0" indent="-139446" algn="l" rtl="0">
              <a:spcBef>
                <a:spcPts val="400"/>
              </a:spcBef>
              <a:spcAft>
                <a:spcPts val="0"/>
              </a:spcAft>
              <a:buSzPts val="1836"/>
              <a:buNone/>
            </a:pPr>
            <a:endParaRPr/>
          </a:p>
        </p:txBody>
      </p:sp>
      <p:sp>
        <p:nvSpPr>
          <p:cNvPr id="214" name="Google Shape;214;p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Procedure</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16"/>
          <p:cNvSpPr txBox="1">
            <a:spLocks noGrp="1"/>
          </p:cNvSpPr>
          <p:nvPr>
            <p:ph type="body" idx="1"/>
          </p:nvPr>
        </p:nvSpPr>
        <p:spPr>
          <a:xfrm>
            <a:off x="457200" y="1600201"/>
            <a:ext cx="8229600" cy="1676400"/>
          </a:xfrm>
          <a:prstGeom prst="rect">
            <a:avLst/>
          </a:prstGeom>
          <a:noFill/>
          <a:ln>
            <a:noFill/>
          </a:ln>
        </p:spPr>
        <p:txBody>
          <a:bodyPr spcFirstLastPara="1" wrap="square" lIns="91425" tIns="45700" rIns="91425" bIns="45700" anchor="t" anchorCtr="0">
            <a:normAutofit/>
          </a:bodyPr>
          <a:lstStyle/>
          <a:p>
            <a:pPr marL="365760" lvl="0" indent="-256032" algn="just" rtl="0">
              <a:lnSpc>
                <a:spcPct val="150000"/>
              </a:lnSpc>
              <a:spcBef>
                <a:spcPts val="0"/>
              </a:spcBef>
              <a:spcAft>
                <a:spcPts val="0"/>
              </a:spcAft>
              <a:buSzPts val="952"/>
              <a:buChar char="🞂"/>
            </a:pPr>
            <a:r>
              <a:rPr lang="en-US" sz="1400" dirty="0">
                <a:latin typeface="Times New Roman"/>
                <a:ea typeface="Times New Roman"/>
                <a:cs typeface="Times New Roman"/>
                <a:sym typeface="Times New Roman"/>
              </a:rPr>
              <a:t>The way of analysis for collecting, transforming, cleaning, and modeling the data for developing a researcher's work is known as data analysis as opined by (Kawasaki, </a:t>
            </a:r>
            <a:r>
              <a:rPr lang="en-US" sz="1400" dirty="0" err="1">
                <a:latin typeface="Times New Roman"/>
                <a:ea typeface="Times New Roman"/>
                <a:cs typeface="Times New Roman"/>
                <a:sym typeface="Times New Roman"/>
              </a:rPr>
              <a:t>Wakashima</a:t>
            </a:r>
            <a:r>
              <a:rPr lang="en-US" sz="1400" dirty="0">
                <a:latin typeface="Times New Roman"/>
                <a:ea typeface="Times New Roman"/>
                <a:cs typeface="Times New Roman"/>
                <a:sym typeface="Times New Roman"/>
              </a:rPr>
              <a:t> and </a:t>
            </a:r>
            <a:r>
              <a:rPr lang="en-US" sz="1400" dirty="0" err="1">
                <a:latin typeface="Times New Roman"/>
                <a:ea typeface="Times New Roman"/>
                <a:cs typeface="Times New Roman"/>
                <a:sym typeface="Times New Roman"/>
              </a:rPr>
              <a:t>Shibasaki</a:t>
            </a:r>
            <a:r>
              <a:rPr lang="en-US" sz="1400" dirty="0">
                <a:latin typeface="Times New Roman"/>
                <a:ea typeface="Times New Roman"/>
                <a:cs typeface="Times New Roman"/>
                <a:sym typeface="Times New Roman"/>
              </a:rPr>
              <a:t> (2022).</a:t>
            </a:r>
            <a:endParaRPr dirty="0"/>
          </a:p>
          <a:p>
            <a:pPr marL="365760" lvl="0" indent="-256032" algn="just" rtl="0">
              <a:lnSpc>
                <a:spcPct val="150000"/>
              </a:lnSpc>
              <a:spcBef>
                <a:spcPts val="400"/>
              </a:spcBef>
              <a:spcAft>
                <a:spcPts val="0"/>
              </a:spcAft>
              <a:buSzPts val="952"/>
              <a:buChar char="🞂"/>
            </a:pPr>
            <a:r>
              <a:rPr lang="en-US" sz="1400" dirty="0">
                <a:latin typeface="Times New Roman"/>
                <a:ea typeface="Times New Roman"/>
                <a:cs typeface="Times New Roman"/>
                <a:sym typeface="Times New Roman"/>
              </a:rPr>
              <a:t>Descriptive data analysis will be beneficial for the present study as it helps to extract proper information from a pile of data. </a:t>
            </a:r>
            <a:endParaRPr dirty="0"/>
          </a:p>
          <a:p>
            <a:pPr marL="365760" lvl="0" indent="-139446" algn="l" rtl="0">
              <a:spcBef>
                <a:spcPts val="400"/>
              </a:spcBef>
              <a:spcAft>
                <a:spcPts val="0"/>
              </a:spcAft>
              <a:buSzPts val="1836"/>
              <a:buNone/>
            </a:pPr>
            <a:endParaRPr dirty="0"/>
          </a:p>
        </p:txBody>
      </p:sp>
      <p:sp>
        <p:nvSpPr>
          <p:cNvPr id="222" name="Google Shape;222;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Data analysis</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17"/>
          <p:cNvSpPr txBox="1">
            <a:spLocks noGrp="1"/>
          </p:cNvSpPr>
          <p:nvPr>
            <p:ph type="body" idx="1"/>
          </p:nvPr>
        </p:nvSpPr>
        <p:spPr>
          <a:xfrm>
            <a:off x="457200" y="1600201"/>
            <a:ext cx="8229600" cy="2285999"/>
          </a:xfrm>
          <a:prstGeom prst="rect">
            <a:avLst/>
          </a:prstGeom>
          <a:noFill/>
          <a:ln>
            <a:noFill/>
          </a:ln>
        </p:spPr>
        <p:txBody>
          <a:bodyPr spcFirstLastPara="1" wrap="square" lIns="91425" tIns="45700" rIns="91425" bIns="45700" anchor="t" anchorCtr="0">
            <a:normAutofit fontScale="92500" lnSpcReduction="10000"/>
          </a:bodyPr>
          <a:lstStyle/>
          <a:p>
            <a:pPr marL="365760" lvl="0" indent="-256053" algn="l" rtl="0">
              <a:lnSpc>
                <a:spcPct val="150000"/>
              </a:lnSpc>
              <a:spcBef>
                <a:spcPts val="0"/>
              </a:spcBef>
              <a:spcAft>
                <a:spcPts val="0"/>
              </a:spcAft>
              <a:buSzPct val="68000"/>
              <a:buChar char="🞂"/>
            </a:pPr>
            <a:r>
              <a:rPr lang="en-US" sz="1500">
                <a:latin typeface="Times New Roman"/>
                <a:ea typeface="Times New Roman"/>
                <a:cs typeface="Times New Roman"/>
                <a:sym typeface="Times New Roman"/>
              </a:rPr>
              <a:t>Maintaining ethical factors is one of the most important issues for a researcher as per the opinion of Keskinbora  (2019)</a:t>
            </a:r>
            <a:endParaRPr/>
          </a:p>
          <a:p>
            <a:pPr marL="365760" lvl="0" indent="-256053" algn="l" rtl="0">
              <a:lnSpc>
                <a:spcPct val="150000"/>
              </a:lnSpc>
              <a:spcBef>
                <a:spcPts val="400"/>
              </a:spcBef>
              <a:spcAft>
                <a:spcPts val="0"/>
              </a:spcAft>
              <a:buSzPct val="68000"/>
              <a:buChar char="🞂"/>
            </a:pPr>
            <a:r>
              <a:rPr lang="en-US" sz="1500">
                <a:latin typeface="Times New Roman"/>
                <a:ea typeface="Times New Roman"/>
                <a:cs typeface="Times New Roman"/>
                <a:sym typeface="Times New Roman"/>
              </a:rPr>
              <a:t>In the proposed research work the researcher will follow all the ethical factors such as voluntary participation and informed consent and others.</a:t>
            </a:r>
            <a:endParaRPr/>
          </a:p>
          <a:p>
            <a:pPr marL="365760" lvl="0" indent="-256053" algn="l" rtl="0">
              <a:lnSpc>
                <a:spcPct val="150000"/>
              </a:lnSpc>
              <a:spcBef>
                <a:spcPts val="400"/>
              </a:spcBef>
              <a:spcAft>
                <a:spcPts val="0"/>
              </a:spcAft>
              <a:buSzPct val="68000"/>
              <a:buChar char="🞂"/>
            </a:pPr>
            <a:r>
              <a:rPr lang="en-US" sz="1500">
                <a:latin typeface="Times New Roman"/>
                <a:ea typeface="Times New Roman"/>
                <a:cs typeface="Times New Roman"/>
                <a:sym typeface="Times New Roman"/>
              </a:rPr>
              <a:t>On the other hand, the participants will be informed about the anonymity, confidentiality, and potential for harm through the consent form</a:t>
            </a:r>
            <a:r>
              <a:rPr lang="en-US"/>
              <a:t>. </a:t>
            </a:r>
            <a:endParaRPr/>
          </a:p>
          <a:p>
            <a:pPr marL="365760" lvl="0" indent="-148211" algn="l" rtl="0">
              <a:spcBef>
                <a:spcPts val="400"/>
              </a:spcBef>
              <a:spcAft>
                <a:spcPts val="0"/>
              </a:spcAft>
              <a:buSzPct val="68000"/>
              <a:buNone/>
            </a:pPr>
            <a:endParaRPr/>
          </a:p>
        </p:txBody>
      </p:sp>
      <p:sp>
        <p:nvSpPr>
          <p:cNvPr id="230" name="Google Shape;230;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Ethical consideration</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231" name="Google Shape;231;p17"/>
          <p:cNvPicPr preferRelativeResize="0"/>
          <p:nvPr/>
        </p:nvPicPr>
        <p:blipFill rotWithShape="1">
          <a:blip r:embed="rId3">
            <a:alphaModFix/>
          </a:blip>
          <a:srcRect/>
          <a:stretch/>
        </p:blipFill>
        <p:spPr>
          <a:xfrm>
            <a:off x="1905000" y="3886200"/>
            <a:ext cx="5334000" cy="274320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sp>
        <p:nvSpPr>
          <p:cNvPr id="237" name="Google Shape;237;p18"/>
          <p:cNvSpPr txBox="1">
            <a:spLocks noGrp="1"/>
          </p:cNvSpPr>
          <p:nvPr>
            <p:ph type="body" idx="1"/>
          </p:nvPr>
        </p:nvSpPr>
        <p:spPr>
          <a:xfrm>
            <a:off x="457200" y="1600201"/>
            <a:ext cx="8229600" cy="1295400"/>
          </a:xfrm>
          <a:prstGeom prst="rect">
            <a:avLst/>
          </a:prstGeom>
          <a:noFill/>
          <a:ln>
            <a:noFill/>
          </a:ln>
        </p:spPr>
        <p:txBody>
          <a:bodyPr spcFirstLastPara="1" wrap="square" lIns="91425" tIns="45700" rIns="91425" bIns="45700" anchor="t" anchorCtr="0">
            <a:normAutofit fontScale="92500" lnSpcReduction="10000"/>
          </a:bodyPr>
          <a:lstStyle/>
          <a:p>
            <a:pPr marL="365760" lvl="0" indent="-256032" algn="just" rtl="0">
              <a:lnSpc>
                <a:spcPct val="150000"/>
              </a:lnSpc>
              <a:spcBef>
                <a:spcPts val="0"/>
              </a:spcBef>
              <a:spcAft>
                <a:spcPts val="0"/>
              </a:spcAft>
              <a:buSzPct val="68000"/>
              <a:buChar char="🞂"/>
            </a:pPr>
            <a:r>
              <a:rPr lang="en-US" sz="1400">
                <a:latin typeface="Times New Roman"/>
                <a:ea typeface="Times New Roman"/>
                <a:cs typeface="Times New Roman"/>
                <a:sym typeface="Times New Roman"/>
              </a:rPr>
              <a:t>The proposed research work will be beneficial for the students of public universities.</a:t>
            </a:r>
            <a:endParaRPr/>
          </a:p>
          <a:p>
            <a:pPr marL="365760" lvl="0" indent="-256032" algn="just" rtl="0">
              <a:lnSpc>
                <a:spcPct val="150000"/>
              </a:lnSpc>
              <a:spcBef>
                <a:spcPts val="400"/>
              </a:spcBef>
              <a:spcAft>
                <a:spcPts val="0"/>
              </a:spcAft>
              <a:buSzPct val="68000"/>
              <a:buChar char="🞂"/>
            </a:pPr>
            <a:r>
              <a:rPr lang="en-US" sz="1400">
                <a:latin typeface="Times New Roman"/>
                <a:ea typeface="Times New Roman"/>
                <a:cs typeface="Times New Roman"/>
                <a:sym typeface="Times New Roman"/>
              </a:rPr>
              <a:t>Physical activity is one of the most important parts of higher education for achieving desired success as per the opinion of Carbone</a:t>
            </a:r>
            <a:r>
              <a:rPr lang="en-US" sz="1400" i="1">
                <a:latin typeface="Times New Roman"/>
                <a:ea typeface="Times New Roman"/>
                <a:cs typeface="Times New Roman"/>
                <a:sym typeface="Times New Roman"/>
              </a:rPr>
              <a:t> et al. </a:t>
            </a:r>
            <a:r>
              <a:rPr lang="en-US" sz="1400">
                <a:latin typeface="Times New Roman"/>
                <a:ea typeface="Times New Roman"/>
                <a:cs typeface="Times New Roman"/>
                <a:sym typeface="Times New Roman"/>
              </a:rPr>
              <a:t>(2019). </a:t>
            </a:r>
            <a:r>
              <a:rPr lang="en-US" b="1"/>
              <a:t> </a:t>
            </a:r>
            <a:endParaRPr/>
          </a:p>
          <a:p>
            <a:pPr marL="365760" lvl="0" indent="-148211" algn="l" rtl="0">
              <a:spcBef>
                <a:spcPts val="400"/>
              </a:spcBef>
              <a:spcAft>
                <a:spcPts val="0"/>
              </a:spcAft>
              <a:buSzPct val="68000"/>
              <a:buNone/>
            </a:pPr>
            <a:endParaRPr/>
          </a:p>
        </p:txBody>
      </p:sp>
      <p:sp>
        <p:nvSpPr>
          <p:cNvPr id="238" name="Google Shape;238;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Implication of the research </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pic>
        <p:nvPicPr>
          <p:cNvPr id="243" name="Google Shape;243;p19"/>
          <p:cNvPicPr preferRelativeResize="0">
            <a:picLocks noGrp="1"/>
          </p:cNvPicPr>
          <p:nvPr>
            <p:ph type="body" idx="1"/>
          </p:nvPr>
        </p:nvPicPr>
        <p:blipFill rotWithShape="1">
          <a:blip r:embed="rId3">
            <a:alphaModFix/>
          </a:blip>
          <a:srcRect/>
          <a:stretch/>
        </p:blipFill>
        <p:spPr>
          <a:xfrm>
            <a:off x="1143000" y="1600200"/>
            <a:ext cx="6858000" cy="3962400"/>
          </a:xfrm>
          <a:prstGeom prst="rect">
            <a:avLst/>
          </a:prstGeom>
          <a:noFill/>
          <a:ln>
            <a:noFill/>
          </a:ln>
        </p:spPr>
      </p:pic>
      <p:sp>
        <p:nvSpPr>
          <p:cNvPr id="244" name="Google Shape;244;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Gantt chart</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p20"/>
          <p:cNvSpPr txBox="1">
            <a:spLocks noGrp="1"/>
          </p:cNvSpPr>
          <p:nvPr>
            <p:ph type="body" idx="1"/>
          </p:nvPr>
        </p:nvSpPr>
        <p:spPr>
          <a:xfrm>
            <a:off x="457200" y="1600201"/>
            <a:ext cx="8229600" cy="1295400"/>
          </a:xfrm>
          <a:prstGeom prst="rect">
            <a:avLst/>
          </a:prstGeom>
          <a:noFill/>
          <a:ln>
            <a:noFill/>
          </a:ln>
        </p:spPr>
        <p:txBody>
          <a:bodyPr spcFirstLastPara="1" wrap="square" lIns="91425" tIns="45700" rIns="91425" bIns="45700" anchor="t" anchorCtr="0">
            <a:normAutofit/>
          </a:bodyPr>
          <a:lstStyle/>
          <a:p>
            <a:pPr marL="365760" lvl="0" indent="-256032" algn="just" rtl="0">
              <a:lnSpc>
                <a:spcPct val="150000"/>
              </a:lnSpc>
              <a:spcBef>
                <a:spcPts val="0"/>
              </a:spcBef>
              <a:spcAft>
                <a:spcPts val="0"/>
              </a:spcAft>
              <a:buSzPts val="952"/>
              <a:buChar char="🞂"/>
            </a:pPr>
            <a:r>
              <a:rPr lang="en-US" sz="1400"/>
              <a:t>The proposed research work will be beneficial for the students of public universities.</a:t>
            </a:r>
            <a:endParaRPr/>
          </a:p>
          <a:p>
            <a:pPr marL="365760" lvl="0" indent="-256032" algn="just" rtl="0">
              <a:lnSpc>
                <a:spcPct val="150000"/>
              </a:lnSpc>
              <a:spcBef>
                <a:spcPts val="400"/>
              </a:spcBef>
              <a:spcAft>
                <a:spcPts val="0"/>
              </a:spcAft>
              <a:buSzPts val="952"/>
              <a:buChar char="🞂"/>
            </a:pPr>
            <a:r>
              <a:rPr lang="en-US" sz="1400"/>
              <a:t>The research work will increase awareness about the beneficial effect of physical activity among students.</a:t>
            </a:r>
            <a:endParaRPr/>
          </a:p>
          <a:p>
            <a:pPr marL="365760" lvl="0" indent="-139446" algn="l" rtl="0">
              <a:spcBef>
                <a:spcPts val="400"/>
              </a:spcBef>
              <a:spcAft>
                <a:spcPts val="0"/>
              </a:spcAft>
              <a:buSzPts val="1836"/>
              <a:buNone/>
            </a:pPr>
            <a:endParaRPr/>
          </a:p>
        </p:txBody>
      </p:sp>
      <p:sp>
        <p:nvSpPr>
          <p:cNvPr id="251" name="Google Shape;251;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Conclusion</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sp>
        <p:nvSpPr>
          <p:cNvPr id="256" name="Google Shape;256;p21"/>
          <p:cNvSpPr txBox="1">
            <a:spLocks noGrp="1"/>
          </p:cNvSpPr>
          <p:nvPr>
            <p:ph type="body" idx="1"/>
          </p:nvPr>
        </p:nvSpPr>
        <p:spPr>
          <a:xfrm>
            <a:off x="484495" y="1112838"/>
            <a:ext cx="8229600" cy="4525963"/>
          </a:xfrm>
          <a:prstGeom prst="rect">
            <a:avLst/>
          </a:prstGeom>
          <a:noFill/>
          <a:ln>
            <a:noFill/>
          </a:ln>
        </p:spPr>
        <p:txBody>
          <a:bodyPr spcFirstLastPara="1" wrap="square" lIns="91425" tIns="45700" rIns="91425" bIns="45700" anchor="t" anchorCtr="0">
            <a:noAutofit/>
          </a:bodyPr>
          <a:lstStyle/>
          <a:p>
            <a:pPr marL="365760" lvl="0" indent="-256031" algn="l" rtl="0">
              <a:spcBef>
                <a:spcPts val="0"/>
              </a:spcBef>
              <a:spcAft>
                <a:spcPts val="0"/>
              </a:spcAft>
              <a:buSzPts val="680"/>
              <a:buChar char="🞂"/>
            </a:pPr>
            <a:r>
              <a:rPr lang="en-US" sz="1000" dirty="0" err="1">
                <a:latin typeface="Times New Roman"/>
                <a:ea typeface="Times New Roman"/>
                <a:cs typeface="Times New Roman"/>
                <a:sym typeface="Times New Roman"/>
              </a:rPr>
              <a:t>statista</a:t>
            </a:r>
            <a:r>
              <a:rPr lang="en-US" sz="1000" dirty="0">
                <a:latin typeface="Times New Roman"/>
                <a:ea typeface="Times New Roman"/>
                <a:cs typeface="Times New Roman"/>
                <a:sym typeface="Times New Roman"/>
              </a:rPr>
              <a:t>, F. (2016) </a:t>
            </a:r>
            <a:r>
              <a:rPr lang="en-US" sz="1000" i="1" dirty="0">
                <a:latin typeface="Times New Roman"/>
                <a:ea typeface="Times New Roman"/>
                <a:cs typeface="Times New Roman"/>
                <a:sym typeface="Times New Roman"/>
              </a:rPr>
              <a:t>Students: Practicing physical activity </a:t>
            </a:r>
            <a:r>
              <a:rPr lang="en-US" sz="1000" i="1" dirty="0" err="1">
                <a:latin typeface="Times New Roman"/>
                <a:ea typeface="Times New Roman"/>
                <a:cs typeface="Times New Roman"/>
                <a:sym typeface="Times New Roman"/>
              </a:rPr>
              <a:t>france</a:t>
            </a:r>
            <a:r>
              <a:rPr lang="en-US" sz="1000" i="1" dirty="0">
                <a:latin typeface="Times New Roman"/>
                <a:ea typeface="Times New Roman"/>
                <a:cs typeface="Times New Roman"/>
                <a:sym typeface="Times New Roman"/>
              </a:rPr>
              <a:t> 2017</a:t>
            </a:r>
            <a:r>
              <a:rPr lang="en-US" sz="1000" dirty="0">
                <a:latin typeface="Times New Roman"/>
                <a:ea typeface="Times New Roman"/>
                <a:cs typeface="Times New Roman"/>
                <a:sym typeface="Times New Roman"/>
              </a:rPr>
              <a:t>, </a:t>
            </a:r>
            <a:r>
              <a:rPr lang="en-US" sz="1000" i="1" dirty="0" err="1">
                <a:latin typeface="Times New Roman"/>
                <a:ea typeface="Times New Roman"/>
                <a:cs typeface="Times New Roman"/>
                <a:sym typeface="Times New Roman"/>
              </a:rPr>
              <a:t>Statista</a:t>
            </a:r>
            <a:r>
              <a:rPr lang="en-US" sz="1000" dirty="0">
                <a:latin typeface="Times New Roman"/>
                <a:ea typeface="Times New Roman"/>
                <a:cs typeface="Times New Roman"/>
                <a:sym typeface="Times New Roman"/>
              </a:rPr>
              <a:t>. Available at: </a:t>
            </a:r>
            <a:r>
              <a:rPr lang="en-US" sz="1000" u="sng" dirty="0">
                <a:solidFill>
                  <a:schemeClr val="hlink"/>
                </a:solidFill>
                <a:latin typeface="Times New Roman"/>
                <a:ea typeface="Times New Roman"/>
                <a:cs typeface="Times New Roman"/>
                <a:sym typeface="Times New Roman"/>
                <a:hlinkClick r:id="rId3"/>
              </a:rPr>
              <a:t>https://www.statista.com/statistics/771208/students-convenient-activity-physical-la-france/</a:t>
            </a:r>
            <a:r>
              <a:rPr lang="en-US" sz="1000" dirty="0">
                <a:latin typeface="Times New Roman"/>
                <a:ea typeface="Times New Roman"/>
                <a:cs typeface="Times New Roman"/>
                <a:sym typeface="Times New Roman"/>
              </a:rPr>
              <a:t>  (Accessed: February 16, 2023). </a:t>
            </a:r>
            <a:endParaRPr/>
          </a:p>
          <a:p>
            <a:pPr marL="365760" lvl="0" indent="-256031" algn="l" rtl="0">
              <a:spcBef>
                <a:spcPts val="400"/>
              </a:spcBef>
              <a:spcAft>
                <a:spcPts val="0"/>
              </a:spcAft>
              <a:buSzPts val="680"/>
              <a:buChar char="🞂"/>
            </a:pPr>
            <a:r>
              <a:rPr lang="en-US" sz="1000" dirty="0" err="1">
                <a:latin typeface="Times New Roman"/>
                <a:ea typeface="Times New Roman"/>
                <a:cs typeface="Times New Roman"/>
                <a:sym typeface="Times New Roman"/>
              </a:rPr>
              <a:t>Squillacioti</a:t>
            </a:r>
            <a:r>
              <a:rPr lang="en-US" sz="1000" dirty="0">
                <a:latin typeface="Times New Roman"/>
                <a:ea typeface="Times New Roman"/>
                <a:cs typeface="Times New Roman"/>
                <a:sym typeface="Times New Roman"/>
              </a:rPr>
              <a:t>, G., </a:t>
            </a:r>
            <a:r>
              <a:rPr lang="en-US" sz="1000" dirty="0" err="1">
                <a:latin typeface="Times New Roman"/>
                <a:ea typeface="Times New Roman"/>
                <a:cs typeface="Times New Roman"/>
                <a:sym typeface="Times New Roman"/>
              </a:rPr>
              <a:t>Carsin</a:t>
            </a:r>
            <a:r>
              <a:rPr lang="en-US" sz="1000" dirty="0">
                <a:latin typeface="Times New Roman"/>
                <a:ea typeface="Times New Roman"/>
                <a:cs typeface="Times New Roman"/>
                <a:sym typeface="Times New Roman"/>
              </a:rPr>
              <a:t>, A.E., </a:t>
            </a:r>
            <a:r>
              <a:rPr lang="en-US" sz="1000" dirty="0" err="1">
                <a:latin typeface="Times New Roman"/>
                <a:ea typeface="Times New Roman"/>
                <a:cs typeface="Times New Roman"/>
                <a:sym typeface="Times New Roman"/>
              </a:rPr>
              <a:t>Bellisario</a:t>
            </a:r>
            <a:r>
              <a:rPr lang="en-US" sz="1000" dirty="0">
                <a:latin typeface="Times New Roman"/>
                <a:ea typeface="Times New Roman"/>
                <a:cs typeface="Times New Roman"/>
                <a:sym typeface="Times New Roman"/>
              </a:rPr>
              <a:t>, V., Bono, R. and Garcia-</a:t>
            </a:r>
            <a:r>
              <a:rPr lang="en-US" sz="1000" dirty="0" err="1">
                <a:latin typeface="Times New Roman"/>
                <a:ea typeface="Times New Roman"/>
                <a:cs typeface="Times New Roman"/>
                <a:sym typeface="Times New Roman"/>
              </a:rPr>
              <a:t>Aymerich</a:t>
            </a:r>
            <a:r>
              <a:rPr lang="en-US" sz="1000" dirty="0">
                <a:latin typeface="Times New Roman"/>
                <a:ea typeface="Times New Roman"/>
                <a:cs typeface="Times New Roman"/>
                <a:sym typeface="Times New Roman"/>
              </a:rPr>
              <a:t>, J., 2022. Multisite greenness exposure and oxidative stress in children. The potential mediating role of physical activity. </a:t>
            </a:r>
            <a:r>
              <a:rPr lang="en-US" sz="1000" i="1" dirty="0">
                <a:latin typeface="Times New Roman"/>
                <a:ea typeface="Times New Roman"/>
                <a:cs typeface="Times New Roman"/>
                <a:sym typeface="Times New Roman"/>
              </a:rPr>
              <a:t>Environmental Research</a:t>
            </a:r>
            <a:r>
              <a:rPr lang="en-US" sz="1000" dirty="0">
                <a:latin typeface="Times New Roman"/>
                <a:ea typeface="Times New Roman"/>
                <a:cs typeface="Times New Roman"/>
                <a:sym typeface="Times New Roman"/>
              </a:rPr>
              <a:t>, </a:t>
            </a:r>
            <a:r>
              <a:rPr lang="en-US" sz="1000" i="1" dirty="0">
                <a:latin typeface="Times New Roman"/>
                <a:ea typeface="Times New Roman"/>
                <a:cs typeface="Times New Roman"/>
                <a:sym typeface="Times New Roman"/>
              </a:rPr>
              <a:t>209</a:t>
            </a:r>
            <a:r>
              <a:rPr lang="en-US" sz="1000" dirty="0">
                <a:latin typeface="Times New Roman"/>
                <a:ea typeface="Times New Roman"/>
                <a:cs typeface="Times New Roman"/>
                <a:sym typeface="Times New Roman"/>
              </a:rPr>
              <a:t>, p.112857. Available at: </a:t>
            </a:r>
            <a:r>
              <a:rPr lang="en-US" sz="1000" u="sng" dirty="0">
                <a:solidFill>
                  <a:schemeClr val="hlink"/>
                </a:solidFill>
                <a:latin typeface="Times New Roman"/>
                <a:ea typeface="Times New Roman"/>
                <a:cs typeface="Times New Roman"/>
                <a:sym typeface="Times New Roman"/>
                <a:hlinkClick r:id="rId4"/>
              </a:rPr>
              <a:t>https://doi.org/10.1016/j.envres.2022.112857</a:t>
            </a:r>
            <a:r>
              <a:rPr lang="en-US" sz="1000" dirty="0">
                <a:latin typeface="Times New Roman"/>
                <a:ea typeface="Times New Roman"/>
                <a:cs typeface="Times New Roman"/>
                <a:sym typeface="Times New Roman"/>
              </a:rPr>
              <a:t>  (Accessed: February 16, 2023). </a:t>
            </a:r>
            <a:endParaRPr/>
          </a:p>
          <a:p>
            <a:pPr marL="365760" lvl="0" indent="-256031" algn="l" rtl="0">
              <a:spcBef>
                <a:spcPts val="400"/>
              </a:spcBef>
              <a:spcAft>
                <a:spcPts val="0"/>
              </a:spcAft>
              <a:buSzPts val="680"/>
              <a:buChar char="🞂"/>
            </a:pPr>
            <a:r>
              <a:rPr lang="en-US" sz="1000" dirty="0">
                <a:latin typeface="Times New Roman"/>
                <a:ea typeface="Times New Roman"/>
                <a:cs typeface="Times New Roman"/>
                <a:sym typeface="Times New Roman"/>
              </a:rPr>
              <a:t>Carbone, S., Del </a:t>
            </a:r>
            <a:r>
              <a:rPr lang="en-US" sz="1000" dirty="0" err="1">
                <a:latin typeface="Times New Roman"/>
                <a:ea typeface="Times New Roman"/>
                <a:cs typeface="Times New Roman"/>
                <a:sym typeface="Times New Roman"/>
              </a:rPr>
              <a:t>Buono</a:t>
            </a:r>
            <a:r>
              <a:rPr lang="en-US" sz="1000" dirty="0">
                <a:latin typeface="Times New Roman"/>
                <a:ea typeface="Times New Roman"/>
                <a:cs typeface="Times New Roman"/>
                <a:sym typeface="Times New Roman"/>
              </a:rPr>
              <a:t>, M.G., </a:t>
            </a:r>
            <a:r>
              <a:rPr lang="en-US" sz="1000" dirty="0" err="1">
                <a:latin typeface="Times New Roman"/>
                <a:ea typeface="Times New Roman"/>
                <a:cs typeface="Times New Roman"/>
                <a:sym typeface="Times New Roman"/>
              </a:rPr>
              <a:t>Ozemek</a:t>
            </a:r>
            <a:r>
              <a:rPr lang="en-US" sz="1000" dirty="0">
                <a:latin typeface="Times New Roman"/>
                <a:ea typeface="Times New Roman"/>
                <a:cs typeface="Times New Roman"/>
                <a:sym typeface="Times New Roman"/>
              </a:rPr>
              <a:t>, C. and </a:t>
            </a:r>
            <a:r>
              <a:rPr lang="en-US" sz="1000" dirty="0" err="1">
                <a:latin typeface="Times New Roman"/>
                <a:ea typeface="Times New Roman"/>
                <a:cs typeface="Times New Roman"/>
                <a:sym typeface="Times New Roman"/>
              </a:rPr>
              <a:t>Lavie</a:t>
            </a:r>
            <a:r>
              <a:rPr lang="en-US" sz="1000" dirty="0">
                <a:latin typeface="Times New Roman"/>
                <a:ea typeface="Times New Roman"/>
                <a:cs typeface="Times New Roman"/>
                <a:sym typeface="Times New Roman"/>
              </a:rPr>
              <a:t>, C.J., 2019. Obesity, risk of diabetes and role of physical activity, exercise training and </a:t>
            </a:r>
            <a:r>
              <a:rPr lang="en-US" sz="1000" dirty="0" err="1">
                <a:latin typeface="Times New Roman"/>
                <a:ea typeface="Times New Roman"/>
                <a:cs typeface="Times New Roman"/>
                <a:sym typeface="Times New Roman"/>
              </a:rPr>
              <a:t>cardiorespiratory</a:t>
            </a:r>
            <a:r>
              <a:rPr lang="en-US" sz="1000" dirty="0">
                <a:latin typeface="Times New Roman"/>
                <a:ea typeface="Times New Roman"/>
                <a:cs typeface="Times New Roman"/>
                <a:sym typeface="Times New Roman"/>
              </a:rPr>
              <a:t> fitness. </a:t>
            </a:r>
            <a:r>
              <a:rPr lang="en-US" sz="1000" i="1" dirty="0">
                <a:latin typeface="Times New Roman"/>
                <a:ea typeface="Times New Roman"/>
                <a:cs typeface="Times New Roman"/>
                <a:sym typeface="Times New Roman"/>
              </a:rPr>
              <a:t>Progress in cardiovascular diseases</a:t>
            </a:r>
            <a:r>
              <a:rPr lang="en-US" sz="1000" dirty="0">
                <a:latin typeface="Times New Roman"/>
                <a:ea typeface="Times New Roman"/>
                <a:cs typeface="Times New Roman"/>
                <a:sym typeface="Times New Roman"/>
              </a:rPr>
              <a:t>, </a:t>
            </a:r>
            <a:r>
              <a:rPr lang="en-US" sz="1000" i="1" dirty="0">
                <a:latin typeface="Times New Roman"/>
                <a:ea typeface="Times New Roman"/>
                <a:cs typeface="Times New Roman"/>
                <a:sym typeface="Times New Roman"/>
              </a:rPr>
              <a:t>62</a:t>
            </a:r>
            <a:r>
              <a:rPr lang="en-US" sz="1000" dirty="0">
                <a:latin typeface="Times New Roman"/>
                <a:ea typeface="Times New Roman"/>
                <a:cs typeface="Times New Roman"/>
                <a:sym typeface="Times New Roman"/>
              </a:rPr>
              <a:t>(4), pp.327-333. Available at: </a:t>
            </a:r>
            <a:r>
              <a:rPr lang="en-US" sz="1000" u="sng" dirty="0">
                <a:solidFill>
                  <a:schemeClr val="hlink"/>
                </a:solidFill>
                <a:latin typeface="Times New Roman"/>
                <a:ea typeface="Times New Roman"/>
                <a:cs typeface="Times New Roman"/>
                <a:sym typeface="Times New Roman"/>
                <a:hlinkClick r:id="rId5"/>
              </a:rPr>
              <a:t>https://doi.org/10.1016/j.smhs.2019.08.006</a:t>
            </a:r>
            <a:r>
              <a:rPr lang="en-US" sz="1000" dirty="0">
                <a:latin typeface="Times New Roman"/>
                <a:ea typeface="Times New Roman"/>
                <a:cs typeface="Times New Roman"/>
                <a:sym typeface="Times New Roman"/>
              </a:rPr>
              <a:t>   (Accessed: February 16, 2023). </a:t>
            </a:r>
            <a:endParaRPr/>
          </a:p>
          <a:p>
            <a:pPr marL="365760" lvl="0" indent="-256031" algn="l" rtl="0">
              <a:spcBef>
                <a:spcPts val="400"/>
              </a:spcBef>
              <a:spcAft>
                <a:spcPts val="0"/>
              </a:spcAft>
              <a:buSzPts val="680"/>
              <a:buChar char="🞂"/>
            </a:pPr>
            <a:r>
              <a:rPr lang="en-US" sz="1000" dirty="0" err="1">
                <a:latin typeface="Times New Roman"/>
                <a:ea typeface="Times New Roman"/>
                <a:cs typeface="Times New Roman"/>
                <a:sym typeface="Times New Roman"/>
              </a:rPr>
              <a:t>Agwa</a:t>
            </a:r>
            <a:r>
              <a:rPr lang="en-US" sz="1000" dirty="0">
                <a:latin typeface="Times New Roman"/>
                <a:ea typeface="Times New Roman"/>
                <a:cs typeface="Times New Roman"/>
                <a:sym typeface="Times New Roman"/>
              </a:rPr>
              <a:t>, I.S., </a:t>
            </a:r>
            <a:r>
              <a:rPr lang="en-US" sz="1000" dirty="0" err="1">
                <a:latin typeface="Times New Roman"/>
                <a:ea typeface="Times New Roman"/>
                <a:cs typeface="Times New Roman"/>
                <a:sym typeface="Times New Roman"/>
              </a:rPr>
              <a:t>Zeyad</a:t>
            </a:r>
            <a:r>
              <a:rPr lang="en-US" sz="1000" dirty="0">
                <a:latin typeface="Times New Roman"/>
                <a:ea typeface="Times New Roman"/>
                <a:cs typeface="Times New Roman"/>
                <a:sym typeface="Times New Roman"/>
              </a:rPr>
              <a:t>, A.M., </a:t>
            </a:r>
            <a:r>
              <a:rPr lang="en-US" sz="1000" dirty="0" err="1">
                <a:latin typeface="Times New Roman"/>
                <a:ea typeface="Times New Roman"/>
                <a:cs typeface="Times New Roman"/>
                <a:sym typeface="Times New Roman"/>
              </a:rPr>
              <a:t>Tayeh</a:t>
            </a:r>
            <a:r>
              <a:rPr lang="en-US" sz="1000" dirty="0">
                <a:latin typeface="Times New Roman"/>
                <a:ea typeface="Times New Roman"/>
                <a:cs typeface="Times New Roman"/>
                <a:sym typeface="Times New Roman"/>
              </a:rPr>
              <a:t>, B.A., </a:t>
            </a:r>
            <a:r>
              <a:rPr lang="en-US" sz="1000" dirty="0" err="1">
                <a:latin typeface="Times New Roman"/>
                <a:ea typeface="Times New Roman"/>
                <a:cs typeface="Times New Roman"/>
                <a:sym typeface="Times New Roman"/>
              </a:rPr>
              <a:t>Adesina</a:t>
            </a:r>
            <a:r>
              <a:rPr lang="en-US" sz="1000" dirty="0">
                <a:latin typeface="Times New Roman"/>
                <a:ea typeface="Times New Roman"/>
                <a:cs typeface="Times New Roman"/>
                <a:sym typeface="Times New Roman"/>
              </a:rPr>
              <a:t>, A., de </a:t>
            </a:r>
            <a:r>
              <a:rPr lang="en-US" sz="1000" dirty="0" err="1">
                <a:latin typeface="Times New Roman"/>
                <a:ea typeface="Times New Roman"/>
                <a:cs typeface="Times New Roman"/>
                <a:sym typeface="Times New Roman"/>
              </a:rPr>
              <a:t>Azevedo</a:t>
            </a:r>
            <a:r>
              <a:rPr lang="en-US" sz="1000" dirty="0">
                <a:latin typeface="Times New Roman"/>
                <a:ea typeface="Times New Roman"/>
                <a:cs typeface="Times New Roman"/>
                <a:sym typeface="Times New Roman"/>
              </a:rPr>
              <a:t>, A.R., </a:t>
            </a:r>
            <a:r>
              <a:rPr lang="en-US" sz="1000" dirty="0" err="1">
                <a:latin typeface="Times New Roman"/>
                <a:ea typeface="Times New Roman"/>
                <a:cs typeface="Times New Roman"/>
                <a:sym typeface="Times New Roman"/>
              </a:rPr>
              <a:t>Amin</a:t>
            </a:r>
            <a:r>
              <a:rPr lang="en-US" sz="1000" dirty="0">
                <a:latin typeface="Times New Roman"/>
                <a:ea typeface="Times New Roman"/>
                <a:cs typeface="Times New Roman"/>
                <a:sym typeface="Times New Roman"/>
              </a:rPr>
              <a:t>, M. and </a:t>
            </a:r>
            <a:r>
              <a:rPr lang="en-US" sz="1000" dirty="0" err="1">
                <a:latin typeface="Times New Roman"/>
                <a:ea typeface="Times New Roman"/>
                <a:cs typeface="Times New Roman"/>
                <a:sym typeface="Times New Roman"/>
              </a:rPr>
              <a:t>Hadzima-Nyarko</a:t>
            </a:r>
            <a:r>
              <a:rPr lang="en-US" sz="1000" dirty="0">
                <a:latin typeface="Times New Roman"/>
                <a:ea typeface="Times New Roman"/>
                <a:cs typeface="Times New Roman"/>
                <a:sym typeface="Times New Roman"/>
              </a:rPr>
              <a:t>, M., 2022. A comprehensive review on the use of sugarcane </a:t>
            </a:r>
            <a:r>
              <a:rPr lang="en-US" sz="1000" dirty="0" err="1">
                <a:latin typeface="Times New Roman"/>
                <a:ea typeface="Times New Roman"/>
                <a:cs typeface="Times New Roman"/>
                <a:sym typeface="Times New Roman"/>
              </a:rPr>
              <a:t>bagasse</a:t>
            </a:r>
            <a:r>
              <a:rPr lang="en-US" sz="1000" dirty="0">
                <a:latin typeface="Times New Roman"/>
                <a:ea typeface="Times New Roman"/>
                <a:cs typeface="Times New Roman"/>
                <a:sym typeface="Times New Roman"/>
              </a:rPr>
              <a:t> ash as a supplementary </a:t>
            </a:r>
            <a:r>
              <a:rPr lang="en-US" sz="1000" dirty="0" err="1">
                <a:latin typeface="Times New Roman"/>
                <a:ea typeface="Times New Roman"/>
                <a:cs typeface="Times New Roman"/>
                <a:sym typeface="Times New Roman"/>
              </a:rPr>
              <a:t>cementitious</a:t>
            </a:r>
            <a:r>
              <a:rPr lang="en-US" sz="1000" dirty="0">
                <a:latin typeface="Times New Roman"/>
                <a:ea typeface="Times New Roman"/>
                <a:cs typeface="Times New Roman"/>
                <a:sym typeface="Times New Roman"/>
              </a:rPr>
              <a:t> material to produce eco-friendly concretes. </a:t>
            </a:r>
            <a:r>
              <a:rPr lang="en-US" sz="1000" i="1" dirty="0">
                <a:latin typeface="Times New Roman"/>
                <a:ea typeface="Times New Roman"/>
                <a:cs typeface="Times New Roman"/>
                <a:sym typeface="Times New Roman"/>
              </a:rPr>
              <a:t>Materials Today: Proceedings</a:t>
            </a:r>
            <a:r>
              <a:rPr lang="en-US" sz="1000" dirty="0">
                <a:latin typeface="Times New Roman"/>
                <a:ea typeface="Times New Roman"/>
                <a:cs typeface="Times New Roman"/>
                <a:sym typeface="Times New Roman"/>
              </a:rPr>
              <a:t>. Available at: </a:t>
            </a:r>
            <a:r>
              <a:rPr lang="en-US" sz="1000" u="sng" dirty="0">
                <a:solidFill>
                  <a:schemeClr val="hlink"/>
                </a:solidFill>
                <a:latin typeface="Times New Roman"/>
                <a:ea typeface="Times New Roman"/>
                <a:cs typeface="Times New Roman"/>
                <a:sym typeface="Times New Roman"/>
                <a:hlinkClick r:id="rId6"/>
              </a:rPr>
              <a:t>https://doi.org/10.1016/j.matpr.2022.03.264</a:t>
            </a:r>
            <a:r>
              <a:rPr lang="en-US" sz="1000" dirty="0">
                <a:latin typeface="Times New Roman"/>
                <a:ea typeface="Times New Roman"/>
                <a:cs typeface="Times New Roman"/>
                <a:sym typeface="Times New Roman"/>
              </a:rPr>
              <a:t>  (Accessed on 16 February 2023)</a:t>
            </a:r>
            <a:endParaRPr/>
          </a:p>
          <a:p>
            <a:pPr marL="365760" lvl="0" indent="-256031" algn="l" rtl="0">
              <a:spcBef>
                <a:spcPts val="400"/>
              </a:spcBef>
              <a:spcAft>
                <a:spcPts val="0"/>
              </a:spcAft>
              <a:buSzPts val="680"/>
              <a:buChar char="🞂"/>
            </a:pPr>
            <a:r>
              <a:rPr lang="en-US" sz="1000" dirty="0" err="1">
                <a:latin typeface="Times New Roman"/>
                <a:ea typeface="Times New Roman"/>
                <a:cs typeface="Times New Roman"/>
                <a:sym typeface="Times New Roman"/>
              </a:rPr>
              <a:t>Schröer</a:t>
            </a:r>
            <a:r>
              <a:rPr lang="en-US" sz="1000" dirty="0">
                <a:latin typeface="Times New Roman"/>
                <a:ea typeface="Times New Roman"/>
                <a:cs typeface="Times New Roman"/>
                <a:sym typeface="Times New Roman"/>
              </a:rPr>
              <a:t>, C., Kruse, F. and </a:t>
            </a:r>
            <a:r>
              <a:rPr lang="en-US" sz="1000" dirty="0" err="1">
                <a:latin typeface="Times New Roman"/>
                <a:ea typeface="Times New Roman"/>
                <a:cs typeface="Times New Roman"/>
                <a:sym typeface="Times New Roman"/>
              </a:rPr>
              <a:t>Gómez</a:t>
            </a:r>
            <a:r>
              <a:rPr lang="en-US" sz="1000" dirty="0">
                <a:latin typeface="Times New Roman"/>
                <a:ea typeface="Times New Roman"/>
                <a:cs typeface="Times New Roman"/>
                <a:sym typeface="Times New Roman"/>
              </a:rPr>
              <a:t>, J.M., 2021. A systematic literature review on applying CRISP-DM process model. </a:t>
            </a:r>
            <a:r>
              <a:rPr lang="en-US" sz="1000" i="1" dirty="0" err="1">
                <a:latin typeface="Times New Roman"/>
                <a:ea typeface="Times New Roman"/>
                <a:cs typeface="Times New Roman"/>
                <a:sym typeface="Times New Roman"/>
              </a:rPr>
              <a:t>Procedia</a:t>
            </a:r>
            <a:r>
              <a:rPr lang="en-US" sz="1000" i="1" dirty="0">
                <a:latin typeface="Times New Roman"/>
                <a:ea typeface="Times New Roman"/>
                <a:cs typeface="Times New Roman"/>
                <a:sym typeface="Times New Roman"/>
              </a:rPr>
              <a:t> Computer Science</a:t>
            </a:r>
            <a:r>
              <a:rPr lang="en-US" sz="1000" dirty="0">
                <a:latin typeface="Times New Roman"/>
                <a:ea typeface="Times New Roman"/>
                <a:cs typeface="Times New Roman"/>
                <a:sym typeface="Times New Roman"/>
              </a:rPr>
              <a:t>, </a:t>
            </a:r>
            <a:r>
              <a:rPr lang="en-US" sz="1000" i="1" dirty="0">
                <a:latin typeface="Times New Roman"/>
                <a:ea typeface="Times New Roman"/>
                <a:cs typeface="Times New Roman"/>
                <a:sym typeface="Times New Roman"/>
              </a:rPr>
              <a:t>181</a:t>
            </a:r>
            <a:r>
              <a:rPr lang="en-US" sz="1000" dirty="0">
                <a:latin typeface="Times New Roman"/>
                <a:ea typeface="Times New Roman"/>
                <a:cs typeface="Times New Roman"/>
                <a:sym typeface="Times New Roman"/>
              </a:rPr>
              <a:t>, pp.526-534. Available at: </a:t>
            </a:r>
            <a:r>
              <a:rPr lang="en-US" sz="1000" u="sng" dirty="0">
                <a:solidFill>
                  <a:schemeClr val="hlink"/>
                </a:solidFill>
                <a:latin typeface="Times New Roman"/>
                <a:ea typeface="Times New Roman"/>
                <a:cs typeface="Times New Roman"/>
                <a:sym typeface="Times New Roman"/>
                <a:hlinkClick r:id="rId7"/>
              </a:rPr>
              <a:t>https://doi.org/10.1016/j.procs.2021.01.199</a:t>
            </a:r>
            <a:r>
              <a:rPr lang="en-US" sz="1000" dirty="0">
                <a:latin typeface="Times New Roman"/>
                <a:ea typeface="Times New Roman"/>
                <a:cs typeface="Times New Roman"/>
                <a:sym typeface="Times New Roman"/>
              </a:rPr>
              <a:t>  (Accessed on 16 February 2023)</a:t>
            </a:r>
            <a:endParaRPr/>
          </a:p>
          <a:p>
            <a:pPr marL="365760" lvl="0" indent="-256031" algn="l" rtl="0">
              <a:spcBef>
                <a:spcPts val="400"/>
              </a:spcBef>
              <a:spcAft>
                <a:spcPts val="0"/>
              </a:spcAft>
              <a:buSzPts val="680"/>
              <a:buChar char="🞂"/>
            </a:pPr>
            <a:r>
              <a:rPr lang="en-US" sz="1000" dirty="0">
                <a:latin typeface="Times New Roman"/>
                <a:ea typeface="Times New Roman"/>
                <a:cs typeface="Times New Roman"/>
                <a:sym typeface="Times New Roman"/>
              </a:rPr>
              <a:t>Kawasaki, T., </a:t>
            </a:r>
            <a:r>
              <a:rPr lang="en-US" sz="1000" dirty="0" err="1">
                <a:latin typeface="Times New Roman"/>
                <a:ea typeface="Times New Roman"/>
                <a:cs typeface="Times New Roman"/>
                <a:sym typeface="Times New Roman"/>
              </a:rPr>
              <a:t>Wakashima</a:t>
            </a:r>
            <a:r>
              <a:rPr lang="en-US" sz="1000" dirty="0">
                <a:latin typeface="Times New Roman"/>
                <a:ea typeface="Times New Roman"/>
                <a:cs typeface="Times New Roman"/>
                <a:sym typeface="Times New Roman"/>
              </a:rPr>
              <a:t>, H. and </a:t>
            </a:r>
            <a:r>
              <a:rPr lang="en-US" sz="1000" dirty="0" err="1">
                <a:latin typeface="Times New Roman"/>
                <a:ea typeface="Times New Roman"/>
                <a:cs typeface="Times New Roman"/>
                <a:sym typeface="Times New Roman"/>
              </a:rPr>
              <a:t>Shibasaki</a:t>
            </a:r>
            <a:r>
              <a:rPr lang="en-US" sz="1000" dirty="0">
                <a:latin typeface="Times New Roman"/>
                <a:ea typeface="Times New Roman"/>
                <a:cs typeface="Times New Roman"/>
                <a:sym typeface="Times New Roman"/>
              </a:rPr>
              <a:t>, R., 2022. The use of e-commerce and the COVID-19 outbreak: A panel data analysis in Japan. </a:t>
            </a:r>
            <a:r>
              <a:rPr lang="en-US" sz="1000" i="1" dirty="0">
                <a:latin typeface="Times New Roman"/>
                <a:ea typeface="Times New Roman"/>
                <a:cs typeface="Times New Roman"/>
                <a:sym typeface="Times New Roman"/>
              </a:rPr>
              <a:t>Transport Policy</a:t>
            </a:r>
            <a:r>
              <a:rPr lang="en-US" sz="1000" dirty="0">
                <a:latin typeface="Times New Roman"/>
                <a:ea typeface="Times New Roman"/>
                <a:cs typeface="Times New Roman"/>
                <a:sym typeface="Times New Roman"/>
              </a:rPr>
              <a:t>, </a:t>
            </a:r>
            <a:r>
              <a:rPr lang="en-US" sz="1000" i="1" dirty="0">
                <a:latin typeface="Times New Roman"/>
                <a:ea typeface="Times New Roman"/>
                <a:cs typeface="Times New Roman"/>
                <a:sym typeface="Times New Roman"/>
              </a:rPr>
              <a:t>115</a:t>
            </a:r>
            <a:r>
              <a:rPr lang="en-US" sz="1000" dirty="0">
                <a:latin typeface="Times New Roman"/>
                <a:ea typeface="Times New Roman"/>
                <a:cs typeface="Times New Roman"/>
                <a:sym typeface="Times New Roman"/>
              </a:rPr>
              <a:t>, pp.88-100. Available at: </a:t>
            </a:r>
            <a:r>
              <a:rPr lang="en-US" sz="1000" u="sng" dirty="0">
                <a:solidFill>
                  <a:schemeClr val="hlink"/>
                </a:solidFill>
                <a:latin typeface="Times New Roman"/>
                <a:ea typeface="Times New Roman"/>
                <a:cs typeface="Times New Roman"/>
                <a:sym typeface="Times New Roman"/>
                <a:hlinkClick r:id="rId8"/>
              </a:rPr>
              <a:t>https://doi.org/10.1016/j.tranpol.2021.10.023</a:t>
            </a:r>
            <a:r>
              <a:rPr lang="en-US" sz="1000" dirty="0">
                <a:latin typeface="Times New Roman"/>
                <a:ea typeface="Times New Roman"/>
                <a:cs typeface="Times New Roman"/>
                <a:sym typeface="Times New Roman"/>
              </a:rPr>
              <a:t> (Accessed on 16 February 2023)</a:t>
            </a:r>
            <a:endParaRPr/>
          </a:p>
          <a:p>
            <a:pPr marL="365760" lvl="0" indent="-256031" algn="l" rtl="0">
              <a:spcBef>
                <a:spcPts val="400"/>
              </a:spcBef>
              <a:spcAft>
                <a:spcPts val="0"/>
              </a:spcAft>
              <a:buSzPts val="680"/>
              <a:buChar char="🞂"/>
            </a:pPr>
            <a:r>
              <a:rPr lang="en-US" sz="1000" dirty="0">
                <a:latin typeface="Times New Roman"/>
                <a:ea typeface="Times New Roman"/>
                <a:cs typeface="Times New Roman"/>
                <a:sym typeface="Times New Roman"/>
              </a:rPr>
              <a:t> </a:t>
            </a:r>
            <a:endParaRPr/>
          </a:p>
          <a:p>
            <a:pPr marL="365760" lvl="0" indent="-256031" algn="l" rtl="0">
              <a:spcBef>
                <a:spcPts val="400"/>
              </a:spcBef>
              <a:spcAft>
                <a:spcPts val="0"/>
              </a:spcAft>
              <a:buSzPts val="680"/>
              <a:buChar char="🞂"/>
            </a:pPr>
            <a:r>
              <a:rPr lang="en-US" sz="1000" dirty="0">
                <a:latin typeface="Times New Roman"/>
                <a:ea typeface="Times New Roman"/>
                <a:cs typeface="Times New Roman"/>
                <a:sym typeface="Times New Roman"/>
              </a:rPr>
              <a:t>Wang, X. and </a:t>
            </a:r>
            <a:r>
              <a:rPr lang="en-US" sz="1000" dirty="0" err="1">
                <a:latin typeface="Times New Roman"/>
                <a:ea typeface="Times New Roman"/>
                <a:cs typeface="Times New Roman"/>
                <a:sym typeface="Times New Roman"/>
              </a:rPr>
              <a:t>Ji</a:t>
            </a:r>
            <a:r>
              <a:rPr lang="en-US" sz="1000" dirty="0">
                <a:latin typeface="Times New Roman"/>
                <a:ea typeface="Times New Roman"/>
                <a:cs typeface="Times New Roman"/>
                <a:sym typeface="Times New Roman"/>
              </a:rPr>
              <a:t>, X., 2020. Sample size estimation in clinical research: from randomized controlled trials to observational studies. </a:t>
            </a:r>
            <a:r>
              <a:rPr lang="en-US" sz="1000" i="1" dirty="0">
                <a:latin typeface="Times New Roman"/>
                <a:ea typeface="Times New Roman"/>
                <a:cs typeface="Times New Roman"/>
                <a:sym typeface="Times New Roman"/>
              </a:rPr>
              <a:t>Chest</a:t>
            </a:r>
            <a:r>
              <a:rPr lang="en-US" sz="1000" dirty="0">
                <a:latin typeface="Times New Roman"/>
                <a:ea typeface="Times New Roman"/>
                <a:cs typeface="Times New Roman"/>
                <a:sym typeface="Times New Roman"/>
              </a:rPr>
              <a:t>, </a:t>
            </a:r>
            <a:r>
              <a:rPr lang="en-US" sz="1000" i="1" dirty="0">
                <a:latin typeface="Times New Roman"/>
                <a:ea typeface="Times New Roman"/>
                <a:cs typeface="Times New Roman"/>
                <a:sym typeface="Times New Roman"/>
              </a:rPr>
              <a:t>158</a:t>
            </a:r>
            <a:r>
              <a:rPr lang="en-US" sz="1000" dirty="0">
                <a:latin typeface="Times New Roman"/>
                <a:ea typeface="Times New Roman"/>
                <a:cs typeface="Times New Roman"/>
                <a:sym typeface="Times New Roman"/>
              </a:rPr>
              <a:t>(1), pp.S12-S20. Available at: </a:t>
            </a:r>
            <a:r>
              <a:rPr lang="en-US" sz="1000" u="sng" dirty="0">
                <a:solidFill>
                  <a:schemeClr val="hlink"/>
                </a:solidFill>
                <a:latin typeface="Times New Roman"/>
                <a:ea typeface="Times New Roman"/>
                <a:cs typeface="Times New Roman"/>
                <a:sym typeface="Times New Roman"/>
                <a:hlinkClick r:id="rId9"/>
              </a:rPr>
              <a:t>https://doi.org/10.1016/j.chest.2020.03.010</a:t>
            </a:r>
            <a:r>
              <a:rPr lang="en-US" sz="1000" dirty="0">
                <a:latin typeface="Times New Roman"/>
                <a:ea typeface="Times New Roman"/>
                <a:cs typeface="Times New Roman"/>
                <a:sym typeface="Times New Roman"/>
              </a:rPr>
              <a:t> (Accessed on 16 February 2023)</a:t>
            </a:r>
            <a:endParaRPr/>
          </a:p>
          <a:p>
            <a:pPr marL="365760" lvl="0" indent="-256031" algn="l" rtl="0">
              <a:spcBef>
                <a:spcPts val="400"/>
              </a:spcBef>
              <a:spcAft>
                <a:spcPts val="0"/>
              </a:spcAft>
              <a:buSzPts val="680"/>
              <a:buChar char="🞂"/>
            </a:pPr>
            <a:r>
              <a:rPr lang="en-US" sz="1000" dirty="0">
                <a:latin typeface="Times New Roman"/>
                <a:ea typeface="Times New Roman"/>
                <a:cs typeface="Times New Roman"/>
                <a:sym typeface="Times New Roman"/>
              </a:rPr>
              <a:t>Snyder, H., (2019). “Literature review as a research methodology: An overview and guidelines.” </a:t>
            </a:r>
            <a:r>
              <a:rPr lang="en-US" sz="1000" i="1" dirty="0">
                <a:latin typeface="Times New Roman"/>
                <a:ea typeface="Times New Roman"/>
                <a:cs typeface="Times New Roman"/>
                <a:sym typeface="Times New Roman"/>
              </a:rPr>
              <a:t>Journal of business research</a:t>
            </a:r>
            <a:r>
              <a:rPr lang="en-US" sz="1000" dirty="0">
                <a:latin typeface="Times New Roman"/>
                <a:ea typeface="Times New Roman"/>
                <a:cs typeface="Times New Roman"/>
                <a:sym typeface="Times New Roman"/>
              </a:rPr>
              <a:t>, </a:t>
            </a:r>
            <a:r>
              <a:rPr lang="en-US" sz="1000" i="1" dirty="0">
                <a:latin typeface="Times New Roman"/>
                <a:ea typeface="Times New Roman"/>
                <a:cs typeface="Times New Roman"/>
                <a:sym typeface="Times New Roman"/>
              </a:rPr>
              <a:t>104</a:t>
            </a:r>
            <a:r>
              <a:rPr lang="en-US" sz="1000" dirty="0">
                <a:latin typeface="Times New Roman"/>
                <a:ea typeface="Times New Roman"/>
                <a:cs typeface="Times New Roman"/>
                <a:sym typeface="Times New Roman"/>
              </a:rPr>
              <a:t>, pp.333-339.</a:t>
            </a:r>
            <a:r>
              <a:rPr lang="en-US" sz="1000" u="sng" dirty="0">
                <a:solidFill>
                  <a:schemeClr val="hlink"/>
                </a:solidFill>
                <a:latin typeface="Times New Roman"/>
                <a:ea typeface="Times New Roman"/>
                <a:cs typeface="Times New Roman"/>
                <a:sym typeface="Times New Roman"/>
                <a:hlinkClick r:id="rId10"/>
              </a:rPr>
              <a:t> https://doi.org/10.1016/j.jbusres.2019.07.039</a:t>
            </a:r>
            <a:r>
              <a:rPr lang="en-US" sz="1000" dirty="0">
                <a:latin typeface="Times New Roman"/>
                <a:ea typeface="Times New Roman"/>
                <a:cs typeface="Times New Roman"/>
                <a:sym typeface="Times New Roman"/>
              </a:rPr>
              <a:t> (Accessed on 16 February 2023)</a:t>
            </a:r>
            <a:endParaRPr/>
          </a:p>
          <a:p>
            <a:pPr marL="365760" lvl="0" indent="-256031" algn="l" rtl="0">
              <a:spcBef>
                <a:spcPts val="400"/>
              </a:spcBef>
              <a:spcAft>
                <a:spcPts val="0"/>
              </a:spcAft>
              <a:buSzPts val="680"/>
              <a:buChar char="🞂"/>
            </a:pPr>
            <a:r>
              <a:rPr lang="en-US" sz="1000" dirty="0" err="1">
                <a:latin typeface="Times New Roman"/>
                <a:ea typeface="Times New Roman"/>
                <a:cs typeface="Times New Roman"/>
                <a:sym typeface="Times New Roman"/>
              </a:rPr>
              <a:t>Tejtel</a:t>
            </a:r>
            <a:r>
              <a:rPr lang="en-US" sz="1000" dirty="0">
                <a:latin typeface="Times New Roman"/>
                <a:ea typeface="Times New Roman"/>
                <a:cs typeface="Times New Roman"/>
                <a:sym typeface="Times New Roman"/>
              </a:rPr>
              <a:t>, S.K.S., Munoz, F.M., Al-</a:t>
            </a:r>
            <a:r>
              <a:rPr lang="en-US" sz="1000" dirty="0" err="1">
                <a:latin typeface="Times New Roman"/>
                <a:ea typeface="Times New Roman"/>
                <a:cs typeface="Times New Roman"/>
                <a:sym typeface="Times New Roman"/>
              </a:rPr>
              <a:t>Ammouri</a:t>
            </a:r>
            <a:r>
              <a:rPr lang="en-US" sz="1000" dirty="0">
                <a:latin typeface="Times New Roman"/>
                <a:ea typeface="Times New Roman"/>
                <a:cs typeface="Times New Roman"/>
                <a:sym typeface="Times New Roman"/>
              </a:rPr>
              <a:t>, I., </a:t>
            </a:r>
            <a:r>
              <a:rPr lang="en-US" sz="1000" dirty="0" err="1">
                <a:latin typeface="Times New Roman"/>
                <a:ea typeface="Times New Roman"/>
                <a:cs typeface="Times New Roman"/>
                <a:sym typeface="Times New Roman"/>
              </a:rPr>
              <a:t>Savorgnan</a:t>
            </a:r>
            <a:r>
              <a:rPr lang="en-US" sz="1000" dirty="0">
                <a:latin typeface="Times New Roman"/>
                <a:ea typeface="Times New Roman"/>
                <a:cs typeface="Times New Roman"/>
                <a:sym typeface="Times New Roman"/>
              </a:rPr>
              <a:t>, F., </a:t>
            </a:r>
            <a:r>
              <a:rPr lang="en-US" sz="1000" dirty="0" err="1">
                <a:latin typeface="Times New Roman"/>
                <a:ea typeface="Times New Roman"/>
                <a:cs typeface="Times New Roman"/>
                <a:sym typeface="Times New Roman"/>
              </a:rPr>
              <a:t>Guggilla</a:t>
            </a:r>
            <a:r>
              <a:rPr lang="en-US" sz="1000" dirty="0">
                <a:latin typeface="Times New Roman"/>
                <a:ea typeface="Times New Roman"/>
                <a:cs typeface="Times New Roman"/>
                <a:sym typeface="Times New Roman"/>
              </a:rPr>
              <a:t>, R.K., </a:t>
            </a:r>
            <a:r>
              <a:rPr lang="en-US" sz="1000" dirty="0" err="1">
                <a:latin typeface="Times New Roman"/>
                <a:ea typeface="Times New Roman"/>
                <a:cs typeface="Times New Roman"/>
                <a:sym typeface="Times New Roman"/>
              </a:rPr>
              <a:t>Khuri-Bulos</a:t>
            </a:r>
            <a:r>
              <a:rPr lang="en-US" sz="1000" dirty="0">
                <a:latin typeface="Times New Roman"/>
                <a:ea typeface="Times New Roman"/>
                <a:cs typeface="Times New Roman"/>
                <a:sym typeface="Times New Roman"/>
              </a:rPr>
              <a:t>, N., Phillips, L. and </a:t>
            </a:r>
            <a:r>
              <a:rPr lang="en-US" sz="1000" dirty="0" err="1">
                <a:latin typeface="Times New Roman"/>
                <a:ea typeface="Times New Roman"/>
                <a:cs typeface="Times New Roman"/>
                <a:sym typeface="Times New Roman"/>
              </a:rPr>
              <a:t>Engler</a:t>
            </a:r>
            <a:r>
              <a:rPr lang="en-US" sz="1000" dirty="0">
                <a:latin typeface="Times New Roman"/>
                <a:ea typeface="Times New Roman"/>
                <a:cs typeface="Times New Roman"/>
                <a:sym typeface="Times New Roman"/>
              </a:rPr>
              <a:t>, R.J., 2022. </a:t>
            </a:r>
            <a:r>
              <a:rPr lang="en-US" sz="1000" dirty="0" err="1">
                <a:latin typeface="Times New Roman"/>
                <a:ea typeface="Times New Roman"/>
                <a:cs typeface="Times New Roman"/>
                <a:sym typeface="Times New Roman"/>
              </a:rPr>
              <a:t>Myocarditis</a:t>
            </a:r>
            <a:r>
              <a:rPr lang="en-US" sz="1000" dirty="0">
                <a:latin typeface="Times New Roman"/>
                <a:ea typeface="Times New Roman"/>
                <a:cs typeface="Times New Roman"/>
                <a:sym typeface="Times New Roman"/>
              </a:rPr>
              <a:t> and </a:t>
            </a:r>
            <a:r>
              <a:rPr lang="en-US" sz="1000" dirty="0" err="1">
                <a:latin typeface="Times New Roman"/>
                <a:ea typeface="Times New Roman"/>
                <a:cs typeface="Times New Roman"/>
                <a:sym typeface="Times New Roman"/>
              </a:rPr>
              <a:t>pericarditis</a:t>
            </a:r>
            <a:r>
              <a:rPr lang="en-US" sz="1000" dirty="0">
                <a:latin typeface="Times New Roman"/>
                <a:ea typeface="Times New Roman"/>
                <a:cs typeface="Times New Roman"/>
                <a:sym typeface="Times New Roman"/>
              </a:rPr>
              <a:t>: case definition and guidelines for data collection, analysis, and presentation of </a:t>
            </a:r>
            <a:r>
              <a:rPr lang="en-US" sz="1000" dirty="0" err="1">
                <a:latin typeface="Times New Roman"/>
                <a:ea typeface="Times New Roman"/>
                <a:cs typeface="Times New Roman"/>
                <a:sym typeface="Times New Roman"/>
              </a:rPr>
              <a:t>immunisation</a:t>
            </a:r>
            <a:r>
              <a:rPr lang="en-US" sz="1000" dirty="0">
                <a:latin typeface="Times New Roman"/>
                <a:ea typeface="Times New Roman"/>
                <a:cs typeface="Times New Roman"/>
                <a:sym typeface="Times New Roman"/>
              </a:rPr>
              <a:t> safety data. </a:t>
            </a:r>
            <a:r>
              <a:rPr lang="en-US" sz="1000" i="1" dirty="0">
                <a:latin typeface="Times New Roman"/>
                <a:ea typeface="Times New Roman"/>
                <a:cs typeface="Times New Roman"/>
                <a:sym typeface="Times New Roman"/>
              </a:rPr>
              <a:t>Vaccine</a:t>
            </a:r>
            <a:r>
              <a:rPr lang="en-US" sz="1000" dirty="0">
                <a:latin typeface="Times New Roman"/>
                <a:ea typeface="Times New Roman"/>
                <a:cs typeface="Times New Roman"/>
                <a:sym typeface="Times New Roman"/>
              </a:rPr>
              <a:t>. Available at: </a:t>
            </a:r>
            <a:r>
              <a:rPr lang="en-US" sz="1000" u="sng" dirty="0">
                <a:solidFill>
                  <a:schemeClr val="hlink"/>
                </a:solidFill>
                <a:latin typeface="Times New Roman"/>
                <a:ea typeface="Times New Roman"/>
                <a:cs typeface="Times New Roman"/>
                <a:sym typeface="Times New Roman"/>
                <a:hlinkClick r:id="rId11"/>
              </a:rPr>
              <a:t>https://doi.org/10.1016/j.vaccine.2021.11.074</a:t>
            </a:r>
            <a:r>
              <a:rPr lang="en-US" sz="1000" dirty="0">
                <a:latin typeface="Times New Roman"/>
                <a:ea typeface="Times New Roman"/>
                <a:cs typeface="Times New Roman"/>
                <a:sym typeface="Times New Roman"/>
              </a:rPr>
              <a:t>  (Accessed on 16 February 2023)</a:t>
            </a:r>
            <a:endParaRPr/>
          </a:p>
          <a:p>
            <a:pPr marL="365760" lvl="0" indent="-256031" algn="l" rtl="0">
              <a:spcBef>
                <a:spcPts val="400"/>
              </a:spcBef>
              <a:spcAft>
                <a:spcPts val="0"/>
              </a:spcAft>
              <a:buSzPts val="680"/>
              <a:buChar char="🞂"/>
            </a:pPr>
            <a:r>
              <a:rPr lang="en-US" sz="1000" dirty="0" err="1">
                <a:latin typeface="Times New Roman"/>
                <a:ea typeface="Times New Roman"/>
                <a:cs typeface="Times New Roman"/>
                <a:sym typeface="Times New Roman"/>
              </a:rPr>
              <a:t>Sundler</a:t>
            </a:r>
            <a:r>
              <a:rPr lang="en-US" sz="1000" dirty="0">
                <a:latin typeface="Times New Roman"/>
                <a:ea typeface="Times New Roman"/>
                <a:cs typeface="Times New Roman"/>
                <a:sym typeface="Times New Roman"/>
              </a:rPr>
              <a:t>, A.J., Lindberg, E., Nilsson, C. and </a:t>
            </a:r>
            <a:r>
              <a:rPr lang="en-US" sz="1000" dirty="0" err="1">
                <a:latin typeface="Times New Roman"/>
                <a:ea typeface="Times New Roman"/>
                <a:cs typeface="Times New Roman"/>
                <a:sym typeface="Times New Roman"/>
              </a:rPr>
              <a:t>Palmér</a:t>
            </a:r>
            <a:r>
              <a:rPr lang="en-US" sz="1000" dirty="0">
                <a:latin typeface="Times New Roman"/>
                <a:ea typeface="Times New Roman"/>
                <a:cs typeface="Times New Roman"/>
                <a:sym typeface="Times New Roman"/>
              </a:rPr>
              <a:t>, L., (2019). “Qualitative thematic analysis based on descriptive phenomenology.” </a:t>
            </a:r>
            <a:r>
              <a:rPr lang="en-US" sz="1000" i="1" dirty="0">
                <a:latin typeface="Times New Roman"/>
                <a:ea typeface="Times New Roman"/>
                <a:cs typeface="Times New Roman"/>
                <a:sym typeface="Times New Roman"/>
              </a:rPr>
              <a:t>Nursing open</a:t>
            </a:r>
            <a:r>
              <a:rPr lang="en-US" sz="1000" dirty="0">
                <a:latin typeface="Times New Roman"/>
                <a:ea typeface="Times New Roman"/>
                <a:cs typeface="Times New Roman"/>
                <a:sym typeface="Times New Roman"/>
              </a:rPr>
              <a:t>, </a:t>
            </a:r>
            <a:r>
              <a:rPr lang="en-US" sz="1000" i="1" dirty="0">
                <a:latin typeface="Times New Roman"/>
                <a:ea typeface="Times New Roman"/>
                <a:cs typeface="Times New Roman"/>
                <a:sym typeface="Times New Roman"/>
              </a:rPr>
              <a:t>6</a:t>
            </a:r>
            <a:r>
              <a:rPr lang="en-US" sz="1000" dirty="0">
                <a:latin typeface="Times New Roman"/>
                <a:ea typeface="Times New Roman"/>
                <a:cs typeface="Times New Roman"/>
                <a:sym typeface="Times New Roman"/>
              </a:rPr>
              <a:t>(3), pp.733-739. DOI:</a:t>
            </a:r>
            <a:r>
              <a:rPr lang="en-US" sz="1000" u="sng" dirty="0">
                <a:solidFill>
                  <a:schemeClr val="hlink"/>
                </a:solidFill>
                <a:latin typeface="Times New Roman"/>
                <a:ea typeface="Times New Roman"/>
                <a:cs typeface="Times New Roman"/>
                <a:sym typeface="Times New Roman"/>
                <a:hlinkClick r:id="rId12"/>
              </a:rPr>
              <a:t> </a:t>
            </a:r>
            <a:r>
              <a:rPr lang="en-US" sz="1000" dirty="0">
                <a:latin typeface="Times New Roman"/>
                <a:ea typeface="Times New Roman"/>
                <a:cs typeface="Times New Roman"/>
                <a:sym typeface="Times New Roman"/>
              </a:rPr>
              <a:t>Available at: </a:t>
            </a:r>
            <a:r>
              <a:rPr lang="en-US" sz="1000" u="sng" dirty="0">
                <a:solidFill>
                  <a:schemeClr val="hlink"/>
                </a:solidFill>
                <a:latin typeface="Times New Roman"/>
                <a:ea typeface="Times New Roman"/>
                <a:cs typeface="Times New Roman"/>
                <a:sym typeface="Times New Roman"/>
                <a:hlinkClick r:id="rId12"/>
              </a:rPr>
              <a:t>https://doi.org/10.1002/nop2.275</a:t>
            </a:r>
            <a:r>
              <a:rPr lang="en-US" sz="1000" dirty="0">
                <a:latin typeface="Times New Roman"/>
                <a:ea typeface="Times New Roman"/>
                <a:cs typeface="Times New Roman"/>
                <a:sym typeface="Times New Roman"/>
              </a:rPr>
              <a:t> (Accessed on 16 February 2023)</a:t>
            </a:r>
            <a:endParaRPr/>
          </a:p>
          <a:p>
            <a:pPr marL="365760" lvl="0" indent="-256031" algn="l" rtl="0">
              <a:spcBef>
                <a:spcPts val="400"/>
              </a:spcBef>
              <a:spcAft>
                <a:spcPts val="0"/>
              </a:spcAft>
              <a:buSzPts val="680"/>
              <a:buChar char="🞂"/>
            </a:pPr>
            <a:r>
              <a:rPr lang="en-US" sz="1000" dirty="0" err="1">
                <a:latin typeface="Times New Roman"/>
                <a:ea typeface="Times New Roman"/>
                <a:cs typeface="Times New Roman"/>
                <a:sym typeface="Times New Roman"/>
              </a:rPr>
              <a:t>Ginis</a:t>
            </a:r>
            <a:r>
              <a:rPr lang="en-US" sz="1000" dirty="0">
                <a:latin typeface="Times New Roman"/>
                <a:ea typeface="Times New Roman"/>
                <a:cs typeface="Times New Roman"/>
                <a:sym typeface="Times New Roman"/>
              </a:rPr>
              <a:t>, K.A.M., van </a:t>
            </a:r>
            <a:r>
              <a:rPr lang="en-US" sz="1000" dirty="0" err="1">
                <a:latin typeface="Times New Roman"/>
                <a:ea typeface="Times New Roman"/>
                <a:cs typeface="Times New Roman"/>
                <a:sym typeface="Times New Roman"/>
              </a:rPr>
              <a:t>der</a:t>
            </a:r>
            <a:r>
              <a:rPr lang="en-US" sz="1000" dirty="0">
                <a:latin typeface="Times New Roman"/>
                <a:ea typeface="Times New Roman"/>
                <a:cs typeface="Times New Roman"/>
                <a:sym typeface="Times New Roman"/>
              </a:rPr>
              <a:t> </a:t>
            </a:r>
            <a:r>
              <a:rPr lang="en-US" sz="1000" dirty="0" err="1">
                <a:latin typeface="Times New Roman"/>
                <a:ea typeface="Times New Roman"/>
                <a:cs typeface="Times New Roman"/>
                <a:sym typeface="Times New Roman"/>
              </a:rPr>
              <a:t>Ploeg</a:t>
            </a:r>
            <a:r>
              <a:rPr lang="en-US" sz="1000" dirty="0">
                <a:latin typeface="Times New Roman"/>
                <a:ea typeface="Times New Roman"/>
                <a:cs typeface="Times New Roman"/>
                <a:sym typeface="Times New Roman"/>
              </a:rPr>
              <a:t>, H.P., Foster, C., Lai, B., McBride, C.B., Ng, K., Pratt, M., </a:t>
            </a:r>
            <a:r>
              <a:rPr lang="en-US" sz="1000" dirty="0" err="1">
                <a:latin typeface="Times New Roman"/>
                <a:ea typeface="Times New Roman"/>
                <a:cs typeface="Times New Roman"/>
                <a:sym typeface="Times New Roman"/>
              </a:rPr>
              <a:t>Shirazipour</a:t>
            </a:r>
            <a:r>
              <a:rPr lang="en-US" sz="1000" dirty="0">
                <a:latin typeface="Times New Roman"/>
                <a:ea typeface="Times New Roman"/>
                <a:cs typeface="Times New Roman"/>
                <a:sym typeface="Times New Roman"/>
              </a:rPr>
              <a:t>, C.H., Smith, B., </a:t>
            </a:r>
            <a:r>
              <a:rPr lang="en-US" sz="1000" dirty="0" err="1">
                <a:latin typeface="Times New Roman"/>
                <a:ea typeface="Times New Roman"/>
                <a:cs typeface="Times New Roman"/>
                <a:sym typeface="Times New Roman"/>
              </a:rPr>
              <a:t>Vásquez</a:t>
            </a:r>
            <a:r>
              <a:rPr lang="en-US" sz="1000" dirty="0">
                <a:latin typeface="Times New Roman"/>
                <a:ea typeface="Times New Roman"/>
                <a:cs typeface="Times New Roman"/>
                <a:sym typeface="Times New Roman"/>
              </a:rPr>
              <a:t>, P.M. and Heath, G.W., 2021. Participation of people living with disabilities in physical activity: a global perspective. </a:t>
            </a:r>
            <a:r>
              <a:rPr lang="en-US" sz="1000" i="1" dirty="0">
                <a:latin typeface="Times New Roman"/>
                <a:ea typeface="Times New Roman"/>
                <a:cs typeface="Times New Roman"/>
                <a:sym typeface="Times New Roman"/>
              </a:rPr>
              <a:t>The Lancet</a:t>
            </a:r>
            <a:r>
              <a:rPr lang="en-US" sz="1000" dirty="0">
                <a:latin typeface="Times New Roman"/>
                <a:ea typeface="Times New Roman"/>
                <a:cs typeface="Times New Roman"/>
                <a:sym typeface="Times New Roman"/>
              </a:rPr>
              <a:t>, </a:t>
            </a:r>
            <a:r>
              <a:rPr lang="en-US" sz="1000" i="1" dirty="0">
                <a:latin typeface="Times New Roman"/>
                <a:ea typeface="Times New Roman"/>
                <a:cs typeface="Times New Roman"/>
                <a:sym typeface="Times New Roman"/>
              </a:rPr>
              <a:t>398</a:t>
            </a:r>
            <a:r>
              <a:rPr lang="en-US" sz="1000" dirty="0">
                <a:latin typeface="Times New Roman"/>
                <a:ea typeface="Times New Roman"/>
                <a:cs typeface="Times New Roman"/>
                <a:sym typeface="Times New Roman"/>
              </a:rPr>
              <a:t>(10298), pp.443-455. Available at: </a:t>
            </a:r>
            <a:r>
              <a:rPr lang="en-US" sz="1000" u="sng" dirty="0">
                <a:solidFill>
                  <a:schemeClr val="hlink"/>
                </a:solidFill>
                <a:latin typeface="Times New Roman"/>
                <a:ea typeface="Times New Roman"/>
                <a:cs typeface="Times New Roman"/>
                <a:sym typeface="Times New Roman"/>
                <a:hlinkClick r:id="rId13"/>
              </a:rPr>
              <a:t>https://doi.org/10.1016/S0140-6736(21)01164-8</a:t>
            </a:r>
            <a:r>
              <a:rPr lang="en-US" sz="1000" dirty="0">
                <a:latin typeface="Times New Roman"/>
                <a:ea typeface="Times New Roman"/>
                <a:cs typeface="Times New Roman"/>
                <a:sym typeface="Times New Roman"/>
              </a:rPr>
              <a:t> (Accessed on 16 February 2023)</a:t>
            </a:r>
            <a:endParaRPr/>
          </a:p>
          <a:p>
            <a:pPr marL="365760" lvl="0" indent="-256031" algn="l" rtl="0">
              <a:spcBef>
                <a:spcPts val="400"/>
              </a:spcBef>
              <a:spcAft>
                <a:spcPts val="0"/>
              </a:spcAft>
              <a:buSzPts val="680"/>
              <a:buChar char="🞂"/>
            </a:pPr>
            <a:r>
              <a:rPr lang="en-US" sz="1000" dirty="0">
                <a:latin typeface="Times New Roman"/>
                <a:ea typeface="Times New Roman"/>
                <a:cs typeface="Times New Roman"/>
                <a:sym typeface="Times New Roman"/>
              </a:rPr>
              <a:t>Biddle, S.J., </a:t>
            </a:r>
            <a:r>
              <a:rPr lang="en-US" sz="1000" dirty="0" err="1">
                <a:latin typeface="Times New Roman"/>
                <a:ea typeface="Times New Roman"/>
                <a:cs typeface="Times New Roman"/>
                <a:sym typeface="Times New Roman"/>
              </a:rPr>
              <a:t>Ciaccioni</a:t>
            </a:r>
            <a:r>
              <a:rPr lang="en-US" sz="1000" dirty="0">
                <a:latin typeface="Times New Roman"/>
                <a:ea typeface="Times New Roman"/>
                <a:cs typeface="Times New Roman"/>
                <a:sym typeface="Times New Roman"/>
              </a:rPr>
              <a:t>, S., Thomas, G. and </a:t>
            </a:r>
            <a:r>
              <a:rPr lang="en-US" sz="1000" dirty="0" err="1">
                <a:latin typeface="Times New Roman"/>
                <a:ea typeface="Times New Roman"/>
                <a:cs typeface="Times New Roman"/>
                <a:sym typeface="Times New Roman"/>
              </a:rPr>
              <a:t>Vergeer</a:t>
            </a:r>
            <a:r>
              <a:rPr lang="en-US" sz="1000" dirty="0">
                <a:latin typeface="Times New Roman"/>
                <a:ea typeface="Times New Roman"/>
                <a:cs typeface="Times New Roman"/>
                <a:sym typeface="Times New Roman"/>
              </a:rPr>
              <a:t>, I., 2019. Physical activity and mental health in children and adolescents: An updated review of reviews and an analysis of causality. </a:t>
            </a:r>
            <a:r>
              <a:rPr lang="en-US" sz="1000" i="1" dirty="0">
                <a:latin typeface="Times New Roman"/>
                <a:ea typeface="Times New Roman"/>
                <a:cs typeface="Times New Roman"/>
                <a:sym typeface="Times New Roman"/>
              </a:rPr>
              <a:t>Psychology of sport and exercise</a:t>
            </a:r>
            <a:r>
              <a:rPr lang="en-US" sz="1000" dirty="0">
                <a:latin typeface="Times New Roman"/>
                <a:ea typeface="Times New Roman"/>
                <a:cs typeface="Times New Roman"/>
                <a:sym typeface="Times New Roman"/>
              </a:rPr>
              <a:t>, </a:t>
            </a:r>
            <a:r>
              <a:rPr lang="en-US" sz="1000" i="1" dirty="0">
                <a:latin typeface="Times New Roman"/>
                <a:ea typeface="Times New Roman"/>
                <a:cs typeface="Times New Roman"/>
                <a:sym typeface="Times New Roman"/>
              </a:rPr>
              <a:t>42</a:t>
            </a:r>
            <a:r>
              <a:rPr lang="en-US" sz="1000" dirty="0">
                <a:latin typeface="Times New Roman"/>
                <a:ea typeface="Times New Roman"/>
                <a:cs typeface="Times New Roman"/>
                <a:sym typeface="Times New Roman"/>
              </a:rPr>
              <a:t>, pp.146-155. Available at: </a:t>
            </a:r>
            <a:r>
              <a:rPr lang="en-US" sz="1000" u="sng" dirty="0">
                <a:solidFill>
                  <a:schemeClr val="hlink"/>
                </a:solidFill>
                <a:latin typeface="Times New Roman"/>
                <a:ea typeface="Times New Roman"/>
                <a:cs typeface="Times New Roman"/>
                <a:sym typeface="Times New Roman"/>
                <a:hlinkClick r:id="rId14"/>
              </a:rPr>
              <a:t>https://doi.org/10.1016/j.psychsport.2018.08.011</a:t>
            </a:r>
            <a:r>
              <a:rPr lang="en-US" sz="1000" dirty="0">
                <a:latin typeface="Times New Roman"/>
                <a:ea typeface="Times New Roman"/>
                <a:cs typeface="Times New Roman"/>
                <a:sym typeface="Times New Roman"/>
              </a:rPr>
              <a:t> (Accessed on 16 February 2023)</a:t>
            </a:r>
            <a:endParaRPr/>
          </a:p>
          <a:p>
            <a:pPr marL="365760" lvl="0" indent="-256031" algn="l" rtl="0">
              <a:spcBef>
                <a:spcPts val="400"/>
              </a:spcBef>
              <a:spcAft>
                <a:spcPts val="0"/>
              </a:spcAft>
              <a:buSzPts val="680"/>
              <a:buChar char="🞂"/>
            </a:pPr>
            <a:r>
              <a:rPr lang="en-US" sz="1000" dirty="0">
                <a:latin typeface="Times New Roman"/>
                <a:ea typeface="Times New Roman"/>
                <a:cs typeface="Times New Roman"/>
                <a:sym typeface="Times New Roman"/>
              </a:rPr>
              <a:t> </a:t>
            </a:r>
            <a:endParaRPr/>
          </a:p>
          <a:p>
            <a:pPr marL="365760" lvl="0" indent="-256031" algn="l" rtl="0">
              <a:spcBef>
                <a:spcPts val="400"/>
              </a:spcBef>
              <a:spcAft>
                <a:spcPts val="0"/>
              </a:spcAft>
              <a:buSzPts val="680"/>
              <a:buChar char="🞂"/>
            </a:pPr>
            <a:r>
              <a:rPr lang="en-US" sz="1000" dirty="0">
                <a:latin typeface="Times New Roman"/>
                <a:ea typeface="Times New Roman"/>
                <a:cs typeface="Times New Roman"/>
                <a:sym typeface="Times New Roman"/>
              </a:rPr>
              <a:t> </a:t>
            </a:r>
            <a:endParaRPr/>
          </a:p>
          <a:p>
            <a:pPr marL="365760" lvl="0" indent="-256031" algn="l" rtl="0">
              <a:spcBef>
                <a:spcPts val="400"/>
              </a:spcBef>
              <a:spcAft>
                <a:spcPts val="0"/>
              </a:spcAft>
              <a:buSzPts val="680"/>
              <a:buChar char="🞂"/>
            </a:pPr>
            <a:r>
              <a:rPr lang="en-US" sz="1000" dirty="0">
                <a:latin typeface="Times New Roman"/>
                <a:ea typeface="Times New Roman"/>
                <a:cs typeface="Times New Roman"/>
                <a:sym typeface="Times New Roman"/>
              </a:rPr>
              <a:t> </a:t>
            </a:r>
            <a:endParaRPr/>
          </a:p>
          <a:p>
            <a:pPr marL="365760" lvl="0" indent="-256031" algn="l" rtl="0">
              <a:spcBef>
                <a:spcPts val="400"/>
              </a:spcBef>
              <a:spcAft>
                <a:spcPts val="0"/>
              </a:spcAft>
              <a:buSzPts val="680"/>
              <a:buChar char="🞂"/>
            </a:pPr>
            <a:r>
              <a:rPr lang="en-US" sz="1000" dirty="0">
                <a:latin typeface="Times New Roman"/>
                <a:ea typeface="Times New Roman"/>
                <a:cs typeface="Times New Roman"/>
                <a:sym typeface="Times New Roman"/>
              </a:rPr>
              <a:t> </a:t>
            </a:r>
            <a:endParaRPr/>
          </a:p>
          <a:p>
            <a:pPr marL="365760" lvl="0" indent="-256031" algn="l" rtl="0">
              <a:spcBef>
                <a:spcPts val="400"/>
              </a:spcBef>
              <a:spcAft>
                <a:spcPts val="0"/>
              </a:spcAft>
              <a:buSzPts val="680"/>
              <a:buChar char="🞂"/>
            </a:pPr>
            <a:r>
              <a:rPr lang="en-US" sz="1000" dirty="0">
                <a:latin typeface="Times New Roman"/>
                <a:ea typeface="Times New Roman"/>
                <a:cs typeface="Times New Roman"/>
                <a:sym typeface="Times New Roman"/>
              </a:rPr>
              <a:t> </a:t>
            </a:r>
            <a:endParaRPr/>
          </a:p>
          <a:p>
            <a:pPr marL="365760" lvl="0" indent="-256031" algn="l" rtl="0">
              <a:spcBef>
                <a:spcPts val="400"/>
              </a:spcBef>
              <a:spcAft>
                <a:spcPts val="0"/>
              </a:spcAft>
              <a:buSzPts val="680"/>
              <a:buChar char="🞂"/>
            </a:pPr>
            <a:r>
              <a:rPr lang="en-US" sz="1000" dirty="0">
                <a:latin typeface="Times New Roman"/>
                <a:ea typeface="Times New Roman"/>
                <a:cs typeface="Times New Roman"/>
                <a:sym typeface="Times New Roman"/>
              </a:rPr>
              <a:t> </a:t>
            </a:r>
            <a:endParaRPr/>
          </a:p>
          <a:p>
            <a:pPr marL="365760" lvl="0" indent="-212851" algn="l" rtl="0">
              <a:spcBef>
                <a:spcPts val="400"/>
              </a:spcBef>
              <a:spcAft>
                <a:spcPts val="0"/>
              </a:spcAft>
              <a:buSzPts val="680"/>
              <a:buNone/>
            </a:pPr>
            <a:endParaRPr sz="1000">
              <a:latin typeface="Times New Roman"/>
              <a:ea typeface="Times New Roman"/>
              <a:cs typeface="Times New Roman"/>
              <a:sym typeface="Times New Roman"/>
            </a:endParaRPr>
          </a:p>
        </p:txBody>
      </p:sp>
      <p:sp>
        <p:nvSpPr>
          <p:cNvPr id="257" name="Google Shape;257;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Reference</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pic>
        <p:nvPicPr>
          <p:cNvPr id="262" name="Google Shape;262;p22"/>
          <p:cNvPicPr preferRelativeResize="0">
            <a:picLocks noGrp="1"/>
          </p:cNvPicPr>
          <p:nvPr>
            <p:ph type="body" idx="1"/>
          </p:nvPr>
        </p:nvPicPr>
        <p:blipFill rotWithShape="1">
          <a:blip r:embed="rId3">
            <a:alphaModFix/>
          </a:blip>
          <a:srcRect/>
          <a:stretch/>
        </p:blipFill>
        <p:spPr>
          <a:xfrm>
            <a:off x="-76199" y="0"/>
            <a:ext cx="9220199" cy="6858000"/>
          </a:xfrm>
          <a:prstGeom prst="rect">
            <a:avLst/>
          </a:prstGeom>
          <a:noFill/>
          <a:ln>
            <a:noFill/>
          </a:ln>
        </p:spPr>
      </p:pic>
    </p:spTree>
  </p:cSld>
  <p:clrMapOvr>
    <a:masterClrMapping/>
  </p:clrMapOvr>
</p:sld>
</file>

<file path=ppt/theme/theme1.xml><?xml version="1.0" encoding="utf-8"?>
<a:theme xmlns:a="http://schemas.openxmlformats.org/drawingml/2006/main" name="Concourse">
  <a:themeElements>
    <a:clrScheme name="Concourse">
      <a:dk1>
        <a:srgbClr val="000000"/>
      </a:dk1>
      <a:lt1>
        <a:srgbClr val="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2874</Words>
  <Application>Microsoft Office PowerPoint</Application>
  <PresentationFormat>On-screen Show (4:3)</PresentationFormat>
  <Paragraphs>124</Paragraphs>
  <Slides>22</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Lucida Sans</vt:lpstr>
      <vt:lpstr>Noto Sans Symbols</vt:lpstr>
      <vt:lpstr>Times New Roman</vt:lpstr>
      <vt:lpstr>Verdana</vt:lpstr>
      <vt:lpstr>Concourse</vt:lpstr>
      <vt:lpstr>Prevalence of physical activity among students in a public university   </vt:lpstr>
      <vt:lpstr>Introduction  </vt:lpstr>
      <vt:lpstr>Background of the study </vt:lpstr>
      <vt:lpstr>Background of the study </vt:lpstr>
      <vt:lpstr>Theoretical Rationale   </vt:lpstr>
      <vt:lpstr>Practical Rationale </vt:lpstr>
      <vt:lpstr>Aims of the research </vt:lpstr>
      <vt:lpstr>Objective of the research </vt:lpstr>
      <vt:lpstr> Research question </vt:lpstr>
      <vt:lpstr>Research Method </vt:lpstr>
      <vt:lpstr>Research Design </vt:lpstr>
      <vt:lpstr>Data collection method  </vt:lpstr>
      <vt:lpstr>Sampling </vt:lpstr>
      <vt:lpstr>Research Materials  </vt:lpstr>
      <vt:lpstr>Procedure </vt:lpstr>
      <vt:lpstr>Data analysis </vt:lpstr>
      <vt:lpstr>Ethical consideration </vt:lpstr>
      <vt:lpstr>Implication of the research  </vt:lpstr>
      <vt:lpstr>Gantt chart </vt:lpstr>
      <vt:lpstr>Conclusion </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Prevalence of physical activity among students in a public university   </dc:title>
  <cp:lastModifiedBy>ALEENA KELVIN</cp:lastModifiedBy>
  <cp:revision>1</cp:revision>
  <dcterms:created xsi:type="dcterms:W3CDTF">2006-08-16T00:00:00Z</dcterms:created>
  <dcterms:modified xsi:type="dcterms:W3CDTF">2023-02-23T16:08:16Z</dcterms:modified>
</cp:coreProperties>
</file>