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6" r:id="rId2"/>
    <p:sldId id="277" r:id="rId3"/>
    <p:sldId id="256" r:id="rId4"/>
    <p:sldId id="257" r:id="rId5"/>
    <p:sldId id="258" r:id="rId6"/>
    <p:sldId id="280" r:id="rId7"/>
    <p:sldId id="259" r:id="rId8"/>
    <p:sldId id="260" r:id="rId9"/>
    <p:sldId id="282" r:id="rId10"/>
    <p:sldId id="261" r:id="rId11"/>
    <p:sldId id="278" r:id="rId12"/>
    <p:sldId id="262" r:id="rId13"/>
    <p:sldId id="279" r:id="rId14"/>
    <p:sldId id="269" r:id="rId15"/>
    <p:sldId id="264" r:id="rId16"/>
    <p:sldId id="265" r:id="rId17"/>
    <p:sldId id="270" r:id="rId18"/>
    <p:sldId id="271" r:id="rId19"/>
    <p:sldId id="272" r:id="rId20"/>
    <p:sldId id="274" r:id="rId21"/>
    <p:sldId id="266" r:id="rId22"/>
    <p:sldId id="273" r:id="rId23"/>
    <p:sldId id="267" r:id="rId24"/>
    <p:sldId id="275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905A456-D637-714C-4713-C8784CBAC8D1}" v="4" dt="2024-11-30T20:01:17.343"/>
    <p1510:client id="{410FD47F-9B9D-CEB1-C062-26C2E831F7CB}" v="53" dt="2024-11-29T21:09:37.233"/>
    <p1510:client id="{A98FC9A5-E865-8155-04B4-E4EB433138D4}" v="93" dt="2024-11-30T22:45:14.149"/>
    <p1510:client id="{D27C4FAE-7497-BA8B-9E34-490FCA5804CC}" v="10" dt="2024-11-30T22:57:50.15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niyeh Tehrani (2324527)" userId="S::2324527@student.uwtsd.ac.uk::f657fa31-05f3-4524-a80b-ebdd78b9bd0b" providerId="AD" clId="Web-{A3E58797-F44A-2EFB-5B52-69751F147BA2}"/>
    <pc:docChg chg="addSld delSld modSld sldOrd modMainMaster">
      <pc:chgData name="Haniyeh Tehrani (2324527)" userId="S::2324527@student.uwtsd.ac.uk::f657fa31-05f3-4524-a80b-ebdd78b9bd0b" providerId="AD" clId="Web-{A3E58797-F44A-2EFB-5B52-69751F147BA2}" dt="2024-11-21T11:11:00.095" v="319"/>
      <pc:docMkLst>
        <pc:docMk/>
      </pc:docMkLst>
      <pc:sldChg chg="delSp mod">
        <pc:chgData name="Haniyeh Tehrani (2324527)" userId="S::2324527@student.uwtsd.ac.uk::f657fa31-05f3-4524-a80b-ebdd78b9bd0b" providerId="AD" clId="Web-{A3E58797-F44A-2EFB-5B52-69751F147BA2}" dt="2024-11-21T11:11:00.095" v="319"/>
        <pc:sldMkLst>
          <pc:docMk/>
          <pc:sldMk cId="109857222" sldId="256"/>
        </pc:sldMkLst>
        <pc:spChg chg="del">
          <ac:chgData name="Haniyeh Tehrani (2324527)" userId="S::2324527@student.uwtsd.ac.uk::f657fa31-05f3-4524-a80b-ebdd78b9bd0b" providerId="AD" clId="Web-{A3E58797-F44A-2EFB-5B52-69751F147BA2}" dt="2024-11-21T11:11:00.095" v="319"/>
          <ac:spMkLst>
            <pc:docMk/>
            <pc:sldMk cId="109857222" sldId="256"/>
            <ac:spMk id="3" creationId="{00000000-0000-0000-0000-000000000000}"/>
          </ac:spMkLst>
        </pc:spChg>
      </pc:sldChg>
      <pc:sldChg chg="modSp mod">
        <pc:chgData name="Haniyeh Tehrani (2324527)" userId="S::2324527@student.uwtsd.ac.uk::f657fa31-05f3-4524-a80b-ebdd78b9bd0b" providerId="AD" clId="Web-{A3E58797-F44A-2EFB-5B52-69751F147BA2}" dt="2024-11-21T10:59:25.168" v="220" actId="20577"/>
        <pc:sldMkLst>
          <pc:docMk/>
          <pc:sldMk cId="2824621729" sldId="257"/>
        </pc:sldMkLst>
        <pc:spChg chg="mod">
          <ac:chgData name="Haniyeh Tehrani (2324527)" userId="S::2324527@student.uwtsd.ac.uk::f657fa31-05f3-4524-a80b-ebdd78b9bd0b" providerId="AD" clId="Web-{A3E58797-F44A-2EFB-5B52-69751F147BA2}" dt="2024-11-21T10:59:25.168" v="220" actId="20577"/>
          <ac:spMkLst>
            <pc:docMk/>
            <pc:sldMk cId="2824621729" sldId="257"/>
            <ac:spMk id="2" creationId="{C5A17467-1AB1-C408-D95F-5AB925FAC2DC}"/>
          </ac:spMkLst>
        </pc:spChg>
      </pc:sldChg>
      <pc:sldChg chg="modSp mod">
        <pc:chgData name="Haniyeh Tehrani (2324527)" userId="S::2324527@student.uwtsd.ac.uk::f657fa31-05f3-4524-a80b-ebdd78b9bd0b" providerId="AD" clId="Web-{A3E58797-F44A-2EFB-5B52-69751F147BA2}" dt="2024-11-21T11:00:09.311" v="222" actId="20577"/>
        <pc:sldMkLst>
          <pc:docMk/>
          <pc:sldMk cId="3130638297" sldId="258"/>
        </pc:sldMkLst>
        <pc:spChg chg="mod">
          <ac:chgData name="Haniyeh Tehrani (2324527)" userId="S::2324527@student.uwtsd.ac.uk::f657fa31-05f3-4524-a80b-ebdd78b9bd0b" providerId="AD" clId="Web-{A3E58797-F44A-2EFB-5B52-69751F147BA2}" dt="2024-11-21T11:00:09.311" v="222" actId="20577"/>
          <ac:spMkLst>
            <pc:docMk/>
            <pc:sldMk cId="3130638297" sldId="258"/>
            <ac:spMk id="2" creationId="{374A7158-8F8A-36CF-7036-B7B4FFD2A86B}"/>
          </ac:spMkLst>
        </pc:spChg>
      </pc:sldChg>
      <pc:sldChg chg="mod">
        <pc:chgData name="Haniyeh Tehrani (2324527)" userId="S::2324527@student.uwtsd.ac.uk::f657fa31-05f3-4524-a80b-ebdd78b9bd0b" providerId="AD" clId="Web-{A3E58797-F44A-2EFB-5B52-69751F147BA2}" dt="2024-11-21T09:50:03.827" v="5"/>
        <pc:sldMkLst>
          <pc:docMk/>
          <pc:sldMk cId="1437807239" sldId="259"/>
        </pc:sldMkLst>
      </pc:sldChg>
      <pc:sldChg chg="mod setBg">
        <pc:chgData name="Haniyeh Tehrani (2324527)" userId="S::2324527@student.uwtsd.ac.uk::f657fa31-05f3-4524-a80b-ebdd78b9bd0b" providerId="AD" clId="Web-{A3E58797-F44A-2EFB-5B52-69751F147BA2}" dt="2024-11-21T10:41:28.183" v="168"/>
        <pc:sldMkLst>
          <pc:docMk/>
          <pc:sldMk cId="3132620484" sldId="260"/>
        </pc:sldMkLst>
      </pc:sldChg>
      <pc:sldChg chg="mod">
        <pc:chgData name="Haniyeh Tehrani (2324527)" userId="S::2324527@student.uwtsd.ac.uk::f657fa31-05f3-4524-a80b-ebdd78b9bd0b" providerId="AD" clId="Web-{A3E58797-F44A-2EFB-5B52-69751F147BA2}" dt="2024-11-21T09:50:03.827" v="5"/>
        <pc:sldMkLst>
          <pc:docMk/>
          <pc:sldMk cId="3279573246" sldId="261"/>
        </pc:sldMkLst>
      </pc:sldChg>
      <pc:sldChg chg="mod">
        <pc:chgData name="Haniyeh Tehrani (2324527)" userId="S::2324527@student.uwtsd.ac.uk::f657fa31-05f3-4524-a80b-ebdd78b9bd0b" providerId="AD" clId="Web-{A3E58797-F44A-2EFB-5B52-69751F147BA2}" dt="2024-11-21T09:50:03.827" v="5"/>
        <pc:sldMkLst>
          <pc:docMk/>
          <pc:sldMk cId="1796367650" sldId="262"/>
        </pc:sldMkLst>
      </pc:sldChg>
      <pc:sldChg chg="addSp delSp modSp add del mod setBg">
        <pc:chgData name="Haniyeh Tehrani (2324527)" userId="S::2324527@student.uwtsd.ac.uk::f657fa31-05f3-4524-a80b-ebdd78b9bd0b" providerId="AD" clId="Web-{A3E58797-F44A-2EFB-5B52-69751F147BA2}" dt="2024-11-21T11:01:27.062" v="223"/>
        <pc:sldMkLst>
          <pc:docMk/>
          <pc:sldMk cId="539197080" sldId="263"/>
        </pc:sldMkLst>
        <pc:spChg chg="mod">
          <ac:chgData name="Haniyeh Tehrani (2324527)" userId="S::2324527@student.uwtsd.ac.uk::f657fa31-05f3-4524-a80b-ebdd78b9bd0b" providerId="AD" clId="Web-{A3E58797-F44A-2EFB-5B52-69751F147BA2}" dt="2024-11-21T10:50:45.575" v="203" actId="20577"/>
          <ac:spMkLst>
            <pc:docMk/>
            <pc:sldMk cId="539197080" sldId="263"/>
            <ac:spMk id="43" creationId="{B630942C-A912-A781-6A4B-DF9031E49BE5}"/>
          </ac:spMkLst>
        </pc:spChg>
        <pc:spChg chg="add del">
          <ac:chgData name="Haniyeh Tehrani (2324527)" userId="S::2324527@student.uwtsd.ac.uk::f657fa31-05f3-4524-a80b-ebdd78b9bd0b" providerId="AD" clId="Web-{A3E58797-F44A-2EFB-5B52-69751F147BA2}" dt="2024-11-21T10:48:38.805" v="198"/>
          <ac:spMkLst>
            <pc:docMk/>
            <pc:sldMk cId="539197080" sldId="263"/>
            <ac:spMk id="44" creationId="{23E547B5-89CF-4EC0-96DE-25771AED0799}"/>
          </ac:spMkLst>
        </pc:spChg>
        <pc:spChg chg="add del">
          <ac:chgData name="Haniyeh Tehrani (2324527)" userId="S::2324527@student.uwtsd.ac.uk::f657fa31-05f3-4524-a80b-ebdd78b9bd0b" providerId="AD" clId="Web-{A3E58797-F44A-2EFB-5B52-69751F147BA2}" dt="2024-11-21T10:48:38.805" v="198"/>
          <ac:spMkLst>
            <pc:docMk/>
            <pc:sldMk cId="539197080" sldId="263"/>
            <ac:spMk id="46" creationId="{3F0B8CEB-8279-4E5E-A0CE-1FC9F71736F2}"/>
          </ac:spMkLst>
        </pc:spChg>
        <pc:spChg chg="add del">
          <ac:chgData name="Haniyeh Tehrani (2324527)" userId="S::2324527@student.uwtsd.ac.uk::f657fa31-05f3-4524-a80b-ebdd78b9bd0b" providerId="AD" clId="Web-{A3E58797-F44A-2EFB-5B52-69751F147BA2}" dt="2024-11-21T10:48:38.805" v="198"/>
          <ac:spMkLst>
            <pc:docMk/>
            <pc:sldMk cId="539197080" sldId="263"/>
            <ac:spMk id="51" creationId="{5AA03EDC-7067-4DFF-B672-541D016AAAB8}"/>
          </ac:spMkLst>
        </pc:spChg>
        <pc:spChg chg="add del">
          <ac:chgData name="Haniyeh Tehrani (2324527)" userId="S::2324527@student.uwtsd.ac.uk::f657fa31-05f3-4524-a80b-ebdd78b9bd0b" providerId="AD" clId="Web-{A3E58797-F44A-2EFB-5B52-69751F147BA2}" dt="2024-11-21T10:48:38.805" v="198"/>
          <ac:spMkLst>
            <pc:docMk/>
            <pc:sldMk cId="539197080" sldId="263"/>
            <ac:spMk id="53" creationId="{0EBF3E39-B0BE-496A-8604-9007470FFA3A}"/>
          </ac:spMkLst>
        </pc:spChg>
        <pc:picChg chg="del mod ord">
          <ac:chgData name="Haniyeh Tehrani (2324527)" userId="S::2324527@student.uwtsd.ac.uk::f657fa31-05f3-4524-a80b-ebdd78b9bd0b" providerId="AD" clId="Web-{A3E58797-F44A-2EFB-5B52-69751F147BA2}" dt="2024-11-21T10:48:44.056" v="199"/>
          <ac:picMkLst>
            <pc:docMk/>
            <pc:sldMk cId="539197080" sldId="263"/>
            <ac:picMk id="2" creationId="{0622B8F3-B7BE-C841-A3A7-4444BC510EAF}"/>
          </ac:picMkLst>
        </pc:picChg>
      </pc:sldChg>
      <pc:sldChg chg="addSp delSp modSp mod setBg">
        <pc:chgData name="Haniyeh Tehrani (2324527)" userId="S::2324527@student.uwtsd.ac.uk::f657fa31-05f3-4524-a80b-ebdd78b9bd0b" providerId="AD" clId="Web-{A3E58797-F44A-2EFB-5B52-69751F147BA2}" dt="2024-11-21T09:55:38.274" v="36" actId="20577"/>
        <pc:sldMkLst>
          <pc:docMk/>
          <pc:sldMk cId="3054709420" sldId="264"/>
        </pc:sldMkLst>
        <pc:spChg chg="mod">
          <ac:chgData name="Haniyeh Tehrani (2324527)" userId="S::2324527@student.uwtsd.ac.uk::f657fa31-05f3-4524-a80b-ebdd78b9bd0b" providerId="AD" clId="Web-{A3E58797-F44A-2EFB-5B52-69751F147BA2}" dt="2024-11-21T09:54:04.101" v="24" actId="20577"/>
          <ac:spMkLst>
            <pc:docMk/>
            <pc:sldMk cId="3054709420" sldId="264"/>
            <ac:spMk id="2" creationId="{4B8FD659-9A17-97E0-13A9-BC3F13931D94}"/>
          </ac:spMkLst>
        </pc:spChg>
        <pc:spChg chg="mod">
          <ac:chgData name="Haniyeh Tehrani (2324527)" userId="S::2324527@student.uwtsd.ac.uk::f657fa31-05f3-4524-a80b-ebdd78b9bd0b" providerId="AD" clId="Web-{A3E58797-F44A-2EFB-5B52-69751F147BA2}" dt="2024-11-21T09:55:38.274" v="36" actId="20577"/>
          <ac:spMkLst>
            <pc:docMk/>
            <pc:sldMk cId="3054709420" sldId="264"/>
            <ac:spMk id="3" creationId="{68246CFD-62EF-A7EA-6C61-BC220C5496EF}"/>
          </ac:spMkLst>
        </pc:spChg>
        <pc:spChg chg="add del mod">
          <ac:chgData name="Haniyeh Tehrani (2324527)" userId="S::2324527@student.uwtsd.ac.uk::f657fa31-05f3-4524-a80b-ebdd78b9bd0b" providerId="AD" clId="Web-{A3E58797-F44A-2EFB-5B52-69751F147BA2}" dt="2024-11-21T09:50:10.612" v="8"/>
          <ac:spMkLst>
            <pc:docMk/>
            <pc:sldMk cId="3054709420" sldId="264"/>
            <ac:spMk id="5" creationId="{F26A09A5-466D-8FC5-B7CF-837E460CA14B}"/>
          </ac:spMkLst>
        </pc:spChg>
        <pc:spChg chg="add del">
          <ac:chgData name="Haniyeh Tehrani (2324527)" userId="S::2324527@student.uwtsd.ac.uk::f657fa31-05f3-4524-a80b-ebdd78b9bd0b" providerId="AD" clId="Web-{A3E58797-F44A-2EFB-5B52-69751F147BA2}" dt="2024-11-21T09:53:21.614" v="14"/>
          <ac:spMkLst>
            <pc:docMk/>
            <pc:sldMk cId="3054709420" sldId="264"/>
            <ac:spMk id="12" creationId="{5AA03EDC-7067-4DFF-B672-541D016AAAB8}"/>
          </ac:spMkLst>
        </pc:spChg>
        <pc:spChg chg="add del">
          <ac:chgData name="Haniyeh Tehrani (2324527)" userId="S::2324527@student.uwtsd.ac.uk::f657fa31-05f3-4524-a80b-ebdd78b9bd0b" providerId="AD" clId="Web-{A3E58797-F44A-2EFB-5B52-69751F147BA2}" dt="2024-11-21T09:53:21.614" v="14"/>
          <ac:spMkLst>
            <pc:docMk/>
            <pc:sldMk cId="3054709420" sldId="264"/>
            <ac:spMk id="14" creationId="{0EBF3E39-B0BE-496A-8604-9007470FFA3A}"/>
          </ac:spMkLst>
        </pc:spChg>
        <pc:spChg chg="add del">
          <ac:chgData name="Haniyeh Tehrani (2324527)" userId="S::2324527@student.uwtsd.ac.uk::f657fa31-05f3-4524-a80b-ebdd78b9bd0b" providerId="AD" clId="Web-{A3E58797-F44A-2EFB-5B52-69751F147BA2}" dt="2024-11-21T09:53:27.958" v="16"/>
          <ac:spMkLst>
            <pc:docMk/>
            <pc:sldMk cId="3054709420" sldId="264"/>
            <ac:spMk id="16" creationId="{04812C46-200A-4DEB-A05E-3ED6C68C2387}"/>
          </ac:spMkLst>
        </pc:spChg>
        <pc:spChg chg="add del">
          <ac:chgData name="Haniyeh Tehrani (2324527)" userId="S::2324527@student.uwtsd.ac.uk::f657fa31-05f3-4524-a80b-ebdd78b9bd0b" providerId="AD" clId="Web-{A3E58797-F44A-2EFB-5B52-69751F147BA2}" dt="2024-11-21T09:53:27.958" v="16"/>
          <ac:spMkLst>
            <pc:docMk/>
            <pc:sldMk cId="3054709420" sldId="264"/>
            <ac:spMk id="17" creationId="{D1EA859B-E555-4109-94F3-6700E046E008}"/>
          </ac:spMkLst>
        </pc:spChg>
        <pc:spChg chg="add del">
          <ac:chgData name="Haniyeh Tehrani (2324527)" userId="S::2324527@student.uwtsd.ac.uk::f657fa31-05f3-4524-a80b-ebdd78b9bd0b" providerId="AD" clId="Web-{A3E58797-F44A-2EFB-5B52-69751F147BA2}" dt="2024-11-21T09:53:33.349" v="18"/>
          <ac:spMkLst>
            <pc:docMk/>
            <pc:sldMk cId="3054709420" sldId="264"/>
            <ac:spMk id="19" creationId="{F821940F-7A1D-4ACC-85B4-A932898ABB37}"/>
          </ac:spMkLst>
        </pc:spChg>
        <pc:spChg chg="add del">
          <ac:chgData name="Haniyeh Tehrani (2324527)" userId="S::2324527@student.uwtsd.ac.uk::f657fa31-05f3-4524-a80b-ebdd78b9bd0b" providerId="AD" clId="Web-{A3E58797-F44A-2EFB-5B52-69751F147BA2}" dt="2024-11-21T09:53:33.349" v="18"/>
          <ac:spMkLst>
            <pc:docMk/>
            <pc:sldMk cId="3054709420" sldId="264"/>
            <ac:spMk id="20" creationId="{16674508-81D3-48CF-96BF-7FC60EAA572A}"/>
          </ac:spMkLst>
        </pc:spChg>
        <pc:spChg chg="add">
          <ac:chgData name="Haniyeh Tehrani (2324527)" userId="S::2324527@student.uwtsd.ac.uk::f657fa31-05f3-4524-a80b-ebdd78b9bd0b" providerId="AD" clId="Web-{A3E58797-F44A-2EFB-5B52-69751F147BA2}" dt="2024-11-21T09:53:33.349" v="19"/>
          <ac:spMkLst>
            <pc:docMk/>
            <pc:sldMk cId="3054709420" sldId="264"/>
            <ac:spMk id="22" creationId="{5AA03EDC-7067-4DFF-B672-541D016AAAB8}"/>
          </ac:spMkLst>
        </pc:spChg>
        <pc:spChg chg="add">
          <ac:chgData name="Haniyeh Tehrani (2324527)" userId="S::2324527@student.uwtsd.ac.uk::f657fa31-05f3-4524-a80b-ebdd78b9bd0b" providerId="AD" clId="Web-{A3E58797-F44A-2EFB-5B52-69751F147BA2}" dt="2024-11-21T09:53:33.349" v="19"/>
          <ac:spMkLst>
            <pc:docMk/>
            <pc:sldMk cId="3054709420" sldId="264"/>
            <ac:spMk id="23" creationId="{0EBF3E39-B0BE-496A-8604-9007470FFA3A}"/>
          </ac:spMkLst>
        </pc:spChg>
        <pc:picChg chg="add del mod">
          <ac:chgData name="Haniyeh Tehrani (2324527)" userId="S::2324527@student.uwtsd.ac.uk::f657fa31-05f3-4524-a80b-ebdd78b9bd0b" providerId="AD" clId="Web-{A3E58797-F44A-2EFB-5B52-69751F147BA2}" dt="2024-11-21T09:50:10.612" v="9"/>
          <ac:picMkLst>
            <pc:docMk/>
            <pc:sldMk cId="3054709420" sldId="264"/>
            <ac:picMk id="4" creationId="{AE03D4E6-F807-B9C9-B120-ABECCC43AF39}"/>
          </ac:picMkLst>
        </pc:picChg>
        <pc:picChg chg="add mod ord">
          <ac:chgData name="Haniyeh Tehrani (2324527)" userId="S::2324527@student.uwtsd.ac.uk::f657fa31-05f3-4524-a80b-ebdd78b9bd0b" providerId="AD" clId="Web-{A3E58797-F44A-2EFB-5B52-69751F147BA2}" dt="2024-11-21T09:53:33.349" v="19"/>
          <ac:picMkLst>
            <pc:docMk/>
            <pc:sldMk cId="3054709420" sldId="264"/>
            <ac:picMk id="7" creationId="{A3F745AA-57DB-A5F3-0CF0-64BF2B0D2E73}"/>
          </ac:picMkLst>
        </pc:picChg>
      </pc:sldChg>
      <pc:sldChg chg="addSp delSp modSp new mod setBg">
        <pc:chgData name="Haniyeh Tehrani (2324527)" userId="S::2324527@student.uwtsd.ac.uk::f657fa31-05f3-4524-a80b-ebdd78b9bd0b" providerId="AD" clId="Web-{A3E58797-F44A-2EFB-5B52-69751F147BA2}" dt="2024-11-21T10:01:29.207" v="61"/>
        <pc:sldMkLst>
          <pc:docMk/>
          <pc:sldMk cId="1409157691" sldId="265"/>
        </pc:sldMkLst>
        <pc:spChg chg="mod">
          <ac:chgData name="Haniyeh Tehrani (2324527)" userId="S::2324527@student.uwtsd.ac.uk::f657fa31-05f3-4524-a80b-ebdd78b9bd0b" providerId="AD" clId="Web-{A3E58797-F44A-2EFB-5B52-69751F147BA2}" dt="2024-11-21T10:01:17.363" v="58"/>
          <ac:spMkLst>
            <pc:docMk/>
            <pc:sldMk cId="1409157691" sldId="265"/>
            <ac:spMk id="2" creationId="{4C4CAAFA-AF24-722F-3C96-EFDCDD97AC1F}"/>
          </ac:spMkLst>
        </pc:spChg>
        <pc:spChg chg="mod">
          <ac:chgData name="Haniyeh Tehrani (2324527)" userId="S::2324527@student.uwtsd.ac.uk::f657fa31-05f3-4524-a80b-ebdd78b9bd0b" providerId="AD" clId="Web-{A3E58797-F44A-2EFB-5B52-69751F147BA2}" dt="2024-11-21T10:01:17.363" v="58"/>
          <ac:spMkLst>
            <pc:docMk/>
            <pc:sldMk cId="1409157691" sldId="265"/>
            <ac:spMk id="3" creationId="{11297BC5-4F47-40DE-2481-53F3D9ED3FB2}"/>
          </ac:spMkLst>
        </pc:spChg>
        <pc:spChg chg="add del mod">
          <ac:chgData name="Haniyeh Tehrani (2324527)" userId="S::2324527@student.uwtsd.ac.uk::f657fa31-05f3-4524-a80b-ebdd78b9bd0b" providerId="AD" clId="Web-{A3E58797-F44A-2EFB-5B52-69751F147BA2}" dt="2024-11-21T10:01:29.207" v="61"/>
          <ac:spMkLst>
            <pc:docMk/>
            <pc:sldMk cId="1409157691" sldId="265"/>
            <ac:spMk id="5" creationId="{98D6BA58-DB31-45ED-F6DB-94F04D12BC62}"/>
          </ac:spMkLst>
        </pc:spChg>
        <pc:spChg chg="add del">
          <ac:chgData name="Haniyeh Tehrani (2324527)" userId="S::2324527@student.uwtsd.ac.uk::f657fa31-05f3-4524-a80b-ebdd78b9bd0b" providerId="AD" clId="Web-{A3E58797-F44A-2EFB-5B52-69751F147BA2}" dt="2024-11-21T10:01:17.347" v="57"/>
          <ac:spMkLst>
            <pc:docMk/>
            <pc:sldMk cId="1409157691" sldId="265"/>
            <ac:spMk id="10" creationId="{3BA513B0-82FF-4F41-8178-885375D1CFB5}"/>
          </ac:spMkLst>
        </pc:spChg>
        <pc:spChg chg="add">
          <ac:chgData name="Haniyeh Tehrani (2324527)" userId="S::2324527@student.uwtsd.ac.uk::f657fa31-05f3-4524-a80b-ebdd78b9bd0b" providerId="AD" clId="Web-{A3E58797-F44A-2EFB-5B52-69751F147BA2}" dt="2024-11-21T10:01:17.363" v="58"/>
          <ac:spMkLst>
            <pc:docMk/>
            <pc:sldMk cId="1409157691" sldId="265"/>
            <ac:spMk id="18" creationId="{04812C46-200A-4DEB-A05E-3ED6C68C2387}"/>
          </ac:spMkLst>
        </pc:spChg>
        <pc:spChg chg="add">
          <ac:chgData name="Haniyeh Tehrani (2324527)" userId="S::2324527@student.uwtsd.ac.uk::f657fa31-05f3-4524-a80b-ebdd78b9bd0b" providerId="AD" clId="Web-{A3E58797-F44A-2EFB-5B52-69751F147BA2}" dt="2024-11-21T10:01:17.363" v="58"/>
          <ac:spMkLst>
            <pc:docMk/>
            <pc:sldMk cId="1409157691" sldId="265"/>
            <ac:spMk id="19" creationId="{D1EA859B-E555-4109-94F3-6700E046E008}"/>
          </ac:spMkLst>
        </pc:spChg>
        <pc:grpChg chg="add del">
          <ac:chgData name="Haniyeh Tehrani (2324527)" userId="S::2324527@student.uwtsd.ac.uk::f657fa31-05f3-4524-a80b-ebdd78b9bd0b" providerId="AD" clId="Web-{A3E58797-F44A-2EFB-5B52-69751F147BA2}" dt="2024-11-21T10:01:17.347" v="57"/>
          <ac:grpSpMkLst>
            <pc:docMk/>
            <pc:sldMk cId="1409157691" sldId="265"/>
            <ac:grpSpMk id="12" creationId="{93DB8501-F9F2-4ACD-B56A-9019CD5006D6}"/>
          </ac:grpSpMkLst>
        </pc:grpChg>
        <pc:picChg chg="add mod ord">
          <ac:chgData name="Haniyeh Tehrani (2324527)" userId="S::2324527@student.uwtsd.ac.uk::f657fa31-05f3-4524-a80b-ebdd78b9bd0b" providerId="AD" clId="Web-{A3E58797-F44A-2EFB-5B52-69751F147BA2}" dt="2024-11-21T10:01:17.363" v="58"/>
          <ac:picMkLst>
            <pc:docMk/>
            <pc:sldMk cId="1409157691" sldId="265"/>
            <ac:picMk id="4" creationId="{779E752A-F062-1A17-C9F4-16409FB1BBC4}"/>
          </ac:picMkLst>
        </pc:picChg>
      </pc:sldChg>
      <pc:sldChg chg="addSp delSp modSp new mod setBg">
        <pc:chgData name="Haniyeh Tehrani (2324527)" userId="S::2324527@student.uwtsd.ac.uk::f657fa31-05f3-4524-a80b-ebdd78b9bd0b" providerId="AD" clId="Web-{A3E58797-F44A-2EFB-5B52-69751F147BA2}" dt="2024-11-21T10:37:09.647" v="152" actId="20577"/>
        <pc:sldMkLst>
          <pc:docMk/>
          <pc:sldMk cId="415232552" sldId="266"/>
        </pc:sldMkLst>
        <pc:spChg chg="del mod">
          <ac:chgData name="Haniyeh Tehrani (2324527)" userId="S::2324527@student.uwtsd.ac.uk::f657fa31-05f3-4524-a80b-ebdd78b9bd0b" providerId="AD" clId="Web-{A3E58797-F44A-2EFB-5B52-69751F147BA2}" dt="2024-11-21T10:35:29.345" v="131"/>
          <ac:spMkLst>
            <pc:docMk/>
            <pc:sldMk cId="415232552" sldId="266"/>
            <ac:spMk id="2" creationId="{796416BF-AC5C-FC1C-5D66-5057CB70EF3A}"/>
          </ac:spMkLst>
        </pc:spChg>
        <pc:spChg chg="mod">
          <ac:chgData name="Haniyeh Tehrani (2324527)" userId="S::2324527@student.uwtsd.ac.uk::f657fa31-05f3-4524-a80b-ebdd78b9bd0b" providerId="AD" clId="Web-{A3E58797-F44A-2EFB-5B52-69751F147BA2}" dt="2024-11-21T10:37:09.647" v="152" actId="20577"/>
          <ac:spMkLst>
            <pc:docMk/>
            <pc:sldMk cId="415232552" sldId="266"/>
            <ac:spMk id="3" creationId="{EEBEDB7C-A937-6DDF-59A5-024CF5A0F530}"/>
          </ac:spMkLst>
        </pc:spChg>
        <pc:spChg chg="add mod ord">
          <ac:chgData name="Haniyeh Tehrani (2324527)" userId="S::2324527@student.uwtsd.ac.uk::f657fa31-05f3-4524-a80b-ebdd78b9bd0b" providerId="AD" clId="Web-{A3E58797-F44A-2EFB-5B52-69751F147BA2}" dt="2024-11-21T10:35:00.438" v="128"/>
          <ac:spMkLst>
            <pc:docMk/>
            <pc:sldMk cId="415232552" sldId="266"/>
            <ac:spMk id="5" creationId="{1E1D95FA-EF03-4E55-9C03-DDE268804D33}"/>
          </ac:spMkLst>
        </pc:spChg>
        <pc:spChg chg="add del mod">
          <ac:chgData name="Haniyeh Tehrani (2324527)" userId="S::2324527@student.uwtsd.ac.uk::f657fa31-05f3-4524-a80b-ebdd78b9bd0b" providerId="AD" clId="Web-{A3E58797-F44A-2EFB-5B52-69751F147BA2}" dt="2024-11-21T10:33:51.545" v="122"/>
          <ac:spMkLst>
            <pc:docMk/>
            <pc:sldMk cId="415232552" sldId="266"/>
            <ac:spMk id="8" creationId="{97D92D44-85E0-90AF-6BBF-0D1D07307950}"/>
          </ac:spMkLst>
        </pc:spChg>
        <pc:spChg chg="add del mod">
          <ac:chgData name="Haniyeh Tehrani (2324527)" userId="S::2324527@student.uwtsd.ac.uk::f657fa31-05f3-4524-a80b-ebdd78b9bd0b" providerId="AD" clId="Web-{A3E58797-F44A-2EFB-5B52-69751F147BA2}" dt="2024-11-21T10:35:49.470" v="135"/>
          <ac:spMkLst>
            <pc:docMk/>
            <pc:sldMk cId="415232552" sldId="266"/>
            <ac:spMk id="10" creationId="{03214754-4BFD-3B75-FC0B-0E3A1EE97B34}"/>
          </ac:spMkLst>
        </pc:spChg>
        <pc:spChg chg="add del">
          <ac:chgData name="Haniyeh Tehrani (2324527)" userId="S::2324527@student.uwtsd.ac.uk::f657fa31-05f3-4524-a80b-ebdd78b9bd0b" providerId="AD" clId="Web-{A3E58797-F44A-2EFB-5B52-69751F147BA2}" dt="2024-11-21T10:35:00.438" v="128"/>
          <ac:spMkLst>
            <pc:docMk/>
            <pc:sldMk cId="415232552" sldId="266"/>
            <ac:spMk id="13" creationId="{10EB215C-7839-4CEA-AA02-B8F7755F9CE9}"/>
          </ac:spMkLst>
        </pc:spChg>
        <pc:spChg chg="add del">
          <ac:chgData name="Haniyeh Tehrani (2324527)" userId="S::2324527@student.uwtsd.ac.uk::f657fa31-05f3-4524-a80b-ebdd78b9bd0b" providerId="AD" clId="Web-{A3E58797-F44A-2EFB-5B52-69751F147BA2}" dt="2024-11-21T10:35:00.438" v="128"/>
          <ac:spMkLst>
            <pc:docMk/>
            <pc:sldMk cId="415232552" sldId="266"/>
            <ac:spMk id="15" creationId="{91011C6D-05BE-4D99-8C11-A0E478B12996}"/>
          </ac:spMkLst>
        </pc:spChg>
        <pc:spChg chg="add del">
          <ac:chgData name="Haniyeh Tehrani (2324527)" userId="S::2324527@student.uwtsd.ac.uk::f657fa31-05f3-4524-a80b-ebdd78b9bd0b" providerId="AD" clId="Web-{A3E58797-F44A-2EFB-5B52-69751F147BA2}" dt="2024-11-21T10:35:00.438" v="128"/>
          <ac:spMkLst>
            <pc:docMk/>
            <pc:sldMk cId="415232552" sldId="266"/>
            <ac:spMk id="17" creationId="{6BFFEA99-E831-4C3B-8D16-0EA4AB33FFCA}"/>
          </ac:spMkLst>
        </pc:spChg>
        <pc:spChg chg="add del">
          <ac:chgData name="Haniyeh Tehrani (2324527)" userId="S::2324527@student.uwtsd.ac.uk::f657fa31-05f3-4524-a80b-ebdd78b9bd0b" providerId="AD" clId="Web-{A3E58797-F44A-2EFB-5B52-69751F147BA2}" dt="2024-11-21T10:35:00.438" v="128"/>
          <ac:spMkLst>
            <pc:docMk/>
            <pc:sldMk cId="415232552" sldId="266"/>
            <ac:spMk id="19" creationId="{3B9FD11D-7561-43C8-BE54-00D7DCF0E211}"/>
          </ac:spMkLst>
        </pc:spChg>
        <pc:spChg chg="add del">
          <ac:chgData name="Haniyeh Tehrani (2324527)" userId="S::2324527@student.uwtsd.ac.uk::f657fa31-05f3-4524-a80b-ebdd78b9bd0b" providerId="AD" clId="Web-{A3E58797-F44A-2EFB-5B52-69751F147BA2}" dt="2024-11-21T10:35:00.438" v="128"/>
          <ac:spMkLst>
            <pc:docMk/>
            <pc:sldMk cId="415232552" sldId="266"/>
            <ac:spMk id="21" creationId="{8D91DE60-2C2D-4D7E-A6B4-C9499017DE4C}"/>
          </ac:spMkLst>
        </pc:spChg>
        <pc:spChg chg="add del">
          <ac:chgData name="Haniyeh Tehrani (2324527)" userId="S::2324527@student.uwtsd.ac.uk::f657fa31-05f3-4524-a80b-ebdd78b9bd0b" providerId="AD" clId="Web-{A3E58797-F44A-2EFB-5B52-69751F147BA2}" dt="2024-11-21T10:35:00.422" v="127"/>
          <ac:spMkLst>
            <pc:docMk/>
            <pc:sldMk cId="415232552" sldId="266"/>
            <ac:spMk id="26" creationId="{8181FC64-B306-4821-98E2-780662EFC486}"/>
          </ac:spMkLst>
        </pc:spChg>
        <pc:spChg chg="add del">
          <ac:chgData name="Haniyeh Tehrani (2324527)" userId="S::2324527@student.uwtsd.ac.uk::f657fa31-05f3-4524-a80b-ebdd78b9bd0b" providerId="AD" clId="Web-{A3E58797-F44A-2EFB-5B52-69751F147BA2}" dt="2024-11-21T10:35:00.422" v="127"/>
          <ac:spMkLst>
            <pc:docMk/>
            <pc:sldMk cId="415232552" sldId="266"/>
            <ac:spMk id="28" creationId="{7D0B7289-120F-44DC-9769-2E096993B140}"/>
          </ac:spMkLst>
        </pc:spChg>
        <pc:spChg chg="add del">
          <ac:chgData name="Haniyeh Tehrani (2324527)" userId="S::2324527@student.uwtsd.ac.uk::f657fa31-05f3-4524-a80b-ebdd78b9bd0b" providerId="AD" clId="Web-{A3E58797-F44A-2EFB-5B52-69751F147BA2}" dt="2024-11-21T10:35:00.422" v="127"/>
          <ac:spMkLst>
            <pc:docMk/>
            <pc:sldMk cId="415232552" sldId="266"/>
            <ac:spMk id="30" creationId="{158468AF-8ABA-4771-9770-C8C79C0E6155}"/>
          </ac:spMkLst>
        </pc:spChg>
        <pc:spChg chg="add del">
          <ac:chgData name="Haniyeh Tehrani (2324527)" userId="S::2324527@student.uwtsd.ac.uk::f657fa31-05f3-4524-a80b-ebdd78b9bd0b" providerId="AD" clId="Web-{A3E58797-F44A-2EFB-5B52-69751F147BA2}" dt="2024-11-21T10:35:00.422" v="127"/>
          <ac:spMkLst>
            <pc:docMk/>
            <pc:sldMk cId="415232552" sldId="266"/>
            <ac:spMk id="32" creationId="{430FFA19-9577-4BA8-B103-A75613F3FA9A}"/>
          </ac:spMkLst>
        </pc:spChg>
        <pc:spChg chg="add">
          <ac:chgData name="Haniyeh Tehrani (2324527)" userId="S::2324527@student.uwtsd.ac.uk::f657fa31-05f3-4524-a80b-ebdd78b9bd0b" providerId="AD" clId="Web-{A3E58797-F44A-2EFB-5B52-69751F147BA2}" dt="2024-11-21T10:35:00.438" v="128"/>
          <ac:spMkLst>
            <pc:docMk/>
            <pc:sldMk cId="415232552" sldId="266"/>
            <ac:spMk id="34" creationId="{8DF66CB0-1AD6-4D8C-BE70-897ADA64FEDA}"/>
          </ac:spMkLst>
        </pc:spChg>
        <pc:spChg chg="add">
          <ac:chgData name="Haniyeh Tehrani (2324527)" userId="S::2324527@student.uwtsd.ac.uk::f657fa31-05f3-4524-a80b-ebdd78b9bd0b" providerId="AD" clId="Web-{A3E58797-F44A-2EFB-5B52-69751F147BA2}" dt="2024-11-21T10:35:00.438" v="128"/>
          <ac:spMkLst>
            <pc:docMk/>
            <pc:sldMk cId="415232552" sldId="266"/>
            <ac:spMk id="35" creationId="{24C3B26D-D43F-467B-B943-E20A45E780EF}"/>
          </ac:spMkLst>
        </pc:spChg>
        <pc:picChg chg="add del mod">
          <ac:chgData name="Haniyeh Tehrani (2324527)" userId="S::2324527@student.uwtsd.ac.uk::f657fa31-05f3-4524-a80b-ebdd78b9bd0b" providerId="AD" clId="Web-{A3E58797-F44A-2EFB-5B52-69751F147BA2}" dt="2024-11-21T10:31:11.670" v="114"/>
          <ac:picMkLst>
            <pc:docMk/>
            <pc:sldMk cId="415232552" sldId="266"/>
            <ac:picMk id="4" creationId="{85D392E5-453E-74C6-C026-3EC59062DD94}"/>
          </ac:picMkLst>
        </pc:picChg>
        <pc:picChg chg="add mod">
          <ac:chgData name="Haniyeh Tehrani (2324527)" userId="S::2324527@student.uwtsd.ac.uk::f657fa31-05f3-4524-a80b-ebdd78b9bd0b" providerId="AD" clId="Web-{A3E58797-F44A-2EFB-5B52-69751F147BA2}" dt="2024-11-21T10:35:00.438" v="128"/>
          <ac:picMkLst>
            <pc:docMk/>
            <pc:sldMk cId="415232552" sldId="266"/>
            <ac:picMk id="7" creationId="{97146546-A149-F6D8-A5E2-09FC570B01F0}"/>
          </ac:picMkLst>
        </pc:picChg>
      </pc:sldChg>
      <pc:sldChg chg="addSp delSp modSp new mod setBg">
        <pc:chgData name="Haniyeh Tehrani (2324527)" userId="S::2324527@student.uwtsd.ac.uk::f657fa31-05f3-4524-a80b-ebdd78b9bd0b" providerId="AD" clId="Web-{A3E58797-F44A-2EFB-5B52-69751F147BA2}" dt="2024-11-21T10:40:36.744" v="164"/>
        <pc:sldMkLst>
          <pc:docMk/>
          <pc:sldMk cId="2411542778" sldId="267"/>
        </pc:sldMkLst>
        <pc:spChg chg="del mod">
          <ac:chgData name="Haniyeh Tehrani (2324527)" userId="S::2324527@student.uwtsd.ac.uk::f657fa31-05f3-4524-a80b-ebdd78b9bd0b" providerId="AD" clId="Web-{A3E58797-F44A-2EFB-5B52-69751F147BA2}" dt="2024-11-21T10:39:31.649" v="161"/>
          <ac:spMkLst>
            <pc:docMk/>
            <pc:sldMk cId="2411542778" sldId="267"/>
            <ac:spMk id="2" creationId="{F3D5443E-4E62-BEEE-9952-89AFEDEF8116}"/>
          </ac:spMkLst>
        </pc:spChg>
        <pc:spChg chg="mod ord">
          <ac:chgData name="Haniyeh Tehrani (2324527)" userId="S::2324527@student.uwtsd.ac.uk::f657fa31-05f3-4524-a80b-ebdd78b9bd0b" providerId="AD" clId="Web-{A3E58797-F44A-2EFB-5B52-69751F147BA2}" dt="2024-11-21T10:40:14.353" v="162"/>
          <ac:spMkLst>
            <pc:docMk/>
            <pc:sldMk cId="2411542778" sldId="267"/>
            <ac:spMk id="3" creationId="{0BD86994-26C2-A194-496C-8D588127F24C}"/>
          </ac:spMkLst>
        </pc:spChg>
        <pc:spChg chg="add del mod">
          <ac:chgData name="Haniyeh Tehrani (2324527)" userId="S::2324527@student.uwtsd.ac.uk::f657fa31-05f3-4524-a80b-ebdd78b9bd0b" providerId="AD" clId="Web-{A3E58797-F44A-2EFB-5B52-69751F147BA2}" dt="2024-11-21T10:39:19.226" v="158"/>
          <ac:spMkLst>
            <pc:docMk/>
            <pc:sldMk cId="2411542778" sldId="267"/>
            <ac:spMk id="5" creationId="{470955C3-A5EC-9742-BF0E-254E682C69E2}"/>
          </ac:spMkLst>
        </pc:spChg>
        <pc:spChg chg="add del">
          <ac:chgData name="Haniyeh Tehrani (2324527)" userId="S::2324527@student.uwtsd.ac.uk::f657fa31-05f3-4524-a80b-ebdd78b9bd0b" providerId="AD" clId="Web-{A3E58797-F44A-2EFB-5B52-69751F147BA2}" dt="2024-11-21T10:40:14.353" v="162"/>
          <ac:spMkLst>
            <pc:docMk/>
            <pc:sldMk cId="2411542778" sldId="267"/>
            <ac:spMk id="10" creationId="{8B3A2D1A-45FC-4F95-B150-1C13EF2F6D09}"/>
          </ac:spMkLst>
        </pc:spChg>
        <pc:spChg chg="add del">
          <ac:chgData name="Haniyeh Tehrani (2324527)" userId="S::2324527@student.uwtsd.ac.uk::f657fa31-05f3-4524-a80b-ebdd78b9bd0b" providerId="AD" clId="Web-{A3E58797-F44A-2EFB-5B52-69751F147BA2}" dt="2024-11-21T10:40:14.353" v="162"/>
          <ac:spMkLst>
            <pc:docMk/>
            <pc:sldMk cId="2411542778" sldId="267"/>
            <ac:spMk id="12" creationId="{F3768FD5-DD7A-43C7-8DEA-1F5DB3CB5B95}"/>
          </ac:spMkLst>
        </pc:spChg>
        <pc:picChg chg="add mod ord">
          <ac:chgData name="Haniyeh Tehrani (2324527)" userId="S::2324527@student.uwtsd.ac.uk::f657fa31-05f3-4524-a80b-ebdd78b9bd0b" providerId="AD" clId="Web-{A3E58797-F44A-2EFB-5B52-69751F147BA2}" dt="2024-11-21T10:40:14.353" v="162"/>
          <ac:picMkLst>
            <pc:docMk/>
            <pc:sldMk cId="2411542778" sldId="267"/>
            <ac:picMk id="4" creationId="{D97B830D-03F3-54AA-E703-6696159118AD}"/>
          </ac:picMkLst>
        </pc:picChg>
      </pc:sldChg>
      <pc:sldChg chg="modSp new mod ord setBg">
        <pc:chgData name="Haniyeh Tehrani (2324527)" userId="S::2324527@student.uwtsd.ac.uk::f657fa31-05f3-4524-a80b-ebdd78b9bd0b" providerId="AD" clId="Web-{A3E58797-F44A-2EFB-5B52-69751F147BA2}" dt="2024-11-21T10:47:58.835" v="195"/>
        <pc:sldMkLst>
          <pc:docMk/>
          <pc:sldMk cId="4253908695" sldId="268"/>
        </pc:sldMkLst>
        <pc:spChg chg="mod">
          <ac:chgData name="Haniyeh Tehrani (2324527)" userId="S::2324527@student.uwtsd.ac.uk::f657fa31-05f3-4524-a80b-ebdd78b9bd0b" providerId="AD" clId="Web-{A3E58797-F44A-2EFB-5B52-69751F147BA2}" dt="2024-11-21T10:44:44.533" v="175" actId="20577"/>
          <ac:spMkLst>
            <pc:docMk/>
            <pc:sldMk cId="4253908695" sldId="268"/>
            <ac:spMk id="2" creationId="{82A90D41-7A4B-D1EC-288E-E5776CB3881B}"/>
          </ac:spMkLst>
        </pc:spChg>
        <pc:spChg chg="mod">
          <ac:chgData name="Haniyeh Tehrani (2324527)" userId="S::2324527@student.uwtsd.ac.uk::f657fa31-05f3-4524-a80b-ebdd78b9bd0b" providerId="AD" clId="Web-{A3E58797-F44A-2EFB-5B52-69751F147BA2}" dt="2024-11-21T10:46:43.755" v="188" actId="14100"/>
          <ac:spMkLst>
            <pc:docMk/>
            <pc:sldMk cId="4253908695" sldId="268"/>
            <ac:spMk id="3" creationId="{D1DAA7D1-380C-71B1-E781-DE8B236518F1}"/>
          </ac:spMkLst>
        </pc:spChg>
      </pc:sldChg>
      <pc:sldChg chg="new del">
        <pc:chgData name="Haniyeh Tehrani (2324527)" userId="S::2324527@student.uwtsd.ac.uk::f657fa31-05f3-4524-a80b-ebdd78b9bd0b" providerId="AD" clId="Web-{A3E58797-F44A-2EFB-5B52-69751F147BA2}" dt="2024-11-21T10:48:01.398" v="196"/>
        <pc:sldMkLst>
          <pc:docMk/>
          <pc:sldMk cId="572666104" sldId="269"/>
        </pc:sldMkLst>
      </pc:sldChg>
      <pc:sldChg chg="new del">
        <pc:chgData name="Haniyeh Tehrani (2324527)" userId="S::2324527@student.uwtsd.ac.uk::f657fa31-05f3-4524-a80b-ebdd78b9bd0b" providerId="AD" clId="Web-{A3E58797-F44A-2EFB-5B52-69751F147BA2}" dt="2024-11-21T10:47:43.382" v="193"/>
        <pc:sldMkLst>
          <pc:docMk/>
          <pc:sldMk cId="3212992461" sldId="269"/>
        </pc:sldMkLst>
      </pc:sldChg>
      <pc:sldChg chg="addSp delSp modSp new mod setBg">
        <pc:chgData name="Haniyeh Tehrani (2324527)" userId="S::2324527@student.uwtsd.ac.uk::f657fa31-05f3-4524-a80b-ebdd78b9bd0b" providerId="AD" clId="Web-{A3E58797-F44A-2EFB-5B52-69751F147BA2}" dt="2024-11-21T11:10:00.468" v="318" actId="20577"/>
        <pc:sldMkLst>
          <pc:docMk/>
          <pc:sldMk cId="3938170842" sldId="269"/>
        </pc:sldMkLst>
        <pc:spChg chg="del mod">
          <ac:chgData name="Haniyeh Tehrani (2324527)" userId="S::2324527@student.uwtsd.ac.uk::f657fa31-05f3-4524-a80b-ebdd78b9bd0b" providerId="AD" clId="Web-{A3E58797-F44A-2EFB-5B52-69751F147BA2}" dt="2024-11-21T11:01:56.470" v="225"/>
          <ac:spMkLst>
            <pc:docMk/>
            <pc:sldMk cId="3938170842" sldId="269"/>
            <ac:spMk id="2" creationId="{08BF16FE-ECA6-7C9F-32D5-57FB286EDCB8}"/>
          </ac:spMkLst>
        </pc:spChg>
        <pc:spChg chg="mod ord">
          <ac:chgData name="Haniyeh Tehrani (2324527)" userId="S::2324527@student.uwtsd.ac.uk::f657fa31-05f3-4524-a80b-ebdd78b9bd0b" providerId="AD" clId="Web-{A3E58797-F44A-2EFB-5B52-69751F147BA2}" dt="2024-11-21T11:10:00.468" v="318" actId="20577"/>
          <ac:spMkLst>
            <pc:docMk/>
            <pc:sldMk cId="3938170842" sldId="269"/>
            <ac:spMk id="3" creationId="{745782B1-3B30-3B44-5EBF-2DA57310DE78}"/>
          </ac:spMkLst>
        </pc:spChg>
        <pc:spChg chg="add del mod">
          <ac:chgData name="Haniyeh Tehrani (2324527)" userId="S::2324527@student.uwtsd.ac.uk::f657fa31-05f3-4524-a80b-ebdd78b9bd0b" providerId="AD" clId="Web-{A3E58797-F44A-2EFB-5B52-69751F147BA2}" dt="2024-11-21T10:58:20.854" v="219"/>
          <ac:spMkLst>
            <pc:docMk/>
            <pc:sldMk cId="3938170842" sldId="269"/>
            <ac:spMk id="4" creationId="{86052666-36B0-BD51-3675-B2D4FC273AC5}"/>
          </ac:spMkLst>
        </pc:spChg>
        <pc:spChg chg="add del">
          <ac:chgData name="Haniyeh Tehrani (2324527)" userId="S::2324527@student.uwtsd.ac.uk::f657fa31-05f3-4524-a80b-ebdd78b9bd0b" providerId="AD" clId="Web-{A3E58797-F44A-2EFB-5B52-69751F147BA2}" dt="2024-11-21T11:08:11.215" v="301"/>
          <ac:spMkLst>
            <pc:docMk/>
            <pc:sldMk cId="3938170842" sldId="269"/>
            <ac:spMk id="10" creationId="{8DF66CB0-1AD6-4D8C-BE70-897ADA64FEDA}"/>
          </ac:spMkLst>
        </pc:spChg>
        <pc:spChg chg="add del">
          <ac:chgData name="Haniyeh Tehrani (2324527)" userId="S::2324527@student.uwtsd.ac.uk::f657fa31-05f3-4524-a80b-ebdd78b9bd0b" providerId="AD" clId="Web-{A3E58797-F44A-2EFB-5B52-69751F147BA2}" dt="2024-11-21T11:08:11.215" v="301"/>
          <ac:spMkLst>
            <pc:docMk/>
            <pc:sldMk cId="3938170842" sldId="269"/>
            <ac:spMk id="12" creationId="{24C3B26D-D43F-467B-B943-E20A45E780EF}"/>
          </ac:spMkLst>
        </pc:spChg>
        <pc:spChg chg="add del">
          <ac:chgData name="Haniyeh Tehrani (2324527)" userId="S::2324527@student.uwtsd.ac.uk::f657fa31-05f3-4524-a80b-ebdd78b9bd0b" providerId="AD" clId="Web-{A3E58797-F44A-2EFB-5B52-69751F147BA2}" dt="2024-11-21T11:08:05.183" v="298"/>
          <ac:spMkLst>
            <pc:docMk/>
            <pc:sldMk cId="3938170842" sldId="269"/>
            <ac:spMk id="17" creationId="{4F7EBAE4-9945-4473-9E34-B2C66EA0F03D}"/>
          </ac:spMkLst>
        </pc:spChg>
        <pc:spChg chg="add del">
          <ac:chgData name="Haniyeh Tehrani (2324527)" userId="S::2324527@student.uwtsd.ac.uk::f657fa31-05f3-4524-a80b-ebdd78b9bd0b" providerId="AD" clId="Web-{A3E58797-F44A-2EFB-5B52-69751F147BA2}" dt="2024-11-21T11:08:05.183" v="298"/>
          <ac:spMkLst>
            <pc:docMk/>
            <pc:sldMk cId="3938170842" sldId="269"/>
            <ac:spMk id="19" creationId="{70BEB1E7-2F88-40BC-B73D-42E5B6F80BFC}"/>
          </ac:spMkLst>
        </pc:spChg>
        <pc:spChg chg="add del">
          <ac:chgData name="Haniyeh Tehrani (2324527)" userId="S::2324527@student.uwtsd.ac.uk::f657fa31-05f3-4524-a80b-ebdd78b9bd0b" providerId="AD" clId="Web-{A3E58797-F44A-2EFB-5B52-69751F147BA2}" dt="2024-11-21T11:08:05.183" v="298"/>
          <ac:spMkLst>
            <pc:docMk/>
            <pc:sldMk cId="3938170842" sldId="269"/>
            <ac:spMk id="21" creationId="{A7B99495-F43F-4D80-A44F-2CB4764EB90B}"/>
          </ac:spMkLst>
        </pc:spChg>
        <pc:spChg chg="add del">
          <ac:chgData name="Haniyeh Tehrani (2324527)" userId="S::2324527@student.uwtsd.ac.uk::f657fa31-05f3-4524-a80b-ebdd78b9bd0b" providerId="AD" clId="Web-{A3E58797-F44A-2EFB-5B52-69751F147BA2}" dt="2024-11-21T11:08:11.215" v="300"/>
          <ac:spMkLst>
            <pc:docMk/>
            <pc:sldMk cId="3938170842" sldId="269"/>
            <ac:spMk id="23" creationId="{5AA03EDC-7067-4DFF-B672-541D016AAAB8}"/>
          </ac:spMkLst>
        </pc:spChg>
        <pc:spChg chg="add del">
          <ac:chgData name="Haniyeh Tehrani (2324527)" userId="S::2324527@student.uwtsd.ac.uk::f657fa31-05f3-4524-a80b-ebdd78b9bd0b" providerId="AD" clId="Web-{A3E58797-F44A-2EFB-5B52-69751F147BA2}" dt="2024-11-21T11:08:11.215" v="300"/>
          <ac:spMkLst>
            <pc:docMk/>
            <pc:sldMk cId="3938170842" sldId="269"/>
            <ac:spMk id="24" creationId="{0EBF3E39-B0BE-496A-8604-9007470FFA3A}"/>
          </ac:spMkLst>
        </pc:spChg>
        <pc:spChg chg="add del">
          <ac:chgData name="Haniyeh Tehrani (2324527)" userId="S::2324527@student.uwtsd.ac.uk::f657fa31-05f3-4524-a80b-ebdd78b9bd0b" providerId="AD" clId="Web-{A3E58797-F44A-2EFB-5B52-69751F147BA2}" dt="2024-11-21T11:09:15.404" v="310"/>
          <ac:spMkLst>
            <pc:docMk/>
            <pc:sldMk cId="3938170842" sldId="269"/>
            <ac:spMk id="26" creationId="{8DF66CB0-1AD6-4D8C-BE70-897ADA64FEDA}"/>
          </ac:spMkLst>
        </pc:spChg>
        <pc:spChg chg="add del">
          <ac:chgData name="Haniyeh Tehrani (2324527)" userId="S::2324527@student.uwtsd.ac.uk::f657fa31-05f3-4524-a80b-ebdd78b9bd0b" providerId="AD" clId="Web-{A3E58797-F44A-2EFB-5B52-69751F147BA2}" dt="2024-11-21T11:09:15.404" v="310"/>
          <ac:spMkLst>
            <pc:docMk/>
            <pc:sldMk cId="3938170842" sldId="269"/>
            <ac:spMk id="27" creationId="{24C3B26D-D43F-467B-B943-E20A45E780EF}"/>
          </ac:spMkLst>
        </pc:spChg>
        <pc:spChg chg="add">
          <ac:chgData name="Haniyeh Tehrani (2324527)" userId="S::2324527@student.uwtsd.ac.uk::f657fa31-05f3-4524-a80b-ebdd78b9bd0b" providerId="AD" clId="Web-{A3E58797-F44A-2EFB-5B52-69751F147BA2}" dt="2024-11-21T11:09:15.404" v="310"/>
          <ac:spMkLst>
            <pc:docMk/>
            <pc:sldMk cId="3938170842" sldId="269"/>
            <ac:spMk id="29" creationId="{9F79630B-0F0B-446E-A637-38FA8F61D10E}"/>
          </ac:spMkLst>
        </pc:spChg>
        <pc:spChg chg="add">
          <ac:chgData name="Haniyeh Tehrani (2324527)" userId="S::2324527@student.uwtsd.ac.uk::f657fa31-05f3-4524-a80b-ebdd78b9bd0b" providerId="AD" clId="Web-{A3E58797-F44A-2EFB-5B52-69751F147BA2}" dt="2024-11-21T11:09:15.404" v="310"/>
          <ac:spMkLst>
            <pc:docMk/>
            <pc:sldMk cId="3938170842" sldId="269"/>
            <ac:spMk id="30" creationId="{B3437C99-FC8E-4311-B48A-F0C4C329B154}"/>
          </ac:spMkLst>
        </pc:spChg>
        <pc:spChg chg="add del">
          <ac:chgData name="Haniyeh Tehrani (2324527)" userId="S::2324527@student.uwtsd.ac.uk::f657fa31-05f3-4524-a80b-ebdd78b9bd0b" providerId="AD" clId="Web-{A3E58797-F44A-2EFB-5B52-69751F147BA2}" dt="2024-11-21T11:08:34.091" v="305"/>
          <ac:spMkLst>
            <pc:docMk/>
            <pc:sldMk cId="3938170842" sldId="269"/>
            <ac:spMk id="32" creationId="{04812C46-200A-4DEB-A05E-3ED6C68C2387}"/>
          </ac:spMkLst>
        </pc:spChg>
        <pc:spChg chg="add del">
          <ac:chgData name="Haniyeh Tehrani (2324527)" userId="S::2324527@student.uwtsd.ac.uk::f657fa31-05f3-4524-a80b-ebdd78b9bd0b" providerId="AD" clId="Web-{A3E58797-F44A-2EFB-5B52-69751F147BA2}" dt="2024-11-21T11:08:34.091" v="305"/>
          <ac:spMkLst>
            <pc:docMk/>
            <pc:sldMk cId="3938170842" sldId="269"/>
            <ac:spMk id="34" creationId="{D1EA859B-E555-4109-94F3-6700E046E008}"/>
          </ac:spMkLst>
        </pc:spChg>
        <pc:spChg chg="add del">
          <ac:chgData name="Haniyeh Tehrani (2324527)" userId="S::2324527@student.uwtsd.ac.uk::f657fa31-05f3-4524-a80b-ebdd78b9bd0b" providerId="AD" clId="Web-{A3E58797-F44A-2EFB-5B52-69751F147BA2}" dt="2024-11-21T11:08:56.138" v="307"/>
          <ac:spMkLst>
            <pc:docMk/>
            <pc:sldMk cId="3938170842" sldId="269"/>
            <ac:spMk id="36" creationId="{23E547B5-89CF-4EC0-96DE-25771AED0799}"/>
          </ac:spMkLst>
        </pc:spChg>
        <pc:spChg chg="add del">
          <ac:chgData name="Haniyeh Tehrani (2324527)" userId="S::2324527@student.uwtsd.ac.uk::f657fa31-05f3-4524-a80b-ebdd78b9bd0b" providerId="AD" clId="Web-{A3E58797-F44A-2EFB-5B52-69751F147BA2}" dt="2024-11-21T11:08:56.138" v="307"/>
          <ac:spMkLst>
            <pc:docMk/>
            <pc:sldMk cId="3938170842" sldId="269"/>
            <ac:spMk id="37" creationId="{3F0B8CEB-8279-4E5E-A0CE-1FC9F71736F2}"/>
          </ac:spMkLst>
        </pc:spChg>
        <pc:spChg chg="add del">
          <ac:chgData name="Haniyeh Tehrani (2324527)" userId="S::2324527@student.uwtsd.ac.uk::f657fa31-05f3-4524-a80b-ebdd78b9bd0b" providerId="AD" clId="Web-{A3E58797-F44A-2EFB-5B52-69751F147BA2}" dt="2024-11-21T11:09:03.638" v="309"/>
          <ac:spMkLst>
            <pc:docMk/>
            <pc:sldMk cId="3938170842" sldId="269"/>
            <ac:spMk id="39" creationId="{9B6A81E7-2A43-4366-8431-1FA7A780A2E6}"/>
          </ac:spMkLst>
        </pc:spChg>
        <pc:spChg chg="add del">
          <ac:chgData name="Haniyeh Tehrani (2324527)" userId="S::2324527@student.uwtsd.ac.uk::f657fa31-05f3-4524-a80b-ebdd78b9bd0b" providerId="AD" clId="Web-{A3E58797-F44A-2EFB-5B52-69751F147BA2}" dt="2024-11-21T11:09:03.638" v="309"/>
          <ac:spMkLst>
            <pc:docMk/>
            <pc:sldMk cId="3938170842" sldId="269"/>
            <ac:spMk id="40" creationId="{D09B7001-6C15-47E8-8C3B-A6EB53C98D3A}"/>
          </ac:spMkLst>
        </pc:spChg>
        <pc:spChg chg="add del">
          <ac:chgData name="Haniyeh Tehrani (2324527)" userId="S::2324527@student.uwtsd.ac.uk::f657fa31-05f3-4524-a80b-ebdd78b9bd0b" providerId="AD" clId="Web-{A3E58797-F44A-2EFB-5B52-69751F147BA2}" dt="2024-11-21T11:09:03.638" v="309"/>
          <ac:spMkLst>
            <pc:docMk/>
            <pc:sldMk cId="3938170842" sldId="269"/>
            <ac:spMk id="41" creationId="{7D3D7337-C310-4B2B-BE2D-98E9D6EC0DC8}"/>
          </ac:spMkLst>
        </pc:spChg>
        <pc:picChg chg="add mod">
          <ac:chgData name="Haniyeh Tehrani (2324527)" userId="S::2324527@student.uwtsd.ac.uk::f657fa31-05f3-4524-a80b-ebdd78b9bd0b" providerId="AD" clId="Web-{A3E58797-F44A-2EFB-5B52-69751F147BA2}" dt="2024-11-21T11:09:15.404" v="310"/>
          <ac:picMkLst>
            <pc:docMk/>
            <pc:sldMk cId="3938170842" sldId="269"/>
            <ac:picMk id="5" creationId="{8AFAA3BA-24AA-BAAB-E599-9688AC19D520}"/>
          </ac:picMkLst>
        </pc:picChg>
      </pc:sldChg>
      <pc:sldChg chg="new del">
        <pc:chgData name="Haniyeh Tehrani (2324527)" userId="S::2324527@student.uwtsd.ac.uk::f657fa31-05f3-4524-a80b-ebdd78b9bd0b" providerId="AD" clId="Web-{A3E58797-F44A-2EFB-5B52-69751F147BA2}" dt="2024-11-21T10:47:35.007" v="191"/>
        <pc:sldMkLst>
          <pc:docMk/>
          <pc:sldMk cId="3969749850" sldId="269"/>
        </pc:sldMkLst>
      </pc:sldChg>
      <pc:sldMasterChg chg="mod setBg modSldLayout">
        <pc:chgData name="Haniyeh Tehrani (2324527)" userId="S::2324527@student.uwtsd.ac.uk::f657fa31-05f3-4524-a80b-ebdd78b9bd0b" providerId="AD" clId="Web-{A3E58797-F44A-2EFB-5B52-69751F147BA2}" dt="2024-11-21T09:50:03.827" v="5"/>
        <pc:sldMasterMkLst>
          <pc:docMk/>
          <pc:sldMasterMk cId="2460954070" sldId="2147483660"/>
        </pc:sldMasterMkLst>
        <pc:sldLayoutChg chg="mod">
          <pc:chgData name="Haniyeh Tehrani (2324527)" userId="S::2324527@student.uwtsd.ac.uk::f657fa31-05f3-4524-a80b-ebdd78b9bd0b" providerId="AD" clId="Web-{A3E58797-F44A-2EFB-5B52-69751F147BA2}" dt="2024-11-21T09:50:03.827" v="5"/>
          <pc:sldLayoutMkLst>
            <pc:docMk/>
            <pc:sldMasterMk cId="2460954070" sldId="2147483660"/>
            <pc:sldLayoutMk cId="2385387890" sldId="2147483661"/>
          </pc:sldLayoutMkLst>
        </pc:sldLayoutChg>
        <pc:sldLayoutChg chg="mod">
          <pc:chgData name="Haniyeh Tehrani (2324527)" userId="S::2324527@student.uwtsd.ac.uk::f657fa31-05f3-4524-a80b-ebdd78b9bd0b" providerId="AD" clId="Web-{A3E58797-F44A-2EFB-5B52-69751F147BA2}" dt="2024-11-21T09:50:03.827" v="5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">
          <pc:chgData name="Haniyeh Tehrani (2324527)" userId="S::2324527@student.uwtsd.ac.uk::f657fa31-05f3-4524-a80b-ebdd78b9bd0b" providerId="AD" clId="Web-{A3E58797-F44A-2EFB-5B52-69751F147BA2}" dt="2024-11-21T09:50:03.827" v="5"/>
          <pc:sldLayoutMkLst>
            <pc:docMk/>
            <pc:sldMasterMk cId="2460954070" sldId="2147483660"/>
            <pc:sldLayoutMk cId="2591524520" sldId="2147483663"/>
          </pc:sldLayoutMkLst>
        </pc:sldLayoutChg>
        <pc:sldLayoutChg chg="mod">
          <pc:chgData name="Haniyeh Tehrani (2324527)" userId="S::2324527@student.uwtsd.ac.uk::f657fa31-05f3-4524-a80b-ebdd78b9bd0b" providerId="AD" clId="Web-{A3E58797-F44A-2EFB-5B52-69751F147BA2}" dt="2024-11-21T09:50:03.827" v="5"/>
          <pc:sldLayoutMkLst>
            <pc:docMk/>
            <pc:sldMasterMk cId="2460954070" sldId="2147483660"/>
            <pc:sldLayoutMk cId="1203092039" sldId="2147483664"/>
          </pc:sldLayoutMkLst>
        </pc:sldLayoutChg>
        <pc:sldLayoutChg chg="mod">
          <pc:chgData name="Haniyeh Tehrani (2324527)" userId="S::2324527@student.uwtsd.ac.uk::f657fa31-05f3-4524-a80b-ebdd78b9bd0b" providerId="AD" clId="Web-{A3E58797-F44A-2EFB-5B52-69751F147BA2}" dt="2024-11-21T09:50:03.827" v="5"/>
          <pc:sldLayoutMkLst>
            <pc:docMk/>
            <pc:sldMasterMk cId="2460954070" sldId="2147483660"/>
            <pc:sldLayoutMk cId="3733172339" sldId="2147483665"/>
          </pc:sldLayoutMkLst>
        </pc:sldLayoutChg>
        <pc:sldLayoutChg chg="mod">
          <pc:chgData name="Haniyeh Tehrani (2324527)" userId="S::2324527@student.uwtsd.ac.uk::f657fa31-05f3-4524-a80b-ebdd78b9bd0b" providerId="AD" clId="Web-{A3E58797-F44A-2EFB-5B52-69751F147BA2}" dt="2024-11-21T09:50:03.827" v="5"/>
          <pc:sldLayoutMkLst>
            <pc:docMk/>
            <pc:sldMasterMk cId="2460954070" sldId="2147483660"/>
            <pc:sldLayoutMk cId="3210312558" sldId="2147483666"/>
          </pc:sldLayoutMkLst>
        </pc:sldLayoutChg>
        <pc:sldLayoutChg chg="mod">
          <pc:chgData name="Haniyeh Tehrani (2324527)" userId="S::2324527@student.uwtsd.ac.uk::f657fa31-05f3-4524-a80b-ebdd78b9bd0b" providerId="AD" clId="Web-{A3E58797-F44A-2EFB-5B52-69751F147BA2}" dt="2024-11-21T09:50:03.827" v="5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">
          <pc:chgData name="Haniyeh Tehrani (2324527)" userId="S::2324527@student.uwtsd.ac.uk::f657fa31-05f3-4524-a80b-ebdd78b9bd0b" providerId="AD" clId="Web-{A3E58797-F44A-2EFB-5B52-69751F147BA2}" dt="2024-11-21T09:50:03.827" v="5"/>
          <pc:sldLayoutMkLst>
            <pc:docMk/>
            <pc:sldMasterMk cId="2460954070" sldId="2147483660"/>
            <pc:sldLayoutMk cId="3171841454" sldId="2147483668"/>
          </pc:sldLayoutMkLst>
        </pc:sldLayoutChg>
        <pc:sldLayoutChg chg="mod">
          <pc:chgData name="Haniyeh Tehrani (2324527)" userId="S::2324527@student.uwtsd.ac.uk::f657fa31-05f3-4524-a80b-ebdd78b9bd0b" providerId="AD" clId="Web-{A3E58797-F44A-2EFB-5B52-69751F147BA2}" dt="2024-11-21T09:50:03.827" v="5"/>
          <pc:sldLayoutMkLst>
            <pc:docMk/>
            <pc:sldMasterMk cId="2460954070" sldId="2147483660"/>
            <pc:sldLayoutMk cId="1718958274" sldId="2147483669"/>
          </pc:sldLayoutMkLst>
        </pc:sldLayoutChg>
        <pc:sldLayoutChg chg="mod">
          <pc:chgData name="Haniyeh Tehrani (2324527)" userId="S::2324527@student.uwtsd.ac.uk::f657fa31-05f3-4524-a80b-ebdd78b9bd0b" providerId="AD" clId="Web-{A3E58797-F44A-2EFB-5B52-69751F147BA2}" dt="2024-11-21T09:50:03.827" v="5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">
          <pc:chgData name="Haniyeh Tehrani (2324527)" userId="S::2324527@student.uwtsd.ac.uk::f657fa31-05f3-4524-a80b-ebdd78b9bd0b" providerId="AD" clId="Web-{A3E58797-F44A-2EFB-5B52-69751F147BA2}" dt="2024-11-21T09:50:03.827" v="5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  <pc:docChgLst>
    <pc:chgData name="Haniyeh Tehrani (2324527)" userId="S::2324527@student.uwtsd.ac.uk::f657fa31-05f3-4524-a80b-ebdd78b9bd0b" providerId="AD" clId="Web-{CBE195D3-BABA-C94D-D422-B8F9186D44A1}"/>
    <pc:docChg chg="modSld">
      <pc:chgData name="Haniyeh Tehrani (2324527)" userId="S::2324527@student.uwtsd.ac.uk::f657fa31-05f3-4524-a80b-ebdd78b9bd0b" providerId="AD" clId="Web-{CBE195D3-BABA-C94D-D422-B8F9186D44A1}" dt="2024-11-28T09:58:22.632" v="0" actId="20577"/>
      <pc:docMkLst>
        <pc:docMk/>
      </pc:docMkLst>
      <pc:sldChg chg="modSp">
        <pc:chgData name="Haniyeh Tehrani (2324527)" userId="S::2324527@student.uwtsd.ac.uk::f657fa31-05f3-4524-a80b-ebdd78b9bd0b" providerId="AD" clId="Web-{CBE195D3-BABA-C94D-D422-B8F9186D44A1}" dt="2024-11-28T09:58:22.632" v="0" actId="20577"/>
        <pc:sldMkLst>
          <pc:docMk/>
          <pc:sldMk cId="1804814419" sldId="271"/>
        </pc:sldMkLst>
        <pc:spChg chg="mod">
          <ac:chgData name="Haniyeh Tehrani (2324527)" userId="S::2324527@student.uwtsd.ac.uk::f657fa31-05f3-4524-a80b-ebdd78b9bd0b" providerId="AD" clId="Web-{CBE195D3-BABA-C94D-D422-B8F9186D44A1}" dt="2024-11-28T09:58:22.632" v="0" actId="20577"/>
          <ac:spMkLst>
            <pc:docMk/>
            <pc:sldMk cId="1804814419" sldId="271"/>
            <ac:spMk id="3" creationId="{5408FC30-CB20-0EC2-B656-2BBA12A9DED6}"/>
          </ac:spMkLst>
        </pc:spChg>
      </pc:sldChg>
    </pc:docChg>
  </pc:docChgLst>
  <pc:docChgLst>
    <pc:chgData name="Haniyeh Tehrani (2324527)" userId="S::2324527@student.uwtsd.ac.uk::f657fa31-05f3-4524-a80b-ebdd78b9bd0b" providerId="AD" clId="Web-{1B03D79B-CC84-44ED-8CC3-186FB5438FBF}"/>
    <pc:docChg chg="addSld delSld modSld">
      <pc:chgData name="Haniyeh Tehrani (2324527)" userId="S::2324527@student.uwtsd.ac.uk::f657fa31-05f3-4524-a80b-ebdd78b9bd0b" providerId="AD" clId="Web-{1B03D79B-CC84-44ED-8CC3-186FB5438FBF}" dt="2024-11-22T23:16:13.688" v="210" actId="20577"/>
      <pc:docMkLst>
        <pc:docMk/>
      </pc:docMkLst>
      <pc:sldChg chg="modSp">
        <pc:chgData name="Haniyeh Tehrani (2324527)" userId="S::2324527@student.uwtsd.ac.uk::f657fa31-05f3-4524-a80b-ebdd78b9bd0b" providerId="AD" clId="Web-{1B03D79B-CC84-44ED-8CC3-186FB5438FBF}" dt="2024-11-22T22:55:00.250" v="190" actId="20577"/>
        <pc:sldMkLst>
          <pc:docMk/>
          <pc:sldMk cId="109857222" sldId="256"/>
        </pc:sldMkLst>
        <pc:spChg chg="mod">
          <ac:chgData name="Haniyeh Tehrani (2324527)" userId="S::2324527@student.uwtsd.ac.uk::f657fa31-05f3-4524-a80b-ebdd78b9bd0b" providerId="AD" clId="Web-{1B03D79B-CC84-44ED-8CC3-186FB5438FBF}" dt="2024-11-22T22:55:00.250" v="190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Haniyeh Tehrani (2324527)" userId="S::2324527@student.uwtsd.ac.uk::f657fa31-05f3-4524-a80b-ebdd78b9bd0b" providerId="AD" clId="Web-{1B03D79B-CC84-44ED-8CC3-186FB5438FBF}" dt="2024-11-22T22:40:42.494" v="96" actId="20577"/>
        <pc:sldMkLst>
          <pc:docMk/>
          <pc:sldMk cId="3130638297" sldId="258"/>
        </pc:sldMkLst>
        <pc:spChg chg="mod">
          <ac:chgData name="Haniyeh Tehrani (2324527)" userId="S::2324527@student.uwtsd.ac.uk::f657fa31-05f3-4524-a80b-ebdd78b9bd0b" providerId="AD" clId="Web-{1B03D79B-CC84-44ED-8CC3-186FB5438FBF}" dt="2024-11-22T22:40:22.384" v="93" actId="20577"/>
          <ac:spMkLst>
            <pc:docMk/>
            <pc:sldMk cId="3130638297" sldId="258"/>
            <ac:spMk id="2" creationId="{374A7158-8F8A-36CF-7036-B7B4FFD2A86B}"/>
          </ac:spMkLst>
        </pc:spChg>
        <pc:spChg chg="mod">
          <ac:chgData name="Haniyeh Tehrani (2324527)" userId="S::2324527@student.uwtsd.ac.uk::f657fa31-05f3-4524-a80b-ebdd78b9bd0b" providerId="AD" clId="Web-{1B03D79B-CC84-44ED-8CC3-186FB5438FBF}" dt="2024-11-22T22:40:42.494" v="96" actId="20577"/>
          <ac:spMkLst>
            <pc:docMk/>
            <pc:sldMk cId="3130638297" sldId="258"/>
            <ac:spMk id="8" creationId="{02F76AC4-C07A-6140-CB96-47563B307570}"/>
          </ac:spMkLst>
        </pc:spChg>
      </pc:sldChg>
      <pc:sldChg chg="modSp">
        <pc:chgData name="Haniyeh Tehrani (2324527)" userId="S::2324527@student.uwtsd.ac.uk::f657fa31-05f3-4524-a80b-ebdd78b9bd0b" providerId="AD" clId="Web-{1B03D79B-CC84-44ED-8CC3-186FB5438FBF}" dt="2024-11-22T22:28:50.989" v="64" actId="20577"/>
        <pc:sldMkLst>
          <pc:docMk/>
          <pc:sldMk cId="1796367650" sldId="262"/>
        </pc:sldMkLst>
        <pc:spChg chg="mod">
          <ac:chgData name="Haniyeh Tehrani (2324527)" userId="S::2324527@student.uwtsd.ac.uk::f657fa31-05f3-4524-a80b-ebdd78b9bd0b" providerId="AD" clId="Web-{1B03D79B-CC84-44ED-8CC3-186FB5438FBF}" dt="2024-11-22T22:28:50.989" v="64" actId="20577"/>
          <ac:spMkLst>
            <pc:docMk/>
            <pc:sldMk cId="1796367650" sldId="262"/>
            <ac:spMk id="3" creationId="{31D4D75B-A545-CB8C-D347-E03A95679957}"/>
          </ac:spMkLst>
        </pc:spChg>
      </pc:sldChg>
      <pc:sldChg chg="del">
        <pc:chgData name="Haniyeh Tehrani (2324527)" userId="S::2324527@student.uwtsd.ac.uk::f657fa31-05f3-4524-a80b-ebdd78b9bd0b" providerId="AD" clId="Web-{1B03D79B-CC84-44ED-8CC3-186FB5438FBF}" dt="2024-11-22T22:33:39.578" v="67"/>
        <pc:sldMkLst>
          <pc:docMk/>
          <pc:sldMk cId="4253908695" sldId="268"/>
        </pc:sldMkLst>
      </pc:sldChg>
      <pc:sldChg chg="addSp modSp">
        <pc:chgData name="Haniyeh Tehrani (2324527)" userId="S::2324527@student.uwtsd.ac.uk::f657fa31-05f3-4524-a80b-ebdd78b9bd0b" providerId="AD" clId="Web-{1B03D79B-CC84-44ED-8CC3-186FB5438FBF}" dt="2024-11-22T22:29:49.085" v="66" actId="20577"/>
        <pc:sldMkLst>
          <pc:docMk/>
          <pc:sldMk cId="3938170842" sldId="269"/>
        </pc:sldMkLst>
        <pc:spChg chg="add mod">
          <ac:chgData name="Haniyeh Tehrani (2324527)" userId="S::2324527@student.uwtsd.ac.uk::f657fa31-05f3-4524-a80b-ebdd78b9bd0b" providerId="AD" clId="Web-{1B03D79B-CC84-44ED-8CC3-186FB5438FBF}" dt="2024-11-22T22:28:01.862" v="61" actId="20577"/>
          <ac:spMkLst>
            <pc:docMk/>
            <pc:sldMk cId="3938170842" sldId="269"/>
            <ac:spMk id="2" creationId="{0701CBC6-DB0D-26A5-FAE7-AF778B87C083}"/>
          </ac:spMkLst>
        </pc:spChg>
        <pc:spChg chg="mod">
          <ac:chgData name="Haniyeh Tehrani (2324527)" userId="S::2324527@student.uwtsd.ac.uk::f657fa31-05f3-4524-a80b-ebdd78b9bd0b" providerId="AD" clId="Web-{1B03D79B-CC84-44ED-8CC3-186FB5438FBF}" dt="2024-11-22T22:29:49.085" v="66" actId="20577"/>
          <ac:spMkLst>
            <pc:docMk/>
            <pc:sldMk cId="3938170842" sldId="269"/>
            <ac:spMk id="3" creationId="{745782B1-3B30-3B44-5EBF-2DA57310DE78}"/>
          </ac:spMkLst>
        </pc:spChg>
      </pc:sldChg>
      <pc:sldChg chg="mod setBg">
        <pc:chgData name="Haniyeh Tehrani (2324527)" userId="S::2324527@student.uwtsd.ac.uk::f657fa31-05f3-4524-a80b-ebdd78b9bd0b" providerId="AD" clId="Web-{1B03D79B-CC84-44ED-8CC3-186FB5438FBF}" dt="2024-11-22T22:33:47.750" v="68"/>
        <pc:sldMkLst>
          <pc:docMk/>
          <pc:sldMk cId="1121801562" sldId="275"/>
        </pc:sldMkLst>
      </pc:sldChg>
      <pc:sldChg chg="addSp delSp modSp mod setBg">
        <pc:chgData name="Haniyeh Tehrani (2324527)" userId="S::2324527@student.uwtsd.ac.uk::f657fa31-05f3-4524-a80b-ebdd78b9bd0b" providerId="AD" clId="Web-{1B03D79B-CC84-44ED-8CC3-186FB5438FBF}" dt="2024-11-22T22:34:11.314" v="69"/>
        <pc:sldMkLst>
          <pc:docMk/>
          <pc:sldMk cId="3398618389" sldId="277"/>
        </pc:sldMkLst>
        <pc:spChg chg="mod">
          <ac:chgData name="Haniyeh Tehrani (2324527)" userId="S::2324527@student.uwtsd.ac.uk::f657fa31-05f3-4524-a80b-ebdd78b9bd0b" providerId="AD" clId="Web-{1B03D79B-CC84-44ED-8CC3-186FB5438FBF}" dt="2024-11-22T22:34:11.314" v="69"/>
          <ac:spMkLst>
            <pc:docMk/>
            <pc:sldMk cId="3398618389" sldId="277"/>
            <ac:spMk id="2" creationId="{ADBB4D14-60D9-E794-E9A8-CE37D36B9EBE}"/>
          </ac:spMkLst>
        </pc:spChg>
        <pc:spChg chg="del mod">
          <ac:chgData name="Haniyeh Tehrani (2324527)" userId="S::2324527@student.uwtsd.ac.uk::f657fa31-05f3-4524-a80b-ebdd78b9bd0b" providerId="AD" clId="Web-{1B03D79B-CC84-44ED-8CC3-186FB5438FBF}" dt="2024-11-22T22:34:11.314" v="69"/>
          <ac:spMkLst>
            <pc:docMk/>
            <pc:sldMk cId="3398618389" sldId="277"/>
            <ac:spMk id="3" creationId="{1F5A7B6F-891F-2804-6B99-FC37C1074923}"/>
          </ac:spMkLst>
        </pc:spChg>
        <pc:spChg chg="add">
          <ac:chgData name="Haniyeh Tehrani (2324527)" userId="S::2324527@student.uwtsd.ac.uk::f657fa31-05f3-4524-a80b-ebdd78b9bd0b" providerId="AD" clId="Web-{1B03D79B-CC84-44ED-8CC3-186FB5438FBF}" dt="2024-11-22T22:34:11.314" v="69"/>
          <ac:spMkLst>
            <pc:docMk/>
            <pc:sldMk cId="3398618389" sldId="277"/>
            <ac:spMk id="9" creationId="{AE2B703B-46F9-481A-A605-82E2A828C4FA}"/>
          </ac:spMkLst>
        </pc:spChg>
        <pc:spChg chg="add">
          <ac:chgData name="Haniyeh Tehrani (2324527)" userId="S::2324527@student.uwtsd.ac.uk::f657fa31-05f3-4524-a80b-ebdd78b9bd0b" providerId="AD" clId="Web-{1B03D79B-CC84-44ED-8CC3-186FB5438FBF}" dt="2024-11-22T22:34:11.314" v="69"/>
          <ac:spMkLst>
            <pc:docMk/>
            <pc:sldMk cId="3398618389" sldId="277"/>
            <ac:spMk id="11" creationId="{F13BE4D7-0C3D-4906-B230-A1C5B4665CCF}"/>
          </ac:spMkLst>
        </pc:spChg>
        <pc:graphicFrameChg chg="add">
          <ac:chgData name="Haniyeh Tehrani (2324527)" userId="S::2324527@student.uwtsd.ac.uk::f657fa31-05f3-4524-a80b-ebdd78b9bd0b" providerId="AD" clId="Web-{1B03D79B-CC84-44ED-8CC3-186FB5438FBF}" dt="2024-11-22T22:34:11.314" v="69"/>
          <ac:graphicFrameMkLst>
            <pc:docMk/>
            <pc:sldMk cId="3398618389" sldId="277"/>
            <ac:graphicFrameMk id="5" creationId="{3F1E21CB-B2DA-A140-6FD6-783EAC4CFDA4}"/>
          </ac:graphicFrameMkLst>
        </pc:graphicFrameChg>
      </pc:sldChg>
      <pc:sldChg chg="addSp delSp modSp new mod setBg">
        <pc:chgData name="Haniyeh Tehrani (2324527)" userId="S::2324527@student.uwtsd.ac.uk::f657fa31-05f3-4524-a80b-ebdd78b9bd0b" providerId="AD" clId="Web-{1B03D79B-CC84-44ED-8CC3-186FB5438FBF}" dt="2024-11-22T15:02:01.980" v="22"/>
        <pc:sldMkLst>
          <pc:docMk/>
          <pc:sldMk cId="2414015791" sldId="278"/>
        </pc:sldMkLst>
        <pc:spChg chg="mod">
          <ac:chgData name="Haniyeh Tehrani (2324527)" userId="S::2324527@student.uwtsd.ac.uk::f657fa31-05f3-4524-a80b-ebdd78b9bd0b" providerId="AD" clId="Web-{1B03D79B-CC84-44ED-8CC3-186FB5438FBF}" dt="2024-11-22T15:01:32.167" v="15" actId="20577"/>
          <ac:spMkLst>
            <pc:docMk/>
            <pc:sldMk cId="2414015791" sldId="278"/>
            <ac:spMk id="2" creationId="{30B75FE4-FF74-7D6F-34A2-9923969210EB}"/>
          </ac:spMkLst>
        </pc:spChg>
        <pc:spChg chg="add del">
          <ac:chgData name="Haniyeh Tehrani (2324527)" userId="S::2324527@student.uwtsd.ac.uk::f657fa31-05f3-4524-a80b-ebdd78b9bd0b" providerId="AD" clId="Web-{1B03D79B-CC84-44ED-8CC3-186FB5438FBF}" dt="2024-11-22T15:00:21.914" v="3"/>
          <ac:spMkLst>
            <pc:docMk/>
            <pc:sldMk cId="2414015791" sldId="278"/>
            <ac:spMk id="3" creationId="{B00FCD4B-BF33-E093-AA6C-417171A71D0E}"/>
          </ac:spMkLst>
        </pc:spChg>
        <pc:graphicFrameChg chg="add del mod ord modGraphic">
          <ac:chgData name="Haniyeh Tehrani (2324527)" userId="S::2324527@student.uwtsd.ac.uk::f657fa31-05f3-4524-a80b-ebdd78b9bd0b" providerId="AD" clId="Web-{1B03D79B-CC84-44ED-8CC3-186FB5438FBF}" dt="2024-11-22T15:00:16.695" v="2"/>
          <ac:graphicFrameMkLst>
            <pc:docMk/>
            <pc:sldMk cId="2414015791" sldId="278"/>
            <ac:graphicFrameMk id="4" creationId="{E7D9941B-5F77-76E0-CEAB-8D4A1208234A}"/>
          </ac:graphicFrameMkLst>
        </pc:graphicFrameChg>
        <pc:picChg chg="add mod ord">
          <ac:chgData name="Haniyeh Tehrani (2324527)" userId="S::2324527@student.uwtsd.ac.uk::f657fa31-05f3-4524-a80b-ebdd78b9bd0b" providerId="AD" clId="Web-{1B03D79B-CC84-44ED-8CC3-186FB5438FBF}" dt="2024-11-22T15:01:46.808" v="19" actId="14100"/>
          <ac:picMkLst>
            <pc:docMk/>
            <pc:sldMk cId="2414015791" sldId="278"/>
            <ac:picMk id="11" creationId="{055C0934-B86B-A80A-41C8-218834685F21}"/>
          </ac:picMkLst>
        </pc:picChg>
      </pc:sldChg>
      <pc:sldChg chg="modSp new">
        <pc:chgData name="Haniyeh Tehrani (2324527)" userId="S::2324527@student.uwtsd.ac.uk::f657fa31-05f3-4524-a80b-ebdd78b9bd0b" providerId="AD" clId="Web-{1B03D79B-CC84-44ED-8CC3-186FB5438FBF}" dt="2024-11-22T23:16:13.688" v="210" actId="20577"/>
        <pc:sldMkLst>
          <pc:docMk/>
          <pc:sldMk cId="213215845" sldId="279"/>
        </pc:sldMkLst>
        <pc:spChg chg="mod">
          <ac:chgData name="Haniyeh Tehrani (2324527)" userId="S::2324527@student.uwtsd.ac.uk::f657fa31-05f3-4524-a80b-ebdd78b9bd0b" providerId="AD" clId="Web-{1B03D79B-CC84-44ED-8CC3-186FB5438FBF}" dt="2024-11-22T23:16:13.688" v="210" actId="20577"/>
          <ac:spMkLst>
            <pc:docMk/>
            <pc:sldMk cId="213215845" sldId="279"/>
            <ac:spMk id="3" creationId="{14C3CE18-78BB-7AB4-444E-BC62F60EC930}"/>
          </ac:spMkLst>
        </pc:spChg>
      </pc:sldChg>
      <pc:sldChg chg="addSp delSp modSp new mod setBg">
        <pc:chgData name="Haniyeh Tehrani (2324527)" userId="S::2324527@student.uwtsd.ac.uk::f657fa31-05f3-4524-a80b-ebdd78b9bd0b" providerId="AD" clId="Web-{1B03D79B-CC84-44ED-8CC3-186FB5438FBF}" dt="2024-11-22T22:52:05.102" v="188" actId="1076"/>
        <pc:sldMkLst>
          <pc:docMk/>
          <pc:sldMk cId="546964442" sldId="280"/>
        </pc:sldMkLst>
        <pc:spChg chg="del mod">
          <ac:chgData name="Haniyeh Tehrani (2324527)" userId="S::2324527@student.uwtsd.ac.uk::f657fa31-05f3-4524-a80b-ebdd78b9bd0b" providerId="AD" clId="Web-{1B03D79B-CC84-44ED-8CC3-186FB5438FBF}" dt="2024-11-22T22:42:24.983" v="110"/>
          <ac:spMkLst>
            <pc:docMk/>
            <pc:sldMk cId="546964442" sldId="280"/>
            <ac:spMk id="2" creationId="{B6D9E0C2-B134-A7ED-21AB-30F02D7D8543}"/>
          </ac:spMkLst>
        </pc:spChg>
        <pc:spChg chg="mod">
          <ac:chgData name="Haniyeh Tehrani (2324527)" userId="S::2324527@student.uwtsd.ac.uk::f657fa31-05f3-4524-a80b-ebdd78b9bd0b" providerId="AD" clId="Web-{1B03D79B-CC84-44ED-8CC3-186FB5438FBF}" dt="2024-11-22T22:42:04.763" v="106" actId="20577"/>
          <ac:spMkLst>
            <pc:docMk/>
            <pc:sldMk cId="546964442" sldId="280"/>
            <ac:spMk id="3" creationId="{50370968-3C85-8760-62D4-C712E441DA5B}"/>
          </ac:spMkLst>
        </pc:spChg>
        <pc:spChg chg="add mod">
          <ac:chgData name="Haniyeh Tehrani (2324527)" userId="S::2324527@student.uwtsd.ac.uk::f657fa31-05f3-4524-a80b-ebdd78b9bd0b" providerId="AD" clId="Web-{1B03D79B-CC84-44ED-8CC3-186FB5438FBF}" dt="2024-11-22T22:44:45.379" v="139" actId="20577"/>
          <ac:spMkLst>
            <pc:docMk/>
            <pc:sldMk cId="546964442" sldId="280"/>
            <ac:spMk id="4" creationId="{44C2D54A-9FA4-73C7-2B32-987F66C43AA5}"/>
          </ac:spMkLst>
        </pc:spChg>
        <pc:spChg chg="add mod">
          <ac:chgData name="Haniyeh Tehrani (2324527)" userId="S::2324527@student.uwtsd.ac.uk::f657fa31-05f3-4524-a80b-ebdd78b9bd0b" providerId="AD" clId="Web-{1B03D79B-CC84-44ED-8CC3-186FB5438FBF}" dt="2024-11-22T22:44:58.395" v="141" actId="20577"/>
          <ac:spMkLst>
            <pc:docMk/>
            <pc:sldMk cId="546964442" sldId="280"/>
            <ac:spMk id="5" creationId="{E9210442-0B7F-4EEC-AE1D-EA183C2F1F5A}"/>
          </ac:spMkLst>
        </pc:spChg>
        <pc:spChg chg="add mod">
          <ac:chgData name="Haniyeh Tehrani (2324527)" userId="S::2324527@student.uwtsd.ac.uk::f657fa31-05f3-4524-a80b-ebdd78b9bd0b" providerId="AD" clId="Web-{1B03D79B-CC84-44ED-8CC3-186FB5438FBF}" dt="2024-11-22T22:50:31.583" v="155" actId="14100"/>
          <ac:spMkLst>
            <pc:docMk/>
            <pc:sldMk cId="546964442" sldId="280"/>
            <ac:spMk id="8" creationId="{5CD19F90-C79B-B8F9-16C7-6F5911EEF432}"/>
          </ac:spMkLst>
        </pc:spChg>
        <pc:picChg chg="add mod">
          <ac:chgData name="Haniyeh Tehrani (2324527)" userId="S::2324527@student.uwtsd.ac.uk::f657fa31-05f3-4524-a80b-ebdd78b9bd0b" providerId="AD" clId="Web-{1B03D79B-CC84-44ED-8CC3-186FB5438FBF}" dt="2024-11-22T22:52:02.946" v="187" actId="1076"/>
          <ac:picMkLst>
            <pc:docMk/>
            <pc:sldMk cId="546964442" sldId="280"/>
            <ac:picMk id="6" creationId="{15C04E48-5F8A-DE83-B04F-3A67C3EBE076}"/>
          </ac:picMkLst>
        </pc:picChg>
        <pc:picChg chg="add mod">
          <ac:chgData name="Haniyeh Tehrani (2324527)" userId="S::2324527@student.uwtsd.ac.uk::f657fa31-05f3-4524-a80b-ebdd78b9bd0b" providerId="AD" clId="Web-{1B03D79B-CC84-44ED-8CC3-186FB5438FBF}" dt="2024-11-22T22:52:05.102" v="188" actId="1076"/>
          <ac:picMkLst>
            <pc:docMk/>
            <pc:sldMk cId="546964442" sldId="280"/>
            <ac:picMk id="7" creationId="{B8C930DB-8AD9-2C79-F074-0303E8C71EA6}"/>
          </ac:picMkLst>
        </pc:picChg>
      </pc:sldChg>
      <pc:sldChg chg="addSp delSp modSp new mod setBg modClrScheme chgLayout">
        <pc:chgData name="Haniyeh Tehrani (2324527)" userId="S::2324527@student.uwtsd.ac.uk::f657fa31-05f3-4524-a80b-ebdd78b9bd0b" providerId="AD" clId="Web-{1B03D79B-CC84-44ED-8CC3-186FB5438FBF}" dt="2024-11-22T23:13:38.604" v="208" actId="20577"/>
        <pc:sldMkLst>
          <pc:docMk/>
          <pc:sldMk cId="2790621302" sldId="281"/>
        </pc:sldMkLst>
        <pc:spChg chg="mod ord">
          <ac:chgData name="Haniyeh Tehrani (2324527)" userId="S::2324527@student.uwtsd.ac.uk::f657fa31-05f3-4524-a80b-ebdd78b9bd0b" providerId="AD" clId="Web-{1B03D79B-CC84-44ED-8CC3-186FB5438FBF}" dt="2024-11-22T23:13:38.604" v="208" actId="20577"/>
          <ac:spMkLst>
            <pc:docMk/>
            <pc:sldMk cId="2790621302" sldId="281"/>
            <ac:spMk id="2" creationId="{24F9B443-6BAE-F90C-A36A-391266279827}"/>
          </ac:spMkLst>
        </pc:spChg>
        <pc:spChg chg="add del mod ord">
          <ac:chgData name="Haniyeh Tehrani (2324527)" userId="S::2324527@student.uwtsd.ac.uk::f657fa31-05f3-4524-a80b-ebdd78b9bd0b" providerId="AD" clId="Web-{1B03D79B-CC84-44ED-8CC3-186FB5438FBF}" dt="2024-11-22T23:11:52.459" v="206"/>
          <ac:spMkLst>
            <pc:docMk/>
            <pc:sldMk cId="2790621302" sldId="281"/>
            <ac:spMk id="3" creationId="{71B6CB12-3015-ECBC-77B5-A2637CF11E9E}"/>
          </ac:spMkLst>
        </pc:spChg>
        <pc:spChg chg="add mod ord">
          <ac:chgData name="Haniyeh Tehrani (2324527)" userId="S::2324527@student.uwtsd.ac.uk::f657fa31-05f3-4524-a80b-ebdd78b9bd0b" providerId="AD" clId="Web-{1B03D79B-CC84-44ED-8CC3-186FB5438FBF}" dt="2024-11-22T23:11:52.459" v="206"/>
          <ac:spMkLst>
            <pc:docMk/>
            <pc:sldMk cId="2790621302" sldId="281"/>
            <ac:spMk id="4" creationId="{6E51BBD1-7154-FDCF-76F2-A725988821CE}"/>
          </ac:spMkLst>
        </pc:spChg>
        <pc:spChg chg="add del">
          <ac:chgData name="Haniyeh Tehrani (2324527)" userId="S::2324527@student.uwtsd.ac.uk::f657fa31-05f3-4524-a80b-ebdd78b9bd0b" providerId="AD" clId="Web-{1B03D79B-CC84-44ED-8CC3-186FB5438FBF}" dt="2024-11-22T23:11:52.459" v="206"/>
          <ac:spMkLst>
            <pc:docMk/>
            <pc:sldMk cId="2790621302" sldId="281"/>
            <ac:spMk id="8" creationId="{71B6CB12-3015-ECBC-77B5-A2637CF11E9E}"/>
          </ac:spMkLst>
        </pc:spChg>
        <pc:spChg chg="add del">
          <ac:chgData name="Haniyeh Tehrani (2324527)" userId="S::2324527@student.uwtsd.ac.uk::f657fa31-05f3-4524-a80b-ebdd78b9bd0b" providerId="AD" clId="Web-{1B03D79B-CC84-44ED-8CC3-186FB5438FBF}" dt="2024-11-22T23:11:52.459" v="206"/>
          <ac:spMkLst>
            <pc:docMk/>
            <pc:sldMk cId="2790621302" sldId="281"/>
            <ac:spMk id="9" creationId="{428D436F-9ACD-4C92-AFC8-C934C527A6A4}"/>
          </ac:spMkLst>
        </pc:spChg>
        <pc:spChg chg="add del">
          <ac:chgData name="Haniyeh Tehrani (2324527)" userId="S::2324527@student.uwtsd.ac.uk::f657fa31-05f3-4524-a80b-ebdd78b9bd0b" providerId="AD" clId="Web-{1B03D79B-CC84-44ED-8CC3-186FB5438FBF}" dt="2024-11-22T23:11:52.459" v="206"/>
          <ac:spMkLst>
            <pc:docMk/>
            <pc:sldMk cId="2790621302" sldId="281"/>
            <ac:spMk id="11" creationId="{090538E0-A884-4E60-A6AB-77D830E2FCED}"/>
          </ac:spMkLst>
        </pc:spChg>
        <pc:spChg chg="add del">
          <ac:chgData name="Haniyeh Tehrani (2324527)" userId="S::2324527@student.uwtsd.ac.uk::f657fa31-05f3-4524-a80b-ebdd78b9bd0b" providerId="AD" clId="Web-{1B03D79B-CC84-44ED-8CC3-186FB5438FBF}" dt="2024-11-22T23:11:52.459" v="206"/>
          <ac:spMkLst>
            <pc:docMk/>
            <pc:sldMk cId="2790621302" sldId="281"/>
            <ac:spMk id="13" creationId="{DB0D7DD0-1C67-4D4C-9E06-678233DB8468}"/>
          </ac:spMkLst>
        </pc:spChg>
        <pc:graphicFrameChg chg="add del">
          <ac:chgData name="Haniyeh Tehrani (2324527)" userId="S::2324527@student.uwtsd.ac.uk::f657fa31-05f3-4524-a80b-ebdd78b9bd0b" providerId="AD" clId="Web-{1B03D79B-CC84-44ED-8CC3-186FB5438FBF}" dt="2024-11-22T23:11:30.110" v="204"/>
          <ac:graphicFrameMkLst>
            <pc:docMk/>
            <pc:sldMk cId="2790621302" sldId="281"/>
            <ac:graphicFrameMk id="6" creationId="{8C433FD7-6E9C-E9D7-D399-9A7C8B71C952}"/>
          </ac:graphicFrameMkLst>
        </pc:graphicFrameChg>
      </pc:sldChg>
    </pc:docChg>
  </pc:docChgLst>
  <pc:docChgLst>
    <pc:chgData name="Haniyeh Tehrani (2324527)" userId="S::2324527@student.uwtsd.ac.uk::f657fa31-05f3-4524-a80b-ebdd78b9bd0b" providerId="AD" clId="Web-{913D35DF-98F4-85D8-5FA0-239C8CE8C248}"/>
    <pc:docChg chg="modSld">
      <pc:chgData name="Haniyeh Tehrani (2324527)" userId="S::2324527@student.uwtsd.ac.uk::f657fa31-05f3-4524-a80b-ebdd78b9bd0b" providerId="AD" clId="Web-{913D35DF-98F4-85D8-5FA0-239C8CE8C248}" dt="2024-11-27T01:01:02.318" v="41"/>
      <pc:docMkLst>
        <pc:docMk/>
      </pc:docMkLst>
      <pc:sldChg chg="addSp delSp modSp mod setBg">
        <pc:chgData name="Haniyeh Tehrani (2324527)" userId="S::2324527@student.uwtsd.ac.uk::f657fa31-05f3-4524-a80b-ebdd78b9bd0b" providerId="AD" clId="Web-{913D35DF-98F4-85D8-5FA0-239C8CE8C248}" dt="2024-11-27T01:01:02.318" v="41"/>
        <pc:sldMkLst>
          <pc:docMk/>
          <pc:sldMk cId="213215845" sldId="279"/>
        </pc:sldMkLst>
        <pc:spChg chg="mod">
          <ac:chgData name="Haniyeh Tehrani (2324527)" userId="S::2324527@student.uwtsd.ac.uk::f657fa31-05f3-4524-a80b-ebdd78b9bd0b" providerId="AD" clId="Web-{913D35DF-98F4-85D8-5FA0-239C8CE8C248}" dt="2024-11-27T01:00:44.192" v="40"/>
          <ac:spMkLst>
            <pc:docMk/>
            <pc:sldMk cId="213215845" sldId="279"/>
            <ac:spMk id="2" creationId="{F8A7F745-5B17-CA0F-F236-3D81F27FD1A5}"/>
          </ac:spMkLst>
        </pc:spChg>
        <pc:spChg chg="mod">
          <ac:chgData name="Haniyeh Tehrani (2324527)" userId="S::2324527@student.uwtsd.ac.uk::f657fa31-05f3-4524-a80b-ebdd78b9bd0b" providerId="AD" clId="Web-{913D35DF-98F4-85D8-5FA0-239C8CE8C248}" dt="2024-11-27T01:00:44.192" v="40"/>
          <ac:spMkLst>
            <pc:docMk/>
            <pc:sldMk cId="213215845" sldId="279"/>
            <ac:spMk id="3" creationId="{14C3CE18-78BB-7AB4-444E-BC62F60EC930}"/>
          </ac:spMkLst>
        </pc:spChg>
        <pc:spChg chg="add del">
          <ac:chgData name="Haniyeh Tehrani (2324527)" userId="S::2324527@student.uwtsd.ac.uk::f657fa31-05f3-4524-a80b-ebdd78b9bd0b" providerId="AD" clId="Web-{913D35DF-98F4-85D8-5FA0-239C8CE8C248}" dt="2024-11-27T00:58:03.405" v="23"/>
          <ac:spMkLst>
            <pc:docMk/>
            <pc:sldMk cId="213215845" sldId="279"/>
            <ac:spMk id="11" creationId="{4AC6B390-BC59-4F1D-A0EE-D71A92F0A0B2}"/>
          </ac:spMkLst>
        </pc:spChg>
        <pc:spChg chg="add del">
          <ac:chgData name="Haniyeh Tehrani (2324527)" userId="S::2324527@student.uwtsd.ac.uk::f657fa31-05f3-4524-a80b-ebdd78b9bd0b" providerId="AD" clId="Web-{913D35DF-98F4-85D8-5FA0-239C8CE8C248}" dt="2024-11-27T00:58:03.405" v="23"/>
          <ac:spMkLst>
            <pc:docMk/>
            <pc:sldMk cId="213215845" sldId="279"/>
            <ac:spMk id="13" creationId="{B6C60D79-16F1-4C4B-B7E3-7634E7069CDE}"/>
          </ac:spMkLst>
        </pc:spChg>
        <pc:spChg chg="add del">
          <ac:chgData name="Haniyeh Tehrani (2324527)" userId="S::2324527@student.uwtsd.ac.uk::f657fa31-05f3-4524-a80b-ebdd78b9bd0b" providerId="AD" clId="Web-{913D35DF-98F4-85D8-5FA0-239C8CE8C248}" dt="2024-11-27T00:58:03.405" v="23"/>
          <ac:spMkLst>
            <pc:docMk/>
            <pc:sldMk cId="213215845" sldId="279"/>
            <ac:spMk id="15" creationId="{426B127E-6498-4C77-9C9D-4553A5113B80}"/>
          </ac:spMkLst>
        </pc:spChg>
        <pc:spChg chg="add del">
          <ac:chgData name="Haniyeh Tehrani (2324527)" userId="S::2324527@student.uwtsd.ac.uk::f657fa31-05f3-4524-a80b-ebdd78b9bd0b" providerId="AD" clId="Web-{913D35DF-98F4-85D8-5FA0-239C8CE8C248}" dt="2024-11-27T01:00:44.129" v="39"/>
          <ac:spMkLst>
            <pc:docMk/>
            <pc:sldMk cId="213215845" sldId="279"/>
            <ac:spMk id="30" creationId="{743AA782-23D1-4521-8CAD-47662984AA08}"/>
          </ac:spMkLst>
        </pc:spChg>
        <pc:spChg chg="add del">
          <ac:chgData name="Haniyeh Tehrani (2324527)" userId="S::2324527@student.uwtsd.ac.uk::f657fa31-05f3-4524-a80b-ebdd78b9bd0b" providerId="AD" clId="Web-{913D35DF-98F4-85D8-5FA0-239C8CE8C248}" dt="2024-11-27T01:00:44.129" v="39"/>
          <ac:spMkLst>
            <pc:docMk/>
            <pc:sldMk cId="213215845" sldId="279"/>
            <ac:spMk id="32" creationId="{71877DBC-BB60-40F0-AC93-2ACDBAAE60CE}"/>
          </ac:spMkLst>
        </pc:spChg>
        <pc:spChg chg="add">
          <ac:chgData name="Haniyeh Tehrani (2324527)" userId="S::2324527@student.uwtsd.ac.uk::f657fa31-05f3-4524-a80b-ebdd78b9bd0b" providerId="AD" clId="Web-{913D35DF-98F4-85D8-5FA0-239C8CE8C248}" dt="2024-11-27T01:00:44.192" v="40"/>
          <ac:spMkLst>
            <pc:docMk/>
            <pc:sldMk cId="213215845" sldId="279"/>
            <ac:spMk id="34" creationId="{2B97F24A-32CE-4C1C-A50D-3016B394DCFB}"/>
          </ac:spMkLst>
        </pc:spChg>
        <pc:spChg chg="add">
          <ac:chgData name="Haniyeh Tehrani (2324527)" userId="S::2324527@student.uwtsd.ac.uk::f657fa31-05f3-4524-a80b-ebdd78b9bd0b" providerId="AD" clId="Web-{913D35DF-98F4-85D8-5FA0-239C8CE8C248}" dt="2024-11-27T01:00:44.192" v="40"/>
          <ac:spMkLst>
            <pc:docMk/>
            <pc:sldMk cId="213215845" sldId="279"/>
            <ac:spMk id="35" creationId="{6357EC4F-235E-4222-A36F-C7878ACE37F2}"/>
          </ac:spMkLst>
        </pc:spChg>
        <pc:grpChg chg="add del">
          <ac:chgData name="Haniyeh Tehrani (2324527)" userId="S::2324527@student.uwtsd.ac.uk::f657fa31-05f3-4524-a80b-ebdd78b9bd0b" providerId="AD" clId="Web-{913D35DF-98F4-85D8-5FA0-239C8CE8C248}" dt="2024-11-27T00:59:33.252" v="35"/>
          <ac:grpSpMkLst>
            <pc:docMk/>
            <pc:sldMk cId="213215845" sldId="279"/>
            <ac:grpSpMk id="17" creationId="{6258F736-B256-8039-9DC6-F4E49A5C5AD5}"/>
          </ac:grpSpMkLst>
        </pc:grpChg>
        <pc:grpChg chg="add del">
          <ac:chgData name="Haniyeh Tehrani (2324527)" userId="S::2324527@student.uwtsd.ac.uk::f657fa31-05f3-4524-a80b-ebdd78b9bd0b" providerId="AD" clId="Web-{913D35DF-98F4-85D8-5FA0-239C8CE8C248}" dt="2024-11-27T01:00:44.192" v="40"/>
          <ac:grpSpMkLst>
            <pc:docMk/>
            <pc:sldMk cId="213215845" sldId="279"/>
            <ac:grpSpMk id="23" creationId="{6258F736-B256-8039-9DC6-F4E49A5C5AD5}"/>
          </ac:grpSpMkLst>
        </pc:grpChg>
        <pc:graphicFrameChg chg="del modGraphic">
          <ac:chgData name="Haniyeh Tehrani (2324527)" userId="S::2324527@student.uwtsd.ac.uk::f657fa31-05f3-4524-a80b-ebdd78b9bd0b" providerId="AD" clId="Web-{913D35DF-98F4-85D8-5FA0-239C8CE8C248}" dt="2024-11-27T00:18:49.380" v="12"/>
          <ac:graphicFrameMkLst>
            <pc:docMk/>
            <pc:sldMk cId="213215845" sldId="279"/>
            <ac:graphicFrameMk id="4" creationId="{0B0C4C53-628F-FCBB-973B-2237FCDFADBA}"/>
          </ac:graphicFrameMkLst>
        </pc:graphicFrameChg>
        <pc:graphicFrameChg chg="add mod modGraphic">
          <ac:chgData name="Haniyeh Tehrani (2324527)" userId="S::2324527@student.uwtsd.ac.uk::f657fa31-05f3-4524-a80b-ebdd78b9bd0b" providerId="AD" clId="Web-{913D35DF-98F4-85D8-5FA0-239C8CE8C248}" dt="2024-11-27T01:00:44.192" v="40"/>
          <ac:graphicFrameMkLst>
            <pc:docMk/>
            <pc:sldMk cId="213215845" sldId="279"/>
            <ac:graphicFrameMk id="6" creationId="{CA01AFB1-55CE-5988-BF29-FA3B1FB558FF}"/>
          </ac:graphicFrameMkLst>
        </pc:graphicFrameChg>
      </pc:sldChg>
      <pc:sldChg chg="modSp">
        <pc:chgData name="Haniyeh Tehrani (2324527)" userId="S::2324527@student.uwtsd.ac.uk::f657fa31-05f3-4524-a80b-ebdd78b9bd0b" providerId="AD" clId="Web-{913D35DF-98F4-85D8-5FA0-239C8CE8C248}" dt="2024-11-27T00:11:46.972" v="10" actId="20577"/>
        <pc:sldMkLst>
          <pc:docMk/>
          <pc:sldMk cId="546964442" sldId="280"/>
        </pc:sldMkLst>
        <pc:spChg chg="mod">
          <ac:chgData name="Haniyeh Tehrani (2324527)" userId="S::2324527@student.uwtsd.ac.uk::f657fa31-05f3-4524-a80b-ebdd78b9bd0b" providerId="AD" clId="Web-{913D35DF-98F4-85D8-5FA0-239C8CE8C248}" dt="2024-11-27T00:11:46.972" v="10" actId="20577"/>
          <ac:spMkLst>
            <pc:docMk/>
            <pc:sldMk cId="546964442" sldId="280"/>
            <ac:spMk id="4" creationId="{44C2D54A-9FA4-73C7-2B32-987F66C43AA5}"/>
          </ac:spMkLst>
        </pc:spChg>
      </pc:sldChg>
    </pc:docChg>
  </pc:docChgLst>
  <pc:docChgLst>
    <pc:chgData name="Haniyeh Tehrani (2324527)" userId="S::2324527@student.uwtsd.ac.uk::f657fa31-05f3-4524-a80b-ebdd78b9bd0b" providerId="AD" clId="Web-{F79FAF73-74D3-6806-AAE6-8740DB9ACA01}"/>
    <pc:docChg chg="sldOrd">
      <pc:chgData name="Haniyeh Tehrani (2324527)" userId="S::2324527@student.uwtsd.ac.uk::f657fa31-05f3-4524-a80b-ebdd78b9bd0b" providerId="AD" clId="Web-{F79FAF73-74D3-6806-AAE6-8740DB9ACA01}" dt="2024-11-28T21:51:43.817" v="2"/>
      <pc:docMkLst>
        <pc:docMk/>
      </pc:docMkLst>
      <pc:sldChg chg="ord">
        <pc:chgData name="Haniyeh Tehrani (2324527)" userId="S::2324527@student.uwtsd.ac.uk::f657fa31-05f3-4524-a80b-ebdd78b9bd0b" providerId="AD" clId="Web-{F79FAF73-74D3-6806-AAE6-8740DB9ACA01}" dt="2024-11-28T21:51:43.817" v="2"/>
        <pc:sldMkLst>
          <pc:docMk/>
          <pc:sldMk cId="2411542778" sldId="267"/>
        </pc:sldMkLst>
      </pc:sldChg>
      <pc:sldChg chg="ord">
        <pc:chgData name="Haniyeh Tehrani (2324527)" userId="S::2324527@student.uwtsd.ac.uk::f657fa31-05f3-4524-a80b-ebdd78b9bd0b" providerId="AD" clId="Web-{F79FAF73-74D3-6806-AAE6-8740DB9ACA01}" dt="2024-11-28T21:51:13.628" v="1"/>
        <pc:sldMkLst>
          <pc:docMk/>
          <pc:sldMk cId="3320042330" sldId="273"/>
        </pc:sldMkLst>
      </pc:sldChg>
    </pc:docChg>
  </pc:docChgLst>
  <pc:docChgLst>
    <pc:chgData name="Haniyeh Tehrani (2324527)" userId="S::2324527@student.uwtsd.ac.uk::f657fa31-05f3-4524-a80b-ebdd78b9bd0b" providerId="AD" clId="Web-{60BCF2F8-FE16-45CC-B2F3-8463531E3F05}"/>
    <pc:docChg chg="modSld">
      <pc:chgData name="Haniyeh Tehrani (2324527)" userId="S::2324527@student.uwtsd.ac.uk::f657fa31-05f3-4524-a80b-ebdd78b9bd0b" providerId="AD" clId="Web-{60BCF2F8-FE16-45CC-B2F3-8463531E3F05}" dt="2024-11-26T14:07:04.487" v="13" actId="1076"/>
      <pc:docMkLst>
        <pc:docMk/>
      </pc:docMkLst>
      <pc:sldChg chg="addSp modSp">
        <pc:chgData name="Haniyeh Tehrani (2324527)" userId="S::2324527@student.uwtsd.ac.uk::f657fa31-05f3-4524-a80b-ebdd78b9bd0b" providerId="AD" clId="Web-{60BCF2F8-FE16-45CC-B2F3-8463531E3F05}" dt="2024-11-26T14:07:04.487" v="13" actId="1076"/>
        <pc:sldMkLst>
          <pc:docMk/>
          <pc:sldMk cId="213215845" sldId="279"/>
        </pc:sldMkLst>
        <pc:spChg chg="mod">
          <ac:chgData name="Haniyeh Tehrani (2324527)" userId="S::2324527@student.uwtsd.ac.uk::f657fa31-05f3-4524-a80b-ebdd78b9bd0b" providerId="AD" clId="Web-{60BCF2F8-FE16-45CC-B2F3-8463531E3F05}" dt="2024-11-26T14:06:59.206" v="12" actId="1076"/>
          <ac:spMkLst>
            <pc:docMk/>
            <pc:sldMk cId="213215845" sldId="279"/>
            <ac:spMk id="2" creationId="{F8A7F745-5B17-CA0F-F236-3D81F27FD1A5}"/>
          </ac:spMkLst>
        </pc:spChg>
        <pc:graphicFrameChg chg="add mod modGraphic">
          <ac:chgData name="Haniyeh Tehrani (2324527)" userId="S::2324527@student.uwtsd.ac.uk::f657fa31-05f3-4524-a80b-ebdd78b9bd0b" providerId="AD" clId="Web-{60BCF2F8-FE16-45CC-B2F3-8463531E3F05}" dt="2024-11-26T14:07:04.487" v="13" actId="1076"/>
          <ac:graphicFrameMkLst>
            <pc:docMk/>
            <pc:sldMk cId="213215845" sldId="279"/>
            <ac:graphicFrameMk id="4" creationId="{0B0C4C53-628F-FCBB-973B-2237FCDFADBA}"/>
          </ac:graphicFrameMkLst>
        </pc:graphicFrameChg>
      </pc:sldChg>
    </pc:docChg>
  </pc:docChgLst>
  <pc:docChgLst>
    <pc:chgData name="Haniyeh Tehrani (2324527)" userId="S::2324527@student.uwtsd.ac.uk::f657fa31-05f3-4524-a80b-ebdd78b9bd0b" providerId="AD" clId="Web-{9869A295-F523-3B0B-46E7-85473BABABA0}"/>
    <pc:docChg chg="addSld modSld sldOrd">
      <pc:chgData name="Haniyeh Tehrani (2324527)" userId="S::2324527@student.uwtsd.ac.uk::f657fa31-05f3-4524-a80b-ebdd78b9bd0b" providerId="AD" clId="Web-{9869A295-F523-3B0B-46E7-85473BABABA0}" dt="2024-11-27T23:51:06.037" v="61"/>
      <pc:docMkLst>
        <pc:docMk/>
      </pc:docMkLst>
      <pc:sldChg chg="ord">
        <pc:chgData name="Haniyeh Tehrani (2324527)" userId="S::2324527@student.uwtsd.ac.uk::f657fa31-05f3-4524-a80b-ebdd78b9bd0b" providerId="AD" clId="Web-{9869A295-F523-3B0B-46E7-85473BABABA0}" dt="2024-11-27T23:36:12.466" v="3"/>
        <pc:sldMkLst>
          <pc:docMk/>
          <pc:sldMk cId="415232552" sldId="266"/>
        </pc:sldMkLst>
      </pc:sldChg>
      <pc:sldChg chg="ord">
        <pc:chgData name="Haniyeh Tehrani (2324527)" userId="S::2324527@student.uwtsd.ac.uk::f657fa31-05f3-4524-a80b-ebdd78b9bd0b" providerId="AD" clId="Web-{9869A295-F523-3B0B-46E7-85473BABABA0}" dt="2024-11-27T23:36:25.997" v="5"/>
        <pc:sldMkLst>
          <pc:docMk/>
          <pc:sldMk cId="2411542778" sldId="267"/>
        </pc:sldMkLst>
      </pc:sldChg>
      <pc:sldChg chg="ord">
        <pc:chgData name="Haniyeh Tehrani (2324527)" userId="S::2324527@student.uwtsd.ac.uk::f657fa31-05f3-4524-a80b-ebdd78b9bd0b" providerId="AD" clId="Web-{9869A295-F523-3B0B-46E7-85473BABABA0}" dt="2024-11-27T23:36:22.357" v="4"/>
        <pc:sldMkLst>
          <pc:docMk/>
          <pc:sldMk cId="3320042330" sldId="273"/>
        </pc:sldMkLst>
      </pc:sldChg>
      <pc:sldChg chg="addSp delSp modSp">
        <pc:chgData name="Haniyeh Tehrani (2324527)" userId="S::2324527@student.uwtsd.ac.uk::f657fa31-05f3-4524-a80b-ebdd78b9bd0b" providerId="AD" clId="Web-{9869A295-F523-3B0B-46E7-85473BABABA0}" dt="2024-11-27T23:51:06.037" v="61"/>
        <pc:sldMkLst>
          <pc:docMk/>
          <pc:sldMk cId="691422495" sldId="274"/>
        </pc:sldMkLst>
        <pc:spChg chg="mod">
          <ac:chgData name="Haniyeh Tehrani (2324527)" userId="S::2324527@student.uwtsd.ac.uk::f657fa31-05f3-4524-a80b-ebdd78b9bd0b" providerId="AD" clId="Web-{9869A295-F523-3B0B-46E7-85473BABABA0}" dt="2024-11-27T23:50:48.865" v="60"/>
          <ac:spMkLst>
            <pc:docMk/>
            <pc:sldMk cId="691422495" sldId="274"/>
            <ac:spMk id="2" creationId="{6A0BEF7F-8780-4B49-FDE2-9E993E98CC0B}"/>
          </ac:spMkLst>
        </pc:spChg>
        <pc:spChg chg="mod">
          <ac:chgData name="Haniyeh Tehrani (2324527)" userId="S::2324527@student.uwtsd.ac.uk::f657fa31-05f3-4524-a80b-ebdd78b9bd0b" providerId="AD" clId="Web-{9869A295-F523-3B0B-46E7-85473BABABA0}" dt="2024-11-27T23:50:48.865" v="60"/>
          <ac:spMkLst>
            <pc:docMk/>
            <pc:sldMk cId="691422495" sldId="274"/>
            <ac:spMk id="3" creationId="{B265E9B0-F2F8-55FD-9D44-8F0D051CF9FE}"/>
          </ac:spMkLst>
        </pc:spChg>
        <pc:spChg chg="del">
          <ac:chgData name="Haniyeh Tehrani (2324527)" userId="S::2324527@student.uwtsd.ac.uk::f657fa31-05f3-4524-a80b-ebdd78b9bd0b" providerId="AD" clId="Web-{9869A295-F523-3B0B-46E7-85473BABABA0}" dt="2024-11-27T23:50:48.865" v="60"/>
          <ac:spMkLst>
            <pc:docMk/>
            <pc:sldMk cId="691422495" sldId="274"/>
            <ac:spMk id="8" creationId="{CB299CAB-C506-454B-90FC-4065728297D3}"/>
          </ac:spMkLst>
        </pc:spChg>
        <pc:spChg chg="del">
          <ac:chgData name="Haniyeh Tehrani (2324527)" userId="S::2324527@student.uwtsd.ac.uk::f657fa31-05f3-4524-a80b-ebdd78b9bd0b" providerId="AD" clId="Web-{9869A295-F523-3B0B-46E7-85473BABABA0}" dt="2024-11-27T23:50:48.865" v="60"/>
          <ac:spMkLst>
            <pc:docMk/>
            <pc:sldMk cId="691422495" sldId="274"/>
            <ac:spMk id="10" creationId="{C8D99311-F254-40F1-8AB5-EE3E7B9B6872}"/>
          </ac:spMkLst>
        </pc:spChg>
        <pc:spChg chg="del">
          <ac:chgData name="Haniyeh Tehrani (2324527)" userId="S::2324527@student.uwtsd.ac.uk::f657fa31-05f3-4524-a80b-ebdd78b9bd0b" providerId="AD" clId="Web-{9869A295-F523-3B0B-46E7-85473BABABA0}" dt="2024-11-27T23:50:48.865" v="60"/>
          <ac:spMkLst>
            <pc:docMk/>
            <pc:sldMk cId="691422495" sldId="274"/>
            <ac:spMk id="12" creationId="{7D89E3CB-00ED-4691-9F0F-F23EA3564705}"/>
          </ac:spMkLst>
        </pc:spChg>
        <pc:spChg chg="add">
          <ac:chgData name="Haniyeh Tehrani (2324527)" userId="S::2324527@student.uwtsd.ac.uk::f657fa31-05f3-4524-a80b-ebdd78b9bd0b" providerId="AD" clId="Web-{9869A295-F523-3B0B-46E7-85473BABABA0}" dt="2024-11-27T23:50:48.865" v="60"/>
          <ac:spMkLst>
            <pc:docMk/>
            <pc:sldMk cId="691422495" sldId="274"/>
            <ac:spMk id="17" creationId="{3ECBE1F1-D69B-4AFA-ABD5-8E41720EF6DE}"/>
          </ac:spMkLst>
        </pc:spChg>
        <pc:spChg chg="add">
          <ac:chgData name="Haniyeh Tehrani (2324527)" userId="S::2324527@student.uwtsd.ac.uk::f657fa31-05f3-4524-a80b-ebdd78b9bd0b" providerId="AD" clId="Web-{9869A295-F523-3B0B-46E7-85473BABABA0}" dt="2024-11-27T23:50:48.865" v="60"/>
          <ac:spMkLst>
            <pc:docMk/>
            <pc:sldMk cId="691422495" sldId="274"/>
            <ac:spMk id="19" creationId="{603A6265-E10C-4B85-9C20-E75FCAF9CC63}"/>
          </ac:spMkLst>
        </pc:spChg>
        <pc:picChg chg="add del mod ord">
          <ac:chgData name="Haniyeh Tehrani (2324527)" userId="S::2324527@student.uwtsd.ac.uk::f657fa31-05f3-4524-a80b-ebdd78b9bd0b" providerId="AD" clId="Web-{9869A295-F523-3B0B-46E7-85473BABABA0}" dt="2024-11-27T23:51:06.037" v="61"/>
          <ac:picMkLst>
            <pc:docMk/>
            <pc:sldMk cId="691422495" sldId="274"/>
            <ac:picMk id="4" creationId="{BAB1EED3-87DD-DB44-94B2-A756DA97CE2C}"/>
          </ac:picMkLst>
        </pc:picChg>
      </pc:sldChg>
      <pc:sldChg chg="modSp">
        <pc:chgData name="Haniyeh Tehrani (2324527)" userId="S::2324527@student.uwtsd.ac.uk::f657fa31-05f3-4524-a80b-ebdd78b9bd0b" providerId="AD" clId="Web-{9869A295-F523-3B0B-46E7-85473BABABA0}" dt="2024-11-27T23:32:17.771" v="2" actId="1076"/>
        <pc:sldMkLst>
          <pc:docMk/>
          <pc:sldMk cId="546964442" sldId="280"/>
        </pc:sldMkLst>
        <pc:picChg chg="mod">
          <ac:chgData name="Haniyeh Tehrani (2324527)" userId="S::2324527@student.uwtsd.ac.uk::f657fa31-05f3-4524-a80b-ebdd78b9bd0b" providerId="AD" clId="Web-{9869A295-F523-3B0B-46E7-85473BABABA0}" dt="2024-11-27T23:32:17.771" v="2" actId="1076"/>
          <ac:picMkLst>
            <pc:docMk/>
            <pc:sldMk cId="546964442" sldId="280"/>
            <ac:picMk id="6" creationId="{15C04E48-5F8A-DE83-B04F-3A67C3EBE076}"/>
          </ac:picMkLst>
        </pc:picChg>
      </pc:sldChg>
      <pc:sldChg chg="addSp delSp modSp new mod setBg">
        <pc:chgData name="Haniyeh Tehrani (2324527)" userId="S::2324527@student.uwtsd.ac.uk::f657fa31-05f3-4524-a80b-ebdd78b9bd0b" providerId="AD" clId="Web-{9869A295-F523-3B0B-46E7-85473BABABA0}" dt="2024-11-27T23:48:36.940" v="57"/>
        <pc:sldMkLst>
          <pc:docMk/>
          <pc:sldMk cId="1987983735" sldId="282"/>
        </pc:sldMkLst>
        <pc:spChg chg="mod ord">
          <ac:chgData name="Haniyeh Tehrani (2324527)" userId="S::2324527@student.uwtsd.ac.uk::f657fa31-05f3-4524-a80b-ebdd78b9bd0b" providerId="AD" clId="Web-{9869A295-F523-3B0B-46E7-85473BABABA0}" dt="2024-11-27T23:48:27.455" v="56"/>
          <ac:spMkLst>
            <pc:docMk/>
            <pc:sldMk cId="1987983735" sldId="282"/>
            <ac:spMk id="2" creationId="{4BCAB0E2-63AD-D5CB-C654-1ACCDFFC57D0}"/>
          </ac:spMkLst>
        </pc:spChg>
        <pc:spChg chg="del">
          <ac:chgData name="Haniyeh Tehrani (2324527)" userId="S::2324527@student.uwtsd.ac.uk::f657fa31-05f3-4524-a80b-ebdd78b9bd0b" providerId="AD" clId="Web-{9869A295-F523-3B0B-46E7-85473BABABA0}" dt="2024-11-27T23:37:37.390" v="7"/>
          <ac:spMkLst>
            <pc:docMk/>
            <pc:sldMk cId="1987983735" sldId="282"/>
            <ac:spMk id="3" creationId="{BDDC3B0C-51A2-9285-8B52-603DBDD43223}"/>
          </ac:spMkLst>
        </pc:spChg>
        <pc:spChg chg="add mod">
          <ac:chgData name="Haniyeh Tehrani (2324527)" userId="S::2324527@student.uwtsd.ac.uk::f657fa31-05f3-4524-a80b-ebdd78b9bd0b" providerId="AD" clId="Web-{9869A295-F523-3B0B-46E7-85473BABABA0}" dt="2024-11-27T23:48:27.455" v="56"/>
          <ac:spMkLst>
            <pc:docMk/>
            <pc:sldMk cId="1987983735" sldId="282"/>
            <ac:spMk id="5" creationId="{0236D103-5C73-877F-2C61-234AECE5AD00}"/>
          </ac:spMkLst>
        </pc:spChg>
        <pc:spChg chg="add del">
          <ac:chgData name="Haniyeh Tehrani (2324527)" userId="S::2324527@student.uwtsd.ac.uk::f657fa31-05f3-4524-a80b-ebdd78b9bd0b" providerId="AD" clId="Web-{9869A295-F523-3B0B-46E7-85473BABABA0}" dt="2024-11-27T23:47:57.095" v="51"/>
          <ac:spMkLst>
            <pc:docMk/>
            <pc:sldMk cId="1987983735" sldId="282"/>
            <ac:spMk id="10" creationId="{3ECBE1F1-D69B-4AFA-ABD5-8E41720EF6DE}"/>
          </ac:spMkLst>
        </pc:spChg>
        <pc:spChg chg="add del">
          <ac:chgData name="Haniyeh Tehrani (2324527)" userId="S::2324527@student.uwtsd.ac.uk::f657fa31-05f3-4524-a80b-ebdd78b9bd0b" providerId="AD" clId="Web-{9869A295-F523-3B0B-46E7-85473BABABA0}" dt="2024-11-27T23:47:57.095" v="51"/>
          <ac:spMkLst>
            <pc:docMk/>
            <pc:sldMk cId="1987983735" sldId="282"/>
            <ac:spMk id="12" creationId="{603A6265-E10C-4B85-9C20-E75FCAF9CC63}"/>
          </ac:spMkLst>
        </pc:spChg>
        <pc:spChg chg="add del">
          <ac:chgData name="Haniyeh Tehrani (2324527)" userId="S::2324527@student.uwtsd.ac.uk::f657fa31-05f3-4524-a80b-ebdd78b9bd0b" providerId="AD" clId="Web-{9869A295-F523-3B0B-46E7-85473BABABA0}" dt="2024-11-27T23:48:08.579" v="53"/>
          <ac:spMkLst>
            <pc:docMk/>
            <pc:sldMk cId="1987983735" sldId="282"/>
            <ac:spMk id="14" creationId="{2C61293E-6EBE-43EF-A52C-9BEBFD7679D4}"/>
          </ac:spMkLst>
        </pc:spChg>
        <pc:spChg chg="add del">
          <ac:chgData name="Haniyeh Tehrani (2324527)" userId="S::2324527@student.uwtsd.ac.uk::f657fa31-05f3-4524-a80b-ebdd78b9bd0b" providerId="AD" clId="Web-{9869A295-F523-3B0B-46E7-85473BABABA0}" dt="2024-11-27T23:48:08.579" v="53"/>
          <ac:spMkLst>
            <pc:docMk/>
            <pc:sldMk cId="1987983735" sldId="282"/>
            <ac:spMk id="15" creationId="{3FCFB1DE-0B7E-48CC-BA90-B2AB0889F9D6}"/>
          </ac:spMkLst>
        </pc:spChg>
        <pc:spChg chg="add del">
          <ac:chgData name="Haniyeh Tehrani (2324527)" userId="S::2324527@student.uwtsd.ac.uk::f657fa31-05f3-4524-a80b-ebdd78b9bd0b" providerId="AD" clId="Web-{9869A295-F523-3B0B-46E7-85473BABABA0}" dt="2024-11-27T23:48:27.439" v="55"/>
          <ac:spMkLst>
            <pc:docMk/>
            <pc:sldMk cId="1987983735" sldId="282"/>
            <ac:spMk id="17" creationId="{D1D34770-47A8-402C-AF23-2B653F2D88C1}"/>
          </ac:spMkLst>
        </pc:spChg>
        <pc:spChg chg="add">
          <ac:chgData name="Haniyeh Tehrani (2324527)" userId="S::2324527@student.uwtsd.ac.uk::f657fa31-05f3-4524-a80b-ebdd78b9bd0b" providerId="AD" clId="Web-{9869A295-F523-3B0B-46E7-85473BABABA0}" dt="2024-11-27T23:48:27.455" v="56"/>
          <ac:spMkLst>
            <pc:docMk/>
            <pc:sldMk cId="1987983735" sldId="282"/>
            <ac:spMk id="19" creationId="{3ECBE1F1-D69B-4AFA-ABD5-8E41720EF6DE}"/>
          </ac:spMkLst>
        </pc:spChg>
        <pc:spChg chg="add">
          <ac:chgData name="Haniyeh Tehrani (2324527)" userId="S::2324527@student.uwtsd.ac.uk::f657fa31-05f3-4524-a80b-ebdd78b9bd0b" providerId="AD" clId="Web-{9869A295-F523-3B0B-46E7-85473BABABA0}" dt="2024-11-27T23:48:27.455" v="56"/>
          <ac:spMkLst>
            <pc:docMk/>
            <pc:sldMk cId="1987983735" sldId="282"/>
            <ac:spMk id="20" creationId="{603A6265-E10C-4B85-9C20-E75FCAF9CC63}"/>
          </ac:spMkLst>
        </pc:spChg>
        <pc:picChg chg="add mod ord">
          <ac:chgData name="Haniyeh Tehrani (2324527)" userId="S::2324527@student.uwtsd.ac.uk::f657fa31-05f3-4524-a80b-ebdd78b9bd0b" providerId="AD" clId="Web-{9869A295-F523-3B0B-46E7-85473BABABA0}" dt="2024-11-27T23:48:27.455" v="56"/>
          <ac:picMkLst>
            <pc:docMk/>
            <pc:sldMk cId="1987983735" sldId="282"/>
            <ac:picMk id="4" creationId="{6D08E484-DD83-F3A2-D1F7-37AB6ACA33AD}"/>
          </ac:picMkLst>
        </pc:picChg>
      </pc:sldChg>
    </pc:docChg>
  </pc:docChgLst>
  <pc:docChgLst>
    <pc:chgData name="Haniyeh Tehrani (2324527)" userId="S::2324527@student.uwtsd.ac.uk::f657fa31-05f3-4524-a80b-ebdd78b9bd0b" providerId="AD" clId="Web-{6F89327F-0516-5FC3-9E1C-5305604CE75B}"/>
    <pc:docChg chg="addSld modSld">
      <pc:chgData name="Haniyeh Tehrani (2324527)" userId="S::2324527@student.uwtsd.ac.uk::f657fa31-05f3-4524-a80b-ebdd78b9bd0b" providerId="AD" clId="Web-{6F89327F-0516-5FC3-9E1C-5305604CE75B}" dt="2024-11-21T02:05:40.691" v="226" actId="20577"/>
      <pc:docMkLst>
        <pc:docMk/>
      </pc:docMkLst>
      <pc:sldChg chg="addSp modSp mod setBg">
        <pc:chgData name="Haniyeh Tehrani (2324527)" userId="S::2324527@student.uwtsd.ac.uk::f657fa31-05f3-4524-a80b-ebdd78b9bd0b" providerId="AD" clId="Web-{6F89327F-0516-5FC3-9E1C-5305604CE75B}" dt="2024-11-21T00:35:35.218" v="28" actId="20577"/>
        <pc:sldMkLst>
          <pc:docMk/>
          <pc:sldMk cId="109857222" sldId="256"/>
        </pc:sldMkLst>
        <pc:spChg chg="mod">
          <ac:chgData name="Haniyeh Tehrani (2324527)" userId="S::2324527@student.uwtsd.ac.uk::f657fa31-05f3-4524-a80b-ebdd78b9bd0b" providerId="AD" clId="Web-{6F89327F-0516-5FC3-9E1C-5305604CE75B}" dt="2024-11-21T00:35:35.218" v="28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Haniyeh Tehrani (2324527)" userId="S::2324527@student.uwtsd.ac.uk::f657fa31-05f3-4524-a80b-ebdd78b9bd0b" providerId="AD" clId="Web-{6F89327F-0516-5FC3-9E1C-5305604CE75B}" dt="2024-11-21T00:35:13.170" v="23" actId="1410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Haniyeh Tehrani (2324527)" userId="S::2324527@student.uwtsd.ac.uk::f657fa31-05f3-4524-a80b-ebdd78b9bd0b" providerId="AD" clId="Web-{6F89327F-0516-5FC3-9E1C-5305604CE75B}" dt="2024-11-21T00:21:56.222" v="1"/>
          <ac:spMkLst>
            <pc:docMk/>
            <pc:sldMk cId="109857222" sldId="256"/>
            <ac:spMk id="9" creationId="{B5A8AFA4-5C32-4100-9C6D-839A47E15FA0}"/>
          </ac:spMkLst>
        </pc:spChg>
        <pc:spChg chg="add">
          <ac:chgData name="Haniyeh Tehrani (2324527)" userId="S::2324527@student.uwtsd.ac.uk::f657fa31-05f3-4524-a80b-ebdd78b9bd0b" providerId="AD" clId="Web-{6F89327F-0516-5FC3-9E1C-5305604CE75B}" dt="2024-11-21T00:21:56.222" v="1"/>
          <ac:spMkLst>
            <pc:docMk/>
            <pc:sldMk cId="109857222" sldId="256"/>
            <ac:spMk id="11" creationId="{96B5F253-7949-47C2-9DBD-1570ECDA2296}"/>
          </ac:spMkLst>
        </pc:spChg>
        <pc:picChg chg="add mod">
          <ac:chgData name="Haniyeh Tehrani (2324527)" userId="S::2324527@student.uwtsd.ac.uk::f657fa31-05f3-4524-a80b-ebdd78b9bd0b" providerId="AD" clId="Web-{6F89327F-0516-5FC3-9E1C-5305604CE75B}" dt="2024-11-21T00:21:56.222" v="1"/>
          <ac:picMkLst>
            <pc:docMk/>
            <pc:sldMk cId="109857222" sldId="256"/>
            <ac:picMk id="4" creationId="{54174A37-EFB1-5409-E777-C9A92E36918B}"/>
          </ac:picMkLst>
        </pc:picChg>
      </pc:sldChg>
      <pc:sldChg chg="addSp delSp modSp new mod setBg">
        <pc:chgData name="Haniyeh Tehrani (2324527)" userId="S::2324527@student.uwtsd.ac.uk::f657fa31-05f3-4524-a80b-ebdd78b9bd0b" providerId="AD" clId="Web-{6F89327F-0516-5FC3-9E1C-5305604CE75B}" dt="2024-11-21T01:00:51.513" v="43" actId="14100"/>
        <pc:sldMkLst>
          <pc:docMk/>
          <pc:sldMk cId="2824621729" sldId="257"/>
        </pc:sldMkLst>
        <pc:spChg chg="mod">
          <ac:chgData name="Haniyeh Tehrani (2324527)" userId="S::2324527@student.uwtsd.ac.uk::f657fa31-05f3-4524-a80b-ebdd78b9bd0b" providerId="AD" clId="Web-{6F89327F-0516-5FC3-9E1C-5305604CE75B}" dt="2024-11-21T01:00:51.513" v="43" actId="14100"/>
          <ac:spMkLst>
            <pc:docMk/>
            <pc:sldMk cId="2824621729" sldId="257"/>
            <ac:spMk id="2" creationId="{C5A17467-1AB1-C408-D95F-5AB925FAC2DC}"/>
          </ac:spMkLst>
        </pc:spChg>
        <pc:spChg chg="mod ord">
          <ac:chgData name="Haniyeh Tehrani (2324527)" userId="S::2324527@student.uwtsd.ac.uk::f657fa31-05f3-4524-a80b-ebdd78b9bd0b" providerId="AD" clId="Web-{6F89327F-0516-5FC3-9E1C-5305604CE75B}" dt="2024-11-21T00:55:25.609" v="36"/>
          <ac:spMkLst>
            <pc:docMk/>
            <pc:sldMk cId="2824621729" sldId="257"/>
            <ac:spMk id="3" creationId="{3652943E-663D-2541-5B76-AC13C8CB88C6}"/>
          </ac:spMkLst>
        </pc:spChg>
        <pc:spChg chg="add del mod">
          <ac:chgData name="Haniyeh Tehrani (2324527)" userId="S::2324527@student.uwtsd.ac.uk::f657fa31-05f3-4524-a80b-ebdd78b9bd0b" providerId="AD" clId="Web-{6F89327F-0516-5FC3-9E1C-5305604CE75B}" dt="2024-11-21T00:55:25.609" v="36"/>
          <ac:spMkLst>
            <pc:docMk/>
            <pc:sldMk cId="2824621729" sldId="257"/>
            <ac:spMk id="5" creationId="{46D2243B-0354-32CB-F2BB-9979298EF7E1}"/>
          </ac:spMkLst>
        </pc:spChg>
        <pc:spChg chg="add del">
          <ac:chgData name="Haniyeh Tehrani (2324527)" userId="S::2324527@student.uwtsd.ac.uk::f657fa31-05f3-4524-a80b-ebdd78b9bd0b" providerId="AD" clId="Web-{6F89327F-0516-5FC3-9E1C-5305604CE75B}" dt="2024-11-21T00:55:36.406" v="38"/>
          <ac:spMkLst>
            <pc:docMk/>
            <pc:sldMk cId="2824621729" sldId="257"/>
            <ac:spMk id="7" creationId="{1153904B-5006-1D8B-BC32-6E0E89282A54}"/>
          </ac:spMkLst>
        </pc:spChg>
        <pc:spChg chg="add">
          <ac:chgData name="Haniyeh Tehrani (2324527)" userId="S::2324527@student.uwtsd.ac.uk::f657fa31-05f3-4524-a80b-ebdd78b9bd0b" providerId="AD" clId="Web-{6F89327F-0516-5FC3-9E1C-5305604CE75B}" dt="2024-11-21T00:55:25.609" v="36"/>
          <ac:spMkLst>
            <pc:docMk/>
            <pc:sldMk cId="2824621729" sldId="257"/>
            <ac:spMk id="10" creationId="{23E547B5-89CF-4EC0-96DE-25771AED0799}"/>
          </ac:spMkLst>
        </pc:spChg>
        <pc:spChg chg="add">
          <ac:chgData name="Haniyeh Tehrani (2324527)" userId="S::2324527@student.uwtsd.ac.uk::f657fa31-05f3-4524-a80b-ebdd78b9bd0b" providerId="AD" clId="Web-{6F89327F-0516-5FC3-9E1C-5305604CE75B}" dt="2024-11-21T00:55:25.609" v="36"/>
          <ac:spMkLst>
            <pc:docMk/>
            <pc:sldMk cId="2824621729" sldId="257"/>
            <ac:spMk id="12" creationId="{3F0B8CEB-8279-4E5E-A0CE-1FC9F71736F2}"/>
          </ac:spMkLst>
        </pc:spChg>
        <pc:picChg chg="add mod">
          <ac:chgData name="Haniyeh Tehrani (2324527)" userId="S::2324527@student.uwtsd.ac.uk::f657fa31-05f3-4524-a80b-ebdd78b9bd0b" providerId="AD" clId="Web-{6F89327F-0516-5FC3-9E1C-5305604CE75B}" dt="2024-11-21T00:55:25.609" v="36"/>
          <ac:picMkLst>
            <pc:docMk/>
            <pc:sldMk cId="2824621729" sldId="257"/>
            <ac:picMk id="4" creationId="{E96DED1F-ADC8-1655-6F9A-2B4FEB6F582B}"/>
          </ac:picMkLst>
        </pc:picChg>
      </pc:sldChg>
      <pc:sldChg chg="addSp delSp modSp new mod setBg">
        <pc:chgData name="Haniyeh Tehrani (2324527)" userId="S::2324527@student.uwtsd.ac.uk::f657fa31-05f3-4524-a80b-ebdd78b9bd0b" providerId="AD" clId="Web-{6F89327F-0516-5FC3-9E1C-5305604CE75B}" dt="2024-11-21T01:11:53.618" v="85" actId="14100"/>
        <pc:sldMkLst>
          <pc:docMk/>
          <pc:sldMk cId="3130638297" sldId="258"/>
        </pc:sldMkLst>
        <pc:spChg chg="mod ord">
          <ac:chgData name="Haniyeh Tehrani (2324527)" userId="S::2324527@student.uwtsd.ac.uk::f657fa31-05f3-4524-a80b-ebdd78b9bd0b" providerId="AD" clId="Web-{6F89327F-0516-5FC3-9E1C-5305604CE75B}" dt="2024-11-21T01:09:39.161" v="64" actId="20577"/>
          <ac:spMkLst>
            <pc:docMk/>
            <pc:sldMk cId="3130638297" sldId="258"/>
            <ac:spMk id="2" creationId="{374A7158-8F8A-36CF-7036-B7B4FFD2A86B}"/>
          </ac:spMkLst>
        </pc:spChg>
        <pc:spChg chg="del">
          <ac:chgData name="Haniyeh Tehrani (2324527)" userId="S::2324527@student.uwtsd.ac.uk::f657fa31-05f3-4524-a80b-ebdd78b9bd0b" providerId="AD" clId="Web-{6F89327F-0516-5FC3-9E1C-5305604CE75B}" dt="2024-11-21T01:04:32.805" v="45"/>
          <ac:spMkLst>
            <pc:docMk/>
            <pc:sldMk cId="3130638297" sldId="258"/>
            <ac:spMk id="3" creationId="{DE45B234-CE9F-35B8-555E-591D8932A57A}"/>
          </ac:spMkLst>
        </pc:spChg>
        <pc:spChg chg="add del mod">
          <ac:chgData name="Haniyeh Tehrani (2324527)" userId="S::2324527@student.uwtsd.ac.uk::f657fa31-05f3-4524-a80b-ebdd78b9bd0b" providerId="AD" clId="Web-{6F89327F-0516-5FC3-9E1C-5305604CE75B}" dt="2024-11-21T01:07:59.705" v="59"/>
          <ac:spMkLst>
            <pc:docMk/>
            <pc:sldMk cId="3130638297" sldId="258"/>
            <ac:spMk id="6" creationId="{B107AE63-44ED-ECE3-F464-2E15EAA18784}"/>
          </ac:spMkLst>
        </pc:spChg>
        <pc:spChg chg="add mod ord">
          <ac:chgData name="Haniyeh Tehrani (2324527)" userId="S::2324527@student.uwtsd.ac.uk::f657fa31-05f3-4524-a80b-ebdd78b9bd0b" providerId="AD" clId="Web-{6F89327F-0516-5FC3-9E1C-5305604CE75B}" dt="2024-11-21T01:11:53.618" v="85" actId="14100"/>
          <ac:spMkLst>
            <pc:docMk/>
            <pc:sldMk cId="3130638297" sldId="258"/>
            <ac:spMk id="8" creationId="{02F76AC4-C07A-6140-CB96-47563B307570}"/>
          </ac:spMkLst>
        </pc:spChg>
        <pc:spChg chg="add del">
          <ac:chgData name="Haniyeh Tehrani (2324527)" userId="S::2324527@student.uwtsd.ac.uk::f657fa31-05f3-4524-a80b-ebdd78b9bd0b" providerId="AD" clId="Web-{6F89327F-0516-5FC3-9E1C-5305604CE75B}" dt="2024-11-21T01:07:51.236" v="56"/>
          <ac:spMkLst>
            <pc:docMk/>
            <pc:sldMk cId="3130638297" sldId="258"/>
            <ac:spMk id="11" creationId="{C3420C89-0B09-4632-A4AF-3971D08BF7A8}"/>
          </ac:spMkLst>
        </pc:spChg>
        <pc:spChg chg="add del">
          <ac:chgData name="Haniyeh Tehrani (2324527)" userId="S::2324527@student.uwtsd.ac.uk::f657fa31-05f3-4524-a80b-ebdd78b9bd0b" providerId="AD" clId="Web-{6F89327F-0516-5FC3-9E1C-5305604CE75B}" dt="2024-11-21T01:07:51.236" v="56"/>
          <ac:spMkLst>
            <pc:docMk/>
            <pc:sldMk cId="3130638297" sldId="258"/>
            <ac:spMk id="13" creationId="{4E5CBA61-BF74-40B4-A3A8-366BBA626CCF}"/>
          </ac:spMkLst>
        </pc:spChg>
        <pc:spChg chg="add">
          <ac:chgData name="Haniyeh Tehrani (2324527)" userId="S::2324527@student.uwtsd.ac.uk::f657fa31-05f3-4524-a80b-ebdd78b9bd0b" providerId="AD" clId="Web-{6F89327F-0516-5FC3-9E1C-5305604CE75B}" dt="2024-11-21T01:07:51.236" v="56"/>
          <ac:spMkLst>
            <pc:docMk/>
            <pc:sldMk cId="3130638297" sldId="258"/>
            <ac:spMk id="31" creationId="{E9361D0E-0B35-42DA-8779-9780B96F55B1}"/>
          </ac:spMkLst>
        </pc:spChg>
        <pc:spChg chg="add">
          <ac:chgData name="Haniyeh Tehrani (2324527)" userId="S::2324527@student.uwtsd.ac.uk::f657fa31-05f3-4524-a80b-ebdd78b9bd0b" providerId="AD" clId="Web-{6F89327F-0516-5FC3-9E1C-5305604CE75B}" dt="2024-11-21T01:07:51.236" v="56"/>
          <ac:spMkLst>
            <pc:docMk/>
            <pc:sldMk cId="3130638297" sldId="258"/>
            <ac:spMk id="33" creationId="{6EECC08E-F4F5-429A-B70B-B378AC0B0CE7}"/>
          </ac:spMkLst>
        </pc:spChg>
        <pc:grpChg chg="add del">
          <ac:chgData name="Haniyeh Tehrani (2324527)" userId="S::2324527@student.uwtsd.ac.uk::f657fa31-05f3-4524-a80b-ebdd78b9bd0b" providerId="AD" clId="Web-{6F89327F-0516-5FC3-9E1C-5305604CE75B}" dt="2024-11-21T01:07:51.236" v="56"/>
          <ac:grpSpMkLst>
            <pc:docMk/>
            <pc:sldMk cId="3130638297" sldId="258"/>
            <ac:grpSpMk id="15" creationId="{AC27E70C-5470-4262-B9CE-AE52C51CF4C1}"/>
          </ac:grpSpMkLst>
        </pc:grpChg>
        <pc:grpChg chg="add del">
          <ac:chgData name="Haniyeh Tehrani (2324527)" userId="S::2324527@student.uwtsd.ac.uk::f657fa31-05f3-4524-a80b-ebdd78b9bd0b" providerId="AD" clId="Web-{6F89327F-0516-5FC3-9E1C-5305604CE75B}" dt="2024-11-21T01:07:51.236" v="56"/>
          <ac:grpSpMkLst>
            <pc:docMk/>
            <pc:sldMk cId="3130638297" sldId="258"/>
            <ac:grpSpMk id="19" creationId="{E27AF472-EAE3-4572-AB69-B92BD10DBC6D}"/>
          </ac:grpSpMkLst>
        </pc:grpChg>
        <pc:picChg chg="add del mod ord">
          <ac:chgData name="Haniyeh Tehrani (2324527)" userId="S::2324527@student.uwtsd.ac.uk::f657fa31-05f3-4524-a80b-ebdd78b9bd0b" providerId="AD" clId="Web-{6F89327F-0516-5FC3-9E1C-5305604CE75B}" dt="2024-11-21T01:06:14.839" v="51"/>
          <ac:picMkLst>
            <pc:docMk/>
            <pc:sldMk cId="3130638297" sldId="258"/>
            <ac:picMk id="4" creationId="{AE627E17-A0D1-D8CA-DD64-B76FB816FF05}"/>
          </ac:picMkLst>
        </pc:picChg>
        <pc:picChg chg="add mod">
          <ac:chgData name="Haniyeh Tehrani (2324527)" userId="S::2324527@student.uwtsd.ac.uk::f657fa31-05f3-4524-a80b-ebdd78b9bd0b" providerId="AD" clId="Web-{6F89327F-0516-5FC3-9E1C-5305604CE75B}" dt="2024-11-21T01:11:49.931" v="84" actId="1076"/>
          <ac:picMkLst>
            <pc:docMk/>
            <pc:sldMk cId="3130638297" sldId="258"/>
            <ac:picMk id="5" creationId="{5257630F-3353-E2D5-F2D5-C7EBD90EEE1C}"/>
          </ac:picMkLst>
        </pc:picChg>
      </pc:sldChg>
      <pc:sldChg chg="addSp delSp modSp new mod setBg">
        <pc:chgData name="Haniyeh Tehrani (2324527)" userId="S::2324527@student.uwtsd.ac.uk::f657fa31-05f3-4524-a80b-ebdd78b9bd0b" providerId="AD" clId="Web-{6F89327F-0516-5FC3-9E1C-5305604CE75B}" dt="2024-11-21T01:22:57.462" v="121" actId="20577"/>
        <pc:sldMkLst>
          <pc:docMk/>
          <pc:sldMk cId="1437807239" sldId="259"/>
        </pc:sldMkLst>
        <pc:spChg chg="mod">
          <ac:chgData name="Haniyeh Tehrani (2324527)" userId="S::2324527@student.uwtsd.ac.uk::f657fa31-05f3-4524-a80b-ebdd78b9bd0b" providerId="AD" clId="Web-{6F89327F-0516-5FC3-9E1C-5305604CE75B}" dt="2024-11-21T01:21:45.538" v="113"/>
          <ac:spMkLst>
            <pc:docMk/>
            <pc:sldMk cId="1437807239" sldId="259"/>
            <ac:spMk id="2" creationId="{2CDF60CD-5CF5-7A18-5744-7C076C1054A7}"/>
          </ac:spMkLst>
        </pc:spChg>
        <pc:spChg chg="mod">
          <ac:chgData name="Haniyeh Tehrani (2324527)" userId="S::2324527@student.uwtsd.ac.uk::f657fa31-05f3-4524-a80b-ebdd78b9bd0b" providerId="AD" clId="Web-{6F89327F-0516-5FC3-9E1C-5305604CE75B}" dt="2024-11-21T01:22:57.462" v="121" actId="20577"/>
          <ac:spMkLst>
            <pc:docMk/>
            <pc:sldMk cId="1437807239" sldId="259"/>
            <ac:spMk id="3" creationId="{7881239B-31E5-700A-0921-AAA40960C48E}"/>
          </ac:spMkLst>
        </pc:spChg>
        <pc:spChg chg="add del mod">
          <ac:chgData name="Haniyeh Tehrani (2324527)" userId="S::2324527@student.uwtsd.ac.uk::f657fa31-05f3-4524-a80b-ebdd78b9bd0b" providerId="AD" clId="Web-{6F89327F-0516-5FC3-9E1C-5305604CE75B}" dt="2024-11-21T01:19:14.877" v="105"/>
          <ac:spMkLst>
            <pc:docMk/>
            <pc:sldMk cId="1437807239" sldId="259"/>
            <ac:spMk id="5" creationId="{DDC376E4-3773-9B5F-63A5-C47C5C4ECD68}"/>
          </ac:spMkLst>
        </pc:spChg>
        <pc:spChg chg="add del mod">
          <ac:chgData name="Haniyeh Tehrani (2324527)" userId="S::2324527@student.uwtsd.ac.uk::f657fa31-05f3-4524-a80b-ebdd78b9bd0b" providerId="AD" clId="Web-{6F89327F-0516-5FC3-9E1C-5305604CE75B}" dt="2024-11-21T01:21:59.679" v="117"/>
          <ac:spMkLst>
            <pc:docMk/>
            <pc:sldMk cId="1437807239" sldId="259"/>
            <ac:spMk id="8" creationId="{54307B74-70A0-5EE4-E748-66485C672576}"/>
          </ac:spMkLst>
        </pc:spChg>
        <pc:spChg chg="add">
          <ac:chgData name="Haniyeh Tehrani (2324527)" userId="S::2324527@student.uwtsd.ac.uk::f657fa31-05f3-4524-a80b-ebdd78b9bd0b" providerId="AD" clId="Web-{6F89327F-0516-5FC3-9E1C-5305604CE75B}" dt="2024-11-21T01:21:45.538" v="113"/>
          <ac:spMkLst>
            <pc:docMk/>
            <pc:sldMk cId="1437807239" sldId="259"/>
            <ac:spMk id="13" creationId="{7FF47CB7-972F-479F-A36D-9E72D26EC8DA}"/>
          </ac:spMkLst>
        </pc:spChg>
        <pc:spChg chg="add">
          <ac:chgData name="Haniyeh Tehrani (2324527)" userId="S::2324527@student.uwtsd.ac.uk::f657fa31-05f3-4524-a80b-ebdd78b9bd0b" providerId="AD" clId="Web-{6F89327F-0516-5FC3-9E1C-5305604CE75B}" dt="2024-11-21T01:21:45.538" v="113"/>
          <ac:spMkLst>
            <pc:docMk/>
            <pc:sldMk cId="1437807239" sldId="259"/>
            <ac:spMk id="15" creationId="{0D153B68-5844-490D-8E67-F616D6D721CA}"/>
          </ac:spMkLst>
        </pc:spChg>
        <pc:spChg chg="add">
          <ac:chgData name="Haniyeh Tehrani (2324527)" userId="S::2324527@student.uwtsd.ac.uk::f657fa31-05f3-4524-a80b-ebdd78b9bd0b" providerId="AD" clId="Web-{6F89327F-0516-5FC3-9E1C-5305604CE75B}" dt="2024-11-21T01:21:45.538" v="113"/>
          <ac:spMkLst>
            <pc:docMk/>
            <pc:sldMk cId="1437807239" sldId="259"/>
            <ac:spMk id="17" creationId="{9A0D773F-7A7D-4DBB-9DEA-86BB8B8F4BC8}"/>
          </ac:spMkLst>
        </pc:spChg>
        <pc:picChg chg="add del mod">
          <ac:chgData name="Haniyeh Tehrani (2324527)" userId="S::2324527@student.uwtsd.ac.uk::f657fa31-05f3-4524-a80b-ebdd78b9bd0b" providerId="AD" clId="Web-{6F89327F-0516-5FC3-9E1C-5305604CE75B}" dt="2024-11-21T01:19:14.877" v="106"/>
          <ac:picMkLst>
            <pc:docMk/>
            <pc:sldMk cId="1437807239" sldId="259"/>
            <ac:picMk id="4" creationId="{B43FE1A2-41EE-9FB3-7950-56677EE34235}"/>
          </ac:picMkLst>
        </pc:picChg>
        <pc:picChg chg="add mod">
          <ac:chgData name="Haniyeh Tehrani (2324527)" userId="S::2324527@student.uwtsd.ac.uk::f657fa31-05f3-4524-a80b-ebdd78b9bd0b" providerId="AD" clId="Web-{6F89327F-0516-5FC3-9E1C-5305604CE75B}" dt="2024-11-21T01:21:45.538" v="113"/>
          <ac:picMkLst>
            <pc:docMk/>
            <pc:sldMk cId="1437807239" sldId="259"/>
            <ac:picMk id="7" creationId="{CC3A1B25-CD31-ED13-CE0C-C86CB32EADE4}"/>
          </ac:picMkLst>
        </pc:picChg>
      </pc:sldChg>
      <pc:sldChg chg="addSp delSp modSp new mod setBg">
        <pc:chgData name="Haniyeh Tehrani (2324527)" userId="S::2324527@student.uwtsd.ac.uk::f657fa31-05f3-4524-a80b-ebdd78b9bd0b" providerId="AD" clId="Web-{6F89327F-0516-5FC3-9E1C-5305604CE75B}" dt="2024-11-21T01:39:05.480" v="152"/>
        <pc:sldMkLst>
          <pc:docMk/>
          <pc:sldMk cId="3132620484" sldId="260"/>
        </pc:sldMkLst>
        <pc:spChg chg="del mod">
          <ac:chgData name="Haniyeh Tehrani (2324527)" userId="S::2324527@student.uwtsd.ac.uk::f657fa31-05f3-4524-a80b-ebdd78b9bd0b" providerId="AD" clId="Web-{6F89327F-0516-5FC3-9E1C-5305604CE75B}" dt="2024-11-21T01:33:27.435" v="136"/>
          <ac:spMkLst>
            <pc:docMk/>
            <pc:sldMk cId="3132620484" sldId="260"/>
            <ac:spMk id="2" creationId="{8688B039-3D24-0D9F-96C8-3D3BF8D8AE24}"/>
          </ac:spMkLst>
        </pc:spChg>
        <pc:spChg chg="mod ord">
          <ac:chgData name="Haniyeh Tehrani (2324527)" userId="S::2324527@student.uwtsd.ac.uk::f657fa31-05f3-4524-a80b-ebdd78b9bd0b" providerId="AD" clId="Web-{6F89327F-0516-5FC3-9E1C-5305604CE75B}" dt="2024-11-21T01:39:05.480" v="152"/>
          <ac:spMkLst>
            <pc:docMk/>
            <pc:sldMk cId="3132620484" sldId="260"/>
            <ac:spMk id="3" creationId="{79D79A6C-F2D7-725C-423E-B64D3447F78D}"/>
          </ac:spMkLst>
        </pc:spChg>
        <pc:spChg chg="add">
          <ac:chgData name="Haniyeh Tehrani (2324527)" userId="S::2324527@student.uwtsd.ac.uk::f657fa31-05f3-4524-a80b-ebdd78b9bd0b" providerId="AD" clId="Web-{6F89327F-0516-5FC3-9E1C-5305604CE75B}" dt="2024-11-21T01:39:05.480" v="152"/>
          <ac:spMkLst>
            <pc:docMk/>
            <pc:sldMk cId="3132620484" sldId="260"/>
            <ac:spMk id="9" creationId="{04812C46-200A-4DEB-A05E-3ED6C68C2387}"/>
          </ac:spMkLst>
        </pc:spChg>
        <pc:spChg chg="add">
          <ac:chgData name="Haniyeh Tehrani (2324527)" userId="S::2324527@student.uwtsd.ac.uk::f657fa31-05f3-4524-a80b-ebdd78b9bd0b" providerId="AD" clId="Web-{6F89327F-0516-5FC3-9E1C-5305604CE75B}" dt="2024-11-21T01:39:05.480" v="152"/>
          <ac:spMkLst>
            <pc:docMk/>
            <pc:sldMk cId="3132620484" sldId="260"/>
            <ac:spMk id="11" creationId="{D1EA859B-E555-4109-94F3-6700E046E008}"/>
          </ac:spMkLst>
        </pc:spChg>
        <pc:picChg chg="add mod">
          <ac:chgData name="Haniyeh Tehrani (2324527)" userId="S::2324527@student.uwtsd.ac.uk::f657fa31-05f3-4524-a80b-ebdd78b9bd0b" providerId="AD" clId="Web-{6F89327F-0516-5FC3-9E1C-5305604CE75B}" dt="2024-11-21T01:39:05.480" v="152"/>
          <ac:picMkLst>
            <pc:docMk/>
            <pc:sldMk cId="3132620484" sldId="260"/>
            <ac:picMk id="4" creationId="{C4826019-D78E-27BB-1C41-81E7C312D0E7}"/>
          </ac:picMkLst>
        </pc:picChg>
      </pc:sldChg>
      <pc:sldChg chg="delSp modSp new mod setBg">
        <pc:chgData name="Haniyeh Tehrani (2324527)" userId="S::2324527@student.uwtsd.ac.uk::f657fa31-05f3-4524-a80b-ebdd78b9bd0b" providerId="AD" clId="Web-{6F89327F-0516-5FC3-9E1C-5305604CE75B}" dt="2024-11-21T01:46:54.773" v="178"/>
        <pc:sldMkLst>
          <pc:docMk/>
          <pc:sldMk cId="3279573246" sldId="261"/>
        </pc:sldMkLst>
        <pc:spChg chg="del mod">
          <ac:chgData name="Haniyeh Tehrani (2324527)" userId="S::2324527@student.uwtsd.ac.uk::f657fa31-05f3-4524-a80b-ebdd78b9bd0b" providerId="AD" clId="Web-{6F89327F-0516-5FC3-9E1C-5305604CE75B}" dt="2024-11-21T01:40:45.795" v="161"/>
          <ac:spMkLst>
            <pc:docMk/>
            <pc:sldMk cId="3279573246" sldId="261"/>
            <ac:spMk id="2" creationId="{EB9628AA-F4D1-C4AC-149A-A7CBD8EB1754}"/>
          </ac:spMkLst>
        </pc:spChg>
        <pc:spChg chg="mod">
          <ac:chgData name="Haniyeh Tehrani (2324527)" userId="S::2324527@student.uwtsd.ac.uk::f657fa31-05f3-4524-a80b-ebdd78b9bd0b" providerId="AD" clId="Web-{6F89327F-0516-5FC3-9E1C-5305604CE75B}" dt="2024-11-21T01:42:37.275" v="177" actId="20577"/>
          <ac:spMkLst>
            <pc:docMk/>
            <pc:sldMk cId="3279573246" sldId="261"/>
            <ac:spMk id="3" creationId="{71FD3A0C-C614-78C5-E45C-F9BA22FDDD92}"/>
          </ac:spMkLst>
        </pc:spChg>
      </pc:sldChg>
      <pc:sldChg chg="delSp modSp new mod setBg">
        <pc:chgData name="Haniyeh Tehrani (2324527)" userId="S::2324527@student.uwtsd.ac.uk::f657fa31-05f3-4524-a80b-ebdd78b9bd0b" providerId="AD" clId="Web-{6F89327F-0516-5FC3-9E1C-5305604CE75B}" dt="2024-11-21T01:59:42.507" v="217"/>
        <pc:sldMkLst>
          <pc:docMk/>
          <pc:sldMk cId="1796367650" sldId="262"/>
        </pc:sldMkLst>
        <pc:spChg chg="del mod">
          <ac:chgData name="Haniyeh Tehrani (2324527)" userId="S::2324527@student.uwtsd.ac.uk::f657fa31-05f3-4524-a80b-ebdd78b9bd0b" providerId="AD" clId="Web-{6F89327F-0516-5FC3-9E1C-5305604CE75B}" dt="2024-11-21T01:54:43.871" v="187"/>
          <ac:spMkLst>
            <pc:docMk/>
            <pc:sldMk cId="1796367650" sldId="262"/>
            <ac:spMk id="2" creationId="{C7123242-BF52-3E44-8011-436743DA193B}"/>
          </ac:spMkLst>
        </pc:spChg>
        <pc:spChg chg="mod">
          <ac:chgData name="Haniyeh Tehrani (2324527)" userId="S::2324527@student.uwtsd.ac.uk::f657fa31-05f3-4524-a80b-ebdd78b9bd0b" providerId="AD" clId="Web-{6F89327F-0516-5FC3-9E1C-5305604CE75B}" dt="2024-11-21T01:59:41.726" v="216" actId="20577"/>
          <ac:spMkLst>
            <pc:docMk/>
            <pc:sldMk cId="1796367650" sldId="262"/>
            <ac:spMk id="3" creationId="{31D4D75B-A545-CB8C-D347-E03A95679957}"/>
          </ac:spMkLst>
        </pc:spChg>
      </pc:sldChg>
      <pc:sldChg chg="delSp modSp new">
        <pc:chgData name="Haniyeh Tehrani (2324527)" userId="S::2324527@student.uwtsd.ac.uk::f657fa31-05f3-4524-a80b-ebdd78b9bd0b" providerId="AD" clId="Web-{6F89327F-0516-5FC3-9E1C-5305604CE75B}" dt="2024-11-21T02:05:40.691" v="226" actId="20577"/>
        <pc:sldMkLst>
          <pc:docMk/>
          <pc:sldMk cId="539197080" sldId="263"/>
        </pc:sldMkLst>
        <pc:spChg chg="del mod">
          <ac:chgData name="Haniyeh Tehrani (2324527)" userId="S::2324527@student.uwtsd.ac.uk::f657fa31-05f3-4524-a80b-ebdd78b9bd0b" providerId="AD" clId="Web-{6F89327F-0516-5FC3-9E1C-5305604CE75B}" dt="2024-11-21T02:02:19.389" v="220"/>
          <ac:spMkLst>
            <pc:docMk/>
            <pc:sldMk cId="539197080" sldId="263"/>
            <ac:spMk id="2" creationId="{0D9D0C10-9A93-2592-18D2-1B2CEC89F040}"/>
          </ac:spMkLst>
        </pc:spChg>
        <pc:spChg chg="mod">
          <ac:chgData name="Haniyeh Tehrani (2324527)" userId="S::2324527@student.uwtsd.ac.uk::f657fa31-05f3-4524-a80b-ebdd78b9bd0b" providerId="AD" clId="Web-{6F89327F-0516-5FC3-9E1C-5305604CE75B}" dt="2024-11-21T02:05:40.691" v="226" actId="20577"/>
          <ac:spMkLst>
            <pc:docMk/>
            <pc:sldMk cId="539197080" sldId="263"/>
            <ac:spMk id="3" creationId="{B630942C-A912-A781-6A4B-DF9031E49BE5}"/>
          </ac:spMkLst>
        </pc:spChg>
      </pc:sldChg>
    </pc:docChg>
  </pc:docChgLst>
  <pc:docChgLst>
    <pc:chgData name="Haniyeh Tehrani (2324527)" userId="S::2324527@student.uwtsd.ac.uk::f657fa31-05f3-4524-a80b-ebdd78b9bd0b" providerId="AD" clId="Web-{3905A456-D637-714C-4713-C8784CBAC8D1}"/>
    <pc:docChg chg="modSld">
      <pc:chgData name="Haniyeh Tehrani (2324527)" userId="S::2324527@student.uwtsd.ac.uk::f657fa31-05f3-4524-a80b-ebdd78b9bd0b" providerId="AD" clId="Web-{3905A456-D637-714C-4713-C8784CBAC8D1}" dt="2024-11-30T20:01:17.343" v="3" actId="20577"/>
      <pc:docMkLst>
        <pc:docMk/>
      </pc:docMkLst>
      <pc:sldChg chg="modSp">
        <pc:chgData name="Haniyeh Tehrani (2324527)" userId="S::2324527@student.uwtsd.ac.uk::f657fa31-05f3-4524-a80b-ebdd78b9bd0b" providerId="AD" clId="Web-{3905A456-D637-714C-4713-C8784CBAC8D1}" dt="2024-11-30T20:00:19.622" v="1" actId="20577"/>
        <pc:sldMkLst>
          <pc:docMk/>
          <pc:sldMk cId="109857222" sldId="256"/>
        </pc:sldMkLst>
        <pc:spChg chg="mod">
          <ac:chgData name="Haniyeh Tehrani (2324527)" userId="S::2324527@student.uwtsd.ac.uk::f657fa31-05f3-4524-a80b-ebdd78b9bd0b" providerId="AD" clId="Web-{3905A456-D637-714C-4713-C8784CBAC8D1}" dt="2024-11-30T20:00:19.622" v="1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Haniyeh Tehrani (2324527)" userId="S::2324527@student.uwtsd.ac.uk::f657fa31-05f3-4524-a80b-ebdd78b9bd0b" providerId="AD" clId="Web-{3905A456-D637-714C-4713-C8784CBAC8D1}" dt="2024-11-30T20:01:17.343" v="3" actId="20577"/>
        <pc:sldMkLst>
          <pc:docMk/>
          <pc:sldMk cId="2824621729" sldId="257"/>
        </pc:sldMkLst>
        <pc:spChg chg="mod">
          <ac:chgData name="Haniyeh Tehrani (2324527)" userId="S::2324527@student.uwtsd.ac.uk::f657fa31-05f3-4524-a80b-ebdd78b9bd0b" providerId="AD" clId="Web-{3905A456-D637-714C-4713-C8784CBAC8D1}" dt="2024-11-30T20:01:17.343" v="3" actId="20577"/>
          <ac:spMkLst>
            <pc:docMk/>
            <pc:sldMk cId="2824621729" sldId="257"/>
            <ac:spMk id="3" creationId="{3652943E-663D-2541-5B76-AC13C8CB88C6}"/>
          </ac:spMkLst>
        </pc:spChg>
      </pc:sldChg>
    </pc:docChg>
  </pc:docChgLst>
  <pc:docChgLst>
    <pc:chgData name="Haniyeh Tehrani (2324527)" userId="S::2324527@student.uwtsd.ac.uk::f657fa31-05f3-4524-a80b-ebdd78b9bd0b" providerId="AD" clId="Web-{D27C4FAE-7497-BA8B-9E34-490FCA5804CC}"/>
    <pc:docChg chg="modSld">
      <pc:chgData name="Haniyeh Tehrani (2324527)" userId="S::2324527@student.uwtsd.ac.uk::f657fa31-05f3-4524-a80b-ebdd78b9bd0b" providerId="AD" clId="Web-{D27C4FAE-7497-BA8B-9E34-490FCA5804CC}" dt="2024-11-30T22:57:50.154" v="9"/>
      <pc:docMkLst>
        <pc:docMk/>
      </pc:docMkLst>
      <pc:sldChg chg="addSp modSp mod setBg">
        <pc:chgData name="Haniyeh Tehrani (2324527)" userId="S::2324527@student.uwtsd.ac.uk::f657fa31-05f3-4524-a80b-ebdd78b9bd0b" providerId="AD" clId="Web-{D27C4FAE-7497-BA8B-9E34-490FCA5804CC}" dt="2024-11-30T22:57:50.154" v="9"/>
        <pc:sldMkLst>
          <pc:docMk/>
          <pc:sldMk cId="2414015791" sldId="278"/>
        </pc:sldMkLst>
        <pc:spChg chg="mod">
          <ac:chgData name="Haniyeh Tehrani (2324527)" userId="S::2324527@student.uwtsd.ac.uk::f657fa31-05f3-4524-a80b-ebdd78b9bd0b" providerId="AD" clId="Web-{D27C4FAE-7497-BA8B-9E34-490FCA5804CC}" dt="2024-11-30T22:56:55.449" v="3"/>
          <ac:spMkLst>
            <pc:docMk/>
            <pc:sldMk cId="2414015791" sldId="278"/>
            <ac:spMk id="2" creationId="{30B75FE4-FF74-7D6F-34A2-9923969210EB}"/>
          </ac:spMkLst>
        </pc:spChg>
        <pc:spChg chg="add">
          <ac:chgData name="Haniyeh Tehrani (2324527)" userId="S::2324527@student.uwtsd.ac.uk::f657fa31-05f3-4524-a80b-ebdd78b9bd0b" providerId="AD" clId="Web-{D27C4FAE-7497-BA8B-9E34-490FCA5804CC}" dt="2024-11-30T22:56:55.449" v="3"/>
          <ac:spMkLst>
            <pc:docMk/>
            <pc:sldMk cId="2414015791" sldId="278"/>
            <ac:spMk id="16" creationId="{99ED5833-B85B-4103-8A3B-CAB0308E6C15}"/>
          </ac:spMkLst>
        </pc:spChg>
        <pc:picChg chg="add mod">
          <ac:chgData name="Haniyeh Tehrani (2324527)" userId="S::2324527@student.uwtsd.ac.uk::f657fa31-05f3-4524-a80b-ebdd78b9bd0b" providerId="AD" clId="Web-{D27C4FAE-7497-BA8B-9E34-490FCA5804CC}" dt="2024-11-30T22:57:25.763" v="4" actId="1076"/>
          <ac:picMkLst>
            <pc:docMk/>
            <pc:sldMk cId="2414015791" sldId="278"/>
            <ac:picMk id="3" creationId="{CB1732EA-24AB-1427-40E1-06F6B2AE3392}"/>
          </ac:picMkLst>
        </pc:picChg>
        <pc:picChg chg="mod ord">
          <ac:chgData name="Haniyeh Tehrani (2324527)" userId="S::2324527@student.uwtsd.ac.uk::f657fa31-05f3-4524-a80b-ebdd78b9bd0b" providerId="AD" clId="Web-{D27C4FAE-7497-BA8B-9E34-490FCA5804CC}" dt="2024-11-30T22:57:39.498" v="8" actId="14100"/>
          <ac:picMkLst>
            <pc:docMk/>
            <pc:sldMk cId="2414015791" sldId="278"/>
            <ac:picMk id="11" creationId="{055C0934-B86B-A80A-41C8-218834685F21}"/>
          </ac:picMkLst>
        </pc:picChg>
      </pc:sldChg>
    </pc:docChg>
  </pc:docChgLst>
  <pc:docChgLst>
    <pc:chgData name="Haniyeh Tehrani (2324527)" userId="S::2324527@student.uwtsd.ac.uk::f657fa31-05f3-4524-a80b-ebdd78b9bd0b" providerId="AD" clId="Web-{2546486B-E003-C327-1792-D2F431ADD329}"/>
    <pc:docChg chg="modSld">
      <pc:chgData name="Haniyeh Tehrani (2324527)" userId="S::2324527@student.uwtsd.ac.uk::f657fa31-05f3-4524-a80b-ebdd78b9bd0b" providerId="AD" clId="Web-{2546486B-E003-C327-1792-D2F431ADD329}" dt="2024-11-21T13:51:25.390" v="100" actId="20577"/>
      <pc:docMkLst>
        <pc:docMk/>
      </pc:docMkLst>
      <pc:sldChg chg="modSp">
        <pc:chgData name="Haniyeh Tehrani (2324527)" userId="S::2324527@student.uwtsd.ac.uk::f657fa31-05f3-4524-a80b-ebdd78b9bd0b" providerId="AD" clId="Web-{2546486B-E003-C327-1792-D2F431ADD329}" dt="2024-11-21T13:34:04.066" v="14" actId="20577"/>
        <pc:sldMkLst>
          <pc:docMk/>
          <pc:sldMk cId="3279573246" sldId="261"/>
        </pc:sldMkLst>
        <pc:spChg chg="mod">
          <ac:chgData name="Haniyeh Tehrani (2324527)" userId="S::2324527@student.uwtsd.ac.uk::f657fa31-05f3-4524-a80b-ebdd78b9bd0b" providerId="AD" clId="Web-{2546486B-E003-C327-1792-D2F431ADD329}" dt="2024-11-21T13:34:04.066" v="14" actId="20577"/>
          <ac:spMkLst>
            <pc:docMk/>
            <pc:sldMk cId="3279573246" sldId="261"/>
            <ac:spMk id="3" creationId="{71FD3A0C-C614-78C5-E45C-F9BA22FDDD92}"/>
          </ac:spMkLst>
        </pc:spChg>
      </pc:sldChg>
      <pc:sldChg chg="modSp">
        <pc:chgData name="Haniyeh Tehrani (2324527)" userId="S::2324527@student.uwtsd.ac.uk::f657fa31-05f3-4524-a80b-ebdd78b9bd0b" providerId="AD" clId="Web-{2546486B-E003-C327-1792-D2F431ADD329}" dt="2024-11-21T13:50:00.935" v="93" actId="20577"/>
        <pc:sldMkLst>
          <pc:docMk/>
          <pc:sldMk cId="3054709420" sldId="264"/>
        </pc:sldMkLst>
        <pc:spChg chg="mod">
          <ac:chgData name="Haniyeh Tehrani (2324527)" userId="S::2324527@student.uwtsd.ac.uk::f657fa31-05f3-4524-a80b-ebdd78b9bd0b" providerId="AD" clId="Web-{2546486B-E003-C327-1792-D2F431ADD329}" dt="2024-11-21T13:49:49.309" v="91" actId="14100"/>
          <ac:spMkLst>
            <pc:docMk/>
            <pc:sldMk cId="3054709420" sldId="264"/>
            <ac:spMk id="2" creationId="{4B8FD659-9A17-97E0-13A9-BC3F13931D94}"/>
          </ac:spMkLst>
        </pc:spChg>
        <pc:spChg chg="mod">
          <ac:chgData name="Haniyeh Tehrani (2324527)" userId="S::2324527@student.uwtsd.ac.uk::f657fa31-05f3-4524-a80b-ebdd78b9bd0b" providerId="AD" clId="Web-{2546486B-E003-C327-1792-D2F431ADD329}" dt="2024-11-21T13:50:00.935" v="93" actId="20577"/>
          <ac:spMkLst>
            <pc:docMk/>
            <pc:sldMk cId="3054709420" sldId="264"/>
            <ac:spMk id="3" creationId="{68246CFD-62EF-A7EA-6C61-BC220C5496EF}"/>
          </ac:spMkLst>
        </pc:spChg>
      </pc:sldChg>
      <pc:sldChg chg="modSp">
        <pc:chgData name="Haniyeh Tehrani (2324527)" userId="S::2324527@student.uwtsd.ac.uk::f657fa31-05f3-4524-a80b-ebdd78b9bd0b" providerId="AD" clId="Web-{2546486B-E003-C327-1792-D2F431ADD329}" dt="2024-11-21T13:51:25.390" v="100" actId="20577"/>
        <pc:sldMkLst>
          <pc:docMk/>
          <pc:sldMk cId="1409157691" sldId="265"/>
        </pc:sldMkLst>
        <pc:spChg chg="mod">
          <ac:chgData name="Haniyeh Tehrani (2324527)" userId="S::2324527@student.uwtsd.ac.uk::f657fa31-05f3-4524-a80b-ebdd78b9bd0b" providerId="AD" clId="Web-{2546486B-E003-C327-1792-D2F431ADD329}" dt="2024-11-21T13:51:18.718" v="96" actId="14100"/>
          <ac:spMkLst>
            <pc:docMk/>
            <pc:sldMk cId="1409157691" sldId="265"/>
            <ac:spMk id="2" creationId="{4C4CAAFA-AF24-722F-3C96-EFDCDD97AC1F}"/>
          </ac:spMkLst>
        </pc:spChg>
        <pc:spChg chg="mod">
          <ac:chgData name="Haniyeh Tehrani (2324527)" userId="S::2324527@student.uwtsd.ac.uk::f657fa31-05f3-4524-a80b-ebdd78b9bd0b" providerId="AD" clId="Web-{2546486B-E003-C327-1792-D2F431ADD329}" dt="2024-11-21T13:51:25.390" v="100" actId="20577"/>
          <ac:spMkLst>
            <pc:docMk/>
            <pc:sldMk cId="1409157691" sldId="265"/>
            <ac:spMk id="3" creationId="{11297BC5-4F47-40DE-2481-53F3D9ED3FB2}"/>
          </ac:spMkLst>
        </pc:spChg>
      </pc:sldChg>
      <pc:sldChg chg="modSp">
        <pc:chgData name="Haniyeh Tehrani (2324527)" userId="S::2324527@student.uwtsd.ac.uk::f657fa31-05f3-4524-a80b-ebdd78b9bd0b" providerId="AD" clId="Web-{2546486B-E003-C327-1792-D2F431ADD329}" dt="2024-11-21T13:07:22.384" v="13" actId="20577"/>
        <pc:sldMkLst>
          <pc:docMk/>
          <pc:sldMk cId="4253908695" sldId="268"/>
        </pc:sldMkLst>
        <pc:spChg chg="mod">
          <ac:chgData name="Haniyeh Tehrani (2324527)" userId="S::2324527@student.uwtsd.ac.uk::f657fa31-05f3-4524-a80b-ebdd78b9bd0b" providerId="AD" clId="Web-{2546486B-E003-C327-1792-D2F431ADD329}" dt="2024-11-21T13:07:22.384" v="13" actId="20577"/>
          <ac:spMkLst>
            <pc:docMk/>
            <pc:sldMk cId="4253908695" sldId="268"/>
            <ac:spMk id="3" creationId="{D1DAA7D1-380C-71B1-E781-DE8B236518F1}"/>
          </ac:spMkLst>
        </pc:spChg>
      </pc:sldChg>
      <pc:sldChg chg="modSp">
        <pc:chgData name="Haniyeh Tehrani (2324527)" userId="S::2324527@student.uwtsd.ac.uk::f657fa31-05f3-4524-a80b-ebdd78b9bd0b" providerId="AD" clId="Web-{2546486B-E003-C327-1792-D2F431ADD329}" dt="2024-11-21T13:43:28.347" v="32" actId="20577"/>
        <pc:sldMkLst>
          <pc:docMk/>
          <pc:sldMk cId="3938170842" sldId="269"/>
        </pc:sldMkLst>
        <pc:spChg chg="mod">
          <ac:chgData name="Haniyeh Tehrani (2324527)" userId="S::2324527@student.uwtsd.ac.uk::f657fa31-05f3-4524-a80b-ebdd78b9bd0b" providerId="AD" clId="Web-{2546486B-E003-C327-1792-D2F431ADD329}" dt="2024-11-21T13:43:28.347" v="32" actId="20577"/>
          <ac:spMkLst>
            <pc:docMk/>
            <pc:sldMk cId="3938170842" sldId="269"/>
            <ac:spMk id="3" creationId="{745782B1-3B30-3B44-5EBF-2DA57310DE78}"/>
          </ac:spMkLst>
        </pc:spChg>
        <pc:picChg chg="mod">
          <ac:chgData name="Haniyeh Tehrani (2324527)" userId="S::2324527@student.uwtsd.ac.uk::f657fa31-05f3-4524-a80b-ebdd78b9bd0b" providerId="AD" clId="Web-{2546486B-E003-C327-1792-D2F431ADD329}" dt="2024-11-21T13:36:34.586" v="27" actId="1076"/>
          <ac:picMkLst>
            <pc:docMk/>
            <pc:sldMk cId="3938170842" sldId="269"/>
            <ac:picMk id="5" creationId="{8AFAA3BA-24AA-BAAB-E599-9688AC19D520}"/>
          </ac:picMkLst>
        </pc:picChg>
      </pc:sldChg>
    </pc:docChg>
  </pc:docChgLst>
  <pc:docChgLst>
    <pc:chgData name="Haniyeh Tehrani (2324527)" userId="S::2324527@student.uwtsd.ac.uk::f657fa31-05f3-4524-a80b-ebdd78b9bd0b" providerId="AD" clId="Web-{1B96676C-5361-C18B-00AC-29F5D2D5FBE5}"/>
    <pc:docChg chg="addSld delSld modSld sldOrd">
      <pc:chgData name="Haniyeh Tehrani (2324527)" userId="S::2324527@student.uwtsd.ac.uk::f657fa31-05f3-4524-a80b-ebdd78b9bd0b" providerId="AD" clId="Web-{1B96676C-5361-C18B-00AC-29F5D2D5FBE5}" dt="2024-11-22T00:56:50.692" v="520" actId="20577"/>
      <pc:docMkLst>
        <pc:docMk/>
      </pc:docMkLst>
      <pc:sldChg chg="modSp ord">
        <pc:chgData name="Haniyeh Tehrani (2324527)" userId="S::2324527@student.uwtsd.ac.uk::f657fa31-05f3-4524-a80b-ebdd78b9bd0b" providerId="AD" clId="Web-{1B96676C-5361-C18B-00AC-29F5D2D5FBE5}" dt="2024-11-22T00:47:27.099" v="413"/>
        <pc:sldMkLst>
          <pc:docMk/>
          <pc:sldMk cId="109857222" sldId="256"/>
        </pc:sldMkLst>
        <pc:spChg chg="mod">
          <ac:chgData name="Haniyeh Tehrani (2324527)" userId="S::2324527@student.uwtsd.ac.uk::f657fa31-05f3-4524-a80b-ebdd78b9bd0b" providerId="AD" clId="Web-{1B96676C-5361-C18B-00AC-29F5D2D5FBE5}" dt="2024-11-21T23:12:07.083" v="9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 mod setBg">
        <pc:chgData name="Haniyeh Tehrani (2324527)" userId="S::2324527@student.uwtsd.ac.uk::f657fa31-05f3-4524-a80b-ebdd78b9bd0b" providerId="AD" clId="Web-{1B96676C-5361-C18B-00AC-29F5D2D5FBE5}" dt="2024-11-22T00:28:55.360" v="297"/>
        <pc:sldMkLst>
          <pc:docMk/>
          <pc:sldMk cId="2824621729" sldId="257"/>
        </pc:sldMkLst>
        <pc:spChg chg="mod">
          <ac:chgData name="Haniyeh Tehrani (2324527)" userId="S::2324527@student.uwtsd.ac.uk::f657fa31-05f3-4524-a80b-ebdd78b9bd0b" providerId="AD" clId="Web-{1B96676C-5361-C18B-00AC-29F5D2D5FBE5}" dt="2024-11-21T23:13:38.914" v="19" actId="14100"/>
          <ac:spMkLst>
            <pc:docMk/>
            <pc:sldMk cId="2824621729" sldId="257"/>
            <ac:spMk id="2" creationId="{C5A17467-1AB1-C408-D95F-5AB925FAC2DC}"/>
          </ac:spMkLst>
        </pc:spChg>
        <pc:spChg chg="mod">
          <ac:chgData name="Haniyeh Tehrani (2324527)" userId="S::2324527@student.uwtsd.ac.uk::f657fa31-05f3-4524-a80b-ebdd78b9bd0b" providerId="AD" clId="Web-{1B96676C-5361-C18B-00AC-29F5D2D5FBE5}" dt="2024-11-21T23:14:14.650" v="26" actId="20577"/>
          <ac:spMkLst>
            <pc:docMk/>
            <pc:sldMk cId="2824621729" sldId="257"/>
            <ac:spMk id="3" creationId="{3652943E-663D-2541-5B76-AC13C8CB88C6}"/>
          </ac:spMkLst>
        </pc:spChg>
      </pc:sldChg>
      <pc:sldChg chg="modSp">
        <pc:chgData name="Haniyeh Tehrani (2324527)" userId="S::2324527@student.uwtsd.ac.uk::f657fa31-05f3-4524-a80b-ebdd78b9bd0b" providerId="AD" clId="Web-{1B96676C-5361-C18B-00AC-29F5D2D5FBE5}" dt="2024-11-21T23:16:41.780" v="49" actId="20577"/>
        <pc:sldMkLst>
          <pc:docMk/>
          <pc:sldMk cId="3130638297" sldId="258"/>
        </pc:sldMkLst>
        <pc:spChg chg="mod">
          <ac:chgData name="Haniyeh Tehrani (2324527)" userId="S::2324527@student.uwtsd.ac.uk::f657fa31-05f3-4524-a80b-ebdd78b9bd0b" providerId="AD" clId="Web-{1B96676C-5361-C18B-00AC-29F5D2D5FBE5}" dt="2024-11-21T23:16:41.780" v="49" actId="20577"/>
          <ac:spMkLst>
            <pc:docMk/>
            <pc:sldMk cId="3130638297" sldId="258"/>
            <ac:spMk id="8" creationId="{02F76AC4-C07A-6140-CB96-47563B307570}"/>
          </ac:spMkLst>
        </pc:spChg>
      </pc:sldChg>
      <pc:sldChg chg="mod setBg">
        <pc:chgData name="Haniyeh Tehrani (2324527)" userId="S::2324527@student.uwtsd.ac.uk::f657fa31-05f3-4524-a80b-ebdd78b9bd0b" providerId="AD" clId="Web-{1B96676C-5361-C18B-00AC-29F5D2D5FBE5}" dt="2024-11-22T00:28:49.688" v="296"/>
        <pc:sldMkLst>
          <pc:docMk/>
          <pc:sldMk cId="1437807239" sldId="259"/>
        </pc:sldMkLst>
      </pc:sldChg>
      <pc:sldChg chg="addSp delSp modSp mod setBg">
        <pc:chgData name="Haniyeh Tehrani (2324527)" userId="S::2324527@student.uwtsd.ac.uk::f657fa31-05f3-4524-a80b-ebdd78b9bd0b" providerId="AD" clId="Web-{1B96676C-5361-C18B-00AC-29F5D2D5FBE5}" dt="2024-11-22T00:32:12.622" v="325" actId="20577"/>
        <pc:sldMkLst>
          <pc:docMk/>
          <pc:sldMk cId="3132620484" sldId="260"/>
        </pc:sldMkLst>
        <pc:spChg chg="mod">
          <ac:chgData name="Haniyeh Tehrani (2324527)" userId="S::2324527@student.uwtsd.ac.uk::f657fa31-05f3-4524-a80b-ebdd78b9bd0b" providerId="AD" clId="Web-{1B96676C-5361-C18B-00AC-29F5D2D5FBE5}" dt="2024-11-22T00:32:12.622" v="325" actId="20577"/>
          <ac:spMkLst>
            <pc:docMk/>
            <pc:sldMk cId="3132620484" sldId="260"/>
            <ac:spMk id="3" creationId="{79D79A6C-F2D7-725C-423E-B64D3447F78D}"/>
          </ac:spMkLst>
        </pc:spChg>
        <pc:spChg chg="add del">
          <ac:chgData name="Haniyeh Tehrani (2324527)" userId="S::2324527@student.uwtsd.ac.uk::f657fa31-05f3-4524-a80b-ebdd78b9bd0b" providerId="AD" clId="Web-{1B96676C-5361-C18B-00AC-29F5D2D5FBE5}" dt="2024-11-22T00:29:53.868" v="304"/>
          <ac:spMkLst>
            <pc:docMk/>
            <pc:sldMk cId="3132620484" sldId="260"/>
            <ac:spMk id="9" creationId="{04812C46-200A-4DEB-A05E-3ED6C68C2387}"/>
          </ac:spMkLst>
        </pc:spChg>
        <pc:spChg chg="add del">
          <ac:chgData name="Haniyeh Tehrani (2324527)" userId="S::2324527@student.uwtsd.ac.uk::f657fa31-05f3-4524-a80b-ebdd78b9bd0b" providerId="AD" clId="Web-{1B96676C-5361-C18B-00AC-29F5D2D5FBE5}" dt="2024-11-22T00:29:53.868" v="304"/>
          <ac:spMkLst>
            <pc:docMk/>
            <pc:sldMk cId="3132620484" sldId="260"/>
            <ac:spMk id="11" creationId="{D1EA859B-E555-4109-94F3-6700E046E008}"/>
          </ac:spMkLst>
        </pc:spChg>
        <pc:spChg chg="add del">
          <ac:chgData name="Haniyeh Tehrani (2324527)" userId="S::2324527@student.uwtsd.ac.uk::f657fa31-05f3-4524-a80b-ebdd78b9bd0b" providerId="AD" clId="Web-{1B96676C-5361-C18B-00AC-29F5D2D5FBE5}" dt="2024-11-22T00:29:53.853" v="303"/>
          <ac:spMkLst>
            <pc:docMk/>
            <pc:sldMk cId="3132620484" sldId="260"/>
            <ac:spMk id="16" creationId="{9B6A81E7-2A43-4366-8431-1FA7A780A2E6}"/>
          </ac:spMkLst>
        </pc:spChg>
        <pc:spChg chg="add del">
          <ac:chgData name="Haniyeh Tehrani (2324527)" userId="S::2324527@student.uwtsd.ac.uk::f657fa31-05f3-4524-a80b-ebdd78b9bd0b" providerId="AD" clId="Web-{1B96676C-5361-C18B-00AC-29F5D2D5FBE5}" dt="2024-11-22T00:29:53.853" v="303"/>
          <ac:spMkLst>
            <pc:docMk/>
            <pc:sldMk cId="3132620484" sldId="260"/>
            <ac:spMk id="18" creationId="{D09B7001-6C15-47E8-8C3B-A6EB53C98D3A}"/>
          </ac:spMkLst>
        </pc:spChg>
        <pc:spChg chg="add del">
          <ac:chgData name="Haniyeh Tehrani (2324527)" userId="S::2324527@student.uwtsd.ac.uk::f657fa31-05f3-4524-a80b-ebdd78b9bd0b" providerId="AD" clId="Web-{1B96676C-5361-C18B-00AC-29F5D2D5FBE5}" dt="2024-11-22T00:29:53.853" v="303"/>
          <ac:spMkLst>
            <pc:docMk/>
            <pc:sldMk cId="3132620484" sldId="260"/>
            <ac:spMk id="20" creationId="{7D3D7337-C310-4B2B-BE2D-98E9D6EC0DC8}"/>
          </ac:spMkLst>
        </pc:spChg>
        <pc:spChg chg="add del">
          <ac:chgData name="Haniyeh Tehrani (2324527)" userId="S::2324527@student.uwtsd.ac.uk::f657fa31-05f3-4524-a80b-ebdd78b9bd0b" providerId="AD" clId="Web-{1B96676C-5361-C18B-00AC-29F5D2D5FBE5}" dt="2024-11-22T00:31:12.980" v="315"/>
          <ac:spMkLst>
            <pc:docMk/>
            <pc:sldMk cId="3132620484" sldId="260"/>
            <ac:spMk id="22" creationId="{829A1E2C-5AC8-40FC-99E9-832069D39792}"/>
          </ac:spMkLst>
        </pc:spChg>
        <pc:spChg chg="add del">
          <ac:chgData name="Haniyeh Tehrani (2324527)" userId="S::2324527@student.uwtsd.ac.uk::f657fa31-05f3-4524-a80b-ebdd78b9bd0b" providerId="AD" clId="Web-{1B96676C-5361-C18B-00AC-29F5D2D5FBE5}" dt="2024-11-22T00:31:12.980" v="315"/>
          <ac:spMkLst>
            <pc:docMk/>
            <pc:sldMk cId="3132620484" sldId="260"/>
            <ac:spMk id="23" creationId="{8181FC64-B306-4821-98E2-780662EFC486}"/>
          </ac:spMkLst>
        </pc:spChg>
        <pc:spChg chg="add del">
          <ac:chgData name="Haniyeh Tehrani (2324527)" userId="S::2324527@student.uwtsd.ac.uk::f657fa31-05f3-4524-a80b-ebdd78b9bd0b" providerId="AD" clId="Web-{1B96676C-5361-C18B-00AC-29F5D2D5FBE5}" dt="2024-11-22T00:31:12.980" v="315"/>
          <ac:spMkLst>
            <pc:docMk/>
            <pc:sldMk cId="3132620484" sldId="260"/>
            <ac:spMk id="24" creationId="{5871FC61-DD4E-47D4-81FD-8A7E7D12B371}"/>
          </ac:spMkLst>
        </pc:spChg>
        <pc:spChg chg="add del">
          <ac:chgData name="Haniyeh Tehrani (2324527)" userId="S::2324527@student.uwtsd.ac.uk::f657fa31-05f3-4524-a80b-ebdd78b9bd0b" providerId="AD" clId="Web-{1B96676C-5361-C18B-00AC-29F5D2D5FBE5}" dt="2024-11-22T00:31:12.980" v="315"/>
          <ac:spMkLst>
            <pc:docMk/>
            <pc:sldMk cId="3132620484" sldId="260"/>
            <ac:spMk id="25" creationId="{F9EC3F91-A75C-4F74-867E-E4C28C13546B}"/>
          </ac:spMkLst>
        </pc:spChg>
        <pc:spChg chg="add">
          <ac:chgData name="Haniyeh Tehrani (2324527)" userId="S::2324527@student.uwtsd.ac.uk::f657fa31-05f3-4524-a80b-ebdd78b9bd0b" providerId="AD" clId="Web-{1B96676C-5361-C18B-00AC-29F5D2D5FBE5}" dt="2024-11-22T00:31:12.980" v="315"/>
          <ac:spMkLst>
            <pc:docMk/>
            <pc:sldMk cId="3132620484" sldId="260"/>
            <ac:spMk id="30" creationId="{5AA03EDC-7067-4DFF-B672-541D016AAAB8}"/>
          </ac:spMkLst>
        </pc:spChg>
        <pc:spChg chg="add">
          <ac:chgData name="Haniyeh Tehrani (2324527)" userId="S::2324527@student.uwtsd.ac.uk::f657fa31-05f3-4524-a80b-ebdd78b9bd0b" providerId="AD" clId="Web-{1B96676C-5361-C18B-00AC-29F5D2D5FBE5}" dt="2024-11-22T00:31:12.980" v="315"/>
          <ac:spMkLst>
            <pc:docMk/>
            <pc:sldMk cId="3132620484" sldId="260"/>
            <ac:spMk id="32" creationId="{0EBF3E39-B0BE-496A-8604-9007470FFA3A}"/>
          </ac:spMkLst>
        </pc:spChg>
        <pc:picChg chg="mod ord">
          <ac:chgData name="Haniyeh Tehrani (2324527)" userId="S::2324527@student.uwtsd.ac.uk::f657fa31-05f3-4524-a80b-ebdd78b9bd0b" providerId="AD" clId="Web-{1B96676C-5361-C18B-00AC-29F5D2D5FBE5}" dt="2024-11-22T00:31:45.637" v="322" actId="14100"/>
          <ac:picMkLst>
            <pc:docMk/>
            <pc:sldMk cId="3132620484" sldId="260"/>
            <ac:picMk id="4" creationId="{C4826019-D78E-27BB-1C41-81E7C312D0E7}"/>
          </ac:picMkLst>
        </pc:picChg>
      </pc:sldChg>
      <pc:sldChg chg="modSp">
        <pc:chgData name="Haniyeh Tehrani (2324527)" userId="S::2324527@student.uwtsd.ac.uk::f657fa31-05f3-4524-a80b-ebdd78b9bd0b" providerId="AD" clId="Web-{1B96676C-5361-C18B-00AC-29F5D2D5FBE5}" dt="2024-11-21T23:39:24.996" v="80" actId="20577"/>
        <pc:sldMkLst>
          <pc:docMk/>
          <pc:sldMk cId="3279573246" sldId="261"/>
        </pc:sldMkLst>
        <pc:spChg chg="mod">
          <ac:chgData name="Haniyeh Tehrani (2324527)" userId="S::2324527@student.uwtsd.ac.uk::f657fa31-05f3-4524-a80b-ebdd78b9bd0b" providerId="AD" clId="Web-{1B96676C-5361-C18B-00AC-29F5D2D5FBE5}" dt="2024-11-21T23:39:24.996" v="80" actId="20577"/>
          <ac:spMkLst>
            <pc:docMk/>
            <pc:sldMk cId="3279573246" sldId="261"/>
            <ac:spMk id="3" creationId="{71FD3A0C-C614-78C5-E45C-F9BA22FDDD92}"/>
          </ac:spMkLst>
        </pc:spChg>
      </pc:sldChg>
      <pc:sldChg chg="addSp delSp modSp mod setBg">
        <pc:chgData name="Haniyeh Tehrani (2324527)" userId="S::2324527@student.uwtsd.ac.uk::f657fa31-05f3-4524-a80b-ebdd78b9bd0b" providerId="AD" clId="Web-{1B96676C-5361-C18B-00AC-29F5D2D5FBE5}" dt="2024-11-22T00:33:27.702" v="335" actId="20577"/>
        <pc:sldMkLst>
          <pc:docMk/>
          <pc:sldMk cId="1796367650" sldId="262"/>
        </pc:sldMkLst>
        <pc:spChg chg="mod">
          <ac:chgData name="Haniyeh Tehrani (2324527)" userId="S::2324527@student.uwtsd.ac.uk::f657fa31-05f3-4524-a80b-ebdd78b9bd0b" providerId="AD" clId="Web-{1B96676C-5361-C18B-00AC-29F5D2D5FBE5}" dt="2024-11-22T00:33:27.702" v="335" actId="20577"/>
          <ac:spMkLst>
            <pc:docMk/>
            <pc:sldMk cId="1796367650" sldId="262"/>
            <ac:spMk id="3" creationId="{31D4D75B-A545-CB8C-D347-E03A95679957}"/>
          </ac:spMkLst>
        </pc:spChg>
        <pc:spChg chg="add del">
          <ac:chgData name="Haniyeh Tehrani (2324527)" userId="S::2324527@student.uwtsd.ac.uk::f657fa31-05f3-4524-a80b-ebdd78b9bd0b" providerId="AD" clId="Web-{1B96676C-5361-C18B-00AC-29F5D2D5FBE5}" dt="2024-11-22T00:33:01.764" v="329"/>
          <ac:spMkLst>
            <pc:docMk/>
            <pc:sldMk cId="1796367650" sldId="262"/>
            <ac:spMk id="9" creationId="{04812C46-200A-4DEB-A05E-3ED6C68C2387}"/>
          </ac:spMkLst>
        </pc:spChg>
        <pc:spChg chg="add del">
          <ac:chgData name="Haniyeh Tehrani (2324527)" userId="S::2324527@student.uwtsd.ac.uk::f657fa31-05f3-4524-a80b-ebdd78b9bd0b" providerId="AD" clId="Web-{1B96676C-5361-C18B-00AC-29F5D2D5FBE5}" dt="2024-11-22T00:33:01.764" v="329"/>
          <ac:spMkLst>
            <pc:docMk/>
            <pc:sldMk cId="1796367650" sldId="262"/>
            <ac:spMk id="11" creationId="{D1EA859B-E555-4109-94F3-6700E046E008}"/>
          </ac:spMkLst>
        </pc:spChg>
        <pc:spChg chg="add">
          <ac:chgData name="Haniyeh Tehrani (2324527)" userId="S::2324527@student.uwtsd.ac.uk::f657fa31-05f3-4524-a80b-ebdd78b9bd0b" providerId="AD" clId="Web-{1B96676C-5361-C18B-00AC-29F5D2D5FBE5}" dt="2024-11-22T00:33:01.764" v="329"/>
          <ac:spMkLst>
            <pc:docMk/>
            <pc:sldMk cId="1796367650" sldId="262"/>
            <ac:spMk id="16" creationId="{9B6A81E7-2A43-4366-8431-1FA7A780A2E6}"/>
          </ac:spMkLst>
        </pc:spChg>
        <pc:spChg chg="add">
          <ac:chgData name="Haniyeh Tehrani (2324527)" userId="S::2324527@student.uwtsd.ac.uk::f657fa31-05f3-4524-a80b-ebdd78b9bd0b" providerId="AD" clId="Web-{1B96676C-5361-C18B-00AC-29F5D2D5FBE5}" dt="2024-11-22T00:33:01.764" v="329"/>
          <ac:spMkLst>
            <pc:docMk/>
            <pc:sldMk cId="1796367650" sldId="262"/>
            <ac:spMk id="18" creationId="{D09B7001-6C15-47E8-8C3B-A6EB53C98D3A}"/>
          </ac:spMkLst>
        </pc:spChg>
        <pc:spChg chg="add">
          <ac:chgData name="Haniyeh Tehrani (2324527)" userId="S::2324527@student.uwtsd.ac.uk::f657fa31-05f3-4524-a80b-ebdd78b9bd0b" providerId="AD" clId="Web-{1B96676C-5361-C18B-00AC-29F5D2D5FBE5}" dt="2024-11-22T00:33:01.764" v="329"/>
          <ac:spMkLst>
            <pc:docMk/>
            <pc:sldMk cId="1796367650" sldId="262"/>
            <ac:spMk id="20" creationId="{7D3D7337-C310-4B2B-BE2D-98E9D6EC0DC8}"/>
          </ac:spMkLst>
        </pc:spChg>
        <pc:picChg chg="add mod">
          <ac:chgData name="Haniyeh Tehrani (2324527)" userId="S::2324527@student.uwtsd.ac.uk::f657fa31-05f3-4524-a80b-ebdd78b9bd0b" providerId="AD" clId="Web-{1B96676C-5361-C18B-00AC-29F5D2D5FBE5}" dt="2024-11-22T00:33:01.764" v="329"/>
          <ac:picMkLst>
            <pc:docMk/>
            <pc:sldMk cId="1796367650" sldId="262"/>
            <ac:picMk id="5" creationId="{FE36198D-54D2-C9FE-A701-2D0923A88C47}"/>
          </ac:picMkLst>
        </pc:picChg>
      </pc:sldChg>
      <pc:sldChg chg="modSp">
        <pc:chgData name="Haniyeh Tehrani (2324527)" userId="S::2324527@student.uwtsd.ac.uk::f657fa31-05f3-4524-a80b-ebdd78b9bd0b" providerId="AD" clId="Web-{1B96676C-5361-C18B-00AC-29F5D2D5FBE5}" dt="2024-11-22T00:36:59.899" v="338" actId="20577"/>
        <pc:sldMkLst>
          <pc:docMk/>
          <pc:sldMk cId="4253908695" sldId="268"/>
        </pc:sldMkLst>
        <pc:spChg chg="mod">
          <ac:chgData name="Haniyeh Tehrani (2324527)" userId="S::2324527@student.uwtsd.ac.uk::f657fa31-05f3-4524-a80b-ebdd78b9bd0b" providerId="AD" clId="Web-{1B96676C-5361-C18B-00AC-29F5D2D5FBE5}" dt="2024-11-22T00:36:59.899" v="338" actId="20577"/>
          <ac:spMkLst>
            <pc:docMk/>
            <pc:sldMk cId="4253908695" sldId="268"/>
            <ac:spMk id="3" creationId="{D1DAA7D1-380C-71B1-E781-DE8B236518F1}"/>
          </ac:spMkLst>
        </pc:spChg>
      </pc:sldChg>
      <pc:sldChg chg="mod setBg">
        <pc:chgData name="Haniyeh Tehrani (2324527)" userId="S::2324527@student.uwtsd.ac.uk::f657fa31-05f3-4524-a80b-ebdd78b9bd0b" providerId="AD" clId="Web-{1B96676C-5361-C18B-00AC-29F5D2D5FBE5}" dt="2024-11-22T00:28:41.485" v="295"/>
        <pc:sldMkLst>
          <pc:docMk/>
          <pc:sldMk cId="3938170842" sldId="269"/>
        </pc:sldMkLst>
      </pc:sldChg>
      <pc:sldChg chg="addSp delSp modSp new mod setBg">
        <pc:chgData name="Haniyeh Tehrani (2324527)" userId="S::2324527@student.uwtsd.ac.uk::f657fa31-05f3-4524-a80b-ebdd78b9bd0b" providerId="AD" clId="Web-{1B96676C-5361-C18B-00AC-29F5D2D5FBE5}" dt="2024-11-22T00:04:19.619" v="176" actId="20577"/>
        <pc:sldMkLst>
          <pc:docMk/>
          <pc:sldMk cId="2943205917" sldId="270"/>
        </pc:sldMkLst>
        <pc:spChg chg="mod">
          <ac:chgData name="Haniyeh Tehrani (2324527)" userId="S::2324527@student.uwtsd.ac.uk::f657fa31-05f3-4524-a80b-ebdd78b9bd0b" providerId="AD" clId="Web-{1B96676C-5361-C18B-00AC-29F5D2D5FBE5}" dt="2024-11-22T00:03:39.344" v="168" actId="14100"/>
          <ac:spMkLst>
            <pc:docMk/>
            <pc:sldMk cId="2943205917" sldId="270"/>
            <ac:spMk id="2" creationId="{D3359D24-5892-BD47-496D-399DADB62895}"/>
          </ac:spMkLst>
        </pc:spChg>
        <pc:spChg chg="mod ord">
          <ac:chgData name="Haniyeh Tehrani (2324527)" userId="S::2324527@student.uwtsd.ac.uk::f657fa31-05f3-4524-a80b-ebdd78b9bd0b" providerId="AD" clId="Web-{1B96676C-5361-C18B-00AC-29F5D2D5FBE5}" dt="2024-11-22T00:04:19.619" v="176" actId="20577"/>
          <ac:spMkLst>
            <pc:docMk/>
            <pc:sldMk cId="2943205917" sldId="270"/>
            <ac:spMk id="3" creationId="{FB4ED55C-5191-D592-02D9-B54957E2DE0D}"/>
          </ac:spMkLst>
        </pc:spChg>
        <pc:spChg chg="add del mod">
          <ac:chgData name="Haniyeh Tehrani (2324527)" userId="S::2324527@student.uwtsd.ac.uk::f657fa31-05f3-4524-a80b-ebdd78b9bd0b" providerId="AD" clId="Web-{1B96676C-5361-C18B-00AC-29F5D2D5FBE5}" dt="2024-11-21T23:49:06.953" v="108"/>
          <ac:spMkLst>
            <pc:docMk/>
            <pc:sldMk cId="2943205917" sldId="270"/>
            <ac:spMk id="5" creationId="{A1EF0B3F-039E-25CC-E5C8-CDA09E601668}"/>
          </ac:spMkLst>
        </pc:spChg>
        <pc:spChg chg="add del mod">
          <ac:chgData name="Haniyeh Tehrani (2324527)" userId="S::2324527@student.uwtsd.ac.uk::f657fa31-05f3-4524-a80b-ebdd78b9bd0b" providerId="AD" clId="Web-{1B96676C-5361-C18B-00AC-29F5D2D5FBE5}" dt="2024-11-21T23:50:39.460" v="115"/>
          <ac:spMkLst>
            <pc:docMk/>
            <pc:sldMk cId="2943205917" sldId="270"/>
            <ac:spMk id="8" creationId="{90CA965D-AA8C-3693-9B05-659FD4A45D78}"/>
          </ac:spMkLst>
        </pc:spChg>
        <pc:spChg chg="add">
          <ac:chgData name="Haniyeh Tehrani (2324527)" userId="S::2324527@student.uwtsd.ac.uk::f657fa31-05f3-4524-a80b-ebdd78b9bd0b" providerId="AD" clId="Web-{1B96676C-5361-C18B-00AC-29F5D2D5FBE5}" dt="2024-11-21T23:50:35.569" v="114"/>
          <ac:spMkLst>
            <pc:docMk/>
            <pc:sldMk cId="2943205917" sldId="270"/>
            <ac:spMk id="13" creationId="{327D73B4-9F5C-4A64-A179-51B9500CB8B5}"/>
          </ac:spMkLst>
        </pc:spChg>
        <pc:spChg chg="add">
          <ac:chgData name="Haniyeh Tehrani (2324527)" userId="S::2324527@student.uwtsd.ac.uk::f657fa31-05f3-4524-a80b-ebdd78b9bd0b" providerId="AD" clId="Web-{1B96676C-5361-C18B-00AC-29F5D2D5FBE5}" dt="2024-11-21T23:50:35.569" v="114"/>
          <ac:spMkLst>
            <pc:docMk/>
            <pc:sldMk cId="2943205917" sldId="270"/>
            <ac:spMk id="15" creationId="{C1F06963-6374-4B48-844F-071A9BAAAE02}"/>
          </ac:spMkLst>
        </pc:spChg>
        <pc:spChg chg="add">
          <ac:chgData name="Haniyeh Tehrani (2324527)" userId="S::2324527@student.uwtsd.ac.uk::f657fa31-05f3-4524-a80b-ebdd78b9bd0b" providerId="AD" clId="Web-{1B96676C-5361-C18B-00AC-29F5D2D5FBE5}" dt="2024-11-21T23:50:35.569" v="114"/>
          <ac:spMkLst>
            <pc:docMk/>
            <pc:sldMk cId="2943205917" sldId="270"/>
            <ac:spMk id="17" creationId="{6CB927A4-E432-4310-9CD5-E89FF5063179}"/>
          </ac:spMkLst>
        </pc:spChg>
        <pc:spChg chg="add">
          <ac:chgData name="Haniyeh Tehrani (2324527)" userId="S::2324527@student.uwtsd.ac.uk::f657fa31-05f3-4524-a80b-ebdd78b9bd0b" providerId="AD" clId="Web-{1B96676C-5361-C18B-00AC-29F5D2D5FBE5}" dt="2024-11-21T23:50:35.569" v="114"/>
          <ac:spMkLst>
            <pc:docMk/>
            <pc:sldMk cId="2943205917" sldId="270"/>
            <ac:spMk id="19" creationId="{1453BF6C-B012-48B7-B4E8-6D7AC7C27D02}"/>
          </ac:spMkLst>
        </pc:spChg>
        <pc:spChg chg="add">
          <ac:chgData name="Haniyeh Tehrani (2324527)" userId="S::2324527@student.uwtsd.ac.uk::f657fa31-05f3-4524-a80b-ebdd78b9bd0b" providerId="AD" clId="Web-{1B96676C-5361-C18B-00AC-29F5D2D5FBE5}" dt="2024-11-21T23:50:35.569" v="114"/>
          <ac:spMkLst>
            <pc:docMk/>
            <pc:sldMk cId="2943205917" sldId="270"/>
            <ac:spMk id="21" creationId="{E3020543-B24B-4EC4-8FFC-8DD88EEA91A8}"/>
          </ac:spMkLst>
        </pc:spChg>
        <pc:picChg chg="add del mod">
          <ac:chgData name="Haniyeh Tehrani (2324527)" userId="S::2324527@student.uwtsd.ac.uk::f657fa31-05f3-4524-a80b-ebdd78b9bd0b" providerId="AD" clId="Web-{1B96676C-5361-C18B-00AC-29F5D2D5FBE5}" dt="2024-11-21T23:49:06.953" v="109"/>
          <ac:picMkLst>
            <pc:docMk/>
            <pc:sldMk cId="2943205917" sldId="270"/>
            <ac:picMk id="4" creationId="{976E628F-AA8D-ACF4-8A0B-0E93972275DE}"/>
          </ac:picMkLst>
        </pc:picChg>
        <pc:picChg chg="add mod">
          <ac:chgData name="Haniyeh Tehrani (2324527)" userId="S::2324527@student.uwtsd.ac.uk::f657fa31-05f3-4524-a80b-ebdd78b9bd0b" providerId="AD" clId="Web-{1B96676C-5361-C18B-00AC-29F5D2D5FBE5}" dt="2024-11-21T23:50:35.569" v="114"/>
          <ac:picMkLst>
            <pc:docMk/>
            <pc:sldMk cId="2943205917" sldId="270"/>
            <ac:picMk id="7" creationId="{FD5A3A4E-955E-7C2A-7591-CA97BD0E326C}"/>
          </ac:picMkLst>
        </pc:picChg>
        <pc:cxnChg chg="add">
          <ac:chgData name="Haniyeh Tehrani (2324527)" userId="S::2324527@student.uwtsd.ac.uk::f657fa31-05f3-4524-a80b-ebdd78b9bd0b" providerId="AD" clId="Web-{1B96676C-5361-C18B-00AC-29F5D2D5FBE5}" dt="2024-11-21T23:50:35.569" v="114"/>
          <ac:cxnSpMkLst>
            <pc:docMk/>
            <pc:sldMk cId="2943205917" sldId="270"/>
            <ac:cxnSpMk id="23" creationId="{C49DA8F6-BCC1-4447-B54C-57856834B94B}"/>
          </ac:cxnSpMkLst>
        </pc:cxnChg>
      </pc:sldChg>
      <pc:sldChg chg="addSp delSp modSp new mod setBg">
        <pc:chgData name="Haniyeh Tehrani (2324527)" userId="S::2324527@student.uwtsd.ac.uk::f657fa31-05f3-4524-a80b-ebdd78b9bd0b" providerId="AD" clId="Web-{1B96676C-5361-C18B-00AC-29F5D2D5FBE5}" dt="2024-11-22T00:01:00.134" v="145"/>
        <pc:sldMkLst>
          <pc:docMk/>
          <pc:sldMk cId="1804814419" sldId="271"/>
        </pc:sldMkLst>
        <pc:spChg chg="mod">
          <ac:chgData name="Haniyeh Tehrani (2324527)" userId="S::2324527@student.uwtsd.ac.uk::f657fa31-05f3-4524-a80b-ebdd78b9bd0b" providerId="AD" clId="Web-{1B96676C-5361-C18B-00AC-29F5D2D5FBE5}" dt="2024-11-21T23:54:30.296" v="135"/>
          <ac:spMkLst>
            <pc:docMk/>
            <pc:sldMk cId="1804814419" sldId="271"/>
            <ac:spMk id="2" creationId="{3AA58D7F-B037-C879-3800-88827B7710BD}"/>
          </ac:spMkLst>
        </pc:spChg>
        <pc:spChg chg="mod">
          <ac:chgData name="Haniyeh Tehrani (2324527)" userId="S::2324527@student.uwtsd.ac.uk::f657fa31-05f3-4524-a80b-ebdd78b9bd0b" providerId="AD" clId="Web-{1B96676C-5361-C18B-00AC-29F5D2D5FBE5}" dt="2024-11-21T23:54:30.296" v="135"/>
          <ac:spMkLst>
            <pc:docMk/>
            <pc:sldMk cId="1804814419" sldId="271"/>
            <ac:spMk id="3" creationId="{5408FC30-CB20-0EC2-B656-2BBA12A9DED6}"/>
          </ac:spMkLst>
        </pc:spChg>
        <pc:spChg chg="add del mod">
          <ac:chgData name="Haniyeh Tehrani (2324527)" userId="S::2324527@student.uwtsd.ac.uk::f657fa31-05f3-4524-a80b-ebdd78b9bd0b" providerId="AD" clId="Web-{1B96676C-5361-C18B-00AC-29F5D2D5FBE5}" dt="2024-11-21T23:54:47.218" v="141"/>
          <ac:spMkLst>
            <pc:docMk/>
            <pc:sldMk cId="1804814419" sldId="271"/>
            <ac:spMk id="5" creationId="{5E74099F-A3DC-8C0F-2E19-1F0011582956}"/>
          </ac:spMkLst>
        </pc:spChg>
        <pc:spChg chg="add del mod">
          <ac:chgData name="Haniyeh Tehrani (2324527)" userId="S::2324527@student.uwtsd.ac.uk::f657fa31-05f3-4524-a80b-ebdd78b9bd0b" providerId="AD" clId="Web-{1B96676C-5361-C18B-00AC-29F5D2D5FBE5}" dt="2024-11-22T00:01:00.134" v="145"/>
          <ac:spMkLst>
            <pc:docMk/>
            <pc:sldMk cId="1804814419" sldId="271"/>
            <ac:spMk id="7" creationId="{55397CB4-7EF9-EB60-6156-3F1216DAF147}"/>
          </ac:spMkLst>
        </pc:spChg>
        <pc:spChg chg="add">
          <ac:chgData name="Haniyeh Tehrani (2324527)" userId="S::2324527@student.uwtsd.ac.uk::f657fa31-05f3-4524-a80b-ebdd78b9bd0b" providerId="AD" clId="Web-{1B96676C-5361-C18B-00AC-29F5D2D5FBE5}" dt="2024-11-21T23:54:30.296" v="135"/>
          <ac:spMkLst>
            <pc:docMk/>
            <pc:sldMk cId="1804814419" sldId="271"/>
            <ac:spMk id="10" creationId="{8DF66CB0-1AD6-4D8C-BE70-897ADA64FEDA}"/>
          </ac:spMkLst>
        </pc:spChg>
        <pc:spChg chg="add">
          <ac:chgData name="Haniyeh Tehrani (2324527)" userId="S::2324527@student.uwtsd.ac.uk::f657fa31-05f3-4524-a80b-ebdd78b9bd0b" providerId="AD" clId="Web-{1B96676C-5361-C18B-00AC-29F5D2D5FBE5}" dt="2024-11-21T23:54:30.296" v="135"/>
          <ac:spMkLst>
            <pc:docMk/>
            <pc:sldMk cId="1804814419" sldId="271"/>
            <ac:spMk id="12" creationId="{24C3B26D-D43F-467B-B943-E20A45E780EF}"/>
          </ac:spMkLst>
        </pc:spChg>
        <pc:picChg chg="add mod">
          <ac:chgData name="Haniyeh Tehrani (2324527)" userId="S::2324527@student.uwtsd.ac.uk::f657fa31-05f3-4524-a80b-ebdd78b9bd0b" providerId="AD" clId="Web-{1B96676C-5361-C18B-00AC-29F5D2D5FBE5}" dt="2024-11-21T23:54:30.296" v="135"/>
          <ac:picMkLst>
            <pc:docMk/>
            <pc:sldMk cId="1804814419" sldId="271"/>
            <ac:picMk id="4" creationId="{35383BB0-CAFA-B2E4-99CD-32FF3C6DA007}"/>
          </ac:picMkLst>
        </pc:picChg>
      </pc:sldChg>
      <pc:sldChg chg="addSp modSp new mod setBg">
        <pc:chgData name="Haniyeh Tehrani (2324527)" userId="S::2324527@student.uwtsd.ac.uk::f657fa31-05f3-4524-a80b-ebdd78b9bd0b" providerId="AD" clId="Web-{1B96676C-5361-C18B-00AC-29F5D2D5FBE5}" dt="2024-11-22T00:28:31.406" v="294"/>
        <pc:sldMkLst>
          <pc:docMk/>
          <pc:sldMk cId="1415002201" sldId="272"/>
        </pc:sldMkLst>
        <pc:spChg chg="mod">
          <ac:chgData name="Haniyeh Tehrani (2324527)" userId="S::2324527@student.uwtsd.ac.uk::f657fa31-05f3-4524-a80b-ebdd78b9bd0b" providerId="AD" clId="Web-{1B96676C-5361-C18B-00AC-29F5D2D5FBE5}" dt="2024-11-22T00:05:13.089" v="184" actId="14100"/>
          <ac:spMkLst>
            <pc:docMk/>
            <pc:sldMk cId="1415002201" sldId="272"/>
            <ac:spMk id="2" creationId="{005A3FFB-CC73-1AA1-33C6-1746420E02C6}"/>
          </ac:spMkLst>
        </pc:spChg>
        <pc:spChg chg="mod ord">
          <ac:chgData name="Haniyeh Tehrani (2324527)" userId="S::2324527@student.uwtsd.ac.uk::f657fa31-05f3-4524-a80b-ebdd78b9bd0b" providerId="AD" clId="Web-{1B96676C-5361-C18B-00AC-29F5D2D5FBE5}" dt="2024-11-22T00:05:17.886" v="185" actId="14100"/>
          <ac:spMkLst>
            <pc:docMk/>
            <pc:sldMk cId="1415002201" sldId="272"/>
            <ac:spMk id="3" creationId="{3345C747-42B2-D823-1FBC-9772A4F179B1}"/>
          </ac:spMkLst>
        </pc:spChg>
        <pc:spChg chg="add">
          <ac:chgData name="Haniyeh Tehrani (2324527)" userId="S::2324527@student.uwtsd.ac.uk::f657fa31-05f3-4524-a80b-ebdd78b9bd0b" providerId="AD" clId="Web-{1B96676C-5361-C18B-00AC-29F5D2D5FBE5}" dt="2024-11-22T00:02:36.702" v="154"/>
          <ac:spMkLst>
            <pc:docMk/>
            <pc:sldMk cId="1415002201" sldId="272"/>
            <ac:spMk id="9" creationId="{23E547B5-89CF-4EC0-96DE-25771AED0799}"/>
          </ac:spMkLst>
        </pc:spChg>
        <pc:spChg chg="add">
          <ac:chgData name="Haniyeh Tehrani (2324527)" userId="S::2324527@student.uwtsd.ac.uk::f657fa31-05f3-4524-a80b-ebdd78b9bd0b" providerId="AD" clId="Web-{1B96676C-5361-C18B-00AC-29F5D2D5FBE5}" dt="2024-11-22T00:02:36.702" v="154"/>
          <ac:spMkLst>
            <pc:docMk/>
            <pc:sldMk cId="1415002201" sldId="272"/>
            <ac:spMk id="11" creationId="{3F0B8CEB-8279-4E5E-A0CE-1FC9F71736F2}"/>
          </ac:spMkLst>
        </pc:spChg>
        <pc:picChg chg="add mod">
          <ac:chgData name="Haniyeh Tehrani (2324527)" userId="S::2324527@student.uwtsd.ac.uk::f657fa31-05f3-4524-a80b-ebdd78b9bd0b" providerId="AD" clId="Web-{1B96676C-5361-C18B-00AC-29F5D2D5FBE5}" dt="2024-11-22T00:02:36.702" v="154"/>
          <ac:picMkLst>
            <pc:docMk/>
            <pc:sldMk cId="1415002201" sldId="272"/>
            <ac:picMk id="4" creationId="{0EF2917F-8635-1F48-F0DC-F592FF5411DF}"/>
          </ac:picMkLst>
        </pc:picChg>
      </pc:sldChg>
      <pc:sldChg chg="addSp delSp modSp new mod setBg">
        <pc:chgData name="Haniyeh Tehrani (2324527)" userId="S::2324527@student.uwtsd.ac.uk::f657fa31-05f3-4524-a80b-ebdd78b9bd0b" providerId="AD" clId="Web-{1B96676C-5361-C18B-00AC-29F5D2D5FBE5}" dt="2024-11-22T00:28:14.672" v="293"/>
        <pc:sldMkLst>
          <pc:docMk/>
          <pc:sldMk cId="3320042330" sldId="273"/>
        </pc:sldMkLst>
        <pc:spChg chg="del mod">
          <ac:chgData name="Haniyeh Tehrani (2324527)" userId="S::2324527@student.uwtsd.ac.uk::f657fa31-05f3-4524-a80b-ebdd78b9bd0b" providerId="AD" clId="Web-{1B96676C-5361-C18B-00AC-29F5D2D5FBE5}" dt="2024-11-22T00:15:57.621" v="206"/>
          <ac:spMkLst>
            <pc:docMk/>
            <pc:sldMk cId="3320042330" sldId="273"/>
            <ac:spMk id="2" creationId="{E220618A-4057-2DEF-78FA-94B0BD94EE37}"/>
          </ac:spMkLst>
        </pc:spChg>
        <pc:spChg chg="mod">
          <ac:chgData name="Haniyeh Tehrani (2324527)" userId="S::2324527@student.uwtsd.ac.uk::f657fa31-05f3-4524-a80b-ebdd78b9bd0b" providerId="AD" clId="Web-{1B96676C-5361-C18B-00AC-29F5D2D5FBE5}" dt="2024-11-22T00:27:46.999" v="292" actId="14100"/>
          <ac:spMkLst>
            <pc:docMk/>
            <pc:sldMk cId="3320042330" sldId="273"/>
            <ac:spMk id="3" creationId="{D997D572-7D73-069D-010A-CC7B1B3B8D30}"/>
          </ac:spMkLst>
        </pc:spChg>
        <pc:spChg chg="add del mod">
          <ac:chgData name="Haniyeh Tehrani (2324527)" userId="S::2324527@student.uwtsd.ac.uk::f657fa31-05f3-4524-a80b-ebdd78b9bd0b" providerId="AD" clId="Web-{1B96676C-5361-C18B-00AC-29F5D2D5FBE5}" dt="2024-11-22T00:22:49.462" v="266"/>
          <ac:spMkLst>
            <pc:docMk/>
            <pc:sldMk cId="3320042330" sldId="273"/>
            <ac:spMk id="5" creationId="{2EA7C6DE-8800-A552-E4EA-9A8498AEB356}"/>
          </ac:spMkLst>
        </pc:spChg>
        <pc:spChg chg="add del mod">
          <ac:chgData name="Haniyeh Tehrani (2324527)" userId="S::2324527@student.uwtsd.ac.uk::f657fa31-05f3-4524-a80b-ebdd78b9bd0b" providerId="AD" clId="Web-{1B96676C-5361-C18B-00AC-29F5D2D5FBE5}" dt="2024-11-22T00:24:20.488" v="273"/>
          <ac:spMkLst>
            <pc:docMk/>
            <pc:sldMk cId="3320042330" sldId="273"/>
            <ac:spMk id="8" creationId="{E8A975C7-266B-F8F6-49D6-1E14E363F6F6}"/>
          </ac:spMkLst>
        </pc:spChg>
        <pc:spChg chg="add del mod ord">
          <ac:chgData name="Haniyeh Tehrani (2324527)" userId="S::2324527@student.uwtsd.ac.uk::f657fa31-05f3-4524-a80b-ebdd78b9bd0b" providerId="AD" clId="Web-{1B96676C-5361-C18B-00AC-29F5D2D5FBE5}" dt="2024-11-22T00:27:00.027" v="285"/>
          <ac:spMkLst>
            <pc:docMk/>
            <pc:sldMk cId="3320042330" sldId="273"/>
            <ac:spMk id="11" creationId="{B091F3ED-688B-0525-627D-6950EDFF11D3}"/>
          </ac:spMkLst>
        </pc:spChg>
        <pc:spChg chg="add">
          <ac:chgData name="Haniyeh Tehrani (2324527)" userId="S::2324527@student.uwtsd.ac.uk::f657fa31-05f3-4524-a80b-ebdd78b9bd0b" providerId="AD" clId="Web-{1B96676C-5361-C18B-00AC-29F5D2D5FBE5}" dt="2024-11-22T00:26:32.651" v="279"/>
          <ac:spMkLst>
            <pc:docMk/>
            <pc:sldMk cId="3320042330" sldId="273"/>
            <ac:spMk id="16" creationId="{7FF47CB7-972F-479F-A36D-9E72D26EC8DA}"/>
          </ac:spMkLst>
        </pc:spChg>
        <pc:spChg chg="add">
          <ac:chgData name="Haniyeh Tehrani (2324527)" userId="S::2324527@student.uwtsd.ac.uk::f657fa31-05f3-4524-a80b-ebdd78b9bd0b" providerId="AD" clId="Web-{1B96676C-5361-C18B-00AC-29F5D2D5FBE5}" dt="2024-11-22T00:26:32.651" v="279"/>
          <ac:spMkLst>
            <pc:docMk/>
            <pc:sldMk cId="3320042330" sldId="273"/>
            <ac:spMk id="18" creationId="{0D153B68-5844-490D-8E67-F616D6D721CA}"/>
          </ac:spMkLst>
        </pc:spChg>
        <pc:spChg chg="add">
          <ac:chgData name="Haniyeh Tehrani (2324527)" userId="S::2324527@student.uwtsd.ac.uk::f657fa31-05f3-4524-a80b-ebdd78b9bd0b" providerId="AD" clId="Web-{1B96676C-5361-C18B-00AC-29F5D2D5FBE5}" dt="2024-11-22T00:26:32.651" v="279"/>
          <ac:spMkLst>
            <pc:docMk/>
            <pc:sldMk cId="3320042330" sldId="273"/>
            <ac:spMk id="20" creationId="{9A0D773F-7A7D-4DBB-9DEA-86BB8B8F4BC8}"/>
          </ac:spMkLst>
        </pc:spChg>
        <pc:picChg chg="add del mod">
          <ac:chgData name="Haniyeh Tehrani (2324527)" userId="S::2324527@student.uwtsd.ac.uk::f657fa31-05f3-4524-a80b-ebdd78b9bd0b" providerId="AD" clId="Web-{1B96676C-5361-C18B-00AC-29F5D2D5FBE5}" dt="2024-11-22T00:22:42.349" v="264"/>
          <ac:picMkLst>
            <pc:docMk/>
            <pc:sldMk cId="3320042330" sldId="273"/>
            <ac:picMk id="4" creationId="{E6BA8572-D5D9-8886-C815-596C18C1A91D}"/>
          </ac:picMkLst>
        </pc:picChg>
        <pc:picChg chg="add del mod">
          <ac:chgData name="Haniyeh Tehrani (2324527)" userId="S::2324527@student.uwtsd.ac.uk::f657fa31-05f3-4524-a80b-ebdd78b9bd0b" providerId="AD" clId="Web-{1B96676C-5361-C18B-00AC-29F5D2D5FBE5}" dt="2024-11-22T00:23:53.347" v="272"/>
          <ac:picMkLst>
            <pc:docMk/>
            <pc:sldMk cId="3320042330" sldId="273"/>
            <ac:picMk id="7" creationId="{0A82CFF2-AE20-1CB3-7B57-1A7EA144E5CC}"/>
          </ac:picMkLst>
        </pc:picChg>
        <pc:picChg chg="add mod">
          <ac:chgData name="Haniyeh Tehrani (2324527)" userId="S::2324527@student.uwtsd.ac.uk::f657fa31-05f3-4524-a80b-ebdd78b9bd0b" providerId="AD" clId="Web-{1B96676C-5361-C18B-00AC-29F5D2D5FBE5}" dt="2024-11-22T00:26:32.651" v="279"/>
          <ac:picMkLst>
            <pc:docMk/>
            <pc:sldMk cId="3320042330" sldId="273"/>
            <ac:picMk id="10" creationId="{87EBADA1-03AB-6AB5-B0EF-0EC5AC0C6883}"/>
          </ac:picMkLst>
        </pc:picChg>
      </pc:sldChg>
      <pc:sldChg chg="addSp modSp new mod setBg">
        <pc:chgData name="Haniyeh Tehrani (2324527)" userId="S::2324527@student.uwtsd.ac.uk::f657fa31-05f3-4524-a80b-ebdd78b9bd0b" providerId="AD" clId="Web-{1B96676C-5361-C18B-00AC-29F5D2D5FBE5}" dt="2024-11-22T00:09:42.564" v="200" actId="14100"/>
        <pc:sldMkLst>
          <pc:docMk/>
          <pc:sldMk cId="691422495" sldId="274"/>
        </pc:sldMkLst>
        <pc:spChg chg="mod">
          <ac:chgData name="Haniyeh Tehrani (2324527)" userId="S::2324527@student.uwtsd.ac.uk::f657fa31-05f3-4524-a80b-ebdd78b9bd0b" providerId="AD" clId="Web-{1B96676C-5361-C18B-00AC-29F5D2D5FBE5}" dt="2024-11-22T00:09:25.298" v="196"/>
          <ac:spMkLst>
            <pc:docMk/>
            <pc:sldMk cId="691422495" sldId="274"/>
            <ac:spMk id="2" creationId="{6A0BEF7F-8780-4B49-FDE2-9E993E98CC0B}"/>
          </ac:spMkLst>
        </pc:spChg>
        <pc:spChg chg="mod">
          <ac:chgData name="Haniyeh Tehrani (2324527)" userId="S::2324527@student.uwtsd.ac.uk::f657fa31-05f3-4524-a80b-ebdd78b9bd0b" providerId="AD" clId="Web-{1B96676C-5361-C18B-00AC-29F5D2D5FBE5}" dt="2024-11-22T00:09:42.564" v="200" actId="14100"/>
          <ac:spMkLst>
            <pc:docMk/>
            <pc:sldMk cId="691422495" sldId="274"/>
            <ac:spMk id="3" creationId="{B265E9B0-F2F8-55FD-9D44-8F0D051CF9FE}"/>
          </ac:spMkLst>
        </pc:spChg>
        <pc:spChg chg="add">
          <ac:chgData name="Haniyeh Tehrani (2324527)" userId="S::2324527@student.uwtsd.ac.uk::f657fa31-05f3-4524-a80b-ebdd78b9bd0b" providerId="AD" clId="Web-{1B96676C-5361-C18B-00AC-29F5D2D5FBE5}" dt="2024-11-22T00:09:25.298" v="196"/>
          <ac:spMkLst>
            <pc:docMk/>
            <pc:sldMk cId="691422495" sldId="274"/>
            <ac:spMk id="8" creationId="{CB299CAB-C506-454B-90FC-4065728297D3}"/>
          </ac:spMkLst>
        </pc:spChg>
        <pc:spChg chg="add">
          <ac:chgData name="Haniyeh Tehrani (2324527)" userId="S::2324527@student.uwtsd.ac.uk::f657fa31-05f3-4524-a80b-ebdd78b9bd0b" providerId="AD" clId="Web-{1B96676C-5361-C18B-00AC-29F5D2D5FBE5}" dt="2024-11-22T00:09:25.298" v="196"/>
          <ac:spMkLst>
            <pc:docMk/>
            <pc:sldMk cId="691422495" sldId="274"/>
            <ac:spMk id="10" creationId="{C8D99311-F254-40F1-8AB5-EE3E7B9B6872}"/>
          </ac:spMkLst>
        </pc:spChg>
        <pc:spChg chg="add">
          <ac:chgData name="Haniyeh Tehrani (2324527)" userId="S::2324527@student.uwtsd.ac.uk::f657fa31-05f3-4524-a80b-ebdd78b9bd0b" providerId="AD" clId="Web-{1B96676C-5361-C18B-00AC-29F5D2D5FBE5}" dt="2024-11-22T00:09:25.298" v="196"/>
          <ac:spMkLst>
            <pc:docMk/>
            <pc:sldMk cId="691422495" sldId="274"/>
            <ac:spMk id="12" creationId="{7D89E3CB-00ED-4691-9F0F-F23EA3564705}"/>
          </ac:spMkLst>
        </pc:spChg>
      </pc:sldChg>
      <pc:sldChg chg="modSp new">
        <pc:chgData name="Haniyeh Tehrani (2324527)" userId="S::2324527@student.uwtsd.ac.uk::f657fa31-05f3-4524-a80b-ebdd78b9bd0b" providerId="AD" clId="Web-{1B96676C-5361-C18B-00AC-29F5D2D5FBE5}" dt="2024-11-22T00:41:30.319" v="373" actId="20577"/>
        <pc:sldMkLst>
          <pc:docMk/>
          <pc:sldMk cId="1121801562" sldId="275"/>
        </pc:sldMkLst>
        <pc:spChg chg="mod">
          <ac:chgData name="Haniyeh Tehrani (2324527)" userId="S::2324527@student.uwtsd.ac.uk::f657fa31-05f3-4524-a80b-ebdd78b9bd0b" providerId="AD" clId="Web-{1B96676C-5361-C18B-00AC-29F5D2D5FBE5}" dt="2024-11-22T00:38:01.557" v="350" actId="20577"/>
          <ac:spMkLst>
            <pc:docMk/>
            <pc:sldMk cId="1121801562" sldId="275"/>
            <ac:spMk id="2" creationId="{D3EC1C72-D077-7130-B2EA-9E5C2B5C4BC9}"/>
          </ac:spMkLst>
        </pc:spChg>
        <pc:spChg chg="mod">
          <ac:chgData name="Haniyeh Tehrani (2324527)" userId="S::2324527@student.uwtsd.ac.uk::f657fa31-05f3-4524-a80b-ebdd78b9bd0b" providerId="AD" clId="Web-{1B96676C-5361-C18B-00AC-29F5D2D5FBE5}" dt="2024-11-22T00:41:30.319" v="373" actId="20577"/>
          <ac:spMkLst>
            <pc:docMk/>
            <pc:sldMk cId="1121801562" sldId="275"/>
            <ac:spMk id="3" creationId="{9922C6A6-1DE8-E768-5514-DA636162B26C}"/>
          </ac:spMkLst>
        </pc:spChg>
      </pc:sldChg>
      <pc:sldChg chg="addSp delSp modSp new mod setBg">
        <pc:chgData name="Haniyeh Tehrani (2324527)" userId="S::2324527@student.uwtsd.ac.uk::f657fa31-05f3-4524-a80b-ebdd78b9bd0b" providerId="AD" clId="Web-{1B96676C-5361-C18B-00AC-29F5D2D5FBE5}" dt="2024-11-22T00:53:59.797" v="518"/>
        <pc:sldMkLst>
          <pc:docMk/>
          <pc:sldMk cId="1125857065" sldId="276"/>
        </pc:sldMkLst>
        <pc:spChg chg="del mod">
          <ac:chgData name="Haniyeh Tehrani (2324527)" userId="S::2324527@student.uwtsd.ac.uk::f657fa31-05f3-4524-a80b-ebdd78b9bd0b" providerId="AD" clId="Web-{1B96676C-5361-C18B-00AC-29F5D2D5FBE5}" dt="2024-11-22T00:48:51.102" v="421"/>
          <ac:spMkLst>
            <pc:docMk/>
            <pc:sldMk cId="1125857065" sldId="276"/>
            <ac:spMk id="2" creationId="{5F6486BF-7B18-E739-2F74-19090153E59B}"/>
          </ac:spMkLst>
        </pc:spChg>
        <pc:spChg chg="mod">
          <ac:chgData name="Haniyeh Tehrani (2324527)" userId="S::2324527@student.uwtsd.ac.uk::f657fa31-05f3-4524-a80b-ebdd78b9bd0b" providerId="AD" clId="Web-{1B96676C-5361-C18B-00AC-29F5D2D5FBE5}" dt="2024-11-22T00:53:39.156" v="514" actId="20577"/>
          <ac:spMkLst>
            <pc:docMk/>
            <pc:sldMk cId="1125857065" sldId="276"/>
            <ac:spMk id="3" creationId="{BF482CA9-60B0-CD2D-9070-B4857F93612E}"/>
          </ac:spMkLst>
        </pc:spChg>
        <pc:picChg chg="add mod">
          <ac:chgData name="Haniyeh Tehrani (2324527)" userId="S::2324527@student.uwtsd.ac.uk::f657fa31-05f3-4524-a80b-ebdd78b9bd0b" providerId="AD" clId="Web-{1B96676C-5361-C18B-00AC-29F5D2D5FBE5}" dt="2024-11-22T00:53:52.703" v="517" actId="14100"/>
          <ac:picMkLst>
            <pc:docMk/>
            <pc:sldMk cId="1125857065" sldId="276"/>
            <ac:picMk id="4" creationId="{D38D73E7-7182-F6A5-75EA-F85D1EB080E6}"/>
          </ac:picMkLst>
        </pc:picChg>
      </pc:sldChg>
      <pc:sldChg chg="addSp delSp modSp new del mod setBg">
        <pc:chgData name="Haniyeh Tehrani (2324527)" userId="S::2324527@student.uwtsd.ac.uk::f657fa31-05f3-4524-a80b-ebdd78b9bd0b" providerId="AD" clId="Web-{1B96676C-5361-C18B-00AC-29F5D2D5FBE5}" dt="2024-11-22T00:47:19.552" v="411"/>
        <pc:sldMkLst>
          <pc:docMk/>
          <pc:sldMk cId="2935568947" sldId="276"/>
        </pc:sldMkLst>
        <pc:spChg chg="del mod">
          <ac:chgData name="Haniyeh Tehrani (2324527)" userId="S::2324527@student.uwtsd.ac.uk::f657fa31-05f3-4524-a80b-ebdd78b9bd0b" providerId="AD" clId="Web-{1B96676C-5361-C18B-00AC-29F5D2D5FBE5}" dt="2024-11-22T00:44:34.808" v="386"/>
          <ac:spMkLst>
            <pc:docMk/>
            <pc:sldMk cId="2935568947" sldId="276"/>
            <ac:spMk id="2" creationId="{83E283D5-6C94-F82D-A2ED-2593AFCB55E4}"/>
          </ac:spMkLst>
        </pc:spChg>
        <pc:spChg chg="mod ord">
          <ac:chgData name="Haniyeh Tehrani (2324527)" userId="S::2324527@student.uwtsd.ac.uk::f657fa31-05f3-4524-a80b-ebdd78b9bd0b" providerId="AD" clId="Web-{1B96676C-5361-C18B-00AC-29F5D2D5FBE5}" dt="2024-11-22T00:45:42.357" v="397"/>
          <ac:spMkLst>
            <pc:docMk/>
            <pc:sldMk cId="2935568947" sldId="276"/>
            <ac:spMk id="3" creationId="{4A884E66-27E8-0F3C-55BE-990A75E18CD6}"/>
          </ac:spMkLst>
        </pc:spChg>
        <pc:spChg chg="add del">
          <ac:chgData name="Haniyeh Tehrani (2324527)" userId="S::2324527@student.uwtsd.ac.uk::f657fa31-05f3-4524-a80b-ebdd78b9bd0b" providerId="AD" clId="Web-{1B96676C-5361-C18B-00AC-29F5D2D5FBE5}" dt="2024-11-22T00:45:42.357" v="397"/>
          <ac:spMkLst>
            <pc:docMk/>
            <pc:sldMk cId="2935568947" sldId="276"/>
            <ac:spMk id="9" creationId="{0D7B6173-1D58-48E2-83CF-37350F315F75}"/>
          </ac:spMkLst>
        </pc:spChg>
        <pc:spChg chg="add del">
          <ac:chgData name="Haniyeh Tehrani (2324527)" userId="S::2324527@student.uwtsd.ac.uk::f657fa31-05f3-4524-a80b-ebdd78b9bd0b" providerId="AD" clId="Web-{1B96676C-5361-C18B-00AC-29F5D2D5FBE5}" dt="2024-11-22T00:45:42.357" v="397"/>
          <ac:spMkLst>
            <pc:docMk/>
            <pc:sldMk cId="2935568947" sldId="276"/>
            <ac:spMk id="11" creationId="{02EBFA83-D4DB-4CA0-B229-9E44634D7FE9}"/>
          </ac:spMkLst>
        </pc:spChg>
        <pc:spChg chg="add del">
          <ac:chgData name="Haniyeh Tehrani (2324527)" userId="S::2324527@student.uwtsd.ac.uk::f657fa31-05f3-4524-a80b-ebdd78b9bd0b" providerId="AD" clId="Web-{1B96676C-5361-C18B-00AC-29F5D2D5FBE5}" dt="2024-11-22T00:45:30.247" v="394"/>
          <ac:spMkLst>
            <pc:docMk/>
            <pc:sldMk cId="2935568947" sldId="276"/>
            <ac:spMk id="15" creationId="{21BDEC81-16A7-4451-B893-C15000083B77}"/>
          </ac:spMkLst>
        </pc:spChg>
        <pc:spChg chg="add del">
          <ac:chgData name="Haniyeh Tehrani (2324527)" userId="S::2324527@student.uwtsd.ac.uk::f657fa31-05f3-4524-a80b-ebdd78b9bd0b" providerId="AD" clId="Web-{1B96676C-5361-C18B-00AC-29F5D2D5FBE5}" dt="2024-11-22T00:45:42.357" v="397"/>
          <ac:spMkLst>
            <pc:docMk/>
            <pc:sldMk cId="2935568947" sldId="276"/>
            <ac:spMk id="17" creationId="{26A515A1-4D80-430E-BE0A-71A290516A82}"/>
          </ac:spMkLst>
        </pc:spChg>
        <pc:spChg chg="add del">
          <ac:chgData name="Haniyeh Tehrani (2324527)" userId="S::2324527@student.uwtsd.ac.uk::f657fa31-05f3-4524-a80b-ebdd78b9bd0b" providerId="AD" clId="Web-{1B96676C-5361-C18B-00AC-29F5D2D5FBE5}" dt="2024-11-22T00:45:42.341" v="396"/>
          <ac:spMkLst>
            <pc:docMk/>
            <pc:sldMk cId="2935568947" sldId="276"/>
            <ac:spMk id="22" creationId="{7B831B6F-405A-4B47-B9BB-5CA88F285844}"/>
          </ac:spMkLst>
        </pc:spChg>
        <pc:spChg chg="add del">
          <ac:chgData name="Haniyeh Tehrani (2324527)" userId="S::2324527@student.uwtsd.ac.uk::f657fa31-05f3-4524-a80b-ebdd78b9bd0b" providerId="AD" clId="Web-{1B96676C-5361-C18B-00AC-29F5D2D5FBE5}" dt="2024-11-22T00:45:42.341" v="396"/>
          <ac:spMkLst>
            <pc:docMk/>
            <pc:sldMk cId="2935568947" sldId="276"/>
            <ac:spMk id="24" creationId="{953EE71A-6488-4203-A7C4-77102FD0DCCA}"/>
          </ac:spMkLst>
        </pc:spChg>
        <pc:spChg chg="add">
          <ac:chgData name="Haniyeh Tehrani (2324527)" userId="S::2324527@student.uwtsd.ac.uk::f657fa31-05f3-4524-a80b-ebdd78b9bd0b" providerId="AD" clId="Web-{1B96676C-5361-C18B-00AC-29F5D2D5FBE5}" dt="2024-11-22T00:45:42.357" v="397"/>
          <ac:spMkLst>
            <pc:docMk/>
            <pc:sldMk cId="2935568947" sldId="276"/>
            <ac:spMk id="26" creationId="{1A95671B-3CC6-4792-9114-B74FAEA224E6}"/>
          </ac:spMkLst>
        </pc:spChg>
        <pc:picChg chg="add mod ord">
          <ac:chgData name="Haniyeh Tehrani (2324527)" userId="S::2324527@student.uwtsd.ac.uk::f657fa31-05f3-4524-a80b-ebdd78b9bd0b" providerId="AD" clId="Web-{1B96676C-5361-C18B-00AC-29F5D2D5FBE5}" dt="2024-11-22T00:47:13.911" v="410" actId="1076"/>
          <ac:picMkLst>
            <pc:docMk/>
            <pc:sldMk cId="2935568947" sldId="276"/>
            <ac:picMk id="4" creationId="{DDEF2BF8-9A52-1E96-A35D-5D4309911E97}"/>
          </ac:picMkLst>
        </pc:picChg>
        <pc:picChg chg="add del">
          <ac:chgData name="Haniyeh Tehrani (2324527)" userId="S::2324527@student.uwtsd.ac.uk::f657fa31-05f3-4524-a80b-ebdd78b9bd0b" providerId="AD" clId="Web-{1B96676C-5361-C18B-00AC-29F5D2D5FBE5}" dt="2024-11-22T00:45:42.357" v="397"/>
          <ac:picMkLst>
            <pc:docMk/>
            <pc:sldMk cId="2935568947" sldId="276"/>
            <ac:picMk id="13" creationId="{B0DAC8FB-A162-44E3-A606-C855A03A5B09}"/>
          </ac:picMkLst>
        </pc:picChg>
      </pc:sldChg>
      <pc:sldChg chg="modSp new">
        <pc:chgData name="Haniyeh Tehrani (2324527)" userId="S::2324527@student.uwtsd.ac.uk::f657fa31-05f3-4524-a80b-ebdd78b9bd0b" providerId="AD" clId="Web-{1B96676C-5361-C18B-00AC-29F5D2D5FBE5}" dt="2024-11-22T00:56:50.692" v="520" actId="20577"/>
        <pc:sldMkLst>
          <pc:docMk/>
          <pc:sldMk cId="3398618389" sldId="277"/>
        </pc:sldMkLst>
        <pc:spChg chg="mod">
          <ac:chgData name="Haniyeh Tehrani (2324527)" userId="S::2324527@student.uwtsd.ac.uk::f657fa31-05f3-4524-a80b-ebdd78b9bd0b" providerId="AD" clId="Web-{1B96676C-5361-C18B-00AC-29F5D2D5FBE5}" dt="2024-11-22T00:56:50.692" v="520" actId="20577"/>
          <ac:spMkLst>
            <pc:docMk/>
            <pc:sldMk cId="3398618389" sldId="277"/>
            <ac:spMk id="2" creationId="{ADBB4D14-60D9-E794-E9A8-CE37D36B9EBE}"/>
          </ac:spMkLst>
        </pc:spChg>
      </pc:sldChg>
    </pc:docChg>
  </pc:docChgLst>
  <pc:docChgLst>
    <pc:chgData name="Haniyeh Tehrani (2324527)" userId="S::2324527@student.uwtsd.ac.uk::f657fa31-05f3-4524-a80b-ebdd78b9bd0b" providerId="AD" clId="Web-{96DD62AA-58B2-D6F9-3800-58FA7475A754}"/>
    <pc:docChg chg="addSld delSld modSld sldOrd">
      <pc:chgData name="Haniyeh Tehrani (2324527)" userId="S::2324527@student.uwtsd.ac.uk::f657fa31-05f3-4524-a80b-ebdd78b9bd0b" providerId="AD" clId="Web-{96DD62AA-58B2-D6F9-3800-58FA7475A754}" dt="2024-11-28T02:18:40.693" v="178"/>
      <pc:docMkLst>
        <pc:docMk/>
      </pc:docMkLst>
      <pc:sldChg chg="addSp delSp modSp mod setBg modClrScheme delDesignElem chgLayout">
        <pc:chgData name="Haniyeh Tehrani (2324527)" userId="S::2324527@student.uwtsd.ac.uk::f657fa31-05f3-4524-a80b-ebdd78b9bd0b" providerId="AD" clId="Web-{96DD62AA-58B2-D6F9-3800-58FA7475A754}" dt="2024-11-28T02:14:10.775" v="137" actId="20577"/>
        <pc:sldMkLst>
          <pc:docMk/>
          <pc:sldMk cId="3132620484" sldId="260"/>
        </pc:sldMkLst>
        <pc:spChg chg="add mod">
          <ac:chgData name="Haniyeh Tehrani (2324527)" userId="S::2324527@student.uwtsd.ac.uk::f657fa31-05f3-4524-a80b-ebdd78b9bd0b" providerId="AD" clId="Web-{96DD62AA-58B2-D6F9-3800-58FA7475A754}" dt="2024-11-28T02:14:03.587" v="136" actId="20577"/>
          <ac:spMkLst>
            <pc:docMk/>
            <pc:sldMk cId="3132620484" sldId="260"/>
            <ac:spMk id="2" creationId="{07E49746-4C3D-E4FB-B503-D36277C1B9F6}"/>
          </ac:spMkLst>
        </pc:spChg>
        <pc:spChg chg="mod ord">
          <ac:chgData name="Haniyeh Tehrani (2324527)" userId="S::2324527@student.uwtsd.ac.uk::f657fa31-05f3-4524-a80b-ebdd78b9bd0b" providerId="AD" clId="Web-{96DD62AA-58B2-D6F9-3800-58FA7475A754}" dt="2024-11-28T02:06:20.614" v="94" actId="14100"/>
          <ac:spMkLst>
            <pc:docMk/>
            <pc:sldMk cId="3132620484" sldId="260"/>
            <ac:spMk id="3" creationId="{79D79A6C-F2D7-725C-423E-B64D3447F78D}"/>
          </ac:spMkLst>
        </pc:spChg>
        <pc:spChg chg="add del mod ord">
          <ac:chgData name="Haniyeh Tehrani (2324527)" userId="S::2324527@student.uwtsd.ac.uk::f657fa31-05f3-4524-a80b-ebdd78b9bd0b" providerId="AD" clId="Web-{96DD62AA-58B2-D6F9-3800-58FA7475A754}" dt="2024-11-28T02:05:22.548" v="83"/>
          <ac:spMkLst>
            <pc:docMk/>
            <pc:sldMk cId="3132620484" sldId="260"/>
            <ac:spMk id="5" creationId="{9A522E30-A4D1-CF1F-6A2A-347E238FE344}"/>
          </ac:spMkLst>
        </pc:spChg>
        <pc:spChg chg="add del mod ord">
          <ac:chgData name="Haniyeh Tehrani (2324527)" userId="S::2324527@student.uwtsd.ac.uk::f657fa31-05f3-4524-a80b-ebdd78b9bd0b" providerId="AD" clId="Web-{96DD62AA-58B2-D6F9-3800-58FA7475A754}" dt="2024-11-28T02:06:21.754" v="95"/>
          <ac:spMkLst>
            <pc:docMk/>
            <pc:sldMk cId="3132620484" sldId="260"/>
            <ac:spMk id="6" creationId="{B847EEB9-E548-0CC1-4FE4-503720C5AFB3}"/>
          </ac:spMkLst>
        </pc:spChg>
        <pc:spChg chg="add mod">
          <ac:chgData name="Haniyeh Tehrani (2324527)" userId="S::2324527@student.uwtsd.ac.uk::f657fa31-05f3-4524-a80b-ebdd78b9bd0b" providerId="AD" clId="Web-{96DD62AA-58B2-D6F9-3800-58FA7475A754}" dt="2024-11-28T02:05:31.564" v="86" actId="1076"/>
          <ac:spMkLst>
            <pc:docMk/>
            <pc:sldMk cId="3132620484" sldId="260"/>
            <ac:spMk id="7" creationId="{659917D8-D585-E059-4004-FD83AFB35B99}"/>
          </ac:spMkLst>
        </pc:spChg>
        <pc:spChg chg="add mod">
          <ac:chgData name="Haniyeh Tehrani (2324527)" userId="S::2324527@student.uwtsd.ac.uk::f657fa31-05f3-4524-a80b-ebdd78b9bd0b" providerId="AD" clId="Web-{96DD62AA-58B2-D6F9-3800-58FA7475A754}" dt="2024-11-28T02:14:10.775" v="137" actId="20577"/>
          <ac:spMkLst>
            <pc:docMk/>
            <pc:sldMk cId="3132620484" sldId="260"/>
            <ac:spMk id="8" creationId="{7B34B5C4-92F0-F316-362F-1416760C9AA7}"/>
          </ac:spMkLst>
        </pc:spChg>
        <pc:spChg chg="del">
          <ac:chgData name="Haniyeh Tehrani (2324527)" userId="S::2324527@student.uwtsd.ac.uk::f657fa31-05f3-4524-a80b-ebdd78b9bd0b" providerId="AD" clId="Web-{96DD62AA-58B2-D6F9-3800-58FA7475A754}" dt="2024-11-28T02:03:29.934" v="67"/>
          <ac:spMkLst>
            <pc:docMk/>
            <pc:sldMk cId="3132620484" sldId="260"/>
            <ac:spMk id="30" creationId="{5AA03EDC-7067-4DFF-B672-541D016AAAB8}"/>
          </ac:spMkLst>
        </pc:spChg>
        <pc:spChg chg="del">
          <ac:chgData name="Haniyeh Tehrani (2324527)" userId="S::2324527@student.uwtsd.ac.uk::f657fa31-05f3-4524-a80b-ebdd78b9bd0b" providerId="AD" clId="Web-{96DD62AA-58B2-D6F9-3800-58FA7475A754}" dt="2024-11-28T02:03:29.934" v="67"/>
          <ac:spMkLst>
            <pc:docMk/>
            <pc:sldMk cId="3132620484" sldId="260"/>
            <ac:spMk id="32" creationId="{0EBF3E39-B0BE-496A-8604-9007470FFA3A}"/>
          </ac:spMkLst>
        </pc:spChg>
        <pc:picChg chg="del mod">
          <ac:chgData name="Haniyeh Tehrani (2324527)" userId="S::2324527@student.uwtsd.ac.uk::f657fa31-05f3-4524-a80b-ebdd78b9bd0b" providerId="AD" clId="Web-{96DD62AA-58B2-D6F9-3800-58FA7475A754}" dt="2024-11-28T02:02:32.416" v="60"/>
          <ac:picMkLst>
            <pc:docMk/>
            <pc:sldMk cId="3132620484" sldId="260"/>
            <ac:picMk id="4" creationId="{C4826019-D78E-27BB-1C41-81E7C312D0E7}"/>
          </ac:picMkLst>
        </pc:picChg>
        <pc:picChg chg="add mod">
          <ac:chgData name="Haniyeh Tehrani (2324527)" userId="S::2324527@student.uwtsd.ac.uk::f657fa31-05f3-4524-a80b-ebdd78b9bd0b" providerId="AD" clId="Web-{96DD62AA-58B2-D6F9-3800-58FA7475A754}" dt="2024-11-28T02:11:57.425" v="118" actId="1076"/>
          <ac:picMkLst>
            <pc:docMk/>
            <pc:sldMk cId="3132620484" sldId="260"/>
            <ac:picMk id="9" creationId="{61574C73-C539-69F9-4CC1-6272789FAD6A}"/>
          </ac:picMkLst>
        </pc:picChg>
      </pc:sldChg>
      <pc:sldChg chg="addSp modSp mod setBg">
        <pc:chgData name="Haniyeh Tehrani (2324527)" userId="S::2324527@student.uwtsd.ac.uk::f657fa31-05f3-4524-a80b-ebdd78b9bd0b" providerId="AD" clId="Web-{96DD62AA-58B2-D6F9-3800-58FA7475A754}" dt="2024-11-28T01:24:42.435" v="12"/>
        <pc:sldMkLst>
          <pc:docMk/>
          <pc:sldMk cId="691422495" sldId="274"/>
        </pc:sldMkLst>
        <pc:picChg chg="add mod">
          <ac:chgData name="Haniyeh Tehrani (2324527)" userId="S::2324527@student.uwtsd.ac.uk::f657fa31-05f3-4524-a80b-ebdd78b9bd0b" providerId="AD" clId="Web-{96DD62AA-58B2-D6F9-3800-58FA7475A754}" dt="2024-11-28T01:24:16.730" v="9" actId="1076"/>
          <ac:picMkLst>
            <pc:docMk/>
            <pc:sldMk cId="691422495" sldId="274"/>
            <ac:picMk id="4" creationId="{4AE631C4-0059-F6CA-F2C4-7766C6237829}"/>
          </ac:picMkLst>
        </pc:picChg>
      </pc:sldChg>
      <pc:sldChg chg="modSp">
        <pc:chgData name="Haniyeh Tehrani (2324527)" userId="S::2324527@student.uwtsd.ac.uk::f657fa31-05f3-4524-a80b-ebdd78b9bd0b" providerId="AD" clId="Web-{96DD62AA-58B2-D6F9-3800-58FA7475A754}" dt="2024-11-28T01:43:34.163" v="49" actId="1076"/>
        <pc:sldMkLst>
          <pc:docMk/>
          <pc:sldMk cId="546964442" sldId="280"/>
        </pc:sldMkLst>
        <pc:spChg chg="mod">
          <ac:chgData name="Haniyeh Tehrani (2324527)" userId="S::2324527@student.uwtsd.ac.uk::f657fa31-05f3-4524-a80b-ebdd78b9bd0b" providerId="AD" clId="Web-{96DD62AA-58B2-D6F9-3800-58FA7475A754}" dt="2024-11-28T01:43:25.881" v="48" actId="20577"/>
          <ac:spMkLst>
            <pc:docMk/>
            <pc:sldMk cId="546964442" sldId="280"/>
            <ac:spMk id="4" creationId="{44C2D54A-9FA4-73C7-2B32-987F66C43AA5}"/>
          </ac:spMkLst>
        </pc:spChg>
        <pc:spChg chg="mod">
          <ac:chgData name="Haniyeh Tehrani (2324527)" userId="S::2324527@student.uwtsd.ac.uk::f657fa31-05f3-4524-a80b-ebdd78b9bd0b" providerId="AD" clId="Web-{96DD62AA-58B2-D6F9-3800-58FA7475A754}" dt="2024-11-28T01:42:14.253" v="36" actId="1076"/>
          <ac:spMkLst>
            <pc:docMk/>
            <pc:sldMk cId="546964442" sldId="280"/>
            <ac:spMk id="8" creationId="{5CD19F90-C79B-B8F9-16C7-6F5911EEF432}"/>
          </ac:spMkLst>
        </pc:spChg>
        <pc:picChg chg="mod">
          <ac:chgData name="Haniyeh Tehrani (2324527)" userId="S::2324527@student.uwtsd.ac.uk::f657fa31-05f3-4524-a80b-ebdd78b9bd0b" providerId="AD" clId="Web-{96DD62AA-58B2-D6F9-3800-58FA7475A754}" dt="2024-11-28T01:43:34.163" v="49" actId="1076"/>
          <ac:picMkLst>
            <pc:docMk/>
            <pc:sldMk cId="546964442" sldId="280"/>
            <ac:picMk id="6" creationId="{15C04E48-5F8A-DE83-B04F-3A67C3EBE076}"/>
          </ac:picMkLst>
        </pc:picChg>
      </pc:sldChg>
      <pc:sldChg chg="delSp modSp del">
        <pc:chgData name="Haniyeh Tehrani (2324527)" userId="S::2324527@student.uwtsd.ac.uk::f657fa31-05f3-4524-a80b-ebdd78b9bd0b" providerId="AD" clId="Web-{96DD62AA-58B2-D6F9-3800-58FA7475A754}" dt="2024-11-28T02:16:16.781" v="148"/>
        <pc:sldMkLst>
          <pc:docMk/>
          <pc:sldMk cId="2790621302" sldId="281"/>
        </pc:sldMkLst>
        <pc:spChg chg="mod">
          <ac:chgData name="Haniyeh Tehrani (2324527)" userId="S::2324527@student.uwtsd.ac.uk::f657fa31-05f3-4524-a80b-ebdd78b9bd0b" providerId="AD" clId="Web-{96DD62AA-58B2-D6F9-3800-58FA7475A754}" dt="2024-11-28T02:16:10.452" v="147" actId="20577"/>
          <ac:spMkLst>
            <pc:docMk/>
            <pc:sldMk cId="2790621302" sldId="281"/>
            <ac:spMk id="2" creationId="{24F9B443-6BAE-F90C-A36A-391266279827}"/>
          </ac:spMkLst>
        </pc:spChg>
        <pc:spChg chg="del mod">
          <ac:chgData name="Haniyeh Tehrani (2324527)" userId="S::2324527@student.uwtsd.ac.uk::f657fa31-05f3-4524-a80b-ebdd78b9bd0b" providerId="AD" clId="Web-{96DD62AA-58B2-D6F9-3800-58FA7475A754}" dt="2024-11-28T02:16:06.389" v="146"/>
          <ac:spMkLst>
            <pc:docMk/>
            <pc:sldMk cId="2790621302" sldId="281"/>
            <ac:spMk id="3" creationId="{71B6CB12-3015-ECBC-77B5-A2637CF11E9E}"/>
          </ac:spMkLst>
        </pc:spChg>
        <pc:spChg chg="mod">
          <ac:chgData name="Haniyeh Tehrani (2324527)" userId="S::2324527@student.uwtsd.ac.uk::f657fa31-05f3-4524-a80b-ebdd78b9bd0b" providerId="AD" clId="Web-{96DD62AA-58B2-D6F9-3800-58FA7475A754}" dt="2024-11-28T02:15:54.045" v="141" actId="20577"/>
          <ac:spMkLst>
            <pc:docMk/>
            <pc:sldMk cId="2790621302" sldId="281"/>
            <ac:spMk id="4" creationId="{6E51BBD1-7154-FDCF-76F2-A725988821CE}"/>
          </ac:spMkLst>
        </pc:spChg>
      </pc:sldChg>
      <pc:sldChg chg="addSp modSp ord">
        <pc:chgData name="Haniyeh Tehrani (2324527)" userId="S::2324527@student.uwtsd.ac.uk::f657fa31-05f3-4524-a80b-ebdd78b9bd0b" providerId="AD" clId="Web-{96DD62AA-58B2-D6F9-3800-58FA7475A754}" dt="2024-11-28T02:18:26.318" v="177" actId="14100"/>
        <pc:sldMkLst>
          <pc:docMk/>
          <pc:sldMk cId="1987983735" sldId="282"/>
        </pc:sldMkLst>
        <pc:spChg chg="add mod">
          <ac:chgData name="Haniyeh Tehrani (2324527)" userId="S::2324527@student.uwtsd.ac.uk::f657fa31-05f3-4524-a80b-ebdd78b9bd0b" providerId="AD" clId="Web-{96DD62AA-58B2-D6F9-3800-58FA7475A754}" dt="2024-11-28T02:18:01.832" v="173" actId="20577"/>
          <ac:spMkLst>
            <pc:docMk/>
            <pc:sldMk cId="1987983735" sldId="282"/>
            <ac:spMk id="3" creationId="{C7F65C3F-22C1-E77C-171D-26CBE37EF7CD}"/>
          </ac:spMkLst>
        </pc:spChg>
        <pc:spChg chg="mod">
          <ac:chgData name="Haniyeh Tehrani (2324527)" userId="S::2324527@student.uwtsd.ac.uk::f657fa31-05f3-4524-a80b-ebdd78b9bd0b" providerId="AD" clId="Web-{96DD62AA-58B2-D6F9-3800-58FA7475A754}" dt="2024-11-28T02:18:26.318" v="177" actId="14100"/>
          <ac:spMkLst>
            <pc:docMk/>
            <pc:sldMk cId="1987983735" sldId="282"/>
            <ac:spMk id="5" creationId="{0236D103-5C73-877F-2C61-234AECE5AD00}"/>
          </ac:spMkLst>
        </pc:spChg>
        <pc:picChg chg="mod">
          <ac:chgData name="Haniyeh Tehrani (2324527)" userId="S::2324527@student.uwtsd.ac.uk::f657fa31-05f3-4524-a80b-ebdd78b9bd0b" providerId="AD" clId="Web-{96DD62AA-58B2-D6F9-3800-58FA7475A754}" dt="2024-11-28T02:17:52.332" v="171" actId="1076"/>
          <ac:picMkLst>
            <pc:docMk/>
            <pc:sldMk cId="1987983735" sldId="282"/>
            <ac:picMk id="4" creationId="{6D08E484-DD83-F3A2-D1F7-37AB6ACA33AD}"/>
          </ac:picMkLst>
        </pc:picChg>
      </pc:sldChg>
      <pc:sldChg chg="modSp new del">
        <pc:chgData name="Haniyeh Tehrani (2324527)" userId="S::2324527@student.uwtsd.ac.uk::f657fa31-05f3-4524-a80b-ebdd78b9bd0b" providerId="AD" clId="Web-{96DD62AA-58B2-D6F9-3800-58FA7475A754}" dt="2024-11-28T02:18:40.693" v="178"/>
        <pc:sldMkLst>
          <pc:docMk/>
          <pc:sldMk cId="4011425988" sldId="283"/>
        </pc:sldMkLst>
        <pc:spChg chg="mod">
          <ac:chgData name="Haniyeh Tehrani (2324527)" userId="S::2324527@student.uwtsd.ac.uk::f657fa31-05f3-4524-a80b-ebdd78b9bd0b" providerId="AD" clId="Web-{96DD62AA-58B2-D6F9-3800-58FA7475A754}" dt="2024-11-28T02:16:50.282" v="155" actId="20577"/>
          <ac:spMkLst>
            <pc:docMk/>
            <pc:sldMk cId="4011425988" sldId="283"/>
            <ac:spMk id="3" creationId="{E54530CC-FA31-D4E1-755F-705B5153036D}"/>
          </ac:spMkLst>
        </pc:spChg>
      </pc:sldChg>
    </pc:docChg>
  </pc:docChgLst>
  <pc:docChgLst>
    <pc:chgData name="Haniyeh Tehrani (2324527)" userId="S::2324527@student.uwtsd.ac.uk::f657fa31-05f3-4524-a80b-ebdd78b9bd0b" providerId="AD" clId="Web-{410FD47F-9B9D-CEB1-C062-26C2E831F7CB}"/>
    <pc:docChg chg="addSld delSld">
      <pc:chgData name="Haniyeh Tehrani (2324527)" userId="S::2324527@student.uwtsd.ac.uk::f657fa31-05f3-4524-a80b-ebdd78b9bd0b" providerId="AD" clId="Web-{410FD47F-9B9D-CEB1-C062-26C2E831F7CB}" dt="2024-11-29T21:09:34.733" v="45"/>
      <pc:docMkLst>
        <pc:docMk/>
      </pc:docMkLst>
      <pc:sldChg chg="add del">
        <pc:chgData name="Haniyeh Tehrani (2324527)" userId="S::2324527@student.uwtsd.ac.uk::f657fa31-05f3-4524-a80b-ebdd78b9bd0b" providerId="AD" clId="Web-{410FD47F-9B9D-CEB1-C062-26C2E831F7CB}" dt="2024-11-29T21:09:33.577" v="25"/>
        <pc:sldMkLst>
          <pc:docMk/>
          <pc:sldMk cId="109857222" sldId="256"/>
        </pc:sldMkLst>
      </pc:sldChg>
      <pc:sldChg chg="add del">
        <pc:chgData name="Haniyeh Tehrani (2324527)" userId="S::2324527@student.uwtsd.ac.uk::f657fa31-05f3-4524-a80b-ebdd78b9bd0b" providerId="AD" clId="Web-{410FD47F-9B9D-CEB1-C062-26C2E831F7CB}" dt="2024-11-29T21:09:33.624" v="26"/>
        <pc:sldMkLst>
          <pc:docMk/>
          <pc:sldMk cId="2824621729" sldId="257"/>
        </pc:sldMkLst>
      </pc:sldChg>
      <pc:sldChg chg="add del">
        <pc:chgData name="Haniyeh Tehrani (2324527)" userId="S::2324527@student.uwtsd.ac.uk::f657fa31-05f3-4524-a80b-ebdd78b9bd0b" providerId="AD" clId="Web-{410FD47F-9B9D-CEB1-C062-26C2E831F7CB}" dt="2024-11-29T21:09:33.686" v="27"/>
        <pc:sldMkLst>
          <pc:docMk/>
          <pc:sldMk cId="3130638297" sldId="258"/>
        </pc:sldMkLst>
      </pc:sldChg>
      <pc:sldChg chg="add del">
        <pc:chgData name="Haniyeh Tehrani (2324527)" userId="S::2324527@student.uwtsd.ac.uk::f657fa31-05f3-4524-a80b-ebdd78b9bd0b" providerId="AD" clId="Web-{410FD47F-9B9D-CEB1-C062-26C2E831F7CB}" dt="2024-11-29T21:09:33.796" v="29"/>
        <pc:sldMkLst>
          <pc:docMk/>
          <pc:sldMk cId="1437807239" sldId="259"/>
        </pc:sldMkLst>
      </pc:sldChg>
      <pc:sldChg chg="add del">
        <pc:chgData name="Haniyeh Tehrani (2324527)" userId="S::2324527@student.uwtsd.ac.uk::f657fa31-05f3-4524-a80b-ebdd78b9bd0b" providerId="AD" clId="Web-{410FD47F-9B9D-CEB1-C062-26C2E831F7CB}" dt="2024-11-29T21:09:33.827" v="30"/>
        <pc:sldMkLst>
          <pc:docMk/>
          <pc:sldMk cId="3132620484" sldId="260"/>
        </pc:sldMkLst>
      </pc:sldChg>
      <pc:sldChg chg="add del">
        <pc:chgData name="Haniyeh Tehrani (2324527)" userId="S::2324527@student.uwtsd.ac.uk::f657fa31-05f3-4524-a80b-ebdd78b9bd0b" providerId="AD" clId="Web-{410FD47F-9B9D-CEB1-C062-26C2E831F7CB}" dt="2024-11-29T21:09:33.921" v="32"/>
        <pc:sldMkLst>
          <pc:docMk/>
          <pc:sldMk cId="3279573246" sldId="261"/>
        </pc:sldMkLst>
      </pc:sldChg>
      <pc:sldChg chg="add del">
        <pc:chgData name="Haniyeh Tehrani (2324527)" userId="S::2324527@student.uwtsd.ac.uk::f657fa31-05f3-4524-a80b-ebdd78b9bd0b" providerId="AD" clId="Web-{410FD47F-9B9D-CEB1-C062-26C2E831F7CB}" dt="2024-11-29T21:09:34.061" v="34"/>
        <pc:sldMkLst>
          <pc:docMk/>
          <pc:sldMk cId="1796367650" sldId="262"/>
        </pc:sldMkLst>
      </pc:sldChg>
      <pc:sldChg chg="add del">
        <pc:chgData name="Haniyeh Tehrani (2324527)" userId="S::2324527@student.uwtsd.ac.uk::f657fa31-05f3-4524-a80b-ebdd78b9bd0b" providerId="AD" clId="Web-{410FD47F-9B9D-CEB1-C062-26C2E831F7CB}" dt="2024-11-29T21:09:34.264" v="37"/>
        <pc:sldMkLst>
          <pc:docMk/>
          <pc:sldMk cId="3054709420" sldId="264"/>
        </pc:sldMkLst>
      </pc:sldChg>
      <pc:sldChg chg="add del">
        <pc:chgData name="Haniyeh Tehrani (2324527)" userId="S::2324527@student.uwtsd.ac.uk::f657fa31-05f3-4524-a80b-ebdd78b9bd0b" providerId="AD" clId="Web-{410FD47F-9B9D-CEB1-C062-26C2E831F7CB}" dt="2024-11-29T21:09:34.296" v="38"/>
        <pc:sldMkLst>
          <pc:docMk/>
          <pc:sldMk cId="1409157691" sldId="265"/>
        </pc:sldMkLst>
      </pc:sldChg>
      <pc:sldChg chg="add del">
        <pc:chgData name="Haniyeh Tehrani (2324527)" userId="S::2324527@student.uwtsd.ac.uk::f657fa31-05f3-4524-a80b-ebdd78b9bd0b" providerId="AD" clId="Web-{410FD47F-9B9D-CEB1-C062-26C2E831F7CB}" dt="2024-11-29T21:09:34.655" v="43"/>
        <pc:sldMkLst>
          <pc:docMk/>
          <pc:sldMk cId="415232552" sldId="266"/>
        </pc:sldMkLst>
      </pc:sldChg>
      <pc:sldChg chg="add del">
        <pc:chgData name="Haniyeh Tehrani (2324527)" userId="S::2324527@student.uwtsd.ac.uk::f657fa31-05f3-4524-a80b-ebdd78b9bd0b" providerId="AD" clId="Web-{410FD47F-9B9D-CEB1-C062-26C2E831F7CB}" dt="2024-11-29T21:09:34.733" v="45"/>
        <pc:sldMkLst>
          <pc:docMk/>
          <pc:sldMk cId="2411542778" sldId="267"/>
        </pc:sldMkLst>
      </pc:sldChg>
      <pc:sldChg chg="add del">
        <pc:chgData name="Haniyeh Tehrani (2324527)" userId="S::2324527@student.uwtsd.ac.uk::f657fa31-05f3-4524-a80b-ebdd78b9bd0b" providerId="AD" clId="Web-{410FD47F-9B9D-CEB1-C062-26C2E831F7CB}" dt="2024-11-29T21:09:34.186" v="36"/>
        <pc:sldMkLst>
          <pc:docMk/>
          <pc:sldMk cId="3938170842" sldId="269"/>
        </pc:sldMkLst>
      </pc:sldChg>
      <pc:sldChg chg="add del">
        <pc:chgData name="Haniyeh Tehrani (2324527)" userId="S::2324527@student.uwtsd.ac.uk::f657fa31-05f3-4524-a80b-ebdd78b9bd0b" providerId="AD" clId="Web-{410FD47F-9B9D-CEB1-C062-26C2E831F7CB}" dt="2024-11-29T21:09:34.405" v="39"/>
        <pc:sldMkLst>
          <pc:docMk/>
          <pc:sldMk cId="2943205917" sldId="270"/>
        </pc:sldMkLst>
      </pc:sldChg>
      <pc:sldChg chg="add del">
        <pc:chgData name="Haniyeh Tehrani (2324527)" userId="S::2324527@student.uwtsd.ac.uk::f657fa31-05f3-4524-a80b-ebdd78b9bd0b" providerId="AD" clId="Web-{410FD47F-9B9D-CEB1-C062-26C2E831F7CB}" dt="2024-11-29T21:09:34.467" v="40"/>
        <pc:sldMkLst>
          <pc:docMk/>
          <pc:sldMk cId="1804814419" sldId="271"/>
        </pc:sldMkLst>
      </pc:sldChg>
      <pc:sldChg chg="add del">
        <pc:chgData name="Haniyeh Tehrani (2324527)" userId="S::2324527@student.uwtsd.ac.uk::f657fa31-05f3-4524-a80b-ebdd78b9bd0b" providerId="AD" clId="Web-{410FD47F-9B9D-CEB1-C062-26C2E831F7CB}" dt="2024-11-29T21:09:34.514" v="41"/>
        <pc:sldMkLst>
          <pc:docMk/>
          <pc:sldMk cId="1415002201" sldId="272"/>
        </pc:sldMkLst>
      </pc:sldChg>
      <pc:sldChg chg="add del">
        <pc:chgData name="Haniyeh Tehrani (2324527)" userId="S::2324527@student.uwtsd.ac.uk::f657fa31-05f3-4524-a80b-ebdd78b9bd0b" providerId="AD" clId="Web-{410FD47F-9B9D-CEB1-C062-26C2E831F7CB}" dt="2024-11-29T21:09:34.702" v="44"/>
        <pc:sldMkLst>
          <pc:docMk/>
          <pc:sldMk cId="3320042330" sldId="273"/>
        </pc:sldMkLst>
      </pc:sldChg>
      <pc:sldChg chg="add del">
        <pc:chgData name="Haniyeh Tehrani (2324527)" userId="S::2324527@student.uwtsd.ac.uk::f657fa31-05f3-4524-a80b-ebdd78b9bd0b" providerId="AD" clId="Web-{410FD47F-9B9D-CEB1-C062-26C2E831F7CB}" dt="2024-11-29T21:09:34.577" v="42"/>
        <pc:sldMkLst>
          <pc:docMk/>
          <pc:sldMk cId="691422495" sldId="274"/>
        </pc:sldMkLst>
      </pc:sldChg>
      <pc:sldChg chg="add del">
        <pc:chgData name="Haniyeh Tehrani (2324527)" userId="S::2324527@student.uwtsd.ac.uk::f657fa31-05f3-4524-a80b-ebdd78b9bd0b" providerId="AD" clId="Web-{410FD47F-9B9D-CEB1-C062-26C2E831F7CB}" dt="2024-11-29T21:09:33.467" v="23"/>
        <pc:sldMkLst>
          <pc:docMk/>
          <pc:sldMk cId="1125857065" sldId="276"/>
        </pc:sldMkLst>
      </pc:sldChg>
      <pc:sldChg chg="add del">
        <pc:chgData name="Haniyeh Tehrani (2324527)" userId="S::2324527@student.uwtsd.ac.uk::f657fa31-05f3-4524-a80b-ebdd78b9bd0b" providerId="AD" clId="Web-{410FD47F-9B9D-CEB1-C062-26C2E831F7CB}" dt="2024-11-29T21:09:33.514" v="24"/>
        <pc:sldMkLst>
          <pc:docMk/>
          <pc:sldMk cId="3398618389" sldId="277"/>
        </pc:sldMkLst>
      </pc:sldChg>
      <pc:sldChg chg="add del">
        <pc:chgData name="Haniyeh Tehrani (2324527)" userId="S::2324527@student.uwtsd.ac.uk::f657fa31-05f3-4524-a80b-ebdd78b9bd0b" providerId="AD" clId="Web-{410FD47F-9B9D-CEB1-C062-26C2E831F7CB}" dt="2024-11-29T21:09:34.030" v="33"/>
        <pc:sldMkLst>
          <pc:docMk/>
          <pc:sldMk cId="2414015791" sldId="278"/>
        </pc:sldMkLst>
      </pc:sldChg>
      <pc:sldChg chg="add del">
        <pc:chgData name="Haniyeh Tehrani (2324527)" userId="S::2324527@student.uwtsd.ac.uk::f657fa31-05f3-4524-a80b-ebdd78b9bd0b" providerId="AD" clId="Web-{410FD47F-9B9D-CEB1-C062-26C2E831F7CB}" dt="2024-11-29T21:09:34.124" v="35"/>
        <pc:sldMkLst>
          <pc:docMk/>
          <pc:sldMk cId="213215845" sldId="279"/>
        </pc:sldMkLst>
      </pc:sldChg>
      <pc:sldChg chg="add del">
        <pc:chgData name="Haniyeh Tehrani (2324527)" userId="S::2324527@student.uwtsd.ac.uk::f657fa31-05f3-4524-a80b-ebdd78b9bd0b" providerId="AD" clId="Web-{410FD47F-9B9D-CEB1-C062-26C2E831F7CB}" dt="2024-11-29T21:09:33.749" v="28"/>
        <pc:sldMkLst>
          <pc:docMk/>
          <pc:sldMk cId="546964442" sldId="280"/>
        </pc:sldMkLst>
      </pc:sldChg>
      <pc:sldChg chg="add del">
        <pc:chgData name="Haniyeh Tehrani (2324527)" userId="S::2324527@student.uwtsd.ac.uk::f657fa31-05f3-4524-a80b-ebdd78b9bd0b" providerId="AD" clId="Web-{410FD47F-9B9D-CEB1-C062-26C2E831F7CB}" dt="2024-11-29T21:09:33.874" v="31"/>
        <pc:sldMkLst>
          <pc:docMk/>
          <pc:sldMk cId="1987983735" sldId="282"/>
        </pc:sldMkLst>
      </pc:sldChg>
    </pc:docChg>
  </pc:docChgLst>
  <pc:docChgLst>
    <pc:chgData name="Haniyeh Tehrani (2324527)" userId="S::2324527@student.uwtsd.ac.uk::f657fa31-05f3-4524-a80b-ebdd78b9bd0b" providerId="AD" clId="Web-{A98FC9A5-E865-8155-04B4-E4EB433138D4}"/>
    <pc:docChg chg="modSld">
      <pc:chgData name="Haniyeh Tehrani (2324527)" userId="S::2324527@student.uwtsd.ac.uk::f657fa31-05f3-4524-a80b-ebdd78b9bd0b" providerId="AD" clId="Web-{A98FC9A5-E865-8155-04B4-E4EB433138D4}" dt="2024-11-30T22:45:14.149" v="89" actId="20577"/>
      <pc:docMkLst>
        <pc:docMk/>
      </pc:docMkLst>
      <pc:sldChg chg="modSp">
        <pc:chgData name="Haniyeh Tehrani (2324527)" userId="S::2324527@student.uwtsd.ac.uk::f657fa31-05f3-4524-a80b-ebdd78b9bd0b" providerId="AD" clId="Web-{A98FC9A5-E865-8155-04B4-E4EB433138D4}" dt="2024-11-30T22:28:12.486" v="3" actId="20577"/>
        <pc:sldMkLst>
          <pc:docMk/>
          <pc:sldMk cId="3054709420" sldId="264"/>
        </pc:sldMkLst>
        <pc:spChg chg="mod">
          <ac:chgData name="Haniyeh Tehrani (2324527)" userId="S::2324527@student.uwtsd.ac.uk::f657fa31-05f3-4524-a80b-ebdd78b9bd0b" providerId="AD" clId="Web-{A98FC9A5-E865-8155-04B4-E4EB433138D4}" dt="2024-11-30T22:28:12.486" v="3" actId="20577"/>
          <ac:spMkLst>
            <pc:docMk/>
            <pc:sldMk cId="3054709420" sldId="264"/>
            <ac:spMk id="3" creationId="{68246CFD-62EF-A7EA-6C61-BC220C5496EF}"/>
          </ac:spMkLst>
        </pc:spChg>
      </pc:sldChg>
      <pc:sldChg chg="addSp delSp modSp">
        <pc:chgData name="Haniyeh Tehrani (2324527)" userId="S::2324527@student.uwtsd.ac.uk::f657fa31-05f3-4524-a80b-ebdd78b9bd0b" providerId="AD" clId="Web-{A98FC9A5-E865-8155-04B4-E4EB433138D4}" dt="2024-11-30T22:42:44.191" v="87" actId="1076"/>
        <pc:sldMkLst>
          <pc:docMk/>
          <pc:sldMk cId="415232552" sldId="266"/>
        </pc:sldMkLst>
        <pc:spChg chg="add del mod">
          <ac:chgData name="Haniyeh Tehrani (2324527)" userId="S::2324527@student.uwtsd.ac.uk::f657fa31-05f3-4524-a80b-ebdd78b9bd0b" providerId="AD" clId="Web-{A98FC9A5-E865-8155-04B4-E4EB433138D4}" dt="2024-11-30T22:40:49.311" v="62"/>
          <ac:spMkLst>
            <pc:docMk/>
            <pc:sldMk cId="415232552" sldId="266"/>
            <ac:spMk id="4" creationId="{A6EB1958-D483-C064-72E1-33CFA956042E}"/>
          </ac:spMkLst>
        </pc:spChg>
        <pc:spChg chg="add del mod">
          <ac:chgData name="Haniyeh Tehrani (2324527)" userId="S::2324527@student.uwtsd.ac.uk::f657fa31-05f3-4524-a80b-ebdd78b9bd0b" providerId="AD" clId="Web-{A98FC9A5-E865-8155-04B4-E4EB433138D4}" dt="2024-11-30T22:42:13.986" v="79"/>
          <ac:spMkLst>
            <pc:docMk/>
            <pc:sldMk cId="415232552" sldId="266"/>
            <ac:spMk id="9" creationId="{F4BAFF4A-0258-0C62-3B99-BB25D7F10FB5}"/>
          </ac:spMkLst>
        </pc:spChg>
        <pc:picChg chg="add mod">
          <ac:chgData name="Haniyeh Tehrani (2324527)" userId="S::2324527@student.uwtsd.ac.uk::f657fa31-05f3-4524-a80b-ebdd78b9bd0b" providerId="AD" clId="Web-{A98FC9A5-E865-8155-04B4-E4EB433138D4}" dt="2024-11-30T22:42:44.191" v="87" actId="1076"/>
          <ac:picMkLst>
            <pc:docMk/>
            <pc:sldMk cId="415232552" sldId="266"/>
            <ac:picMk id="2" creationId="{D934D105-B9A9-EA29-4741-89D36DF28647}"/>
          </ac:picMkLst>
        </pc:picChg>
        <pc:picChg chg="del mod">
          <ac:chgData name="Haniyeh Tehrani (2324527)" userId="S::2324527@student.uwtsd.ac.uk::f657fa31-05f3-4524-a80b-ebdd78b9bd0b" providerId="AD" clId="Web-{A98FC9A5-E865-8155-04B4-E4EB433138D4}" dt="2024-11-30T22:38:43.228" v="52"/>
          <ac:picMkLst>
            <pc:docMk/>
            <pc:sldMk cId="415232552" sldId="266"/>
            <ac:picMk id="7" creationId="{97146546-A149-F6D8-A5E2-09FC570B01F0}"/>
          </ac:picMkLst>
        </pc:picChg>
        <pc:picChg chg="add del mod">
          <ac:chgData name="Haniyeh Tehrani (2324527)" userId="S::2324527@student.uwtsd.ac.uk::f657fa31-05f3-4524-a80b-ebdd78b9bd0b" providerId="AD" clId="Web-{A98FC9A5-E865-8155-04B4-E4EB433138D4}" dt="2024-11-30T22:42:13.986" v="80"/>
          <ac:picMkLst>
            <pc:docMk/>
            <pc:sldMk cId="415232552" sldId="266"/>
            <ac:picMk id="8" creationId="{4832EDBA-FC81-D337-612E-E0651B840710}"/>
          </ac:picMkLst>
        </pc:picChg>
      </pc:sldChg>
      <pc:sldChg chg="modSp">
        <pc:chgData name="Haniyeh Tehrani (2324527)" userId="S::2324527@student.uwtsd.ac.uk::f657fa31-05f3-4524-a80b-ebdd78b9bd0b" providerId="AD" clId="Web-{A98FC9A5-E865-8155-04B4-E4EB433138D4}" dt="2024-11-30T22:45:14.149" v="89" actId="20577"/>
        <pc:sldMkLst>
          <pc:docMk/>
          <pc:sldMk cId="2411542778" sldId="267"/>
        </pc:sldMkLst>
        <pc:spChg chg="mod">
          <ac:chgData name="Haniyeh Tehrani (2324527)" userId="S::2324527@student.uwtsd.ac.uk::f657fa31-05f3-4524-a80b-ebdd78b9bd0b" providerId="AD" clId="Web-{A98FC9A5-E865-8155-04B4-E4EB433138D4}" dt="2024-11-30T22:45:14.149" v="89" actId="20577"/>
          <ac:spMkLst>
            <pc:docMk/>
            <pc:sldMk cId="2411542778" sldId="267"/>
            <ac:spMk id="3" creationId="{0BD86994-26C2-A194-496C-8D588127F24C}"/>
          </ac:spMkLst>
        </pc:spChg>
      </pc:sldChg>
      <pc:sldChg chg="modSp">
        <pc:chgData name="Haniyeh Tehrani (2324527)" userId="S::2324527@student.uwtsd.ac.uk::f657fa31-05f3-4524-a80b-ebdd78b9bd0b" providerId="AD" clId="Web-{A98FC9A5-E865-8155-04B4-E4EB433138D4}" dt="2024-11-30T22:30:56.555" v="9" actId="20577"/>
        <pc:sldMkLst>
          <pc:docMk/>
          <pc:sldMk cId="3938170842" sldId="269"/>
        </pc:sldMkLst>
        <pc:spChg chg="mod">
          <ac:chgData name="Haniyeh Tehrani (2324527)" userId="S::2324527@student.uwtsd.ac.uk::f657fa31-05f3-4524-a80b-ebdd78b9bd0b" providerId="AD" clId="Web-{A98FC9A5-E865-8155-04B4-E4EB433138D4}" dt="2024-11-30T22:30:56.555" v="9" actId="20577"/>
          <ac:spMkLst>
            <pc:docMk/>
            <pc:sldMk cId="3938170842" sldId="269"/>
            <ac:spMk id="3" creationId="{745782B1-3B30-3B44-5EBF-2DA57310DE78}"/>
          </ac:spMkLst>
        </pc:spChg>
      </pc:sldChg>
      <pc:sldChg chg="modSp">
        <pc:chgData name="Haniyeh Tehrani (2324527)" userId="S::2324527@student.uwtsd.ac.uk::f657fa31-05f3-4524-a80b-ebdd78b9bd0b" providerId="AD" clId="Web-{A98FC9A5-E865-8155-04B4-E4EB433138D4}" dt="2024-11-30T22:31:56.010" v="24" actId="20577"/>
        <pc:sldMkLst>
          <pc:docMk/>
          <pc:sldMk cId="2943205917" sldId="270"/>
        </pc:sldMkLst>
        <pc:spChg chg="mod">
          <ac:chgData name="Haniyeh Tehrani (2324527)" userId="S::2324527@student.uwtsd.ac.uk::f657fa31-05f3-4524-a80b-ebdd78b9bd0b" providerId="AD" clId="Web-{A98FC9A5-E865-8155-04B4-E4EB433138D4}" dt="2024-11-30T22:30:16.788" v="6" actId="20577"/>
          <ac:spMkLst>
            <pc:docMk/>
            <pc:sldMk cId="2943205917" sldId="270"/>
            <ac:spMk id="2" creationId="{D3359D24-5892-BD47-496D-399DADB62895}"/>
          </ac:spMkLst>
        </pc:spChg>
        <pc:spChg chg="mod">
          <ac:chgData name="Haniyeh Tehrani (2324527)" userId="S::2324527@student.uwtsd.ac.uk::f657fa31-05f3-4524-a80b-ebdd78b9bd0b" providerId="AD" clId="Web-{A98FC9A5-E865-8155-04B4-E4EB433138D4}" dt="2024-11-30T22:31:56.010" v="24" actId="20577"/>
          <ac:spMkLst>
            <pc:docMk/>
            <pc:sldMk cId="2943205917" sldId="270"/>
            <ac:spMk id="3" creationId="{FB4ED55C-5191-D592-02D9-B54957E2DE0D}"/>
          </ac:spMkLst>
        </pc:spChg>
      </pc:sldChg>
      <pc:sldChg chg="modSp">
        <pc:chgData name="Haniyeh Tehrani (2324527)" userId="S::2324527@student.uwtsd.ac.uk::f657fa31-05f3-4524-a80b-ebdd78b9bd0b" providerId="AD" clId="Web-{A98FC9A5-E865-8155-04B4-E4EB433138D4}" dt="2024-11-30T22:33:16.076" v="37" actId="20577"/>
        <pc:sldMkLst>
          <pc:docMk/>
          <pc:sldMk cId="1804814419" sldId="271"/>
        </pc:sldMkLst>
        <pc:spChg chg="mod">
          <ac:chgData name="Haniyeh Tehrani (2324527)" userId="S::2324527@student.uwtsd.ac.uk::f657fa31-05f3-4524-a80b-ebdd78b9bd0b" providerId="AD" clId="Web-{A98FC9A5-E865-8155-04B4-E4EB433138D4}" dt="2024-11-30T22:33:16.076" v="37" actId="20577"/>
          <ac:spMkLst>
            <pc:docMk/>
            <pc:sldMk cId="1804814419" sldId="271"/>
            <ac:spMk id="3" creationId="{5408FC30-CB20-0EC2-B656-2BBA12A9DED6}"/>
          </ac:spMkLst>
        </pc:spChg>
      </pc:sldChg>
      <pc:sldChg chg="modSp">
        <pc:chgData name="Haniyeh Tehrani (2324527)" userId="S::2324527@student.uwtsd.ac.uk::f657fa31-05f3-4524-a80b-ebdd78b9bd0b" providerId="AD" clId="Web-{A98FC9A5-E865-8155-04B4-E4EB433138D4}" dt="2024-11-30T22:34:40.735" v="50" actId="20577"/>
        <pc:sldMkLst>
          <pc:docMk/>
          <pc:sldMk cId="1415002201" sldId="272"/>
        </pc:sldMkLst>
        <pc:spChg chg="mod">
          <ac:chgData name="Haniyeh Tehrani (2324527)" userId="S::2324527@student.uwtsd.ac.uk::f657fa31-05f3-4524-a80b-ebdd78b9bd0b" providerId="AD" clId="Web-{A98FC9A5-E865-8155-04B4-E4EB433138D4}" dt="2024-11-30T22:34:40.735" v="50" actId="20577"/>
          <ac:spMkLst>
            <pc:docMk/>
            <pc:sldMk cId="1415002201" sldId="272"/>
            <ac:spMk id="3" creationId="{3345C747-42B2-D823-1FBC-9772A4F179B1}"/>
          </ac:spMkLst>
        </pc:spChg>
      </pc:sldChg>
    </pc:docChg>
  </pc:docChgLst>
  <pc:docChgLst>
    <pc:chgData name="Haniyeh Tehrani (2324527)" userId="S::2324527@student.uwtsd.ac.uk::f657fa31-05f3-4524-a80b-ebdd78b9bd0b" providerId="AD" clId="Web-{EAA34E3B-241C-6CC5-5203-8E7CEC3D245B}"/>
    <pc:docChg chg="addSld modSld">
      <pc:chgData name="Haniyeh Tehrani (2324527)" userId="S::2324527@student.uwtsd.ac.uk::f657fa31-05f3-4524-a80b-ebdd78b9bd0b" providerId="AD" clId="Web-{EAA34E3B-241C-6CC5-5203-8E7CEC3D245B}" dt="2024-11-21T02:20:07.850" v="32" actId="20577"/>
      <pc:docMkLst>
        <pc:docMk/>
      </pc:docMkLst>
      <pc:sldChg chg="addSp delSp modSp mod setBg">
        <pc:chgData name="Haniyeh Tehrani (2324527)" userId="S::2324527@student.uwtsd.ac.uk::f657fa31-05f3-4524-a80b-ebdd78b9bd0b" providerId="AD" clId="Web-{EAA34E3B-241C-6CC5-5203-8E7CEC3D245B}" dt="2024-11-21T02:11:08.023" v="21"/>
        <pc:sldMkLst>
          <pc:docMk/>
          <pc:sldMk cId="539197080" sldId="263"/>
        </pc:sldMkLst>
        <pc:spChg chg="add del mod ord">
          <ac:chgData name="Haniyeh Tehrani (2324527)" userId="S::2324527@student.uwtsd.ac.uk::f657fa31-05f3-4524-a80b-ebdd78b9bd0b" providerId="AD" clId="Web-{EAA34E3B-241C-6CC5-5203-8E7CEC3D245B}" dt="2024-11-21T02:11:08.023" v="21"/>
          <ac:spMkLst>
            <pc:docMk/>
            <pc:sldMk cId="539197080" sldId="263"/>
            <ac:spMk id="3" creationId="{B630942C-A912-A781-6A4B-DF9031E49BE5}"/>
          </ac:spMkLst>
        </pc:spChg>
        <pc:spChg chg="add del">
          <ac:chgData name="Haniyeh Tehrani (2324527)" userId="S::2324527@student.uwtsd.ac.uk::f657fa31-05f3-4524-a80b-ebdd78b9bd0b" providerId="AD" clId="Web-{EAA34E3B-241C-6CC5-5203-8E7CEC3D245B}" dt="2024-11-21T02:08:07.721" v="5"/>
          <ac:spMkLst>
            <pc:docMk/>
            <pc:sldMk cId="539197080" sldId="263"/>
            <ac:spMk id="8" creationId="{5AA03EDC-7067-4DFF-B672-541D016AAAB8}"/>
          </ac:spMkLst>
        </pc:spChg>
        <pc:spChg chg="add del">
          <ac:chgData name="Haniyeh Tehrani (2324527)" userId="S::2324527@student.uwtsd.ac.uk::f657fa31-05f3-4524-a80b-ebdd78b9bd0b" providerId="AD" clId="Web-{EAA34E3B-241C-6CC5-5203-8E7CEC3D245B}" dt="2024-11-21T02:08:07.721" v="5"/>
          <ac:spMkLst>
            <pc:docMk/>
            <pc:sldMk cId="539197080" sldId="263"/>
            <ac:spMk id="10" creationId="{0EBF3E39-B0BE-496A-8604-9007470FFA3A}"/>
          </ac:spMkLst>
        </pc:spChg>
        <pc:spChg chg="add del">
          <ac:chgData name="Haniyeh Tehrani (2324527)" userId="S::2324527@student.uwtsd.ac.uk::f657fa31-05f3-4524-a80b-ebdd78b9bd0b" providerId="AD" clId="Web-{EAA34E3B-241C-6CC5-5203-8E7CEC3D245B}" dt="2024-11-21T02:09:15.395" v="13"/>
          <ac:spMkLst>
            <pc:docMk/>
            <pc:sldMk cId="539197080" sldId="263"/>
            <ac:spMk id="12" creationId="{3D752CF2-2291-40B5-B462-C17B174C10BC}"/>
          </ac:spMkLst>
        </pc:spChg>
        <pc:spChg chg="add del">
          <ac:chgData name="Haniyeh Tehrani (2324527)" userId="S::2324527@student.uwtsd.ac.uk::f657fa31-05f3-4524-a80b-ebdd78b9bd0b" providerId="AD" clId="Web-{EAA34E3B-241C-6CC5-5203-8E7CEC3D245B}" dt="2024-11-21T02:09:15.395" v="13"/>
          <ac:spMkLst>
            <pc:docMk/>
            <pc:sldMk cId="539197080" sldId="263"/>
            <ac:spMk id="13" creationId="{F94AA2BD-2E3F-4B1D-8127-5744B8115311}"/>
          </ac:spMkLst>
        </pc:spChg>
        <pc:spChg chg="add del">
          <ac:chgData name="Haniyeh Tehrani (2324527)" userId="S::2324527@student.uwtsd.ac.uk::f657fa31-05f3-4524-a80b-ebdd78b9bd0b" providerId="AD" clId="Web-{EAA34E3B-241C-6CC5-5203-8E7CEC3D245B}" dt="2024-11-21T02:09:15.395" v="13"/>
          <ac:spMkLst>
            <pc:docMk/>
            <pc:sldMk cId="539197080" sldId="263"/>
            <ac:spMk id="14" creationId="{4BD02261-2DC8-4AA8-9E16-7751AE892445}"/>
          </ac:spMkLst>
        </pc:spChg>
        <pc:spChg chg="add del">
          <ac:chgData name="Haniyeh Tehrani (2324527)" userId="S::2324527@student.uwtsd.ac.uk::f657fa31-05f3-4524-a80b-ebdd78b9bd0b" providerId="AD" clId="Web-{EAA34E3B-241C-6CC5-5203-8E7CEC3D245B}" dt="2024-11-21T02:10:20.381" v="17"/>
          <ac:spMkLst>
            <pc:docMk/>
            <pc:sldMk cId="539197080" sldId="263"/>
            <ac:spMk id="19" creationId="{327D73B4-9F5C-4A64-A179-51B9500CB8B5}"/>
          </ac:spMkLst>
        </pc:spChg>
        <pc:spChg chg="add del">
          <ac:chgData name="Haniyeh Tehrani (2324527)" userId="S::2324527@student.uwtsd.ac.uk::f657fa31-05f3-4524-a80b-ebdd78b9bd0b" providerId="AD" clId="Web-{EAA34E3B-241C-6CC5-5203-8E7CEC3D245B}" dt="2024-11-21T02:10:20.381" v="17"/>
          <ac:spMkLst>
            <pc:docMk/>
            <pc:sldMk cId="539197080" sldId="263"/>
            <ac:spMk id="21" creationId="{C1F06963-6374-4B48-844F-071A9BAAAE02}"/>
          </ac:spMkLst>
        </pc:spChg>
        <pc:spChg chg="add del">
          <ac:chgData name="Haniyeh Tehrani (2324527)" userId="S::2324527@student.uwtsd.ac.uk::f657fa31-05f3-4524-a80b-ebdd78b9bd0b" providerId="AD" clId="Web-{EAA34E3B-241C-6CC5-5203-8E7CEC3D245B}" dt="2024-11-21T02:10:20.381" v="17"/>
          <ac:spMkLst>
            <pc:docMk/>
            <pc:sldMk cId="539197080" sldId="263"/>
            <ac:spMk id="23" creationId="{6CB927A4-E432-4310-9CD5-E89FF5063179}"/>
          </ac:spMkLst>
        </pc:spChg>
        <pc:spChg chg="add del">
          <ac:chgData name="Haniyeh Tehrani (2324527)" userId="S::2324527@student.uwtsd.ac.uk::f657fa31-05f3-4524-a80b-ebdd78b9bd0b" providerId="AD" clId="Web-{EAA34E3B-241C-6CC5-5203-8E7CEC3D245B}" dt="2024-11-21T02:10:20.381" v="17"/>
          <ac:spMkLst>
            <pc:docMk/>
            <pc:sldMk cId="539197080" sldId="263"/>
            <ac:spMk id="25" creationId="{1453BF6C-B012-48B7-B4E8-6D7AC7C27D02}"/>
          </ac:spMkLst>
        </pc:spChg>
        <pc:spChg chg="add del">
          <ac:chgData name="Haniyeh Tehrani (2324527)" userId="S::2324527@student.uwtsd.ac.uk::f657fa31-05f3-4524-a80b-ebdd78b9bd0b" providerId="AD" clId="Web-{EAA34E3B-241C-6CC5-5203-8E7CEC3D245B}" dt="2024-11-21T02:10:20.381" v="17"/>
          <ac:spMkLst>
            <pc:docMk/>
            <pc:sldMk cId="539197080" sldId="263"/>
            <ac:spMk id="27" creationId="{E3020543-B24B-4EC4-8FFC-8DD88EEA91A8}"/>
          </ac:spMkLst>
        </pc:spChg>
        <pc:spChg chg="add del">
          <ac:chgData name="Haniyeh Tehrani (2324527)" userId="S::2324527@student.uwtsd.ac.uk::f657fa31-05f3-4524-a80b-ebdd78b9bd0b" providerId="AD" clId="Web-{EAA34E3B-241C-6CC5-5203-8E7CEC3D245B}" dt="2024-11-21T02:10:20.365" v="16"/>
          <ac:spMkLst>
            <pc:docMk/>
            <pc:sldMk cId="539197080" sldId="263"/>
            <ac:spMk id="34" creationId="{2172A0AC-3DCE-4672-BCAF-28FEF91F6020}"/>
          </ac:spMkLst>
        </pc:spChg>
        <pc:spChg chg="add del">
          <ac:chgData name="Haniyeh Tehrani (2324527)" userId="S::2324527@student.uwtsd.ac.uk::f657fa31-05f3-4524-a80b-ebdd78b9bd0b" providerId="AD" clId="Web-{EAA34E3B-241C-6CC5-5203-8E7CEC3D245B}" dt="2024-11-21T02:10:20.365" v="16"/>
          <ac:spMkLst>
            <pc:docMk/>
            <pc:sldMk cId="539197080" sldId="263"/>
            <ac:spMk id="36" creationId="{AE6F1C77-EDC9-4C5F-8C1C-62DD46BDA3C3}"/>
          </ac:spMkLst>
        </pc:spChg>
        <pc:spChg chg="add del">
          <ac:chgData name="Haniyeh Tehrani (2324527)" userId="S::2324527@student.uwtsd.ac.uk::f657fa31-05f3-4524-a80b-ebdd78b9bd0b" providerId="AD" clId="Web-{EAA34E3B-241C-6CC5-5203-8E7CEC3D245B}" dt="2024-11-21T02:11:08.023" v="21"/>
          <ac:spMkLst>
            <pc:docMk/>
            <pc:sldMk cId="539197080" sldId="263"/>
            <ac:spMk id="38" creationId="{AAB8EDC3-1C0D-4505-A2C7-839A5161FB53}"/>
          </ac:spMkLst>
        </pc:spChg>
        <pc:spChg chg="add del">
          <ac:chgData name="Haniyeh Tehrani (2324527)" userId="S::2324527@student.uwtsd.ac.uk::f657fa31-05f3-4524-a80b-ebdd78b9bd0b" providerId="AD" clId="Web-{EAA34E3B-241C-6CC5-5203-8E7CEC3D245B}" dt="2024-11-21T02:11:08.023" v="21"/>
          <ac:spMkLst>
            <pc:docMk/>
            <pc:sldMk cId="539197080" sldId="263"/>
            <ac:spMk id="39" creationId="{2069E294-3813-4588-9E9C-AEA08F9C4DA1}"/>
          </ac:spMkLst>
        </pc:spChg>
        <pc:spChg chg="add">
          <ac:chgData name="Haniyeh Tehrani (2324527)" userId="S::2324527@student.uwtsd.ac.uk::f657fa31-05f3-4524-a80b-ebdd78b9bd0b" providerId="AD" clId="Web-{EAA34E3B-241C-6CC5-5203-8E7CEC3D245B}" dt="2024-11-21T02:11:08.023" v="21"/>
          <ac:spMkLst>
            <pc:docMk/>
            <pc:sldMk cId="539197080" sldId="263"/>
            <ac:spMk id="43" creationId="{B630942C-A912-A781-6A4B-DF9031E49BE5}"/>
          </ac:spMkLst>
        </pc:spChg>
        <pc:spChg chg="add">
          <ac:chgData name="Haniyeh Tehrani (2324527)" userId="S::2324527@student.uwtsd.ac.uk::f657fa31-05f3-4524-a80b-ebdd78b9bd0b" providerId="AD" clId="Web-{EAA34E3B-241C-6CC5-5203-8E7CEC3D245B}" dt="2024-11-21T02:11:08.023" v="21"/>
          <ac:spMkLst>
            <pc:docMk/>
            <pc:sldMk cId="539197080" sldId="263"/>
            <ac:spMk id="44" creationId="{23E547B5-89CF-4EC0-96DE-25771AED0799}"/>
          </ac:spMkLst>
        </pc:spChg>
        <pc:spChg chg="add">
          <ac:chgData name="Haniyeh Tehrani (2324527)" userId="S::2324527@student.uwtsd.ac.uk::f657fa31-05f3-4524-a80b-ebdd78b9bd0b" providerId="AD" clId="Web-{EAA34E3B-241C-6CC5-5203-8E7CEC3D245B}" dt="2024-11-21T02:11:08.023" v="21"/>
          <ac:spMkLst>
            <pc:docMk/>
            <pc:sldMk cId="539197080" sldId="263"/>
            <ac:spMk id="46" creationId="{3F0B8CEB-8279-4E5E-A0CE-1FC9F71736F2}"/>
          </ac:spMkLst>
        </pc:spChg>
        <pc:graphicFrameChg chg="add del">
          <ac:chgData name="Haniyeh Tehrani (2324527)" userId="S::2324527@student.uwtsd.ac.uk::f657fa31-05f3-4524-a80b-ebdd78b9bd0b" providerId="AD" clId="Web-{EAA34E3B-241C-6CC5-5203-8E7CEC3D245B}" dt="2024-11-21T02:11:07.992" v="20"/>
          <ac:graphicFrameMkLst>
            <pc:docMk/>
            <pc:sldMk cId="539197080" sldId="263"/>
            <ac:graphicFrameMk id="41" creationId="{85B988CA-2F8D-8862-93DE-BFD635D81DB0}"/>
          </ac:graphicFrameMkLst>
        </pc:graphicFrameChg>
        <pc:picChg chg="add mod">
          <ac:chgData name="Haniyeh Tehrani (2324527)" userId="S::2324527@student.uwtsd.ac.uk::f657fa31-05f3-4524-a80b-ebdd78b9bd0b" providerId="AD" clId="Web-{EAA34E3B-241C-6CC5-5203-8E7CEC3D245B}" dt="2024-11-21T02:11:08.023" v="21"/>
          <ac:picMkLst>
            <pc:docMk/>
            <pc:sldMk cId="539197080" sldId="263"/>
            <ac:picMk id="2" creationId="{0622B8F3-B7BE-C841-A3A7-4444BC510EAF}"/>
          </ac:picMkLst>
        </pc:picChg>
        <pc:picChg chg="add del mod">
          <ac:chgData name="Haniyeh Tehrani (2324527)" userId="S::2324527@student.uwtsd.ac.uk::f657fa31-05f3-4524-a80b-ebdd78b9bd0b" providerId="AD" clId="Web-{EAA34E3B-241C-6CC5-5203-8E7CEC3D245B}" dt="2024-11-21T02:10:32.178" v="18"/>
          <ac:picMkLst>
            <pc:docMk/>
            <pc:sldMk cId="539197080" sldId="263"/>
            <ac:picMk id="4" creationId="{55522729-7525-98BB-10B9-51ED0AB0C2D4}"/>
          </ac:picMkLst>
        </pc:picChg>
        <pc:cxnChg chg="add del">
          <ac:chgData name="Haniyeh Tehrani (2324527)" userId="S::2324527@student.uwtsd.ac.uk::f657fa31-05f3-4524-a80b-ebdd78b9bd0b" providerId="AD" clId="Web-{EAA34E3B-241C-6CC5-5203-8E7CEC3D245B}" dt="2024-11-21T02:10:20.381" v="17"/>
          <ac:cxnSpMkLst>
            <pc:docMk/>
            <pc:sldMk cId="539197080" sldId="263"/>
            <ac:cxnSpMk id="29" creationId="{C49DA8F6-BCC1-4447-B54C-57856834B94B}"/>
          </ac:cxnSpMkLst>
        </pc:cxnChg>
      </pc:sldChg>
      <pc:sldChg chg="modSp new">
        <pc:chgData name="Haniyeh Tehrani (2324527)" userId="S::2324527@student.uwtsd.ac.uk::f657fa31-05f3-4524-a80b-ebdd78b9bd0b" providerId="AD" clId="Web-{EAA34E3B-241C-6CC5-5203-8E7CEC3D245B}" dt="2024-11-21T02:20:07.850" v="32" actId="20577"/>
        <pc:sldMkLst>
          <pc:docMk/>
          <pc:sldMk cId="3054709420" sldId="264"/>
        </pc:sldMkLst>
        <pc:spChg chg="mod">
          <ac:chgData name="Haniyeh Tehrani (2324527)" userId="S::2324527@student.uwtsd.ac.uk::f657fa31-05f3-4524-a80b-ebdd78b9bd0b" providerId="AD" clId="Web-{EAA34E3B-241C-6CC5-5203-8E7CEC3D245B}" dt="2024-11-21T02:11:44.164" v="23" actId="20577"/>
          <ac:spMkLst>
            <pc:docMk/>
            <pc:sldMk cId="3054709420" sldId="264"/>
            <ac:spMk id="2" creationId="{4B8FD659-9A17-97E0-13A9-BC3F13931D94}"/>
          </ac:spMkLst>
        </pc:spChg>
        <pc:spChg chg="mod">
          <ac:chgData name="Haniyeh Tehrani (2324527)" userId="S::2324527@student.uwtsd.ac.uk::f657fa31-05f3-4524-a80b-ebdd78b9bd0b" providerId="AD" clId="Web-{EAA34E3B-241C-6CC5-5203-8E7CEC3D245B}" dt="2024-11-21T02:20:07.850" v="32" actId="20577"/>
          <ac:spMkLst>
            <pc:docMk/>
            <pc:sldMk cId="3054709420" sldId="264"/>
            <ac:spMk id="3" creationId="{68246CFD-62EF-A7EA-6C61-BC220C5496EF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8A89BED-5F58-4FB0-A72B-3F2FE8F09AF4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FFE2E18-BDF3-4CF8-9CC8-826AD34D788E}">
      <dgm:prSet/>
      <dgm:spPr/>
      <dgm:t>
        <a:bodyPr/>
        <a:lstStyle/>
        <a:p>
          <a:pPr>
            <a:defRPr b="1"/>
          </a:pPr>
          <a:r>
            <a:rPr lang="en-US" b="1"/>
            <a:t>Bringing Our Business Proposition to Life</a:t>
          </a:r>
          <a:endParaRPr lang="en-US"/>
        </a:p>
      </dgm:t>
    </dgm:pt>
    <dgm:pt modelId="{B838C384-4C61-4F6F-B0C1-BE414073C292}" type="parTrans" cxnId="{31DDE1AA-6709-4E9B-8478-9DC0ADAF2D80}">
      <dgm:prSet/>
      <dgm:spPr/>
      <dgm:t>
        <a:bodyPr/>
        <a:lstStyle/>
        <a:p>
          <a:endParaRPr lang="en-US"/>
        </a:p>
      </dgm:t>
    </dgm:pt>
    <dgm:pt modelId="{B0017477-DB21-42E6-A8B1-63164FDDFFF9}" type="sibTrans" cxnId="{31DDE1AA-6709-4E9B-8478-9DC0ADAF2D80}">
      <dgm:prSet/>
      <dgm:spPr/>
      <dgm:t>
        <a:bodyPr/>
        <a:lstStyle/>
        <a:p>
          <a:endParaRPr lang="en-US"/>
        </a:p>
      </dgm:t>
    </dgm:pt>
    <dgm:pt modelId="{87471501-1533-4B5E-BC1F-9D26591F9271}">
      <dgm:prSet/>
      <dgm:spPr/>
      <dgm:t>
        <a:bodyPr/>
        <a:lstStyle/>
        <a:p>
          <a:r>
            <a:rPr lang="en-US"/>
            <a:t>Product/Service Description</a:t>
          </a:r>
        </a:p>
      </dgm:t>
    </dgm:pt>
    <dgm:pt modelId="{416C9E1C-4F70-406F-A73E-2C1412512DA8}" type="parTrans" cxnId="{A47FFB2B-24EF-4F91-9D02-26E4EF9ACB9C}">
      <dgm:prSet/>
      <dgm:spPr/>
      <dgm:t>
        <a:bodyPr/>
        <a:lstStyle/>
        <a:p>
          <a:endParaRPr lang="en-US"/>
        </a:p>
      </dgm:t>
    </dgm:pt>
    <dgm:pt modelId="{94944586-A14D-4C48-9EAA-BAED551C2041}" type="sibTrans" cxnId="{A47FFB2B-24EF-4F91-9D02-26E4EF9ACB9C}">
      <dgm:prSet/>
      <dgm:spPr/>
      <dgm:t>
        <a:bodyPr/>
        <a:lstStyle/>
        <a:p>
          <a:endParaRPr lang="en-US"/>
        </a:p>
      </dgm:t>
    </dgm:pt>
    <dgm:pt modelId="{9E4742F9-7A97-4D47-8FFB-F11FCC08DF23}">
      <dgm:prSet/>
      <dgm:spPr/>
      <dgm:t>
        <a:bodyPr/>
        <a:lstStyle/>
        <a:p>
          <a:r>
            <a:rPr lang="en-US"/>
            <a:t>Mission Statement</a:t>
          </a:r>
        </a:p>
      </dgm:t>
    </dgm:pt>
    <dgm:pt modelId="{401F9186-4AB7-42FB-988E-E708B50C8E70}" type="parTrans" cxnId="{01FD11A4-A519-44C1-B984-EAD164CE86D2}">
      <dgm:prSet/>
      <dgm:spPr/>
      <dgm:t>
        <a:bodyPr/>
        <a:lstStyle/>
        <a:p>
          <a:endParaRPr lang="en-US"/>
        </a:p>
      </dgm:t>
    </dgm:pt>
    <dgm:pt modelId="{FB7F9E29-B5FF-426D-AD71-A040DFE0DD44}" type="sibTrans" cxnId="{01FD11A4-A519-44C1-B984-EAD164CE86D2}">
      <dgm:prSet/>
      <dgm:spPr/>
      <dgm:t>
        <a:bodyPr/>
        <a:lstStyle/>
        <a:p>
          <a:endParaRPr lang="en-US"/>
        </a:p>
      </dgm:t>
    </dgm:pt>
    <dgm:pt modelId="{37A25317-FC07-4AA2-8A9B-88D65AECF67C}">
      <dgm:prSet/>
      <dgm:spPr/>
      <dgm:t>
        <a:bodyPr/>
        <a:lstStyle/>
        <a:p>
          <a:r>
            <a:rPr lang="en-US"/>
            <a:t>Business Aims, Objectives &amp; USP</a:t>
          </a:r>
        </a:p>
      </dgm:t>
    </dgm:pt>
    <dgm:pt modelId="{7FF0EB30-8E61-4BEB-978A-DD0D2B9E6A66}" type="parTrans" cxnId="{1FBB6B64-DEC9-46F3-97FB-A210FCBEF57C}">
      <dgm:prSet/>
      <dgm:spPr/>
      <dgm:t>
        <a:bodyPr/>
        <a:lstStyle/>
        <a:p>
          <a:endParaRPr lang="en-US"/>
        </a:p>
      </dgm:t>
    </dgm:pt>
    <dgm:pt modelId="{152A965B-FCFB-4ED1-B105-430B0029FBD1}" type="sibTrans" cxnId="{1FBB6B64-DEC9-46F3-97FB-A210FCBEF57C}">
      <dgm:prSet/>
      <dgm:spPr/>
      <dgm:t>
        <a:bodyPr/>
        <a:lstStyle/>
        <a:p>
          <a:endParaRPr lang="en-US"/>
        </a:p>
      </dgm:t>
    </dgm:pt>
    <dgm:pt modelId="{D88CF862-B152-446E-B243-D57A4DCB5047}">
      <dgm:prSet/>
      <dgm:spPr/>
      <dgm:t>
        <a:bodyPr/>
        <a:lstStyle/>
        <a:p>
          <a:r>
            <a:rPr lang="en-US"/>
            <a:t>Legal Structure &amp; Location</a:t>
          </a:r>
        </a:p>
      </dgm:t>
    </dgm:pt>
    <dgm:pt modelId="{EE83CD89-5241-40A1-A160-90CFFB3BF40F}" type="parTrans" cxnId="{E44D1ADF-0F12-47E5-AEB6-CE162BE84B2E}">
      <dgm:prSet/>
      <dgm:spPr/>
      <dgm:t>
        <a:bodyPr/>
        <a:lstStyle/>
        <a:p>
          <a:endParaRPr lang="en-US"/>
        </a:p>
      </dgm:t>
    </dgm:pt>
    <dgm:pt modelId="{521594CF-3022-4581-9C3B-3E29450D7D42}" type="sibTrans" cxnId="{E44D1ADF-0F12-47E5-AEB6-CE162BE84B2E}">
      <dgm:prSet/>
      <dgm:spPr/>
      <dgm:t>
        <a:bodyPr/>
        <a:lstStyle/>
        <a:p>
          <a:endParaRPr lang="en-US"/>
        </a:p>
      </dgm:t>
    </dgm:pt>
    <dgm:pt modelId="{53B0F91F-DC12-40FC-8D5B-A101E1E57DDA}">
      <dgm:prSet/>
      <dgm:spPr/>
      <dgm:t>
        <a:bodyPr/>
        <a:lstStyle/>
        <a:p>
          <a:r>
            <a:rPr lang="en-US"/>
            <a:t>HRM Strategy &amp; Financial Overview</a:t>
          </a:r>
        </a:p>
      </dgm:t>
    </dgm:pt>
    <dgm:pt modelId="{9F307DC7-DC28-4660-888C-C837CD0951EC}" type="parTrans" cxnId="{A40E43F4-4B9E-425F-A5A6-2FB895EFB7A3}">
      <dgm:prSet/>
      <dgm:spPr/>
      <dgm:t>
        <a:bodyPr/>
        <a:lstStyle/>
        <a:p>
          <a:endParaRPr lang="en-US"/>
        </a:p>
      </dgm:t>
    </dgm:pt>
    <dgm:pt modelId="{DF58B4C8-3B34-4584-A2C2-2E0298A922F6}" type="sibTrans" cxnId="{A40E43F4-4B9E-425F-A5A6-2FB895EFB7A3}">
      <dgm:prSet/>
      <dgm:spPr/>
      <dgm:t>
        <a:bodyPr/>
        <a:lstStyle/>
        <a:p>
          <a:endParaRPr lang="en-US"/>
        </a:p>
      </dgm:t>
    </dgm:pt>
    <dgm:pt modelId="{EEC77463-B377-4269-A8C8-AC5E3D8DD7F7}">
      <dgm:prSet/>
      <dgm:spPr/>
      <dgm:t>
        <a:bodyPr/>
        <a:lstStyle/>
        <a:p>
          <a:pPr>
            <a:defRPr b="1"/>
          </a:pPr>
          <a:r>
            <a:rPr lang="en-US" b="1"/>
            <a:t>Marketing Strategy &amp; Branding</a:t>
          </a:r>
          <a:endParaRPr lang="en-US"/>
        </a:p>
      </dgm:t>
    </dgm:pt>
    <dgm:pt modelId="{ECDC11B6-1600-4603-9417-068C8F3DEC11}" type="parTrans" cxnId="{206A7684-04EC-44A3-94B9-F2F84D1F65FB}">
      <dgm:prSet/>
      <dgm:spPr/>
      <dgm:t>
        <a:bodyPr/>
        <a:lstStyle/>
        <a:p>
          <a:endParaRPr lang="en-US"/>
        </a:p>
      </dgm:t>
    </dgm:pt>
    <dgm:pt modelId="{26CA0DD6-AC5F-4967-908A-E2D9CDF9ADB2}" type="sibTrans" cxnId="{206A7684-04EC-44A3-94B9-F2F84D1F65FB}">
      <dgm:prSet/>
      <dgm:spPr/>
      <dgm:t>
        <a:bodyPr/>
        <a:lstStyle/>
        <a:p>
          <a:endParaRPr lang="en-US"/>
        </a:p>
      </dgm:t>
    </dgm:pt>
    <dgm:pt modelId="{DB917835-E306-41BE-BD95-A74134335C76}">
      <dgm:prSet/>
      <dgm:spPr/>
      <dgm:t>
        <a:bodyPr/>
        <a:lstStyle/>
        <a:p>
          <a:r>
            <a:rPr lang="en-US"/>
            <a:t>Core Brand Identity</a:t>
          </a:r>
        </a:p>
      </dgm:t>
    </dgm:pt>
    <dgm:pt modelId="{434E27F2-2E0F-4882-8328-38AC86F2FDAA}" type="parTrans" cxnId="{249F2609-EE0E-4F2B-82E3-3A2058E0A69C}">
      <dgm:prSet/>
      <dgm:spPr/>
      <dgm:t>
        <a:bodyPr/>
        <a:lstStyle/>
        <a:p>
          <a:endParaRPr lang="en-US"/>
        </a:p>
      </dgm:t>
    </dgm:pt>
    <dgm:pt modelId="{E1CB980B-226A-4813-BF5C-5C9ABD9E3015}" type="sibTrans" cxnId="{249F2609-EE0E-4F2B-82E3-3A2058E0A69C}">
      <dgm:prSet/>
      <dgm:spPr/>
      <dgm:t>
        <a:bodyPr/>
        <a:lstStyle/>
        <a:p>
          <a:endParaRPr lang="en-US"/>
        </a:p>
      </dgm:t>
    </dgm:pt>
    <dgm:pt modelId="{18D718D0-6EEB-4EF0-AB91-28D3B6E7F933}">
      <dgm:prSet/>
      <dgm:spPr/>
      <dgm:t>
        <a:bodyPr/>
        <a:lstStyle/>
        <a:p>
          <a:r>
            <a:rPr lang="en-US"/>
            <a:t>Marketing Channels &amp; Campaigns</a:t>
          </a:r>
        </a:p>
      </dgm:t>
    </dgm:pt>
    <dgm:pt modelId="{C27C7EB9-DEBF-495D-A42A-ACA5B165DB2B}" type="parTrans" cxnId="{D73587A1-3B43-4F4E-8C3F-8A63E13580E0}">
      <dgm:prSet/>
      <dgm:spPr/>
      <dgm:t>
        <a:bodyPr/>
        <a:lstStyle/>
        <a:p>
          <a:endParaRPr lang="en-US"/>
        </a:p>
      </dgm:t>
    </dgm:pt>
    <dgm:pt modelId="{3F6A0447-5272-4E38-A966-57E123EA578D}" type="sibTrans" cxnId="{D73587A1-3B43-4F4E-8C3F-8A63E13580E0}">
      <dgm:prSet/>
      <dgm:spPr/>
      <dgm:t>
        <a:bodyPr/>
        <a:lstStyle/>
        <a:p>
          <a:endParaRPr lang="en-US"/>
        </a:p>
      </dgm:t>
    </dgm:pt>
    <dgm:pt modelId="{ED8293D2-D15E-4170-8E0E-9F0B76103DF9}">
      <dgm:prSet/>
      <dgm:spPr/>
      <dgm:t>
        <a:bodyPr/>
        <a:lstStyle/>
        <a:p>
          <a:r>
            <a:rPr lang="en-US"/>
            <a:t>Real Marketing Examples</a:t>
          </a:r>
        </a:p>
      </dgm:t>
    </dgm:pt>
    <dgm:pt modelId="{3C2750F8-2381-4E2F-9C2E-2CB4248D0633}" type="parTrans" cxnId="{544FB8CF-5F67-4D41-BBE2-B94C28D3AB20}">
      <dgm:prSet/>
      <dgm:spPr/>
      <dgm:t>
        <a:bodyPr/>
        <a:lstStyle/>
        <a:p>
          <a:endParaRPr lang="en-US"/>
        </a:p>
      </dgm:t>
    </dgm:pt>
    <dgm:pt modelId="{9667B45E-DBD3-417F-8341-EEE12156BF35}" type="sibTrans" cxnId="{544FB8CF-5F67-4D41-BBE2-B94C28D3AB20}">
      <dgm:prSet/>
      <dgm:spPr/>
      <dgm:t>
        <a:bodyPr/>
        <a:lstStyle/>
        <a:p>
          <a:endParaRPr lang="en-US"/>
        </a:p>
      </dgm:t>
    </dgm:pt>
    <dgm:pt modelId="{EAD56804-6598-489A-939F-C0F708126B29}">
      <dgm:prSet/>
      <dgm:spPr/>
      <dgm:t>
        <a:bodyPr/>
        <a:lstStyle/>
        <a:p>
          <a:pPr>
            <a:defRPr b="1"/>
          </a:pPr>
          <a:r>
            <a:rPr lang="en-US" b="1"/>
            <a:t>SWOT Analysis &amp; Business Viability</a:t>
          </a:r>
          <a:endParaRPr lang="en-US"/>
        </a:p>
      </dgm:t>
    </dgm:pt>
    <dgm:pt modelId="{5E5669D9-13CE-4DE6-838C-FD485934103B}" type="parTrans" cxnId="{6F632F1A-5DD8-4506-AA5F-EFE8CF3831E5}">
      <dgm:prSet/>
      <dgm:spPr/>
      <dgm:t>
        <a:bodyPr/>
        <a:lstStyle/>
        <a:p>
          <a:endParaRPr lang="en-US"/>
        </a:p>
      </dgm:t>
    </dgm:pt>
    <dgm:pt modelId="{44AF8555-9B49-4F9F-8224-1730542D396E}" type="sibTrans" cxnId="{6F632F1A-5DD8-4506-AA5F-EFE8CF3831E5}">
      <dgm:prSet/>
      <dgm:spPr/>
      <dgm:t>
        <a:bodyPr/>
        <a:lstStyle/>
        <a:p>
          <a:endParaRPr lang="en-US"/>
        </a:p>
      </dgm:t>
    </dgm:pt>
    <dgm:pt modelId="{CD5282BF-8932-4EF9-B466-F76785704DDE}">
      <dgm:prSet/>
      <dgm:spPr/>
      <dgm:t>
        <a:bodyPr/>
        <a:lstStyle/>
        <a:p>
          <a:r>
            <a:rPr lang="en-US"/>
            <a:t>Strengths, Weaknesses, Opportunities, Threats</a:t>
          </a:r>
        </a:p>
      </dgm:t>
    </dgm:pt>
    <dgm:pt modelId="{9F7C767D-3BAB-4E5D-8018-21F7E329C605}" type="parTrans" cxnId="{EBA96212-3235-4CCA-AA1E-416DF92BFA83}">
      <dgm:prSet/>
      <dgm:spPr/>
      <dgm:t>
        <a:bodyPr/>
        <a:lstStyle/>
        <a:p>
          <a:endParaRPr lang="en-US"/>
        </a:p>
      </dgm:t>
    </dgm:pt>
    <dgm:pt modelId="{8ED6FD8F-36CF-4812-A1FE-702DF7506953}" type="sibTrans" cxnId="{EBA96212-3235-4CCA-AA1E-416DF92BFA83}">
      <dgm:prSet/>
      <dgm:spPr/>
      <dgm:t>
        <a:bodyPr/>
        <a:lstStyle/>
        <a:p>
          <a:endParaRPr lang="en-US"/>
        </a:p>
      </dgm:t>
    </dgm:pt>
    <dgm:pt modelId="{E01620A7-FBAD-4295-80B4-540F9926E2CE}">
      <dgm:prSet/>
      <dgm:spPr/>
      <dgm:t>
        <a:bodyPr/>
        <a:lstStyle/>
        <a:p>
          <a:r>
            <a:rPr lang="en-US"/>
            <a:t>Feasibility &amp; Future Prospects</a:t>
          </a:r>
        </a:p>
      </dgm:t>
    </dgm:pt>
    <dgm:pt modelId="{1D5A0CF7-2E8C-429F-9CB7-F4B15BEA95AC}" type="parTrans" cxnId="{2E72B7B5-147E-4DF3-A3A0-E883FEE5F84C}">
      <dgm:prSet/>
      <dgm:spPr/>
      <dgm:t>
        <a:bodyPr/>
        <a:lstStyle/>
        <a:p>
          <a:endParaRPr lang="en-US"/>
        </a:p>
      </dgm:t>
    </dgm:pt>
    <dgm:pt modelId="{0345CF82-4FBF-4D79-9E8D-4B7C24D58BCC}" type="sibTrans" cxnId="{2E72B7B5-147E-4DF3-A3A0-E883FEE5F84C}">
      <dgm:prSet/>
      <dgm:spPr/>
      <dgm:t>
        <a:bodyPr/>
        <a:lstStyle/>
        <a:p>
          <a:endParaRPr lang="en-US"/>
        </a:p>
      </dgm:t>
    </dgm:pt>
    <dgm:pt modelId="{988B888C-C770-4C70-B652-4CF4E235B175}">
      <dgm:prSet/>
      <dgm:spPr/>
      <dgm:t>
        <a:bodyPr/>
        <a:lstStyle/>
        <a:p>
          <a:pPr>
            <a:defRPr b="1"/>
          </a:pPr>
          <a:r>
            <a:rPr lang="en-US" b="1"/>
            <a:t>What We Learned from Research</a:t>
          </a:r>
          <a:endParaRPr lang="en-US"/>
        </a:p>
      </dgm:t>
    </dgm:pt>
    <dgm:pt modelId="{421D32D5-EFE3-4F21-86C1-68E162249192}" type="parTrans" cxnId="{ECA74B74-C420-497F-9F64-E2CF59FFA8F9}">
      <dgm:prSet/>
      <dgm:spPr/>
      <dgm:t>
        <a:bodyPr/>
        <a:lstStyle/>
        <a:p>
          <a:endParaRPr lang="en-US"/>
        </a:p>
      </dgm:t>
    </dgm:pt>
    <dgm:pt modelId="{0D5D4F3C-37FB-4BA3-B817-836C5A49A233}" type="sibTrans" cxnId="{ECA74B74-C420-497F-9F64-E2CF59FFA8F9}">
      <dgm:prSet/>
      <dgm:spPr/>
      <dgm:t>
        <a:bodyPr/>
        <a:lstStyle/>
        <a:p>
          <a:endParaRPr lang="en-US"/>
        </a:p>
      </dgm:t>
    </dgm:pt>
    <dgm:pt modelId="{E3752A23-6EE3-405D-852E-D06A0B117623}">
      <dgm:prSet/>
      <dgm:spPr/>
      <dgm:t>
        <a:bodyPr/>
        <a:lstStyle/>
        <a:p>
          <a:r>
            <a:rPr lang="en-US"/>
            <a:t>Key Findings and Their Applications</a:t>
          </a:r>
        </a:p>
      </dgm:t>
    </dgm:pt>
    <dgm:pt modelId="{73837DA1-6F84-4FBB-BAA1-A734B5E78CA9}" type="parTrans" cxnId="{1B9DFB9B-AD16-4209-B21E-8C1F2A177883}">
      <dgm:prSet/>
      <dgm:spPr/>
      <dgm:t>
        <a:bodyPr/>
        <a:lstStyle/>
        <a:p>
          <a:endParaRPr lang="en-US"/>
        </a:p>
      </dgm:t>
    </dgm:pt>
    <dgm:pt modelId="{9D8377BC-3FFF-4E25-9372-20FE29C1AC04}" type="sibTrans" cxnId="{1B9DFB9B-AD16-4209-B21E-8C1F2A177883}">
      <dgm:prSet/>
      <dgm:spPr/>
      <dgm:t>
        <a:bodyPr/>
        <a:lstStyle/>
        <a:p>
          <a:endParaRPr lang="en-US"/>
        </a:p>
      </dgm:t>
    </dgm:pt>
    <dgm:pt modelId="{31017B14-3ECA-42F3-81CA-EE228C169454}">
      <dgm:prSet/>
      <dgm:spPr/>
      <dgm:t>
        <a:bodyPr/>
        <a:lstStyle/>
        <a:p>
          <a:pPr>
            <a:defRPr b="1"/>
          </a:pPr>
          <a:r>
            <a:rPr lang="en-US" b="1"/>
            <a:t>References</a:t>
          </a:r>
          <a:endParaRPr lang="en-US"/>
        </a:p>
      </dgm:t>
    </dgm:pt>
    <dgm:pt modelId="{C209792B-1813-485E-A7E5-785CF60433EA}" type="parTrans" cxnId="{E193C6A2-94C4-4117-BAB7-F041E7E7137B}">
      <dgm:prSet/>
      <dgm:spPr/>
      <dgm:t>
        <a:bodyPr/>
        <a:lstStyle/>
        <a:p>
          <a:endParaRPr lang="en-US"/>
        </a:p>
      </dgm:t>
    </dgm:pt>
    <dgm:pt modelId="{16877B49-F510-41AF-811B-6F7BC703DFB9}" type="sibTrans" cxnId="{E193C6A2-94C4-4117-BAB7-F041E7E7137B}">
      <dgm:prSet/>
      <dgm:spPr/>
      <dgm:t>
        <a:bodyPr/>
        <a:lstStyle/>
        <a:p>
          <a:endParaRPr lang="en-US"/>
        </a:p>
      </dgm:t>
    </dgm:pt>
    <dgm:pt modelId="{BAEF0E83-4FA3-4496-8F0B-F592C642B239}" type="pres">
      <dgm:prSet presAssocID="{88A89BED-5F58-4FB0-A72B-3F2FE8F09AF4}" presName="root" presStyleCnt="0">
        <dgm:presLayoutVars>
          <dgm:dir/>
          <dgm:resizeHandles val="exact"/>
        </dgm:presLayoutVars>
      </dgm:prSet>
      <dgm:spPr/>
    </dgm:pt>
    <dgm:pt modelId="{FCE60F19-8714-4083-8926-7BDC37558AD5}" type="pres">
      <dgm:prSet presAssocID="{4FFE2E18-BDF3-4CF8-9CC8-826AD34D788E}" presName="compNode" presStyleCnt="0"/>
      <dgm:spPr/>
    </dgm:pt>
    <dgm:pt modelId="{E5B28470-51FC-42BD-A07D-1A880EB63FB6}" type="pres">
      <dgm:prSet presAssocID="{4FFE2E18-BDF3-4CF8-9CC8-826AD34D788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B5A685F7-7299-4BA1-98BE-A6A7CB0802F2}" type="pres">
      <dgm:prSet presAssocID="{4FFE2E18-BDF3-4CF8-9CC8-826AD34D788E}" presName="iconSpace" presStyleCnt="0"/>
      <dgm:spPr/>
    </dgm:pt>
    <dgm:pt modelId="{6A349D46-4311-41BA-B812-0992FA69E973}" type="pres">
      <dgm:prSet presAssocID="{4FFE2E18-BDF3-4CF8-9CC8-826AD34D788E}" presName="parTx" presStyleLbl="revTx" presStyleIdx="0" presStyleCnt="10">
        <dgm:presLayoutVars>
          <dgm:chMax val="0"/>
          <dgm:chPref val="0"/>
        </dgm:presLayoutVars>
      </dgm:prSet>
      <dgm:spPr/>
    </dgm:pt>
    <dgm:pt modelId="{C979BC87-52A8-4BFB-8A5C-729D8F53AE65}" type="pres">
      <dgm:prSet presAssocID="{4FFE2E18-BDF3-4CF8-9CC8-826AD34D788E}" presName="txSpace" presStyleCnt="0"/>
      <dgm:spPr/>
    </dgm:pt>
    <dgm:pt modelId="{2F0D50D0-6AFF-46E1-A503-D046145B6FED}" type="pres">
      <dgm:prSet presAssocID="{4FFE2E18-BDF3-4CF8-9CC8-826AD34D788E}" presName="desTx" presStyleLbl="revTx" presStyleIdx="1" presStyleCnt="10">
        <dgm:presLayoutVars/>
      </dgm:prSet>
      <dgm:spPr/>
    </dgm:pt>
    <dgm:pt modelId="{4EF0DC9C-0EA4-44FA-ADB7-0C11F64024B0}" type="pres">
      <dgm:prSet presAssocID="{B0017477-DB21-42E6-A8B1-63164FDDFFF9}" presName="sibTrans" presStyleCnt="0"/>
      <dgm:spPr/>
    </dgm:pt>
    <dgm:pt modelId="{D4C1796D-CC96-454C-8A02-819C3D0D1A34}" type="pres">
      <dgm:prSet presAssocID="{EEC77463-B377-4269-A8C8-AC5E3D8DD7F7}" presName="compNode" presStyleCnt="0"/>
      <dgm:spPr/>
    </dgm:pt>
    <dgm:pt modelId="{987A535E-4677-497D-9604-2A924723A883}" type="pres">
      <dgm:prSet presAssocID="{EEC77463-B377-4269-A8C8-AC5E3D8DD7F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dvertising"/>
        </a:ext>
      </dgm:extLst>
    </dgm:pt>
    <dgm:pt modelId="{A2A8315F-43F0-4F5E-A2DD-17C7C55E6947}" type="pres">
      <dgm:prSet presAssocID="{EEC77463-B377-4269-A8C8-AC5E3D8DD7F7}" presName="iconSpace" presStyleCnt="0"/>
      <dgm:spPr/>
    </dgm:pt>
    <dgm:pt modelId="{DB5AE292-2F1E-4277-8810-EDA04A5FB3C8}" type="pres">
      <dgm:prSet presAssocID="{EEC77463-B377-4269-A8C8-AC5E3D8DD7F7}" presName="parTx" presStyleLbl="revTx" presStyleIdx="2" presStyleCnt="10">
        <dgm:presLayoutVars>
          <dgm:chMax val="0"/>
          <dgm:chPref val="0"/>
        </dgm:presLayoutVars>
      </dgm:prSet>
      <dgm:spPr/>
    </dgm:pt>
    <dgm:pt modelId="{D71C0C3C-7E1D-4A9F-BA61-24CC76201010}" type="pres">
      <dgm:prSet presAssocID="{EEC77463-B377-4269-A8C8-AC5E3D8DD7F7}" presName="txSpace" presStyleCnt="0"/>
      <dgm:spPr/>
    </dgm:pt>
    <dgm:pt modelId="{61C3ABD0-43E5-47AB-9BC0-5DF776936C86}" type="pres">
      <dgm:prSet presAssocID="{EEC77463-B377-4269-A8C8-AC5E3D8DD7F7}" presName="desTx" presStyleLbl="revTx" presStyleIdx="3" presStyleCnt="10">
        <dgm:presLayoutVars/>
      </dgm:prSet>
      <dgm:spPr/>
    </dgm:pt>
    <dgm:pt modelId="{B738C69D-6F16-4EFA-9C8B-5FF4DD6268FD}" type="pres">
      <dgm:prSet presAssocID="{26CA0DD6-AC5F-4967-908A-E2D9CDF9ADB2}" presName="sibTrans" presStyleCnt="0"/>
      <dgm:spPr/>
    </dgm:pt>
    <dgm:pt modelId="{280D4A3A-F941-4443-A59C-D0DA1FC8F94E}" type="pres">
      <dgm:prSet presAssocID="{EAD56804-6598-489A-939F-C0F708126B29}" presName="compNode" presStyleCnt="0"/>
      <dgm:spPr/>
    </dgm:pt>
    <dgm:pt modelId="{E38D1E1F-C194-4300-9D4B-26BFBBA61259}" type="pres">
      <dgm:prSet presAssocID="{EAD56804-6598-489A-939F-C0F708126B2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D626E9EC-E8E1-42D0-ADAC-261DC59CEB05}" type="pres">
      <dgm:prSet presAssocID="{EAD56804-6598-489A-939F-C0F708126B29}" presName="iconSpace" presStyleCnt="0"/>
      <dgm:spPr/>
    </dgm:pt>
    <dgm:pt modelId="{790FC4AD-1199-4D6C-8D5F-31CA2A38D280}" type="pres">
      <dgm:prSet presAssocID="{EAD56804-6598-489A-939F-C0F708126B29}" presName="parTx" presStyleLbl="revTx" presStyleIdx="4" presStyleCnt="10">
        <dgm:presLayoutVars>
          <dgm:chMax val="0"/>
          <dgm:chPref val="0"/>
        </dgm:presLayoutVars>
      </dgm:prSet>
      <dgm:spPr/>
    </dgm:pt>
    <dgm:pt modelId="{CE229F49-E1D8-48DA-9521-CB744A9FED66}" type="pres">
      <dgm:prSet presAssocID="{EAD56804-6598-489A-939F-C0F708126B29}" presName="txSpace" presStyleCnt="0"/>
      <dgm:spPr/>
    </dgm:pt>
    <dgm:pt modelId="{76C0B609-B63D-4DBF-B6C3-D1A7CF33A939}" type="pres">
      <dgm:prSet presAssocID="{EAD56804-6598-489A-939F-C0F708126B29}" presName="desTx" presStyleLbl="revTx" presStyleIdx="5" presStyleCnt="10">
        <dgm:presLayoutVars/>
      </dgm:prSet>
      <dgm:spPr/>
    </dgm:pt>
    <dgm:pt modelId="{250592AB-7FAB-4AFA-9AAD-638D37C11A58}" type="pres">
      <dgm:prSet presAssocID="{44AF8555-9B49-4F9F-8224-1730542D396E}" presName="sibTrans" presStyleCnt="0"/>
      <dgm:spPr/>
    </dgm:pt>
    <dgm:pt modelId="{7B9FEA5B-AB03-4A49-8697-F66B70136F8A}" type="pres">
      <dgm:prSet presAssocID="{988B888C-C770-4C70-B652-4CF4E235B175}" presName="compNode" presStyleCnt="0"/>
      <dgm:spPr/>
    </dgm:pt>
    <dgm:pt modelId="{DC59ECA7-BAE1-403F-B321-55646ECF0F53}" type="pres">
      <dgm:prSet presAssocID="{988B888C-C770-4C70-B652-4CF4E235B17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5F7168B-04CB-44B9-8A20-4FEE990BFBF7}" type="pres">
      <dgm:prSet presAssocID="{988B888C-C770-4C70-B652-4CF4E235B175}" presName="iconSpace" presStyleCnt="0"/>
      <dgm:spPr/>
    </dgm:pt>
    <dgm:pt modelId="{9DF717DB-0345-4299-97D4-B5C8BF5B4BCE}" type="pres">
      <dgm:prSet presAssocID="{988B888C-C770-4C70-B652-4CF4E235B175}" presName="parTx" presStyleLbl="revTx" presStyleIdx="6" presStyleCnt="10">
        <dgm:presLayoutVars>
          <dgm:chMax val="0"/>
          <dgm:chPref val="0"/>
        </dgm:presLayoutVars>
      </dgm:prSet>
      <dgm:spPr/>
    </dgm:pt>
    <dgm:pt modelId="{5E4EB3C5-8622-4CC4-901B-E9B32FC0B36F}" type="pres">
      <dgm:prSet presAssocID="{988B888C-C770-4C70-B652-4CF4E235B175}" presName="txSpace" presStyleCnt="0"/>
      <dgm:spPr/>
    </dgm:pt>
    <dgm:pt modelId="{47EE2D9E-8E89-4EAC-B3B5-B2CA946A9EDF}" type="pres">
      <dgm:prSet presAssocID="{988B888C-C770-4C70-B652-4CF4E235B175}" presName="desTx" presStyleLbl="revTx" presStyleIdx="7" presStyleCnt="10">
        <dgm:presLayoutVars/>
      </dgm:prSet>
      <dgm:spPr/>
    </dgm:pt>
    <dgm:pt modelId="{8E4A0A10-0408-4827-B050-6002B625DF84}" type="pres">
      <dgm:prSet presAssocID="{0D5D4F3C-37FB-4BA3-B817-836C5A49A233}" presName="sibTrans" presStyleCnt="0"/>
      <dgm:spPr/>
    </dgm:pt>
    <dgm:pt modelId="{F751CB64-BE2A-4D54-8B33-CD4665A3A4C1}" type="pres">
      <dgm:prSet presAssocID="{31017B14-3ECA-42F3-81CA-EE228C169454}" presName="compNode" presStyleCnt="0"/>
      <dgm:spPr/>
    </dgm:pt>
    <dgm:pt modelId="{454FE736-5304-4346-BA2D-8ABC07AC045F}" type="pres">
      <dgm:prSet presAssocID="{31017B14-3ECA-42F3-81CA-EE228C16945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2DBD6C70-A133-4EA2-8B04-B5BBE1AECCB8}" type="pres">
      <dgm:prSet presAssocID="{31017B14-3ECA-42F3-81CA-EE228C169454}" presName="iconSpace" presStyleCnt="0"/>
      <dgm:spPr/>
    </dgm:pt>
    <dgm:pt modelId="{4C3E67BF-668C-4A57-87A1-73D0AEE4F485}" type="pres">
      <dgm:prSet presAssocID="{31017B14-3ECA-42F3-81CA-EE228C169454}" presName="parTx" presStyleLbl="revTx" presStyleIdx="8" presStyleCnt="10">
        <dgm:presLayoutVars>
          <dgm:chMax val="0"/>
          <dgm:chPref val="0"/>
        </dgm:presLayoutVars>
      </dgm:prSet>
      <dgm:spPr/>
    </dgm:pt>
    <dgm:pt modelId="{F7875A81-828C-4506-8FA4-3430089F0549}" type="pres">
      <dgm:prSet presAssocID="{31017B14-3ECA-42F3-81CA-EE228C169454}" presName="txSpace" presStyleCnt="0"/>
      <dgm:spPr/>
    </dgm:pt>
    <dgm:pt modelId="{759FED07-4EBB-467D-8DFD-E78FE099BA3C}" type="pres">
      <dgm:prSet presAssocID="{31017B14-3ECA-42F3-81CA-EE228C169454}" presName="desTx" presStyleLbl="revTx" presStyleIdx="9" presStyleCnt="10">
        <dgm:presLayoutVars/>
      </dgm:prSet>
      <dgm:spPr/>
    </dgm:pt>
  </dgm:ptLst>
  <dgm:cxnLst>
    <dgm:cxn modelId="{2E646005-99D3-440B-89CA-CBAF94F2A0A4}" type="presOf" srcId="{87471501-1533-4B5E-BC1F-9D26591F9271}" destId="{2F0D50D0-6AFF-46E1-A503-D046145B6FED}" srcOrd="0" destOrd="0" presId="urn:microsoft.com/office/officeart/2018/2/layout/IconLabelDescriptionList"/>
    <dgm:cxn modelId="{E8659906-1C9A-4EEC-97F2-6ACAD5BCCFF1}" type="presOf" srcId="{31017B14-3ECA-42F3-81CA-EE228C169454}" destId="{4C3E67BF-668C-4A57-87A1-73D0AEE4F485}" srcOrd="0" destOrd="0" presId="urn:microsoft.com/office/officeart/2018/2/layout/IconLabelDescriptionList"/>
    <dgm:cxn modelId="{249F2609-EE0E-4F2B-82E3-3A2058E0A69C}" srcId="{EEC77463-B377-4269-A8C8-AC5E3D8DD7F7}" destId="{DB917835-E306-41BE-BD95-A74134335C76}" srcOrd="0" destOrd="0" parTransId="{434E27F2-2E0F-4882-8328-38AC86F2FDAA}" sibTransId="{E1CB980B-226A-4813-BF5C-5C9ABD9E3015}"/>
    <dgm:cxn modelId="{EBA96212-3235-4CCA-AA1E-416DF92BFA83}" srcId="{EAD56804-6598-489A-939F-C0F708126B29}" destId="{CD5282BF-8932-4EF9-B466-F76785704DDE}" srcOrd="0" destOrd="0" parTransId="{9F7C767D-3BAB-4E5D-8018-21F7E329C605}" sibTransId="{8ED6FD8F-36CF-4812-A1FE-702DF7506953}"/>
    <dgm:cxn modelId="{6F632F1A-5DD8-4506-AA5F-EFE8CF3831E5}" srcId="{88A89BED-5F58-4FB0-A72B-3F2FE8F09AF4}" destId="{EAD56804-6598-489A-939F-C0F708126B29}" srcOrd="2" destOrd="0" parTransId="{5E5669D9-13CE-4DE6-838C-FD485934103B}" sibTransId="{44AF8555-9B49-4F9F-8224-1730542D396E}"/>
    <dgm:cxn modelId="{A47FFB2B-24EF-4F91-9D02-26E4EF9ACB9C}" srcId="{4FFE2E18-BDF3-4CF8-9CC8-826AD34D788E}" destId="{87471501-1533-4B5E-BC1F-9D26591F9271}" srcOrd="0" destOrd="0" parTransId="{416C9E1C-4F70-406F-A73E-2C1412512DA8}" sibTransId="{94944586-A14D-4C48-9EAA-BAED551C2041}"/>
    <dgm:cxn modelId="{B30AA43C-7B5C-4259-86D9-BECCB1132696}" type="presOf" srcId="{ED8293D2-D15E-4170-8E0E-9F0B76103DF9}" destId="{61C3ABD0-43E5-47AB-9BC0-5DF776936C86}" srcOrd="0" destOrd="2" presId="urn:microsoft.com/office/officeart/2018/2/layout/IconLabelDescriptionList"/>
    <dgm:cxn modelId="{FC39263F-E813-4B38-95AB-8F099DF0D132}" type="presOf" srcId="{D88CF862-B152-446E-B243-D57A4DCB5047}" destId="{2F0D50D0-6AFF-46E1-A503-D046145B6FED}" srcOrd="0" destOrd="3" presId="urn:microsoft.com/office/officeart/2018/2/layout/IconLabelDescriptionList"/>
    <dgm:cxn modelId="{49E2625B-A6CE-47C4-9FD2-F9934586C1C5}" type="presOf" srcId="{988B888C-C770-4C70-B652-4CF4E235B175}" destId="{9DF717DB-0345-4299-97D4-B5C8BF5B4BCE}" srcOrd="0" destOrd="0" presId="urn:microsoft.com/office/officeart/2018/2/layout/IconLabelDescriptionList"/>
    <dgm:cxn modelId="{1FBB6B64-DEC9-46F3-97FB-A210FCBEF57C}" srcId="{4FFE2E18-BDF3-4CF8-9CC8-826AD34D788E}" destId="{37A25317-FC07-4AA2-8A9B-88D65AECF67C}" srcOrd="2" destOrd="0" parTransId="{7FF0EB30-8E61-4BEB-978A-DD0D2B9E6A66}" sibTransId="{152A965B-FCFB-4ED1-B105-430B0029FBD1}"/>
    <dgm:cxn modelId="{5A6C2E69-3DBD-4F54-9F24-EB6FFCC9CA33}" type="presOf" srcId="{88A89BED-5F58-4FB0-A72B-3F2FE8F09AF4}" destId="{BAEF0E83-4FA3-4496-8F0B-F592C642B239}" srcOrd="0" destOrd="0" presId="urn:microsoft.com/office/officeart/2018/2/layout/IconLabelDescriptionList"/>
    <dgm:cxn modelId="{D0CA4C4B-22D9-45CB-B981-7B20205E8C50}" type="presOf" srcId="{E3752A23-6EE3-405D-852E-D06A0B117623}" destId="{47EE2D9E-8E89-4EAC-B3B5-B2CA946A9EDF}" srcOrd="0" destOrd="0" presId="urn:microsoft.com/office/officeart/2018/2/layout/IconLabelDescriptionList"/>
    <dgm:cxn modelId="{534AB150-83DE-4331-B745-A4AE11BEDC18}" type="presOf" srcId="{18D718D0-6EEB-4EF0-AB91-28D3B6E7F933}" destId="{61C3ABD0-43E5-47AB-9BC0-5DF776936C86}" srcOrd="0" destOrd="1" presId="urn:microsoft.com/office/officeart/2018/2/layout/IconLabelDescriptionList"/>
    <dgm:cxn modelId="{ECA74B74-C420-497F-9F64-E2CF59FFA8F9}" srcId="{88A89BED-5F58-4FB0-A72B-3F2FE8F09AF4}" destId="{988B888C-C770-4C70-B652-4CF4E235B175}" srcOrd="3" destOrd="0" parTransId="{421D32D5-EFE3-4F21-86C1-68E162249192}" sibTransId="{0D5D4F3C-37FB-4BA3-B817-836C5A49A233}"/>
    <dgm:cxn modelId="{EFCBF258-E815-4E81-B112-B2EE10524811}" type="presOf" srcId="{53B0F91F-DC12-40FC-8D5B-A101E1E57DDA}" destId="{2F0D50D0-6AFF-46E1-A503-D046145B6FED}" srcOrd="0" destOrd="4" presId="urn:microsoft.com/office/officeart/2018/2/layout/IconLabelDescriptionList"/>
    <dgm:cxn modelId="{206A7684-04EC-44A3-94B9-F2F84D1F65FB}" srcId="{88A89BED-5F58-4FB0-A72B-3F2FE8F09AF4}" destId="{EEC77463-B377-4269-A8C8-AC5E3D8DD7F7}" srcOrd="1" destOrd="0" parTransId="{ECDC11B6-1600-4603-9417-068C8F3DEC11}" sibTransId="{26CA0DD6-AC5F-4967-908A-E2D9CDF9ADB2}"/>
    <dgm:cxn modelId="{1B9DFB9B-AD16-4209-B21E-8C1F2A177883}" srcId="{988B888C-C770-4C70-B652-4CF4E235B175}" destId="{E3752A23-6EE3-405D-852E-D06A0B117623}" srcOrd="0" destOrd="0" parTransId="{73837DA1-6F84-4FBB-BAA1-A734B5E78CA9}" sibTransId="{9D8377BC-3FFF-4E25-9372-20FE29C1AC04}"/>
    <dgm:cxn modelId="{A2675B9F-9B83-46A9-9CFA-E7C6BEF288C3}" type="presOf" srcId="{9E4742F9-7A97-4D47-8FFB-F11FCC08DF23}" destId="{2F0D50D0-6AFF-46E1-A503-D046145B6FED}" srcOrd="0" destOrd="1" presId="urn:microsoft.com/office/officeart/2018/2/layout/IconLabelDescriptionList"/>
    <dgm:cxn modelId="{D73587A1-3B43-4F4E-8C3F-8A63E13580E0}" srcId="{EEC77463-B377-4269-A8C8-AC5E3D8DD7F7}" destId="{18D718D0-6EEB-4EF0-AB91-28D3B6E7F933}" srcOrd="1" destOrd="0" parTransId="{C27C7EB9-DEBF-495D-A42A-ACA5B165DB2B}" sibTransId="{3F6A0447-5272-4E38-A966-57E123EA578D}"/>
    <dgm:cxn modelId="{E193C6A2-94C4-4117-BAB7-F041E7E7137B}" srcId="{88A89BED-5F58-4FB0-A72B-3F2FE8F09AF4}" destId="{31017B14-3ECA-42F3-81CA-EE228C169454}" srcOrd="4" destOrd="0" parTransId="{C209792B-1813-485E-A7E5-785CF60433EA}" sibTransId="{16877B49-F510-41AF-811B-6F7BC703DFB9}"/>
    <dgm:cxn modelId="{01FD11A4-A519-44C1-B984-EAD164CE86D2}" srcId="{4FFE2E18-BDF3-4CF8-9CC8-826AD34D788E}" destId="{9E4742F9-7A97-4D47-8FFB-F11FCC08DF23}" srcOrd="1" destOrd="0" parTransId="{401F9186-4AB7-42FB-988E-E708B50C8E70}" sibTransId="{FB7F9E29-B5FF-426D-AD71-A040DFE0DD44}"/>
    <dgm:cxn modelId="{CF8B89A8-675B-4249-A311-C413537FFDDF}" type="presOf" srcId="{37A25317-FC07-4AA2-8A9B-88D65AECF67C}" destId="{2F0D50D0-6AFF-46E1-A503-D046145B6FED}" srcOrd="0" destOrd="2" presId="urn:microsoft.com/office/officeart/2018/2/layout/IconLabelDescriptionList"/>
    <dgm:cxn modelId="{31DDE1AA-6709-4E9B-8478-9DC0ADAF2D80}" srcId="{88A89BED-5F58-4FB0-A72B-3F2FE8F09AF4}" destId="{4FFE2E18-BDF3-4CF8-9CC8-826AD34D788E}" srcOrd="0" destOrd="0" parTransId="{B838C384-4C61-4F6F-B0C1-BE414073C292}" sibTransId="{B0017477-DB21-42E6-A8B1-63164FDDFFF9}"/>
    <dgm:cxn modelId="{4FBFD8B2-910D-46D0-A121-423E40412043}" type="presOf" srcId="{EEC77463-B377-4269-A8C8-AC5E3D8DD7F7}" destId="{DB5AE292-2F1E-4277-8810-EDA04A5FB3C8}" srcOrd="0" destOrd="0" presId="urn:microsoft.com/office/officeart/2018/2/layout/IconLabelDescriptionList"/>
    <dgm:cxn modelId="{2E72B7B5-147E-4DF3-A3A0-E883FEE5F84C}" srcId="{EAD56804-6598-489A-939F-C0F708126B29}" destId="{E01620A7-FBAD-4295-80B4-540F9926E2CE}" srcOrd="1" destOrd="0" parTransId="{1D5A0CF7-2E8C-429F-9CB7-F4B15BEA95AC}" sibTransId="{0345CF82-4FBF-4D79-9E8D-4B7C24D58BCC}"/>
    <dgm:cxn modelId="{544FB8CF-5F67-4D41-BBE2-B94C28D3AB20}" srcId="{EEC77463-B377-4269-A8C8-AC5E3D8DD7F7}" destId="{ED8293D2-D15E-4170-8E0E-9F0B76103DF9}" srcOrd="2" destOrd="0" parTransId="{3C2750F8-2381-4E2F-9C2E-2CB4248D0633}" sibTransId="{9667B45E-DBD3-417F-8341-EEE12156BF35}"/>
    <dgm:cxn modelId="{EB97BAD8-AAB1-42D1-A85F-8533875567AC}" type="presOf" srcId="{DB917835-E306-41BE-BD95-A74134335C76}" destId="{61C3ABD0-43E5-47AB-9BC0-5DF776936C86}" srcOrd="0" destOrd="0" presId="urn:microsoft.com/office/officeart/2018/2/layout/IconLabelDescriptionList"/>
    <dgm:cxn modelId="{78584ADA-848F-44C0-9AB3-0B37B0A885D9}" type="presOf" srcId="{4FFE2E18-BDF3-4CF8-9CC8-826AD34D788E}" destId="{6A349D46-4311-41BA-B812-0992FA69E973}" srcOrd="0" destOrd="0" presId="urn:microsoft.com/office/officeart/2018/2/layout/IconLabelDescriptionList"/>
    <dgm:cxn modelId="{E44D1ADF-0F12-47E5-AEB6-CE162BE84B2E}" srcId="{4FFE2E18-BDF3-4CF8-9CC8-826AD34D788E}" destId="{D88CF862-B152-446E-B243-D57A4DCB5047}" srcOrd="3" destOrd="0" parTransId="{EE83CD89-5241-40A1-A160-90CFFB3BF40F}" sibTransId="{521594CF-3022-4581-9C3B-3E29450D7D42}"/>
    <dgm:cxn modelId="{E582FCE4-10D9-42F5-9A0B-2B43DA521BDA}" type="presOf" srcId="{CD5282BF-8932-4EF9-B466-F76785704DDE}" destId="{76C0B609-B63D-4DBF-B6C3-D1A7CF33A939}" srcOrd="0" destOrd="0" presId="urn:microsoft.com/office/officeart/2018/2/layout/IconLabelDescriptionList"/>
    <dgm:cxn modelId="{70A358F0-CA0A-4C51-B781-2C23807EACB3}" type="presOf" srcId="{EAD56804-6598-489A-939F-C0F708126B29}" destId="{790FC4AD-1199-4D6C-8D5F-31CA2A38D280}" srcOrd="0" destOrd="0" presId="urn:microsoft.com/office/officeart/2018/2/layout/IconLabelDescriptionList"/>
    <dgm:cxn modelId="{A40E43F4-4B9E-425F-A5A6-2FB895EFB7A3}" srcId="{4FFE2E18-BDF3-4CF8-9CC8-826AD34D788E}" destId="{53B0F91F-DC12-40FC-8D5B-A101E1E57DDA}" srcOrd="4" destOrd="0" parTransId="{9F307DC7-DC28-4660-888C-C837CD0951EC}" sibTransId="{DF58B4C8-3B34-4584-A2C2-2E0298A922F6}"/>
    <dgm:cxn modelId="{7C0ECDF5-DE6E-4F02-9223-E4D06CC75E52}" type="presOf" srcId="{E01620A7-FBAD-4295-80B4-540F9926E2CE}" destId="{76C0B609-B63D-4DBF-B6C3-D1A7CF33A939}" srcOrd="0" destOrd="1" presId="urn:microsoft.com/office/officeart/2018/2/layout/IconLabelDescriptionList"/>
    <dgm:cxn modelId="{3B3198AA-A86F-4801-B834-C962EF1AE29B}" type="presParOf" srcId="{BAEF0E83-4FA3-4496-8F0B-F592C642B239}" destId="{FCE60F19-8714-4083-8926-7BDC37558AD5}" srcOrd="0" destOrd="0" presId="urn:microsoft.com/office/officeart/2018/2/layout/IconLabelDescriptionList"/>
    <dgm:cxn modelId="{0123E4E9-955B-42AB-9A49-EB6EB875B13B}" type="presParOf" srcId="{FCE60F19-8714-4083-8926-7BDC37558AD5}" destId="{E5B28470-51FC-42BD-A07D-1A880EB63FB6}" srcOrd="0" destOrd="0" presId="urn:microsoft.com/office/officeart/2018/2/layout/IconLabelDescriptionList"/>
    <dgm:cxn modelId="{885B09B9-B3E3-4529-A57F-07B025A23DB8}" type="presParOf" srcId="{FCE60F19-8714-4083-8926-7BDC37558AD5}" destId="{B5A685F7-7299-4BA1-98BE-A6A7CB0802F2}" srcOrd="1" destOrd="0" presId="urn:microsoft.com/office/officeart/2018/2/layout/IconLabelDescriptionList"/>
    <dgm:cxn modelId="{298CB0A3-0137-4AF2-BB71-7765174AA075}" type="presParOf" srcId="{FCE60F19-8714-4083-8926-7BDC37558AD5}" destId="{6A349D46-4311-41BA-B812-0992FA69E973}" srcOrd="2" destOrd="0" presId="urn:microsoft.com/office/officeart/2018/2/layout/IconLabelDescriptionList"/>
    <dgm:cxn modelId="{652FFB54-70B1-4679-AC22-CEE5B54C51F7}" type="presParOf" srcId="{FCE60F19-8714-4083-8926-7BDC37558AD5}" destId="{C979BC87-52A8-4BFB-8A5C-729D8F53AE65}" srcOrd="3" destOrd="0" presId="urn:microsoft.com/office/officeart/2018/2/layout/IconLabelDescriptionList"/>
    <dgm:cxn modelId="{8E6674FD-26E0-452C-B073-CBB0E52DCB9E}" type="presParOf" srcId="{FCE60F19-8714-4083-8926-7BDC37558AD5}" destId="{2F0D50D0-6AFF-46E1-A503-D046145B6FED}" srcOrd="4" destOrd="0" presId="urn:microsoft.com/office/officeart/2018/2/layout/IconLabelDescriptionList"/>
    <dgm:cxn modelId="{54A7A28B-3AF2-4D95-8C36-35A7614E1FE2}" type="presParOf" srcId="{BAEF0E83-4FA3-4496-8F0B-F592C642B239}" destId="{4EF0DC9C-0EA4-44FA-ADB7-0C11F64024B0}" srcOrd="1" destOrd="0" presId="urn:microsoft.com/office/officeart/2018/2/layout/IconLabelDescriptionList"/>
    <dgm:cxn modelId="{8C43C097-113F-4A1C-A768-DE22DF1DCB12}" type="presParOf" srcId="{BAEF0E83-4FA3-4496-8F0B-F592C642B239}" destId="{D4C1796D-CC96-454C-8A02-819C3D0D1A34}" srcOrd="2" destOrd="0" presId="urn:microsoft.com/office/officeart/2018/2/layout/IconLabelDescriptionList"/>
    <dgm:cxn modelId="{67E8BECB-53C4-4DD3-959A-56D7C744A026}" type="presParOf" srcId="{D4C1796D-CC96-454C-8A02-819C3D0D1A34}" destId="{987A535E-4677-497D-9604-2A924723A883}" srcOrd="0" destOrd="0" presId="urn:microsoft.com/office/officeart/2018/2/layout/IconLabelDescriptionList"/>
    <dgm:cxn modelId="{D2121F25-243E-418C-8113-379A4B9E32C5}" type="presParOf" srcId="{D4C1796D-CC96-454C-8A02-819C3D0D1A34}" destId="{A2A8315F-43F0-4F5E-A2DD-17C7C55E6947}" srcOrd="1" destOrd="0" presId="urn:microsoft.com/office/officeart/2018/2/layout/IconLabelDescriptionList"/>
    <dgm:cxn modelId="{6BA7CE78-1B94-4890-A450-ED9E84A6B672}" type="presParOf" srcId="{D4C1796D-CC96-454C-8A02-819C3D0D1A34}" destId="{DB5AE292-2F1E-4277-8810-EDA04A5FB3C8}" srcOrd="2" destOrd="0" presId="urn:microsoft.com/office/officeart/2018/2/layout/IconLabelDescriptionList"/>
    <dgm:cxn modelId="{51B82746-3990-4901-BCAF-FAC74D226882}" type="presParOf" srcId="{D4C1796D-CC96-454C-8A02-819C3D0D1A34}" destId="{D71C0C3C-7E1D-4A9F-BA61-24CC76201010}" srcOrd="3" destOrd="0" presId="urn:microsoft.com/office/officeart/2018/2/layout/IconLabelDescriptionList"/>
    <dgm:cxn modelId="{42CBB933-7078-486A-B376-11C8FA8C595C}" type="presParOf" srcId="{D4C1796D-CC96-454C-8A02-819C3D0D1A34}" destId="{61C3ABD0-43E5-47AB-9BC0-5DF776936C86}" srcOrd="4" destOrd="0" presId="urn:microsoft.com/office/officeart/2018/2/layout/IconLabelDescriptionList"/>
    <dgm:cxn modelId="{17EED42F-6CBB-4987-AE27-E4EEE38A899D}" type="presParOf" srcId="{BAEF0E83-4FA3-4496-8F0B-F592C642B239}" destId="{B738C69D-6F16-4EFA-9C8B-5FF4DD6268FD}" srcOrd="3" destOrd="0" presId="urn:microsoft.com/office/officeart/2018/2/layout/IconLabelDescriptionList"/>
    <dgm:cxn modelId="{B1F39309-A989-49DD-9BD2-F6AA382AE61C}" type="presParOf" srcId="{BAEF0E83-4FA3-4496-8F0B-F592C642B239}" destId="{280D4A3A-F941-4443-A59C-D0DA1FC8F94E}" srcOrd="4" destOrd="0" presId="urn:microsoft.com/office/officeart/2018/2/layout/IconLabelDescriptionList"/>
    <dgm:cxn modelId="{65FD0BAC-8DDC-48F1-BC11-1D251B108E55}" type="presParOf" srcId="{280D4A3A-F941-4443-A59C-D0DA1FC8F94E}" destId="{E38D1E1F-C194-4300-9D4B-26BFBBA61259}" srcOrd="0" destOrd="0" presId="urn:microsoft.com/office/officeart/2018/2/layout/IconLabelDescriptionList"/>
    <dgm:cxn modelId="{FEC48161-EEEB-4E89-8930-4605A94A1732}" type="presParOf" srcId="{280D4A3A-F941-4443-A59C-D0DA1FC8F94E}" destId="{D626E9EC-E8E1-42D0-ADAC-261DC59CEB05}" srcOrd="1" destOrd="0" presId="urn:microsoft.com/office/officeart/2018/2/layout/IconLabelDescriptionList"/>
    <dgm:cxn modelId="{51474580-C0E5-492E-8BFA-F4C6C0162F98}" type="presParOf" srcId="{280D4A3A-F941-4443-A59C-D0DA1FC8F94E}" destId="{790FC4AD-1199-4D6C-8D5F-31CA2A38D280}" srcOrd="2" destOrd="0" presId="urn:microsoft.com/office/officeart/2018/2/layout/IconLabelDescriptionList"/>
    <dgm:cxn modelId="{6B543215-869E-4619-B241-0E2C438D8603}" type="presParOf" srcId="{280D4A3A-F941-4443-A59C-D0DA1FC8F94E}" destId="{CE229F49-E1D8-48DA-9521-CB744A9FED66}" srcOrd="3" destOrd="0" presId="urn:microsoft.com/office/officeart/2018/2/layout/IconLabelDescriptionList"/>
    <dgm:cxn modelId="{1599ADF8-6E38-4881-9D6C-09626CD2023A}" type="presParOf" srcId="{280D4A3A-F941-4443-A59C-D0DA1FC8F94E}" destId="{76C0B609-B63D-4DBF-B6C3-D1A7CF33A939}" srcOrd="4" destOrd="0" presId="urn:microsoft.com/office/officeart/2018/2/layout/IconLabelDescriptionList"/>
    <dgm:cxn modelId="{925C3ECC-5262-4D6F-BC53-B4DADE1E9BF6}" type="presParOf" srcId="{BAEF0E83-4FA3-4496-8F0B-F592C642B239}" destId="{250592AB-7FAB-4AFA-9AAD-638D37C11A58}" srcOrd="5" destOrd="0" presId="urn:microsoft.com/office/officeart/2018/2/layout/IconLabelDescriptionList"/>
    <dgm:cxn modelId="{7BAB1130-2A19-4D75-8221-B37AAC3728FD}" type="presParOf" srcId="{BAEF0E83-4FA3-4496-8F0B-F592C642B239}" destId="{7B9FEA5B-AB03-4A49-8697-F66B70136F8A}" srcOrd="6" destOrd="0" presId="urn:microsoft.com/office/officeart/2018/2/layout/IconLabelDescriptionList"/>
    <dgm:cxn modelId="{EDD276D5-F96C-4A9D-BD54-A1E8360ABD8B}" type="presParOf" srcId="{7B9FEA5B-AB03-4A49-8697-F66B70136F8A}" destId="{DC59ECA7-BAE1-403F-B321-55646ECF0F53}" srcOrd="0" destOrd="0" presId="urn:microsoft.com/office/officeart/2018/2/layout/IconLabelDescriptionList"/>
    <dgm:cxn modelId="{0A4D335C-83CD-45BA-BFAC-BC85FCC212D4}" type="presParOf" srcId="{7B9FEA5B-AB03-4A49-8697-F66B70136F8A}" destId="{95F7168B-04CB-44B9-8A20-4FEE990BFBF7}" srcOrd="1" destOrd="0" presId="urn:microsoft.com/office/officeart/2018/2/layout/IconLabelDescriptionList"/>
    <dgm:cxn modelId="{4201E111-D36D-41C1-B1FA-966C216269D4}" type="presParOf" srcId="{7B9FEA5B-AB03-4A49-8697-F66B70136F8A}" destId="{9DF717DB-0345-4299-97D4-B5C8BF5B4BCE}" srcOrd="2" destOrd="0" presId="urn:microsoft.com/office/officeart/2018/2/layout/IconLabelDescriptionList"/>
    <dgm:cxn modelId="{AA4275DF-65D4-482F-B3D7-5B2BD3EF5E9A}" type="presParOf" srcId="{7B9FEA5B-AB03-4A49-8697-F66B70136F8A}" destId="{5E4EB3C5-8622-4CC4-901B-E9B32FC0B36F}" srcOrd="3" destOrd="0" presId="urn:microsoft.com/office/officeart/2018/2/layout/IconLabelDescriptionList"/>
    <dgm:cxn modelId="{E70049C0-4D34-435C-9520-BB17E092A519}" type="presParOf" srcId="{7B9FEA5B-AB03-4A49-8697-F66B70136F8A}" destId="{47EE2D9E-8E89-4EAC-B3B5-B2CA946A9EDF}" srcOrd="4" destOrd="0" presId="urn:microsoft.com/office/officeart/2018/2/layout/IconLabelDescriptionList"/>
    <dgm:cxn modelId="{E70D3B21-4F07-4057-AFBD-520A2F347DD0}" type="presParOf" srcId="{BAEF0E83-4FA3-4496-8F0B-F592C642B239}" destId="{8E4A0A10-0408-4827-B050-6002B625DF84}" srcOrd="7" destOrd="0" presId="urn:microsoft.com/office/officeart/2018/2/layout/IconLabelDescriptionList"/>
    <dgm:cxn modelId="{528E4BA9-E5F8-4F3A-B343-77C751880B79}" type="presParOf" srcId="{BAEF0E83-4FA3-4496-8F0B-F592C642B239}" destId="{F751CB64-BE2A-4D54-8B33-CD4665A3A4C1}" srcOrd="8" destOrd="0" presId="urn:microsoft.com/office/officeart/2018/2/layout/IconLabelDescriptionList"/>
    <dgm:cxn modelId="{042D8F02-D092-4357-82BF-7BE36E8A4AB2}" type="presParOf" srcId="{F751CB64-BE2A-4D54-8B33-CD4665A3A4C1}" destId="{454FE736-5304-4346-BA2D-8ABC07AC045F}" srcOrd="0" destOrd="0" presId="urn:microsoft.com/office/officeart/2018/2/layout/IconLabelDescriptionList"/>
    <dgm:cxn modelId="{13AAB2E2-0F87-422B-9C85-4295452D820E}" type="presParOf" srcId="{F751CB64-BE2A-4D54-8B33-CD4665A3A4C1}" destId="{2DBD6C70-A133-4EA2-8B04-B5BBE1AECCB8}" srcOrd="1" destOrd="0" presId="urn:microsoft.com/office/officeart/2018/2/layout/IconLabelDescriptionList"/>
    <dgm:cxn modelId="{51CA856B-980D-43DE-AF7B-272CEED33985}" type="presParOf" srcId="{F751CB64-BE2A-4D54-8B33-CD4665A3A4C1}" destId="{4C3E67BF-668C-4A57-87A1-73D0AEE4F485}" srcOrd="2" destOrd="0" presId="urn:microsoft.com/office/officeart/2018/2/layout/IconLabelDescriptionList"/>
    <dgm:cxn modelId="{76C89554-E7AE-4719-83C6-CB627BC75EF3}" type="presParOf" srcId="{F751CB64-BE2A-4D54-8B33-CD4665A3A4C1}" destId="{F7875A81-828C-4506-8FA4-3430089F0549}" srcOrd="3" destOrd="0" presId="urn:microsoft.com/office/officeart/2018/2/layout/IconLabelDescriptionList"/>
    <dgm:cxn modelId="{185CAB71-9913-4835-AECF-C50AD9432385}" type="presParOf" srcId="{F751CB64-BE2A-4D54-8B33-CD4665A3A4C1}" destId="{759FED07-4EBB-467D-8DFD-E78FE099BA3C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B28470-51FC-42BD-A07D-1A880EB63FB6}">
      <dsp:nvSpPr>
        <dsp:cNvPr id="0" name=""/>
        <dsp:cNvSpPr/>
      </dsp:nvSpPr>
      <dsp:spPr>
        <a:xfrm>
          <a:off x="3557" y="905962"/>
          <a:ext cx="645257" cy="6452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349D46-4311-41BA-B812-0992FA69E973}">
      <dsp:nvSpPr>
        <dsp:cNvPr id="0" name=""/>
        <dsp:cNvSpPr/>
      </dsp:nvSpPr>
      <dsp:spPr>
        <a:xfrm>
          <a:off x="3557" y="1660414"/>
          <a:ext cx="1843593" cy="3975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b="1" kern="1200"/>
            <a:t>Bringing Our Business Proposition to Life</a:t>
          </a:r>
          <a:endParaRPr lang="en-US" sz="1400" kern="1200"/>
        </a:p>
      </dsp:txBody>
      <dsp:txXfrm>
        <a:off x="3557" y="1660414"/>
        <a:ext cx="1843593" cy="397524"/>
      </dsp:txXfrm>
    </dsp:sp>
    <dsp:sp modelId="{2F0D50D0-6AFF-46E1-A503-D046145B6FED}">
      <dsp:nvSpPr>
        <dsp:cNvPr id="0" name=""/>
        <dsp:cNvSpPr/>
      </dsp:nvSpPr>
      <dsp:spPr>
        <a:xfrm>
          <a:off x="3557" y="2108727"/>
          <a:ext cx="1843593" cy="1336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Product/Service Description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Mission Statement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Business Aims, Objectives &amp; USP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Legal Structure &amp; Location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HRM Strategy &amp; Financial Overview</a:t>
          </a:r>
        </a:p>
      </dsp:txBody>
      <dsp:txXfrm>
        <a:off x="3557" y="2108727"/>
        <a:ext cx="1843593" cy="1336647"/>
      </dsp:txXfrm>
    </dsp:sp>
    <dsp:sp modelId="{987A535E-4677-497D-9604-2A924723A883}">
      <dsp:nvSpPr>
        <dsp:cNvPr id="0" name=""/>
        <dsp:cNvSpPr/>
      </dsp:nvSpPr>
      <dsp:spPr>
        <a:xfrm>
          <a:off x="2169780" y="905962"/>
          <a:ext cx="645257" cy="6452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5AE292-2F1E-4277-8810-EDA04A5FB3C8}">
      <dsp:nvSpPr>
        <dsp:cNvPr id="0" name=""/>
        <dsp:cNvSpPr/>
      </dsp:nvSpPr>
      <dsp:spPr>
        <a:xfrm>
          <a:off x="2169780" y="1660414"/>
          <a:ext cx="1843593" cy="3975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b="1" kern="1200"/>
            <a:t>Marketing Strategy &amp; Branding</a:t>
          </a:r>
          <a:endParaRPr lang="en-US" sz="1400" kern="1200"/>
        </a:p>
      </dsp:txBody>
      <dsp:txXfrm>
        <a:off x="2169780" y="1660414"/>
        <a:ext cx="1843593" cy="397524"/>
      </dsp:txXfrm>
    </dsp:sp>
    <dsp:sp modelId="{61C3ABD0-43E5-47AB-9BC0-5DF776936C86}">
      <dsp:nvSpPr>
        <dsp:cNvPr id="0" name=""/>
        <dsp:cNvSpPr/>
      </dsp:nvSpPr>
      <dsp:spPr>
        <a:xfrm>
          <a:off x="2169780" y="2108727"/>
          <a:ext cx="1843593" cy="1336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Core Brand Identity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Marketing Channels &amp; Campaigns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Real Marketing Examples</a:t>
          </a:r>
        </a:p>
      </dsp:txBody>
      <dsp:txXfrm>
        <a:off x="2169780" y="2108727"/>
        <a:ext cx="1843593" cy="1336647"/>
      </dsp:txXfrm>
    </dsp:sp>
    <dsp:sp modelId="{E38D1E1F-C194-4300-9D4B-26BFBBA61259}">
      <dsp:nvSpPr>
        <dsp:cNvPr id="0" name=""/>
        <dsp:cNvSpPr/>
      </dsp:nvSpPr>
      <dsp:spPr>
        <a:xfrm>
          <a:off x="4336003" y="905962"/>
          <a:ext cx="645257" cy="64525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0FC4AD-1199-4D6C-8D5F-31CA2A38D280}">
      <dsp:nvSpPr>
        <dsp:cNvPr id="0" name=""/>
        <dsp:cNvSpPr/>
      </dsp:nvSpPr>
      <dsp:spPr>
        <a:xfrm>
          <a:off x="4336003" y="1660414"/>
          <a:ext cx="1843593" cy="3975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b="1" kern="1200"/>
            <a:t>SWOT Analysis &amp; Business Viability</a:t>
          </a:r>
          <a:endParaRPr lang="en-US" sz="1400" kern="1200"/>
        </a:p>
      </dsp:txBody>
      <dsp:txXfrm>
        <a:off x="4336003" y="1660414"/>
        <a:ext cx="1843593" cy="397524"/>
      </dsp:txXfrm>
    </dsp:sp>
    <dsp:sp modelId="{76C0B609-B63D-4DBF-B6C3-D1A7CF33A939}">
      <dsp:nvSpPr>
        <dsp:cNvPr id="0" name=""/>
        <dsp:cNvSpPr/>
      </dsp:nvSpPr>
      <dsp:spPr>
        <a:xfrm>
          <a:off x="4336003" y="2108727"/>
          <a:ext cx="1843593" cy="1336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Strengths, Weaknesses, Opportunities, Threats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Feasibility &amp; Future Prospects</a:t>
          </a:r>
        </a:p>
      </dsp:txBody>
      <dsp:txXfrm>
        <a:off x="4336003" y="2108727"/>
        <a:ext cx="1843593" cy="1336647"/>
      </dsp:txXfrm>
    </dsp:sp>
    <dsp:sp modelId="{DC59ECA7-BAE1-403F-B321-55646ECF0F53}">
      <dsp:nvSpPr>
        <dsp:cNvPr id="0" name=""/>
        <dsp:cNvSpPr/>
      </dsp:nvSpPr>
      <dsp:spPr>
        <a:xfrm>
          <a:off x="6502225" y="905962"/>
          <a:ext cx="645257" cy="64525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F717DB-0345-4299-97D4-B5C8BF5B4BCE}">
      <dsp:nvSpPr>
        <dsp:cNvPr id="0" name=""/>
        <dsp:cNvSpPr/>
      </dsp:nvSpPr>
      <dsp:spPr>
        <a:xfrm>
          <a:off x="6502225" y="1660414"/>
          <a:ext cx="1843593" cy="3975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b="1" kern="1200"/>
            <a:t>What We Learned from Research</a:t>
          </a:r>
          <a:endParaRPr lang="en-US" sz="1400" kern="1200"/>
        </a:p>
      </dsp:txBody>
      <dsp:txXfrm>
        <a:off x="6502225" y="1660414"/>
        <a:ext cx="1843593" cy="397524"/>
      </dsp:txXfrm>
    </dsp:sp>
    <dsp:sp modelId="{47EE2D9E-8E89-4EAC-B3B5-B2CA946A9EDF}">
      <dsp:nvSpPr>
        <dsp:cNvPr id="0" name=""/>
        <dsp:cNvSpPr/>
      </dsp:nvSpPr>
      <dsp:spPr>
        <a:xfrm>
          <a:off x="6502225" y="2108727"/>
          <a:ext cx="1843593" cy="1336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Key Findings and Their Applications</a:t>
          </a:r>
        </a:p>
      </dsp:txBody>
      <dsp:txXfrm>
        <a:off x="6502225" y="2108727"/>
        <a:ext cx="1843593" cy="1336647"/>
      </dsp:txXfrm>
    </dsp:sp>
    <dsp:sp modelId="{454FE736-5304-4346-BA2D-8ABC07AC045F}">
      <dsp:nvSpPr>
        <dsp:cNvPr id="0" name=""/>
        <dsp:cNvSpPr/>
      </dsp:nvSpPr>
      <dsp:spPr>
        <a:xfrm>
          <a:off x="8668448" y="905962"/>
          <a:ext cx="645257" cy="64525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3E67BF-668C-4A57-87A1-73D0AEE4F485}">
      <dsp:nvSpPr>
        <dsp:cNvPr id="0" name=""/>
        <dsp:cNvSpPr/>
      </dsp:nvSpPr>
      <dsp:spPr>
        <a:xfrm>
          <a:off x="8668448" y="1660414"/>
          <a:ext cx="1843593" cy="3975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b="1" kern="1200"/>
            <a:t>References</a:t>
          </a:r>
          <a:endParaRPr lang="en-US" sz="1400" kern="1200"/>
        </a:p>
      </dsp:txBody>
      <dsp:txXfrm>
        <a:off x="8668448" y="1660414"/>
        <a:ext cx="1843593" cy="397524"/>
      </dsp:txXfrm>
    </dsp:sp>
    <dsp:sp modelId="{759FED07-4EBB-467D-8DFD-E78FE099BA3C}">
      <dsp:nvSpPr>
        <dsp:cNvPr id="0" name=""/>
        <dsp:cNvSpPr/>
      </dsp:nvSpPr>
      <dsp:spPr>
        <a:xfrm>
          <a:off x="8668448" y="2108727"/>
          <a:ext cx="1843593" cy="1336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11/30/2024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11/30/2024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11/30/2024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mailto:m.squire@uwtsd.ac.uk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tcs.pressbooks.pub/infanttoddlerdev/chapter/chapter-8-quality-counts/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kids-png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rebelem.com/the-challenge-of-fever-in-kids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anguageonthemove.com/bilingualism-is-good-for-your-mental-health/" TargetMode="Externa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maps.app.goo.gl/ePTT9d1bJp9Awcx78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clamorworld.com/antioxidant-bht-market-report-2017-2027-market-demand-industry-analysis-competitive-analysis-market-share-market-size/" TargetMode="Externa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ediafactory.org.au/jasmijn-van-houten/2016/04/" TargetMode="External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devinewrite.com/2014/04/strengthen-your-weaknesses.html" TargetMode="External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actividadesinfantil.com/archives/author/maria/page/12" TargetMode="External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teachingwithapps.blogspot.com/2012/04/12-great-kindergarden-apps.html" TargetMode="External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childhood-png" TargetMode="External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482CA9-60B0-CD2D-9070-B4857F9361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854993"/>
            <a:ext cx="10515600" cy="3321970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endParaRPr lang="en-US" sz="2200" b="1">
              <a:latin typeface="Arial"/>
              <a:cs typeface="Arial"/>
            </a:endParaRPr>
          </a:p>
          <a:p>
            <a:r>
              <a:rPr lang="en-US" sz="2200" b="1" dirty="0">
                <a:latin typeface="Arial"/>
                <a:cs typeface="Arial"/>
              </a:rPr>
              <a:t>Certificate of Higher Education in Employability Skills LEVEL 4</a:t>
            </a:r>
            <a:endParaRPr lang="en-US" sz="2200">
              <a:latin typeface="Arial"/>
              <a:cs typeface="Arial"/>
            </a:endParaRPr>
          </a:p>
          <a:p>
            <a:endParaRPr lang="en-US" sz="2200">
              <a:latin typeface="Arial Nova"/>
            </a:endParaRPr>
          </a:p>
          <a:p>
            <a:r>
              <a:rPr lang="en-US" sz="2400" b="1" dirty="0">
                <a:latin typeface="Arial Nova"/>
              </a:rPr>
              <a:t>Managing Enterprise (BMSW4011-CARD)</a:t>
            </a:r>
            <a:endParaRPr lang="en-US" sz="2400">
              <a:latin typeface="Arial Nova"/>
            </a:endParaRPr>
          </a:p>
          <a:p>
            <a:r>
              <a:rPr lang="en-US" sz="2400" b="1" dirty="0">
                <a:latin typeface="Arial Nova"/>
              </a:rPr>
              <a:t>Module Lead: Mel Squire</a:t>
            </a:r>
            <a:endParaRPr lang="en-US" sz="2400">
              <a:latin typeface="Arial Nova"/>
            </a:endParaRPr>
          </a:p>
          <a:p>
            <a:r>
              <a:rPr lang="en-US" sz="2000" b="1" dirty="0">
                <a:latin typeface="Arial"/>
                <a:cs typeface="Arial"/>
              </a:rPr>
              <a:t>Email: </a:t>
            </a:r>
            <a:r>
              <a:rPr lang="en-US" sz="2000" b="1" u="sng" dirty="0">
                <a:latin typeface="Arial"/>
                <a:cs typeface="Arial"/>
                <a:hlinkClick r:id="rId2"/>
              </a:rPr>
              <a:t>m.squire@uwtsd.ac.uk</a:t>
            </a:r>
            <a:endParaRPr lang="en-US" sz="1200"/>
          </a:p>
          <a:p>
            <a:pPr marL="0" indent="0">
              <a:buNone/>
            </a:pPr>
            <a:endParaRPr lang="en-US" sz="1100" b="1"/>
          </a:p>
          <a:p>
            <a:pPr marL="0" indent="0">
              <a:buNone/>
            </a:pPr>
            <a:endParaRPr lang="en-US" sz="2400" b="1"/>
          </a:p>
          <a:p>
            <a:pPr marL="0" indent="0">
              <a:buNone/>
            </a:pPr>
            <a:r>
              <a:rPr lang="en-US" sz="2400" b="1" dirty="0"/>
              <a:t>     Student Name: Hanyeh </a:t>
            </a:r>
            <a:r>
              <a:rPr lang="en-US" sz="2400" b="1" dirty="0" err="1"/>
              <a:t>Modares</a:t>
            </a:r>
            <a:r>
              <a:rPr lang="en-US" sz="2400" b="1" dirty="0"/>
              <a:t> Tehrani </a:t>
            </a:r>
            <a:endParaRPr lang="en-US" sz="2400"/>
          </a:p>
          <a:p>
            <a:pPr marL="0" indent="0">
              <a:buNone/>
            </a:pPr>
            <a:r>
              <a:rPr lang="en-US" sz="2400" b="1" dirty="0"/>
              <a:t>      Student ID:232457</a:t>
            </a:r>
            <a:endParaRPr lang="en-US" sz="2400" dirty="0"/>
          </a:p>
          <a:p>
            <a:endParaRPr lang="en-US" sz="1200"/>
          </a:p>
          <a:p>
            <a:endParaRPr lang="en-US" sz="1200"/>
          </a:p>
          <a:p>
            <a:endParaRPr lang="en-US" sz="1200" b="1"/>
          </a:p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38D73E7-7182-F6A5-75EA-F85D1EB080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42277" y="683293"/>
            <a:ext cx="7639551" cy="1627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58570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BB4D14-60D9-E794-E9A8-CE37D36B9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marL="285750" indent="-285750" algn="ctr">
              <a:buFont typeface="Arial"/>
              <a:buChar char="•"/>
            </a:pPr>
            <a:r>
              <a:rPr lang="en-US" b="1">
                <a:solidFill>
                  <a:srgbClr val="FFFFFF"/>
                </a:solidFill>
                <a:ea typeface="+mj-lt"/>
                <a:cs typeface="+mj-lt"/>
              </a:rPr>
              <a:t>Presentation Overview</a:t>
            </a:r>
            <a:endParaRPr lang="en-US">
              <a:solidFill>
                <a:srgbClr val="FFFFFF"/>
              </a:solidFill>
            </a:endParaRPr>
          </a:p>
          <a:p>
            <a:pPr marL="285750" indent="-285750" algn="ctr">
              <a:buFont typeface="Arial"/>
              <a:buChar char="•"/>
            </a:pPr>
            <a:endParaRPr lang="en-US">
              <a:solidFill>
                <a:srgbClr val="FFFFFF"/>
              </a:solidFill>
            </a:endParaRPr>
          </a:p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F1E21CB-B2DA-A140-6FD6-783EAC4CFD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2638830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986183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5A8AFA4-5C32-4100-9C6D-839A47E15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6B5F253-7949-47C2-9DBD-1570ECDA2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799" y="685800"/>
            <a:ext cx="5421703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68426" y="1254763"/>
            <a:ext cx="3444948" cy="4465170"/>
          </a:xfrm>
        </p:spPr>
        <p:txBody>
          <a:bodyPr anchor="b">
            <a:normAutofit fontScale="90000"/>
          </a:bodyPr>
          <a:lstStyle/>
          <a:p>
            <a:r>
              <a:rPr lang="en-US" sz="3200" b="1" dirty="0">
                <a:solidFill>
                  <a:srgbClr val="595959"/>
                </a:solidFill>
                <a:ea typeface="+mj-lt"/>
                <a:cs typeface="+mj-lt"/>
              </a:rPr>
              <a:t>Good afternoon, everyone! Today, I am  excited to introduce Little Stars Bilingual Nursery, a safe and nurturing environment where toddlers and preschoolers can thrive through bilingual education.</a:t>
            </a:r>
            <a:endParaRPr lang="en-US" b="1" dirty="0"/>
          </a:p>
        </p:txBody>
      </p:sp>
      <p:pic>
        <p:nvPicPr>
          <p:cNvPr id="4" name="Picture 3" descr="A cartoon of kids holding hands&#10;&#10;Description automatically generated">
            <a:extLst>
              <a:ext uri="{FF2B5EF4-FFF2-40B4-BE49-F238E27FC236}">
                <a16:creationId xmlns:a16="http://schemas.microsoft.com/office/drawing/2014/main" id="{54174A37-EFB1-5409-E777-C9A92E36918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89"/>
          <a:stretch/>
        </p:blipFill>
        <p:spPr>
          <a:xfrm>
            <a:off x="6107503" y="685799"/>
            <a:ext cx="541020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A17467-1AB1-C408-D95F-5AB925FAC2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0466" y="221062"/>
            <a:ext cx="4140014" cy="1241803"/>
          </a:xfrm>
        </p:spPr>
        <p:txBody>
          <a:bodyPr>
            <a:normAutofit/>
          </a:bodyPr>
          <a:lstStyle/>
          <a:p>
            <a:r>
              <a:rPr lang="en-US" sz="2800" b="1">
                <a:ea typeface="+mj-lt"/>
                <a:cs typeface="+mj-lt"/>
              </a:rPr>
              <a:t>Service Description:</a:t>
            </a:r>
            <a:endParaRPr lang="en-US" b="1"/>
          </a:p>
        </p:txBody>
      </p:sp>
      <p:pic>
        <p:nvPicPr>
          <p:cNvPr id="4" name="Picture 3" descr="A child sitting at a table with a book&#10;&#10;Description automatically generated">
            <a:extLst>
              <a:ext uri="{FF2B5EF4-FFF2-40B4-BE49-F238E27FC236}">
                <a16:creationId xmlns:a16="http://schemas.microsoft.com/office/drawing/2014/main" id="{E96DED1F-ADC8-1655-6F9A-2B4FEB6F58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3" b="10076"/>
          <a:stretch/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52943E-663D-2541-5B76-AC13C8CB88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20465" y="1224284"/>
            <a:ext cx="4140013" cy="541873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Little Stars Bilingual Nursery provides early childhood education and care for children aged 1 to 5. Our unique approach incorporates bilingual immersion in [languages offered, e.g., English and </a:t>
            </a:r>
            <a:r>
              <a:rPr lang="en-US" dirty="0" err="1">
                <a:ea typeface="+mn-lt"/>
                <a:cs typeface="+mn-lt"/>
              </a:rPr>
              <a:t>welsh</a:t>
            </a:r>
            <a:r>
              <a:rPr lang="en-US" dirty="0">
                <a:ea typeface="+mn-lt"/>
                <a:cs typeface="+mn-lt"/>
              </a:rPr>
              <a:t>], helping children develop cognitive and social skills from an early age.(Garcia, 2022).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46217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E9361D0E-0B35-42DA-8779-9780B96F5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4A7158-8F8A-36CF-7036-B7B4FFD2A8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7819" y="871442"/>
            <a:ext cx="3016529" cy="5115115"/>
          </a:xfrm>
        </p:spPr>
        <p:txBody>
          <a:bodyPr anchor="ctr">
            <a:normAutofit/>
          </a:bodyPr>
          <a:lstStyle/>
          <a:p>
            <a:pPr algn="ctr"/>
            <a:r>
              <a:rPr lang="en-US" sz="2800" b="1">
                <a:ea typeface="+mj-lt"/>
                <a:cs typeface="+mj-lt"/>
              </a:rPr>
              <a:t>Mission Statement</a:t>
            </a:r>
            <a:br>
              <a:rPr lang="en-US" sz="2800" b="1">
                <a:ea typeface="+mj-lt"/>
                <a:cs typeface="+mj-lt"/>
              </a:rPr>
            </a:br>
            <a:br>
              <a:rPr lang="en-US" sz="2800" b="1">
                <a:ea typeface="+mj-lt"/>
                <a:cs typeface="+mj-lt"/>
              </a:rPr>
            </a:br>
            <a:r>
              <a:rPr lang="en-US" sz="2800" b="1">
                <a:ea typeface="+mj-lt"/>
                <a:cs typeface="+mj-lt"/>
              </a:rPr>
              <a:t>Business Aims </a:t>
            </a:r>
            <a:br>
              <a:rPr lang="en-US" sz="2800" b="1">
                <a:ea typeface="+mj-lt"/>
                <a:cs typeface="+mj-lt"/>
              </a:rPr>
            </a:br>
            <a:endParaRPr lang="en-US" sz="2800" b="1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6EECC08E-F4F5-429A-B70B-B378AC0B0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5791" y="0"/>
            <a:ext cx="7416205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>
                  <a:lumMod val="9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group of kids running&#10;&#10;Description automatically generated">
            <a:extLst>
              <a:ext uri="{FF2B5EF4-FFF2-40B4-BE49-F238E27FC236}">
                <a16:creationId xmlns:a16="http://schemas.microsoft.com/office/drawing/2014/main" id="{5257630F-3353-E2D5-F2D5-C7EBD90EEE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841198" y="538361"/>
            <a:ext cx="5673320" cy="1999844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2F76AC4-C07A-6140-CB96-47563B307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2943" y="2521366"/>
            <a:ext cx="7155756" cy="4341627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US" sz="2400" b="1">
                <a:solidFill>
                  <a:srgbClr val="595959"/>
                </a:solidFill>
                <a:ea typeface="+mn-lt"/>
                <a:cs typeface="+mn-lt"/>
              </a:rPr>
              <a:t>Our mission is to inspire a lifelong love of learning, foster cultural awareness, and give every child the tools to succeed in a multilingual world.</a:t>
            </a:r>
          </a:p>
          <a:p>
            <a:pPr algn="ctr"/>
            <a:r>
              <a:rPr lang="en-US" sz="2400" b="1" err="1">
                <a:solidFill>
                  <a:srgbClr val="595959"/>
                </a:solidFill>
                <a:ea typeface="+mn-lt"/>
                <a:cs typeface="+mn-lt"/>
              </a:rPr>
              <a:t>Aim:To</a:t>
            </a:r>
            <a:r>
              <a:rPr lang="en-US" sz="2400" b="1">
                <a:solidFill>
                  <a:srgbClr val="595959"/>
                </a:solidFill>
                <a:ea typeface="+mn-lt"/>
                <a:cs typeface="+mn-lt"/>
              </a:rPr>
              <a:t> become </a:t>
            </a:r>
            <a:r>
              <a:rPr lang="en-US" sz="2400" b="1" err="1">
                <a:solidFill>
                  <a:srgbClr val="595959"/>
                </a:solidFill>
                <a:ea typeface="+mn-lt"/>
                <a:cs typeface="+mn-lt"/>
              </a:rPr>
              <a:t>Llanedeyrn’s</a:t>
            </a:r>
            <a:r>
              <a:rPr lang="en-US" sz="2400" b="1">
                <a:solidFill>
                  <a:srgbClr val="595959"/>
                </a:solidFill>
                <a:ea typeface="+mn-lt"/>
                <a:cs typeface="+mn-lt"/>
              </a:rPr>
              <a:t> top choice for bilingual early educatio</a:t>
            </a:r>
            <a:r>
              <a:rPr lang="en-US" sz="2400">
                <a:solidFill>
                  <a:srgbClr val="595959"/>
                </a:solidFill>
                <a:ea typeface="+mn-lt"/>
                <a:cs typeface="+mn-lt"/>
              </a:rPr>
              <a:t>n.</a:t>
            </a:r>
          </a:p>
          <a:p>
            <a:pPr algn="ctr"/>
            <a:endParaRPr lang="en-US" sz="2400" b="1">
              <a:solidFill>
                <a:srgbClr val="59595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06382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370968-3C85-8760-62D4-C712E441DA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algn="ctr"/>
            <a:endParaRPr lang="en-US" sz="2400" b="1">
              <a:solidFill>
                <a:srgbClr val="595959"/>
              </a:solidFill>
              <a:latin typeface="Arial"/>
              <a:cs typeface="Arial"/>
            </a:endParaRPr>
          </a:p>
          <a:p>
            <a:pPr algn="ctr"/>
            <a:endParaRPr lang="en-US" sz="2400" b="1">
              <a:solidFill>
                <a:srgbClr val="595959"/>
              </a:solidFill>
              <a:latin typeface="Arial"/>
              <a:cs typeface="Arial"/>
            </a:endParaRPr>
          </a:p>
          <a:p>
            <a:pPr algn="ctr"/>
            <a:endParaRPr lang="en-US" sz="2400" b="1">
              <a:solidFill>
                <a:srgbClr val="595959"/>
              </a:solidFill>
              <a:latin typeface="Arial"/>
              <a:cs typeface="Arial"/>
            </a:endParaRPr>
          </a:p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4C2D54A-9FA4-73C7-2B32-987F66C43AA5}"/>
              </a:ext>
            </a:extLst>
          </p:cNvPr>
          <p:cNvSpPr txBox="1"/>
          <p:nvPr/>
        </p:nvSpPr>
        <p:spPr>
          <a:xfrm>
            <a:off x="454960" y="1317813"/>
            <a:ext cx="10161493" cy="51398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  <a:p>
            <a:endParaRPr lang="en-US" b="1"/>
          </a:p>
          <a:p>
            <a:r>
              <a:rPr lang="en-US" sz="2000" b="1">
                <a:ea typeface="+mn-lt"/>
                <a:cs typeface="+mn-lt"/>
              </a:rPr>
              <a:t>Specific:</a:t>
            </a:r>
            <a:r>
              <a:rPr lang="en-US" sz="2000">
                <a:ea typeface="+mn-lt"/>
                <a:cs typeface="+mn-lt"/>
              </a:rPr>
              <a:t> Develop a financially stable business model with clear strategies for future growth.</a:t>
            </a:r>
            <a:endParaRPr lang="en-US" sz="2000"/>
          </a:p>
          <a:p>
            <a:endParaRPr lang="en-US"/>
          </a:p>
          <a:p>
            <a:r>
              <a:rPr lang="en-US" sz="2000" b="1">
                <a:ea typeface="+mn-lt"/>
                <a:cs typeface="+mn-lt"/>
              </a:rPr>
              <a:t>Measurable:</a:t>
            </a:r>
            <a:r>
              <a:rPr lang="en-US" sz="2000">
                <a:ea typeface="+mn-lt"/>
                <a:cs typeface="+mn-lt"/>
              </a:rPr>
              <a:t> Achieve a monthly profit margin of 15% and create a growth plan to increase enrollment capacity by 20% within 12 month</a:t>
            </a:r>
            <a:r>
              <a:rPr lang="en-US">
                <a:ea typeface="+mn-lt"/>
                <a:cs typeface="+mn-lt"/>
              </a:rPr>
              <a:t>s.</a:t>
            </a:r>
            <a:endParaRPr lang="en-US"/>
          </a:p>
          <a:p>
            <a:endParaRPr lang="en-US"/>
          </a:p>
          <a:p>
            <a:r>
              <a:rPr lang="en-US" sz="2000" b="1">
                <a:ea typeface="+mn-lt"/>
                <a:cs typeface="+mn-lt"/>
              </a:rPr>
              <a:t>Achievable:</a:t>
            </a:r>
            <a:r>
              <a:rPr lang="en-US" sz="2000">
                <a:ea typeface="+mn-lt"/>
                <a:cs typeface="+mn-lt"/>
              </a:rPr>
              <a:t> Implement cost-efficient operations and explore additional revenue streams such as extracurricular programs.</a:t>
            </a:r>
            <a:endParaRPr lang="en-US" sz="2000"/>
          </a:p>
          <a:p>
            <a:endParaRPr lang="en-US" sz="2000"/>
          </a:p>
          <a:p>
            <a:r>
              <a:rPr lang="en-US" sz="2000" b="1">
                <a:ea typeface="+mn-lt"/>
                <a:cs typeface="+mn-lt"/>
              </a:rPr>
              <a:t>Relevant:</a:t>
            </a:r>
            <a:r>
              <a:rPr lang="en-US" sz="2000">
                <a:ea typeface="+mn-lt"/>
                <a:cs typeface="+mn-lt"/>
              </a:rPr>
              <a:t> Support the nursery’s mission to deliver bilingual education and maintain high-quality standards</a:t>
            </a:r>
            <a:r>
              <a:rPr lang="en-US">
                <a:ea typeface="+mn-lt"/>
                <a:cs typeface="+mn-lt"/>
              </a:rPr>
              <a:t>.</a:t>
            </a:r>
            <a:endParaRPr lang="en-US"/>
          </a:p>
          <a:p>
            <a:endParaRPr lang="en-US"/>
          </a:p>
          <a:p>
            <a:r>
              <a:rPr lang="en-US" sz="2000" b="1">
                <a:ea typeface="+mn-lt"/>
                <a:cs typeface="+mn-lt"/>
              </a:rPr>
              <a:t>Time-bound: </a:t>
            </a:r>
            <a:r>
              <a:rPr lang="en-US" sz="2000">
                <a:ea typeface="+mn-lt"/>
                <a:cs typeface="+mn-lt"/>
              </a:rPr>
              <a:t>Ensure financial stability within the first year and finalize the growth strategy by the end of the second quarter.</a:t>
            </a:r>
            <a:endParaRPr lang="en-US" sz="2000"/>
          </a:p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9210442-0B7F-4EEC-AE1D-EA183C2F1F5A}"/>
              </a:ext>
            </a:extLst>
          </p:cNvPr>
          <p:cNvSpPr txBox="1"/>
          <p:nvPr/>
        </p:nvSpPr>
        <p:spPr>
          <a:xfrm>
            <a:off x="656665" y="914401"/>
            <a:ext cx="4502523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/>
              <a:t>Our Objectives</a:t>
            </a:r>
            <a:endParaRPr lang="en-US" sz="2800"/>
          </a:p>
        </p:txBody>
      </p:sp>
      <p:pic>
        <p:nvPicPr>
          <p:cNvPr id="6" name="Picture 5" descr="Course Information – Psy 217: Child Psychology">
            <a:extLst>
              <a:ext uri="{FF2B5EF4-FFF2-40B4-BE49-F238E27FC236}">
                <a16:creationId xmlns:a16="http://schemas.microsoft.com/office/drawing/2014/main" id="{15C04E48-5F8A-DE83-B04F-3A67C3EBE0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72269" y="4428232"/>
            <a:ext cx="3263240" cy="226794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8C930DB-8AD9-2C79-F074-0303E8C71EA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 rot="240000">
            <a:off x="8952413" y="249708"/>
            <a:ext cx="2734237" cy="148206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CD19F90-C79B-B8F9-16C7-6F5911EEF432}"/>
              </a:ext>
            </a:extLst>
          </p:cNvPr>
          <p:cNvSpPr txBox="1"/>
          <p:nvPr/>
        </p:nvSpPr>
        <p:spPr>
          <a:xfrm flipV="1">
            <a:off x="0" y="912906"/>
            <a:ext cx="5378824" cy="4433794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/>
          <a:p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469644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DF60CD-5CF5-7A18-5744-7C076C105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US">
                <a:ea typeface="+mj-lt"/>
                <a:cs typeface="+mj-lt"/>
              </a:rPr>
              <a:t>Unique Selling Proposition (USP):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81239B-31E5-700A-0921-AAA40960C4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>
                <a:ea typeface="+mn-lt"/>
                <a:cs typeface="+mn-lt"/>
              </a:rPr>
              <a:t>We are the first childcare in Cardiff to provide a bilingual curriculum that is completely integrated. We prioritise language acquisition in addition to play-based learning and cultural inquiry, which sets us apart from standard nurseries.</a:t>
            </a:r>
            <a:endParaRPr lang="en-US" sz="2400"/>
          </a:p>
        </p:txBody>
      </p:sp>
      <p:pic>
        <p:nvPicPr>
          <p:cNvPr id="7" name="Picture 6" descr="A group of children holding hands together&#10;&#10;Description automatically generated">
            <a:extLst>
              <a:ext uri="{FF2B5EF4-FFF2-40B4-BE49-F238E27FC236}">
                <a16:creationId xmlns:a16="http://schemas.microsoft.com/office/drawing/2014/main" id="{CC3A1B25-CD31-ED13-CE0C-C86CB32EAD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53963" y="2184914"/>
            <a:ext cx="4519312" cy="3755915"/>
          </a:xfrm>
          <a:prstGeom prst="rect">
            <a:avLst/>
          </a:prstGeom>
        </p:spPr>
      </p:pic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78072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D79A6C-F2D7-725C-423E-B64D3447F78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endParaRPr lang="en-US" sz="1700">
              <a:solidFill>
                <a:srgbClr val="595959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US" sz="2400" b="1">
              <a:solidFill>
                <a:srgbClr val="595959"/>
              </a:solidFill>
            </a:endParaRPr>
          </a:p>
          <a:p>
            <a:pPr marL="0" indent="0">
              <a:buNone/>
            </a:pPr>
            <a:endParaRPr lang="en-US" sz="2400" b="1">
              <a:solidFill>
                <a:srgbClr val="595959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7E49746-4C3D-E4FB-B503-D36277C1B9F6}"/>
              </a:ext>
            </a:extLst>
          </p:cNvPr>
          <p:cNvSpPr txBox="1"/>
          <p:nvPr/>
        </p:nvSpPr>
        <p:spPr>
          <a:xfrm>
            <a:off x="4723940" y="288246"/>
            <a:ext cx="7230557" cy="31700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>
                    <a:lumMod val="49000"/>
                  </a:schemeClr>
                </a:solidFill>
                <a:cs typeface="Arial"/>
              </a:rPr>
              <a:t>pros</a:t>
            </a:r>
            <a:endParaRPr lang="en-US" sz="2400">
              <a:solidFill>
                <a:schemeClr val="accent2">
                  <a:lumMod val="49000"/>
                </a:schemeClr>
              </a:solidFill>
            </a:endParaRPr>
          </a:p>
          <a:p>
            <a:pPr marL="228600" indent="-228600">
              <a:buFont typeface=""/>
              <a:buChar char="•"/>
            </a:pPr>
            <a:r>
              <a:rPr lang="en-US" sz="2200" b="1">
                <a:cs typeface="Arial"/>
              </a:rPr>
              <a:t>Shared Responsibility</a:t>
            </a:r>
            <a:r>
              <a:rPr lang="en-US" sz="2200">
                <a:cs typeface="Arial"/>
              </a:rPr>
              <a:t>: Partners bring diverse skills, sharing workload and expertise (Smith &amp; Brown, 2023).​</a:t>
            </a:r>
            <a:endParaRPr lang="en-US"/>
          </a:p>
          <a:p>
            <a:pPr marL="228600" indent="-228600">
              <a:buFont typeface=""/>
              <a:buChar char="•"/>
            </a:pPr>
            <a:r>
              <a:rPr lang="en-US" sz="2200" b="1">
                <a:cs typeface="Arial"/>
              </a:rPr>
              <a:t>Financial Support</a:t>
            </a:r>
            <a:r>
              <a:rPr lang="en-US" sz="2200">
                <a:cs typeface="Arial"/>
              </a:rPr>
              <a:t>: Pooling resources makes it easier to raise capital than in sole proprietorships (Jones, 2022).​</a:t>
            </a:r>
          </a:p>
          <a:p>
            <a:pPr marL="228600" indent="-228600">
              <a:buFont typeface=""/>
              <a:buChar char="•"/>
            </a:pPr>
            <a:r>
              <a:rPr lang="en-US" sz="2200" b="1">
                <a:cs typeface="Arial"/>
              </a:rPr>
              <a:t>Flexibility</a:t>
            </a:r>
            <a:r>
              <a:rPr lang="en-US" sz="2200">
                <a:cs typeface="Arial"/>
              </a:rPr>
              <a:t>: Partners can split tasks and decisions based on strengths (Cambridge Business Studies, 2023).​</a:t>
            </a:r>
          </a:p>
          <a:p>
            <a:pPr marL="228600" indent="-228600">
              <a:buFont typeface=""/>
              <a:buChar char="•"/>
            </a:pPr>
            <a:r>
              <a:rPr lang="en-US" sz="2200" b="1">
                <a:cs typeface="Arial"/>
              </a:rPr>
              <a:t>Reduced Risk</a:t>
            </a:r>
            <a:r>
              <a:rPr lang="en-US" sz="2200">
                <a:cs typeface="Arial"/>
              </a:rPr>
              <a:t>: Financial losses are shared, reducing individual burden (Ellis, 2023).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59917D8-D585-E059-4004-FD83AFB35B99}"/>
              </a:ext>
            </a:extLst>
          </p:cNvPr>
          <p:cNvSpPr txBox="1"/>
          <p:nvPr/>
        </p:nvSpPr>
        <p:spPr>
          <a:xfrm>
            <a:off x="139485" y="165315"/>
            <a:ext cx="2743200" cy="41549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rgbClr val="595959"/>
                </a:solidFill>
                <a:cs typeface="Segoe UI"/>
              </a:rPr>
              <a:t>Legal Structure</a:t>
            </a:r>
            <a:r>
              <a:rPr lang="en-US" sz="2400">
                <a:cs typeface="Segoe UI"/>
              </a:rPr>
              <a:t>​</a:t>
            </a:r>
          </a:p>
          <a:p>
            <a:pPr marL="228600" indent="-228600">
              <a:buFont typeface=""/>
              <a:buChar char="•"/>
            </a:pPr>
            <a:r>
              <a:rPr lang="en-US" sz="2400">
                <a:solidFill>
                  <a:srgbClr val="595959"/>
                </a:solidFill>
                <a:cs typeface="Arial"/>
              </a:rPr>
              <a:t>We are a </a:t>
            </a:r>
            <a:r>
              <a:rPr lang="en-US" sz="2400" b="1">
                <a:solidFill>
                  <a:srgbClr val="595959"/>
                </a:solidFill>
                <a:cs typeface="Arial"/>
              </a:rPr>
              <a:t>partnership</a:t>
            </a:r>
            <a:r>
              <a:rPr lang="en-US" sz="2400">
                <a:solidFill>
                  <a:srgbClr val="595959"/>
                </a:solidFill>
                <a:cs typeface="Arial"/>
              </a:rPr>
              <a:t>, leveraging shared expertise and resources to provide effective management and financial support (Smith &amp; Brown, 2023).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B34B5C4-92F0-F316-362F-1416760C9AA7}"/>
              </a:ext>
            </a:extLst>
          </p:cNvPr>
          <p:cNvSpPr txBox="1"/>
          <p:nvPr/>
        </p:nvSpPr>
        <p:spPr>
          <a:xfrm>
            <a:off x="4724400" y="3200400"/>
            <a:ext cx="7274378" cy="35086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>
                    <a:lumMod val="49000"/>
                  </a:schemeClr>
                </a:solidFill>
                <a:cs typeface="Segoe UI"/>
              </a:rPr>
              <a:t>cons</a:t>
            </a:r>
          </a:p>
          <a:p>
            <a:pPr marL="228600" indent="-228600">
              <a:buFont typeface=""/>
              <a:buChar char="•"/>
            </a:pPr>
            <a:r>
              <a:rPr lang="en-US" sz="2200" b="1">
                <a:cs typeface="Arial"/>
              </a:rPr>
              <a:t>Shared Liability</a:t>
            </a:r>
            <a:r>
              <a:rPr lang="en-US" sz="2200">
                <a:cs typeface="Arial"/>
              </a:rPr>
              <a:t>: All partners are jointly liable for debts, which can affect personal finances (ONS, 2023).​</a:t>
            </a:r>
          </a:p>
          <a:p>
            <a:pPr marL="228600" indent="-228600">
              <a:buFont typeface=""/>
              <a:buChar char="•"/>
            </a:pPr>
            <a:r>
              <a:rPr lang="en-US" sz="2200" b="1">
                <a:cs typeface="Arial"/>
              </a:rPr>
              <a:t>Potential Conflicts</a:t>
            </a:r>
            <a:r>
              <a:rPr lang="en-US" sz="2200">
                <a:cs typeface="Arial"/>
              </a:rPr>
              <a:t>: Disagreements may arise due to differing visions or decisions (Smith &amp; Brown, 2023).​</a:t>
            </a:r>
          </a:p>
          <a:p>
            <a:pPr marL="228600" indent="-228600">
              <a:buFont typeface=""/>
              <a:buChar char="•"/>
            </a:pPr>
            <a:r>
              <a:rPr lang="en-US" sz="2200" b="1">
                <a:cs typeface="Arial"/>
              </a:rPr>
              <a:t>Profit Sharing</a:t>
            </a:r>
            <a:r>
              <a:rPr lang="en-US" sz="2200">
                <a:cs typeface="Arial"/>
              </a:rPr>
              <a:t>: Earnings must be divided, potentially reducing individual profits (Jones, 2022).​</a:t>
            </a:r>
          </a:p>
          <a:p>
            <a:pPr marL="228600" indent="-228600">
              <a:buFont typeface=""/>
              <a:buChar char="•"/>
            </a:pPr>
            <a:r>
              <a:rPr lang="en-US" sz="2200" b="1">
                <a:cs typeface="Arial"/>
              </a:rPr>
              <a:t>Limited Stability</a:t>
            </a:r>
            <a:r>
              <a:rPr lang="en-US" sz="2200">
                <a:cs typeface="Arial"/>
              </a:rPr>
              <a:t>: The departure of a partner can destabilize the business (Cambridge Business Studies, 2023).</a:t>
            </a:r>
          </a:p>
        </p:txBody>
      </p:sp>
      <p:pic>
        <p:nvPicPr>
          <p:cNvPr id="9" name="Picture 8" descr="baby, cute, child, happy, toddler, toy, little, fun, infant, colorful ...">
            <a:extLst>
              <a:ext uri="{FF2B5EF4-FFF2-40B4-BE49-F238E27FC236}">
                <a16:creationId xmlns:a16="http://schemas.microsoft.com/office/drawing/2014/main" id="{61574C73-C539-69F9-4CC1-6272789FAD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-120000">
            <a:off x="722397" y="4308396"/>
            <a:ext cx="3774850" cy="2484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6204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map of a city&#10;&#10;Description automatically generated">
            <a:extLst>
              <a:ext uri="{FF2B5EF4-FFF2-40B4-BE49-F238E27FC236}">
                <a16:creationId xmlns:a16="http://schemas.microsoft.com/office/drawing/2014/main" id="{6D08E484-DD83-F3A2-D1F7-37AB6ACA33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30050" r="-2" b="864"/>
          <a:stretch/>
        </p:blipFill>
        <p:spPr>
          <a:xfrm>
            <a:off x="544284" y="3156855"/>
            <a:ext cx="3777341" cy="3701145"/>
          </a:xfrm>
          <a:prstGeom prst="rect">
            <a:avLst/>
          </a:prstGeom>
        </p:spPr>
      </p:pic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CAB0E2-63AD-D5CB-C654-1ACCDFFC57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Google Map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36D103-5C73-877F-2C61-234AECE5AD00}"/>
              </a:ext>
            </a:extLst>
          </p:cNvPr>
          <p:cNvSpPr txBox="1"/>
          <p:nvPr/>
        </p:nvSpPr>
        <p:spPr>
          <a:xfrm>
            <a:off x="6101710" y="2253343"/>
            <a:ext cx="5260947" cy="398673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/>
              <a:t> you need a Google Maps image for the nursery location in CF23, I can guide you on how to view it directly on Google Maps: 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/>
              <a:t>Go to Google Maps 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/>
              <a:t>Enter location: Type "</a:t>
            </a:r>
            <a:r>
              <a:rPr lang="en-US" sz="2400" err="1"/>
              <a:t>Llanedeyrn</a:t>
            </a:r>
            <a:r>
              <a:rPr lang="en-US" sz="2400"/>
              <a:t>, Cardiff CF23" into the search bar. 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/>
              <a:t>You can zoom in on Circle Way East in </a:t>
            </a:r>
            <a:r>
              <a:rPr lang="en-US" sz="2400" err="1"/>
              <a:t>Llanedeyrn</a:t>
            </a:r>
            <a:r>
              <a:rPr lang="en-US" sz="2400"/>
              <a:t> to view potential nursery sites and assess nearby facilities. (</a:t>
            </a:r>
            <a:r>
              <a:rPr lang="en-US" sz="2400" u="sng">
                <a:hlinkClick r:id="rId3"/>
              </a:rPr>
              <a:t>https://maps.app.goo.gl/ePTT9d1bJp9Awcx78</a:t>
            </a:r>
            <a:r>
              <a:rPr lang="en-US" sz="2400"/>
              <a:t>)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7F65C3F-22C1-E77C-171D-26CBE37EF7CD}"/>
              </a:ext>
            </a:extLst>
          </p:cNvPr>
          <p:cNvSpPr txBox="1"/>
          <p:nvPr/>
        </p:nvSpPr>
        <p:spPr>
          <a:xfrm>
            <a:off x="166009" y="152401"/>
            <a:ext cx="5233305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Font typeface=""/>
              <a:buChar char="•"/>
            </a:pPr>
            <a:r>
              <a:rPr lang="en-US" sz="2400" b="1">
                <a:solidFill>
                  <a:srgbClr val="595959"/>
                </a:solidFill>
                <a:cs typeface="Arial"/>
              </a:rPr>
              <a:t>Proposed Location</a:t>
            </a:r>
            <a:r>
              <a:rPr lang="en-US" sz="2400">
                <a:cs typeface="Arial"/>
              </a:rPr>
              <a:t>​</a:t>
            </a:r>
          </a:p>
          <a:p>
            <a:r>
              <a:rPr lang="en-US" sz="2400">
                <a:solidFill>
                  <a:srgbClr val="595959"/>
                </a:solidFill>
                <a:cs typeface="Arial"/>
              </a:rPr>
              <a:t> Our nursery is located in the heart of </a:t>
            </a:r>
            <a:r>
              <a:rPr lang="en-US" sz="2400" err="1">
                <a:solidFill>
                  <a:srgbClr val="595959"/>
                </a:solidFill>
                <a:cs typeface="Arial"/>
              </a:rPr>
              <a:t>Llanedeyrn</a:t>
            </a:r>
            <a:r>
              <a:rPr lang="en-US" sz="2400">
                <a:solidFill>
                  <a:srgbClr val="595959"/>
                </a:solidFill>
                <a:cs typeface="Arial"/>
              </a:rPr>
              <a:t>, close to family-oriented neighborhoods and major transport links, making it convenient for working parents.(</a:t>
            </a:r>
            <a:r>
              <a:rPr lang="en-US" sz="2400" err="1">
                <a:solidFill>
                  <a:srgbClr val="595959"/>
                </a:solidFill>
                <a:cs typeface="Arial"/>
              </a:rPr>
              <a:t>Llanedeyrn</a:t>
            </a:r>
            <a:r>
              <a:rPr lang="en-US" sz="2400">
                <a:solidFill>
                  <a:srgbClr val="595959"/>
                </a:solidFill>
                <a:cs typeface="Arial"/>
              </a:rPr>
              <a:t> Community Hub, 2022).</a:t>
            </a:r>
          </a:p>
        </p:txBody>
      </p:sp>
    </p:spTree>
    <p:extLst>
      <p:ext uri="{BB962C8B-B14F-4D97-AF65-F5344CB8AC3E}">
        <p14:creationId xmlns:p14="http://schemas.microsoft.com/office/powerpoint/2010/main" val="19879837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FD3A0C-C614-78C5-E45C-F9BA22FDDD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73916"/>
            <a:ext cx="10515600" cy="590304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b="1">
                <a:ea typeface="+mn-lt"/>
                <a:cs typeface="+mn-lt"/>
              </a:rPr>
              <a:t>Human Resource Management (HRM) Strategy Staffing Plan: </a:t>
            </a:r>
          </a:p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We’re starting with a dedicated team of five staff members: </a:t>
            </a:r>
          </a:p>
          <a:p>
            <a:pPr marL="0" indent="0">
              <a:buNone/>
            </a:pPr>
            <a:r>
              <a:rPr lang="en-US" b="1">
                <a:ea typeface="+mn-lt"/>
                <a:cs typeface="+mn-lt"/>
              </a:rPr>
              <a:t>Teacher Leader</a:t>
            </a:r>
            <a:r>
              <a:rPr lang="en-US">
                <a:ea typeface="+mn-lt"/>
                <a:cs typeface="+mn-lt"/>
              </a:rPr>
              <a:t>: Oversees the curriculum and ensures teaching excellence. </a:t>
            </a:r>
          </a:p>
          <a:p>
            <a:pPr marL="0" indent="0">
              <a:buNone/>
            </a:pPr>
            <a:r>
              <a:rPr lang="en-US" b="1">
                <a:ea typeface="+mn-lt"/>
                <a:cs typeface="+mn-lt"/>
              </a:rPr>
              <a:t>Teacher Assistant</a:t>
            </a:r>
            <a:r>
              <a:rPr lang="en-US">
                <a:ea typeface="+mn-lt"/>
                <a:cs typeface="+mn-lt"/>
              </a:rPr>
              <a:t>: Supports daily learning activities. </a:t>
            </a:r>
          </a:p>
          <a:p>
            <a:pPr marL="0" indent="0">
              <a:buNone/>
            </a:pPr>
            <a:r>
              <a:rPr lang="en-US" b="1">
                <a:ea typeface="+mn-lt"/>
                <a:cs typeface="+mn-lt"/>
              </a:rPr>
              <a:t>Float Teacher:</a:t>
            </a:r>
            <a:r>
              <a:rPr lang="en-US">
                <a:ea typeface="+mn-lt"/>
                <a:cs typeface="+mn-lt"/>
              </a:rPr>
              <a:t> Provides flexibility to cover absences and assist as needed.</a:t>
            </a:r>
          </a:p>
          <a:p>
            <a:pPr marL="0" indent="0">
              <a:buNone/>
            </a:pPr>
            <a:r>
              <a:rPr lang="en-US" b="1">
                <a:ea typeface="+mn-lt"/>
                <a:cs typeface="+mn-lt"/>
              </a:rPr>
              <a:t> Chef:</a:t>
            </a:r>
            <a:r>
              <a:rPr lang="en-US">
                <a:ea typeface="+mn-lt"/>
                <a:cs typeface="+mn-lt"/>
              </a:rPr>
              <a:t> Prepares nutritious meals for the children, catering to dietary needs. </a:t>
            </a:r>
          </a:p>
          <a:p>
            <a:pPr marL="0" indent="0">
              <a:buNone/>
            </a:pPr>
            <a:r>
              <a:rPr lang="en-US" b="1">
                <a:ea typeface="+mn-lt"/>
                <a:cs typeface="+mn-lt"/>
              </a:rPr>
              <a:t>Cleaner:</a:t>
            </a:r>
            <a:r>
              <a:rPr lang="en-US">
                <a:ea typeface="+mn-lt"/>
                <a:cs typeface="+mn-lt"/>
              </a:rPr>
              <a:t> Maintains a safe and hygienic environment. </a:t>
            </a:r>
          </a:p>
          <a:p>
            <a:pPr marL="0" indent="0">
              <a:buNone/>
            </a:pPr>
            <a:r>
              <a:rPr lang="en-US" b="1">
                <a:ea typeface="+mn-lt"/>
                <a:cs typeface="+mn-lt"/>
              </a:rPr>
              <a:t>Employee Benefits: </a:t>
            </a:r>
            <a:r>
              <a:rPr lang="en-US">
                <a:ea typeface="+mn-lt"/>
                <a:cs typeface="+mn-lt"/>
              </a:rPr>
              <a:t>We offer fair wages, regular training, and opportunities for career growth to foster loyalty and job satisfaction.(Smith et al., 2023).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95732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9ED5833-B85B-4103-8A3B-CAB0308E6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B75FE4-FF74-7D6F-34A2-9923969210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8604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2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                             Employee chart</a:t>
            </a:r>
          </a:p>
        </p:txBody>
      </p:sp>
      <p:pic>
        <p:nvPicPr>
          <p:cNvPr id="3" name="Picture 2" descr="A cartoon of a child standing next to a chalkboard&#10;&#10;Description automatically generated">
            <a:extLst>
              <a:ext uri="{FF2B5EF4-FFF2-40B4-BE49-F238E27FC236}">
                <a16:creationId xmlns:a16="http://schemas.microsoft.com/office/drawing/2014/main" id="{CB1732EA-24AB-1427-40E1-06F6B2AE33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996" y="1861590"/>
            <a:ext cx="3702430" cy="3938756"/>
          </a:xfrm>
          <a:prstGeom prst="rect">
            <a:avLst/>
          </a:prstGeom>
        </p:spPr>
      </p:pic>
      <p:pic>
        <p:nvPicPr>
          <p:cNvPr id="11" name="Content Placeholder 10" descr="A diagram of a teacher assistant&#10;&#10;Description automatically generated">
            <a:extLst>
              <a:ext uri="{FF2B5EF4-FFF2-40B4-BE49-F238E27FC236}">
                <a16:creationId xmlns:a16="http://schemas.microsoft.com/office/drawing/2014/main" id="{055C0934-B86B-A80A-41C8-218834685F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271048" y="2477209"/>
            <a:ext cx="7649311" cy="40507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40157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B6A81E7-2A43-4366-8431-1FA7A780A2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alculator, pen, compass, money and a paper with graphs printed on it">
            <a:extLst>
              <a:ext uri="{FF2B5EF4-FFF2-40B4-BE49-F238E27FC236}">
                <a16:creationId xmlns:a16="http://schemas.microsoft.com/office/drawing/2014/main" id="{FE36198D-54D2-C9FE-A701-2D0923A88C4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885" r="25587" b="-1"/>
          <a:stretch/>
        </p:blipFill>
        <p:spPr>
          <a:xfrm>
            <a:off x="20" y="10"/>
            <a:ext cx="5409897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09B7001-6C15-47E8-8C3B-A6EB53C98D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200" y="1"/>
            <a:ext cx="6781801" cy="685799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D3D7337-C310-4B2B-BE2D-98E9D6EC0D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565" y="685800"/>
            <a:ext cx="5409636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D4D75B-A545-CB8C-D347-E03A956799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4837" y="684714"/>
            <a:ext cx="5412525" cy="548617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600" b="1">
                <a:solidFill>
                  <a:schemeClr val="tx1">
                    <a:lumMod val="65000"/>
                    <a:lumOff val="35000"/>
                  </a:schemeClr>
                </a:solidFill>
                <a:ea typeface="+mn-lt"/>
                <a:cs typeface="+mn-lt"/>
              </a:rPr>
              <a:t> </a:t>
            </a:r>
          </a:p>
          <a:p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ea typeface="+mn-lt"/>
                <a:cs typeface="+mn-lt"/>
              </a:rPr>
              <a:t>Financial Overview Startup Cost:</a:t>
            </a:r>
            <a:endParaRPr lang="en-US" sz="2400" b="1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0" indent="0">
              <a:buNone/>
            </a:pPr>
            <a:r>
              <a:rPr lang="en-US" sz="2400">
                <a:solidFill>
                  <a:schemeClr val="tx1">
                    <a:lumMod val="65000"/>
                    <a:lumOff val="35000"/>
                  </a:schemeClr>
                </a:solidFill>
                <a:ea typeface="+mn-lt"/>
                <a:cs typeface="+mn-lt"/>
              </a:rPr>
              <a:t>around £100,000 for leasing, equipment, and initial salaries.</a:t>
            </a:r>
          </a:p>
          <a:p>
            <a:r>
              <a:rPr lang="en-US" sz="2400">
                <a:solidFill>
                  <a:schemeClr val="tx1">
                    <a:lumMod val="65000"/>
                    <a:lumOff val="35000"/>
                  </a:schemeClr>
                </a:solidFill>
                <a:ea typeface="+mn-lt"/>
                <a:cs typeface="+mn-lt"/>
              </a:rPr>
              <a:t> </a:t>
            </a: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ea typeface="+mn-lt"/>
                <a:cs typeface="+mn-lt"/>
              </a:rPr>
              <a:t>Projected Revenue: </a:t>
            </a:r>
            <a:r>
              <a:rPr lang="en-US" sz="2400">
                <a:solidFill>
                  <a:schemeClr val="tx1">
                    <a:lumMod val="65000"/>
                    <a:lumOff val="35000"/>
                  </a:schemeClr>
                </a:solidFill>
                <a:ea typeface="+mn-lt"/>
                <a:cs typeface="+mn-lt"/>
              </a:rPr>
              <a:t>Tuition fees will generate approximately  </a:t>
            </a:r>
            <a:r>
              <a:rPr lang="en-US" sz="2400">
                <a:solidFill>
                  <a:schemeClr val="tx1">
                    <a:lumMod val="65000"/>
                    <a:lumOff val="35000"/>
                  </a:schemeClr>
                </a:solidFill>
                <a:latin typeface="Arial"/>
                <a:ea typeface="+mn-lt"/>
                <a:cs typeface="Arial"/>
              </a:rPr>
              <a:t>£127,080 </a:t>
            </a:r>
            <a:r>
              <a:rPr lang="en-US" sz="2400">
                <a:solidFill>
                  <a:schemeClr val="tx1">
                    <a:lumMod val="65000"/>
                    <a:lumOff val="35000"/>
                  </a:schemeClr>
                </a:solidFill>
                <a:ea typeface="+mn-lt"/>
                <a:cs typeface="+mn-lt"/>
              </a:rPr>
              <a:t>in the first year. </a:t>
            </a:r>
          </a:p>
          <a:p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ea typeface="+mn-lt"/>
                <a:cs typeface="+mn-lt"/>
              </a:rPr>
              <a:t>Funding Sources:</a:t>
            </a:r>
            <a:r>
              <a:rPr lang="en-US" sz="2400">
                <a:solidFill>
                  <a:schemeClr val="tx1">
                    <a:lumMod val="65000"/>
                    <a:lumOff val="35000"/>
                  </a:schemeClr>
                </a:solidFill>
                <a:ea typeface="+mn-lt"/>
                <a:cs typeface="+mn-lt"/>
              </a:rPr>
              <a:t> Partnership investments and a potential small business loan.(Department for Education, 2023</a:t>
            </a:r>
            <a:r>
              <a:rPr lang="en-US" sz="1600">
                <a:solidFill>
                  <a:schemeClr val="tx1">
                    <a:lumMod val="65000"/>
                    <a:lumOff val="35000"/>
                  </a:schemeClr>
                </a:solidFill>
                <a:ea typeface="+mn-lt"/>
                <a:cs typeface="+mn-lt"/>
              </a:rPr>
              <a:t>).</a:t>
            </a:r>
            <a:endParaRPr lang="en-US" sz="160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63676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A7F745-5B17-CA0F-F236-3D81F27FD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US" sz="5400"/>
              <a:t>Cash- Flow</a:t>
            </a:r>
          </a:p>
        </p:txBody>
      </p:sp>
      <p:sp>
        <p:nvSpPr>
          <p:cNvPr id="35" name="sketch line">
            <a:extLst>
              <a:ext uri="{FF2B5EF4-FFF2-40B4-BE49-F238E27FC236}">
                <a16:creationId xmlns:a16="http://schemas.microsoft.com/office/drawing/2014/main" id="{6357EC4F-235E-4222-A36F-C7878ACE3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C3CE18-78BB-7AB4-444E-BC62F60EC9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Final Summary</a:t>
            </a:r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Verdana"/>
                <a:ea typeface="Verdana"/>
              </a:rPr>
              <a:t>Total Income (Year):</a:t>
            </a:r>
            <a:r>
              <a:rPr lang="en-US" sz="2000">
                <a:latin typeface="Verdana"/>
                <a:ea typeface="Verdana"/>
              </a:rPr>
              <a:t> £214,080</a:t>
            </a:r>
          </a:p>
          <a:p>
            <a:r>
              <a:rPr lang="en-US" sz="2000" b="1">
                <a:latin typeface="Verdana"/>
                <a:ea typeface="Verdana"/>
              </a:rPr>
              <a:t>Total Expenses (Year):</a:t>
            </a:r>
            <a:r>
              <a:rPr lang="en-US" sz="2000">
                <a:latin typeface="Verdana"/>
                <a:ea typeface="Verdana"/>
              </a:rPr>
              <a:t> £87,000</a:t>
            </a:r>
          </a:p>
          <a:p>
            <a:r>
              <a:rPr lang="en-US" sz="2000" b="1">
                <a:latin typeface="Verdana"/>
                <a:ea typeface="Verdana"/>
              </a:rPr>
              <a:t>Net Profit (Year):</a:t>
            </a:r>
            <a:r>
              <a:rPr lang="en-US" sz="2000">
                <a:latin typeface="Verdana"/>
                <a:ea typeface="Verdana"/>
              </a:rPr>
              <a:t> £127,080</a:t>
            </a:r>
          </a:p>
          <a:p>
            <a:r>
              <a:rPr lang="en-US" sz="2000" b="1">
                <a:latin typeface="Verdana"/>
                <a:ea typeface="Verdana"/>
              </a:rPr>
              <a:t>Closing Balance at Year-End (Month 12):</a:t>
            </a:r>
            <a:r>
              <a:rPr lang="en-US" sz="2000">
                <a:latin typeface="Verdana"/>
                <a:ea typeface="Verdana"/>
              </a:rPr>
              <a:t> £155,460</a:t>
            </a:r>
          </a:p>
          <a:p>
            <a:endParaRPr lang="en-US" sz="200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CA01AFB1-55CE-5988-BF29-FA3B1FB558F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8047553"/>
              </p:ext>
            </p:extLst>
          </p:nvPr>
        </p:nvGraphicFramePr>
        <p:xfrm>
          <a:off x="5281442" y="640080"/>
          <a:ext cx="5649429" cy="5930426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1813926">
                  <a:extLst>
                    <a:ext uri="{9D8B030D-6E8A-4147-A177-3AD203B41FA5}">
                      <a16:colId xmlns:a16="http://schemas.microsoft.com/office/drawing/2014/main" val="1161511117"/>
                    </a:ext>
                  </a:extLst>
                </a:gridCol>
                <a:gridCol w="1848400">
                  <a:extLst>
                    <a:ext uri="{9D8B030D-6E8A-4147-A177-3AD203B41FA5}">
                      <a16:colId xmlns:a16="http://schemas.microsoft.com/office/drawing/2014/main" val="2573464242"/>
                    </a:ext>
                  </a:extLst>
                </a:gridCol>
                <a:gridCol w="1987103">
                  <a:extLst>
                    <a:ext uri="{9D8B030D-6E8A-4147-A177-3AD203B41FA5}">
                      <a16:colId xmlns:a16="http://schemas.microsoft.com/office/drawing/2014/main" val="172761218"/>
                    </a:ext>
                  </a:extLst>
                </a:gridCol>
              </a:tblGrid>
              <a:tr h="566882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50"/>
                        </a:lnSpc>
                      </a:pPr>
                      <a:r>
                        <a:rPr lang="en-US" sz="1400" b="1" i="0" cap="none" spc="30">
                          <a:solidFill>
                            <a:srgbClr val="FFFFFF"/>
                          </a:solidFill>
                          <a:effectLst/>
                          <a:latin typeface="Aptos"/>
                        </a:rPr>
                        <a:t>Description </a:t>
                      </a:r>
                    </a:p>
                    <a:p>
                      <a:pPr algn="l" rtl="0" fontAlgn="base">
                        <a:lnSpc>
                          <a:spcPts val="1425"/>
                        </a:lnSpc>
                      </a:pPr>
                      <a:endParaRPr lang="en-US" sz="1400" b="1" i="0" cap="none" spc="30">
                        <a:solidFill>
                          <a:srgbClr val="FFFFFF"/>
                        </a:solidFill>
                        <a:effectLst/>
                        <a:latin typeface="Arial"/>
                      </a:endParaRPr>
                    </a:p>
                  </a:txBody>
                  <a:tcPr marL="193916" marR="116350" marT="116350" marB="116350" anchor="ctr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50"/>
                        </a:lnSpc>
                      </a:pPr>
                      <a:r>
                        <a:rPr lang="en-US" sz="1400" b="1" i="0" cap="none" spc="30">
                          <a:solidFill>
                            <a:srgbClr val="FFFFFF"/>
                          </a:solidFill>
                          <a:effectLst/>
                          <a:latin typeface="Aptos"/>
                        </a:rPr>
                        <a:t>9 Children </a:t>
                      </a:r>
                    </a:p>
                    <a:p>
                      <a:pPr algn="l" rtl="0" fontAlgn="base">
                        <a:lnSpc>
                          <a:spcPts val="1425"/>
                        </a:lnSpc>
                      </a:pPr>
                      <a:endParaRPr lang="en-US" sz="1400" b="1" i="0" cap="none" spc="30">
                        <a:solidFill>
                          <a:srgbClr val="FFFFFF"/>
                        </a:solidFill>
                        <a:effectLst/>
                        <a:latin typeface="Arial"/>
                      </a:endParaRPr>
                    </a:p>
                  </a:txBody>
                  <a:tcPr marL="193916" marR="116350" marT="116350" marB="116350" anchor="ctr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</a:pPr>
                      <a:r>
                        <a:rPr lang="en-US" sz="1400" b="1" i="0" cap="none" spc="30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15 Children   </a:t>
                      </a:r>
                    </a:p>
                  </a:txBody>
                  <a:tcPr marL="193916" marR="116350" marT="116350" marB="116350" anchor="ctr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41584463"/>
                  </a:ext>
                </a:extLst>
              </a:tr>
              <a:tr h="717706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</a:pPr>
                      <a:r>
                        <a:rPr lang="en-US" sz="1400" b="1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"/>
                        </a:rPr>
                        <a:t>Weekly income</a:t>
                      </a:r>
                      <a:r>
                        <a:rPr lang="en-US" sz="1400" b="0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"/>
                        </a:rPr>
                        <a:t> </a:t>
                      </a:r>
                    </a:p>
                    <a:p>
                      <a:pPr algn="l" rtl="0" fontAlgn="base">
                        <a:lnSpc>
                          <a:spcPts val="1425"/>
                        </a:lnSpc>
                      </a:pPr>
                      <a:endParaRPr lang="en-US" sz="1400" b="0" i="0" cap="none" spc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/>
                      </a:endParaRPr>
                    </a:p>
                  </a:txBody>
                  <a:tcPr marL="193916" marR="116350" marT="116350" marB="116350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</a:pPr>
                      <a:r>
                        <a:rPr lang="en-US" sz="1400" b="0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"/>
                        </a:rPr>
                        <a:t>£1,560 per child × 9 children = </a:t>
                      </a:r>
                      <a:r>
                        <a:rPr lang="en-US" sz="1400" b="1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"/>
                        </a:rPr>
                        <a:t>£14,040</a:t>
                      </a:r>
                      <a:r>
                        <a:rPr lang="en-US" sz="1400" b="0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"/>
                        </a:rPr>
                        <a:t> </a:t>
                      </a:r>
                    </a:p>
                    <a:p>
                      <a:pPr algn="l" rtl="0" fontAlgn="base">
                        <a:lnSpc>
                          <a:spcPts val="1425"/>
                        </a:lnSpc>
                      </a:pPr>
                      <a:endParaRPr lang="en-US" sz="1400" b="0" i="0" cap="none" spc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/>
                      </a:endParaRPr>
                    </a:p>
                  </a:txBody>
                  <a:tcPr marL="193916" marR="116350" marT="116350" marB="11635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</a:pPr>
                      <a:r>
                        <a:rPr lang="en-US" sz="1400" b="0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"/>
                        </a:rPr>
                        <a:t>£1,560 per child × 15 children = </a:t>
                      </a:r>
                      <a:r>
                        <a:rPr lang="en-US" sz="1400" b="1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"/>
                        </a:rPr>
                        <a:t>£23,400</a:t>
                      </a:r>
                      <a:r>
                        <a:rPr lang="en-US" sz="1400" b="0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"/>
                        </a:rPr>
                        <a:t> </a:t>
                      </a:r>
                    </a:p>
                    <a:p>
                      <a:pPr algn="l" rtl="0" fontAlgn="base">
                        <a:lnSpc>
                          <a:spcPts val="1425"/>
                        </a:lnSpc>
                      </a:pPr>
                      <a:endParaRPr lang="en-US" sz="1400" b="0" i="0" cap="none" spc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/>
                      </a:endParaRPr>
                    </a:p>
                  </a:txBody>
                  <a:tcPr marL="193916" marR="116350" marT="116350" marB="11635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0432540"/>
                  </a:ext>
                </a:extLst>
              </a:tr>
              <a:tr h="726271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</a:pPr>
                      <a:r>
                        <a:rPr lang="en-US" sz="1400" b="1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"/>
                        </a:rPr>
                        <a:t>Staffing salary</a:t>
                      </a:r>
                      <a:r>
                        <a:rPr lang="en-US" sz="1400" b="0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"/>
                        </a:rPr>
                        <a:t> </a:t>
                      </a:r>
                    </a:p>
                  </a:txBody>
                  <a:tcPr marL="193916" marR="116350" marT="116350" marB="116350">
                    <a:lnL w="12700" cmpd="sng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</a:pPr>
                      <a:r>
                        <a:rPr lang="en-US" sz="1400" b="0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"/>
                        </a:rPr>
                        <a:t>3 staff members × £400 per week (per staff) = </a:t>
                      </a:r>
                      <a:r>
                        <a:rPr lang="en-US" sz="1400" b="1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"/>
                        </a:rPr>
                        <a:t>£1,200</a:t>
                      </a:r>
                      <a:r>
                        <a:rPr lang="en-US" sz="1400" b="0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"/>
                        </a:rPr>
                        <a:t> </a:t>
                      </a:r>
                    </a:p>
                  </a:txBody>
                  <a:tcPr marL="193916" marR="116350" marT="116350" marB="11635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</a:pPr>
                      <a:r>
                        <a:rPr lang="en-US" sz="1400" b="0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"/>
                        </a:rPr>
                        <a:t>5 staff members × £400 per week (per staff) = </a:t>
                      </a:r>
                      <a:r>
                        <a:rPr lang="en-US" sz="1400" b="1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"/>
                        </a:rPr>
                        <a:t>£2,000</a:t>
                      </a:r>
                      <a:r>
                        <a:rPr lang="en-US" sz="1400" b="0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"/>
                        </a:rPr>
                        <a:t> </a:t>
                      </a:r>
                    </a:p>
                  </a:txBody>
                  <a:tcPr marL="193916" marR="116350" marT="116350" marB="11635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1903999"/>
                  </a:ext>
                </a:extLst>
              </a:tr>
              <a:tr h="717706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</a:pPr>
                      <a:r>
                        <a:rPr lang="en-US" sz="1400" b="1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"/>
                        </a:rPr>
                        <a:t>Other Operational Costs</a:t>
                      </a:r>
                      <a:r>
                        <a:rPr lang="en-US" sz="1400" b="0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"/>
                        </a:rPr>
                        <a:t> </a:t>
                      </a:r>
                    </a:p>
                    <a:p>
                      <a:pPr algn="l" rtl="0" fontAlgn="base">
                        <a:lnSpc>
                          <a:spcPts val="1425"/>
                        </a:lnSpc>
                      </a:pPr>
                      <a:endParaRPr lang="en-US" sz="1400" b="0" i="0" cap="none" spc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/>
                      </a:endParaRPr>
                    </a:p>
                  </a:txBody>
                  <a:tcPr marL="193916" marR="116350" marT="116350" marB="116350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</a:pPr>
                      <a:r>
                        <a:rPr lang="en-US" sz="1400" b="1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"/>
                        </a:rPr>
                        <a:t>£300</a:t>
                      </a:r>
                      <a:r>
                        <a:rPr lang="en-US" sz="1400" b="0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"/>
                        </a:rPr>
                        <a:t> (Rent, utilities, snacks, supplies) </a:t>
                      </a:r>
                    </a:p>
                    <a:p>
                      <a:pPr algn="l" rtl="0" fontAlgn="base">
                        <a:lnSpc>
                          <a:spcPts val="1425"/>
                        </a:lnSpc>
                      </a:pPr>
                      <a:endParaRPr lang="en-US" sz="1400" b="0" i="0" cap="none" spc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/>
                      </a:endParaRPr>
                    </a:p>
                  </a:txBody>
                  <a:tcPr marL="193916" marR="116350" marT="116350" marB="11635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</a:pPr>
                      <a:r>
                        <a:rPr lang="en-US" sz="1400" b="0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rial"/>
                        </a:rPr>
                        <a:t>£300 (Rent, utilities, snacks, supplies)   </a:t>
                      </a:r>
                    </a:p>
                  </a:txBody>
                  <a:tcPr marL="193916" marR="116350" marT="116350" marB="11635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5412957"/>
                  </a:ext>
                </a:extLst>
              </a:tr>
              <a:tr h="566882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</a:pPr>
                      <a:r>
                        <a:rPr lang="en-US" sz="1400" b="1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"/>
                        </a:rPr>
                        <a:t>Insurance</a:t>
                      </a:r>
                      <a:r>
                        <a:rPr lang="en-US" sz="1400" b="0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"/>
                        </a:rPr>
                        <a:t> </a:t>
                      </a:r>
                    </a:p>
                    <a:p>
                      <a:pPr algn="l" rtl="0" fontAlgn="base">
                        <a:lnSpc>
                          <a:spcPts val="1425"/>
                        </a:lnSpc>
                      </a:pPr>
                      <a:endParaRPr lang="en-US" sz="1400" b="0" i="0" cap="none" spc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/>
                      </a:endParaRPr>
                    </a:p>
                  </a:txBody>
                  <a:tcPr marL="193916" marR="116350" marT="116350" marB="116350">
                    <a:lnL w="12700" cmpd="sng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</a:pPr>
                      <a:r>
                        <a:rPr lang="en-US" sz="1400" b="1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"/>
                        </a:rPr>
                        <a:t>£50</a:t>
                      </a:r>
                      <a:r>
                        <a:rPr lang="en-US" sz="1400" b="0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"/>
                        </a:rPr>
                        <a:t> </a:t>
                      </a:r>
                    </a:p>
                    <a:p>
                      <a:pPr algn="l" rtl="0" fontAlgn="base">
                        <a:lnSpc>
                          <a:spcPts val="1425"/>
                        </a:lnSpc>
                      </a:pPr>
                      <a:endParaRPr lang="en-US" sz="1400" b="0" i="0" cap="none" spc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/>
                      </a:endParaRPr>
                    </a:p>
                  </a:txBody>
                  <a:tcPr marL="193916" marR="116350" marT="116350" marB="11635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</a:pPr>
                      <a:r>
                        <a:rPr lang="en-US" sz="1400" b="0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rial"/>
                        </a:rPr>
                        <a:t>  </a:t>
                      </a:r>
                      <a:r>
                        <a:rPr lang="en-US" sz="1400" b="1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"/>
                        </a:rPr>
                        <a:t>£50</a:t>
                      </a:r>
                      <a:r>
                        <a:rPr lang="en-US" sz="1400" b="0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"/>
                        </a:rPr>
                        <a:t> </a:t>
                      </a:r>
                    </a:p>
                    <a:p>
                      <a:pPr algn="l" rtl="0" fontAlgn="base">
                        <a:lnSpc>
                          <a:spcPts val="1425"/>
                        </a:lnSpc>
                      </a:pPr>
                      <a:endParaRPr lang="en-US" sz="1400" b="0" i="0" cap="none" spc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/>
                      </a:endParaRPr>
                    </a:p>
                  </a:txBody>
                  <a:tcPr marL="193916" marR="116350" marT="116350" marB="11635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1885195"/>
                  </a:ext>
                </a:extLst>
              </a:tr>
              <a:tr h="566882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</a:pPr>
                      <a:r>
                        <a:rPr lang="en-US" sz="1400" b="1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"/>
                        </a:rPr>
                        <a:t>Advertising</a:t>
                      </a:r>
                      <a:r>
                        <a:rPr lang="en-US" sz="1400" b="0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"/>
                        </a:rPr>
                        <a:t> </a:t>
                      </a:r>
                    </a:p>
                    <a:p>
                      <a:pPr algn="l" rtl="0" fontAlgn="base">
                        <a:lnSpc>
                          <a:spcPts val="1425"/>
                        </a:lnSpc>
                      </a:pPr>
                      <a:endParaRPr lang="en-US" sz="1400" b="0" i="0" cap="none" spc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/>
                      </a:endParaRPr>
                    </a:p>
                  </a:txBody>
                  <a:tcPr marL="193916" marR="116350" marT="116350" marB="116350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</a:pPr>
                      <a:r>
                        <a:rPr lang="en-US" sz="1400" b="1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"/>
                        </a:rPr>
                        <a:t>£100</a:t>
                      </a:r>
                      <a:r>
                        <a:rPr lang="en-US" sz="1400" b="0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"/>
                        </a:rPr>
                        <a:t> </a:t>
                      </a:r>
                    </a:p>
                    <a:p>
                      <a:pPr algn="l" rtl="0" fontAlgn="base">
                        <a:lnSpc>
                          <a:spcPts val="1425"/>
                        </a:lnSpc>
                      </a:pPr>
                      <a:endParaRPr lang="en-US" sz="1400" b="0" i="0" cap="none" spc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/>
                      </a:endParaRPr>
                    </a:p>
                  </a:txBody>
                  <a:tcPr marL="193916" marR="116350" marT="116350" marB="11635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</a:pPr>
                      <a:r>
                        <a:rPr lang="en-US" sz="1400" b="1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"/>
                        </a:rPr>
                        <a:t>£100</a:t>
                      </a:r>
                      <a:r>
                        <a:rPr lang="en-US" sz="1400" b="0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"/>
                        </a:rPr>
                        <a:t> </a:t>
                      </a:r>
                    </a:p>
                    <a:p>
                      <a:pPr algn="l" rtl="0" fontAlgn="base">
                        <a:lnSpc>
                          <a:spcPts val="1425"/>
                        </a:lnSpc>
                      </a:pPr>
                      <a:endParaRPr lang="en-US" sz="1400" b="0" i="0" cap="none" spc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/>
                      </a:endParaRPr>
                    </a:p>
                  </a:txBody>
                  <a:tcPr marL="193916" marR="116350" marT="116350" marB="11635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38494744"/>
                  </a:ext>
                </a:extLst>
              </a:tr>
              <a:tr h="717706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</a:pPr>
                      <a:r>
                        <a:rPr lang="en-US" sz="1400" b="1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"/>
                        </a:rPr>
                        <a:t>Total Weekly Costs</a:t>
                      </a:r>
                      <a:r>
                        <a:rPr lang="en-US" sz="1400" b="0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"/>
                        </a:rPr>
                        <a:t> </a:t>
                      </a:r>
                    </a:p>
                    <a:p>
                      <a:pPr algn="l" rtl="0" fontAlgn="base">
                        <a:lnSpc>
                          <a:spcPts val="1425"/>
                        </a:lnSpc>
                      </a:pPr>
                      <a:endParaRPr lang="en-US" sz="1400" b="0" i="0" cap="none" spc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/>
                      </a:endParaRPr>
                    </a:p>
                  </a:txBody>
                  <a:tcPr marL="193916" marR="116350" marT="116350" marB="116350">
                    <a:lnL w="12700" cmpd="sng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</a:pPr>
                      <a:r>
                        <a:rPr lang="en-US" sz="1400" b="0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"/>
                        </a:rPr>
                        <a:t>£1,200 + £300 + £50 + £100 = </a:t>
                      </a:r>
                      <a:r>
                        <a:rPr lang="en-US" sz="1400" b="1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"/>
                        </a:rPr>
                        <a:t>£1,650</a:t>
                      </a:r>
                      <a:r>
                        <a:rPr lang="en-US" sz="1400" b="0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"/>
                        </a:rPr>
                        <a:t> </a:t>
                      </a:r>
                    </a:p>
                    <a:p>
                      <a:pPr algn="l" rtl="0" fontAlgn="base">
                        <a:lnSpc>
                          <a:spcPts val="1425"/>
                        </a:lnSpc>
                      </a:pPr>
                      <a:endParaRPr lang="en-US" sz="1400" b="0" i="0" cap="none" spc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/>
                      </a:endParaRPr>
                    </a:p>
                  </a:txBody>
                  <a:tcPr marL="193916" marR="116350" marT="116350" marB="11635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</a:pPr>
                      <a:r>
                        <a:rPr lang="en-US" sz="1400" b="0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"/>
                        </a:rPr>
                        <a:t>£32,000 + £300 + £50 + £100 = </a:t>
                      </a:r>
                      <a:r>
                        <a:rPr lang="en-US" sz="1400" b="1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"/>
                        </a:rPr>
                        <a:t>£2,450</a:t>
                      </a:r>
                      <a:r>
                        <a:rPr lang="en-US" sz="1400" b="0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"/>
                        </a:rPr>
                        <a:t> </a:t>
                      </a:r>
                    </a:p>
                    <a:p>
                      <a:pPr algn="l" rtl="0" fontAlgn="base">
                        <a:lnSpc>
                          <a:spcPts val="1425"/>
                        </a:lnSpc>
                      </a:pPr>
                      <a:endParaRPr lang="en-US" sz="1400" b="0" i="0" cap="none" spc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/>
                      </a:endParaRPr>
                    </a:p>
                  </a:txBody>
                  <a:tcPr marL="193916" marR="116350" marT="116350" marB="11635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9204826"/>
                  </a:ext>
                </a:extLst>
              </a:tr>
              <a:tr h="997807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</a:pPr>
                      <a:r>
                        <a:rPr lang="en-US" sz="1400" b="1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"/>
                        </a:rPr>
                        <a:t>Net Cash Flow </a:t>
                      </a:r>
                      <a:r>
                        <a:rPr lang="en-US" sz="1400" b="0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"/>
                        </a:rPr>
                        <a:t> </a:t>
                      </a:r>
                    </a:p>
                    <a:p>
                      <a:pPr algn="l" rtl="0" fontAlgn="base">
                        <a:lnSpc>
                          <a:spcPts val="1425"/>
                        </a:lnSpc>
                      </a:pPr>
                      <a:endParaRPr lang="en-US" sz="1400" b="0" i="0" cap="none" spc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/>
                      </a:endParaRPr>
                    </a:p>
                  </a:txBody>
                  <a:tcPr marL="193916" marR="116350" marT="116350" marB="116350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</a:pPr>
                      <a:r>
                        <a:rPr lang="en-US" sz="1400" b="0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"/>
                        </a:rPr>
                        <a:t>£14,040 (Revenue) - £1,650 (Costs) = </a:t>
                      </a:r>
                      <a:r>
                        <a:rPr lang="en-US" sz="1400" b="1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"/>
                        </a:rPr>
                        <a:t>£12,390</a:t>
                      </a:r>
                      <a:r>
                        <a:rPr lang="en-US" sz="1400" b="0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"/>
                        </a:rPr>
                        <a:t> </a:t>
                      </a:r>
                    </a:p>
                    <a:p>
                      <a:pPr algn="l" rtl="0" fontAlgn="base">
                        <a:lnSpc>
                          <a:spcPts val="1425"/>
                        </a:lnSpc>
                      </a:pPr>
                      <a:endParaRPr lang="en-US" sz="1400" b="0" i="0" cap="none" spc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/>
                      </a:endParaRPr>
                    </a:p>
                  </a:txBody>
                  <a:tcPr marL="193916" marR="116350" marT="116350" marB="11635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just" rtl="0" fontAlgn="base">
                        <a:lnSpc>
                          <a:spcPts val="135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</a:pPr>
                      <a:r>
                        <a:rPr lang="en-US" sz="1400" b="0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"/>
                        </a:rPr>
                        <a:t>£23,400 (Revenue) - £2,450 (Costs) = </a:t>
                      </a:r>
                      <a:r>
                        <a:rPr lang="en-US" sz="1400" b="1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"/>
                        </a:rPr>
                        <a:t>£20,950</a:t>
                      </a:r>
                      <a:r>
                        <a:rPr lang="en-US" sz="1400" b="0" i="0" cap="none" spc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ptos"/>
                        </a:rPr>
                        <a:t> </a:t>
                      </a:r>
                    </a:p>
                    <a:p>
                      <a:pPr algn="l" rtl="0" fontAlgn="base">
                        <a:lnSpc>
                          <a:spcPts val="1425"/>
                        </a:lnSpc>
                      </a:pPr>
                      <a:endParaRPr lang="en-US" sz="1400" b="0" i="0" cap="none" spc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Arial"/>
                      </a:endParaRPr>
                    </a:p>
                  </a:txBody>
                  <a:tcPr marL="193916" marR="116350" marT="116350" marB="11635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987257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32158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9F79630B-0F0B-446E-A637-38FA8F61D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028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5782B1-3B30-3B44-5EBF-2DA57310DE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6581" y="1363728"/>
            <a:ext cx="4492239" cy="567645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US" sz="1800" b="1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800" dirty="0">
                <a:ea typeface="+mn-lt"/>
                <a:cs typeface="+mn-lt"/>
              </a:rPr>
              <a:t>To establish our presence in </a:t>
            </a:r>
            <a:r>
              <a:rPr lang="en-US" sz="1800" dirty="0" err="1">
                <a:ea typeface="+mn-lt"/>
                <a:cs typeface="+mn-lt"/>
              </a:rPr>
              <a:t>Llanedeyrn</a:t>
            </a:r>
            <a:r>
              <a:rPr lang="en-US" sz="1800" dirty="0">
                <a:ea typeface="+mn-lt"/>
                <a:cs typeface="+mn-lt"/>
              </a:rPr>
              <a:t>, we’ve designed a targeted marketing strategy and cohesive branding to attract families to Little Stars.</a:t>
            </a:r>
          </a:p>
          <a:p>
            <a:pPr marL="0" indent="0">
              <a:buNone/>
            </a:pPr>
            <a:r>
              <a:rPr lang="en-US" sz="1800" dirty="0">
                <a:ea typeface="+mn-lt"/>
                <a:cs typeface="+mn-lt"/>
              </a:rPr>
              <a:t> 1.</a:t>
            </a:r>
            <a:r>
              <a:rPr lang="en-US" sz="1800" b="1" dirty="0">
                <a:ea typeface="+mn-lt"/>
                <a:cs typeface="+mn-lt"/>
              </a:rPr>
              <a:t> Branding Core Brand Values</a:t>
            </a:r>
            <a:r>
              <a:rPr lang="en-US" sz="1800" dirty="0">
                <a:ea typeface="+mn-lt"/>
                <a:cs typeface="+mn-lt"/>
              </a:rPr>
              <a:t>: Community, inclusivity, and growth. </a:t>
            </a:r>
          </a:p>
          <a:p>
            <a:r>
              <a:rPr lang="en-US" sz="1800" dirty="0">
                <a:ea typeface="+mn-lt"/>
                <a:cs typeface="+mn-lt"/>
              </a:rPr>
              <a:t>    </a:t>
            </a:r>
            <a:r>
              <a:rPr lang="en-US" sz="1800" b="1" dirty="0">
                <a:ea typeface="+mn-lt"/>
                <a:cs typeface="+mn-lt"/>
              </a:rPr>
              <a:t>Logo:</a:t>
            </a:r>
            <a:endParaRPr lang="en-US" sz="18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800" dirty="0">
                <a:ea typeface="+mn-lt"/>
                <a:cs typeface="+mn-lt"/>
              </a:rPr>
              <a:t> A bright star symbol with playful colors to represent the 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ea typeface="+mn-lt"/>
                <a:cs typeface="+mn-lt"/>
              </a:rPr>
              <a:t>    bilingual and educational journey. </a:t>
            </a:r>
          </a:p>
          <a:p>
            <a:r>
              <a:rPr lang="en-US" sz="1800" b="1" dirty="0">
                <a:ea typeface="+mn-lt"/>
                <a:cs typeface="+mn-lt"/>
              </a:rPr>
              <a:t>Slogan: </a:t>
            </a:r>
            <a:endParaRPr lang="en-US" b="1" dirty="0"/>
          </a:p>
          <a:p>
            <a:pPr marL="0" indent="0">
              <a:buNone/>
            </a:pPr>
            <a:r>
              <a:rPr lang="en-US" sz="1800" dirty="0">
                <a:ea typeface="+mn-lt"/>
                <a:cs typeface="+mn-lt"/>
              </a:rPr>
              <a:t>“Shaping bright       </a:t>
            </a:r>
            <a:endParaRPr lang="en-US" dirty="0"/>
          </a:p>
          <a:p>
            <a:pPr marL="0" indent="0">
              <a:buNone/>
            </a:pPr>
            <a:r>
              <a:rPr lang="en-US" sz="1800" dirty="0">
                <a:ea typeface="+mn-lt"/>
                <a:cs typeface="+mn-lt"/>
              </a:rPr>
              <a:t>    futures, one word at a time.”</a:t>
            </a:r>
            <a:endParaRPr lang="en-US" sz="1800" dirty="0"/>
          </a:p>
        </p:txBody>
      </p:sp>
      <p:pic>
        <p:nvPicPr>
          <p:cNvPr id="5" name="Picture 4" descr="A cartoon of kids holding hands&#10;&#10;Description automatically generated">
            <a:extLst>
              <a:ext uri="{FF2B5EF4-FFF2-40B4-BE49-F238E27FC236}">
                <a16:creationId xmlns:a16="http://schemas.microsoft.com/office/drawing/2014/main" id="{8AFAA3BA-24AA-BAAB-E599-9688AC19D52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" b="5329"/>
          <a:stretch/>
        </p:blipFill>
        <p:spPr>
          <a:xfrm>
            <a:off x="5116276" y="1"/>
            <a:ext cx="7243812" cy="6857999"/>
          </a:xfrm>
          <a:custGeom>
            <a:avLst/>
            <a:gdLst/>
            <a:ahLst/>
            <a:cxnLst/>
            <a:rect l="l" t="t" r="r" b="b"/>
            <a:pathLst>
              <a:path w="7243812" h="6857999">
                <a:moveTo>
                  <a:pt x="609803" y="0"/>
                </a:moveTo>
                <a:lnTo>
                  <a:pt x="1222601" y="0"/>
                </a:lnTo>
                <a:lnTo>
                  <a:pt x="1223032" y="1645"/>
                </a:lnTo>
                <a:lnTo>
                  <a:pt x="1343371" y="1645"/>
                </a:lnTo>
                <a:lnTo>
                  <a:pt x="1343665" y="0"/>
                </a:lnTo>
                <a:lnTo>
                  <a:pt x="1884172" y="0"/>
                </a:lnTo>
                <a:lnTo>
                  <a:pt x="1884280" y="1645"/>
                </a:lnTo>
                <a:lnTo>
                  <a:pt x="7243812" y="1645"/>
                </a:lnTo>
                <a:lnTo>
                  <a:pt x="7243812" y="6857999"/>
                </a:lnTo>
                <a:lnTo>
                  <a:pt x="133676" y="6857999"/>
                </a:lnTo>
                <a:lnTo>
                  <a:pt x="114609" y="6843646"/>
                </a:lnTo>
                <a:cubicBezTo>
                  <a:pt x="106811" y="6836369"/>
                  <a:pt x="103243" y="6828354"/>
                  <a:pt x="111459" y="6817746"/>
                </a:cubicBezTo>
                <a:cubicBezTo>
                  <a:pt x="93943" y="6769544"/>
                  <a:pt x="97901" y="6796071"/>
                  <a:pt x="113412" y="6759582"/>
                </a:cubicBezTo>
                <a:cubicBezTo>
                  <a:pt x="110188" y="6732087"/>
                  <a:pt x="99653" y="6727133"/>
                  <a:pt x="100729" y="6705297"/>
                </a:cubicBezTo>
                <a:cubicBezTo>
                  <a:pt x="94563" y="6675394"/>
                  <a:pt x="99792" y="6669536"/>
                  <a:pt x="87662" y="6640957"/>
                </a:cubicBezTo>
                <a:cubicBezTo>
                  <a:pt x="74199" y="6591883"/>
                  <a:pt x="82185" y="6576319"/>
                  <a:pt x="83084" y="6541313"/>
                </a:cubicBezTo>
                <a:cubicBezTo>
                  <a:pt x="82225" y="6490855"/>
                  <a:pt x="67640" y="6422980"/>
                  <a:pt x="59444" y="6370251"/>
                </a:cubicBezTo>
                <a:cubicBezTo>
                  <a:pt x="51248" y="6317522"/>
                  <a:pt x="30729" y="6270972"/>
                  <a:pt x="33908" y="6224938"/>
                </a:cubicBezTo>
                <a:lnTo>
                  <a:pt x="30063" y="6089693"/>
                </a:lnTo>
                <a:cubicBezTo>
                  <a:pt x="25730" y="6032039"/>
                  <a:pt x="3474" y="5997051"/>
                  <a:pt x="29101" y="5973994"/>
                </a:cubicBezTo>
                <a:cubicBezTo>
                  <a:pt x="17018" y="5940131"/>
                  <a:pt x="41135" y="5955713"/>
                  <a:pt x="33855" y="5939847"/>
                </a:cubicBezTo>
                <a:lnTo>
                  <a:pt x="12982" y="5906467"/>
                </a:lnTo>
                <a:lnTo>
                  <a:pt x="8416" y="5862699"/>
                </a:lnTo>
                <a:cubicBezTo>
                  <a:pt x="7895" y="5838948"/>
                  <a:pt x="8409" y="5853058"/>
                  <a:pt x="12052" y="5823324"/>
                </a:cubicBezTo>
                <a:cubicBezTo>
                  <a:pt x="11631" y="5805291"/>
                  <a:pt x="11213" y="5787258"/>
                  <a:pt x="10793" y="5769225"/>
                </a:cubicBezTo>
                <a:cubicBezTo>
                  <a:pt x="17866" y="5738356"/>
                  <a:pt x="19121" y="5696311"/>
                  <a:pt x="25986" y="5667896"/>
                </a:cubicBezTo>
                <a:cubicBezTo>
                  <a:pt x="16329" y="5647975"/>
                  <a:pt x="42195" y="5619318"/>
                  <a:pt x="43687" y="5594585"/>
                </a:cubicBezTo>
                <a:cubicBezTo>
                  <a:pt x="32512" y="5517959"/>
                  <a:pt x="44052" y="5536542"/>
                  <a:pt x="40019" y="5464225"/>
                </a:cubicBezTo>
                <a:cubicBezTo>
                  <a:pt x="32676" y="5400671"/>
                  <a:pt x="26469" y="5311951"/>
                  <a:pt x="22904" y="5269726"/>
                </a:cubicBezTo>
                <a:cubicBezTo>
                  <a:pt x="19341" y="5227501"/>
                  <a:pt x="14742" y="5212581"/>
                  <a:pt x="18628" y="5210876"/>
                </a:cubicBezTo>
                <a:cubicBezTo>
                  <a:pt x="-20300" y="5161742"/>
                  <a:pt x="15511" y="5141336"/>
                  <a:pt x="5392" y="5111369"/>
                </a:cubicBezTo>
                <a:cubicBezTo>
                  <a:pt x="10662" y="5053859"/>
                  <a:pt x="15546" y="5034036"/>
                  <a:pt x="13324" y="5009272"/>
                </a:cubicBezTo>
                <a:cubicBezTo>
                  <a:pt x="25126" y="4982633"/>
                  <a:pt x="74251" y="4956261"/>
                  <a:pt x="48699" y="4925805"/>
                </a:cubicBezTo>
                <a:cubicBezTo>
                  <a:pt x="76704" y="4931200"/>
                  <a:pt x="39437" y="4888353"/>
                  <a:pt x="62925" y="4877992"/>
                </a:cubicBezTo>
                <a:cubicBezTo>
                  <a:pt x="82480" y="4871554"/>
                  <a:pt x="75731" y="4857054"/>
                  <a:pt x="79496" y="4844323"/>
                </a:cubicBezTo>
                <a:cubicBezTo>
                  <a:pt x="97657" y="4832308"/>
                  <a:pt x="110974" y="4752352"/>
                  <a:pt x="101400" y="4733115"/>
                </a:cubicBezTo>
                <a:cubicBezTo>
                  <a:pt x="108185" y="4679357"/>
                  <a:pt x="119720" y="4662889"/>
                  <a:pt x="111223" y="4625153"/>
                </a:cubicBezTo>
                <a:cubicBezTo>
                  <a:pt x="106592" y="4588197"/>
                  <a:pt x="114401" y="4567830"/>
                  <a:pt x="126359" y="4539168"/>
                </a:cubicBezTo>
                <a:cubicBezTo>
                  <a:pt x="126535" y="4522289"/>
                  <a:pt x="126710" y="4505410"/>
                  <a:pt x="126886" y="4488531"/>
                </a:cubicBezTo>
                <a:cubicBezTo>
                  <a:pt x="126165" y="4473140"/>
                  <a:pt x="132917" y="4437329"/>
                  <a:pt x="135099" y="4411258"/>
                </a:cubicBezTo>
                <a:cubicBezTo>
                  <a:pt x="107667" y="4345686"/>
                  <a:pt x="146840" y="4280033"/>
                  <a:pt x="132327" y="4219510"/>
                </a:cubicBezTo>
                <a:cubicBezTo>
                  <a:pt x="138549" y="4158987"/>
                  <a:pt x="124091" y="4192084"/>
                  <a:pt x="172424" y="4048117"/>
                </a:cubicBezTo>
                <a:cubicBezTo>
                  <a:pt x="167703" y="4015047"/>
                  <a:pt x="203806" y="3905047"/>
                  <a:pt x="177666" y="3878222"/>
                </a:cubicBezTo>
                <a:cubicBezTo>
                  <a:pt x="167714" y="3821305"/>
                  <a:pt x="183914" y="3845122"/>
                  <a:pt x="156982" y="3778166"/>
                </a:cubicBezTo>
                <a:cubicBezTo>
                  <a:pt x="160365" y="3760234"/>
                  <a:pt x="142791" y="3724716"/>
                  <a:pt x="142115" y="3707357"/>
                </a:cubicBezTo>
                <a:cubicBezTo>
                  <a:pt x="139253" y="3688591"/>
                  <a:pt x="140202" y="3672776"/>
                  <a:pt x="139805" y="3665569"/>
                </a:cubicBezTo>
                <a:cubicBezTo>
                  <a:pt x="139778" y="3665084"/>
                  <a:pt x="139750" y="3664599"/>
                  <a:pt x="139723" y="3664114"/>
                </a:cubicBezTo>
                <a:lnTo>
                  <a:pt x="134134" y="3653088"/>
                </a:lnTo>
                <a:lnTo>
                  <a:pt x="126568" y="3641228"/>
                </a:lnTo>
                <a:cubicBezTo>
                  <a:pt x="126560" y="3629488"/>
                  <a:pt x="126549" y="3617747"/>
                  <a:pt x="126540" y="3606007"/>
                </a:cubicBezTo>
                <a:lnTo>
                  <a:pt x="134645" y="3597336"/>
                </a:lnTo>
                <a:lnTo>
                  <a:pt x="131649" y="3586412"/>
                </a:lnTo>
                <a:lnTo>
                  <a:pt x="134221" y="3569719"/>
                </a:lnTo>
                <a:lnTo>
                  <a:pt x="133795" y="3568021"/>
                </a:lnTo>
                <a:lnTo>
                  <a:pt x="130189" y="3553678"/>
                </a:lnTo>
                <a:lnTo>
                  <a:pt x="129827" y="3552249"/>
                </a:lnTo>
                <a:lnTo>
                  <a:pt x="122183" y="3542019"/>
                </a:lnTo>
                <a:lnTo>
                  <a:pt x="112426" y="3531201"/>
                </a:lnTo>
                <a:lnTo>
                  <a:pt x="105626" y="3496391"/>
                </a:lnTo>
                <a:lnTo>
                  <a:pt x="111971" y="3486850"/>
                </a:lnTo>
                <a:lnTo>
                  <a:pt x="106910" y="3476412"/>
                </a:lnTo>
                <a:cubicBezTo>
                  <a:pt x="105781" y="3466028"/>
                  <a:pt x="105824" y="3433967"/>
                  <a:pt x="105209" y="3424545"/>
                </a:cubicBezTo>
                <a:lnTo>
                  <a:pt x="103215" y="3419880"/>
                </a:lnTo>
                <a:lnTo>
                  <a:pt x="104953" y="3415218"/>
                </a:lnTo>
                <a:lnTo>
                  <a:pt x="101255" y="3409825"/>
                </a:lnTo>
                <a:lnTo>
                  <a:pt x="103044" y="3407057"/>
                </a:lnTo>
                <a:lnTo>
                  <a:pt x="89764" y="3378959"/>
                </a:lnTo>
                <a:lnTo>
                  <a:pt x="83991" y="3362948"/>
                </a:lnTo>
                <a:lnTo>
                  <a:pt x="66858" y="3332072"/>
                </a:lnTo>
                <a:lnTo>
                  <a:pt x="69057" y="3325671"/>
                </a:lnTo>
                <a:lnTo>
                  <a:pt x="51631" y="3278130"/>
                </a:lnTo>
                <a:lnTo>
                  <a:pt x="53959" y="3277179"/>
                </a:lnTo>
                <a:lnTo>
                  <a:pt x="60205" y="3262610"/>
                </a:lnTo>
                <a:lnTo>
                  <a:pt x="58998" y="3258677"/>
                </a:lnTo>
                <a:cubicBezTo>
                  <a:pt x="46010" y="3210316"/>
                  <a:pt x="80872" y="3236545"/>
                  <a:pt x="45170" y="3180546"/>
                </a:cubicBezTo>
                <a:cubicBezTo>
                  <a:pt x="53643" y="3171780"/>
                  <a:pt x="52550" y="3163902"/>
                  <a:pt x="45228" y="3151828"/>
                </a:cubicBezTo>
                <a:cubicBezTo>
                  <a:pt x="39651" y="3128169"/>
                  <a:pt x="64667" y="3124610"/>
                  <a:pt x="45020" y="3103777"/>
                </a:cubicBezTo>
                <a:cubicBezTo>
                  <a:pt x="59127" y="3105196"/>
                  <a:pt x="41123" y="3057428"/>
                  <a:pt x="57092" y="3065434"/>
                </a:cubicBezTo>
                <a:cubicBezTo>
                  <a:pt x="55435" y="3051512"/>
                  <a:pt x="40803" y="3032637"/>
                  <a:pt x="35088" y="3020247"/>
                </a:cubicBezTo>
                <a:cubicBezTo>
                  <a:pt x="32503" y="3002537"/>
                  <a:pt x="18197" y="3001119"/>
                  <a:pt x="22803" y="2991092"/>
                </a:cubicBezTo>
                <a:cubicBezTo>
                  <a:pt x="24338" y="2987749"/>
                  <a:pt x="27975" y="2983455"/>
                  <a:pt x="34850" y="2977278"/>
                </a:cubicBezTo>
                <a:cubicBezTo>
                  <a:pt x="22587" y="2954448"/>
                  <a:pt x="35600" y="2946689"/>
                  <a:pt x="36223" y="2911749"/>
                </a:cubicBezTo>
                <a:cubicBezTo>
                  <a:pt x="35158" y="2886513"/>
                  <a:pt x="29761" y="2843788"/>
                  <a:pt x="28462" y="2825860"/>
                </a:cubicBezTo>
                <a:cubicBezTo>
                  <a:pt x="28449" y="2818634"/>
                  <a:pt x="28437" y="2811409"/>
                  <a:pt x="28424" y="2804183"/>
                </a:cubicBezTo>
                <a:lnTo>
                  <a:pt x="21292" y="2790136"/>
                </a:lnTo>
                <a:lnTo>
                  <a:pt x="16179" y="2760208"/>
                </a:lnTo>
                <a:lnTo>
                  <a:pt x="22858" y="2751112"/>
                </a:lnTo>
                <a:lnTo>
                  <a:pt x="18505" y="2740278"/>
                </a:lnTo>
                <a:lnTo>
                  <a:pt x="22482" y="2726489"/>
                </a:lnTo>
                <a:lnTo>
                  <a:pt x="18175" y="2725052"/>
                </a:lnTo>
                <a:lnTo>
                  <a:pt x="10521" y="2715895"/>
                </a:lnTo>
                <a:lnTo>
                  <a:pt x="25499" y="2665666"/>
                </a:lnTo>
                <a:lnTo>
                  <a:pt x="30658" y="2635351"/>
                </a:lnTo>
                <a:cubicBezTo>
                  <a:pt x="30723" y="2625597"/>
                  <a:pt x="30791" y="2615842"/>
                  <a:pt x="30857" y="2606088"/>
                </a:cubicBezTo>
                <a:lnTo>
                  <a:pt x="37532" y="2596456"/>
                </a:lnTo>
                <a:cubicBezTo>
                  <a:pt x="41239" y="2582253"/>
                  <a:pt x="34640" y="2564757"/>
                  <a:pt x="36511" y="2549900"/>
                </a:cubicBezTo>
                <a:lnTo>
                  <a:pt x="53712" y="2496499"/>
                </a:lnTo>
                <a:cubicBezTo>
                  <a:pt x="53527" y="2492743"/>
                  <a:pt x="64725" y="2449625"/>
                  <a:pt x="64540" y="2445869"/>
                </a:cubicBezTo>
                <a:cubicBezTo>
                  <a:pt x="61940" y="2441580"/>
                  <a:pt x="65575" y="2413465"/>
                  <a:pt x="64348" y="2408995"/>
                </a:cubicBezTo>
                <a:cubicBezTo>
                  <a:pt x="100333" y="2407546"/>
                  <a:pt x="71752" y="2329020"/>
                  <a:pt x="101725" y="2335735"/>
                </a:cubicBezTo>
                <a:cubicBezTo>
                  <a:pt x="120512" y="2299003"/>
                  <a:pt x="138791" y="2291744"/>
                  <a:pt x="147278" y="2260088"/>
                </a:cubicBezTo>
                <a:cubicBezTo>
                  <a:pt x="152668" y="2224200"/>
                  <a:pt x="143589" y="2220953"/>
                  <a:pt x="152643" y="2193455"/>
                </a:cubicBezTo>
                <a:cubicBezTo>
                  <a:pt x="152701" y="2159228"/>
                  <a:pt x="131577" y="2138038"/>
                  <a:pt x="161815" y="2107942"/>
                </a:cubicBezTo>
                <a:lnTo>
                  <a:pt x="168884" y="2024270"/>
                </a:lnTo>
                <a:lnTo>
                  <a:pt x="210800" y="1969445"/>
                </a:lnTo>
                <a:lnTo>
                  <a:pt x="215063" y="1961162"/>
                </a:lnTo>
                <a:lnTo>
                  <a:pt x="226767" y="1945112"/>
                </a:lnTo>
                <a:lnTo>
                  <a:pt x="225906" y="1942021"/>
                </a:lnTo>
                <a:lnTo>
                  <a:pt x="220555" y="1935584"/>
                </a:lnTo>
                <a:cubicBezTo>
                  <a:pt x="220179" y="1930292"/>
                  <a:pt x="223282" y="1914884"/>
                  <a:pt x="223648" y="1910265"/>
                </a:cubicBezTo>
                <a:cubicBezTo>
                  <a:pt x="221934" y="1909994"/>
                  <a:pt x="221895" y="1909162"/>
                  <a:pt x="222758" y="1907867"/>
                </a:cubicBezTo>
                <a:lnTo>
                  <a:pt x="229387" y="1899379"/>
                </a:lnTo>
                <a:lnTo>
                  <a:pt x="231548" y="1895114"/>
                </a:lnTo>
                <a:lnTo>
                  <a:pt x="216553" y="1892417"/>
                </a:lnTo>
                <a:cubicBezTo>
                  <a:pt x="209075" y="1884999"/>
                  <a:pt x="222114" y="1866643"/>
                  <a:pt x="209739" y="1861483"/>
                </a:cubicBezTo>
                <a:cubicBezTo>
                  <a:pt x="214584" y="1853278"/>
                  <a:pt x="219066" y="1844665"/>
                  <a:pt x="222950" y="1835810"/>
                </a:cubicBezTo>
                <a:lnTo>
                  <a:pt x="224812" y="1830569"/>
                </a:lnTo>
                <a:lnTo>
                  <a:pt x="224522" y="1830429"/>
                </a:lnTo>
                <a:cubicBezTo>
                  <a:pt x="224224" y="1829219"/>
                  <a:pt x="224571" y="1827468"/>
                  <a:pt x="225830" y="1824832"/>
                </a:cubicBezTo>
                <a:lnTo>
                  <a:pt x="228207" y="1821003"/>
                </a:lnTo>
                <a:lnTo>
                  <a:pt x="230878" y="1807109"/>
                </a:lnTo>
                <a:lnTo>
                  <a:pt x="227355" y="1805316"/>
                </a:lnTo>
                <a:lnTo>
                  <a:pt x="228132" y="1804434"/>
                </a:lnTo>
                <a:cubicBezTo>
                  <a:pt x="237533" y="1798221"/>
                  <a:pt x="248274" y="1797417"/>
                  <a:pt x="223762" y="1784314"/>
                </a:cubicBezTo>
                <a:cubicBezTo>
                  <a:pt x="240655" y="1769422"/>
                  <a:pt x="224912" y="1763793"/>
                  <a:pt x="226521" y="1740358"/>
                </a:cubicBezTo>
                <a:cubicBezTo>
                  <a:pt x="240385" y="1732435"/>
                  <a:pt x="239102" y="1724301"/>
                  <a:pt x="233164" y="1715685"/>
                </a:cubicBezTo>
                <a:cubicBezTo>
                  <a:pt x="245499" y="1694404"/>
                  <a:pt x="240415" y="1672675"/>
                  <a:pt x="245819" y="1647555"/>
                </a:cubicBezTo>
                <a:cubicBezTo>
                  <a:pt x="268668" y="1622803"/>
                  <a:pt x="248434" y="1605585"/>
                  <a:pt x="254317" y="1578752"/>
                </a:cubicBezTo>
                <a:lnTo>
                  <a:pt x="249918" y="1546022"/>
                </a:lnTo>
                <a:cubicBezTo>
                  <a:pt x="251996" y="1543635"/>
                  <a:pt x="248777" y="1521210"/>
                  <a:pt x="248927" y="1519929"/>
                </a:cubicBezTo>
                <a:lnTo>
                  <a:pt x="248704" y="1519731"/>
                </a:lnTo>
                <a:lnTo>
                  <a:pt x="252245" y="1514846"/>
                </a:lnTo>
                <a:cubicBezTo>
                  <a:pt x="255314" y="1501295"/>
                  <a:pt x="252199" y="1477394"/>
                  <a:pt x="254681" y="1463304"/>
                </a:cubicBezTo>
                <a:cubicBezTo>
                  <a:pt x="257024" y="1459891"/>
                  <a:pt x="268983" y="1432466"/>
                  <a:pt x="267138" y="1430305"/>
                </a:cubicBezTo>
                <a:lnTo>
                  <a:pt x="266110" y="1429568"/>
                </a:lnTo>
                <a:lnTo>
                  <a:pt x="286784" y="1404045"/>
                </a:lnTo>
                <a:lnTo>
                  <a:pt x="294521" y="1360879"/>
                </a:lnTo>
                <a:lnTo>
                  <a:pt x="324750" y="1301993"/>
                </a:lnTo>
                <a:lnTo>
                  <a:pt x="328780" y="1210776"/>
                </a:lnTo>
                <a:cubicBezTo>
                  <a:pt x="344171" y="1197232"/>
                  <a:pt x="343390" y="1192124"/>
                  <a:pt x="346123" y="1157176"/>
                </a:cubicBezTo>
                <a:cubicBezTo>
                  <a:pt x="359383" y="1110140"/>
                  <a:pt x="355619" y="1111028"/>
                  <a:pt x="349331" y="1063288"/>
                </a:cubicBezTo>
                <a:cubicBezTo>
                  <a:pt x="364194" y="1005331"/>
                  <a:pt x="362778" y="969963"/>
                  <a:pt x="431245" y="889417"/>
                </a:cubicBezTo>
                <a:lnTo>
                  <a:pt x="459477" y="816346"/>
                </a:lnTo>
                <a:cubicBezTo>
                  <a:pt x="465006" y="808083"/>
                  <a:pt x="496978" y="764380"/>
                  <a:pt x="489268" y="752692"/>
                </a:cubicBezTo>
                <a:lnTo>
                  <a:pt x="505368" y="724368"/>
                </a:lnTo>
                <a:lnTo>
                  <a:pt x="511178" y="722494"/>
                </a:lnTo>
                <a:lnTo>
                  <a:pt x="514451" y="717531"/>
                </a:lnTo>
                <a:cubicBezTo>
                  <a:pt x="514171" y="710761"/>
                  <a:pt x="513893" y="703992"/>
                  <a:pt x="513612" y="697222"/>
                </a:cubicBezTo>
                <a:cubicBezTo>
                  <a:pt x="513272" y="693376"/>
                  <a:pt x="513720" y="690905"/>
                  <a:pt x="514772" y="689289"/>
                </a:cubicBezTo>
                <a:lnTo>
                  <a:pt x="515249" y="689151"/>
                </a:lnTo>
                <a:cubicBezTo>
                  <a:pt x="515320" y="686637"/>
                  <a:pt x="515389" y="684122"/>
                  <a:pt x="515461" y="681608"/>
                </a:cubicBezTo>
                <a:cubicBezTo>
                  <a:pt x="522970" y="666964"/>
                  <a:pt x="551123" y="617831"/>
                  <a:pt x="560298" y="601285"/>
                </a:cubicBezTo>
                <a:cubicBezTo>
                  <a:pt x="558549" y="585107"/>
                  <a:pt x="540289" y="573171"/>
                  <a:pt x="570504" y="582332"/>
                </a:cubicBezTo>
                <a:cubicBezTo>
                  <a:pt x="570816" y="577121"/>
                  <a:pt x="573898" y="574271"/>
                  <a:pt x="578347" y="572511"/>
                </a:cubicBezTo>
                <a:lnTo>
                  <a:pt x="580375" y="572092"/>
                </a:lnTo>
                <a:lnTo>
                  <a:pt x="575722" y="536015"/>
                </a:lnTo>
                <a:lnTo>
                  <a:pt x="578705" y="531675"/>
                </a:lnTo>
                <a:lnTo>
                  <a:pt x="564084" y="491380"/>
                </a:lnTo>
                <a:cubicBezTo>
                  <a:pt x="560969" y="487340"/>
                  <a:pt x="560134" y="482008"/>
                  <a:pt x="564457" y="473782"/>
                </a:cubicBezTo>
                <a:lnTo>
                  <a:pt x="566413" y="472000"/>
                </a:lnTo>
                <a:lnTo>
                  <a:pt x="584600" y="354566"/>
                </a:lnTo>
                <a:cubicBezTo>
                  <a:pt x="586100" y="325288"/>
                  <a:pt x="584583" y="317533"/>
                  <a:pt x="588077" y="265704"/>
                </a:cubicBezTo>
                <a:cubicBezTo>
                  <a:pt x="588008" y="205530"/>
                  <a:pt x="578491" y="226511"/>
                  <a:pt x="580576" y="187093"/>
                </a:cubicBezTo>
                <a:cubicBezTo>
                  <a:pt x="579265" y="162458"/>
                  <a:pt x="569240" y="117589"/>
                  <a:pt x="587928" y="130336"/>
                </a:cubicBezTo>
                <a:cubicBezTo>
                  <a:pt x="552635" y="69804"/>
                  <a:pt x="604651" y="82036"/>
                  <a:pt x="593881" y="17287"/>
                </a:cubicBezTo>
                <a:cubicBezTo>
                  <a:pt x="600399" y="13784"/>
                  <a:pt x="605413" y="8440"/>
                  <a:pt x="609224" y="1705"/>
                </a:cubicBez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701CBC6-DB0D-26A5-FAE7-AF778B87C083}"/>
              </a:ext>
            </a:extLst>
          </p:cNvPr>
          <p:cNvSpPr txBox="1"/>
          <p:nvPr/>
        </p:nvSpPr>
        <p:spPr>
          <a:xfrm>
            <a:off x="466165" y="498859"/>
            <a:ext cx="672128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/>
              <a:t>Marketing Strategy and Branding</a:t>
            </a:r>
          </a:p>
        </p:txBody>
      </p:sp>
    </p:spTree>
    <p:extLst>
      <p:ext uri="{BB962C8B-B14F-4D97-AF65-F5344CB8AC3E}">
        <p14:creationId xmlns:p14="http://schemas.microsoft.com/office/powerpoint/2010/main" val="39381708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5AA03EDC-7067-4DFF-B672-541D016AA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EBF3E39-B0BE-496A-8604-9007470FF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65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8FD659-9A17-97E0-13A9-BC3F13931D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442" y="282389"/>
            <a:ext cx="4353116" cy="1037636"/>
          </a:xfrm>
        </p:spPr>
        <p:txBody>
          <a:bodyPr anchor="b">
            <a:normAutofit/>
          </a:bodyPr>
          <a:lstStyle/>
          <a:p>
            <a:pPr algn="ctr"/>
            <a:r>
              <a:rPr lang="en-US" sz="3200" b="1">
                <a:solidFill>
                  <a:srgbClr val="595959"/>
                </a:solidFill>
                <a:ea typeface="+mj-lt"/>
                <a:cs typeface="+mj-lt"/>
              </a:rPr>
              <a:t>Marketing Channels and Examples</a:t>
            </a:r>
            <a:endParaRPr lang="en-US" sz="3200" b="1">
              <a:solidFill>
                <a:srgbClr val="595959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246CFD-62EF-A7EA-6C61-BC220C5496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7884" y="1337955"/>
            <a:ext cx="5686615" cy="5204786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1800" b="1">
              <a:solidFill>
                <a:srgbClr val="595959"/>
              </a:solidFill>
              <a:ea typeface="+mn-lt"/>
              <a:cs typeface="+mn-lt"/>
            </a:endParaRPr>
          </a:p>
          <a:p>
            <a:r>
              <a:rPr lang="en-US" sz="1800" b="1" dirty="0">
                <a:solidFill>
                  <a:srgbClr val="595959"/>
                </a:solidFill>
                <a:ea typeface="+mn-lt"/>
                <a:cs typeface="+mn-lt"/>
              </a:rPr>
              <a:t>Social media</a:t>
            </a:r>
            <a:r>
              <a:rPr lang="en-US" sz="1600" b="1" dirty="0">
                <a:solidFill>
                  <a:srgbClr val="595959"/>
                </a:solidFill>
                <a:ea typeface="+mn-lt"/>
                <a:cs typeface="+mn-lt"/>
              </a:rPr>
              <a:t>:</a:t>
            </a:r>
            <a:endParaRPr lang="en-US" sz="1600" dirty="0">
              <a:solidFill>
                <a:srgbClr val="595959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800" dirty="0">
                <a:solidFill>
                  <a:srgbClr val="595959"/>
                </a:solidFill>
                <a:ea typeface="+mn-lt"/>
                <a:cs typeface="+mn-lt"/>
              </a:rPr>
              <a:t>     platforms such as Facebook, Instagram and Tik Tok to</a:t>
            </a:r>
            <a:endParaRPr lang="en-US" sz="1600" dirty="0">
              <a:solidFill>
                <a:srgbClr val="595959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800" dirty="0">
                <a:solidFill>
                  <a:srgbClr val="595959"/>
                </a:solidFill>
                <a:ea typeface="+mn-lt"/>
                <a:cs typeface="+mn-lt"/>
              </a:rPr>
              <a:t>      showcase the lively environment of the nursery</a:t>
            </a:r>
            <a:endParaRPr lang="en-US" sz="1600" dirty="0">
              <a:solidFill>
                <a:srgbClr val="595959"/>
              </a:solidFill>
              <a:ea typeface="+mn-lt"/>
              <a:cs typeface="+mn-lt"/>
            </a:endParaRPr>
          </a:p>
          <a:p>
            <a:r>
              <a:rPr lang="en-US" sz="1800" b="1" dirty="0">
                <a:solidFill>
                  <a:srgbClr val="595959"/>
                </a:solidFill>
                <a:ea typeface="+mn-lt"/>
                <a:cs typeface="+mn-lt"/>
              </a:rPr>
              <a:t>Local advertising:</a:t>
            </a:r>
            <a:r>
              <a:rPr lang="en-US" sz="1800" dirty="0">
                <a:solidFill>
                  <a:srgbClr val="595959"/>
                </a:solidFill>
                <a:ea typeface="+mn-lt"/>
                <a:cs typeface="+mn-lt"/>
              </a:rPr>
              <a:t> Flyers are distributed at local coffee shops, libraries, and pediatric clinics. </a:t>
            </a:r>
          </a:p>
          <a:p>
            <a:r>
              <a:rPr lang="en-US" sz="1800" b="1" dirty="0">
                <a:solidFill>
                  <a:srgbClr val="595959"/>
                </a:solidFill>
                <a:ea typeface="+mn-lt"/>
                <a:cs typeface="+mn-lt"/>
              </a:rPr>
              <a:t>Word of mouth advertising</a:t>
            </a:r>
            <a:r>
              <a:rPr lang="en-US" sz="1800" dirty="0">
                <a:solidFill>
                  <a:srgbClr val="595959"/>
                </a:solidFill>
                <a:ea typeface="+mn-lt"/>
                <a:cs typeface="+mn-lt"/>
              </a:rPr>
              <a:t> through local community groups. </a:t>
            </a:r>
          </a:p>
          <a:p>
            <a:pPr marL="0" indent="0">
              <a:buNone/>
            </a:pPr>
            <a:r>
              <a:rPr lang="en-US" sz="1800" b="1" dirty="0">
                <a:solidFill>
                  <a:srgbClr val="595959"/>
                </a:solidFill>
                <a:ea typeface="+mn-lt"/>
                <a:cs typeface="+mn-lt"/>
              </a:rPr>
              <a:t>Examples of real marketing:</a:t>
            </a:r>
            <a:r>
              <a:rPr lang="en-US" sz="1800" dirty="0">
                <a:solidFill>
                  <a:srgbClr val="595959"/>
                </a:solidFill>
                <a:ea typeface="+mn-lt"/>
                <a:cs typeface="+mn-lt"/>
              </a:rPr>
              <a:t> Business card: simple and professional designs with contact information and our bilingual slogan. </a:t>
            </a:r>
          </a:p>
          <a:p>
            <a:pPr marL="0" indent="0">
              <a:buNone/>
            </a:pPr>
            <a:r>
              <a:rPr lang="en-US" sz="1800" b="1" dirty="0">
                <a:solidFill>
                  <a:srgbClr val="595959"/>
                </a:solidFill>
                <a:ea typeface="+mn-lt"/>
                <a:cs typeface="+mn-lt"/>
              </a:rPr>
              <a:t>Open House Event:</a:t>
            </a:r>
            <a:r>
              <a:rPr lang="en-US" sz="1800" dirty="0">
                <a:solidFill>
                  <a:srgbClr val="595959"/>
                </a:solidFill>
                <a:ea typeface="+mn-lt"/>
                <a:cs typeface="+mn-lt"/>
              </a:rPr>
              <a:t> A community day that includes a tour of the nursery, language games, and free trial sessions.</a:t>
            </a:r>
            <a:endParaRPr lang="en-US" sz="1800" dirty="0">
              <a:solidFill>
                <a:srgbClr val="595959"/>
              </a:solidFill>
            </a:endParaRPr>
          </a:p>
        </p:txBody>
      </p:sp>
      <p:pic>
        <p:nvPicPr>
          <p:cNvPr id="7" name="Picture 6" descr="@brockuniversity Social Media | Description | Giulia Forsythe | Flickr">
            <a:extLst>
              <a:ext uri="{FF2B5EF4-FFF2-40B4-BE49-F238E27FC236}">
                <a16:creationId xmlns:a16="http://schemas.microsoft.com/office/drawing/2014/main" id="{A3F745AA-57DB-A5F3-0CF0-64BF2B0D2E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1801" y="1652889"/>
            <a:ext cx="4797056" cy="3597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47094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magnifying glass over a red background&#10;&#10;Description automatically generated">
            <a:extLst>
              <a:ext uri="{FF2B5EF4-FFF2-40B4-BE49-F238E27FC236}">
                <a16:creationId xmlns:a16="http://schemas.microsoft.com/office/drawing/2014/main" id="{779E752A-F062-1A17-C9F4-16409FB1BB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2604" r="13372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4CAAFA-AF24-722F-3C96-EFDCDD97AC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485295"/>
          </a:xfrm>
        </p:spPr>
        <p:txBody>
          <a:bodyPr>
            <a:normAutofit fontScale="90000"/>
          </a:bodyPr>
          <a:lstStyle/>
          <a:p>
            <a:r>
              <a:rPr lang="en-US" sz="3400">
                <a:ea typeface="+mj-lt"/>
                <a:cs typeface="+mj-lt"/>
              </a:rPr>
              <a:t>Market research is the foundation of our business strategy.</a:t>
            </a:r>
            <a:endParaRPr lang="en-US" sz="3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297BC5-4F47-40DE-2481-53F3D9ED3F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064407"/>
            <a:ext cx="3822189" cy="478490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16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600">
                <a:ea typeface="+mn-lt"/>
                <a:cs typeface="+mn-lt"/>
              </a:rPr>
              <a:t>1</a:t>
            </a:r>
            <a:r>
              <a:rPr lang="en-US" sz="1600" b="1">
                <a:ea typeface="+mn-lt"/>
                <a:cs typeface="+mn-lt"/>
              </a:rPr>
              <a:t>. Research Methods Primary Research</a:t>
            </a:r>
            <a:r>
              <a:rPr lang="en-US" sz="1600">
                <a:ea typeface="+mn-lt"/>
                <a:cs typeface="+mn-lt"/>
              </a:rPr>
              <a:t>:</a:t>
            </a:r>
            <a:endParaRPr lang="en-US" sz="1600"/>
          </a:p>
          <a:p>
            <a:r>
              <a:rPr lang="en-US" sz="1600">
                <a:ea typeface="+mn-lt"/>
                <a:cs typeface="+mn-lt"/>
              </a:rPr>
              <a:t> Surveys of 50 local parents revealed: </a:t>
            </a:r>
          </a:p>
          <a:p>
            <a:r>
              <a:rPr lang="en-US" sz="1600">
                <a:ea typeface="+mn-lt"/>
                <a:cs typeface="+mn-lt"/>
              </a:rPr>
              <a:t>60% prefer a nursery with bilingual learning. </a:t>
            </a:r>
          </a:p>
          <a:p>
            <a:r>
              <a:rPr lang="en-US" sz="1600">
                <a:ea typeface="+mn-lt"/>
                <a:cs typeface="+mn-lt"/>
              </a:rPr>
              <a:t>75% value proximity to their homes or workplaces.</a:t>
            </a:r>
          </a:p>
          <a:p>
            <a:pPr marL="0" indent="0">
              <a:buNone/>
            </a:pPr>
            <a:r>
              <a:rPr lang="en-US" sz="1600">
                <a:ea typeface="+mn-lt"/>
                <a:cs typeface="+mn-lt"/>
              </a:rPr>
              <a:t>2. </a:t>
            </a:r>
            <a:r>
              <a:rPr lang="en-US" sz="1600" b="1">
                <a:ea typeface="+mn-lt"/>
                <a:cs typeface="+mn-lt"/>
              </a:rPr>
              <a:t>Secondary Research</a:t>
            </a:r>
            <a:r>
              <a:rPr lang="en-US" sz="1600">
                <a:ea typeface="+mn-lt"/>
                <a:cs typeface="+mn-lt"/>
              </a:rPr>
              <a:t>: </a:t>
            </a:r>
          </a:p>
          <a:p>
            <a:r>
              <a:rPr lang="en-US" sz="1600">
                <a:ea typeface="+mn-lt"/>
                <a:cs typeface="+mn-lt"/>
              </a:rPr>
              <a:t>Studies by Garcia (2022) show that bilingual education in early childhood improves problem-solving and adaptability. </a:t>
            </a: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14091576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359D24-5892-BD47-496D-399DADB628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220335"/>
            <a:ext cx="4195674" cy="2177211"/>
          </a:xfrm>
        </p:spPr>
        <p:txBody>
          <a:bodyPr anchor="b">
            <a:noAutofit/>
          </a:bodyPr>
          <a:lstStyle/>
          <a:p>
            <a:r>
              <a:rPr lang="en-US" sz="2400" b="1" dirty="0">
                <a:ea typeface="+mj-lt"/>
                <a:cs typeface="+mj-lt"/>
              </a:rPr>
              <a:t>Every business idea has strengths, weaknesses, opportunities, and threats. Here’s an honest evaluation of Little Stars Bilingual Nursery’s feasibility</a:t>
            </a:r>
            <a:endParaRPr lang="en-US" sz="2400" b="1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hand holding a crystal ball with words on it&#10;&#10;Description automatically generated">
            <a:extLst>
              <a:ext uri="{FF2B5EF4-FFF2-40B4-BE49-F238E27FC236}">
                <a16:creationId xmlns:a16="http://schemas.microsoft.com/office/drawing/2014/main" id="{FD5A3A4E-955E-7C2A-7591-CA97BD0E32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382" r="10482" b="-1"/>
          <a:stretch/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17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4ED55C-5191-D592-02D9-B54957E2DE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715" y="2395074"/>
            <a:ext cx="4195673" cy="447943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chemeClr val="tx1">
                    <a:alpha val="80000"/>
                  </a:schemeClr>
                </a:solidFill>
              </a:rPr>
              <a:t>    1. Strengths</a:t>
            </a:r>
            <a:endParaRPr lang="en-US" sz="24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2400" b="1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Unique Offering:</a:t>
            </a:r>
            <a:r>
              <a:rPr lang="en-US" sz="24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 First bilingual nursery in </a:t>
            </a:r>
            <a:r>
              <a:rPr lang="en-US" sz="2400" dirty="0" err="1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Llanedeyrn</a:t>
            </a:r>
            <a:r>
              <a:rPr lang="en-US" sz="24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 .</a:t>
            </a:r>
            <a:endParaRPr lang="en-US" sz="24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2400" b="1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Expert Staff:</a:t>
            </a:r>
            <a:r>
              <a:rPr lang="en-US" sz="24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 Experienced bilingual educators.</a:t>
            </a:r>
            <a:endParaRPr lang="en-US" sz="24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2400" b="1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Strong Location:</a:t>
            </a:r>
            <a:r>
              <a:rPr lang="en-US" sz="24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 Positioned in a family-oriented neighborhood with high demand for childcare services (</a:t>
            </a:r>
            <a:r>
              <a:rPr lang="en-US" sz="2400" dirty="0" err="1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Llanedeyrn</a:t>
            </a:r>
            <a:r>
              <a:rPr lang="en-US" sz="24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 Community Hub, 2022).</a:t>
            </a:r>
            <a:endParaRPr lang="en-US" sz="2400" dirty="0">
              <a:solidFill>
                <a:schemeClr val="tx1">
                  <a:alpha val="80000"/>
                </a:schemeClr>
              </a:solidFill>
            </a:endParaRPr>
          </a:p>
          <a:p>
            <a:endParaRPr lang="en-US" sz="170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21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3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320591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F66CB0-1AD6-4D8C-BE70-897ADA64F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4C3B26D-D43F-467B-B943-E20A45E780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799"/>
            <a:ext cx="6802718" cy="548640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A58D7F-B037-C879-3800-88827B7710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5274" y="1063256"/>
            <a:ext cx="5624624" cy="1097210"/>
          </a:xfrm>
        </p:spPr>
        <p:txBody>
          <a:bodyPr anchor="b">
            <a:normAutofit/>
          </a:bodyPr>
          <a:lstStyle/>
          <a:p>
            <a:pPr algn="ctr"/>
            <a:r>
              <a:rPr lang="en-US" sz="3200" b="1">
                <a:solidFill>
                  <a:srgbClr val="595959"/>
                </a:solidFill>
                <a:latin typeface="Aptos"/>
              </a:rPr>
              <a:t>2. Weaknesses</a:t>
            </a:r>
            <a:endParaRPr lang="en-US" sz="3200">
              <a:solidFill>
                <a:srgbClr val="595959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08FC30-CB20-0EC2-B656-2BBA12A9DE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5801" y="2447337"/>
            <a:ext cx="5475266" cy="315602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2400" b="1" dirty="0">
              <a:solidFill>
                <a:srgbClr val="595959"/>
              </a:solidFill>
            </a:endParaRPr>
          </a:p>
          <a:p>
            <a:r>
              <a:rPr lang="en-US" sz="2400" b="1" dirty="0">
                <a:solidFill>
                  <a:srgbClr val="595959"/>
                </a:solidFill>
                <a:ea typeface="+mn-lt"/>
                <a:cs typeface="+mn-lt"/>
              </a:rPr>
              <a:t>High Initial Costs:</a:t>
            </a:r>
            <a:r>
              <a:rPr lang="en-US" sz="2400" dirty="0">
                <a:solidFill>
                  <a:srgbClr val="595959"/>
                </a:solidFill>
                <a:ea typeface="+mn-lt"/>
                <a:cs typeface="+mn-lt"/>
              </a:rPr>
              <a:t> £25,000 startup costs might strain cash flow initially.</a:t>
            </a:r>
            <a:endParaRPr lang="en-US" sz="2400" dirty="0">
              <a:solidFill>
                <a:srgbClr val="595959"/>
              </a:solidFill>
            </a:endParaRPr>
          </a:p>
          <a:p>
            <a:r>
              <a:rPr lang="en-US" sz="2400" b="1" dirty="0">
                <a:solidFill>
                  <a:srgbClr val="595959"/>
                </a:solidFill>
                <a:ea typeface="+mn-lt"/>
                <a:cs typeface="+mn-lt"/>
              </a:rPr>
              <a:t>Limited Staff:</a:t>
            </a:r>
            <a:r>
              <a:rPr lang="en-US" sz="2400" dirty="0">
                <a:solidFill>
                  <a:srgbClr val="595959"/>
                </a:solidFill>
                <a:ea typeface="+mn-lt"/>
                <a:cs typeface="+mn-lt"/>
              </a:rPr>
              <a:t> A team of five may face challenges during peak times.</a:t>
            </a:r>
            <a:endParaRPr lang="en-US" sz="2400" dirty="0">
              <a:solidFill>
                <a:srgbClr val="595959"/>
              </a:solidFill>
            </a:endParaRPr>
          </a:p>
          <a:p>
            <a:r>
              <a:rPr lang="en-US" sz="2400" b="1" dirty="0">
                <a:solidFill>
                  <a:srgbClr val="595959"/>
                </a:solidFill>
                <a:ea typeface="+mn-lt"/>
                <a:cs typeface="+mn-lt"/>
              </a:rPr>
              <a:t>Awareness:</a:t>
            </a:r>
            <a:r>
              <a:rPr lang="en-US" sz="2400" dirty="0">
                <a:solidFill>
                  <a:srgbClr val="595959"/>
                </a:solidFill>
                <a:ea typeface="+mn-lt"/>
                <a:cs typeface="+mn-lt"/>
              </a:rPr>
              <a:t> Building trust as a new nursery will take time and effort.</a:t>
            </a:r>
            <a:endParaRPr lang="en-US" sz="2400" dirty="0">
              <a:solidFill>
                <a:srgbClr val="595959"/>
              </a:solidFill>
            </a:endParaRPr>
          </a:p>
          <a:p>
            <a:endParaRPr lang="en-US" sz="2000">
              <a:solidFill>
                <a:srgbClr val="595959"/>
              </a:solidFill>
            </a:endParaRPr>
          </a:p>
        </p:txBody>
      </p:sp>
      <p:pic>
        <p:nvPicPr>
          <p:cNvPr id="4" name="Picture 3" descr="A cartoon of a person lifting a barbell&#10;&#10;Description automatically generated">
            <a:extLst>
              <a:ext uri="{FF2B5EF4-FFF2-40B4-BE49-F238E27FC236}">
                <a16:creationId xmlns:a16="http://schemas.microsoft.com/office/drawing/2014/main" id="{35383BB0-CAFA-B2E4-99CD-32FF3C6DA0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076" r="23303"/>
          <a:stretch/>
        </p:blipFill>
        <p:spPr>
          <a:xfrm>
            <a:off x="7461069" y="685799"/>
            <a:ext cx="4117787" cy="5486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48144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5A3FFB-CC73-1AA1-33C6-1746420E02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0466" y="1"/>
            <a:ext cx="4527942" cy="1136875"/>
          </a:xfrm>
        </p:spPr>
        <p:txBody>
          <a:bodyPr>
            <a:normAutofit/>
          </a:bodyPr>
          <a:lstStyle/>
          <a:p>
            <a:r>
              <a:rPr lang="en-US" b="1">
                <a:latin typeface="Aptos"/>
              </a:rPr>
              <a:t>3. Opportunities</a:t>
            </a:r>
            <a:endParaRPr lang="en-US"/>
          </a:p>
        </p:txBody>
      </p:sp>
      <p:pic>
        <p:nvPicPr>
          <p:cNvPr id="4" name="Picture 3" descr="Corporate business">
            <a:extLst>
              <a:ext uri="{FF2B5EF4-FFF2-40B4-BE49-F238E27FC236}">
                <a16:creationId xmlns:a16="http://schemas.microsoft.com/office/drawing/2014/main" id="{0EF2917F-8635-1F48-F0DC-F592FF5411D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905" r="10830" b="-1"/>
          <a:stretch/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45C747-42B2-D823-1FBC-9772A4F179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20465" y="1127303"/>
            <a:ext cx="4140013" cy="5737385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US" sz="2400" b="1"/>
          </a:p>
          <a:p>
            <a:r>
              <a:rPr lang="en-US" sz="2400" b="1" dirty="0">
                <a:ea typeface="+mn-lt"/>
                <a:cs typeface="+mn-lt"/>
              </a:rPr>
              <a:t>Market Demand:</a:t>
            </a:r>
            <a:r>
              <a:rPr lang="en-US" sz="2400" dirty="0">
                <a:ea typeface="+mn-lt"/>
                <a:cs typeface="+mn-lt"/>
              </a:rPr>
              <a:t> Increasing interest in bilingual education for cognitive and cultural benefits (Ellis, 2023).</a:t>
            </a:r>
            <a:endParaRPr lang="en-US" sz="2400" dirty="0"/>
          </a:p>
          <a:p>
            <a:r>
              <a:rPr lang="en-US" sz="2400" b="1" dirty="0">
                <a:ea typeface="+mn-lt"/>
                <a:cs typeface="+mn-lt"/>
              </a:rPr>
              <a:t>Expansion Potential:</a:t>
            </a:r>
            <a:r>
              <a:rPr lang="en-US" sz="2400" dirty="0">
                <a:ea typeface="+mn-lt"/>
                <a:cs typeface="+mn-lt"/>
              </a:rPr>
              <a:t> Adding Spanish or other languages to the curriculum in the future.</a:t>
            </a:r>
            <a:endParaRPr lang="en-US" sz="2400" dirty="0"/>
          </a:p>
          <a:p>
            <a:r>
              <a:rPr lang="en-US" sz="2400" b="1" dirty="0">
                <a:ea typeface="+mn-lt"/>
                <a:cs typeface="+mn-lt"/>
              </a:rPr>
              <a:t>Government Support:</a:t>
            </a:r>
            <a:r>
              <a:rPr lang="en-US" sz="2400" dirty="0">
                <a:ea typeface="+mn-lt"/>
                <a:cs typeface="+mn-lt"/>
              </a:rPr>
              <a:t> Potential for additional funding through early-years grants (Department for Education, 2023).</a:t>
            </a:r>
            <a:endParaRPr lang="en-US" sz="2400" dirty="0"/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4150022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0BEF7F-8780-4B49-FDE2-9E993E98CC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US" sz="4000" b="1">
                <a:latin typeface="Aptos"/>
              </a:rPr>
              <a:t>4. Threats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5E9B0-F2F8-55FD-9D44-8F0D051CF9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 sz="2000" b="1"/>
          </a:p>
          <a:p>
            <a:r>
              <a:rPr lang="en-US" sz="2000" b="1">
                <a:ea typeface="+mn-lt"/>
                <a:cs typeface="+mn-lt"/>
              </a:rPr>
              <a:t>Competition:</a:t>
            </a:r>
            <a:r>
              <a:rPr lang="en-US" sz="2000">
                <a:ea typeface="+mn-lt"/>
                <a:cs typeface="+mn-lt"/>
              </a:rPr>
              <a:t> Established nurseries in Llanedeyrn may react by lowering prices or enhancing services.</a:t>
            </a:r>
            <a:endParaRPr lang="en-US" sz="2000"/>
          </a:p>
          <a:p>
            <a:r>
              <a:rPr lang="en-US" sz="2000" b="1">
                <a:ea typeface="+mn-lt"/>
                <a:cs typeface="+mn-lt"/>
              </a:rPr>
              <a:t>Economic Factors:</a:t>
            </a:r>
            <a:r>
              <a:rPr lang="en-US" sz="2000">
                <a:ea typeface="+mn-lt"/>
                <a:cs typeface="+mn-lt"/>
              </a:rPr>
              <a:t> Rising costs for staffing and supplies may affect profitability.</a:t>
            </a:r>
            <a:endParaRPr lang="en-US" sz="2000"/>
          </a:p>
          <a:p>
            <a:r>
              <a:rPr lang="en-US" sz="2000" b="1">
                <a:ea typeface="+mn-lt"/>
                <a:cs typeface="+mn-lt"/>
              </a:rPr>
              <a:t>Cultural Resistance:</a:t>
            </a:r>
            <a:r>
              <a:rPr lang="en-US" sz="2000">
                <a:ea typeface="+mn-lt"/>
                <a:cs typeface="+mn-lt"/>
              </a:rPr>
              <a:t> Some parents may prefer monolingual instruction</a:t>
            </a:r>
            <a:endParaRPr lang="en-US" sz="2000"/>
          </a:p>
          <a:p>
            <a:endParaRPr lang="en-US" sz="2000"/>
          </a:p>
        </p:txBody>
      </p:sp>
      <p:pic>
        <p:nvPicPr>
          <p:cNvPr id="4" name="Picture 3" descr="Brown Kid Girl - Free vector graphic on Pixabay">
            <a:extLst>
              <a:ext uri="{FF2B5EF4-FFF2-40B4-BE49-F238E27FC236}">
                <a16:creationId xmlns:a16="http://schemas.microsoft.com/office/drawing/2014/main" id="{4AE631C4-0059-F6CA-F2C4-7766C62378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5595" y="1528799"/>
            <a:ext cx="6104690" cy="4491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142249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8DF66CB0-1AD6-4D8C-BE70-897ADA64F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24C3B26D-D43F-467B-B943-E20A45E780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799"/>
            <a:ext cx="6802718" cy="548640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BEDB7C-A937-6DDF-59A5-024CF5A0F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5801" y="497515"/>
            <a:ext cx="5475266" cy="5105844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1700">
              <a:solidFill>
                <a:srgbClr val="595959"/>
              </a:solidFill>
              <a:ea typeface="+mn-lt"/>
              <a:cs typeface="+mn-lt"/>
            </a:endParaRPr>
          </a:p>
          <a:p>
            <a:endParaRPr lang="en-US" sz="1700">
              <a:solidFill>
                <a:srgbClr val="595959"/>
              </a:solidFill>
              <a:ea typeface="+mn-lt"/>
              <a:cs typeface="+mn-lt"/>
            </a:endParaRPr>
          </a:p>
          <a:p>
            <a:endParaRPr lang="en-US" sz="1700">
              <a:solidFill>
                <a:srgbClr val="595959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000">
                <a:solidFill>
                  <a:srgbClr val="595959"/>
                </a:solidFill>
                <a:ea typeface="+mn-lt"/>
                <a:cs typeface="+mn-lt"/>
              </a:rPr>
              <a:t>2</a:t>
            </a:r>
            <a:r>
              <a:rPr lang="en-US" sz="2000" b="1">
                <a:solidFill>
                  <a:srgbClr val="595959"/>
                </a:solidFill>
                <a:ea typeface="+mn-lt"/>
                <a:cs typeface="+mn-lt"/>
              </a:rPr>
              <a:t>. Key Findings</a:t>
            </a:r>
            <a:endParaRPr lang="en-US" sz="2000">
              <a:solidFill>
                <a:srgbClr val="595959"/>
              </a:solidFill>
              <a:ea typeface="+mn-lt"/>
              <a:cs typeface="+mn-lt"/>
            </a:endParaRPr>
          </a:p>
          <a:p>
            <a:r>
              <a:rPr lang="en-US" sz="1700">
                <a:solidFill>
                  <a:srgbClr val="595959"/>
                </a:solidFill>
                <a:ea typeface="+mn-lt"/>
                <a:cs typeface="+mn-lt"/>
              </a:rPr>
              <a:t> There’s limited access to bilingual nurseries in </a:t>
            </a:r>
            <a:r>
              <a:rPr lang="en-US" sz="1700" err="1">
                <a:solidFill>
                  <a:srgbClr val="595959"/>
                </a:solidFill>
                <a:ea typeface="+mn-lt"/>
                <a:cs typeface="+mn-lt"/>
              </a:rPr>
              <a:t>Llanedeyrn</a:t>
            </a:r>
            <a:r>
              <a:rPr lang="en-US" sz="1700">
                <a:solidFill>
                  <a:srgbClr val="595959"/>
                </a:solidFill>
                <a:ea typeface="+mn-lt"/>
                <a:cs typeface="+mn-lt"/>
              </a:rPr>
              <a:t>. Parents prioritize affordability, convenience, and quality. </a:t>
            </a:r>
            <a:endParaRPr lang="en-US"/>
          </a:p>
          <a:p>
            <a:pPr>
              <a:buNone/>
            </a:pPr>
            <a:r>
              <a:rPr lang="en-US" sz="2000" i="1">
                <a:solidFill>
                  <a:srgbClr val="595959"/>
                </a:solidFill>
                <a:latin typeface="Aptos Display"/>
                <a:cs typeface="Segoe UI"/>
              </a:rPr>
              <a:t>3</a:t>
            </a:r>
            <a:r>
              <a:rPr lang="en-US" sz="2000" b="1" i="1">
                <a:solidFill>
                  <a:srgbClr val="595959"/>
                </a:solidFill>
                <a:latin typeface="Aptos Display"/>
                <a:cs typeface="Segoe UI"/>
              </a:rPr>
              <a:t>. Application of Findings</a:t>
            </a:r>
            <a:endParaRPr lang="en-US" sz="2000" i="1">
              <a:solidFill>
                <a:srgbClr val="595959"/>
              </a:solidFill>
              <a:latin typeface="Aptos Display"/>
              <a:cs typeface="Segoe UI"/>
            </a:endParaRPr>
          </a:p>
          <a:p>
            <a:pPr>
              <a:buFont typeface="Arial"/>
              <a:buChar char="•"/>
            </a:pPr>
            <a:r>
              <a:rPr lang="en-US" sz="2000" b="1">
                <a:solidFill>
                  <a:srgbClr val="595959"/>
                </a:solidFill>
                <a:latin typeface="Aptos Display"/>
                <a:ea typeface="Verdana"/>
                <a:cs typeface="Segoe UI"/>
              </a:rPr>
              <a:t>Location Choice</a:t>
            </a:r>
            <a:r>
              <a:rPr lang="en-US" sz="1700" b="1">
                <a:solidFill>
                  <a:srgbClr val="595959"/>
                </a:solidFill>
                <a:latin typeface="Aptos Display"/>
                <a:ea typeface="Verdana"/>
                <a:cs typeface="Segoe UI"/>
              </a:rPr>
              <a:t>:</a:t>
            </a:r>
            <a:r>
              <a:rPr lang="en-US" sz="1700">
                <a:solidFill>
                  <a:srgbClr val="595959"/>
                </a:solidFill>
                <a:latin typeface="Aptos Display"/>
                <a:ea typeface="Verdana"/>
                <a:cs typeface="Segoe UI"/>
              </a:rPr>
              <a:t> Based in </a:t>
            </a:r>
            <a:r>
              <a:rPr lang="en-US" sz="1700" err="1">
                <a:solidFill>
                  <a:srgbClr val="595959"/>
                </a:solidFill>
                <a:latin typeface="Aptos Display"/>
                <a:ea typeface="Verdana"/>
                <a:cs typeface="Segoe UI"/>
              </a:rPr>
              <a:t>Llanedeyrn</a:t>
            </a:r>
            <a:r>
              <a:rPr lang="en-US" sz="1700">
                <a:solidFill>
                  <a:srgbClr val="595959"/>
                </a:solidFill>
                <a:latin typeface="Aptos Display"/>
                <a:ea typeface="Verdana"/>
                <a:cs typeface="Segoe UI"/>
              </a:rPr>
              <a:t> to meet local demand for childcare.</a:t>
            </a:r>
          </a:p>
          <a:p>
            <a:pPr>
              <a:buFont typeface="Arial"/>
              <a:buChar char="•"/>
            </a:pPr>
            <a:r>
              <a:rPr lang="en-US" sz="2000" b="1">
                <a:solidFill>
                  <a:srgbClr val="595959"/>
                </a:solidFill>
                <a:latin typeface="Aptos Display"/>
                <a:ea typeface="Verdana"/>
                <a:cs typeface="Segoe UI"/>
              </a:rPr>
              <a:t>Curriculum Design:</a:t>
            </a:r>
            <a:r>
              <a:rPr lang="en-US" sz="1700">
                <a:solidFill>
                  <a:srgbClr val="595959"/>
                </a:solidFill>
                <a:latin typeface="Aptos Display"/>
                <a:ea typeface="Verdana"/>
                <a:cs typeface="Segoe UI"/>
              </a:rPr>
              <a:t> Focused on a blend of play-based learning and structured bilingual activities.</a:t>
            </a:r>
          </a:p>
          <a:p>
            <a:pPr>
              <a:buFont typeface="Arial"/>
              <a:buChar char="•"/>
            </a:pPr>
            <a:r>
              <a:rPr lang="en-US" sz="2000" b="1">
                <a:solidFill>
                  <a:srgbClr val="595959"/>
                </a:solidFill>
                <a:latin typeface="Aptos Display"/>
                <a:ea typeface="Verdana"/>
                <a:cs typeface="Segoe UI"/>
              </a:rPr>
              <a:t>Pricing Strategy</a:t>
            </a:r>
            <a:r>
              <a:rPr lang="en-US" sz="1700" b="1">
                <a:solidFill>
                  <a:srgbClr val="595959"/>
                </a:solidFill>
                <a:latin typeface="Aptos Display"/>
                <a:ea typeface="Verdana"/>
                <a:cs typeface="Segoe UI"/>
              </a:rPr>
              <a:t>:</a:t>
            </a:r>
            <a:r>
              <a:rPr lang="en-US" sz="1700">
                <a:solidFill>
                  <a:srgbClr val="595959"/>
                </a:solidFill>
                <a:latin typeface="Aptos Display"/>
                <a:ea typeface="Verdana"/>
                <a:cs typeface="Segoe UI"/>
              </a:rPr>
              <a:t> Competitive fees aligned with local income levels.</a:t>
            </a:r>
          </a:p>
          <a:p>
            <a:pPr indent="0">
              <a:buNone/>
            </a:pPr>
            <a:endParaRPr lang="en-US" sz="1700" b="1">
              <a:solidFill>
                <a:srgbClr val="595959"/>
              </a:solidFill>
              <a:latin typeface="Aptos Display"/>
              <a:cs typeface="Segoe UI"/>
            </a:endParaRPr>
          </a:p>
          <a:p>
            <a:endParaRPr lang="en-US" sz="1700">
              <a:solidFill>
                <a:srgbClr val="595959"/>
              </a:solidFill>
              <a:latin typeface="Aptos" panose="020B0004020202020204"/>
              <a:cs typeface="Segoe U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1D95FA-EF03-4E55-9C03-DDE268804D33}"/>
              </a:ext>
            </a:extLst>
          </p:cNvPr>
          <p:cNvSpPr txBox="1"/>
          <p:nvPr/>
        </p:nvSpPr>
        <p:spPr>
          <a:xfrm>
            <a:off x="1981200" y="6515100"/>
            <a:ext cx="8229600" cy="317500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/>
              <a:t>.</a:t>
            </a:r>
          </a:p>
        </p:txBody>
      </p:sp>
      <p:pic>
        <p:nvPicPr>
          <p:cNvPr id="2" name="Picture 1" descr="A group of kids playing with blocks&#10;&#10;Description automatically generated">
            <a:extLst>
              <a:ext uri="{FF2B5EF4-FFF2-40B4-BE49-F238E27FC236}">
                <a16:creationId xmlns:a16="http://schemas.microsoft.com/office/drawing/2014/main" id="{D934D105-B9A9-EA29-4741-89D36DF286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693959" y="601175"/>
            <a:ext cx="4043082" cy="5678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2325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97D572-7D73-069D-010A-CC7B1B3B8D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17" y="563527"/>
            <a:ext cx="7120272" cy="631460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000" b="1"/>
              <a:t>I Learned from my Research</a:t>
            </a:r>
          </a:p>
          <a:p>
            <a:r>
              <a:rPr lang="en-US" sz="2000" b="1"/>
              <a:t> Demand for Bilingual Education:</a:t>
            </a:r>
            <a:r>
              <a:rPr lang="en-US" sz="2000"/>
              <a:t> 60% of parents showed interest in bilingual nurseries.</a:t>
            </a:r>
          </a:p>
          <a:p>
            <a:r>
              <a:rPr lang="en-US" sz="2000"/>
              <a:t> Studies (Garcia, 2022) confirm bilingual education improves cognitive skills, validating our focus on English and Welsh. </a:t>
            </a:r>
          </a:p>
          <a:p>
            <a:r>
              <a:rPr lang="en-US" sz="2000" b="1"/>
              <a:t>Location Choice:</a:t>
            </a:r>
            <a:r>
              <a:rPr lang="en-US" sz="2000"/>
              <a:t> </a:t>
            </a:r>
            <a:r>
              <a:rPr lang="en-US" sz="2000" err="1"/>
              <a:t>Llanedeyrn</a:t>
            </a:r>
            <a:r>
              <a:rPr lang="en-US" sz="2000"/>
              <a:t> is family-friendly with no other bilingual nurseries, presenting a unique market opportunity (Smith &amp; Brown, 2023).</a:t>
            </a:r>
          </a:p>
          <a:p>
            <a:r>
              <a:rPr lang="en-US" sz="2000"/>
              <a:t> </a:t>
            </a:r>
            <a:r>
              <a:rPr lang="en-US" sz="2000" b="1"/>
              <a:t>Affordability:</a:t>
            </a:r>
            <a:r>
              <a:rPr lang="en-US" sz="2000"/>
              <a:t> Parents prioritize affordable childcare, guiding our competitive pricing strategy. </a:t>
            </a:r>
          </a:p>
          <a:p>
            <a:r>
              <a:rPr lang="en-US" sz="2000" b="1"/>
              <a:t>Parental Preferences:</a:t>
            </a:r>
            <a:r>
              <a:rPr lang="en-US" sz="2000"/>
              <a:t> Parents value safety, flexible hours, and developmental activities, shaping our curriculum and daily operations. </a:t>
            </a:r>
          </a:p>
          <a:p>
            <a:r>
              <a:rPr lang="en-US" sz="2000" b="1"/>
              <a:t>Marketing Needs:</a:t>
            </a:r>
            <a:r>
              <a:rPr lang="en-US" sz="2000"/>
              <a:t> Social media and community outreach are essential for reaching families (Jones, 2022).</a:t>
            </a:r>
          </a:p>
          <a:p>
            <a:r>
              <a:rPr lang="en-US" sz="2000" b="1"/>
              <a:t> Feasibility: </a:t>
            </a:r>
            <a:r>
              <a:rPr lang="en-US" sz="2000"/>
              <a:t>Research confirms bilingual education is beneficial and effective when integrated with play-based learning (Ellis, 2023). </a:t>
            </a:r>
          </a:p>
        </p:txBody>
      </p:sp>
      <p:pic>
        <p:nvPicPr>
          <p:cNvPr id="10" name="Picture 9" descr="A close-up of a children&amp;#39;s toy&#10;&#10;Description automatically generated">
            <a:extLst>
              <a:ext uri="{FF2B5EF4-FFF2-40B4-BE49-F238E27FC236}">
                <a16:creationId xmlns:a16="http://schemas.microsoft.com/office/drawing/2014/main" id="{87EBADA1-03AB-6AB5-B0EF-0EC5AC0C68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152197" y="2184914"/>
            <a:ext cx="3922844" cy="3755915"/>
          </a:xfrm>
          <a:prstGeom prst="rect">
            <a:avLst/>
          </a:prstGeom>
        </p:spPr>
      </p:pic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04233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D86994-26C2-A194-496C-8D588127F2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3982" y="327026"/>
            <a:ext cx="7485413" cy="228758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br>
              <a:rPr lang="en-US" sz="1800" b="1" dirty="0">
                <a:latin typeface="Segoe UI"/>
                <a:cs typeface="Segoe UI"/>
              </a:rPr>
            </a:br>
            <a:r>
              <a:rPr lang="en-US" sz="1800" b="1" dirty="0">
                <a:latin typeface="Segoe UI"/>
                <a:cs typeface="Segoe UI"/>
              </a:rPr>
              <a:t>With a solid research foundation, a clear marketing plan, and a passionate team, Little Stars Bilingual Nursery is ready to brighten the future of early years education in </a:t>
            </a:r>
            <a:r>
              <a:rPr lang="en-US" sz="1800" b="1" dirty="0" err="1">
                <a:latin typeface="Segoe UI"/>
                <a:cs typeface="Segoe UI"/>
              </a:rPr>
              <a:t>Llanedeyrn</a:t>
            </a:r>
            <a:r>
              <a:rPr lang="en-US" sz="1800" b="1" dirty="0">
                <a:latin typeface="Segoe UI"/>
                <a:cs typeface="Segoe UI"/>
              </a:rPr>
              <a:t>.</a:t>
            </a:r>
            <a:endParaRPr lang="en-US" sz="1800" b="1">
              <a:latin typeface="Aptos" panose="020B0004020202020204"/>
              <a:cs typeface="Segoe UI"/>
            </a:endParaRPr>
          </a:p>
          <a:p>
            <a:pPr marL="0" indent="0">
              <a:buNone/>
            </a:pPr>
            <a:endParaRPr lang="en-US" sz="1800" b="1">
              <a:latin typeface="Segoe UI"/>
              <a:cs typeface="Segoe UI"/>
            </a:endParaRPr>
          </a:p>
          <a:p>
            <a:pPr marL="0" indent="0">
              <a:buNone/>
            </a:pPr>
            <a:r>
              <a:rPr lang="en-US" sz="1800" b="1" dirty="0">
                <a:latin typeface="Segoe UI"/>
                <a:cs typeface="Segoe UI"/>
              </a:rPr>
              <a:t>Thank you for your time, and we’re happy to answer your questions</a:t>
            </a:r>
            <a:r>
              <a:rPr lang="en-US" sz="1800" dirty="0">
                <a:latin typeface="Segoe UI"/>
                <a:cs typeface="Segoe UI"/>
              </a:rPr>
              <a:t>!</a:t>
            </a:r>
            <a:endParaRPr lang="en-US" sz="1800" dirty="0"/>
          </a:p>
        </p:txBody>
      </p:sp>
      <p:pic>
        <p:nvPicPr>
          <p:cNvPr id="4" name="Picture 3" descr="A group of cartoon people&#10;&#10;Description automatically generated">
            <a:extLst>
              <a:ext uri="{FF2B5EF4-FFF2-40B4-BE49-F238E27FC236}">
                <a16:creationId xmlns:a16="http://schemas.microsoft.com/office/drawing/2014/main" id="{D97B830D-03F3-54AA-E703-6696159118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4616" b="1"/>
          <a:stretch/>
        </p:blipFill>
        <p:spPr>
          <a:xfrm>
            <a:off x="-9168" y="2763151"/>
            <a:ext cx="12201168" cy="4093262"/>
          </a:xfrm>
          <a:custGeom>
            <a:avLst/>
            <a:gdLst/>
            <a:ahLst/>
            <a:cxnLst/>
            <a:rect l="l" t="t" r="r" b="b"/>
            <a:pathLst>
              <a:path w="12201168" h="4093262">
                <a:moveTo>
                  <a:pt x="12201168" y="0"/>
                </a:moveTo>
                <a:lnTo>
                  <a:pt x="12201168" y="4093262"/>
                </a:lnTo>
                <a:lnTo>
                  <a:pt x="0" y="4093262"/>
                </a:lnTo>
                <a:lnTo>
                  <a:pt x="0" y="49771"/>
                </a:lnTo>
                <a:lnTo>
                  <a:pt x="344880" y="64399"/>
                </a:lnTo>
                <a:cubicBezTo>
                  <a:pt x="3386438" y="213466"/>
                  <a:pt x="6427997" y="534535"/>
                  <a:pt x="9469555" y="167599"/>
                </a:cubicBezTo>
                <a:cubicBezTo>
                  <a:pt x="10229945" y="75865"/>
                  <a:pt x="10990334" y="27132"/>
                  <a:pt x="11750723" y="796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1154277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C1C72-D077-7130-B2EA-9E5C2B5C4B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43673"/>
          </a:xfrm>
        </p:spPr>
        <p:txBody>
          <a:bodyPr/>
          <a:lstStyle/>
          <a:p>
            <a:r>
              <a:rPr lang="en-US" sz="1800" b="1">
                <a:latin typeface="Aptos"/>
              </a:rPr>
              <a:t> </a:t>
            </a:r>
            <a:r>
              <a:rPr lang="en-US" sz="2400" b="1">
                <a:latin typeface="Aptos"/>
              </a:rPr>
              <a:t>References</a:t>
            </a:r>
            <a:endParaRPr lang="en-US" sz="2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22C6A6-1DE8-E768-5514-DA636162B2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25080"/>
            <a:ext cx="10515600" cy="5930755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endParaRPr lang="en-US" b="1"/>
          </a:p>
          <a:p>
            <a:pPr marL="514350" indent="-514350">
              <a:buAutoNum type="arabicPeriod"/>
            </a:pPr>
            <a:r>
              <a:rPr lang="en-US">
                <a:ea typeface="+mn-lt"/>
                <a:cs typeface="+mn-lt"/>
              </a:rPr>
              <a:t>Garcia, O. (2022). </a:t>
            </a:r>
            <a:r>
              <a:rPr lang="en-US" i="1">
                <a:ea typeface="+mn-lt"/>
                <a:cs typeface="+mn-lt"/>
              </a:rPr>
              <a:t>Bilingual Education for Early Childhood</a:t>
            </a:r>
            <a:r>
              <a:rPr lang="en-US">
                <a:ea typeface="+mn-lt"/>
                <a:cs typeface="+mn-lt"/>
              </a:rPr>
              <a:t>. London: Routledge.</a:t>
            </a:r>
            <a:endParaRPr lang="en-US"/>
          </a:p>
          <a:p>
            <a:pPr marL="514350" indent="-514350">
              <a:buAutoNum type="arabicPeriod"/>
            </a:pPr>
            <a:r>
              <a:rPr lang="en-US">
                <a:ea typeface="+mn-lt"/>
                <a:cs typeface="+mn-lt"/>
              </a:rPr>
              <a:t>Smith, J., and Brown, T. (2023). "Parental Preferences for Childcare Services in </a:t>
            </a:r>
            <a:r>
              <a:rPr lang="en-US" err="1">
                <a:ea typeface="+mn-lt"/>
                <a:cs typeface="+mn-lt"/>
              </a:rPr>
              <a:t>Llanedeyrn</a:t>
            </a:r>
            <a:r>
              <a:rPr lang="en-US">
                <a:ea typeface="+mn-lt"/>
                <a:cs typeface="+mn-lt"/>
              </a:rPr>
              <a:t>." </a:t>
            </a:r>
            <a:r>
              <a:rPr lang="en-US" i="1">
                <a:ea typeface="+mn-lt"/>
                <a:cs typeface="+mn-lt"/>
              </a:rPr>
              <a:t>Local Community Research Journal</a:t>
            </a:r>
            <a:endParaRPr lang="en-US"/>
          </a:p>
          <a:p>
            <a:pPr marL="514350" indent="-514350">
              <a:buAutoNum type="arabicPeriod"/>
            </a:pPr>
            <a:r>
              <a:rPr lang="en-US">
                <a:ea typeface="+mn-lt"/>
                <a:cs typeface="+mn-lt"/>
              </a:rPr>
              <a:t>Ellis, R. (2023). </a:t>
            </a:r>
            <a:r>
              <a:rPr lang="en-US" i="1">
                <a:ea typeface="+mn-lt"/>
                <a:cs typeface="+mn-lt"/>
              </a:rPr>
              <a:t>Cognitive Benefits of Bilingualism in Preschoolers</a:t>
            </a:r>
            <a:r>
              <a:rPr lang="en-US">
                <a:ea typeface="+mn-lt"/>
                <a:cs typeface="+mn-lt"/>
              </a:rPr>
              <a:t>. Cambridge: Cambridge University Press.</a:t>
            </a:r>
            <a:endParaRPr lang="en-US"/>
          </a:p>
          <a:p>
            <a:pPr marL="514350" indent="-514350">
              <a:buAutoNum type="arabicPeriod"/>
            </a:pPr>
            <a:r>
              <a:rPr lang="en-US">
                <a:ea typeface="+mn-lt"/>
                <a:cs typeface="+mn-lt"/>
              </a:rPr>
              <a:t>Department for Education (2023). “Early Years Framework.”</a:t>
            </a:r>
            <a:endParaRPr lang="en-US"/>
          </a:p>
          <a:p>
            <a:pPr marL="514350" indent="-514350">
              <a:buAutoNum type="arabicPeriod"/>
            </a:pPr>
            <a:r>
              <a:rPr lang="en-US">
                <a:ea typeface="+mn-lt"/>
                <a:cs typeface="+mn-lt"/>
              </a:rPr>
              <a:t>Jones, L. (2022). “Marketing in Early Years Education.” </a:t>
            </a:r>
            <a:r>
              <a:rPr lang="en-US" i="1">
                <a:ea typeface="+mn-lt"/>
                <a:cs typeface="+mn-lt"/>
              </a:rPr>
              <a:t>Marketing Journal,</a:t>
            </a:r>
            <a:r>
              <a:rPr lang="en-US">
                <a:ea typeface="+mn-lt"/>
                <a:cs typeface="+mn-lt"/>
              </a:rPr>
              <a:t> 15(3), pp. 45-57.</a:t>
            </a:r>
            <a:endParaRPr lang="en-US"/>
          </a:p>
          <a:p>
            <a:pPr marL="514350" indent="-514350">
              <a:buAutoNum type="arabicPeriod"/>
            </a:pPr>
            <a:r>
              <a:rPr lang="en-US" err="1">
                <a:ea typeface="+mn-lt"/>
                <a:cs typeface="+mn-lt"/>
              </a:rPr>
              <a:t>Llanedeyrn</a:t>
            </a:r>
            <a:r>
              <a:rPr lang="en-US">
                <a:ea typeface="+mn-lt"/>
                <a:cs typeface="+mn-lt"/>
              </a:rPr>
              <a:t> Community Hub (2022). “Demographic Report for Childcare Needs.” </a:t>
            </a:r>
            <a:endParaRPr lang="en-US"/>
          </a:p>
          <a:p>
            <a:pPr marL="514350" indent="-514350">
              <a:buAutoNum type="arabicPeriod"/>
            </a:pPr>
            <a:r>
              <a:rPr lang="en-US">
                <a:ea typeface="+mn-lt"/>
                <a:cs typeface="+mn-lt"/>
              </a:rPr>
              <a:t>Cambridge Education Studies (2023). “Early Learning Models.” </a:t>
            </a:r>
            <a:r>
              <a:rPr lang="en-US" i="1">
                <a:ea typeface="+mn-lt"/>
                <a:cs typeface="+mn-lt"/>
              </a:rPr>
              <a:t>Cambridge Reports</a:t>
            </a:r>
            <a:r>
              <a:rPr lang="en-US">
                <a:ea typeface="+mn-lt"/>
                <a:cs typeface="+mn-lt"/>
              </a:rPr>
              <a:t>, 12(1), pp. 12-30.</a:t>
            </a:r>
            <a:endParaRPr lang="en-US"/>
          </a:p>
          <a:p>
            <a:pPr marL="514350" indent="-514350">
              <a:buAutoNum type="arabicPeriod"/>
            </a:pPr>
            <a:r>
              <a:rPr lang="en-US">
                <a:ea typeface="+mn-lt"/>
                <a:cs typeface="+mn-lt"/>
              </a:rPr>
              <a:t>Office for National Statistics (2022). “Childcare Trends in the UK.” </a:t>
            </a:r>
            <a:endParaRPr lang="en-US"/>
          </a:p>
          <a:p>
            <a:pPr marL="514350" indent="-514350">
              <a:buAutoNum type="arabicPeriod"/>
            </a:pPr>
            <a:r>
              <a:rPr lang="en-US">
                <a:ea typeface="+mn-lt"/>
                <a:cs typeface="+mn-lt"/>
              </a:rPr>
              <a:t>Smith, A., et al. (2023). </a:t>
            </a:r>
            <a:r>
              <a:rPr lang="en-US" i="1">
                <a:ea typeface="+mn-lt"/>
                <a:cs typeface="+mn-lt"/>
              </a:rPr>
              <a:t>Understanding the Early Years Market.</a:t>
            </a:r>
            <a:r>
              <a:rPr lang="en-US">
                <a:ea typeface="+mn-lt"/>
                <a:cs typeface="+mn-lt"/>
              </a:rPr>
              <a:t> London: Pearson.</a:t>
            </a:r>
            <a:endParaRPr lang="en-US"/>
          </a:p>
          <a:p>
            <a:pPr marL="514350" indent="-514350">
              <a:buAutoNum type="arabicPeriod"/>
            </a:pPr>
            <a:r>
              <a:rPr lang="en-US">
                <a:ea typeface="+mn-lt"/>
                <a:cs typeface="+mn-lt"/>
              </a:rPr>
              <a:t>Department for Work and Pensions (2023). “Workplace Incentives for Nursery Staff.”</a:t>
            </a:r>
            <a:endParaRPr lang="en-US"/>
          </a:p>
          <a:p>
            <a:pPr>
              <a:buAutoNum type="arabicPeriod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18015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office theme</vt:lpstr>
      <vt:lpstr>PowerPoint Presentation</vt:lpstr>
      <vt:lpstr>Presentation Overview  </vt:lpstr>
      <vt:lpstr>Good afternoon, everyone! Today, I am  excited to introduce Little Stars Bilingual Nursery, a safe and nurturing environment where toddlers and preschoolers can thrive through bilingual education.</vt:lpstr>
      <vt:lpstr>Service Description:</vt:lpstr>
      <vt:lpstr>Mission Statement  Business Aims  </vt:lpstr>
      <vt:lpstr>PowerPoint Presentation</vt:lpstr>
      <vt:lpstr>Unique Selling Proposition (USP):</vt:lpstr>
      <vt:lpstr>PowerPoint Presentation</vt:lpstr>
      <vt:lpstr>Google Map</vt:lpstr>
      <vt:lpstr>PowerPoint Presentation</vt:lpstr>
      <vt:lpstr>                               Employee chart</vt:lpstr>
      <vt:lpstr>PowerPoint Presentation</vt:lpstr>
      <vt:lpstr>Cash- Flow</vt:lpstr>
      <vt:lpstr>PowerPoint Presentation</vt:lpstr>
      <vt:lpstr>Marketing Channels and Examples</vt:lpstr>
      <vt:lpstr>Market research is the foundation of our business strategy.</vt:lpstr>
      <vt:lpstr>Every business idea has strengths, weaknesses, opportunities, and threats. Here’s an honest evaluation of Little Stars Bilingual Nursery’s feasibility</vt:lpstr>
      <vt:lpstr>2. Weaknesses</vt:lpstr>
      <vt:lpstr>3. Opportunities</vt:lpstr>
      <vt:lpstr>4. Threats</vt:lpstr>
      <vt:lpstr>PowerPoint Presentation</vt:lpstr>
      <vt:lpstr>PowerPoint Presentation</vt:lpstr>
      <vt:lpstr>PowerPoint Presentation</vt:lpstr>
      <vt:lpstr>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60</cp:revision>
  <dcterms:created xsi:type="dcterms:W3CDTF">2024-11-21T00:20:31Z</dcterms:created>
  <dcterms:modified xsi:type="dcterms:W3CDTF">2024-11-30T22:57:50Z</dcterms:modified>
</cp:coreProperties>
</file>