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3" r:id="rId1"/>
  </p:sldMasterIdLst>
  <p:notesMasterIdLst>
    <p:notesMasterId r:id="rId15"/>
  </p:notesMasterIdLst>
  <p:sldIdLst>
    <p:sldId id="256" r:id="rId2"/>
    <p:sldId id="261" r:id="rId3"/>
    <p:sldId id="262" r:id="rId4"/>
    <p:sldId id="264" r:id="rId5"/>
    <p:sldId id="278" r:id="rId6"/>
    <p:sldId id="265" r:id="rId7"/>
    <p:sldId id="276" r:id="rId8"/>
    <p:sldId id="279" r:id="rId9"/>
    <p:sldId id="270" r:id="rId10"/>
    <p:sldId id="288" r:id="rId11"/>
    <p:sldId id="286" r:id="rId12"/>
    <p:sldId id="290" r:id="rId13"/>
    <p:sldId id="293" r:id="rId14"/>
  </p:sldIdLst>
  <p:sldSz cx="9144000" cy="5143500" type="screen16x9"/>
  <p:notesSz cx="6858000" cy="9144000"/>
  <p:embeddedFontLst>
    <p:embeddedFont>
      <p:font typeface="Didact Gothic" panose="020F0502020204030204" pitchFamily="2" charset="0"/>
      <p:regular r:id="rId16"/>
    </p:embeddedFont>
    <p:embeddedFont>
      <p:font typeface="Nunito Light" panose="020F0502020204030204" pitchFamily="2" charset="0"/>
      <p:regular r:id="rId17"/>
      <p:italic r:id="rId18"/>
    </p:embeddedFont>
    <p:embeddedFont>
      <p:font typeface="Philosopher" panose="020B0604020202020204"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2237AE8-3484-467B-93CE-5EA9F6EDD345}">
  <a:tblStyle styleId="{52237AE8-3484-467B-93CE-5EA9F6EDD345}"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C644A7E7-4A2C-4F0A-B1C3-1EB919495476}"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851" autoAdjust="0"/>
  </p:normalViewPr>
  <p:slideViewPr>
    <p:cSldViewPr snapToGrid="0">
      <p:cViewPr varScale="1">
        <p:scale>
          <a:sx n="85" d="100"/>
          <a:sy n="85" d="100"/>
        </p:scale>
        <p:origin x="1378" y="4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ee6d783e56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ee6d783e56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ged8a0dfbb3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 name="Google Shape;375;ged8a0dfbb3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Hello everyone, thank you for joining on this presentation related to hospitality industry. It's a dynamic nature of the industry that necessitates various attention to detail aspects from the professionals. Communication and collaboration are the keys to smooth operations and excellent guest experiences. While the industry as a whole has evolved rapidly, this will highlight how these essential skills have indeed stood the test of time, perhaps gaining even more relevance due to things such as technological advancements and changing consumer expectations, and will matter even more as we emerge from this pandemic world.</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COVID 19 pandemic has created extraordinary challenges for the hospitality sector forcing businesses to rethink the way they operate. The recovery is possible, and technology has grown to be a blessing, making its way and helping to adapt and stay resilient. Today, new technologies also optimize logistics, enhance customer relationships and support environmental protection. Adopting any of these innovations with the right resources will help the hospitality business stay ahead of the curve during a crisis and move forward with excellent future sustainability. This journey also showcases the importance activism has towards technology, recovery and adapting to evolving shifts within the sector.</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2"/>
        <p:cNvGrpSpPr/>
        <p:nvPr/>
      </p:nvGrpSpPr>
      <p:grpSpPr>
        <a:xfrm>
          <a:off x="0" y="0"/>
          <a:ext cx="0" cy="0"/>
          <a:chOff x="0" y="0"/>
          <a:chExt cx="0" cy="0"/>
        </a:xfrm>
      </p:grpSpPr>
      <p:sp>
        <p:nvSpPr>
          <p:cNvPr id="413" name="Google Shape;413;ged8a0dfbb3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4" name="Google Shape;414;ged8a0dfbb3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Contactless solutions have altered the guest interaction landscape, more so in a crisis situation. New, guest-safe efficient operations. According to research, when the pandemic hit, businesses that implemented either contactless technology or purely contactless technology recovered from financial downtime comparatively quicker than others. Such technologies have minimized touch points and created a degree of confidence amongst guests but also in the processes and people employed in the hospitality industry.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2"/>
        <p:cNvGrpSpPr/>
        <p:nvPr/>
      </p:nvGrpSpPr>
      <p:grpSpPr>
        <a:xfrm>
          <a:off x="0" y="0"/>
          <a:ext cx="0" cy="0"/>
          <a:chOff x="0" y="0"/>
          <a:chExt cx="0" cy="0"/>
        </a:xfrm>
      </p:grpSpPr>
      <p:sp>
        <p:nvSpPr>
          <p:cNvPr id="653" name="Google Shape;653;ged8a0dfbb3_0_1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4" name="Google Shape;654;ged8a0dfbb3_0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So many digital tools have revolutionized how we interact with customers in hospitality. Chatbots, CRM (customer relationship management) systems the technology available today makes delivering the level of personalization needed to maintain loyalty possible for each guest. Additionally, the use of Virtual Reality (VR) allows potential customers to get to know the homes before the reservation and make the decision-making process even more incensed. This kind of personalization boosts guest satisfaction, which increases the re-booking rate. Understanding how these technologies impact and change the landscape of the way we interact and how we want these guests to connect emotionally to us.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7"/>
        <p:cNvGrpSpPr/>
        <p:nvPr/>
      </p:nvGrpSpPr>
      <p:grpSpPr>
        <a:xfrm>
          <a:off x="0" y="0"/>
          <a:ext cx="0" cy="0"/>
          <a:chOff x="0" y="0"/>
          <a:chExt cx="0" cy="0"/>
        </a:xfrm>
      </p:grpSpPr>
      <p:sp>
        <p:nvSpPr>
          <p:cNvPr id="448" name="Google Shape;448;ged8a0dfbb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9" name="Google Shape;449;ged8a0dfbb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Sustainability and hospitality operations have gone more compliant than ever before, and become more than just a necessity. Innovative solutions like smart energy management systems are cutting carbon footprints and improving operating budgets. Moreover, supply chain transparency, a well-known characteristic among green consumers, is reinforced through blockchain technology. Not only do these sustainable practices aid in satisfying compliance obligations, but they also enhance a brand's reputation among guests for being a responsible business.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3"/>
        <p:cNvGrpSpPr/>
        <p:nvPr/>
      </p:nvGrpSpPr>
      <p:grpSpPr>
        <a:xfrm>
          <a:off x="0" y="0"/>
          <a:ext cx="0" cy="0"/>
          <a:chOff x="0" y="0"/>
          <a:chExt cx="0" cy="0"/>
        </a:xfrm>
      </p:grpSpPr>
      <p:sp>
        <p:nvSpPr>
          <p:cNvPr id="614" name="Google Shape;614;gec973186dc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5" name="Google Shape;615;gec973186dc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Despite all of these technological advantages, the hospitality industry does face many challenges with implementing new applications. The biggest challenge is the expense in implementation; therefore it deters smaller business from being able to compete against larger chains A third barrier to the technology is integration of the new technologies as a result of poor resource settings and little staffing training. This brings us to the other major type of peril, more specifically, cybersecurity, which necessitates that firms are going to have to spend money on robust data protection. Addressing these problems is critical in ensuring that the entire gear ecosystem is equipped to harness technological advances and remain competitive.</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3"/>
        <p:cNvGrpSpPr/>
        <p:nvPr/>
      </p:nvGrpSpPr>
      <p:grpSpPr>
        <a:xfrm>
          <a:off x="0" y="0"/>
          <a:ext cx="0" cy="0"/>
          <a:chOff x="0" y="0"/>
          <a:chExt cx="0" cy="0"/>
        </a:xfrm>
      </p:grpSpPr>
      <p:sp>
        <p:nvSpPr>
          <p:cNvPr id="734" name="Google Shape;734;ged8a0dfbb3_0_1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5" name="Google Shape;735;ged8a0dfbb3_0_1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primary role of technology in hospitality recovery was analysed using a mixed-methods research design. It also served the purpose of collecting diverse perspectives that were derived from hotel managers, technology vendors, and smart hotel practitioners. In addition, the effects of technology on service quality were examined from the perspective of employees and customers through a survey. Thematic analysis: For the data we were able to identify themes and also how this themes were connected and influenced Customer Satisfaction and Operational Performance.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2"/>
        <p:cNvGrpSpPr/>
        <p:nvPr/>
      </p:nvGrpSpPr>
      <p:grpSpPr>
        <a:xfrm>
          <a:off x="0" y="0"/>
          <a:ext cx="0" cy="0"/>
          <a:chOff x="0" y="0"/>
          <a:chExt cx="0" cy="0"/>
        </a:xfrm>
      </p:grpSpPr>
      <p:sp>
        <p:nvSpPr>
          <p:cNvPr id="553" name="Google Shape;553;ged8a0dfbb3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4" name="Google Shape;554;ged8a0dfbb3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hospitality industry is rising to a great many recent challenges with responses that are outside the box and innovative. Hilton took it a step further with the use of digital technologies via its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CleanStay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Program where an enhanced cleaning protocol is further buttressed with new digital tools aimed at restoring confidence to guests by giving them back their erstwhile comforts. In a similar vein, leveraging AI in demand forecasting for price optimisation and reviving revenue was undertaken by Marriott International. This proactive approach demonstrate how organisations adapt themselves to the evolving environment with the help of technology to overcome complexities. From these examples we can seek some inspiration from strength and strategy that are helping bolster resilience within the hospitality sector.</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8"/>
        <p:cNvGrpSpPr/>
        <p:nvPr/>
      </p:nvGrpSpPr>
      <p:grpSpPr>
        <a:xfrm>
          <a:off x="0" y="0"/>
          <a:ext cx="0" cy="0"/>
          <a:chOff x="0" y="0"/>
          <a:chExt cx="0" cy="0"/>
        </a:xfrm>
      </p:grpSpPr>
      <p:sp>
        <p:nvSpPr>
          <p:cNvPr id="959" name="Google Shape;959;gea8720ebc5_0_3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0" name="Google Shape;960;gea8720ebc5_0_3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short, in the hospitality space technology is mainstay in recovery and resilience. Barriers, such as the costs associated with implementation and the need to train the workforce can be hurdles for the industry in realizing its potential. The trick is to find the sweet spot for that balance between the two, using tech but keeping a human touch, without losing out on either. And these are going to need solving to make the industry sustainable in the future. It also highlights the need for us to continue evolving with rapidly changing trends and innovating as we head into the future of hospitality.</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0"/>
        <p:cNvGrpSpPr/>
        <p:nvPr/>
      </p:nvGrpSpPr>
      <p:grpSpPr>
        <a:xfrm>
          <a:off x="0" y="0"/>
          <a:ext cx="0" cy="0"/>
          <a:chOff x="0" y="0"/>
          <a:chExt cx="0" cy="0"/>
        </a:xfrm>
      </p:grpSpPr>
      <p:sp>
        <p:nvSpPr>
          <p:cNvPr id="921" name="Google Shape;921;gec973186dc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2" name="Google Shape;922;gec973186dc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following key recommendations can help to strengthen hospitality professionalism and resilience in the way forward. First, more investment in access technology must be made for small and medium-sized firms in order to remove competitive gains. Finally, they should develop workforce training programs designed to ensure employees have the requisite digital skill sets to optimize new technologies. Last but not the least sustainability is a journey that should be core strategy and not something to be attach latter, it means own all operations with responsibility towards environment as well. </a:t>
            </a:r>
            <a:r>
              <a:rPr lang="en-US" sz="1800">
                <a:effectLst/>
                <a:latin typeface="Times New Roman" panose="02020603050405020304" pitchFamily="18" charset="0"/>
                <a:ea typeface="Calibri" panose="020F0502020204030204" pitchFamily="34" charset="0"/>
                <a:cs typeface="Times New Roman" panose="02020603050405020304" pitchFamily="18" charset="0"/>
              </a:rPr>
              <a:t>This will also enable the hospitality industry to move ahead more strongly and more sustainably and ultimately ensure higher productivity and guest delight overall.</a:t>
            </a:r>
            <a:endParaRPr lang="en-US" sz="1800">
              <a:effectLst/>
              <a:latin typeface="Arial" panose="020B060402020202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2"/>
        <p:cNvGrpSpPr/>
        <p:nvPr/>
      </p:nvGrpSpPr>
      <p:grpSpPr>
        <a:xfrm>
          <a:off x="0" y="0"/>
          <a:ext cx="0" cy="0"/>
          <a:chOff x="0" y="0"/>
          <a:chExt cx="0" cy="0"/>
        </a:xfrm>
      </p:grpSpPr>
      <p:sp>
        <p:nvSpPr>
          <p:cNvPr id="1043" name="Google Shape;1043;ged8a0dfbb3_0_4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4" name="Google Shape;1044;ged8a0dfbb3_0_4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8"/>
        <p:cNvGrpSpPr/>
        <p:nvPr/>
      </p:nvGrpSpPr>
      <p:grpSpPr>
        <a:xfrm>
          <a:off x="0" y="0"/>
          <a:ext cx="0" cy="0"/>
          <a:chOff x="0" y="0"/>
          <a:chExt cx="0" cy="0"/>
        </a:xfrm>
      </p:grpSpPr>
      <p:sp>
        <p:nvSpPr>
          <p:cNvPr id="1369" name="Google Shape;1369;ged8a0dfbb3_0_4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0" name="Google Shape;1370;ged8a0dfbb3_0_4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hyperlink" Target="http://bit.ly/2Tynxth" TargetMode="External"/><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756525" y="1343525"/>
            <a:ext cx="3679800" cy="2169300"/>
          </a:xfrm>
          <a:prstGeom prst="rect">
            <a:avLst/>
          </a:prstGeom>
        </p:spPr>
        <p:txBody>
          <a:bodyPr spcFirstLastPara="1" wrap="square" lIns="91425" tIns="91425" rIns="91425" bIns="91425" anchor="b" anchorCtr="0">
            <a:noAutofit/>
          </a:bodyPr>
          <a:lstStyle>
            <a:lvl1pPr lvl="0" algn="r">
              <a:lnSpc>
                <a:spcPct val="90000"/>
              </a:lnSpc>
              <a:spcBef>
                <a:spcPts val="0"/>
              </a:spcBef>
              <a:spcAft>
                <a:spcPts val="0"/>
              </a:spcAft>
              <a:buClr>
                <a:srgbClr val="191919"/>
              </a:buClr>
              <a:buSzPts val="5200"/>
              <a:buNone/>
              <a:defRPr sz="5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4709425" y="3434275"/>
            <a:ext cx="3727500" cy="3657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6033875" y="2868925"/>
            <a:ext cx="4444225" cy="2959750"/>
            <a:chOff x="929625" y="1082900"/>
            <a:chExt cx="4444225" cy="2959750"/>
          </a:xfrm>
        </p:grpSpPr>
        <p:sp>
          <p:nvSpPr>
            <p:cNvPr id="12" name="Google Shape;12;p2"/>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4" name="Google Shape;14;p2"/>
          <p:cNvPicPr preferRelativeResize="0"/>
          <p:nvPr/>
        </p:nvPicPr>
        <p:blipFill>
          <a:blip r:embed="rId2">
            <a:alphaModFix/>
          </a:blip>
          <a:stretch>
            <a:fillRect/>
          </a:stretch>
        </p:blipFill>
        <p:spPr>
          <a:xfrm>
            <a:off x="0" y="0"/>
            <a:ext cx="9144000" cy="514350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pic>
        <p:nvPicPr>
          <p:cNvPr id="41" name="Google Shape;41;p6"/>
          <p:cNvPicPr preferRelativeResize="0"/>
          <p:nvPr/>
        </p:nvPicPr>
        <p:blipFill>
          <a:blip r:embed="rId2">
            <a:alphaModFix/>
          </a:blip>
          <a:stretch>
            <a:fillRect/>
          </a:stretch>
        </p:blipFill>
        <p:spPr>
          <a:xfrm>
            <a:off x="0" y="0"/>
            <a:ext cx="9144000" cy="5143500"/>
          </a:xfrm>
          <a:prstGeom prst="rect">
            <a:avLst/>
          </a:prstGeom>
          <a:noFill/>
          <a:ln>
            <a:noFill/>
          </a:ln>
        </p:spPr>
      </p:pic>
      <p:sp>
        <p:nvSpPr>
          <p:cNvPr id="42" name="Google Shape;42;p6"/>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43" name="Google Shape;43;p6"/>
          <p:cNvSpPr/>
          <p:nvPr/>
        </p:nvSpPr>
        <p:spPr>
          <a:xfrm rot="1169060">
            <a:off x="7914761" y="-8576"/>
            <a:ext cx="1184422" cy="180781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 name="Google Shape;44;p6"/>
          <p:cNvGrpSpPr/>
          <p:nvPr/>
        </p:nvGrpSpPr>
        <p:grpSpPr>
          <a:xfrm rot="1316256" flipH="1">
            <a:off x="-1572011" y="3005278"/>
            <a:ext cx="4444267" cy="2959778"/>
            <a:chOff x="929625" y="1082900"/>
            <a:chExt cx="4444225" cy="2959750"/>
          </a:xfrm>
        </p:grpSpPr>
        <p:sp>
          <p:nvSpPr>
            <p:cNvPr id="45" name="Google Shape;45;p6"/>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6"/>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pic>
        <p:nvPicPr>
          <p:cNvPr id="48" name="Google Shape;48;p7"/>
          <p:cNvPicPr preferRelativeResize="0"/>
          <p:nvPr/>
        </p:nvPicPr>
        <p:blipFill>
          <a:blip r:embed="rId2">
            <a:alphaModFix/>
          </a:blip>
          <a:stretch>
            <a:fillRect/>
          </a:stretch>
        </p:blipFill>
        <p:spPr>
          <a:xfrm>
            <a:off x="0" y="0"/>
            <a:ext cx="9144000" cy="5143500"/>
          </a:xfrm>
          <a:prstGeom prst="rect">
            <a:avLst/>
          </a:prstGeom>
          <a:noFill/>
          <a:ln>
            <a:noFill/>
          </a:ln>
        </p:spPr>
      </p:pic>
      <p:sp>
        <p:nvSpPr>
          <p:cNvPr id="49" name="Google Shape;49;p7"/>
          <p:cNvSpPr txBox="1">
            <a:spLocks noGrp="1"/>
          </p:cNvSpPr>
          <p:nvPr>
            <p:ph type="body" idx="1"/>
          </p:nvPr>
        </p:nvSpPr>
        <p:spPr>
          <a:xfrm>
            <a:off x="893694" y="1629150"/>
            <a:ext cx="4067400" cy="24948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a:lvl2pPr>
            <a:lvl3pPr marL="1371600" lvl="2" indent="-323850" rtl="0">
              <a:lnSpc>
                <a:spcPct val="100000"/>
              </a:lnSpc>
              <a:spcBef>
                <a:spcPts val="1600"/>
              </a:spcBef>
              <a:spcAft>
                <a:spcPts val="0"/>
              </a:spcAft>
              <a:buSzPts val="1500"/>
              <a:buFont typeface="Nunito Light"/>
              <a:buChar char="■"/>
              <a:defRPr/>
            </a:lvl3pPr>
            <a:lvl4pPr marL="1828800" lvl="3" indent="-323850" rtl="0">
              <a:lnSpc>
                <a:spcPct val="100000"/>
              </a:lnSpc>
              <a:spcBef>
                <a:spcPts val="1600"/>
              </a:spcBef>
              <a:spcAft>
                <a:spcPts val="0"/>
              </a:spcAft>
              <a:buSzPts val="1500"/>
              <a:buFont typeface="Nunito Light"/>
              <a:buChar char="●"/>
              <a:defRPr/>
            </a:lvl4pPr>
            <a:lvl5pPr marL="2286000" lvl="4" indent="-330200" rtl="0">
              <a:lnSpc>
                <a:spcPct val="100000"/>
              </a:lnSpc>
              <a:spcBef>
                <a:spcPts val="1600"/>
              </a:spcBef>
              <a:spcAft>
                <a:spcPts val="0"/>
              </a:spcAft>
              <a:buSzPts val="1600"/>
              <a:buFont typeface="Nunito Light"/>
              <a:buChar char="○"/>
              <a:defRPr/>
            </a:lvl5pPr>
            <a:lvl6pPr marL="2743200" lvl="5" indent="-330200" rtl="0">
              <a:lnSpc>
                <a:spcPct val="100000"/>
              </a:lnSpc>
              <a:spcBef>
                <a:spcPts val="1600"/>
              </a:spcBef>
              <a:spcAft>
                <a:spcPts val="0"/>
              </a:spcAft>
              <a:buSzPts val="1600"/>
              <a:buFont typeface="Nunito Light"/>
              <a:buChar char="■"/>
              <a:defRPr/>
            </a:lvl6pPr>
            <a:lvl7pPr marL="3200400" lvl="6" indent="-311150" rtl="0">
              <a:lnSpc>
                <a:spcPct val="100000"/>
              </a:lnSpc>
              <a:spcBef>
                <a:spcPts val="1600"/>
              </a:spcBef>
              <a:spcAft>
                <a:spcPts val="0"/>
              </a:spcAft>
              <a:buSzPts val="1300"/>
              <a:buFont typeface="Nunito Light"/>
              <a:buChar char="●"/>
              <a:defRPr/>
            </a:lvl7pPr>
            <a:lvl8pPr marL="3657600" lvl="7" indent="-311150" rtl="0">
              <a:lnSpc>
                <a:spcPct val="100000"/>
              </a:lnSpc>
              <a:spcBef>
                <a:spcPts val="1600"/>
              </a:spcBef>
              <a:spcAft>
                <a:spcPts val="0"/>
              </a:spcAft>
              <a:buSzPts val="1300"/>
              <a:buFont typeface="Nunito Light"/>
              <a:buChar char="○"/>
              <a:defRPr/>
            </a:lvl8pPr>
            <a:lvl9pPr marL="4114800" lvl="8" indent="-330200" rtl="0">
              <a:lnSpc>
                <a:spcPct val="100000"/>
              </a:lnSpc>
              <a:spcBef>
                <a:spcPts val="1600"/>
              </a:spcBef>
              <a:spcAft>
                <a:spcPts val="1600"/>
              </a:spcAft>
              <a:buSzPts val="1600"/>
              <a:buFont typeface="Nunito Light"/>
              <a:buChar char="■"/>
              <a:defRPr/>
            </a:lvl9pPr>
          </a:lstStyle>
          <a:p>
            <a:endParaRPr/>
          </a:p>
        </p:txBody>
      </p:sp>
      <p:sp>
        <p:nvSpPr>
          <p:cNvPr id="50" name="Google Shape;50;p7"/>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51" name="Google Shape;51;p7"/>
          <p:cNvSpPr/>
          <p:nvPr/>
        </p:nvSpPr>
        <p:spPr>
          <a:xfrm rot="2927604">
            <a:off x="385998" y="-175395"/>
            <a:ext cx="1236216" cy="188697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8"/>
        <p:cNvGrpSpPr/>
        <p:nvPr/>
      </p:nvGrpSpPr>
      <p:grpSpPr>
        <a:xfrm>
          <a:off x="0" y="0"/>
          <a:ext cx="0" cy="0"/>
          <a:chOff x="0" y="0"/>
          <a:chExt cx="0" cy="0"/>
        </a:xfrm>
      </p:grpSpPr>
      <p:pic>
        <p:nvPicPr>
          <p:cNvPr id="59" name="Google Shape;59;p9"/>
          <p:cNvPicPr preferRelativeResize="0"/>
          <p:nvPr/>
        </p:nvPicPr>
        <p:blipFill>
          <a:blip r:embed="rId2">
            <a:alphaModFix/>
          </a:blip>
          <a:stretch>
            <a:fillRect/>
          </a:stretch>
        </p:blipFill>
        <p:spPr>
          <a:xfrm>
            <a:off x="0" y="0"/>
            <a:ext cx="9144000" cy="5143500"/>
          </a:xfrm>
          <a:prstGeom prst="rect">
            <a:avLst/>
          </a:prstGeom>
          <a:noFill/>
          <a:ln>
            <a:noFill/>
          </a:ln>
        </p:spPr>
      </p:pic>
      <p:sp>
        <p:nvSpPr>
          <p:cNvPr id="60" name="Google Shape;60;p9"/>
          <p:cNvSpPr txBox="1">
            <a:spLocks noGrp="1"/>
          </p:cNvSpPr>
          <p:nvPr>
            <p:ph type="title"/>
          </p:nvPr>
        </p:nvSpPr>
        <p:spPr>
          <a:xfrm>
            <a:off x="822550" y="1685094"/>
            <a:ext cx="4294800" cy="7125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800"/>
              <a:buNone/>
              <a:defRPr sz="45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1" name="Google Shape;61;p9"/>
          <p:cNvSpPr txBox="1">
            <a:spLocks noGrp="1"/>
          </p:cNvSpPr>
          <p:nvPr>
            <p:ph type="subTitle" idx="1"/>
          </p:nvPr>
        </p:nvSpPr>
        <p:spPr>
          <a:xfrm>
            <a:off x="822550" y="2361006"/>
            <a:ext cx="4294800" cy="1097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62" name="Google Shape;62;p9"/>
          <p:cNvSpPr/>
          <p:nvPr/>
        </p:nvSpPr>
        <p:spPr>
          <a:xfrm rot="-2843632">
            <a:off x="186440" y="-119006"/>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9"/>
          <p:cNvGrpSpPr/>
          <p:nvPr/>
        </p:nvGrpSpPr>
        <p:grpSpPr>
          <a:xfrm rot="-574352" flipH="1">
            <a:off x="6056210" y="-940411"/>
            <a:ext cx="4444334" cy="2959822"/>
            <a:chOff x="929625" y="1082900"/>
            <a:chExt cx="4444225" cy="2959750"/>
          </a:xfrm>
        </p:grpSpPr>
        <p:sp>
          <p:nvSpPr>
            <p:cNvPr id="64" name="Google Shape;64;p9"/>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2"/>
        </a:solidFill>
        <a:effectLst/>
      </p:bgPr>
    </p:bg>
    <p:spTree>
      <p:nvGrpSpPr>
        <p:cNvPr id="1" name="Shape 85"/>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1">
  <p:cSld name="CUSTOM_16">
    <p:spTree>
      <p:nvGrpSpPr>
        <p:cNvPr id="1" name="Shape 120"/>
        <p:cNvGrpSpPr/>
        <p:nvPr/>
      </p:nvGrpSpPr>
      <p:grpSpPr>
        <a:xfrm>
          <a:off x="0" y="0"/>
          <a:ext cx="0" cy="0"/>
          <a:chOff x="0" y="0"/>
          <a:chExt cx="0" cy="0"/>
        </a:xfrm>
      </p:grpSpPr>
      <p:pic>
        <p:nvPicPr>
          <p:cNvPr id="121" name="Google Shape;121;p16"/>
          <p:cNvPicPr preferRelativeResize="0"/>
          <p:nvPr/>
        </p:nvPicPr>
        <p:blipFill>
          <a:blip r:embed="rId2">
            <a:alphaModFix/>
          </a:blip>
          <a:stretch>
            <a:fillRect/>
          </a:stretch>
        </p:blipFill>
        <p:spPr>
          <a:xfrm>
            <a:off x="0" y="0"/>
            <a:ext cx="9144000" cy="5143500"/>
          </a:xfrm>
          <a:prstGeom prst="rect">
            <a:avLst/>
          </a:prstGeom>
          <a:noFill/>
          <a:ln>
            <a:noFill/>
          </a:ln>
        </p:spPr>
      </p:pic>
      <p:sp>
        <p:nvSpPr>
          <p:cNvPr id="122" name="Google Shape;122;p16"/>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23" name="Google Shape;123;p16"/>
          <p:cNvSpPr/>
          <p:nvPr/>
        </p:nvSpPr>
        <p:spPr>
          <a:xfrm rot="-2843632">
            <a:off x="110240" y="-500006"/>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4" name="Google Shape;124;p16"/>
          <p:cNvGrpSpPr/>
          <p:nvPr/>
        </p:nvGrpSpPr>
        <p:grpSpPr>
          <a:xfrm>
            <a:off x="6262475" y="3097525"/>
            <a:ext cx="4444225" cy="2959750"/>
            <a:chOff x="929625" y="1082900"/>
            <a:chExt cx="4444225" cy="2959750"/>
          </a:xfrm>
        </p:grpSpPr>
        <p:sp>
          <p:nvSpPr>
            <p:cNvPr id="125" name="Google Shape;125;p16"/>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6"/>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1">
  <p:cSld name="CUSTOM_13">
    <p:spTree>
      <p:nvGrpSpPr>
        <p:cNvPr id="1" name="Shape 131"/>
        <p:cNvGrpSpPr/>
        <p:nvPr/>
      </p:nvGrpSpPr>
      <p:grpSpPr>
        <a:xfrm>
          <a:off x="0" y="0"/>
          <a:ext cx="0" cy="0"/>
          <a:chOff x="0" y="0"/>
          <a:chExt cx="0" cy="0"/>
        </a:xfrm>
      </p:grpSpPr>
      <p:pic>
        <p:nvPicPr>
          <p:cNvPr id="132" name="Google Shape;132;p18"/>
          <p:cNvPicPr preferRelativeResize="0"/>
          <p:nvPr/>
        </p:nvPicPr>
        <p:blipFill>
          <a:blip r:embed="rId2">
            <a:alphaModFix/>
          </a:blip>
          <a:stretch>
            <a:fillRect/>
          </a:stretch>
        </p:blipFill>
        <p:spPr>
          <a:xfrm>
            <a:off x="0" y="0"/>
            <a:ext cx="9144000" cy="5143500"/>
          </a:xfrm>
          <a:prstGeom prst="rect">
            <a:avLst/>
          </a:prstGeom>
          <a:noFill/>
          <a:ln>
            <a:noFill/>
          </a:ln>
        </p:spPr>
      </p:pic>
      <p:sp>
        <p:nvSpPr>
          <p:cNvPr id="133" name="Google Shape;133;p18"/>
          <p:cNvSpPr txBox="1">
            <a:spLocks noGrp="1"/>
          </p:cNvSpPr>
          <p:nvPr>
            <p:ph type="title"/>
          </p:nvPr>
        </p:nvSpPr>
        <p:spPr>
          <a:xfrm>
            <a:off x="4365385" y="1668717"/>
            <a:ext cx="3660900" cy="9144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4" name="Google Shape;134;p18"/>
          <p:cNvSpPr txBox="1">
            <a:spLocks noGrp="1"/>
          </p:cNvSpPr>
          <p:nvPr>
            <p:ph type="subTitle" idx="1"/>
          </p:nvPr>
        </p:nvSpPr>
        <p:spPr>
          <a:xfrm>
            <a:off x="4365385" y="2560383"/>
            <a:ext cx="3910500" cy="914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35" name="Google Shape;135;p18"/>
          <p:cNvSpPr/>
          <p:nvPr/>
        </p:nvSpPr>
        <p:spPr>
          <a:xfrm rot="-201070" flipH="1">
            <a:off x="7781168" y="3804"/>
            <a:ext cx="1184387" cy="1807758"/>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8"/>
          <p:cNvSpPr/>
          <p:nvPr/>
        </p:nvSpPr>
        <p:spPr>
          <a:xfrm rot="8916882" flipH="1">
            <a:off x="23498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3">
  <p:cSld name="CUSTOM_4">
    <p:spTree>
      <p:nvGrpSpPr>
        <p:cNvPr id="1" name="Shape 144"/>
        <p:cNvGrpSpPr/>
        <p:nvPr/>
      </p:nvGrpSpPr>
      <p:grpSpPr>
        <a:xfrm>
          <a:off x="0" y="0"/>
          <a:ext cx="0" cy="0"/>
          <a:chOff x="0" y="0"/>
          <a:chExt cx="0" cy="0"/>
        </a:xfrm>
      </p:grpSpPr>
      <p:pic>
        <p:nvPicPr>
          <p:cNvPr id="145" name="Google Shape;145;p20"/>
          <p:cNvPicPr preferRelativeResize="0"/>
          <p:nvPr/>
        </p:nvPicPr>
        <p:blipFill>
          <a:blip r:embed="rId2">
            <a:alphaModFix/>
          </a:blip>
          <a:stretch>
            <a:fillRect/>
          </a:stretch>
        </p:blipFill>
        <p:spPr>
          <a:xfrm>
            <a:off x="0" y="0"/>
            <a:ext cx="9144000" cy="5143500"/>
          </a:xfrm>
          <a:prstGeom prst="rect">
            <a:avLst/>
          </a:prstGeom>
          <a:noFill/>
          <a:ln>
            <a:noFill/>
          </a:ln>
        </p:spPr>
      </p:pic>
      <p:sp>
        <p:nvSpPr>
          <p:cNvPr id="146" name="Google Shape;146;p20"/>
          <p:cNvSpPr txBox="1">
            <a:spLocks noGrp="1"/>
          </p:cNvSpPr>
          <p:nvPr>
            <p:ph type="title"/>
          </p:nvPr>
        </p:nvSpPr>
        <p:spPr>
          <a:xfrm>
            <a:off x="1353763" y="1774800"/>
            <a:ext cx="3085500" cy="548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47" name="Google Shape;147;p20"/>
          <p:cNvSpPr txBox="1">
            <a:spLocks noGrp="1"/>
          </p:cNvSpPr>
          <p:nvPr>
            <p:ph type="subTitle" idx="1"/>
          </p:nvPr>
        </p:nvSpPr>
        <p:spPr>
          <a:xfrm>
            <a:off x="1353941" y="2271300"/>
            <a:ext cx="3085500" cy="1097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48" name="Google Shape;148;p20"/>
          <p:cNvSpPr/>
          <p:nvPr/>
        </p:nvSpPr>
        <p:spPr>
          <a:xfrm rot="-1034845" flipH="1">
            <a:off x="7718163" y="1296"/>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0"/>
          <p:cNvSpPr/>
          <p:nvPr/>
        </p:nvSpPr>
        <p:spPr>
          <a:xfrm rot="9765155" flipH="1">
            <a:off x="241388" y="3313871"/>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0"/>
          <p:cNvSpPr/>
          <p:nvPr/>
        </p:nvSpPr>
        <p:spPr>
          <a:xfrm rot="8916882" flipH="1">
            <a:off x="24260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169"/>
        <p:cNvGrpSpPr/>
        <p:nvPr/>
      </p:nvGrpSpPr>
      <p:grpSpPr>
        <a:xfrm>
          <a:off x="0" y="0"/>
          <a:ext cx="0" cy="0"/>
          <a:chOff x="0" y="0"/>
          <a:chExt cx="0" cy="0"/>
        </a:xfrm>
      </p:grpSpPr>
      <p:pic>
        <p:nvPicPr>
          <p:cNvPr id="170" name="Google Shape;170;p23"/>
          <p:cNvPicPr preferRelativeResize="0"/>
          <p:nvPr/>
        </p:nvPicPr>
        <p:blipFill>
          <a:blip r:embed="rId2">
            <a:alphaModFix/>
          </a:blip>
          <a:stretch>
            <a:fillRect/>
          </a:stretch>
        </p:blipFill>
        <p:spPr>
          <a:xfrm>
            <a:off x="0" y="0"/>
            <a:ext cx="9144000" cy="5143500"/>
          </a:xfrm>
          <a:prstGeom prst="rect">
            <a:avLst/>
          </a:prstGeom>
          <a:noFill/>
          <a:ln>
            <a:noFill/>
          </a:ln>
        </p:spPr>
      </p:pic>
      <p:sp>
        <p:nvSpPr>
          <p:cNvPr id="171" name="Google Shape;171;p23"/>
          <p:cNvSpPr/>
          <p:nvPr/>
        </p:nvSpPr>
        <p:spPr>
          <a:xfrm rot="10800000" flipH="1">
            <a:off x="-52646"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3"/>
          <p:cNvSpPr/>
          <p:nvPr/>
        </p:nvSpPr>
        <p:spPr>
          <a:xfrm rot="10800000">
            <a:off x="7885304"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3"/>
          <p:cNvSpPr/>
          <p:nvPr/>
        </p:nvSpPr>
        <p:spPr>
          <a:xfrm rot="10800000" flipH="1">
            <a:off x="6645675" y="-5361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3"/>
          <p:cNvSpPr/>
          <p:nvPr/>
        </p:nvSpPr>
        <p:spPr>
          <a:xfrm rot="10800000">
            <a:off x="-1510550" y="-7610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3"/>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76" name="Google Shape;176;p23"/>
          <p:cNvSpPr txBox="1">
            <a:spLocks noGrp="1"/>
          </p:cNvSpPr>
          <p:nvPr>
            <p:ph type="subTitle" idx="1"/>
          </p:nvPr>
        </p:nvSpPr>
        <p:spPr>
          <a:xfrm>
            <a:off x="4175676" y="2973892"/>
            <a:ext cx="14631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000"/>
              <a:buFont typeface="Philosopher"/>
              <a:buNone/>
              <a:defRPr sz="2000" b="1">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177" name="Google Shape;177;p23"/>
          <p:cNvSpPr txBox="1">
            <a:spLocks noGrp="1"/>
          </p:cNvSpPr>
          <p:nvPr>
            <p:ph type="subTitle" idx="2"/>
          </p:nvPr>
        </p:nvSpPr>
        <p:spPr>
          <a:xfrm>
            <a:off x="4009926" y="3401926"/>
            <a:ext cx="1794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78" name="Google Shape;178;p23"/>
          <p:cNvSpPr txBox="1">
            <a:spLocks noGrp="1"/>
          </p:cNvSpPr>
          <p:nvPr>
            <p:ph type="subTitle" idx="3"/>
          </p:nvPr>
        </p:nvSpPr>
        <p:spPr>
          <a:xfrm>
            <a:off x="6242601" y="2973892"/>
            <a:ext cx="14631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000"/>
              <a:buFont typeface="Philosopher"/>
              <a:buNone/>
              <a:defRPr sz="2000" b="1">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179" name="Google Shape;179;p23"/>
          <p:cNvSpPr txBox="1">
            <a:spLocks noGrp="1"/>
          </p:cNvSpPr>
          <p:nvPr>
            <p:ph type="subTitle" idx="4"/>
          </p:nvPr>
        </p:nvSpPr>
        <p:spPr>
          <a:xfrm>
            <a:off x="6076851" y="3401926"/>
            <a:ext cx="1794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80" name="Google Shape;180;p23"/>
          <p:cNvSpPr txBox="1">
            <a:spLocks noGrp="1"/>
          </p:cNvSpPr>
          <p:nvPr>
            <p:ph type="subTitle" idx="5"/>
          </p:nvPr>
        </p:nvSpPr>
        <p:spPr>
          <a:xfrm>
            <a:off x="4068963" y="1345274"/>
            <a:ext cx="3858900" cy="61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wo columns 3">
  <p:cSld name="CUSTOM_14">
    <p:spTree>
      <p:nvGrpSpPr>
        <p:cNvPr id="1" name="Shape 181"/>
        <p:cNvGrpSpPr/>
        <p:nvPr/>
      </p:nvGrpSpPr>
      <p:grpSpPr>
        <a:xfrm>
          <a:off x="0" y="0"/>
          <a:ext cx="0" cy="0"/>
          <a:chOff x="0" y="0"/>
          <a:chExt cx="0" cy="0"/>
        </a:xfrm>
      </p:grpSpPr>
      <p:pic>
        <p:nvPicPr>
          <p:cNvPr id="182" name="Google Shape;182;p24"/>
          <p:cNvPicPr preferRelativeResize="0"/>
          <p:nvPr/>
        </p:nvPicPr>
        <p:blipFill>
          <a:blip r:embed="rId2">
            <a:alphaModFix/>
          </a:blip>
          <a:stretch>
            <a:fillRect/>
          </a:stretch>
        </p:blipFill>
        <p:spPr>
          <a:xfrm>
            <a:off x="0" y="0"/>
            <a:ext cx="9144000" cy="5143500"/>
          </a:xfrm>
          <a:prstGeom prst="rect">
            <a:avLst/>
          </a:prstGeom>
          <a:noFill/>
          <a:ln>
            <a:noFill/>
          </a:ln>
        </p:spPr>
      </p:pic>
      <p:sp>
        <p:nvSpPr>
          <p:cNvPr id="183" name="Google Shape;183;p24"/>
          <p:cNvSpPr txBox="1">
            <a:spLocks noGrp="1"/>
          </p:cNvSpPr>
          <p:nvPr>
            <p:ph type="body" idx="1"/>
          </p:nvPr>
        </p:nvSpPr>
        <p:spPr>
          <a:xfrm>
            <a:off x="870050" y="1661200"/>
            <a:ext cx="3523500" cy="29046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sz="1600"/>
            </a:lvl2pPr>
            <a:lvl3pPr marL="1371600" lvl="2" indent="-330200" rtl="0">
              <a:lnSpc>
                <a:spcPct val="100000"/>
              </a:lnSpc>
              <a:spcBef>
                <a:spcPts val="0"/>
              </a:spcBef>
              <a:spcAft>
                <a:spcPts val="0"/>
              </a:spcAft>
              <a:buSzPts val="1600"/>
              <a:buFont typeface="Nunito Light"/>
              <a:buChar char="■"/>
              <a:defRPr sz="1600"/>
            </a:lvl3pPr>
            <a:lvl4pPr marL="1828800" lvl="3" indent="-330200" rtl="0">
              <a:lnSpc>
                <a:spcPct val="100000"/>
              </a:lnSpc>
              <a:spcBef>
                <a:spcPts val="0"/>
              </a:spcBef>
              <a:spcAft>
                <a:spcPts val="0"/>
              </a:spcAft>
              <a:buSzPts val="1600"/>
              <a:buFont typeface="Nunito Light"/>
              <a:buChar char="●"/>
              <a:defRPr sz="1600"/>
            </a:lvl4pPr>
            <a:lvl5pPr marL="2286000" lvl="4" indent="-330200" rtl="0">
              <a:lnSpc>
                <a:spcPct val="100000"/>
              </a:lnSpc>
              <a:spcBef>
                <a:spcPts val="0"/>
              </a:spcBef>
              <a:spcAft>
                <a:spcPts val="0"/>
              </a:spcAft>
              <a:buSzPts val="1600"/>
              <a:buFont typeface="Nunito Light"/>
              <a:buChar char="○"/>
              <a:defRPr sz="1600"/>
            </a:lvl5pPr>
            <a:lvl6pPr marL="2743200" lvl="5" indent="-330200" rtl="0">
              <a:lnSpc>
                <a:spcPct val="100000"/>
              </a:lnSpc>
              <a:spcBef>
                <a:spcPts val="0"/>
              </a:spcBef>
              <a:spcAft>
                <a:spcPts val="0"/>
              </a:spcAft>
              <a:buSzPts val="1600"/>
              <a:buFont typeface="Nunito Light"/>
              <a:buChar char="■"/>
              <a:defRPr sz="1600"/>
            </a:lvl6pPr>
            <a:lvl7pPr marL="3200400" lvl="6" indent="-330200" rtl="0">
              <a:lnSpc>
                <a:spcPct val="100000"/>
              </a:lnSpc>
              <a:spcBef>
                <a:spcPts val="0"/>
              </a:spcBef>
              <a:spcAft>
                <a:spcPts val="0"/>
              </a:spcAft>
              <a:buSzPts val="1600"/>
              <a:buFont typeface="Nunito Light"/>
              <a:buChar char="●"/>
              <a:defRPr sz="1600"/>
            </a:lvl7pPr>
            <a:lvl8pPr marL="3657600" lvl="7" indent="-330200" rtl="0">
              <a:lnSpc>
                <a:spcPct val="100000"/>
              </a:lnSpc>
              <a:spcBef>
                <a:spcPts val="0"/>
              </a:spcBef>
              <a:spcAft>
                <a:spcPts val="0"/>
              </a:spcAft>
              <a:buSzPts val="1600"/>
              <a:buFont typeface="Nunito Light"/>
              <a:buChar char="○"/>
              <a:defRPr sz="1600"/>
            </a:lvl8pPr>
            <a:lvl9pPr marL="4114800" lvl="8" indent="-330200" rtl="0">
              <a:lnSpc>
                <a:spcPct val="100000"/>
              </a:lnSpc>
              <a:spcBef>
                <a:spcPts val="0"/>
              </a:spcBef>
              <a:spcAft>
                <a:spcPts val="0"/>
              </a:spcAft>
              <a:buSzPts val="1600"/>
              <a:buFont typeface="Nunito Light"/>
              <a:buChar char="■"/>
              <a:defRPr sz="1600"/>
            </a:lvl9pPr>
          </a:lstStyle>
          <a:p>
            <a:endParaRPr/>
          </a:p>
        </p:txBody>
      </p:sp>
      <p:sp>
        <p:nvSpPr>
          <p:cNvPr id="184" name="Google Shape;184;p24"/>
          <p:cNvSpPr txBox="1">
            <a:spLocks noGrp="1"/>
          </p:cNvSpPr>
          <p:nvPr>
            <p:ph type="body" idx="2"/>
          </p:nvPr>
        </p:nvSpPr>
        <p:spPr>
          <a:xfrm>
            <a:off x="4750451" y="1661200"/>
            <a:ext cx="3523500" cy="29046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30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sz="1600"/>
            </a:lvl2pPr>
            <a:lvl3pPr marL="1371600" lvl="2" indent="-330200" rtl="0">
              <a:lnSpc>
                <a:spcPct val="100000"/>
              </a:lnSpc>
              <a:spcBef>
                <a:spcPts val="0"/>
              </a:spcBef>
              <a:spcAft>
                <a:spcPts val="0"/>
              </a:spcAft>
              <a:buSzPts val="1600"/>
              <a:buFont typeface="Nunito Light"/>
              <a:buChar char="■"/>
              <a:defRPr sz="1600"/>
            </a:lvl3pPr>
            <a:lvl4pPr marL="1828800" lvl="3" indent="-330200" rtl="0">
              <a:lnSpc>
                <a:spcPct val="100000"/>
              </a:lnSpc>
              <a:spcBef>
                <a:spcPts val="0"/>
              </a:spcBef>
              <a:spcAft>
                <a:spcPts val="0"/>
              </a:spcAft>
              <a:buSzPts val="1600"/>
              <a:buFont typeface="Nunito Light"/>
              <a:buChar char="●"/>
              <a:defRPr sz="1600"/>
            </a:lvl4pPr>
            <a:lvl5pPr marL="2286000" lvl="4" indent="-330200" rtl="0">
              <a:lnSpc>
                <a:spcPct val="100000"/>
              </a:lnSpc>
              <a:spcBef>
                <a:spcPts val="0"/>
              </a:spcBef>
              <a:spcAft>
                <a:spcPts val="0"/>
              </a:spcAft>
              <a:buSzPts val="1600"/>
              <a:buFont typeface="Nunito Light"/>
              <a:buChar char="○"/>
              <a:defRPr sz="1600"/>
            </a:lvl5pPr>
            <a:lvl6pPr marL="2743200" lvl="5" indent="-330200" rtl="0">
              <a:lnSpc>
                <a:spcPct val="100000"/>
              </a:lnSpc>
              <a:spcBef>
                <a:spcPts val="0"/>
              </a:spcBef>
              <a:spcAft>
                <a:spcPts val="0"/>
              </a:spcAft>
              <a:buSzPts val="1600"/>
              <a:buFont typeface="Nunito Light"/>
              <a:buChar char="■"/>
              <a:defRPr sz="1600"/>
            </a:lvl6pPr>
            <a:lvl7pPr marL="3200400" lvl="6" indent="-330200" rtl="0">
              <a:lnSpc>
                <a:spcPct val="100000"/>
              </a:lnSpc>
              <a:spcBef>
                <a:spcPts val="0"/>
              </a:spcBef>
              <a:spcAft>
                <a:spcPts val="0"/>
              </a:spcAft>
              <a:buSzPts val="1600"/>
              <a:buFont typeface="Nunito Light"/>
              <a:buChar char="●"/>
              <a:defRPr sz="1600"/>
            </a:lvl7pPr>
            <a:lvl8pPr marL="3657600" lvl="7" indent="-330200" rtl="0">
              <a:lnSpc>
                <a:spcPct val="100000"/>
              </a:lnSpc>
              <a:spcBef>
                <a:spcPts val="0"/>
              </a:spcBef>
              <a:spcAft>
                <a:spcPts val="0"/>
              </a:spcAft>
              <a:buSzPts val="1600"/>
              <a:buFont typeface="Nunito Light"/>
              <a:buChar char="○"/>
              <a:defRPr sz="1600"/>
            </a:lvl8pPr>
            <a:lvl9pPr marL="4114800" lvl="8" indent="-330200" rtl="0">
              <a:lnSpc>
                <a:spcPct val="100000"/>
              </a:lnSpc>
              <a:spcBef>
                <a:spcPts val="0"/>
              </a:spcBef>
              <a:spcAft>
                <a:spcPts val="0"/>
              </a:spcAft>
              <a:buSzPts val="1600"/>
              <a:buFont typeface="Nunito Light"/>
              <a:buChar char="■"/>
              <a:defRPr sz="1600"/>
            </a:lvl9pPr>
          </a:lstStyle>
          <a:p>
            <a:endParaRPr/>
          </a:p>
        </p:txBody>
      </p:sp>
      <p:sp>
        <p:nvSpPr>
          <p:cNvPr id="185" name="Google Shape;185;p24"/>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86" name="Google Shape;186;p24"/>
          <p:cNvSpPr txBox="1">
            <a:spLocks noGrp="1"/>
          </p:cNvSpPr>
          <p:nvPr>
            <p:ph type="subTitle" idx="3"/>
          </p:nvPr>
        </p:nvSpPr>
        <p:spPr>
          <a:xfrm>
            <a:off x="788700" y="1170432"/>
            <a:ext cx="7566600" cy="365700"/>
          </a:xfrm>
          <a:prstGeom prst="rect">
            <a:avLst/>
          </a:prstGeom>
        </p:spPr>
        <p:txBody>
          <a:bodyPr spcFirstLastPara="1" wrap="square" lIns="91425" tIns="91425" rIns="91425" bIns="91425" anchor="ctr" anchorCtr="0">
            <a:noAutofit/>
          </a:bodyPr>
          <a:lstStyle>
            <a:lvl1pPr lvl="0" algn="ctr">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187" name="Google Shape;187;p24"/>
          <p:cNvSpPr/>
          <p:nvPr/>
        </p:nvSpPr>
        <p:spPr>
          <a:xfrm rot="2092819">
            <a:off x="2563824"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8" name="Google Shape;188;p24"/>
          <p:cNvGrpSpPr/>
          <p:nvPr/>
        </p:nvGrpSpPr>
        <p:grpSpPr>
          <a:xfrm>
            <a:off x="-415575" y="-1679550"/>
            <a:ext cx="4444225" cy="2959750"/>
            <a:chOff x="929625" y="1082900"/>
            <a:chExt cx="4444225" cy="2959750"/>
          </a:xfrm>
        </p:grpSpPr>
        <p:sp>
          <p:nvSpPr>
            <p:cNvPr id="189" name="Google Shape;189;p2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91"/>
        <p:cNvGrpSpPr/>
        <p:nvPr/>
      </p:nvGrpSpPr>
      <p:grpSpPr>
        <a:xfrm>
          <a:off x="0" y="0"/>
          <a:ext cx="0" cy="0"/>
          <a:chOff x="0" y="0"/>
          <a:chExt cx="0" cy="0"/>
        </a:xfrm>
      </p:grpSpPr>
      <p:pic>
        <p:nvPicPr>
          <p:cNvPr id="192" name="Google Shape;192;p25"/>
          <p:cNvPicPr preferRelativeResize="0"/>
          <p:nvPr/>
        </p:nvPicPr>
        <p:blipFill>
          <a:blip r:embed="rId2">
            <a:alphaModFix/>
          </a:blip>
          <a:stretch>
            <a:fillRect/>
          </a:stretch>
        </p:blipFill>
        <p:spPr>
          <a:xfrm>
            <a:off x="0" y="0"/>
            <a:ext cx="9144000" cy="5143500"/>
          </a:xfrm>
          <a:prstGeom prst="rect">
            <a:avLst/>
          </a:prstGeom>
          <a:noFill/>
          <a:ln>
            <a:noFill/>
          </a:ln>
        </p:spPr>
      </p:pic>
      <p:sp>
        <p:nvSpPr>
          <p:cNvPr id="193" name="Google Shape;193;p25"/>
          <p:cNvSpPr txBox="1">
            <a:spLocks noGrp="1"/>
          </p:cNvSpPr>
          <p:nvPr>
            <p:ph type="title"/>
          </p:nvPr>
        </p:nvSpPr>
        <p:spPr>
          <a:xfrm>
            <a:off x="716822" y="2537436"/>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4" name="Google Shape;194;p25"/>
          <p:cNvSpPr txBox="1">
            <a:spLocks noGrp="1"/>
          </p:cNvSpPr>
          <p:nvPr>
            <p:ph type="subTitle" idx="1"/>
          </p:nvPr>
        </p:nvSpPr>
        <p:spPr>
          <a:xfrm>
            <a:off x="716822" y="2872716"/>
            <a:ext cx="2175300" cy="914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5" name="Google Shape;195;p25"/>
          <p:cNvSpPr txBox="1">
            <a:spLocks noGrp="1"/>
          </p:cNvSpPr>
          <p:nvPr>
            <p:ph type="title" idx="2"/>
          </p:nvPr>
        </p:nvSpPr>
        <p:spPr>
          <a:xfrm>
            <a:off x="3484276" y="2537436"/>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6" name="Google Shape;196;p25"/>
          <p:cNvSpPr txBox="1">
            <a:spLocks noGrp="1"/>
          </p:cNvSpPr>
          <p:nvPr>
            <p:ph type="subTitle" idx="3"/>
          </p:nvPr>
        </p:nvSpPr>
        <p:spPr>
          <a:xfrm>
            <a:off x="3484276" y="2872716"/>
            <a:ext cx="2175300" cy="914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7" name="Google Shape;197;p25"/>
          <p:cNvSpPr txBox="1">
            <a:spLocks noGrp="1"/>
          </p:cNvSpPr>
          <p:nvPr>
            <p:ph type="title" idx="4"/>
          </p:nvPr>
        </p:nvSpPr>
        <p:spPr>
          <a:xfrm>
            <a:off x="6251878" y="2537436"/>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8" name="Google Shape;198;p25"/>
          <p:cNvSpPr txBox="1">
            <a:spLocks noGrp="1"/>
          </p:cNvSpPr>
          <p:nvPr>
            <p:ph type="subTitle" idx="5"/>
          </p:nvPr>
        </p:nvSpPr>
        <p:spPr>
          <a:xfrm>
            <a:off x="6251878" y="2872716"/>
            <a:ext cx="2175300" cy="914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9" name="Google Shape;199;p25"/>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00" name="Google Shape;200;p25"/>
          <p:cNvSpPr/>
          <p:nvPr/>
        </p:nvSpPr>
        <p:spPr>
          <a:xfrm rot="-2092819" flipH="1">
            <a:off x="4756328" y="3706798"/>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5"/>
          <p:cNvSpPr/>
          <p:nvPr/>
        </p:nvSpPr>
        <p:spPr>
          <a:xfrm rot="3031700">
            <a:off x="-42135" y="-195212"/>
            <a:ext cx="1184385" cy="18077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215"/>
        <p:cNvGrpSpPr/>
        <p:nvPr/>
      </p:nvGrpSpPr>
      <p:grpSpPr>
        <a:xfrm>
          <a:off x="0" y="0"/>
          <a:ext cx="0" cy="0"/>
          <a:chOff x="0" y="0"/>
          <a:chExt cx="0" cy="0"/>
        </a:xfrm>
      </p:grpSpPr>
      <p:pic>
        <p:nvPicPr>
          <p:cNvPr id="216" name="Google Shape;216;p27"/>
          <p:cNvPicPr preferRelativeResize="0"/>
          <p:nvPr/>
        </p:nvPicPr>
        <p:blipFill>
          <a:blip r:embed="rId2">
            <a:alphaModFix/>
          </a:blip>
          <a:stretch>
            <a:fillRect/>
          </a:stretch>
        </p:blipFill>
        <p:spPr>
          <a:xfrm>
            <a:off x="0" y="0"/>
            <a:ext cx="9144000" cy="5143500"/>
          </a:xfrm>
          <a:prstGeom prst="rect">
            <a:avLst/>
          </a:prstGeom>
          <a:noFill/>
          <a:ln>
            <a:noFill/>
          </a:ln>
        </p:spPr>
      </p:pic>
      <p:sp>
        <p:nvSpPr>
          <p:cNvPr id="217" name="Google Shape;217;p27"/>
          <p:cNvSpPr txBox="1">
            <a:spLocks noGrp="1"/>
          </p:cNvSpPr>
          <p:nvPr>
            <p:ph type="title"/>
          </p:nvPr>
        </p:nvSpPr>
        <p:spPr>
          <a:xfrm>
            <a:off x="2461725" y="1460800"/>
            <a:ext cx="19782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18" name="Google Shape;218;p27"/>
          <p:cNvSpPr txBox="1">
            <a:spLocks noGrp="1"/>
          </p:cNvSpPr>
          <p:nvPr>
            <p:ph type="subTitle" idx="1"/>
          </p:nvPr>
        </p:nvSpPr>
        <p:spPr>
          <a:xfrm>
            <a:off x="2461725" y="1924353"/>
            <a:ext cx="1978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9" name="Google Shape;219;p27"/>
          <p:cNvSpPr txBox="1">
            <a:spLocks noGrp="1"/>
          </p:cNvSpPr>
          <p:nvPr>
            <p:ph type="title" idx="2"/>
          </p:nvPr>
        </p:nvSpPr>
        <p:spPr>
          <a:xfrm>
            <a:off x="4701632" y="1460800"/>
            <a:ext cx="1978200" cy="365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0" name="Google Shape;220;p27"/>
          <p:cNvSpPr txBox="1">
            <a:spLocks noGrp="1"/>
          </p:cNvSpPr>
          <p:nvPr>
            <p:ph type="subTitle" idx="3"/>
          </p:nvPr>
        </p:nvSpPr>
        <p:spPr>
          <a:xfrm>
            <a:off x="4701632" y="1924353"/>
            <a:ext cx="1978200" cy="548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1" name="Google Shape;221;p27"/>
          <p:cNvSpPr txBox="1">
            <a:spLocks noGrp="1"/>
          </p:cNvSpPr>
          <p:nvPr>
            <p:ph type="title" idx="4"/>
          </p:nvPr>
        </p:nvSpPr>
        <p:spPr>
          <a:xfrm>
            <a:off x="2462950" y="3061000"/>
            <a:ext cx="19782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2" name="Google Shape;222;p27"/>
          <p:cNvSpPr txBox="1">
            <a:spLocks noGrp="1"/>
          </p:cNvSpPr>
          <p:nvPr>
            <p:ph type="subTitle" idx="5"/>
          </p:nvPr>
        </p:nvSpPr>
        <p:spPr>
          <a:xfrm>
            <a:off x="2462950" y="3524553"/>
            <a:ext cx="1978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3" name="Google Shape;223;p27"/>
          <p:cNvSpPr txBox="1">
            <a:spLocks noGrp="1"/>
          </p:cNvSpPr>
          <p:nvPr>
            <p:ph type="title" idx="6"/>
          </p:nvPr>
        </p:nvSpPr>
        <p:spPr>
          <a:xfrm>
            <a:off x="4702857" y="3061000"/>
            <a:ext cx="1978200" cy="365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4" name="Google Shape;224;p27"/>
          <p:cNvSpPr txBox="1">
            <a:spLocks noGrp="1"/>
          </p:cNvSpPr>
          <p:nvPr>
            <p:ph type="subTitle" idx="7"/>
          </p:nvPr>
        </p:nvSpPr>
        <p:spPr>
          <a:xfrm>
            <a:off x="4702857" y="3524553"/>
            <a:ext cx="1978200" cy="548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5" name="Google Shape;225;p27"/>
          <p:cNvSpPr txBox="1">
            <a:spLocks noGrp="1"/>
          </p:cNvSpPr>
          <p:nvPr>
            <p:ph type="title" idx="8"/>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26" name="Google Shape;226;p27"/>
          <p:cNvSpPr/>
          <p:nvPr/>
        </p:nvSpPr>
        <p:spPr>
          <a:xfrm rot="8707181" flipH="1">
            <a:off x="2563824" y="-1397199"/>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7"/>
          <p:cNvSpPr/>
          <p:nvPr/>
        </p:nvSpPr>
        <p:spPr>
          <a:xfrm rot="9089344">
            <a:off x="311897" y="41704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7"/>
          <p:cNvSpPr/>
          <p:nvPr/>
        </p:nvSpPr>
        <p:spPr>
          <a:xfrm rot="-9089344" flipH="1">
            <a:off x="7595872" y="41704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hanks">
  <p:cSld name="CUSTOM_3">
    <p:spTree>
      <p:nvGrpSpPr>
        <p:cNvPr id="1" name="Shape 291"/>
        <p:cNvGrpSpPr/>
        <p:nvPr/>
      </p:nvGrpSpPr>
      <p:grpSpPr>
        <a:xfrm>
          <a:off x="0" y="0"/>
          <a:ext cx="0" cy="0"/>
          <a:chOff x="0" y="0"/>
          <a:chExt cx="0" cy="0"/>
        </a:xfrm>
      </p:grpSpPr>
      <p:pic>
        <p:nvPicPr>
          <p:cNvPr id="292" name="Google Shape;292;p32"/>
          <p:cNvPicPr preferRelativeResize="0"/>
          <p:nvPr/>
        </p:nvPicPr>
        <p:blipFill>
          <a:blip r:embed="rId2">
            <a:alphaModFix/>
          </a:blip>
          <a:stretch>
            <a:fillRect/>
          </a:stretch>
        </p:blipFill>
        <p:spPr>
          <a:xfrm>
            <a:off x="0" y="0"/>
            <a:ext cx="9144000" cy="5143500"/>
          </a:xfrm>
          <a:prstGeom prst="rect">
            <a:avLst/>
          </a:prstGeom>
          <a:noFill/>
          <a:ln>
            <a:noFill/>
          </a:ln>
        </p:spPr>
      </p:pic>
      <p:sp>
        <p:nvSpPr>
          <p:cNvPr id="293" name="Google Shape;293;p32"/>
          <p:cNvSpPr txBox="1">
            <a:spLocks noGrp="1"/>
          </p:cNvSpPr>
          <p:nvPr>
            <p:ph type="title"/>
          </p:nvPr>
        </p:nvSpPr>
        <p:spPr>
          <a:xfrm>
            <a:off x="720000" y="696375"/>
            <a:ext cx="3434700" cy="9669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sz="72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94" name="Google Shape;294;p32"/>
          <p:cNvSpPr txBox="1">
            <a:spLocks noGrp="1"/>
          </p:cNvSpPr>
          <p:nvPr>
            <p:ph type="subTitle" idx="1"/>
          </p:nvPr>
        </p:nvSpPr>
        <p:spPr>
          <a:xfrm>
            <a:off x="720000" y="1758282"/>
            <a:ext cx="3434700" cy="1097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grpSp>
        <p:nvGrpSpPr>
          <p:cNvPr id="295" name="Google Shape;295;p32"/>
          <p:cNvGrpSpPr/>
          <p:nvPr/>
        </p:nvGrpSpPr>
        <p:grpSpPr>
          <a:xfrm flipH="1">
            <a:off x="6138375" y="-915475"/>
            <a:ext cx="4444225" cy="2959750"/>
            <a:chOff x="929625" y="1082900"/>
            <a:chExt cx="4444225" cy="2959750"/>
          </a:xfrm>
        </p:grpSpPr>
        <p:sp>
          <p:nvSpPr>
            <p:cNvPr id="296" name="Google Shape;296;p32"/>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2"/>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8" name="Google Shape;298;p32"/>
          <p:cNvSpPr txBox="1"/>
          <p:nvPr/>
        </p:nvSpPr>
        <p:spPr>
          <a:xfrm>
            <a:off x="720000" y="3552600"/>
            <a:ext cx="3684300" cy="6156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300"/>
              </a:spcBef>
              <a:spcAft>
                <a:spcPts val="0"/>
              </a:spcAft>
              <a:buNone/>
            </a:pPr>
            <a:r>
              <a:rPr lang="en" sz="1200">
                <a:solidFill>
                  <a:schemeClr val="dk2"/>
                </a:solidFill>
                <a:latin typeface="Didact Gothic"/>
                <a:ea typeface="Didact Gothic"/>
                <a:cs typeface="Didact Gothic"/>
                <a:sym typeface="Didact Gothic"/>
              </a:rPr>
              <a:t>CREDITS: This presentation template was created by </a:t>
            </a:r>
            <a:r>
              <a:rPr lang="en" sz="1200" b="1">
                <a:solidFill>
                  <a:schemeClr val="dk2"/>
                </a:solidFill>
                <a:uFill>
                  <a:noFill/>
                </a:uFill>
                <a:latin typeface="Didact Gothic"/>
                <a:ea typeface="Didact Gothic"/>
                <a:cs typeface="Didact Gothic"/>
                <a:sym typeface="Didact Gothic"/>
                <a:hlinkClick r:id="rId3">
                  <a:extLst>
                    <a:ext uri="{A12FA001-AC4F-418D-AE19-62706E023703}">
                      <ahyp:hlinkClr xmlns:ahyp="http://schemas.microsoft.com/office/drawing/2018/hyperlinkcolor" val="tx"/>
                    </a:ext>
                  </a:extLst>
                </a:hlinkClick>
              </a:rPr>
              <a:t>Slidesgo</a:t>
            </a:r>
            <a:r>
              <a:rPr lang="en" sz="1200">
                <a:solidFill>
                  <a:schemeClr val="dk2"/>
                </a:solidFill>
                <a:latin typeface="Didact Gothic"/>
                <a:ea typeface="Didact Gothic"/>
                <a:cs typeface="Didact Gothic"/>
                <a:sym typeface="Didact Gothic"/>
              </a:rPr>
              <a:t>, including icons by </a:t>
            </a:r>
            <a:r>
              <a:rPr lang="en" sz="1200" b="1">
                <a:solidFill>
                  <a:schemeClr val="dk2"/>
                </a:solidFill>
                <a:uFill>
                  <a:noFill/>
                </a:uFill>
                <a:latin typeface="Didact Gothic"/>
                <a:ea typeface="Didact Gothic"/>
                <a:cs typeface="Didact Gothic"/>
                <a:sym typeface="Didact Gothic"/>
                <a:hlinkClick r:id="rId4">
                  <a:extLst>
                    <a:ext uri="{A12FA001-AC4F-418D-AE19-62706E023703}">
                      <ahyp:hlinkClr xmlns:ahyp="http://schemas.microsoft.com/office/drawing/2018/hyperlinkcolor" val="tx"/>
                    </a:ext>
                  </a:extLst>
                </a:hlinkClick>
              </a:rPr>
              <a:t>Flaticon</a:t>
            </a:r>
            <a:r>
              <a:rPr lang="en" sz="1200">
                <a:solidFill>
                  <a:schemeClr val="dk2"/>
                </a:solidFill>
                <a:latin typeface="Didact Gothic"/>
                <a:ea typeface="Didact Gothic"/>
                <a:cs typeface="Didact Gothic"/>
                <a:sym typeface="Didact Gothic"/>
              </a:rPr>
              <a:t>, infographics &amp; images by </a:t>
            </a:r>
            <a:r>
              <a:rPr lang="en" sz="1200" b="1">
                <a:solidFill>
                  <a:schemeClr val="dk2"/>
                </a:solidFill>
                <a:uFill>
                  <a:noFill/>
                </a:uFill>
                <a:latin typeface="Didact Gothic"/>
                <a:ea typeface="Didact Gothic"/>
                <a:cs typeface="Didact Gothic"/>
                <a:sym typeface="Didact Gothic"/>
                <a:hlinkClick r:id="rId5">
                  <a:extLst>
                    <a:ext uri="{A12FA001-AC4F-418D-AE19-62706E023703}">
                      <ahyp:hlinkClr xmlns:ahyp="http://schemas.microsoft.com/office/drawing/2018/hyperlinkcolor" val="tx"/>
                    </a:ext>
                  </a:extLst>
                </a:hlinkClick>
              </a:rPr>
              <a:t>Freepik</a:t>
            </a:r>
            <a:endParaRPr sz="1200" b="1">
              <a:solidFill>
                <a:schemeClr val="dk2"/>
              </a:solidFill>
              <a:latin typeface="Didact Gothic"/>
              <a:ea typeface="Didact Gothic"/>
              <a:cs typeface="Didact Gothic"/>
              <a:sym typeface="Didact Gothic"/>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99"/>
        <p:cNvGrpSpPr/>
        <p:nvPr/>
      </p:nvGrpSpPr>
      <p:grpSpPr>
        <a:xfrm>
          <a:off x="0" y="0"/>
          <a:ext cx="0" cy="0"/>
          <a:chOff x="0" y="0"/>
          <a:chExt cx="0" cy="0"/>
        </a:xfrm>
      </p:grpSpPr>
      <p:pic>
        <p:nvPicPr>
          <p:cNvPr id="300" name="Google Shape;300;p33"/>
          <p:cNvPicPr preferRelativeResize="0"/>
          <p:nvPr/>
        </p:nvPicPr>
        <p:blipFill>
          <a:blip r:embed="rId2">
            <a:alphaModFix/>
          </a:blip>
          <a:stretch>
            <a:fillRect/>
          </a:stretch>
        </p:blipFill>
        <p:spPr>
          <a:xfrm>
            <a:off x="0" y="0"/>
            <a:ext cx="9144000" cy="5143500"/>
          </a:xfrm>
          <a:prstGeom prst="rect">
            <a:avLst/>
          </a:prstGeom>
          <a:noFill/>
          <a:ln>
            <a:noFill/>
          </a:ln>
        </p:spPr>
      </p:pic>
      <p:sp>
        <p:nvSpPr>
          <p:cNvPr id="301" name="Google Shape;301;p33"/>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2" name="Google Shape;302;p33"/>
          <p:cNvGrpSpPr/>
          <p:nvPr/>
        </p:nvGrpSpPr>
        <p:grpSpPr>
          <a:xfrm>
            <a:off x="5729075" y="2564125"/>
            <a:ext cx="4444225" cy="2959750"/>
            <a:chOff x="929625" y="1082900"/>
            <a:chExt cx="4444225" cy="2959750"/>
          </a:xfrm>
        </p:grpSpPr>
        <p:sp>
          <p:nvSpPr>
            <p:cNvPr id="303" name="Google Shape;303;p33"/>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33"/>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305"/>
        <p:cNvGrpSpPr/>
        <p:nvPr/>
      </p:nvGrpSpPr>
      <p:grpSpPr>
        <a:xfrm>
          <a:off x="0" y="0"/>
          <a:ext cx="0" cy="0"/>
          <a:chOff x="0" y="0"/>
          <a:chExt cx="0" cy="0"/>
        </a:xfrm>
      </p:grpSpPr>
      <p:pic>
        <p:nvPicPr>
          <p:cNvPr id="306" name="Google Shape;306;p34"/>
          <p:cNvPicPr preferRelativeResize="0"/>
          <p:nvPr/>
        </p:nvPicPr>
        <p:blipFill>
          <a:blip r:embed="rId2">
            <a:alphaModFix/>
          </a:blip>
          <a:stretch>
            <a:fillRect/>
          </a:stretch>
        </p:blipFill>
        <p:spPr>
          <a:xfrm>
            <a:off x="0" y="0"/>
            <a:ext cx="9144000" cy="5143500"/>
          </a:xfrm>
          <a:prstGeom prst="rect">
            <a:avLst/>
          </a:prstGeom>
          <a:noFill/>
          <a:ln>
            <a:noFill/>
          </a:ln>
        </p:spPr>
      </p:pic>
      <p:grpSp>
        <p:nvGrpSpPr>
          <p:cNvPr id="307" name="Google Shape;307;p34"/>
          <p:cNvGrpSpPr/>
          <p:nvPr/>
        </p:nvGrpSpPr>
        <p:grpSpPr>
          <a:xfrm>
            <a:off x="-1175200" y="-1201975"/>
            <a:ext cx="4444225" cy="2959750"/>
            <a:chOff x="929625" y="1082900"/>
            <a:chExt cx="4444225" cy="2959750"/>
          </a:xfrm>
        </p:grpSpPr>
        <p:sp>
          <p:nvSpPr>
            <p:cNvPr id="308" name="Google Shape;308;p3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0" name="Google Shape;310;p34"/>
          <p:cNvSpPr/>
          <p:nvPr/>
        </p:nvSpPr>
        <p:spPr>
          <a:xfrm rot="9951083" flipH="1">
            <a:off x="7680351" y="3338567"/>
            <a:ext cx="1184450" cy="180785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4"/>
          <p:cNvSpPr/>
          <p:nvPr/>
        </p:nvSpPr>
        <p:spPr>
          <a:xfrm rot="8916882" flipH="1">
            <a:off x="5210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7750" y="539496"/>
            <a:ext cx="7708500" cy="457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lt1"/>
              </a:buClr>
              <a:buSzPts val="2800"/>
              <a:buFont typeface="Philosopher"/>
              <a:buNone/>
              <a:defRPr sz="2800">
                <a:solidFill>
                  <a:schemeClr val="lt1"/>
                </a:solidFill>
                <a:latin typeface="Philosopher"/>
                <a:ea typeface="Philosopher"/>
                <a:cs typeface="Philosopher"/>
                <a:sym typeface="Philosopher"/>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692700" y="1351875"/>
            <a:ext cx="7711800" cy="32475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1pPr>
            <a:lvl2pPr marL="914400" lvl="1"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2pPr>
            <a:lvl3pPr marL="1371600" lvl="2"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3pPr>
            <a:lvl4pPr marL="1828800" lvl="3"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4pPr>
            <a:lvl5pPr marL="2286000" lvl="4"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5pPr>
            <a:lvl6pPr marL="2743200" lvl="5"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6pPr>
            <a:lvl7pPr marL="3200400" lvl="6"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7pPr>
            <a:lvl8pPr marL="3657600" lvl="7"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8pPr>
            <a:lvl9pPr marL="4114800" lvl="8"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3" r:id="rId3"/>
    <p:sldLayoutId id="2147483655" r:id="rId4"/>
    <p:sldLayoutId id="2147483658" r:id="rId5"/>
    <p:sldLayoutId id="2147483662" r:id="rId6"/>
    <p:sldLayoutId id="2147483664" r:id="rId7"/>
    <p:sldLayoutId id="2147483666" r:id="rId8"/>
    <p:sldLayoutId id="2147483669" r:id="rId9"/>
    <p:sldLayoutId id="2147483670" r:id="rId10"/>
    <p:sldLayoutId id="2147483671" r:id="rId11"/>
    <p:sldLayoutId id="2147483673" r:id="rId12"/>
    <p:sldLayoutId id="2147483678" r:id="rId13"/>
    <p:sldLayoutId id="2147483679" r:id="rId14"/>
    <p:sldLayoutId id="2147483680" r:id="rId15"/>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10.jp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pic>
        <p:nvPicPr>
          <p:cNvPr id="322" name="Google Shape;322;p38"/>
          <p:cNvPicPr preferRelativeResize="0"/>
          <p:nvPr/>
        </p:nvPicPr>
        <p:blipFill rotWithShape="1">
          <a:blip r:embed="rId3">
            <a:alphaModFix/>
          </a:blip>
          <a:srcRect l="5822" r="5830"/>
          <a:stretch/>
        </p:blipFill>
        <p:spPr>
          <a:xfrm>
            <a:off x="713225" y="766050"/>
            <a:ext cx="3190500" cy="36114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pic>
      <p:sp>
        <p:nvSpPr>
          <p:cNvPr id="323" name="Google Shape;323;p38"/>
          <p:cNvSpPr txBox="1">
            <a:spLocks noGrp="1"/>
          </p:cNvSpPr>
          <p:nvPr>
            <p:ph type="ctrTitle"/>
          </p:nvPr>
        </p:nvSpPr>
        <p:spPr>
          <a:xfrm>
            <a:off x="4727125" y="937302"/>
            <a:ext cx="3679800" cy="21693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sz="5100" dirty="0"/>
              <a:t>Hospitality Industry</a:t>
            </a:r>
            <a:endParaRPr sz="5100" dirty="0"/>
          </a:p>
        </p:txBody>
      </p:sp>
      <p:sp>
        <p:nvSpPr>
          <p:cNvPr id="324" name="Google Shape;324;p38"/>
          <p:cNvSpPr txBox="1">
            <a:spLocks noGrp="1"/>
          </p:cNvSpPr>
          <p:nvPr>
            <p:ph type="subTitle" idx="1"/>
          </p:nvPr>
        </p:nvSpPr>
        <p:spPr>
          <a:xfrm>
            <a:off x="4679425" y="3330937"/>
            <a:ext cx="3727500" cy="1461335"/>
          </a:xfrm>
          <a:prstGeom prst="rect">
            <a:avLst/>
          </a:prstGeom>
        </p:spPr>
        <p:txBody>
          <a:bodyPr spcFirstLastPara="1" wrap="square" lIns="91425" tIns="91425" rIns="91425" bIns="91425" anchor="t" anchorCtr="0">
            <a:noAutofit/>
          </a:bodyPr>
          <a:lstStyle/>
          <a:p>
            <a:pPr algn="ctr">
              <a:lnSpc>
                <a:spcPct val="150000"/>
              </a:lnSpc>
              <a:spcAft>
                <a:spcPts val="800"/>
              </a:spcAft>
            </a:pPr>
            <a:r>
              <a:rPr lang="en-GB" sz="1050" b="1" kern="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Contemporary Themes in the Hotel and Hospitality Sector (BMIH6001)</a:t>
            </a:r>
            <a:endParaRPr lang="pt-PT" sz="1050" kern="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pt-PT" sz="1050" b="1" kern="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Raquel Ágata De Oliveira Vazao</a:t>
            </a:r>
            <a:endParaRPr lang="pt-PT" sz="1050" kern="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pt-PT" sz="1050" b="1" kern="100" dirty="0" err="1">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Student</a:t>
            </a:r>
            <a:r>
              <a:rPr lang="pt-PT" sz="1050" b="1" kern="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 ID: 2027266</a:t>
            </a:r>
            <a:endParaRPr lang="pt-PT" sz="1050" kern="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US" sz="1050" b="1" kern="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Ernest </a:t>
            </a:r>
            <a:r>
              <a:rPr lang="en-US" sz="1050" b="1" kern="100" dirty="0" err="1">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Wavei</a:t>
            </a:r>
            <a:endParaRPr lang="pt-PT" sz="1050" kern="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r" rtl="0">
              <a:spcBef>
                <a:spcPts val="0"/>
              </a:spcBef>
              <a:spcAft>
                <a:spcPts val="0"/>
              </a:spcAft>
              <a:buNone/>
            </a:pPr>
            <a:endParaRPr b="1" dirty="0"/>
          </a:p>
        </p:txBody>
      </p:sp>
      <p:sp>
        <p:nvSpPr>
          <p:cNvPr id="326" name="Google Shape;326;p38"/>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8"/>
          <p:cNvSpPr/>
          <p:nvPr/>
        </p:nvSpPr>
        <p:spPr>
          <a:xfrm rot="-9089344" flipH="1">
            <a:off x="3097818" y="38487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7" name="Google Shape;377;p43"/>
          <p:cNvSpPr txBox="1">
            <a:spLocks noGrp="1"/>
          </p:cNvSpPr>
          <p:nvPr>
            <p:ph type="title"/>
          </p:nvPr>
        </p:nvSpPr>
        <p:spPr>
          <a:xfrm>
            <a:off x="1137350" y="580200"/>
            <a:ext cx="4294800" cy="7125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dirty="0"/>
              <a:t>Introduction</a:t>
            </a:r>
            <a:endParaRPr dirty="0"/>
          </a:p>
        </p:txBody>
      </p:sp>
      <p:sp>
        <p:nvSpPr>
          <p:cNvPr id="378" name="Google Shape;378;p43"/>
          <p:cNvSpPr txBox="1">
            <a:spLocks noGrp="1"/>
          </p:cNvSpPr>
          <p:nvPr>
            <p:ph type="subTitle" idx="1"/>
          </p:nvPr>
        </p:nvSpPr>
        <p:spPr>
          <a:xfrm>
            <a:off x="822550" y="2080786"/>
            <a:ext cx="4294800" cy="1923400"/>
          </a:xfrm>
          <a:prstGeom prst="rect">
            <a:avLst/>
          </a:prstGeom>
        </p:spPr>
        <p:txBody>
          <a:bodyPr spcFirstLastPara="1" wrap="square" lIns="91425" tIns="91425" rIns="91425" bIns="91425" anchor="ctr" anchorCtr="0">
            <a:noAutofit/>
          </a:bodyPr>
          <a:lstStyle/>
          <a:p>
            <a:pPr marL="285750" lvl="0" indent="-285750" algn="just" rtl="0">
              <a:lnSpc>
                <a:spcPct val="150000"/>
              </a:lnSpc>
              <a:spcBef>
                <a:spcPts val="0"/>
              </a:spcBef>
              <a:spcAft>
                <a:spcPts val="0"/>
              </a:spcAft>
              <a:buFont typeface="Wingdings" panose="05000000000000000000" pitchFamily="2" charset="2"/>
              <a:buChar char="q"/>
            </a:pPr>
            <a:r>
              <a:rPr lang="en-US" sz="1400" dirty="0"/>
              <a:t>The hospitality industry requires adaptability and attention to detail.</a:t>
            </a:r>
          </a:p>
          <a:p>
            <a:pPr marL="285750" lvl="0" indent="-285750" algn="just" rtl="0">
              <a:lnSpc>
                <a:spcPct val="150000"/>
              </a:lnSpc>
              <a:spcBef>
                <a:spcPts val="0"/>
              </a:spcBef>
              <a:spcAft>
                <a:spcPts val="0"/>
              </a:spcAft>
              <a:buFont typeface="Wingdings" panose="05000000000000000000" pitchFamily="2" charset="2"/>
              <a:buChar char="q"/>
            </a:pPr>
            <a:r>
              <a:rPr lang="en-US" sz="1400" dirty="0"/>
              <a:t>Communication and coordination are key components for success in this field.</a:t>
            </a:r>
          </a:p>
          <a:p>
            <a:pPr marL="285750" lvl="0" indent="-285750" algn="just" rtl="0">
              <a:lnSpc>
                <a:spcPct val="150000"/>
              </a:lnSpc>
              <a:spcBef>
                <a:spcPts val="0"/>
              </a:spcBef>
              <a:spcAft>
                <a:spcPts val="0"/>
              </a:spcAft>
              <a:buFont typeface="Wingdings" panose="05000000000000000000" pitchFamily="2" charset="2"/>
              <a:buChar char="q"/>
            </a:pPr>
            <a:r>
              <a:rPr lang="en-US" sz="1400" dirty="0"/>
              <a:t>Experience in various departments provides a holistic view of industry challenges (</a:t>
            </a:r>
            <a:r>
              <a:rPr lang="en-US" sz="1400" dirty="0" err="1"/>
              <a:t>Aydogan</a:t>
            </a:r>
            <a:r>
              <a:rPr lang="en-US" sz="1400" dirty="0"/>
              <a:t> et al., 2023).</a:t>
            </a:r>
          </a:p>
        </p:txBody>
      </p:sp>
      <p:pic>
        <p:nvPicPr>
          <p:cNvPr id="379" name="Google Shape;379;p43"/>
          <p:cNvPicPr preferRelativeResize="0"/>
          <p:nvPr/>
        </p:nvPicPr>
        <p:blipFill rotWithShape="1">
          <a:blip r:embed="rId3">
            <a:alphaModFix/>
          </a:blip>
          <a:srcRect l="39210" r="1896"/>
          <a:stretch/>
        </p:blipFill>
        <p:spPr>
          <a:xfrm>
            <a:off x="5432150" y="936450"/>
            <a:ext cx="2889300" cy="32706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pic>
      <p:sp>
        <p:nvSpPr>
          <p:cNvPr id="380" name="Google Shape;380;p43"/>
          <p:cNvSpPr/>
          <p:nvPr/>
        </p:nvSpPr>
        <p:spPr>
          <a:xfrm rot="-10387570">
            <a:off x="7956616" y="3249098"/>
            <a:ext cx="1236217" cy="188702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6" name="Google Shape;386;p44"/>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Technology's Role in Recovery</a:t>
            </a:r>
            <a:endParaRPr dirty="0"/>
          </a:p>
        </p:txBody>
      </p:sp>
      <p:pic>
        <p:nvPicPr>
          <p:cNvPr id="387" name="Google Shape;387;p44"/>
          <p:cNvPicPr preferRelativeResize="0"/>
          <p:nvPr/>
        </p:nvPicPr>
        <p:blipFill rotWithShape="1">
          <a:blip r:embed="rId3">
            <a:alphaModFix/>
          </a:blip>
          <a:srcRect l="3720" r="37317"/>
          <a:stretch/>
        </p:blipFill>
        <p:spPr>
          <a:xfrm>
            <a:off x="5312406" y="1213650"/>
            <a:ext cx="2937900" cy="33258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pic>
      <p:grpSp>
        <p:nvGrpSpPr>
          <p:cNvPr id="388" name="Google Shape;388;p44"/>
          <p:cNvGrpSpPr/>
          <p:nvPr/>
        </p:nvGrpSpPr>
        <p:grpSpPr>
          <a:xfrm>
            <a:off x="5119475" y="2411725"/>
            <a:ext cx="4444225" cy="2959750"/>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378;p43">
            <a:extLst>
              <a:ext uri="{FF2B5EF4-FFF2-40B4-BE49-F238E27FC236}">
                <a16:creationId xmlns:a16="http://schemas.microsoft.com/office/drawing/2014/main" id="{24B440B3-DDF6-2139-BDD2-91C501882593}"/>
              </a:ext>
            </a:extLst>
          </p:cNvPr>
          <p:cNvSpPr txBox="1">
            <a:spLocks/>
          </p:cNvSpPr>
          <p:nvPr/>
        </p:nvSpPr>
        <p:spPr>
          <a:xfrm>
            <a:off x="508819" y="2036541"/>
            <a:ext cx="4547601" cy="2269988"/>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dk2"/>
              </a:buClr>
              <a:buSzPts val="1600"/>
              <a:buFont typeface="Nunito Light"/>
              <a:buChar char="●"/>
              <a:defRPr sz="1600" b="0" i="0" u="none" strike="noStrike" cap="none">
                <a:solidFill>
                  <a:schemeClr val="dk2"/>
                </a:solidFill>
                <a:latin typeface="Didact Gothic"/>
                <a:ea typeface="Didact Gothic"/>
                <a:cs typeface="Didact Gothic"/>
                <a:sym typeface="Didact Gothic"/>
              </a:defRPr>
            </a:lvl1pPr>
            <a:lvl2pPr marL="914400" marR="0" lvl="1" indent="-330200" algn="l" rtl="0">
              <a:lnSpc>
                <a:spcPct val="100000"/>
              </a:lnSpc>
              <a:spcBef>
                <a:spcPts val="0"/>
              </a:spcBef>
              <a:spcAft>
                <a:spcPts val="0"/>
              </a:spcAft>
              <a:buClr>
                <a:schemeClr val="dk2"/>
              </a:buClr>
              <a:buSzPts val="1600"/>
              <a:buFont typeface="Nunito Light"/>
              <a:buChar char="○"/>
              <a:defRPr sz="1600" b="0" i="0" u="none" strike="noStrike" cap="none">
                <a:solidFill>
                  <a:schemeClr val="dk2"/>
                </a:solidFill>
                <a:latin typeface="Didact Gothic"/>
                <a:ea typeface="Didact Gothic"/>
                <a:cs typeface="Didact Gothic"/>
                <a:sym typeface="Didact Gothic"/>
              </a:defRPr>
            </a:lvl2pPr>
            <a:lvl3pPr marL="1371600" marR="0" lvl="2" indent="-323850" algn="l" rtl="0">
              <a:lnSpc>
                <a:spcPct val="100000"/>
              </a:lnSpc>
              <a:spcBef>
                <a:spcPts val="1600"/>
              </a:spcBef>
              <a:spcAft>
                <a:spcPts val="0"/>
              </a:spcAft>
              <a:buClr>
                <a:schemeClr val="dk2"/>
              </a:buClr>
              <a:buSzPts val="1500"/>
              <a:buFont typeface="Nunito Light"/>
              <a:buChar char="■"/>
              <a:defRPr sz="1600" b="0" i="0" u="none" strike="noStrike" cap="none">
                <a:solidFill>
                  <a:schemeClr val="dk2"/>
                </a:solidFill>
                <a:latin typeface="Didact Gothic"/>
                <a:ea typeface="Didact Gothic"/>
                <a:cs typeface="Didact Gothic"/>
                <a:sym typeface="Didact Gothic"/>
              </a:defRPr>
            </a:lvl3pPr>
            <a:lvl4pPr marL="1828800" marR="0" lvl="3" indent="-323850" algn="l" rtl="0">
              <a:lnSpc>
                <a:spcPct val="100000"/>
              </a:lnSpc>
              <a:spcBef>
                <a:spcPts val="1600"/>
              </a:spcBef>
              <a:spcAft>
                <a:spcPts val="0"/>
              </a:spcAft>
              <a:buClr>
                <a:schemeClr val="dk2"/>
              </a:buClr>
              <a:buSzPts val="1500"/>
              <a:buFont typeface="Nunito Light"/>
              <a:buChar char="●"/>
              <a:defRPr sz="1600" b="0" i="0" u="none" strike="noStrike" cap="none">
                <a:solidFill>
                  <a:schemeClr val="dk2"/>
                </a:solidFill>
                <a:latin typeface="Didact Gothic"/>
                <a:ea typeface="Didact Gothic"/>
                <a:cs typeface="Didact Gothic"/>
                <a:sym typeface="Didact Gothic"/>
              </a:defRPr>
            </a:lvl4pPr>
            <a:lvl5pPr marL="2286000" marR="0" lvl="4" indent="-330200" algn="l" rtl="0">
              <a:lnSpc>
                <a:spcPct val="100000"/>
              </a:lnSpc>
              <a:spcBef>
                <a:spcPts val="1600"/>
              </a:spcBef>
              <a:spcAft>
                <a:spcPts val="0"/>
              </a:spcAft>
              <a:buClr>
                <a:schemeClr val="dk2"/>
              </a:buClr>
              <a:buSzPts val="1600"/>
              <a:buFont typeface="Nunito Light"/>
              <a:buChar char="○"/>
              <a:defRPr sz="1600" b="0" i="0" u="none" strike="noStrike" cap="none">
                <a:solidFill>
                  <a:schemeClr val="dk2"/>
                </a:solidFill>
                <a:latin typeface="Didact Gothic"/>
                <a:ea typeface="Didact Gothic"/>
                <a:cs typeface="Didact Gothic"/>
                <a:sym typeface="Didact Gothic"/>
              </a:defRPr>
            </a:lvl5pPr>
            <a:lvl6pPr marL="2743200" marR="0" lvl="5" indent="-330200" algn="l" rtl="0">
              <a:lnSpc>
                <a:spcPct val="100000"/>
              </a:lnSpc>
              <a:spcBef>
                <a:spcPts val="1600"/>
              </a:spcBef>
              <a:spcAft>
                <a:spcPts val="0"/>
              </a:spcAft>
              <a:buClr>
                <a:schemeClr val="dk2"/>
              </a:buClr>
              <a:buSzPts val="1600"/>
              <a:buFont typeface="Nunito Light"/>
              <a:buChar char="■"/>
              <a:defRPr sz="1600" b="0" i="0" u="none" strike="noStrike" cap="none">
                <a:solidFill>
                  <a:schemeClr val="dk2"/>
                </a:solidFill>
                <a:latin typeface="Didact Gothic"/>
                <a:ea typeface="Didact Gothic"/>
                <a:cs typeface="Didact Gothic"/>
                <a:sym typeface="Didact Gothic"/>
              </a:defRPr>
            </a:lvl6pPr>
            <a:lvl7pPr marL="3200400" marR="0" lvl="6" indent="-311150" algn="l" rtl="0">
              <a:lnSpc>
                <a:spcPct val="100000"/>
              </a:lnSpc>
              <a:spcBef>
                <a:spcPts val="1600"/>
              </a:spcBef>
              <a:spcAft>
                <a:spcPts val="0"/>
              </a:spcAft>
              <a:buClr>
                <a:schemeClr val="dk2"/>
              </a:buClr>
              <a:buSzPts val="1300"/>
              <a:buFont typeface="Nunito Light"/>
              <a:buChar char="●"/>
              <a:defRPr sz="1600" b="0" i="0" u="none" strike="noStrike" cap="none">
                <a:solidFill>
                  <a:schemeClr val="dk2"/>
                </a:solidFill>
                <a:latin typeface="Didact Gothic"/>
                <a:ea typeface="Didact Gothic"/>
                <a:cs typeface="Didact Gothic"/>
                <a:sym typeface="Didact Gothic"/>
              </a:defRPr>
            </a:lvl7pPr>
            <a:lvl8pPr marL="3657600" marR="0" lvl="7" indent="-311150" algn="l" rtl="0">
              <a:lnSpc>
                <a:spcPct val="100000"/>
              </a:lnSpc>
              <a:spcBef>
                <a:spcPts val="1600"/>
              </a:spcBef>
              <a:spcAft>
                <a:spcPts val="0"/>
              </a:spcAft>
              <a:buClr>
                <a:schemeClr val="dk2"/>
              </a:buClr>
              <a:buSzPts val="1300"/>
              <a:buFont typeface="Nunito Light"/>
              <a:buChar char="○"/>
              <a:defRPr sz="1600" b="0" i="0" u="none" strike="noStrike" cap="none">
                <a:solidFill>
                  <a:schemeClr val="dk2"/>
                </a:solidFill>
                <a:latin typeface="Didact Gothic"/>
                <a:ea typeface="Didact Gothic"/>
                <a:cs typeface="Didact Gothic"/>
                <a:sym typeface="Didact Gothic"/>
              </a:defRPr>
            </a:lvl8pPr>
            <a:lvl9pPr marL="4114800" marR="0" lvl="8" indent="-330200" algn="l" rtl="0">
              <a:lnSpc>
                <a:spcPct val="100000"/>
              </a:lnSpc>
              <a:spcBef>
                <a:spcPts val="1600"/>
              </a:spcBef>
              <a:spcAft>
                <a:spcPts val="1600"/>
              </a:spcAft>
              <a:buClr>
                <a:schemeClr val="dk2"/>
              </a:buClr>
              <a:buSzPts val="1600"/>
              <a:buFont typeface="Nunito Light"/>
              <a:buChar char="■"/>
              <a:defRPr sz="1600" b="0" i="0" u="none" strike="noStrike" cap="none">
                <a:solidFill>
                  <a:schemeClr val="dk2"/>
                </a:solidFill>
                <a:latin typeface="Didact Gothic"/>
                <a:ea typeface="Didact Gothic"/>
                <a:cs typeface="Didact Gothic"/>
                <a:sym typeface="Didact Gothic"/>
              </a:defRPr>
            </a:lvl9pPr>
          </a:lstStyle>
          <a:p>
            <a:pPr marL="285750" indent="-285750" algn="just">
              <a:lnSpc>
                <a:spcPct val="150000"/>
              </a:lnSpc>
              <a:buFont typeface="Wingdings" panose="05000000000000000000" pitchFamily="2" charset="2"/>
              <a:buChar char="q"/>
            </a:pPr>
            <a:r>
              <a:rPr lang="en-US" sz="1400" dirty="0"/>
              <a:t>The hospitality sector has faced numerous challenges, including the COVID-19 pandemic (Kenji, 2024).</a:t>
            </a:r>
          </a:p>
          <a:p>
            <a:pPr marL="285750" indent="-285750" algn="just">
              <a:lnSpc>
                <a:spcPct val="150000"/>
              </a:lnSpc>
              <a:buFont typeface="Wingdings" panose="05000000000000000000" pitchFamily="2" charset="2"/>
              <a:buChar char="q"/>
            </a:pPr>
            <a:r>
              <a:rPr lang="en-US" sz="1400" dirty="0"/>
              <a:t>Technology serves as a critical tool for recovery and adaptability in this sector.</a:t>
            </a:r>
          </a:p>
          <a:p>
            <a:pPr marL="285750" indent="-285750" algn="just">
              <a:lnSpc>
                <a:spcPct val="150000"/>
              </a:lnSpc>
              <a:buFont typeface="Wingdings" panose="05000000000000000000" pitchFamily="2" charset="2"/>
              <a:buChar char="q"/>
            </a:pPr>
            <a:r>
              <a:rPr lang="en-US" sz="1400" dirty="0"/>
              <a:t>Emerging technologies enhance logistics, customer relations, and environmental conservation.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15"/>
        <p:cNvGrpSpPr/>
        <p:nvPr/>
      </p:nvGrpSpPr>
      <p:grpSpPr>
        <a:xfrm>
          <a:off x="0" y="0"/>
          <a:ext cx="0" cy="0"/>
          <a:chOff x="0" y="0"/>
          <a:chExt cx="0" cy="0"/>
        </a:xfrm>
      </p:grpSpPr>
      <p:sp>
        <p:nvSpPr>
          <p:cNvPr id="416" name="Google Shape;416;p46"/>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Operational Efficiency Amid Crises</a:t>
            </a:r>
            <a:endParaRPr dirty="0"/>
          </a:p>
        </p:txBody>
      </p:sp>
      <p:sp>
        <p:nvSpPr>
          <p:cNvPr id="418" name="Google Shape;418;p46"/>
          <p:cNvSpPr txBox="1">
            <a:spLocks noGrp="1"/>
          </p:cNvSpPr>
          <p:nvPr>
            <p:ph type="subTitle" idx="1"/>
          </p:nvPr>
        </p:nvSpPr>
        <p:spPr>
          <a:xfrm>
            <a:off x="696005" y="2928490"/>
            <a:ext cx="2175300" cy="91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Contactless methods have revolutionized guest interactions during crises.</a:t>
            </a:r>
            <a:endParaRPr dirty="0"/>
          </a:p>
        </p:txBody>
      </p:sp>
      <p:sp>
        <p:nvSpPr>
          <p:cNvPr id="420" name="Google Shape;420;p46"/>
          <p:cNvSpPr txBox="1">
            <a:spLocks noGrp="1"/>
          </p:cNvSpPr>
          <p:nvPr>
            <p:ph type="subTitle" idx="3"/>
          </p:nvPr>
        </p:nvSpPr>
        <p:spPr>
          <a:xfrm>
            <a:off x="3422971" y="2928490"/>
            <a:ext cx="2304466" cy="91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These innovations ensure safety while maintaining operational efficiency.</a:t>
            </a:r>
            <a:endParaRPr dirty="0"/>
          </a:p>
        </p:txBody>
      </p:sp>
      <p:sp>
        <p:nvSpPr>
          <p:cNvPr id="422" name="Google Shape;422;p46"/>
          <p:cNvSpPr txBox="1">
            <a:spLocks noGrp="1"/>
          </p:cNvSpPr>
          <p:nvPr>
            <p:ph type="subTitle" idx="5"/>
          </p:nvPr>
        </p:nvSpPr>
        <p:spPr>
          <a:xfrm>
            <a:off x="6132986" y="2946458"/>
            <a:ext cx="2431959" cy="91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Early adopters of technology have reported faster financial recovery post-pandemic (Kenji, 2024).</a:t>
            </a:r>
            <a:endParaRPr dirty="0"/>
          </a:p>
        </p:txBody>
      </p:sp>
      <p:sp>
        <p:nvSpPr>
          <p:cNvPr id="423" name="Google Shape;423;p46"/>
          <p:cNvSpPr/>
          <p:nvPr/>
        </p:nvSpPr>
        <p:spPr>
          <a:xfrm>
            <a:off x="1363172" y="1356384"/>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46"/>
          <p:cNvSpPr/>
          <p:nvPr/>
        </p:nvSpPr>
        <p:spPr>
          <a:xfrm>
            <a:off x="4130626" y="1356384"/>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46"/>
          <p:cNvSpPr/>
          <p:nvPr/>
        </p:nvSpPr>
        <p:spPr>
          <a:xfrm>
            <a:off x="6898228" y="1356384"/>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6" name="Google Shape;426;p46"/>
          <p:cNvGrpSpPr/>
          <p:nvPr/>
        </p:nvGrpSpPr>
        <p:grpSpPr>
          <a:xfrm>
            <a:off x="1571298" y="1677358"/>
            <a:ext cx="466348" cy="466348"/>
            <a:chOff x="2496000" y="1284525"/>
            <a:chExt cx="368800" cy="368800"/>
          </a:xfrm>
        </p:grpSpPr>
        <p:sp>
          <p:nvSpPr>
            <p:cNvPr id="427" name="Google Shape;427;p46"/>
            <p:cNvSpPr/>
            <p:nvPr/>
          </p:nvSpPr>
          <p:spPr>
            <a:xfrm>
              <a:off x="2764675" y="1323900"/>
              <a:ext cx="62025" cy="62025"/>
            </a:xfrm>
            <a:custGeom>
              <a:avLst/>
              <a:gdLst/>
              <a:ahLst/>
              <a:cxnLst/>
              <a:rect l="l" t="t" r="r" b="b"/>
              <a:pathLst>
                <a:path w="2481" h="2481" extrusionOk="0">
                  <a:moveTo>
                    <a:pt x="1241" y="569"/>
                  </a:moveTo>
                  <a:lnTo>
                    <a:pt x="1370" y="595"/>
                  </a:lnTo>
                  <a:lnTo>
                    <a:pt x="1499" y="621"/>
                  </a:lnTo>
                  <a:lnTo>
                    <a:pt x="1628" y="698"/>
                  </a:lnTo>
                  <a:lnTo>
                    <a:pt x="1706" y="776"/>
                  </a:lnTo>
                  <a:lnTo>
                    <a:pt x="1809" y="879"/>
                  </a:lnTo>
                  <a:lnTo>
                    <a:pt x="1861" y="983"/>
                  </a:lnTo>
                  <a:lnTo>
                    <a:pt x="1912" y="1112"/>
                  </a:lnTo>
                  <a:lnTo>
                    <a:pt x="1912" y="1241"/>
                  </a:lnTo>
                  <a:lnTo>
                    <a:pt x="1912" y="1370"/>
                  </a:lnTo>
                  <a:lnTo>
                    <a:pt x="1861" y="1499"/>
                  </a:lnTo>
                  <a:lnTo>
                    <a:pt x="1809" y="1628"/>
                  </a:lnTo>
                  <a:lnTo>
                    <a:pt x="1706" y="1706"/>
                  </a:lnTo>
                  <a:lnTo>
                    <a:pt x="1628" y="1809"/>
                  </a:lnTo>
                  <a:lnTo>
                    <a:pt x="1499" y="1861"/>
                  </a:lnTo>
                  <a:lnTo>
                    <a:pt x="1370" y="1913"/>
                  </a:lnTo>
                  <a:lnTo>
                    <a:pt x="1112" y="1913"/>
                  </a:lnTo>
                  <a:lnTo>
                    <a:pt x="982" y="1861"/>
                  </a:lnTo>
                  <a:lnTo>
                    <a:pt x="879" y="1809"/>
                  </a:lnTo>
                  <a:lnTo>
                    <a:pt x="776" y="1706"/>
                  </a:lnTo>
                  <a:lnTo>
                    <a:pt x="698" y="1628"/>
                  </a:lnTo>
                  <a:lnTo>
                    <a:pt x="621" y="1499"/>
                  </a:lnTo>
                  <a:lnTo>
                    <a:pt x="595" y="1370"/>
                  </a:lnTo>
                  <a:lnTo>
                    <a:pt x="569" y="1241"/>
                  </a:lnTo>
                  <a:lnTo>
                    <a:pt x="595" y="1112"/>
                  </a:lnTo>
                  <a:lnTo>
                    <a:pt x="621" y="983"/>
                  </a:lnTo>
                  <a:lnTo>
                    <a:pt x="698" y="879"/>
                  </a:lnTo>
                  <a:lnTo>
                    <a:pt x="776" y="776"/>
                  </a:lnTo>
                  <a:lnTo>
                    <a:pt x="879" y="698"/>
                  </a:lnTo>
                  <a:lnTo>
                    <a:pt x="982" y="621"/>
                  </a:lnTo>
                  <a:lnTo>
                    <a:pt x="1112" y="595"/>
                  </a:lnTo>
                  <a:lnTo>
                    <a:pt x="1241" y="569"/>
                  </a:lnTo>
                  <a:close/>
                  <a:moveTo>
                    <a:pt x="1241" y="1"/>
                  </a:moveTo>
                  <a:lnTo>
                    <a:pt x="982" y="27"/>
                  </a:lnTo>
                  <a:lnTo>
                    <a:pt x="750" y="104"/>
                  </a:lnTo>
                  <a:lnTo>
                    <a:pt x="543" y="208"/>
                  </a:lnTo>
                  <a:lnTo>
                    <a:pt x="362" y="363"/>
                  </a:lnTo>
                  <a:lnTo>
                    <a:pt x="207" y="543"/>
                  </a:lnTo>
                  <a:lnTo>
                    <a:pt x="104" y="750"/>
                  </a:lnTo>
                  <a:lnTo>
                    <a:pt x="26" y="983"/>
                  </a:lnTo>
                  <a:lnTo>
                    <a:pt x="1" y="1241"/>
                  </a:lnTo>
                  <a:lnTo>
                    <a:pt x="26" y="1499"/>
                  </a:lnTo>
                  <a:lnTo>
                    <a:pt x="104" y="1732"/>
                  </a:lnTo>
                  <a:lnTo>
                    <a:pt x="207" y="1938"/>
                  </a:lnTo>
                  <a:lnTo>
                    <a:pt x="362" y="2119"/>
                  </a:lnTo>
                  <a:lnTo>
                    <a:pt x="543" y="2274"/>
                  </a:lnTo>
                  <a:lnTo>
                    <a:pt x="750" y="2403"/>
                  </a:lnTo>
                  <a:lnTo>
                    <a:pt x="982" y="2455"/>
                  </a:lnTo>
                  <a:lnTo>
                    <a:pt x="1241" y="2481"/>
                  </a:lnTo>
                  <a:lnTo>
                    <a:pt x="1499" y="2455"/>
                  </a:lnTo>
                  <a:lnTo>
                    <a:pt x="1732" y="2403"/>
                  </a:lnTo>
                  <a:lnTo>
                    <a:pt x="1938" y="2274"/>
                  </a:lnTo>
                  <a:lnTo>
                    <a:pt x="2119" y="2119"/>
                  </a:lnTo>
                  <a:lnTo>
                    <a:pt x="2274" y="1938"/>
                  </a:lnTo>
                  <a:lnTo>
                    <a:pt x="2403" y="1732"/>
                  </a:lnTo>
                  <a:lnTo>
                    <a:pt x="2455" y="1499"/>
                  </a:lnTo>
                  <a:lnTo>
                    <a:pt x="2481" y="1241"/>
                  </a:lnTo>
                  <a:lnTo>
                    <a:pt x="2455" y="983"/>
                  </a:lnTo>
                  <a:lnTo>
                    <a:pt x="2403" y="750"/>
                  </a:lnTo>
                  <a:lnTo>
                    <a:pt x="2274" y="543"/>
                  </a:lnTo>
                  <a:lnTo>
                    <a:pt x="2119" y="363"/>
                  </a:lnTo>
                  <a:lnTo>
                    <a:pt x="1938" y="208"/>
                  </a:lnTo>
                  <a:lnTo>
                    <a:pt x="1732" y="104"/>
                  </a:lnTo>
                  <a:lnTo>
                    <a:pt x="1499" y="27"/>
                  </a:lnTo>
                  <a:lnTo>
                    <a:pt x="124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46"/>
            <p:cNvSpPr/>
            <p:nvPr/>
          </p:nvSpPr>
          <p:spPr>
            <a:xfrm>
              <a:off x="2496000" y="1284525"/>
              <a:ext cx="368800" cy="368800"/>
            </a:xfrm>
            <a:custGeom>
              <a:avLst/>
              <a:gdLst/>
              <a:ahLst/>
              <a:cxnLst/>
              <a:rect l="l" t="t" r="r" b="b"/>
              <a:pathLst>
                <a:path w="14752" h="14752" extrusionOk="0">
                  <a:moveTo>
                    <a:pt x="12220" y="594"/>
                  </a:moveTo>
                  <a:lnTo>
                    <a:pt x="12427" y="646"/>
                  </a:lnTo>
                  <a:lnTo>
                    <a:pt x="12634" y="698"/>
                  </a:lnTo>
                  <a:lnTo>
                    <a:pt x="12840" y="775"/>
                  </a:lnTo>
                  <a:lnTo>
                    <a:pt x="13021" y="853"/>
                  </a:lnTo>
                  <a:lnTo>
                    <a:pt x="13202" y="956"/>
                  </a:lnTo>
                  <a:lnTo>
                    <a:pt x="13383" y="1085"/>
                  </a:lnTo>
                  <a:lnTo>
                    <a:pt x="13538" y="1240"/>
                  </a:lnTo>
                  <a:lnTo>
                    <a:pt x="13667" y="1395"/>
                  </a:lnTo>
                  <a:lnTo>
                    <a:pt x="13796" y="1550"/>
                  </a:lnTo>
                  <a:lnTo>
                    <a:pt x="13925" y="1731"/>
                  </a:lnTo>
                  <a:lnTo>
                    <a:pt x="14003" y="1938"/>
                  </a:lnTo>
                  <a:lnTo>
                    <a:pt x="14080" y="2118"/>
                  </a:lnTo>
                  <a:lnTo>
                    <a:pt x="14132" y="2351"/>
                  </a:lnTo>
                  <a:lnTo>
                    <a:pt x="14158" y="2558"/>
                  </a:lnTo>
                  <a:lnTo>
                    <a:pt x="14184" y="2790"/>
                  </a:lnTo>
                  <a:lnTo>
                    <a:pt x="14184" y="2971"/>
                  </a:lnTo>
                  <a:lnTo>
                    <a:pt x="14158" y="3152"/>
                  </a:lnTo>
                  <a:lnTo>
                    <a:pt x="14106" y="3333"/>
                  </a:lnTo>
                  <a:lnTo>
                    <a:pt x="14054" y="3513"/>
                  </a:lnTo>
                  <a:lnTo>
                    <a:pt x="13977" y="3694"/>
                  </a:lnTo>
                  <a:lnTo>
                    <a:pt x="13899" y="3849"/>
                  </a:lnTo>
                  <a:lnTo>
                    <a:pt x="13796" y="4030"/>
                  </a:lnTo>
                  <a:lnTo>
                    <a:pt x="13667" y="4159"/>
                  </a:lnTo>
                  <a:lnTo>
                    <a:pt x="11988" y="6329"/>
                  </a:lnTo>
                  <a:lnTo>
                    <a:pt x="10283" y="4159"/>
                  </a:lnTo>
                  <a:lnTo>
                    <a:pt x="10179" y="4004"/>
                  </a:lnTo>
                  <a:lnTo>
                    <a:pt x="10076" y="3849"/>
                  </a:lnTo>
                  <a:lnTo>
                    <a:pt x="9998" y="3694"/>
                  </a:lnTo>
                  <a:lnTo>
                    <a:pt x="9921" y="3513"/>
                  </a:lnTo>
                  <a:lnTo>
                    <a:pt x="9869" y="3333"/>
                  </a:lnTo>
                  <a:lnTo>
                    <a:pt x="9843" y="3152"/>
                  </a:lnTo>
                  <a:lnTo>
                    <a:pt x="9818" y="2971"/>
                  </a:lnTo>
                  <a:lnTo>
                    <a:pt x="9792" y="2790"/>
                  </a:lnTo>
                  <a:lnTo>
                    <a:pt x="9818" y="2558"/>
                  </a:lnTo>
                  <a:lnTo>
                    <a:pt x="9843" y="2351"/>
                  </a:lnTo>
                  <a:lnTo>
                    <a:pt x="9895" y="2118"/>
                  </a:lnTo>
                  <a:lnTo>
                    <a:pt x="9973" y="1938"/>
                  </a:lnTo>
                  <a:lnTo>
                    <a:pt x="10076" y="1731"/>
                  </a:lnTo>
                  <a:lnTo>
                    <a:pt x="10179" y="1550"/>
                  </a:lnTo>
                  <a:lnTo>
                    <a:pt x="10308" y="1395"/>
                  </a:lnTo>
                  <a:lnTo>
                    <a:pt x="10438" y="1240"/>
                  </a:lnTo>
                  <a:lnTo>
                    <a:pt x="10593" y="1085"/>
                  </a:lnTo>
                  <a:lnTo>
                    <a:pt x="10773" y="956"/>
                  </a:lnTo>
                  <a:lnTo>
                    <a:pt x="10954" y="853"/>
                  </a:lnTo>
                  <a:lnTo>
                    <a:pt x="11135" y="775"/>
                  </a:lnTo>
                  <a:lnTo>
                    <a:pt x="11342" y="698"/>
                  </a:lnTo>
                  <a:lnTo>
                    <a:pt x="11549" y="646"/>
                  </a:lnTo>
                  <a:lnTo>
                    <a:pt x="11755" y="594"/>
                  </a:lnTo>
                  <a:close/>
                  <a:moveTo>
                    <a:pt x="4935" y="1033"/>
                  </a:moveTo>
                  <a:lnTo>
                    <a:pt x="7053" y="2583"/>
                  </a:lnTo>
                  <a:lnTo>
                    <a:pt x="7105" y="2635"/>
                  </a:lnTo>
                  <a:lnTo>
                    <a:pt x="7183" y="2713"/>
                  </a:lnTo>
                  <a:lnTo>
                    <a:pt x="7208" y="2816"/>
                  </a:lnTo>
                  <a:lnTo>
                    <a:pt x="7234" y="2893"/>
                  </a:lnTo>
                  <a:lnTo>
                    <a:pt x="7234" y="2997"/>
                  </a:lnTo>
                  <a:lnTo>
                    <a:pt x="7234" y="3074"/>
                  </a:lnTo>
                  <a:lnTo>
                    <a:pt x="7208" y="3178"/>
                  </a:lnTo>
                  <a:lnTo>
                    <a:pt x="7157" y="3255"/>
                  </a:lnTo>
                  <a:lnTo>
                    <a:pt x="5917" y="4960"/>
                  </a:lnTo>
                  <a:lnTo>
                    <a:pt x="5839" y="5038"/>
                  </a:lnTo>
                  <a:lnTo>
                    <a:pt x="5762" y="5115"/>
                  </a:lnTo>
                  <a:lnTo>
                    <a:pt x="5633" y="5141"/>
                  </a:lnTo>
                  <a:lnTo>
                    <a:pt x="5529" y="5167"/>
                  </a:lnTo>
                  <a:lnTo>
                    <a:pt x="5400" y="5167"/>
                  </a:lnTo>
                  <a:lnTo>
                    <a:pt x="5271" y="5193"/>
                  </a:lnTo>
                  <a:lnTo>
                    <a:pt x="5142" y="5244"/>
                  </a:lnTo>
                  <a:lnTo>
                    <a:pt x="5013" y="5296"/>
                  </a:lnTo>
                  <a:lnTo>
                    <a:pt x="4909" y="5373"/>
                  </a:lnTo>
                  <a:lnTo>
                    <a:pt x="4806" y="5451"/>
                  </a:lnTo>
                  <a:lnTo>
                    <a:pt x="4728" y="5554"/>
                  </a:lnTo>
                  <a:lnTo>
                    <a:pt x="4625" y="5658"/>
                  </a:lnTo>
                  <a:lnTo>
                    <a:pt x="4522" y="5890"/>
                  </a:lnTo>
                  <a:lnTo>
                    <a:pt x="4470" y="6123"/>
                  </a:lnTo>
                  <a:lnTo>
                    <a:pt x="4496" y="6355"/>
                  </a:lnTo>
                  <a:lnTo>
                    <a:pt x="4547" y="6613"/>
                  </a:lnTo>
                  <a:lnTo>
                    <a:pt x="4547" y="6613"/>
                  </a:lnTo>
                  <a:lnTo>
                    <a:pt x="3385" y="6252"/>
                  </a:lnTo>
                  <a:lnTo>
                    <a:pt x="3152" y="6148"/>
                  </a:lnTo>
                  <a:lnTo>
                    <a:pt x="2920" y="6045"/>
                  </a:lnTo>
                  <a:lnTo>
                    <a:pt x="2713" y="5916"/>
                  </a:lnTo>
                  <a:lnTo>
                    <a:pt x="2532" y="5761"/>
                  </a:lnTo>
                  <a:lnTo>
                    <a:pt x="2352" y="5580"/>
                  </a:lnTo>
                  <a:lnTo>
                    <a:pt x="2171" y="5399"/>
                  </a:lnTo>
                  <a:lnTo>
                    <a:pt x="2042" y="5193"/>
                  </a:lnTo>
                  <a:lnTo>
                    <a:pt x="1912" y="4986"/>
                  </a:lnTo>
                  <a:lnTo>
                    <a:pt x="1473" y="4108"/>
                  </a:lnTo>
                  <a:lnTo>
                    <a:pt x="1447" y="4082"/>
                  </a:lnTo>
                  <a:lnTo>
                    <a:pt x="1757" y="3565"/>
                  </a:lnTo>
                  <a:lnTo>
                    <a:pt x="2119" y="3100"/>
                  </a:lnTo>
                  <a:lnTo>
                    <a:pt x="2507" y="2661"/>
                  </a:lnTo>
                  <a:lnTo>
                    <a:pt x="2920" y="2248"/>
                  </a:lnTo>
                  <a:lnTo>
                    <a:pt x="3385" y="1886"/>
                  </a:lnTo>
                  <a:lnTo>
                    <a:pt x="3876" y="1550"/>
                  </a:lnTo>
                  <a:lnTo>
                    <a:pt x="4392" y="1266"/>
                  </a:lnTo>
                  <a:lnTo>
                    <a:pt x="4935" y="1033"/>
                  </a:lnTo>
                  <a:close/>
                  <a:moveTo>
                    <a:pt x="1137" y="4728"/>
                  </a:moveTo>
                  <a:lnTo>
                    <a:pt x="1396" y="5244"/>
                  </a:lnTo>
                  <a:lnTo>
                    <a:pt x="1551" y="5503"/>
                  </a:lnTo>
                  <a:lnTo>
                    <a:pt x="1732" y="5761"/>
                  </a:lnTo>
                  <a:lnTo>
                    <a:pt x="1912" y="5993"/>
                  </a:lnTo>
                  <a:lnTo>
                    <a:pt x="2145" y="6200"/>
                  </a:lnTo>
                  <a:lnTo>
                    <a:pt x="2377" y="6381"/>
                  </a:lnTo>
                  <a:lnTo>
                    <a:pt x="2662" y="6536"/>
                  </a:lnTo>
                  <a:lnTo>
                    <a:pt x="2920" y="6691"/>
                  </a:lnTo>
                  <a:lnTo>
                    <a:pt x="3230" y="6794"/>
                  </a:lnTo>
                  <a:lnTo>
                    <a:pt x="4444" y="7182"/>
                  </a:lnTo>
                  <a:lnTo>
                    <a:pt x="4212" y="7363"/>
                  </a:lnTo>
                  <a:lnTo>
                    <a:pt x="4005" y="7595"/>
                  </a:lnTo>
                  <a:lnTo>
                    <a:pt x="3824" y="7879"/>
                  </a:lnTo>
                  <a:lnTo>
                    <a:pt x="3566" y="7802"/>
                  </a:lnTo>
                  <a:lnTo>
                    <a:pt x="3307" y="7724"/>
                  </a:lnTo>
                  <a:lnTo>
                    <a:pt x="3049" y="7699"/>
                  </a:lnTo>
                  <a:lnTo>
                    <a:pt x="2765" y="7673"/>
                  </a:lnTo>
                  <a:lnTo>
                    <a:pt x="2481" y="7699"/>
                  </a:lnTo>
                  <a:lnTo>
                    <a:pt x="2171" y="7750"/>
                  </a:lnTo>
                  <a:lnTo>
                    <a:pt x="1887" y="7828"/>
                  </a:lnTo>
                  <a:lnTo>
                    <a:pt x="1628" y="7931"/>
                  </a:lnTo>
                  <a:lnTo>
                    <a:pt x="1370" y="8060"/>
                  </a:lnTo>
                  <a:lnTo>
                    <a:pt x="1112" y="8215"/>
                  </a:lnTo>
                  <a:lnTo>
                    <a:pt x="905" y="8422"/>
                  </a:lnTo>
                  <a:lnTo>
                    <a:pt x="698" y="8629"/>
                  </a:lnTo>
                  <a:lnTo>
                    <a:pt x="621" y="8009"/>
                  </a:lnTo>
                  <a:lnTo>
                    <a:pt x="595" y="7389"/>
                  </a:lnTo>
                  <a:lnTo>
                    <a:pt x="595" y="7027"/>
                  </a:lnTo>
                  <a:lnTo>
                    <a:pt x="621" y="6691"/>
                  </a:lnTo>
                  <a:lnTo>
                    <a:pt x="672" y="6329"/>
                  </a:lnTo>
                  <a:lnTo>
                    <a:pt x="724" y="5993"/>
                  </a:lnTo>
                  <a:lnTo>
                    <a:pt x="802" y="5683"/>
                  </a:lnTo>
                  <a:lnTo>
                    <a:pt x="905" y="5348"/>
                  </a:lnTo>
                  <a:lnTo>
                    <a:pt x="1008" y="5038"/>
                  </a:lnTo>
                  <a:lnTo>
                    <a:pt x="1137" y="4728"/>
                  </a:lnTo>
                  <a:close/>
                  <a:moveTo>
                    <a:pt x="9921" y="4624"/>
                  </a:moveTo>
                  <a:lnTo>
                    <a:pt x="11755" y="6975"/>
                  </a:lnTo>
                  <a:lnTo>
                    <a:pt x="11859" y="7053"/>
                  </a:lnTo>
                  <a:lnTo>
                    <a:pt x="11988" y="7078"/>
                  </a:lnTo>
                  <a:lnTo>
                    <a:pt x="12117" y="7053"/>
                  </a:lnTo>
                  <a:lnTo>
                    <a:pt x="12220" y="6975"/>
                  </a:lnTo>
                  <a:lnTo>
                    <a:pt x="13744" y="5012"/>
                  </a:lnTo>
                  <a:lnTo>
                    <a:pt x="13951" y="5580"/>
                  </a:lnTo>
                  <a:lnTo>
                    <a:pt x="14080" y="6174"/>
                  </a:lnTo>
                  <a:lnTo>
                    <a:pt x="14158" y="6768"/>
                  </a:lnTo>
                  <a:lnTo>
                    <a:pt x="14184" y="7389"/>
                  </a:lnTo>
                  <a:lnTo>
                    <a:pt x="14158" y="7931"/>
                  </a:lnTo>
                  <a:lnTo>
                    <a:pt x="14106" y="8448"/>
                  </a:lnTo>
                  <a:lnTo>
                    <a:pt x="13977" y="8990"/>
                  </a:lnTo>
                  <a:lnTo>
                    <a:pt x="13848" y="9507"/>
                  </a:lnTo>
                  <a:lnTo>
                    <a:pt x="13667" y="9998"/>
                  </a:lnTo>
                  <a:lnTo>
                    <a:pt x="13434" y="10463"/>
                  </a:lnTo>
                  <a:lnTo>
                    <a:pt x="13176" y="10928"/>
                  </a:lnTo>
                  <a:lnTo>
                    <a:pt x="12866" y="11367"/>
                  </a:lnTo>
                  <a:lnTo>
                    <a:pt x="12608" y="11315"/>
                  </a:lnTo>
                  <a:lnTo>
                    <a:pt x="12375" y="11212"/>
                  </a:lnTo>
                  <a:lnTo>
                    <a:pt x="12143" y="11083"/>
                  </a:lnTo>
                  <a:lnTo>
                    <a:pt x="11962" y="10876"/>
                  </a:lnTo>
                  <a:lnTo>
                    <a:pt x="11781" y="10669"/>
                  </a:lnTo>
                  <a:lnTo>
                    <a:pt x="11678" y="10411"/>
                  </a:lnTo>
                  <a:lnTo>
                    <a:pt x="11600" y="10127"/>
                  </a:lnTo>
                  <a:lnTo>
                    <a:pt x="11574" y="9843"/>
                  </a:lnTo>
                  <a:lnTo>
                    <a:pt x="11549" y="9481"/>
                  </a:lnTo>
                  <a:lnTo>
                    <a:pt x="11523" y="9094"/>
                  </a:lnTo>
                  <a:lnTo>
                    <a:pt x="11704" y="9094"/>
                  </a:lnTo>
                  <a:lnTo>
                    <a:pt x="11807" y="9068"/>
                  </a:lnTo>
                  <a:lnTo>
                    <a:pt x="11910" y="9016"/>
                  </a:lnTo>
                  <a:lnTo>
                    <a:pt x="11962" y="8939"/>
                  </a:lnTo>
                  <a:lnTo>
                    <a:pt x="11988" y="8809"/>
                  </a:lnTo>
                  <a:lnTo>
                    <a:pt x="11962" y="8706"/>
                  </a:lnTo>
                  <a:lnTo>
                    <a:pt x="11910" y="8603"/>
                  </a:lnTo>
                  <a:lnTo>
                    <a:pt x="11807" y="8551"/>
                  </a:lnTo>
                  <a:lnTo>
                    <a:pt x="11704" y="8525"/>
                  </a:lnTo>
                  <a:lnTo>
                    <a:pt x="11419" y="8525"/>
                  </a:lnTo>
                  <a:lnTo>
                    <a:pt x="11394" y="8422"/>
                  </a:lnTo>
                  <a:lnTo>
                    <a:pt x="11290" y="8164"/>
                  </a:lnTo>
                  <a:lnTo>
                    <a:pt x="11187" y="7931"/>
                  </a:lnTo>
                  <a:lnTo>
                    <a:pt x="11032" y="7724"/>
                  </a:lnTo>
                  <a:lnTo>
                    <a:pt x="10851" y="7544"/>
                  </a:lnTo>
                  <a:lnTo>
                    <a:pt x="10670" y="7389"/>
                  </a:lnTo>
                  <a:lnTo>
                    <a:pt x="10438" y="7259"/>
                  </a:lnTo>
                  <a:lnTo>
                    <a:pt x="10205" y="7156"/>
                  </a:lnTo>
                  <a:lnTo>
                    <a:pt x="9973" y="7104"/>
                  </a:lnTo>
                  <a:lnTo>
                    <a:pt x="9740" y="7053"/>
                  </a:lnTo>
                  <a:lnTo>
                    <a:pt x="9508" y="6923"/>
                  </a:lnTo>
                  <a:lnTo>
                    <a:pt x="9327" y="6768"/>
                  </a:lnTo>
                  <a:lnTo>
                    <a:pt x="9172" y="6562"/>
                  </a:lnTo>
                  <a:lnTo>
                    <a:pt x="9094" y="6433"/>
                  </a:lnTo>
                  <a:lnTo>
                    <a:pt x="9043" y="6303"/>
                  </a:lnTo>
                  <a:lnTo>
                    <a:pt x="8965" y="6019"/>
                  </a:lnTo>
                  <a:lnTo>
                    <a:pt x="8965" y="5735"/>
                  </a:lnTo>
                  <a:lnTo>
                    <a:pt x="9017" y="5451"/>
                  </a:lnTo>
                  <a:lnTo>
                    <a:pt x="9094" y="5296"/>
                  </a:lnTo>
                  <a:lnTo>
                    <a:pt x="9172" y="5141"/>
                  </a:lnTo>
                  <a:lnTo>
                    <a:pt x="9249" y="5012"/>
                  </a:lnTo>
                  <a:lnTo>
                    <a:pt x="9378" y="4908"/>
                  </a:lnTo>
                  <a:lnTo>
                    <a:pt x="9482" y="4805"/>
                  </a:lnTo>
                  <a:lnTo>
                    <a:pt x="9637" y="4728"/>
                  </a:lnTo>
                  <a:lnTo>
                    <a:pt x="9766" y="4650"/>
                  </a:lnTo>
                  <a:lnTo>
                    <a:pt x="9921" y="4624"/>
                  </a:lnTo>
                  <a:close/>
                  <a:moveTo>
                    <a:pt x="5452" y="7440"/>
                  </a:moveTo>
                  <a:lnTo>
                    <a:pt x="5684" y="7466"/>
                  </a:lnTo>
                  <a:lnTo>
                    <a:pt x="5917" y="7544"/>
                  </a:lnTo>
                  <a:lnTo>
                    <a:pt x="6123" y="7647"/>
                  </a:lnTo>
                  <a:lnTo>
                    <a:pt x="6743" y="8060"/>
                  </a:lnTo>
                  <a:lnTo>
                    <a:pt x="6769" y="8060"/>
                  </a:lnTo>
                  <a:lnTo>
                    <a:pt x="7803" y="8525"/>
                  </a:lnTo>
                  <a:lnTo>
                    <a:pt x="7725" y="8577"/>
                  </a:lnTo>
                  <a:lnTo>
                    <a:pt x="7648" y="8629"/>
                  </a:lnTo>
                  <a:lnTo>
                    <a:pt x="7622" y="8732"/>
                  </a:lnTo>
                  <a:lnTo>
                    <a:pt x="7596" y="8809"/>
                  </a:lnTo>
                  <a:lnTo>
                    <a:pt x="7622" y="8939"/>
                  </a:lnTo>
                  <a:lnTo>
                    <a:pt x="7673" y="9016"/>
                  </a:lnTo>
                  <a:lnTo>
                    <a:pt x="7777" y="9068"/>
                  </a:lnTo>
                  <a:lnTo>
                    <a:pt x="7880" y="9094"/>
                  </a:lnTo>
                  <a:lnTo>
                    <a:pt x="8397" y="9094"/>
                  </a:lnTo>
                  <a:lnTo>
                    <a:pt x="8397" y="10282"/>
                  </a:lnTo>
                  <a:lnTo>
                    <a:pt x="8371" y="10334"/>
                  </a:lnTo>
                  <a:lnTo>
                    <a:pt x="8345" y="10385"/>
                  </a:lnTo>
                  <a:lnTo>
                    <a:pt x="8319" y="10411"/>
                  </a:lnTo>
                  <a:lnTo>
                    <a:pt x="8268" y="10411"/>
                  </a:lnTo>
                  <a:lnTo>
                    <a:pt x="8138" y="10437"/>
                  </a:lnTo>
                  <a:lnTo>
                    <a:pt x="7983" y="10463"/>
                  </a:lnTo>
                  <a:lnTo>
                    <a:pt x="7880" y="10540"/>
                  </a:lnTo>
                  <a:lnTo>
                    <a:pt x="7777" y="10618"/>
                  </a:lnTo>
                  <a:lnTo>
                    <a:pt x="7699" y="10721"/>
                  </a:lnTo>
                  <a:lnTo>
                    <a:pt x="7622" y="10850"/>
                  </a:lnTo>
                  <a:lnTo>
                    <a:pt x="7596" y="10979"/>
                  </a:lnTo>
                  <a:lnTo>
                    <a:pt x="7570" y="11109"/>
                  </a:lnTo>
                  <a:lnTo>
                    <a:pt x="7570" y="11264"/>
                  </a:lnTo>
                  <a:lnTo>
                    <a:pt x="7544" y="11419"/>
                  </a:lnTo>
                  <a:lnTo>
                    <a:pt x="7441" y="11703"/>
                  </a:lnTo>
                  <a:lnTo>
                    <a:pt x="7312" y="11961"/>
                  </a:lnTo>
                  <a:lnTo>
                    <a:pt x="7208" y="12090"/>
                  </a:lnTo>
                  <a:lnTo>
                    <a:pt x="7105" y="12194"/>
                  </a:lnTo>
                  <a:lnTo>
                    <a:pt x="5788" y="13485"/>
                  </a:lnTo>
                  <a:lnTo>
                    <a:pt x="5684" y="13330"/>
                  </a:lnTo>
                  <a:lnTo>
                    <a:pt x="5607" y="13149"/>
                  </a:lnTo>
                  <a:lnTo>
                    <a:pt x="5555" y="12969"/>
                  </a:lnTo>
                  <a:lnTo>
                    <a:pt x="5529" y="12762"/>
                  </a:lnTo>
                  <a:lnTo>
                    <a:pt x="5529" y="10411"/>
                  </a:lnTo>
                  <a:lnTo>
                    <a:pt x="5503" y="10075"/>
                  </a:lnTo>
                  <a:lnTo>
                    <a:pt x="5452" y="9739"/>
                  </a:lnTo>
                  <a:lnTo>
                    <a:pt x="5348" y="9429"/>
                  </a:lnTo>
                  <a:lnTo>
                    <a:pt x="5193" y="9119"/>
                  </a:lnTo>
                  <a:lnTo>
                    <a:pt x="5038" y="8835"/>
                  </a:lnTo>
                  <a:lnTo>
                    <a:pt x="4832" y="8577"/>
                  </a:lnTo>
                  <a:lnTo>
                    <a:pt x="4599" y="8370"/>
                  </a:lnTo>
                  <a:lnTo>
                    <a:pt x="4341" y="8164"/>
                  </a:lnTo>
                  <a:lnTo>
                    <a:pt x="4470" y="7931"/>
                  </a:lnTo>
                  <a:lnTo>
                    <a:pt x="4625" y="7776"/>
                  </a:lnTo>
                  <a:lnTo>
                    <a:pt x="4806" y="7621"/>
                  </a:lnTo>
                  <a:lnTo>
                    <a:pt x="5013" y="7518"/>
                  </a:lnTo>
                  <a:lnTo>
                    <a:pt x="5219" y="7466"/>
                  </a:lnTo>
                  <a:lnTo>
                    <a:pt x="5452" y="7440"/>
                  </a:lnTo>
                  <a:close/>
                  <a:moveTo>
                    <a:pt x="4961" y="12142"/>
                  </a:moveTo>
                  <a:lnTo>
                    <a:pt x="4961" y="12762"/>
                  </a:lnTo>
                  <a:lnTo>
                    <a:pt x="4987" y="13072"/>
                  </a:lnTo>
                  <a:lnTo>
                    <a:pt x="5064" y="13356"/>
                  </a:lnTo>
                  <a:lnTo>
                    <a:pt x="5193" y="13614"/>
                  </a:lnTo>
                  <a:lnTo>
                    <a:pt x="5348" y="13873"/>
                  </a:lnTo>
                  <a:lnTo>
                    <a:pt x="5013" y="13744"/>
                  </a:lnTo>
                  <a:lnTo>
                    <a:pt x="4702" y="13614"/>
                  </a:lnTo>
                  <a:lnTo>
                    <a:pt x="4367" y="13485"/>
                  </a:lnTo>
                  <a:lnTo>
                    <a:pt x="4057" y="13304"/>
                  </a:lnTo>
                  <a:lnTo>
                    <a:pt x="4935" y="12168"/>
                  </a:lnTo>
                  <a:lnTo>
                    <a:pt x="4961" y="12142"/>
                  </a:lnTo>
                  <a:close/>
                  <a:moveTo>
                    <a:pt x="2765" y="8241"/>
                  </a:moveTo>
                  <a:lnTo>
                    <a:pt x="2997" y="8267"/>
                  </a:lnTo>
                  <a:lnTo>
                    <a:pt x="3230" y="8293"/>
                  </a:lnTo>
                  <a:lnTo>
                    <a:pt x="3437" y="8344"/>
                  </a:lnTo>
                  <a:lnTo>
                    <a:pt x="3617" y="8422"/>
                  </a:lnTo>
                  <a:lnTo>
                    <a:pt x="3824" y="8525"/>
                  </a:lnTo>
                  <a:lnTo>
                    <a:pt x="4005" y="8629"/>
                  </a:lnTo>
                  <a:lnTo>
                    <a:pt x="4160" y="8758"/>
                  </a:lnTo>
                  <a:lnTo>
                    <a:pt x="4315" y="8887"/>
                  </a:lnTo>
                  <a:lnTo>
                    <a:pt x="4470" y="9042"/>
                  </a:lnTo>
                  <a:lnTo>
                    <a:pt x="4599" y="9223"/>
                  </a:lnTo>
                  <a:lnTo>
                    <a:pt x="4702" y="9404"/>
                  </a:lnTo>
                  <a:lnTo>
                    <a:pt x="4780" y="9584"/>
                  </a:lnTo>
                  <a:lnTo>
                    <a:pt x="4858" y="9791"/>
                  </a:lnTo>
                  <a:lnTo>
                    <a:pt x="4909" y="9998"/>
                  </a:lnTo>
                  <a:lnTo>
                    <a:pt x="4961" y="10230"/>
                  </a:lnTo>
                  <a:lnTo>
                    <a:pt x="4961" y="10437"/>
                  </a:lnTo>
                  <a:lnTo>
                    <a:pt x="4961" y="10644"/>
                  </a:lnTo>
                  <a:lnTo>
                    <a:pt x="4935" y="10824"/>
                  </a:lnTo>
                  <a:lnTo>
                    <a:pt x="4883" y="11005"/>
                  </a:lnTo>
                  <a:lnTo>
                    <a:pt x="4832" y="11186"/>
                  </a:lnTo>
                  <a:lnTo>
                    <a:pt x="4754" y="11367"/>
                  </a:lnTo>
                  <a:lnTo>
                    <a:pt x="4677" y="11522"/>
                  </a:lnTo>
                  <a:lnTo>
                    <a:pt x="4573" y="11677"/>
                  </a:lnTo>
                  <a:lnTo>
                    <a:pt x="4470" y="11832"/>
                  </a:lnTo>
                  <a:lnTo>
                    <a:pt x="2765" y="14002"/>
                  </a:lnTo>
                  <a:lnTo>
                    <a:pt x="1086" y="11832"/>
                  </a:lnTo>
                  <a:lnTo>
                    <a:pt x="957" y="11677"/>
                  </a:lnTo>
                  <a:lnTo>
                    <a:pt x="879" y="11522"/>
                  </a:lnTo>
                  <a:lnTo>
                    <a:pt x="776" y="11341"/>
                  </a:lnTo>
                  <a:lnTo>
                    <a:pt x="724" y="11186"/>
                  </a:lnTo>
                  <a:lnTo>
                    <a:pt x="672" y="11005"/>
                  </a:lnTo>
                  <a:lnTo>
                    <a:pt x="621" y="10824"/>
                  </a:lnTo>
                  <a:lnTo>
                    <a:pt x="595" y="10618"/>
                  </a:lnTo>
                  <a:lnTo>
                    <a:pt x="595" y="10437"/>
                  </a:lnTo>
                  <a:lnTo>
                    <a:pt x="595" y="10230"/>
                  </a:lnTo>
                  <a:lnTo>
                    <a:pt x="621" y="9998"/>
                  </a:lnTo>
                  <a:lnTo>
                    <a:pt x="698" y="9791"/>
                  </a:lnTo>
                  <a:lnTo>
                    <a:pt x="750" y="9584"/>
                  </a:lnTo>
                  <a:lnTo>
                    <a:pt x="853" y="9404"/>
                  </a:lnTo>
                  <a:lnTo>
                    <a:pt x="957" y="9223"/>
                  </a:lnTo>
                  <a:lnTo>
                    <a:pt x="1086" y="9042"/>
                  </a:lnTo>
                  <a:lnTo>
                    <a:pt x="1241" y="8887"/>
                  </a:lnTo>
                  <a:lnTo>
                    <a:pt x="1396" y="8758"/>
                  </a:lnTo>
                  <a:lnTo>
                    <a:pt x="1551" y="8629"/>
                  </a:lnTo>
                  <a:lnTo>
                    <a:pt x="1732" y="8525"/>
                  </a:lnTo>
                  <a:lnTo>
                    <a:pt x="1938" y="8422"/>
                  </a:lnTo>
                  <a:lnTo>
                    <a:pt x="2119" y="8344"/>
                  </a:lnTo>
                  <a:lnTo>
                    <a:pt x="2326" y="8293"/>
                  </a:lnTo>
                  <a:lnTo>
                    <a:pt x="2558" y="8267"/>
                  </a:lnTo>
                  <a:lnTo>
                    <a:pt x="2765" y="8241"/>
                  </a:lnTo>
                  <a:close/>
                  <a:moveTo>
                    <a:pt x="7389" y="0"/>
                  </a:moveTo>
                  <a:lnTo>
                    <a:pt x="7028" y="26"/>
                  </a:lnTo>
                  <a:lnTo>
                    <a:pt x="6640" y="52"/>
                  </a:lnTo>
                  <a:lnTo>
                    <a:pt x="6278" y="103"/>
                  </a:lnTo>
                  <a:lnTo>
                    <a:pt x="5943" y="155"/>
                  </a:lnTo>
                  <a:lnTo>
                    <a:pt x="5581" y="233"/>
                  </a:lnTo>
                  <a:lnTo>
                    <a:pt x="5245" y="336"/>
                  </a:lnTo>
                  <a:lnTo>
                    <a:pt x="4883" y="439"/>
                  </a:lnTo>
                  <a:lnTo>
                    <a:pt x="4573" y="568"/>
                  </a:lnTo>
                  <a:lnTo>
                    <a:pt x="4237" y="723"/>
                  </a:lnTo>
                  <a:lnTo>
                    <a:pt x="3902" y="878"/>
                  </a:lnTo>
                  <a:lnTo>
                    <a:pt x="3592" y="1059"/>
                  </a:lnTo>
                  <a:lnTo>
                    <a:pt x="3307" y="1240"/>
                  </a:lnTo>
                  <a:lnTo>
                    <a:pt x="2997" y="1447"/>
                  </a:lnTo>
                  <a:lnTo>
                    <a:pt x="2713" y="1679"/>
                  </a:lnTo>
                  <a:lnTo>
                    <a:pt x="2429" y="1912"/>
                  </a:lnTo>
                  <a:lnTo>
                    <a:pt x="2171" y="2170"/>
                  </a:lnTo>
                  <a:lnTo>
                    <a:pt x="1912" y="2428"/>
                  </a:lnTo>
                  <a:lnTo>
                    <a:pt x="1680" y="2713"/>
                  </a:lnTo>
                  <a:lnTo>
                    <a:pt x="1447" y="2997"/>
                  </a:lnTo>
                  <a:lnTo>
                    <a:pt x="1241" y="3307"/>
                  </a:lnTo>
                  <a:lnTo>
                    <a:pt x="1060" y="3591"/>
                  </a:lnTo>
                  <a:lnTo>
                    <a:pt x="879" y="3901"/>
                  </a:lnTo>
                  <a:lnTo>
                    <a:pt x="724" y="4237"/>
                  </a:lnTo>
                  <a:lnTo>
                    <a:pt x="569" y="4573"/>
                  </a:lnTo>
                  <a:lnTo>
                    <a:pt x="440" y="4883"/>
                  </a:lnTo>
                  <a:lnTo>
                    <a:pt x="337" y="5244"/>
                  </a:lnTo>
                  <a:lnTo>
                    <a:pt x="233" y="5580"/>
                  </a:lnTo>
                  <a:lnTo>
                    <a:pt x="156" y="5942"/>
                  </a:lnTo>
                  <a:lnTo>
                    <a:pt x="104" y="6278"/>
                  </a:lnTo>
                  <a:lnTo>
                    <a:pt x="52" y="6639"/>
                  </a:lnTo>
                  <a:lnTo>
                    <a:pt x="27" y="7027"/>
                  </a:lnTo>
                  <a:lnTo>
                    <a:pt x="1" y="7389"/>
                  </a:lnTo>
                  <a:lnTo>
                    <a:pt x="27" y="7879"/>
                  </a:lnTo>
                  <a:lnTo>
                    <a:pt x="78" y="8344"/>
                  </a:lnTo>
                  <a:lnTo>
                    <a:pt x="156" y="8835"/>
                  </a:lnTo>
                  <a:lnTo>
                    <a:pt x="259" y="9300"/>
                  </a:lnTo>
                  <a:lnTo>
                    <a:pt x="156" y="9559"/>
                  </a:lnTo>
                  <a:lnTo>
                    <a:pt x="78" y="9843"/>
                  </a:lnTo>
                  <a:lnTo>
                    <a:pt x="27" y="10127"/>
                  </a:lnTo>
                  <a:lnTo>
                    <a:pt x="1" y="10437"/>
                  </a:lnTo>
                  <a:lnTo>
                    <a:pt x="27" y="10669"/>
                  </a:lnTo>
                  <a:lnTo>
                    <a:pt x="52" y="10902"/>
                  </a:lnTo>
                  <a:lnTo>
                    <a:pt x="104" y="11134"/>
                  </a:lnTo>
                  <a:lnTo>
                    <a:pt x="182" y="11367"/>
                  </a:lnTo>
                  <a:lnTo>
                    <a:pt x="259" y="11574"/>
                  </a:lnTo>
                  <a:lnTo>
                    <a:pt x="362" y="11780"/>
                  </a:lnTo>
                  <a:lnTo>
                    <a:pt x="492" y="11987"/>
                  </a:lnTo>
                  <a:lnTo>
                    <a:pt x="621" y="12168"/>
                  </a:lnTo>
                  <a:lnTo>
                    <a:pt x="2558" y="14648"/>
                  </a:lnTo>
                  <a:lnTo>
                    <a:pt x="2662" y="14725"/>
                  </a:lnTo>
                  <a:lnTo>
                    <a:pt x="2765" y="14751"/>
                  </a:lnTo>
                  <a:lnTo>
                    <a:pt x="2894" y="14725"/>
                  </a:lnTo>
                  <a:lnTo>
                    <a:pt x="2997" y="14648"/>
                  </a:lnTo>
                  <a:lnTo>
                    <a:pt x="3695" y="13769"/>
                  </a:lnTo>
                  <a:lnTo>
                    <a:pt x="4108" y="14002"/>
                  </a:lnTo>
                  <a:lnTo>
                    <a:pt x="4547" y="14183"/>
                  </a:lnTo>
                  <a:lnTo>
                    <a:pt x="5013" y="14364"/>
                  </a:lnTo>
                  <a:lnTo>
                    <a:pt x="5478" y="14493"/>
                  </a:lnTo>
                  <a:lnTo>
                    <a:pt x="5943" y="14622"/>
                  </a:lnTo>
                  <a:lnTo>
                    <a:pt x="6408" y="14700"/>
                  </a:lnTo>
                  <a:lnTo>
                    <a:pt x="6898" y="14725"/>
                  </a:lnTo>
                  <a:lnTo>
                    <a:pt x="7389" y="14751"/>
                  </a:lnTo>
                  <a:lnTo>
                    <a:pt x="7828" y="14751"/>
                  </a:lnTo>
                  <a:lnTo>
                    <a:pt x="8293" y="14700"/>
                  </a:lnTo>
                  <a:lnTo>
                    <a:pt x="8733" y="14622"/>
                  </a:lnTo>
                  <a:lnTo>
                    <a:pt x="9172" y="14544"/>
                  </a:lnTo>
                  <a:lnTo>
                    <a:pt x="9275" y="14493"/>
                  </a:lnTo>
                  <a:lnTo>
                    <a:pt x="9353" y="14415"/>
                  </a:lnTo>
                  <a:lnTo>
                    <a:pt x="9378" y="14312"/>
                  </a:lnTo>
                  <a:lnTo>
                    <a:pt x="9378" y="14183"/>
                  </a:lnTo>
                  <a:lnTo>
                    <a:pt x="9327" y="14079"/>
                  </a:lnTo>
                  <a:lnTo>
                    <a:pt x="9249" y="14002"/>
                  </a:lnTo>
                  <a:lnTo>
                    <a:pt x="9146" y="13976"/>
                  </a:lnTo>
                  <a:lnTo>
                    <a:pt x="9043" y="13976"/>
                  </a:lnTo>
                  <a:lnTo>
                    <a:pt x="8629" y="14054"/>
                  </a:lnTo>
                  <a:lnTo>
                    <a:pt x="8216" y="14131"/>
                  </a:lnTo>
                  <a:lnTo>
                    <a:pt x="7803" y="14157"/>
                  </a:lnTo>
                  <a:lnTo>
                    <a:pt x="7389" y="14183"/>
                  </a:lnTo>
                  <a:lnTo>
                    <a:pt x="7053" y="14157"/>
                  </a:lnTo>
                  <a:lnTo>
                    <a:pt x="6692" y="14131"/>
                  </a:lnTo>
                  <a:lnTo>
                    <a:pt x="6356" y="14105"/>
                  </a:lnTo>
                  <a:lnTo>
                    <a:pt x="6020" y="14054"/>
                  </a:lnTo>
                  <a:lnTo>
                    <a:pt x="7518" y="12607"/>
                  </a:lnTo>
                  <a:lnTo>
                    <a:pt x="7648" y="12452"/>
                  </a:lnTo>
                  <a:lnTo>
                    <a:pt x="7777" y="12297"/>
                  </a:lnTo>
                  <a:lnTo>
                    <a:pt x="7880" y="12116"/>
                  </a:lnTo>
                  <a:lnTo>
                    <a:pt x="7983" y="11935"/>
                  </a:lnTo>
                  <a:lnTo>
                    <a:pt x="8061" y="11729"/>
                  </a:lnTo>
                  <a:lnTo>
                    <a:pt x="8113" y="11522"/>
                  </a:lnTo>
                  <a:lnTo>
                    <a:pt x="8138" y="11315"/>
                  </a:lnTo>
                  <a:lnTo>
                    <a:pt x="8138" y="11109"/>
                  </a:lnTo>
                  <a:lnTo>
                    <a:pt x="8164" y="11057"/>
                  </a:lnTo>
                  <a:lnTo>
                    <a:pt x="8190" y="11031"/>
                  </a:lnTo>
                  <a:lnTo>
                    <a:pt x="8216" y="11005"/>
                  </a:lnTo>
                  <a:lnTo>
                    <a:pt x="8268" y="10979"/>
                  </a:lnTo>
                  <a:lnTo>
                    <a:pt x="8397" y="10979"/>
                  </a:lnTo>
                  <a:lnTo>
                    <a:pt x="8552" y="10928"/>
                  </a:lnTo>
                  <a:lnTo>
                    <a:pt x="8655" y="10876"/>
                  </a:lnTo>
                  <a:lnTo>
                    <a:pt x="8758" y="10799"/>
                  </a:lnTo>
                  <a:lnTo>
                    <a:pt x="8836" y="10695"/>
                  </a:lnTo>
                  <a:lnTo>
                    <a:pt x="8913" y="10566"/>
                  </a:lnTo>
                  <a:lnTo>
                    <a:pt x="8939" y="10437"/>
                  </a:lnTo>
                  <a:lnTo>
                    <a:pt x="8965" y="10282"/>
                  </a:lnTo>
                  <a:lnTo>
                    <a:pt x="8965" y="8887"/>
                  </a:lnTo>
                  <a:lnTo>
                    <a:pt x="8939" y="8680"/>
                  </a:lnTo>
                  <a:lnTo>
                    <a:pt x="8862" y="8499"/>
                  </a:lnTo>
                  <a:lnTo>
                    <a:pt x="8733" y="8370"/>
                  </a:lnTo>
                  <a:lnTo>
                    <a:pt x="8552" y="8241"/>
                  </a:lnTo>
                  <a:lnTo>
                    <a:pt x="7053" y="7544"/>
                  </a:lnTo>
                  <a:lnTo>
                    <a:pt x="6433" y="7156"/>
                  </a:lnTo>
                  <a:lnTo>
                    <a:pt x="6175" y="7027"/>
                  </a:lnTo>
                  <a:lnTo>
                    <a:pt x="5891" y="6923"/>
                  </a:lnTo>
                  <a:lnTo>
                    <a:pt x="5607" y="6872"/>
                  </a:lnTo>
                  <a:lnTo>
                    <a:pt x="5323" y="6872"/>
                  </a:lnTo>
                  <a:lnTo>
                    <a:pt x="5090" y="6433"/>
                  </a:lnTo>
                  <a:lnTo>
                    <a:pt x="5064" y="6303"/>
                  </a:lnTo>
                  <a:lnTo>
                    <a:pt x="5038" y="6200"/>
                  </a:lnTo>
                  <a:lnTo>
                    <a:pt x="5064" y="6071"/>
                  </a:lnTo>
                  <a:lnTo>
                    <a:pt x="5116" y="5968"/>
                  </a:lnTo>
                  <a:lnTo>
                    <a:pt x="5193" y="5864"/>
                  </a:lnTo>
                  <a:lnTo>
                    <a:pt x="5297" y="5813"/>
                  </a:lnTo>
                  <a:lnTo>
                    <a:pt x="5400" y="5761"/>
                  </a:lnTo>
                  <a:lnTo>
                    <a:pt x="5529" y="5735"/>
                  </a:lnTo>
                  <a:lnTo>
                    <a:pt x="5788" y="5709"/>
                  </a:lnTo>
                  <a:lnTo>
                    <a:pt x="6020" y="5632"/>
                  </a:lnTo>
                  <a:lnTo>
                    <a:pt x="6227" y="5477"/>
                  </a:lnTo>
                  <a:lnTo>
                    <a:pt x="6382" y="5296"/>
                  </a:lnTo>
                  <a:lnTo>
                    <a:pt x="7622" y="3591"/>
                  </a:lnTo>
                  <a:lnTo>
                    <a:pt x="7725" y="3410"/>
                  </a:lnTo>
                  <a:lnTo>
                    <a:pt x="7803" y="3203"/>
                  </a:lnTo>
                  <a:lnTo>
                    <a:pt x="7803" y="2997"/>
                  </a:lnTo>
                  <a:lnTo>
                    <a:pt x="7803" y="2816"/>
                  </a:lnTo>
                  <a:lnTo>
                    <a:pt x="7751" y="2609"/>
                  </a:lnTo>
                  <a:lnTo>
                    <a:pt x="7673" y="2428"/>
                  </a:lnTo>
                  <a:lnTo>
                    <a:pt x="7544" y="2248"/>
                  </a:lnTo>
                  <a:lnTo>
                    <a:pt x="7389" y="2118"/>
                  </a:lnTo>
                  <a:lnTo>
                    <a:pt x="5607" y="827"/>
                  </a:lnTo>
                  <a:lnTo>
                    <a:pt x="6046" y="723"/>
                  </a:lnTo>
                  <a:lnTo>
                    <a:pt x="6485" y="646"/>
                  </a:lnTo>
                  <a:lnTo>
                    <a:pt x="6924" y="594"/>
                  </a:lnTo>
                  <a:lnTo>
                    <a:pt x="7389" y="594"/>
                  </a:lnTo>
                  <a:lnTo>
                    <a:pt x="8009" y="620"/>
                  </a:lnTo>
                  <a:lnTo>
                    <a:pt x="8629" y="698"/>
                  </a:lnTo>
                  <a:lnTo>
                    <a:pt x="9249" y="853"/>
                  </a:lnTo>
                  <a:lnTo>
                    <a:pt x="9843" y="1033"/>
                  </a:lnTo>
                  <a:lnTo>
                    <a:pt x="9714" y="1240"/>
                  </a:lnTo>
                  <a:lnTo>
                    <a:pt x="9585" y="1421"/>
                  </a:lnTo>
                  <a:lnTo>
                    <a:pt x="9482" y="1628"/>
                  </a:lnTo>
                  <a:lnTo>
                    <a:pt x="9378" y="1834"/>
                  </a:lnTo>
                  <a:lnTo>
                    <a:pt x="9327" y="2067"/>
                  </a:lnTo>
                  <a:lnTo>
                    <a:pt x="9275" y="2299"/>
                  </a:lnTo>
                  <a:lnTo>
                    <a:pt x="9249" y="2532"/>
                  </a:lnTo>
                  <a:lnTo>
                    <a:pt x="9223" y="2790"/>
                  </a:lnTo>
                  <a:lnTo>
                    <a:pt x="9249" y="3126"/>
                  </a:lnTo>
                  <a:lnTo>
                    <a:pt x="9327" y="3462"/>
                  </a:lnTo>
                  <a:lnTo>
                    <a:pt x="9430" y="3798"/>
                  </a:lnTo>
                  <a:lnTo>
                    <a:pt x="9585" y="4108"/>
                  </a:lnTo>
                  <a:lnTo>
                    <a:pt x="9378" y="4211"/>
                  </a:lnTo>
                  <a:lnTo>
                    <a:pt x="9223" y="4288"/>
                  </a:lnTo>
                  <a:lnTo>
                    <a:pt x="9043" y="4418"/>
                  </a:lnTo>
                  <a:lnTo>
                    <a:pt x="8913" y="4573"/>
                  </a:lnTo>
                  <a:lnTo>
                    <a:pt x="8758" y="4728"/>
                  </a:lnTo>
                  <a:lnTo>
                    <a:pt x="8655" y="4883"/>
                  </a:lnTo>
                  <a:lnTo>
                    <a:pt x="8552" y="5089"/>
                  </a:lnTo>
                  <a:lnTo>
                    <a:pt x="8474" y="5270"/>
                  </a:lnTo>
                  <a:lnTo>
                    <a:pt x="8423" y="5477"/>
                  </a:lnTo>
                  <a:lnTo>
                    <a:pt x="8397" y="5683"/>
                  </a:lnTo>
                  <a:lnTo>
                    <a:pt x="8397" y="5890"/>
                  </a:lnTo>
                  <a:lnTo>
                    <a:pt x="8397" y="6097"/>
                  </a:lnTo>
                  <a:lnTo>
                    <a:pt x="8448" y="6278"/>
                  </a:lnTo>
                  <a:lnTo>
                    <a:pt x="8500" y="6484"/>
                  </a:lnTo>
                  <a:lnTo>
                    <a:pt x="8578" y="6665"/>
                  </a:lnTo>
                  <a:lnTo>
                    <a:pt x="8681" y="6846"/>
                  </a:lnTo>
                  <a:lnTo>
                    <a:pt x="8784" y="7001"/>
                  </a:lnTo>
                  <a:lnTo>
                    <a:pt x="8913" y="7156"/>
                  </a:lnTo>
                  <a:lnTo>
                    <a:pt x="9043" y="7285"/>
                  </a:lnTo>
                  <a:lnTo>
                    <a:pt x="9198" y="7389"/>
                  </a:lnTo>
                  <a:lnTo>
                    <a:pt x="9353" y="7492"/>
                  </a:lnTo>
                  <a:lnTo>
                    <a:pt x="9508" y="7569"/>
                  </a:lnTo>
                  <a:lnTo>
                    <a:pt x="9688" y="7647"/>
                  </a:lnTo>
                  <a:lnTo>
                    <a:pt x="9869" y="7673"/>
                  </a:lnTo>
                  <a:lnTo>
                    <a:pt x="10050" y="7724"/>
                  </a:lnTo>
                  <a:lnTo>
                    <a:pt x="10205" y="7776"/>
                  </a:lnTo>
                  <a:lnTo>
                    <a:pt x="10334" y="7879"/>
                  </a:lnTo>
                  <a:lnTo>
                    <a:pt x="10463" y="7983"/>
                  </a:lnTo>
                  <a:lnTo>
                    <a:pt x="10593" y="8112"/>
                  </a:lnTo>
                  <a:lnTo>
                    <a:pt x="10696" y="8241"/>
                  </a:lnTo>
                  <a:lnTo>
                    <a:pt x="10773" y="8396"/>
                  </a:lnTo>
                  <a:lnTo>
                    <a:pt x="10825" y="8577"/>
                  </a:lnTo>
                  <a:lnTo>
                    <a:pt x="10903" y="8887"/>
                  </a:lnTo>
                  <a:lnTo>
                    <a:pt x="10954" y="9197"/>
                  </a:lnTo>
                  <a:lnTo>
                    <a:pt x="10980" y="9533"/>
                  </a:lnTo>
                  <a:lnTo>
                    <a:pt x="11006" y="9843"/>
                  </a:lnTo>
                  <a:lnTo>
                    <a:pt x="11032" y="10204"/>
                  </a:lnTo>
                  <a:lnTo>
                    <a:pt x="11109" y="10540"/>
                  </a:lnTo>
                  <a:lnTo>
                    <a:pt x="11239" y="10850"/>
                  </a:lnTo>
                  <a:lnTo>
                    <a:pt x="11419" y="11134"/>
                  </a:lnTo>
                  <a:lnTo>
                    <a:pt x="11626" y="11393"/>
                  </a:lnTo>
                  <a:lnTo>
                    <a:pt x="11884" y="11599"/>
                  </a:lnTo>
                  <a:lnTo>
                    <a:pt x="12169" y="11754"/>
                  </a:lnTo>
                  <a:lnTo>
                    <a:pt x="12479" y="11884"/>
                  </a:lnTo>
                  <a:lnTo>
                    <a:pt x="12194" y="12168"/>
                  </a:lnTo>
                  <a:lnTo>
                    <a:pt x="11910" y="12452"/>
                  </a:lnTo>
                  <a:lnTo>
                    <a:pt x="11600" y="12710"/>
                  </a:lnTo>
                  <a:lnTo>
                    <a:pt x="11290" y="12943"/>
                  </a:lnTo>
                  <a:lnTo>
                    <a:pt x="11213" y="13020"/>
                  </a:lnTo>
                  <a:lnTo>
                    <a:pt x="11161" y="13124"/>
                  </a:lnTo>
                  <a:lnTo>
                    <a:pt x="11161" y="13253"/>
                  </a:lnTo>
                  <a:lnTo>
                    <a:pt x="11213" y="13356"/>
                  </a:lnTo>
                  <a:lnTo>
                    <a:pt x="11264" y="13408"/>
                  </a:lnTo>
                  <a:lnTo>
                    <a:pt x="11316" y="13434"/>
                  </a:lnTo>
                  <a:lnTo>
                    <a:pt x="11394" y="13459"/>
                  </a:lnTo>
                  <a:lnTo>
                    <a:pt x="11549" y="13459"/>
                  </a:lnTo>
                  <a:lnTo>
                    <a:pt x="11626" y="13408"/>
                  </a:lnTo>
                  <a:lnTo>
                    <a:pt x="11988" y="13149"/>
                  </a:lnTo>
                  <a:lnTo>
                    <a:pt x="12324" y="12865"/>
                  </a:lnTo>
                  <a:lnTo>
                    <a:pt x="12634" y="12555"/>
                  </a:lnTo>
                  <a:lnTo>
                    <a:pt x="12944" y="12219"/>
                  </a:lnTo>
                  <a:lnTo>
                    <a:pt x="13228" y="11884"/>
                  </a:lnTo>
                  <a:lnTo>
                    <a:pt x="13486" y="11522"/>
                  </a:lnTo>
                  <a:lnTo>
                    <a:pt x="13719" y="11160"/>
                  </a:lnTo>
                  <a:lnTo>
                    <a:pt x="13925" y="10773"/>
                  </a:lnTo>
                  <a:lnTo>
                    <a:pt x="14106" y="10385"/>
                  </a:lnTo>
                  <a:lnTo>
                    <a:pt x="14287" y="9972"/>
                  </a:lnTo>
                  <a:lnTo>
                    <a:pt x="14416" y="9559"/>
                  </a:lnTo>
                  <a:lnTo>
                    <a:pt x="14545" y="9145"/>
                  </a:lnTo>
                  <a:lnTo>
                    <a:pt x="14623" y="8706"/>
                  </a:lnTo>
                  <a:lnTo>
                    <a:pt x="14700" y="8267"/>
                  </a:lnTo>
                  <a:lnTo>
                    <a:pt x="14752" y="7828"/>
                  </a:lnTo>
                  <a:lnTo>
                    <a:pt x="14752" y="7389"/>
                  </a:lnTo>
                  <a:lnTo>
                    <a:pt x="14752" y="7001"/>
                  </a:lnTo>
                  <a:lnTo>
                    <a:pt x="14726" y="6639"/>
                  </a:lnTo>
                  <a:lnTo>
                    <a:pt x="14674" y="6278"/>
                  </a:lnTo>
                  <a:lnTo>
                    <a:pt x="14597" y="5890"/>
                  </a:lnTo>
                  <a:lnTo>
                    <a:pt x="14519" y="5528"/>
                  </a:lnTo>
                  <a:lnTo>
                    <a:pt x="14416" y="5193"/>
                  </a:lnTo>
                  <a:lnTo>
                    <a:pt x="14313" y="4831"/>
                  </a:lnTo>
                  <a:lnTo>
                    <a:pt x="14158" y="4495"/>
                  </a:lnTo>
                  <a:lnTo>
                    <a:pt x="14287" y="4288"/>
                  </a:lnTo>
                  <a:lnTo>
                    <a:pt x="14416" y="4108"/>
                  </a:lnTo>
                  <a:lnTo>
                    <a:pt x="14519" y="3901"/>
                  </a:lnTo>
                  <a:lnTo>
                    <a:pt x="14597" y="3694"/>
                  </a:lnTo>
                  <a:lnTo>
                    <a:pt x="14674" y="3462"/>
                  </a:lnTo>
                  <a:lnTo>
                    <a:pt x="14726" y="3229"/>
                  </a:lnTo>
                  <a:lnTo>
                    <a:pt x="14752" y="3023"/>
                  </a:lnTo>
                  <a:lnTo>
                    <a:pt x="14752" y="2790"/>
                  </a:lnTo>
                  <a:lnTo>
                    <a:pt x="14752" y="2506"/>
                  </a:lnTo>
                  <a:lnTo>
                    <a:pt x="14700" y="2222"/>
                  </a:lnTo>
                  <a:lnTo>
                    <a:pt x="14623" y="1963"/>
                  </a:lnTo>
                  <a:lnTo>
                    <a:pt x="14545" y="1705"/>
                  </a:lnTo>
                  <a:lnTo>
                    <a:pt x="14416" y="1473"/>
                  </a:lnTo>
                  <a:lnTo>
                    <a:pt x="14287" y="1240"/>
                  </a:lnTo>
                  <a:lnTo>
                    <a:pt x="14132" y="1033"/>
                  </a:lnTo>
                  <a:lnTo>
                    <a:pt x="13951" y="827"/>
                  </a:lnTo>
                  <a:lnTo>
                    <a:pt x="13744" y="646"/>
                  </a:lnTo>
                  <a:lnTo>
                    <a:pt x="13538" y="491"/>
                  </a:lnTo>
                  <a:lnTo>
                    <a:pt x="13305" y="336"/>
                  </a:lnTo>
                  <a:lnTo>
                    <a:pt x="13073" y="233"/>
                  </a:lnTo>
                  <a:lnTo>
                    <a:pt x="12814" y="129"/>
                  </a:lnTo>
                  <a:lnTo>
                    <a:pt x="12556" y="78"/>
                  </a:lnTo>
                  <a:lnTo>
                    <a:pt x="12272" y="26"/>
                  </a:lnTo>
                  <a:lnTo>
                    <a:pt x="11755" y="26"/>
                  </a:lnTo>
                  <a:lnTo>
                    <a:pt x="11523" y="52"/>
                  </a:lnTo>
                  <a:lnTo>
                    <a:pt x="11290" y="103"/>
                  </a:lnTo>
                  <a:lnTo>
                    <a:pt x="11083" y="181"/>
                  </a:lnTo>
                  <a:lnTo>
                    <a:pt x="10851" y="258"/>
                  </a:lnTo>
                  <a:lnTo>
                    <a:pt x="10670" y="362"/>
                  </a:lnTo>
                  <a:lnTo>
                    <a:pt x="10463" y="465"/>
                  </a:lnTo>
                  <a:lnTo>
                    <a:pt x="10283" y="594"/>
                  </a:lnTo>
                  <a:lnTo>
                    <a:pt x="9947" y="465"/>
                  </a:lnTo>
                  <a:lnTo>
                    <a:pt x="9585" y="336"/>
                  </a:lnTo>
                  <a:lnTo>
                    <a:pt x="9223" y="233"/>
                  </a:lnTo>
                  <a:lnTo>
                    <a:pt x="8862" y="155"/>
                  </a:lnTo>
                  <a:lnTo>
                    <a:pt x="8500" y="103"/>
                  </a:lnTo>
                  <a:lnTo>
                    <a:pt x="8138" y="52"/>
                  </a:lnTo>
                  <a:lnTo>
                    <a:pt x="7751" y="26"/>
                  </a:lnTo>
                  <a:lnTo>
                    <a:pt x="738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46"/>
            <p:cNvSpPr/>
            <p:nvPr/>
          </p:nvSpPr>
          <p:spPr>
            <a:xfrm>
              <a:off x="2534100" y="1515075"/>
              <a:ext cx="62675" cy="62675"/>
            </a:xfrm>
            <a:custGeom>
              <a:avLst/>
              <a:gdLst/>
              <a:ahLst/>
              <a:cxnLst/>
              <a:rect l="l" t="t" r="r" b="b"/>
              <a:pathLst>
                <a:path w="2507" h="2507" extrusionOk="0">
                  <a:moveTo>
                    <a:pt x="1396" y="595"/>
                  </a:moveTo>
                  <a:lnTo>
                    <a:pt x="1525" y="647"/>
                  </a:lnTo>
                  <a:lnTo>
                    <a:pt x="1628" y="698"/>
                  </a:lnTo>
                  <a:lnTo>
                    <a:pt x="1732" y="776"/>
                  </a:lnTo>
                  <a:lnTo>
                    <a:pt x="1809" y="879"/>
                  </a:lnTo>
                  <a:lnTo>
                    <a:pt x="1861" y="1008"/>
                  </a:lnTo>
                  <a:lnTo>
                    <a:pt x="1913" y="1112"/>
                  </a:lnTo>
                  <a:lnTo>
                    <a:pt x="1913" y="1267"/>
                  </a:lnTo>
                  <a:lnTo>
                    <a:pt x="1913" y="1396"/>
                  </a:lnTo>
                  <a:lnTo>
                    <a:pt x="1861" y="1525"/>
                  </a:lnTo>
                  <a:lnTo>
                    <a:pt x="1809" y="1628"/>
                  </a:lnTo>
                  <a:lnTo>
                    <a:pt x="1732" y="1732"/>
                  </a:lnTo>
                  <a:lnTo>
                    <a:pt x="1628" y="1809"/>
                  </a:lnTo>
                  <a:lnTo>
                    <a:pt x="1525" y="1887"/>
                  </a:lnTo>
                  <a:lnTo>
                    <a:pt x="1396" y="1912"/>
                  </a:lnTo>
                  <a:lnTo>
                    <a:pt x="1241" y="1938"/>
                  </a:lnTo>
                  <a:lnTo>
                    <a:pt x="1112" y="1912"/>
                  </a:lnTo>
                  <a:lnTo>
                    <a:pt x="983" y="1887"/>
                  </a:lnTo>
                  <a:lnTo>
                    <a:pt x="879" y="1809"/>
                  </a:lnTo>
                  <a:lnTo>
                    <a:pt x="776" y="1732"/>
                  </a:lnTo>
                  <a:lnTo>
                    <a:pt x="698" y="1628"/>
                  </a:lnTo>
                  <a:lnTo>
                    <a:pt x="647" y="1525"/>
                  </a:lnTo>
                  <a:lnTo>
                    <a:pt x="595" y="1396"/>
                  </a:lnTo>
                  <a:lnTo>
                    <a:pt x="569" y="1267"/>
                  </a:lnTo>
                  <a:lnTo>
                    <a:pt x="595" y="1112"/>
                  </a:lnTo>
                  <a:lnTo>
                    <a:pt x="647" y="1008"/>
                  </a:lnTo>
                  <a:lnTo>
                    <a:pt x="698" y="879"/>
                  </a:lnTo>
                  <a:lnTo>
                    <a:pt x="776" y="776"/>
                  </a:lnTo>
                  <a:lnTo>
                    <a:pt x="879" y="698"/>
                  </a:lnTo>
                  <a:lnTo>
                    <a:pt x="983" y="647"/>
                  </a:lnTo>
                  <a:lnTo>
                    <a:pt x="1112" y="595"/>
                  </a:lnTo>
                  <a:close/>
                  <a:moveTo>
                    <a:pt x="1241" y="1"/>
                  </a:moveTo>
                  <a:lnTo>
                    <a:pt x="1008" y="27"/>
                  </a:lnTo>
                  <a:lnTo>
                    <a:pt x="776" y="104"/>
                  </a:lnTo>
                  <a:lnTo>
                    <a:pt x="543" y="233"/>
                  </a:lnTo>
                  <a:lnTo>
                    <a:pt x="363" y="388"/>
                  </a:lnTo>
                  <a:lnTo>
                    <a:pt x="208" y="569"/>
                  </a:lnTo>
                  <a:lnTo>
                    <a:pt x="104" y="776"/>
                  </a:lnTo>
                  <a:lnTo>
                    <a:pt x="27" y="1008"/>
                  </a:lnTo>
                  <a:lnTo>
                    <a:pt x="1" y="1267"/>
                  </a:lnTo>
                  <a:lnTo>
                    <a:pt x="27" y="1499"/>
                  </a:lnTo>
                  <a:lnTo>
                    <a:pt x="104" y="1732"/>
                  </a:lnTo>
                  <a:lnTo>
                    <a:pt x="208" y="1964"/>
                  </a:lnTo>
                  <a:lnTo>
                    <a:pt x="363" y="2145"/>
                  </a:lnTo>
                  <a:lnTo>
                    <a:pt x="543" y="2300"/>
                  </a:lnTo>
                  <a:lnTo>
                    <a:pt x="776" y="2403"/>
                  </a:lnTo>
                  <a:lnTo>
                    <a:pt x="1008" y="2481"/>
                  </a:lnTo>
                  <a:lnTo>
                    <a:pt x="1241" y="2507"/>
                  </a:lnTo>
                  <a:lnTo>
                    <a:pt x="1499" y="2481"/>
                  </a:lnTo>
                  <a:lnTo>
                    <a:pt x="1732" y="2403"/>
                  </a:lnTo>
                  <a:lnTo>
                    <a:pt x="1938" y="2300"/>
                  </a:lnTo>
                  <a:lnTo>
                    <a:pt x="2145" y="2145"/>
                  </a:lnTo>
                  <a:lnTo>
                    <a:pt x="2274" y="1964"/>
                  </a:lnTo>
                  <a:lnTo>
                    <a:pt x="2403" y="1732"/>
                  </a:lnTo>
                  <a:lnTo>
                    <a:pt x="2481" y="1499"/>
                  </a:lnTo>
                  <a:lnTo>
                    <a:pt x="2507" y="1267"/>
                  </a:lnTo>
                  <a:lnTo>
                    <a:pt x="2481" y="1008"/>
                  </a:lnTo>
                  <a:lnTo>
                    <a:pt x="2403" y="776"/>
                  </a:lnTo>
                  <a:lnTo>
                    <a:pt x="2274" y="569"/>
                  </a:lnTo>
                  <a:lnTo>
                    <a:pt x="2145" y="388"/>
                  </a:lnTo>
                  <a:lnTo>
                    <a:pt x="1938" y="233"/>
                  </a:lnTo>
                  <a:lnTo>
                    <a:pt x="1732" y="104"/>
                  </a:lnTo>
                  <a:lnTo>
                    <a:pt x="1499" y="27"/>
                  </a:lnTo>
                  <a:lnTo>
                    <a:pt x="124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46"/>
            <p:cNvSpPr/>
            <p:nvPr/>
          </p:nvSpPr>
          <p:spPr>
            <a:xfrm>
              <a:off x="2809250" y="1476975"/>
              <a:ext cx="14875" cy="20700"/>
            </a:xfrm>
            <a:custGeom>
              <a:avLst/>
              <a:gdLst/>
              <a:ahLst/>
              <a:cxnLst/>
              <a:rect l="l" t="t" r="r" b="b"/>
              <a:pathLst>
                <a:path w="595" h="828" extrusionOk="0">
                  <a:moveTo>
                    <a:pt x="284" y="1"/>
                  </a:moveTo>
                  <a:lnTo>
                    <a:pt x="181" y="26"/>
                  </a:lnTo>
                  <a:lnTo>
                    <a:pt x="104" y="78"/>
                  </a:lnTo>
                  <a:lnTo>
                    <a:pt x="26" y="181"/>
                  </a:lnTo>
                  <a:lnTo>
                    <a:pt x="0" y="285"/>
                  </a:lnTo>
                  <a:lnTo>
                    <a:pt x="0" y="543"/>
                  </a:lnTo>
                  <a:lnTo>
                    <a:pt x="26" y="646"/>
                  </a:lnTo>
                  <a:lnTo>
                    <a:pt x="104" y="750"/>
                  </a:lnTo>
                  <a:lnTo>
                    <a:pt x="181" y="801"/>
                  </a:lnTo>
                  <a:lnTo>
                    <a:pt x="284" y="827"/>
                  </a:lnTo>
                  <a:lnTo>
                    <a:pt x="414" y="801"/>
                  </a:lnTo>
                  <a:lnTo>
                    <a:pt x="491" y="750"/>
                  </a:lnTo>
                  <a:lnTo>
                    <a:pt x="569" y="646"/>
                  </a:lnTo>
                  <a:lnTo>
                    <a:pt x="594" y="543"/>
                  </a:lnTo>
                  <a:lnTo>
                    <a:pt x="594" y="285"/>
                  </a:lnTo>
                  <a:lnTo>
                    <a:pt x="569" y="181"/>
                  </a:lnTo>
                  <a:lnTo>
                    <a:pt x="491" y="78"/>
                  </a:lnTo>
                  <a:lnTo>
                    <a:pt x="414" y="26"/>
                  </a:lnTo>
                  <a:lnTo>
                    <a:pt x="28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46"/>
            <p:cNvSpPr/>
            <p:nvPr/>
          </p:nvSpPr>
          <p:spPr>
            <a:xfrm>
              <a:off x="2734325" y="1497650"/>
              <a:ext cx="19400" cy="14225"/>
            </a:xfrm>
            <a:custGeom>
              <a:avLst/>
              <a:gdLst/>
              <a:ahLst/>
              <a:cxnLst/>
              <a:rect l="l" t="t" r="r" b="b"/>
              <a:pathLst>
                <a:path w="776" h="569" extrusionOk="0">
                  <a:moveTo>
                    <a:pt x="285" y="0"/>
                  </a:moveTo>
                  <a:lnTo>
                    <a:pt x="155" y="26"/>
                  </a:lnTo>
                  <a:lnTo>
                    <a:pt x="78" y="78"/>
                  </a:lnTo>
                  <a:lnTo>
                    <a:pt x="0" y="181"/>
                  </a:lnTo>
                  <a:lnTo>
                    <a:pt x="0" y="284"/>
                  </a:lnTo>
                  <a:lnTo>
                    <a:pt x="0" y="414"/>
                  </a:lnTo>
                  <a:lnTo>
                    <a:pt x="78" y="491"/>
                  </a:lnTo>
                  <a:lnTo>
                    <a:pt x="155" y="543"/>
                  </a:lnTo>
                  <a:lnTo>
                    <a:pt x="285" y="569"/>
                  </a:lnTo>
                  <a:lnTo>
                    <a:pt x="491" y="569"/>
                  </a:lnTo>
                  <a:lnTo>
                    <a:pt x="595" y="543"/>
                  </a:lnTo>
                  <a:lnTo>
                    <a:pt x="698" y="491"/>
                  </a:lnTo>
                  <a:lnTo>
                    <a:pt x="750" y="414"/>
                  </a:lnTo>
                  <a:lnTo>
                    <a:pt x="775" y="284"/>
                  </a:lnTo>
                  <a:lnTo>
                    <a:pt x="750" y="181"/>
                  </a:lnTo>
                  <a:lnTo>
                    <a:pt x="698" y="78"/>
                  </a:lnTo>
                  <a:lnTo>
                    <a:pt x="595" y="26"/>
                  </a:lnTo>
                  <a:lnTo>
                    <a:pt x="49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46"/>
            <p:cNvSpPr/>
            <p:nvPr/>
          </p:nvSpPr>
          <p:spPr>
            <a:xfrm>
              <a:off x="2653600" y="1509275"/>
              <a:ext cx="20675" cy="20675"/>
            </a:xfrm>
            <a:custGeom>
              <a:avLst/>
              <a:gdLst/>
              <a:ahLst/>
              <a:cxnLst/>
              <a:rect l="l" t="t" r="r" b="b"/>
              <a:pathLst>
                <a:path w="827" h="827" extrusionOk="0">
                  <a:moveTo>
                    <a:pt x="543" y="0"/>
                  </a:moveTo>
                  <a:lnTo>
                    <a:pt x="439" y="26"/>
                  </a:lnTo>
                  <a:lnTo>
                    <a:pt x="336" y="78"/>
                  </a:lnTo>
                  <a:lnTo>
                    <a:pt x="104" y="336"/>
                  </a:lnTo>
                  <a:lnTo>
                    <a:pt x="26" y="439"/>
                  </a:lnTo>
                  <a:lnTo>
                    <a:pt x="0" y="543"/>
                  </a:lnTo>
                  <a:lnTo>
                    <a:pt x="26" y="646"/>
                  </a:lnTo>
                  <a:lnTo>
                    <a:pt x="104" y="749"/>
                  </a:lnTo>
                  <a:lnTo>
                    <a:pt x="181" y="801"/>
                  </a:lnTo>
                  <a:lnTo>
                    <a:pt x="284" y="827"/>
                  </a:lnTo>
                  <a:lnTo>
                    <a:pt x="414" y="801"/>
                  </a:lnTo>
                  <a:lnTo>
                    <a:pt x="491" y="749"/>
                  </a:lnTo>
                  <a:lnTo>
                    <a:pt x="749" y="491"/>
                  </a:lnTo>
                  <a:lnTo>
                    <a:pt x="801" y="388"/>
                  </a:lnTo>
                  <a:lnTo>
                    <a:pt x="827" y="284"/>
                  </a:lnTo>
                  <a:lnTo>
                    <a:pt x="801" y="181"/>
                  </a:lnTo>
                  <a:lnTo>
                    <a:pt x="749" y="78"/>
                  </a:lnTo>
                  <a:lnTo>
                    <a:pt x="646" y="26"/>
                  </a:lnTo>
                  <a:lnTo>
                    <a:pt x="54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46"/>
            <p:cNvSpPr/>
            <p:nvPr/>
          </p:nvSpPr>
          <p:spPr>
            <a:xfrm>
              <a:off x="2746600" y="1622925"/>
              <a:ext cx="14875" cy="14250"/>
            </a:xfrm>
            <a:custGeom>
              <a:avLst/>
              <a:gdLst/>
              <a:ahLst/>
              <a:cxnLst/>
              <a:rect l="l" t="t" r="r" b="b"/>
              <a:pathLst>
                <a:path w="595" h="570" extrusionOk="0">
                  <a:moveTo>
                    <a:pt x="181" y="1"/>
                  </a:moveTo>
                  <a:lnTo>
                    <a:pt x="104" y="78"/>
                  </a:lnTo>
                  <a:lnTo>
                    <a:pt x="26" y="182"/>
                  </a:lnTo>
                  <a:lnTo>
                    <a:pt x="0" y="285"/>
                  </a:lnTo>
                  <a:lnTo>
                    <a:pt x="26" y="388"/>
                  </a:lnTo>
                  <a:lnTo>
                    <a:pt x="104" y="492"/>
                  </a:lnTo>
                  <a:lnTo>
                    <a:pt x="181" y="543"/>
                  </a:lnTo>
                  <a:lnTo>
                    <a:pt x="310" y="569"/>
                  </a:lnTo>
                  <a:lnTo>
                    <a:pt x="414" y="543"/>
                  </a:lnTo>
                  <a:lnTo>
                    <a:pt x="491" y="492"/>
                  </a:lnTo>
                  <a:lnTo>
                    <a:pt x="569" y="388"/>
                  </a:lnTo>
                  <a:lnTo>
                    <a:pt x="594" y="285"/>
                  </a:lnTo>
                  <a:lnTo>
                    <a:pt x="569" y="182"/>
                  </a:lnTo>
                  <a:lnTo>
                    <a:pt x="491" y="78"/>
                  </a:lnTo>
                  <a:lnTo>
                    <a:pt x="4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4" name="Google Shape;434;p46"/>
          <p:cNvGrpSpPr/>
          <p:nvPr/>
        </p:nvGrpSpPr>
        <p:grpSpPr>
          <a:xfrm>
            <a:off x="4338759" y="1677610"/>
            <a:ext cx="466336" cy="466330"/>
            <a:chOff x="4002125" y="1285150"/>
            <a:chExt cx="368150" cy="368175"/>
          </a:xfrm>
        </p:grpSpPr>
        <p:sp>
          <p:nvSpPr>
            <p:cNvPr id="435" name="Google Shape;435;p46"/>
            <p:cNvSpPr/>
            <p:nvPr/>
          </p:nvSpPr>
          <p:spPr>
            <a:xfrm>
              <a:off x="4002125" y="1285150"/>
              <a:ext cx="368150" cy="368175"/>
            </a:xfrm>
            <a:custGeom>
              <a:avLst/>
              <a:gdLst/>
              <a:ahLst/>
              <a:cxnLst/>
              <a:rect l="l" t="t" r="r" b="b"/>
              <a:pathLst>
                <a:path w="14726" h="14727" extrusionOk="0">
                  <a:moveTo>
                    <a:pt x="5581" y="673"/>
                  </a:moveTo>
                  <a:lnTo>
                    <a:pt x="7673" y="1887"/>
                  </a:lnTo>
                  <a:lnTo>
                    <a:pt x="4857" y="1887"/>
                  </a:lnTo>
                  <a:lnTo>
                    <a:pt x="5581" y="673"/>
                  </a:lnTo>
                  <a:close/>
                  <a:moveTo>
                    <a:pt x="12840" y="4858"/>
                  </a:moveTo>
                  <a:lnTo>
                    <a:pt x="14054" y="5555"/>
                  </a:lnTo>
                  <a:lnTo>
                    <a:pt x="12840" y="7674"/>
                  </a:lnTo>
                  <a:lnTo>
                    <a:pt x="12840" y="4858"/>
                  </a:lnTo>
                  <a:close/>
                  <a:moveTo>
                    <a:pt x="1887" y="7028"/>
                  </a:moveTo>
                  <a:lnTo>
                    <a:pt x="1887" y="9844"/>
                  </a:lnTo>
                  <a:lnTo>
                    <a:pt x="672" y="9146"/>
                  </a:lnTo>
                  <a:lnTo>
                    <a:pt x="1887" y="7028"/>
                  </a:lnTo>
                  <a:close/>
                  <a:moveTo>
                    <a:pt x="12272" y="2455"/>
                  </a:moveTo>
                  <a:lnTo>
                    <a:pt x="12272" y="12246"/>
                  </a:lnTo>
                  <a:lnTo>
                    <a:pt x="2481" y="12246"/>
                  </a:lnTo>
                  <a:lnTo>
                    <a:pt x="2481" y="2455"/>
                  </a:lnTo>
                  <a:close/>
                  <a:moveTo>
                    <a:pt x="9869" y="12840"/>
                  </a:moveTo>
                  <a:lnTo>
                    <a:pt x="9146" y="14054"/>
                  </a:lnTo>
                  <a:lnTo>
                    <a:pt x="7053" y="12840"/>
                  </a:lnTo>
                  <a:close/>
                  <a:moveTo>
                    <a:pt x="5400" y="1"/>
                  </a:moveTo>
                  <a:lnTo>
                    <a:pt x="5297" y="53"/>
                  </a:lnTo>
                  <a:lnTo>
                    <a:pt x="5219" y="130"/>
                  </a:lnTo>
                  <a:lnTo>
                    <a:pt x="4212" y="1887"/>
                  </a:lnTo>
                  <a:lnTo>
                    <a:pt x="2171" y="1887"/>
                  </a:lnTo>
                  <a:lnTo>
                    <a:pt x="2067" y="1913"/>
                  </a:lnTo>
                  <a:lnTo>
                    <a:pt x="1990" y="1964"/>
                  </a:lnTo>
                  <a:lnTo>
                    <a:pt x="1912" y="2068"/>
                  </a:lnTo>
                  <a:lnTo>
                    <a:pt x="1887" y="2171"/>
                  </a:lnTo>
                  <a:lnTo>
                    <a:pt x="1887" y="5891"/>
                  </a:lnTo>
                  <a:lnTo>
                    <a:pt x="26" y="9120"/>
                  </a:lnTo>
                  <a:lnTo>
                    <a:pt x="1" y="9224"/>
                  </a:lnTo>
                  <a:lnTo>
                    <a:pt x="1" y="9327"/>
                  </a:lnTo>
                  <a:lnTo>
                    <a:pt x="52" y="9430"/>
                  </a:lnTo>
                  <a:lnTo>
                    <a:pt x="130" y="9508"/>
                  </a:lnTo>
                  <a:lnTo>
                    <a:pt x="1887" y="10515"/>
                  </a:lnTo>
                  <a:lnTo>
                    <a:pt x="1887" y="12530"/>
                  </a:lnTo>
                  <a:lnTo>
                    <a:pt x="1912" y="12659"/>
                  </a:lnTo>
                  <a:lnTo>
                    <a:pt x="1990" y="12737"/>
                  </a:lnTo>
                  <a:lnTo>
                    <a:pt x="2067" y="12814"/>
                  </a:lnTo>
                  <a:lnTo>
                    <a:pt x="2171" y="12840"/>
                  </a:lnTo>
                  <a:lnTo>
                    <a:pt x="5891" y="12840"/>
                  </a:lnTo>
                  <a:lnTo>
                    <a:pt x="9120" y="14700"/>
                  </a:lnTo>
                  <a:lnTo>
                    <a:pt x="9198" y="14726"/>
                  </a:lnTo>
                  <a:lnTo>
                    <a:pt x="9327" y="14726"/>
                  </a:lnTo>
                  <a:lnTo>
                    <a:pt x="9430" y="14675"/>
                  </a:lnTo>
                  <a:lnTo>
                    <a:pt x="9508" y="14597"/>
                  </a:lnTo>
                  <a:lnTo>
                    <a:pt x="10515" y="12840"/>
                  </a:lnTo>
                  <a:lnTo>
                    <a:pt x="12556" y="12840"/>
                  </a:lnTo>
                  <a:lnTo>
                    <a:pt x="12659" y="12814"/>
                  </a:lnTo>
                  <a:lnTo>
                    <a:pt x="12763" y="12737"/>
                  </a:lnTo>
                  <a:lnTo>
                    <a:pt x="12814" y="12659"/>
                  </a:lnTo>
                  <a:lnTo>
                    <a:pt x="12840" y="12530"/>
                  </a:lnTo>
                  <a:lnTo>
                    <a:pt x="12840" y="8836"/>
                  </a:lnTo>
                  <a:lnTo>
                    <a:pt x="14700" y="5607"/>
                  </a:lnTo>
                  <a:lnTo>
                    <a:pt x="14726" y="5503"/>
                  </a:lnTo>
                  <a:lnTo>
                    <a:pt x="14726" y="5374"/>
                  </a:lnTo>
                  <a:lnTo>
                    <a:pt x="14674" y="5297"/>
                  </a:lnTo>
                  <a:lnTo>
                    <a:pt x="14597" y="5219"/>
                  </a:lnTo>
                  <a:lnTo>
                    <a:pt x="12840" y="4186"/>
                  </a:lnTo>
                  <a:lnTo>
                    <a:pt x="12840" y="2171"/>
                  </a:lnTo>
                  <a:lnTo>
                    <a:pt x="12814" y="2068"/>
                  </a:lnTo>
                  <a:lnTo>
                    <a:pt x="12763" y="1964"/>
                  </a:lnTo>
                  <a:lnTo>
                    <a:pt x="12659" y="1913"/>
                  </a:lnTo>
                  <a:lnTo>
                    <a:pt x="12556" y="1887"/>
                  </a:lnTo>
                  <a:lnTo>
                    <a:pt x="8836" y="1887"/>
                  </a:lnTo>
                  <a:lnTo>
                    <a:pt x="5607" y="27"/>
                  </a:lnTo>
                  <a:lnTo>
                    <a:pt x="550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46"/>
            <p:cNvSpPr/>
            <p:nvPr/>
          </p:nvSpPr>
          <p:spPr>
            <a:xfrm>
              <a:off x="4084150" y="1367175"/>
              <a:ext cx="204125" cy="204125"/>
            </a:xfrm>
            <a:custGeom>
              <a:avLst/>
              <a:gdLst/>
              <a:ahLst/>
              <a:cxnLst/>
              <a:rect l="l" t="t" r="r" b="b"/>
              <a:pathLst>
                <a:path w="8165" h="8165" extrusionOk="0">
                  <a:moveTo>
                    <a:pt x="2661" y="3152"/>
                  </a:moveTo>
                  <a:lnTo>
                    <a:pt x="2791" y="3178"/>
                  </a:lnTo>
                  <a:lnTo>
                    <a:pt x="2894" y="3230"/>
                  </a:lnTo>
                  <a:lnTo>
                    <a:pt x="2997" y="3307"/>
                  </a:lnTo>
                  <a:lnTo>
                    <a:pt x="3075" y="3411"/>
                  </a:lnTo>
                  <a:lnTo>
                    <a:pt x="3850" y="4754"/>
                  </a:lnTo>
                  <a:lnTo>
                    <a:pt x="3591" y="5374"/>
                  </a:lnTo>
                  <a:lnTo>
                    <a:pt x="3540" y="5426"/>
                  </a:lnTo>
                  <a:lnTo>
                    <a:pt x="3514" y="5452"/>
                  </a:lnTo>
                  <a:lnTo>
                    <a:pt x="3436" y="5478"/>
                  </a:lnTo>
                  <a:lnTo>
                    <a:pt x="3359" y="5478"/>
                  </a:lnTo>
                  <a:lnTo>
                    <a:pt x="3333" y="5452"/>
                  </a:lnTo>
                  <a:lnTo>
                    <a:pt x="3281" y="5400"/>
                  </a:lnTo>
                  <a:lnTo>
                    <a:pt x="3178" y="5297"/>
                  </a:lnTo>
                  <a:lnTo>
                    <a:pt x="3049" y="5219"/>
                  </a:lnTo>
                  <a:lnTo>
                    <a:pt x="2894" y="5168"/>
                  </a:lnTo>
                  <a:lnTo>
                    <a:pt x="2739" y="5142"/>
                  </a:lnTo>
                  <a:lnTo>
                    <a:pt x="2558" y="5168"/>
                  </a:lnTo>
                  <a:lnTo>
                    <a:pt x="2429" y="5245"/>
                  </a:lnTo>
                  <a:lnTo>
                    <a:pt x="2300" y="5348"/>
                  </a:lnTo>
                  <a:lnTo>
                    <a:pt x="2196" y="5478"/>
                  </a:lnTo>
                  <a:lnTo>
                    <a:pt x="2171" y="5503"/>
                  </a:lnTo>
                  <a:lnTo>
                    <a:pt x="2119" y="5503"/>
                  </a:lnTo>
                  <a:lnTo>
                    <a:pt x="2093" y="5478"/>
                  </a:lnTo>
                  <a:lnTo>
                    <a:pt x="1499" y="4703"/>
                  </a:lnTo>
                  <a:lnTo>
                    <a:pt x="2222" y="3411"/>
                  </a:lnTo>
                  <a:lnTo>
                    <a:pt x="2300" y="3307"/>
                  </a:lnTo>
                  <a:lnTo>
                    <a:pt x="2403" y="3230"/>
                  </a:lnTo>
                  <a:lnTo>
                    <a:pt x="2532" y="3178"/>
                  </a:lnTo>
                  <a:lnTo>
                    <a:pt x="2661" y="3152"/>
                  </a:lnTo>
                  <a:close/>
                  <a:moveTo>
                    <a:pt x="1163" y="5245"/>
                  </a:moveTo>
                  <a:lnTo>
                    <a:pt x="1654" y="5839"/>
                  </a:lnTo>
                  <a:lnTo>
                    <a:pt x="1757" y="5943"/>
                  </a:lnTo>
                  <a:lnTo>
                    <a:pt x="1886" y="6020"/>
                  </a:lnTo>
                  <a:lnTo>
                    <a:pt x="2016" y="6072"/>
                  </a:lnTo>
                  <a:lnTo>
                    <a:pt x="2171" y="6072"/>
                  </a:lnTo>
                  <a:lnTo>
                    <a:pt x="2326" y="6046"/>
                  </a:lnTo>
                  <a:lnTo>
                    <a:pt x="2481" y="5994"/>
                  </a:lnTo>
                  <a:lnTo>
                    <a:pt x="2610" y="5891"/>
                  </a:lnTo>
                  <a:lnTo>
                    <a:pt x="2713" y="5762"/>
                  </a:lnTo>
                  <a:lnTo>
                    <a:pt x="2739" y="5736"/>
                  </a:lnTo>
                  <a:lnTo>
                    <a:pt x="2791" y="5736"/>
                  </a:lnTo>
                  <a:lnTo>
                    <a:pt x="2816" y="5762"/>
                  </a:lnTo>
                  <a:lnTo>
                    <a:pt x="2946" y="5891"/>
                  </a:lnTo>
                  <a:lnTo>
                    <a:pt x="3126" y="5994"/>
                  </a:lnTo>
                  <a:lnTo>
                    <a:pt x="3307" y="6046"/>
                  </a:lnTo>
                  <a:lnTo>
                    <a:pt x="3514" y="6046"/>
                  </a:lnTo>
                  <a:lnTo>
                    <a:pt x="3695" y="5994"/>
                  </a:lnTo>
                  <a:lnTo>
                    <a:pt x="3876" y="5917"/>
                  </a:lnTo>
                  <a:lnTo>
                    <a:pt x="4005" y="5788"/>
                  </a:lnTo>
                  <a:lnTo>
                    <a:pt x="4108" y="5607"/>
                  </a:lnTo>
                  <a:lnTo>
                    <a:pt x="4211" y="5374"/>
                  </a:lnTo>
                  <a:lnTo>
                    <a:pt x="5503" y="7596"/>
                  </a:lnTo>
                  <a:lnTo>
                    <a:pt x="569" y="7596"/>
                  </a:lnTo>
                  <a:lnTo>
                    <a:pt x="569" y="6278"/>
                  </a:lnTo>
                  <a:lnTo>
                    <a:pt x="1163" y="5245"/>
                  </a:lnTo>
                  <a:close/>
                  <a:moveTo>
                    <a:pt x="6433" y="4212"/>
                  </a:moveTo>
                  <a:lnTo>
                    <a:pt x="6511" y="4238"/>
                  </a:lnTo>
                  <a:lnTo>
                    <a:pt x="6588" y="4289"/>
                  </a:lnTo>
                  <a:lnTo>
                    <a:pt x="6666" y="4367"/>
                  </a:lnTo>
                  <a:lnTo>
                    <a:pt x="7596" y="5994"/>
                  </a:lnTo>
                  <a:lnTo>
                    <a:pt x="7596" y="7596"/>
                  </a:lnTo>
                  <a:lnTo>
                    <a:pt x="6175" y="7596"/>
                  </a:lnTo>
                  <a:lnTo>
                    <a:pt x="5193" y="5917"/>
                  </a:lnTo>
                  <a:lnTo>
                    <a:pt x="6097" y="4367"/>
                  </a:lnTo>
                  <a:lnTo>
                    <a:pt x="6149" y="4289"/>
                  </a:lnTo>
                  <a:lnTo>
                    <a:pt x="6252" y="4238"/>
                  </a:lnTo>
                  <a:lnTo>
                    <a:pt x="6304" y="4212"/>
                  </a:lnTo>
                  <a:close/>
                  <a:moveTo>
                    <a:pt x="181" y="1"/>
                  </a:moveTo>
                  <a:lnTo>
                    <a:pt x="78" y="78"/>
                  </a:lnTo>
                  <a:lnTo>
                    <a:pt x="26" y="156"/>
                  </a:lnTo>
                  <a:lnTo>
                    <a:pt x="1" y="285"/>
                  </a:lnTo>
                  <a:lnTo>
                    <a:pt x="1" y="7880"/>
                  </a:lnTo>
                  <a:lnTo>
                    <a:pt x="26" y="7983"/>
                  </a:lnTo>
                  <a:lnTo>
                    <a:pt x="78" y="8087"/>
                  </a:lnTo>
                  <a:lnTo>
                    <a:pt x="181" y="8138"/>
                  </a:lnTo>
                  <a:lnTo>
                    <a:pt x="285" y="8164"/>
                  </a:lnTo>
                  <a:lnTo>
                    <a:pt x="7880" y="8164"/>
                  </a:lnTo>
                  <a:lnTo>
                    <a:pt x="8009" y="8138"/>
                  </a:lnTo>
                  <a:lnTo>
                    <a:pt x="8087" y="8087"/>
                  </a:lnTo>
                  <a:lnTo>
                    <a:pt x="8138" y="7983"/>
                  </a:lnTo>
                  <a:lnTo>
                    <a:pt x="8164" y="7880"/>
                  </a:lnTo>
                  <a:lnTo>
                    <a:pt x="8164" y="285"/>
                  </a:lnTo>
                  <a:lnTo>
                    <a:pt x="8138" y="156"/>
                  </a:lnTo>
                  <a:lnTo>
                    <a:pt x="8087" y="78"/>
                  </a:lnTo>
                  <a:lnTo>
                    <a:pt x="8009" y="1"/>
                  </a:lnTo>
                  <a:lnTo>
                    <a:pt x="5348" y="1"/>
                  </a:lnTo>
                  <a:lnTo>
                    <a:pt x="5271" y="78"/>
                  </a:lnTo>
                  <a:lnTo>
                    <a:pt x="5219" y="156"/>
                  </a:lnTo>
                  <a:lnTo>
                    <a:pt x="5193" y="285"/>
                  </a:lnTo>
                  <a:lnTo>
                    <a:pt x="5219" y="388"/>
                  </a:lnTo>
                  <a:lnTo>
                    <a:pt x="5271" y="492"/>
                  </a:lnTo>
                  <a:lnTo>
                    <a:pt x="5348" y="543"/>
                  </a:lnTo>
                  <a:lnTo>
                    <a:pt x="5477" y="569"/>
                  </a:lnTo>
                  <a:lnTo>
                    <a:pt x="7596" y="569"/>
                  </a:lnTo>
                  <a:lnTo>
                    <a:pt x="7596" y="4858"/>
                  </a:lnTo>
                  <a:lnTo>
                    <a:pt x="7157" y="4083"/>
                  </a:lnTo>
                  <a:lnTo>
                    <a:pt x="7079" y="3979"/>
                  </a:lnTo>
                  <a:lnTo>
                    <a:pt x="7002" y="3902"/>
                  </a:lnTo>
                  <a:lnTo>
                    <a:pt x="6821" y="3747"/>
                  </a:lnTo>
                  <a:lnTo>
                    <a:pt x="6614" y="3669"/>
                  </a:lnTo>
                  <a:lnTo>
                    <a:pt x="6485" y="3643"/>
                  </a:lnTo>
                  <a:lnTo>
                    <a:pt x="6252" y="3643"/>
                  </a:lnTo>
                  <a:lnTo>
                    <a:pt x="6123" y="3669"/>
                  </a:lnTo>
                  <a:lnTo>
                    <a:pt x="5917" y="3747"/>
                  </a:lnTo>
                  <a:lnTo>
                    <a:pt x="5736" y="3902"/>
                  </a:lnTo>
                  <a:lnTo>
                    <a:pt x="5658" y="3979"/>
                  </a:lnTo>
                  <a:lnTo>
                    <a:pt x="5581" y="4083"/>
                  </a:lnTo>
                  <a:lnTo>
                    <a:pt x="4857" y="5348"/>
                  </a:lnTo>
                  <a:lnTo>
                    <a:pt x="3591" y="3127"/>
                  </a:lnTo>
                  <a:lnTo>
                    <a:pt x="3514" y="2997"/>
                  </a:lnTo>
                  <a:lnTo>
                    <a:pt x="3411" y="2894"/>
                  </a:lnTo>
                  <a:lnTo>
                    <a:pt x="3307" y="2817"/>
                  </a:lnTo>
                  <a:lnTo>
                    <a:pt x="3204" y="2739"/>
                  </a:lnTo>
                  <a:lnTo>
                    <a:pt x="3075" y="2662"/>
                  </a:lnTo>
                  <a:lnTo>
                    <a:pt x="2946" y="2636"/>
                  </a:lnTo>
                  <a:lnTo>
                    <a:pt x="2791" y="2610"/>
                  </a:lnTo>
                  <a:lnTo>
                    <a:pt x="2661" y="2584"/>
                  </a:lnTo>
                  <a:lnTo>
                    <a:pt x="2506" y="2610"/>
                  </a:lnTo>
                  <a:lnTo>
                    <a:pt x="2377" y="2636"/>
                  </a:lnTo>
                  <a:lnTo>
                    <a:pt x="2248" y="2662"/>
                  </a:lnTo>
                  <a:lnTo>
                    <a:pt x="2119" y="2739"/>
                  </a:lnTo>
                  <a:lnTo>
                    <a:pt x="2016" y="2817"/>
                  </a:lnTo>
                  <a:lnTo>
                    <a:pt x="1912" y="2894"/>
                  </a:lnTo>
                  <a:lnTo>
                    <a:pt x="1809" y="2997"/>
                  </a:lnTo>
                  <a:lnTo>
                    <a:pt x="1731" y="3127"/>
                  </a:lnTo>
                  <a:lnTo>
                    <a:pt x="879" y="4573"/>
                  </a:lnTo>
                  <a:lnTo>
                    <a:pt x="569" y="5142"/>
                  </a:lnTo>
                  <a:lnTo>
                    <a:pt x="569" y="569"/>
                  </a:lnTo>
                  <a:lnTo>
                    <a:pt x="2868" y="569"/>
                  </a:lnTo>
                  <a:lnTo>
                    <a:pt x="2997" y="543"/>
                  </a:lnTo>
                  <a:lnTo>
                    <a:pt x="3075" y="492"/>
                  </a:lnTo>
                  <a:lnTo>
                    <a:pt x="3152" y="388"/>
                  </a:lnTo>
                  <a:lnTo>
                    <a:pt x="3178" y="285"/>
                  </a:lnTo>
                  <a:lnTo>
                    <a:pt x="3152" y="156"/>
                  </a:lnTo>
                  <a:lnTo>
                    <a:pt x="3075" y="78"/>
                  </a:lnTo>
                  <a:lnTo>
                    <a:pt x="299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46"/>
            <p:cNvSpPr/>
            <p:nvPr/>
          </p:nvSpPr>
          <p:spPr>
            <a:xfrm>
              <a:off x="4181675" y="1367175"/>
              <a:ext cx="14225" cy="14250"/>
            </a:xfrm>
            <a:custGeom>
              <a:avLst/>
              <a:gdLst/>
              <a:ahLst/>
              <a:cxnLst/>
              <a:rect l="l" t="t" r="r" b="b"/>
              <a:pathLst>
                <a:path w="569" h="570" extrusionOk="0">
                  <a:moveTo>
                    <a:pt x="155" y="1"/>
                  </a:moveTo>
                  <a:lnTo>
                    <a:pt x="78" y="78"/>
                  </a:lnTo>
                  <a:lnTo>
                    <a:pt x="0" y="156"/>
                  </a:lnTo>
                  <a:lnTo>
                    <a:pt x="0" y="285"/>
                  </a:lnTo>
                  <a:lnTo>
                    <a:pt x="0" y="388"/>
                  </a:lnTo>
                  <a:lnTo>
                    <a:pt x="78" y="492"/>
                  </a:lnTo>
                  <a:lnTo>
                    <a:pt x="155" y="543"/>
                  </a:lnTo>
                  <a:lnTo>
                    <a:pt x="285" y="569"/>
                  </a:lnTo>
                  <a:lnTo>
                    <a:pt x="388" y="543"/>
                  </a:lnTo>
                  <a:lnTo>
                    <a:pt x="491" y="492"/>
                  </a:lnTo>
                  <a:lnTo>
                    <a:pt x="543" y="388"/>
                  </a:lnTo>
                  <a:lnTo>
                    <a:pt x="569" y="285"/>
                  </a:lnTo>
                  <a:lnTo>
                    <a:pt x="543" y="156"/>
                  </a:lnTo>
                  <a:lnTo>
                    <a:pt x="491" y="78"/>
                  </a:lnTo>
                  <a:lnTo>
                    <a:pt x="38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8" name="Google Shape;438;p46"/>
          <p:cNvGrpSpPr/>
          <p:nvPr/>
        </p:nvGrpSpPr>
        <p:grpSpPr>
          <a:xfrm>
            <a:off x="7129661" y="1628564"/>
            <a:ext cx="419725" cy="466348"/>
            <a:chOff x="3268450" y="1962650"/>
            <a:chExt cx="330050" cy="368800"/>
          </a:xfrm>
        </p:grpSpPr>
        <p:sp>
          <p:nvSpPr>
            <p:cNvPr id="439" name="Google Shape;439;p46"/>
            <p:cNvSpPr/>
            <p:nvPr/>
          </p:nvSpPr>
          <p:spPr>
            <a:xfrm>
              <a:off x="3303325" y="2036275"/>
              <a:ext cx="260300" cy="260300"/>
            </a:xfrm>
            <a:custGeom>
              <a:avLst/>
              <a:gdLst/>
              <a:ahLst/>
              <a:cxnLst/>
              <a:rect l="l" t="t" r="r" b="b"/>
              <a:pathLst>
                <a:path w="10412" h="10412" extrusionOk="0">
                  <a:moveTo>
                    <a:pt x="5193" y="569"/>
                  </a:moveTo>
                  <a:lnTo>
                    <a:pt x="5684" y="595"/>
                  </a:lnTo>
                  <a:lnTo>
                    <a:pt x="6149" y="672"/>
                  </a:lnTo>
                  <a:lnTo>
                    <a:pt x="6588" y="776"/>
                  </a:lnTo>
                  <a:lnTo>
                    <a:pt x="7001" y="931"/>
                  </a:lnTo>
                  <a:lnTo>
                    <a:pt x="7415" y="1137"/>
                  </a:lnTo>
                  <a:lnTo>
                    <a:pt x="7802" y="1370"/>
                  </a:lnTo>
                  <a:lnTo>
                    <a:pt x="8164" y="1628"/>
                  </a:lnTo>
                  <a:lnTo>
                    <a:pt x="8474" y="1938"/>
                  </a:lnTo>
                  <a:lnTo>
                    <a:pt x="8784" y="2274"/>
                  </a:lnTo>
                  <a:lnTo>
                    <a:pt x="9042" y="2610"/>
                  </a:lnTo>
                  <a:lnTo>
                    <a:pt x="9275" y="2997"/>
                  </a:lnTo>
                  <a:lnTo>
                    <a:pt x="9481" y="3411"/>
                  </a:lnTo>
                  <a:lnTo>
                    <a:pt x="9636" y="3824"/>
                  </a:lnTo>
                  <a:lnTo>
                    <a:pt x="9740" y="4289"/>
                  </a:lnTo>
                  <a:lnTo>
                    <a:pt x="9817" y="4728"/>
                  </a:lnTo>
                  <a:lnTo>
                    <a:pt x="9843" y="5219"/>
                  </a:lnTo>
                  <a:lnTo>
                    <a:pt x="9817" y="5684"/>
                  </a:lnTo>
                  <a:lnTo>
                    <a:pt x="9740" y="6149"/>
                  </a:lnTo>
                  <a:lnTo>
                    <a:pt x="9636" y="6588"/>
                  </a:lnTo>
                  <a:lnTo>
                    <a:pt x="9481" y="7028"/>
                  </a:lnTo>
                  <a:lnTo>
                    <a:pt x="9275" y="7415"/>
                  </a:lnTo>
                  <a:lnTo>
                    <a:pt x="9042" y="7803"/>
                  </a:lnTo>
                  <a:lnTo>
                    <a:pt x="8784" y="8164"/>
                  </a:lnTo>
                  <a:lnTo>
                    <a:pt x="8474" y="8500"/>
                  </a:lnTo>
                  <a:lnTo>
                    <a:pt x="8164" y="8784"/>
                  </a:lnTo>
                  <a:lnTo>
                    <a:pt x="7802" y="9043"/>
                  </a:lnTo>
                  <a:lnTo>
                    <a:pt x="7415" y="9275"/>
                  </a:lnTo>
                  <a:lnTo>
                    <a:pt x="7001" y="9482"/>
                  </a:lnTo>
                  <a:lnTo>
                    <a:pt x="6588" y="9637"/>
                  </a:lnTo>
                  <a:lnTo>
                    <a:pt x="6149" y="9766"/>
                  </a:lnTo>
                  <a:lnTo>
                    <a:pt x="5684" y="9818"/>
                  </a:lnTo>
                  <a:lnTo>
                    <a:pt x="5193" y="9843"/>
                  </a:lnTo>
                  <a:lnTo>
                    <a:pt x="4728" y="9818"/>
                  </a:lnTo>
                  <a:lnTo>
                    <a:pt x="4263" y="9766"/>
                  </a:lnTo>
                  <a:lnTo>
                    <a:pt x="3824" y="9637"/>
                  </a:lnTo>
                  <a:lnTo>
                    <a:pt x="3410" y="9482"/>
                  </a:lnTo>
                  <a:lnTo>
                    <a:pt x="2997" y="9275"/>
                  </a:lnTo>
                  <a:lnTo>
                    <a:pt x="2609" y="9043"/>
                  </a:lnTo>
                  <a:lnTo>
                    <a:pt x="2248" y="8784"/>
                  </a:lnTo>
                  <a:lnTo>
                    <a:pt x="1938" y="8500"/>
                  </a:lnTo>
                  <a:lnTo>
                    <a:pt x="1628" y="8164"/>
                  </a:lnTo>
                  <a:lnTo>
                    <a:pt x="1369" y="7803"/>
                  </a:lnTo>
                  <a:lnTo>
                    <a:pt x="1137" y="7415"/>
                  </a:lnTo>
                  <a:lnTo>
                    <a:pt x="930" y="7028"/>
                  </a:lnTo>
                  <a:lnTo>
                    <a:pt x="775" y="6588"/>
                  </a:lnTo>
                  <a:lnTo>
                    <a:pt x="672" y="6149"/>
                  </a:lnTo>
                  <a:lnTo>
                    <a:pt x="594" y="5684"/>
                  </a:lnTo>
                  <a:lnTo>
                    <a:pt x="569" y="5219"/>
                  </a:lnTo>
                  <a:lnTo>
                    <a:pt x="594" y="4728"/>
                  </a:lnTo>
                  <a:lnTo>
                    <a:pt x="672" y="4289"/>
                  </a:lnTo>
                  <a:lnTo>
                    <a:pt x="775" y="3824"/>
                  </a:lnTo>
                  <a:lnTo>
                    <a:pt x="930" y="3411"/>
                  </a:lnTo>
                  <a:lnTo>
                    <a:pt x="1137" y="2997"/>
                  </a:lnTo>
                  <a:lnTo>
                    <a:pt x="1369" y="2610"/>
                  </a:lnTo>
                  <a:lnTo>
                    <a:pt x="1628" y="2274"/>
                  </a:lnTo>
                  <a:lnTo>
                    <a:pt x="1938" y="1938"/>
                  </a:lnTo>
                  <a:lnTo>
                    <a:pt x="2248" y="1628"/>
                  </a:lnTo>
                  <a:lnTo>
                    <a:pt x="2609" y="1370"/>
                  </a:lnTo>
                  <a:lnTo>
                    <a:pt x="2997" y="1137"/>
                  </a:lnTo>
                  <a:lnTo>
                    <a:pt x="3410" y="931"/>
                  </a:lnTo>
                  <a:lnTo>
                    <a:pt x="3824" y="776"/>
                  </a:lnTo>
                  <a:lnTo>
                    <a:pt x="4263" y="672"/>
                  </a:lnTo>
                  <a:lnTo>
                    <a:pt x="4728" y="595"/>
                  </a:lnTo>
                  <a:lnTo>
                    <a:pt x="5193" y="569"/>
                  </a:lnTo>
                  <a:close/>
                  <a:moveTo>
                    <a:pt x="5193" y="1"/>
                  </a:moveTo>
                  <a:lnTo>
                    <a:pt x="4676" y="27"/>
                  </a:lnTo>
                  <a:lnTo>
                    <a:pt x="4160" y="104"/>
                  </a:lnTo>
                  <a:lnTo>
                    <a:pt x="3669" y="233"/>
                  </a:lnTo>
                  <a:lnTo>
                    <a:pt x="3178" y="414"/>
                  </a:lnTo>
                  <a:lnTo>
                    <a:pt x="2713" y="621"/>
                  </a:lnTo>
                  <a:lnTo>
                    <a:pt x="2299" y="879"/>
                  </a:lnTo>
                  <a:lnTo>
                    <a:pt x="1886" y="1189"/>
                  </a:lnTo>
                  <a:lnTo>
                    <a:pt x="1524" y="1525"/>
                  </a:lnTo>
                  <a:lnTo>
                    <a:pt x="1189" y="1887"/>
                  </a:lnTo>
                  <a:lnTo>
                    <a:pt x="879" y="2300"/>
                  </a:lnTo>
                  <a:lnTo>
                    <a:pt x="620" y="2739"/>
                  </a:lnTo>
                  <a:lnTo>
                    <a:pt x="414" y="3178"/>
                  </a:lnTo>
                  <a:lnTo>
                    <a:pt x="233" y="3669"/>
                  </a:lnTo>
                  <a:lnTo>
                    <a:pt x="104" y="4160"/>
                  </a:lnTo>
                  <a:lnTo>
                    <a:pt x="26" y="4677"/>
                  </a:lnTo>
                  <a:lnTo>
                    <a:pt x="0" y="5219"/>
                  </a:lnTo>
                  <a:lnTo>
                    <a:pt x="26" y="5736"/>
                  </a:lnTo>
                  <a:lnTo>
                    <a:pt x="104" y="6252"/>
                  </a:lnTo>
                  <a:lnTo>
                    <a:pt x="233" y="6769"/>
                  </a:lnTo>
                  <a:lnTo>
                    <a:pt x="414" y="7234"/>
                  </a:lnTo>
                  <a:lnTo>
                    <a:pt x="620" y="7699"/>
                  </a:lnTo>
                  <a:lnTo>
                    <a:pt x="879" y="8113"/>
                  </a:lnTo>
                  <a:lnTo>
                    <a:pt x="1189" y="8526"/>
                  </a:lnTo>
                  <a:lnTo>
                    <a:pt x="1524" y="8888"/>
                  </a:lnTo>
                  <a:lnTo>
                    <a:pt x="1886" y="9223"/>
                  </a:lnTo>
                  <a:lnTo>
                    <a:pt x="2299" y="9533"/>
                  </a:lnTo>
                  <a:lnTo>
                    <a:pt x="2713" y="9792"/>
                  </a:lnTo>
                  <a:lnTo>
                    <a:pt x="3178" y="10024"/>
                  </a:lnTo>
                  <a:lnTo>
                    <a:pt x="3669" y="10179"/>
                  </a:lnTo>
                  <a:lnTo>
                    <a:pt x="4160" y="10308"/>
                  </a:lnTo>
                  <a:lnTo>
                    <a:pt x="4676" y="10386"/>
                  </a:lnTo>
                  <a:lnTo>
                    <a:pt x="5193" y="10412"/>
                  </a:lnTo>
                  <a:lnTo>
                    <a:pt x="5735" y="10386"/>
                  </a:lnTo>
                  <a:lnTo>
                    <a:pt x="6252" y="10308"/>
                  </a:lnTo>
                  <a:lnTo>
                    <a:pt x="6743" y="10179"/>
                  </a:lnTo>
                  <a:lnTo>
                    <a:pt x="7234" y="10024"/>
                  </a:lnTo>
                  <a:lnTo>
                    <a:pt x="7699" y="9792"/>
                  </a:lnTo>
                  <a:lnTo>
                    <a:pt x="8112" y="9533"/>
                  </a:lnTo>
                  <a:lnTo>
                    <a:pt x="8525" y="9223"/>
                  </a:lnTo>
                  <a:lnTo>
                    <a:pt x="8887" y="8888"/>
                  </a:lnTo>
                  <a:lnTo>
                    <a:pt x="9223" y="8526"/>
                  </a:lnTo>
                  <a:lnTo>
                    <a:pt x="9533" y="8113"/>
                  </a:lnTo>
                  <a:lnTo>
                    <a:pt x="9791" y="7699"/>
                  </a:lnTo>
                  <a:lnTo>
                    <a:pt x="9998" y="7234"/>
                  </a:lnTo>
                  <a:lnTo>
                    <a:pt x="10179" y="6769"/>
                  </a:lnTo>
                  <a:lnTo>
                    <a:pt x="10308" y="6252"/>
                  </a:lnTo>
                  <a:lnTo>
                    <a:pt x="10385" y="5736"/>
                  </a:lnTo>
                  <a:lnTo>
                    <a:pt x="10411" y="5219"/>
                  </a:lnTo>
                  <a:lnTo>
                    <a:pt x="10385" y="4677"/>
                  </a:lnTo>
                  <a:lnTo>
                    <a:pt x="10308" y="4160"/>
                  </a:lnTo>
                  <a:lnTo>
                    <a:pt x="10179" y="3669"/>
                  </a:lnTo>
                  <a:lnTo>
                    <a:pt x="9998" y="3178"/>
                  </a:lnTo>
                  <a:lnTo>
                    <a:pt x="9791" y="2739"/>
                  </a:lnTo>
                  <a:lnTo>
                    <a:pt x="9533" y="2300"/>
                  </a:lnTo>
                  <a:lnTo>
                    <a:pt x="9223" y="1887"/>
                  </a:lnTo>
                  <a:lnTo>
                    <a:pt x="8887" y="1525"/>
                  </a:lnTo>
                  <a:lnTo>
                    <a:pt x="8525" y="1189"/>
                  </a:lnTo>
                  <a:lnTo>
                    <a:pt x="8112" y="879"/>
                  </a:lnTo>
                  <a:lnTo>
                    <a:pt x="7699" y="621"/>
                  </a:lnTo>
                  <a:lnTo>
                    <a:pt x="7234" y="414"/>
                  </a:lnTo>
                  <a:lnTo>
                    <a:pt x="6743" y="233"/>
                  </a:lnTo>
                  <a:lnTo>
                    <a:pt x="6252" y="104"/>
                  </a:lnTo>
                  <a:lnTo>
                    <a:pt x="5735" y="27"/>
                  </a:lnTo>
                  <a:lnTo>
                    <a:pt x="519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46"/>
            <p:cNvSpPr/>
            <p:nvPr/>
          </p:nvSpPr>
          <p:spPr>
            <a:xfrm>
              <a:off x="3364675" y="2097625"/>
              <a:ext cx="137600" cy="137600"/>
            </a:xfrm>
            <a:custGeom>
              <a:avLst/>
              <a:gdLst/>
              <a:ahLst/>
              <a:cxnLst/>
              <a:rect l="l" t="t" r="r" b="b"/>
              <a:pathLst>
                <a:path w="5504" h="5504" extrusionOk="0">
                  <a:moveTo>
                    <a:pt x="4521" y="983"/>
                  </a:moveTo>
                  <a:lnTo>
                    <a:pt x="3850" y="2248"/>
                  </a:lnTo>
                  <a:lnTo>
                    <a:pt x="3746" y="2068"/>
                  </a:lnTo>
                  <a:lnTo>
                    <a:pt x="3617" y="1913"/>
                  </a:lnTo>
                  <a:lnTo>
                    <a:pt x="3436" y="1758"/>
                  </a:lnTo>
                  <a:lnTo>
                    <a:pt x="3256" y="1654"/>
                  </a:lnTo>
                  <a:lnTo>
                    <a:pt x="4521" y="983"/>
                  </a:lnTo>
                  <a:close/>
                  <a:moveTo>
                    <a:pt x="2739" y="2119"/>
                  </a:moveTo>
                  <a:lnTo>
                    <a:pt x="2868" y="2145"/>
                  </a:lnTo>
                  <a:lnTo>
                    <a:pt x="2997" y="2171"/>
                  </a:lnTo>
                  <a:lnTo>
                    <a:pt x="3101" y="2223"/>
                  </a:lnTo>
                  <a:lnTo>
                    <a:pt x="3204" y="2300"/>
                  </a:lnTo>
                  <a:lnTo>
                    <a:pt x="3281" y="2403"/>
                  </a:lnTo>
                  <a:lnTo>
                    <a:pt x="3333" y="2507"/>
                  </a:lnTo>
                  <a:lnTo>
                    <a:pt x="3359" y="2636"/>
                  </a:lnTo>
                  <a:lnTo>
                    <a:pt x="3385" y="2765"/>
                  </a:lnTo>
                  <a:lnTo>
                    <a:pt x="3359" y="2894"/>
                  </a:lnTo>
                  <a:lnTo>
                    <a:pt x="3333" y="2998"/>
                  </a:lnTo>
                  <a:lnTo>
                    <a:pt x="3281" y="3101"/>
                  </a:lnTo>
                  <a:lnTo>
                    <a:pt x="3204" y="3204"/>
                  </a:lnTo>
                  <a:lnTo>
                    <a:pt x="3101" y="3282"/>
                  </a:lnTo>
                  <a:lnTo>
                    <a:pt x="2997" y="3333"/>
                  </a:lnTo>
                  <a:lnTo>
                    <a:pt x="2868" y="3385"/>
                  </a:lnTo>
                  <a:lnTo>
                    <a:pt x="2636" y="3385"/>
                  </a:lnTo>
                  <a:lnTo>
                    <a:pt x="2506" y="3333"/>
                  </a:lnTo>
                  <a:lnTo>
                    <a:pt x="2403" y="3282"/>
                  </a:lnTo>
                  <a:lnTo>
                    <a:pt x="2300" y="3204"/>
                  </a:lnTo>
                  <a:lnTo>
                    <a:pt x="2222" y="3101"/>
                  </a:lnTo>
                  <a:lnTo>
                    <a:pt x="2171" y="2998"/>
                  </a:lnTo>
                  <a:lnTo>
                    <a:pt x="2119" y="2894"/>
                  </a:lnTo>
                  <a:lnTo>
                    <a:pt x="2119" y="2765"/>
                  </a:lnTo>
                  <a:lnTo>
                    <a:pt x="2119" y="2636"/>
                  </a:lnTo>
                  <a:lnTo>
                    <a:pt x="2171" y="2507"/>
                  </a:lnTo>
                  <a:lnTo>
                    <a:pt x="2222" y="2403"/>
                  </a:lnTo>
                  <a:lnTo>
                    <a:pt x="2300" y="2300"/>
                  </a:lnTo>
                  <a:lnTo>
                    <a:pt x="2403" y="2223"/>
                  </a:lnTo>
                  <a:lnTo>
                    <a:pt x="2506" y="2171"/>
                  </a:lnTo>
                  <a:lnTo>
                    <a:pt x="2636" y="2145"/>
                  </a:lnTo>
                  <a:lnTo>
                    <a:pt x="2739" y="2119"/>
                  </a:lnTo>
                  <a:close/>
                  <a:moveTo>
                    <a:pt x="1654" y="3256"/>
                  </a:moveTo>
                  <a:lnTo>
                    <a:pt x="1757" y="3437"/>
                  </a:lnTo>
                  <a:lnTo>
                    <a:pt x="1886" y="3618"/>
                  </a:lnTo>
                  <a:lnTo>
                    <a:pt x="2067" y="3747"/>
                  </a:lnTo>
                  <a:lnTo>
                    <a:pt x="2248" y="3850"/>
                  </a:lnTo>
                  <a:lnTo>
                    <a:pt x="982" y="4522"/>
                  </a:lnTo>
                  <a:lnTo>
                    <a:pt x="1654" y="3256"/>
                  </a:lnTo>
                  <a:close/>
                  <a:moveTo>
                    <a:pt x="5167" y="1"/>
                  </a:moveTo>
                  <a:lnTo>
                    <a:pt x="5090" y="27"/>
                  </a:lnTo>
                  <a:lnTo>
                    <a:pt x="1861" y="1758"/>
                  </a:lnTo>
                  <a:lnTo>
                    <a:pt x="1783" y="1809"/>
                  </a:lnTo>
                  <a:lnTo>
                    <a:pt x="1731" y="1861"/>
                  </a:lnTo>
                  <a:lnTo>
                    <a:pt x="26" y="5090"/>
                  </a:lnTo>
                  <a:lnTo>
                    <a:pt x="0" y="5168"/>
                  </a:lnTo>
                  <a:lnTo>
                    <a:pt x="0" y="5271"/>
                  </a:lnTo>
                  <a:lnTo>
                    <a:pt x="26" y="5349"/>
                  </a:lnTo>
                  <a:lnTo>
                    <a:pt x="78" y="5426"/>
                  </a:lnTo>
                  <a:lnTo>
                    <a:pt x="181" y="5504"/>
                  </a:lnTo>
                  <a:lnTo>
                    <a:pt x="362" y="5504"/>
                  </a:lnTo>
                  <a:lnTo>
                    <a:pt x="414" y="5478"/>
                  </a:lnTo>
                  <a:lnTo>
                    <a:pt x="3643" y="3773"/>
                  </a:lnTo>
                  <a:lnTo>
                    <a:pt x="3695" y="3721"/>
                  </a:lnTo>
                  <a:lnTo>
                    <a:pt x="3746" y="3643"/>
                  </a:lnTo>
                  <a:lnTo>
                    <a:pt x="5477" y="414"/>
                  </a:lnTo>
                  <a:lnTo>
                    <a:pt x="5503" y="337"/>
                  </a:lnTo>
                  <a:lnTo>
                    <a:pt x="5503" y="259"/>
                  </a:lnTo>
                  <a:lnTo>
                    <a:pt x="5477" y="156"/>
                  </a:lnTo>
                  <a:lnTo>
                    <a:pt x="5426" y="78"/>
                  </a:lnTo>
                  <a:lnTo>
                    <a:pt x="5348" y="27"/>
                  </a:lnTo>
                  <a:lnTo>
                    <a:pt x="527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46"/>
            <p:cNvSpPr/>
            <p:nvPr/>
          </p:nvSpPr>
          <p:spPr>
            <a:xfrm>
              <a:off x="3268450" y="1962650"/>
              <a:ext cx="330050" cy="368800"/>
            </a:xfrm>
            <a:custGeom>
              <a:avLst/>
              <a:gdLst/>
              <a:ahLst/>
              <a:cxnLst/>
              <a:rect l="l" t="t" r="r" b="b"/>
              <a:pathLst>
                <a:path w="13202" h="14752" extrusionOk="0">
                  <a:moveTo>
                    <a:pt x="6691" y="595"/>
                  </a:moveTo>
                  <a:lnTo>
                    <a:pt x="6795" y="621"/>
                  </a:lnTo>
                  <a:lnTo>
                    <a:pt x="6872" y="672"/>
                  </a:lnTo>
                  <a:lnTo>
                    <a:pt x="6950" y="724"/>
                  </a:lnTo>
                  <a:lnTo>
                    <a:pt x="7001" y="801"/>
                  </a:lnTo>
                  <a:lnTo>
                    <a:pt x="7053" y="879"/>
                  </a:lnTo>
                  <a:lnTo>
                    <a:pt x="7079" y="982"/>
                  </a:lnTo>
                  <a:lnTo>
                    <a:pt x="7079" y="1086"/>
                  </a:lnTo>
                  <a:lnTo>
                    <a:pt x="7079" y="1163"/>
                  </a:lnTo>
                  <a:lnTo>
                    <a:pt x="7053" y="1266"/>
                  </a:lnTo>
                  <a:lnTo>
                    <a:pt x="7001" y="1344"/>
                  </a:lnTo>
                  <a:lnTo>
                    <a:pt x="6950" y="1421"/>
                  </a:lnTo>
                  <a:lnTo>
                    <a:pt x="6872" y="1473"/>
                  </a:lnTo>
                  <a:lnTo>
                    <a:pt x="6795" y="1525"/>
                  </a:lnTo>
                  <a:lnTo>
                    <a:pt x="6691" y="1551"/>
                  </a:lnTo>
                  <a:lnTo>
                    <a:pt x="6510" y="1551"/>
                  </a:lnTo>
                  <a:lnTo>
                    <a:pt x="6407" y="1525"/>
                  </a:lnTo>
                  <a:lnTo>
                    <a:pt x="6330" y="1473"/>
                  </a:lnTo>
                  <a:lnTo>
                    <a:pt x="6252" y="1421"/>
                  </a:lnTo>
                  <a:lnTo>
                    <a:pt x="6200" y="1344"/>
                  </a:lnTo>
                  <a:lnTo>
                    <a:pt x="6149" y="1266"/>
                  </a:lnTo>
                  <a:lnTo>
                    <a:pt x="6123" y="1163"/>
                  </a:lnTo>
                  <a:lnTo>
                    <a:pt x="6097" y="1086"/>
                  </a:lnTo>
                  <a:lnTo>
                    <a:pt x="6123" y="982"/>
                  </a:lnTo>
                  <a:lnTo>
                    <a:pt x="6149" y="879"/>
                  </a:lnTo>
                  <a:lnTo>
                    <a:pt x="6200" y="801"/>
                  </a:lnTo>
                  <a:lnTo>
                    <a:pt x="6252" y="724"/>
                  </a:lnTo>
                  <a:lnTo>
                    <a:pt x="6330" y="672"/>
                  </a:lnTo>
                  <a:lnTo>
                    <a:pt x="6407" y="621"/>
                  </a:lnTo>
                  <a:lnTo>
                    <a:pt x="6510" y="595"/>
                  </a:lnTo>
                  <a:close/>
                  <a:moveTo>
                    <a:pt x="6588" y="1"/>
                  </a:moveTo>
                  <a:lnTo>
                    <a:pt x="6381" y="26"/>
                  </a:lnTo>
                  <a:lnTo>
                    <a:pt x="6175" y="104"/>
                  </a:lnTo>
                  <a:lnTo>
                    <a:pt x="5994" y="181"/>
                  </a:lnTo>
                  <a:lnTo>
                    <a:pt x="5839" y="311"/>
                  </a:lnTo>
                  <a:lnTo>
                    <a:pt x="5710" y="466"/>
                  </a:lnTo>
                  <a:lnTo>
                    <a:pt x="5606" y="646"/>
                  </a:lnTo>
                  <a:lnTo>
                    <a:pt x="5555" y="853"/>
                  </a:lnTo>
                  <a:lnTo>
                    <a:pt x="5529" y="1086"/>
                  </a:lnTo>
                  <a:lnTo>
                    <a:pt x="5555" y="1215"/>
                  </a:lnTo>
                  <a:lnTo>
                    <a:pt x="5580" y="1370"/>
                  </a:lnTo>
                  <a:lnTo>
                    <a:pt x="5632" y="1499"/>
                  </a:lnTo>
                  <a:lnTo>
                    <a:pt x="5684" y="1628"/>
                  </a:lnTo>
                  <a:lnTo>
                    <a:pt x="5167" y="1731"/>
                  </a:lnTo>
                  <a:lnTo>
                    <a:pt x="4650" y="1861"/>
                  </a:lnTo>
                  <a:lnTo>
                    <a:pt x="4159" y="2041"/>
                  </a:lnTo>
                  <a:lnTo>
                    <a:pt x="3669" y="2248"/>
                  </a:lnTo>
                  <a:lnTo>
                    <a:pt x="3204" y="2507"/>
                  </a:lnTo>
                  <a:lnTo>
                    <a:pt x="2764" y="2791"/>
                  </a:lnTo>
                  <a:lnTo>
                    <a:pt x="2325" y="3127"/>
                  </a:lnTo>
                  <a:lnTo>
                    <a:pt x="1938" y="3488"/>
                  </a:lnTo>
                  <a:lnTo>
                    <a:pt x="1705" y="3721"/>
                  </a:lnTo>
                  <a:lnTo>
                    <a:pt x="1499" y="3979"/>
                  </a:lnTo>
                  <a:lnTo>
                    <a:pt x="1292" y="4237"/>
                  </a:lnTo>
                  <a:lnTo>
                    <a:pt x="1111" y="4496"/>
                  </a:lnTo>
                  <a:lnTo>
                    <a:pt x="930" y="4780"/>
                  </a:lnTo>
                  <a:lnTo>
                    <a:pt x="775" y="5064"/>
                  </a:lnTo>
                  <a:lnTo>
                    <a:pt x="646" y="5348"/>
                  </a:lnTo>
                  <a:lnTo>
                    <a:pt x="491" y="5632"/>
                  </a:lnTo>
                  <a:lnTo>
                    <a:pt x="388" y="5942"/>
                  </a:lnTo>
                  <a:lnTo>
                    <a:pt x="284" y="6227"/>
                  </a:lnTo>
                  <a:lnTo>
                    <a:pt x="207" y="6537"/>
                  </a:lnTo>
                  <a:lnTo>
                    <a:pt x="129" y="6872"/>
                  </a:lnTo>
                  <a:lnTo>
                    <a:pt x="78" y="7182"/>
                  </a:lnTo>
                  <a:lnTo>
                    <a:pt x="26" y="7492"/>
                  </a:lnTo>
                  <a:lnTo>
                    <a:pt x="26" y="7828"/>
                  </a:lnTo>
                  <a:lnTo>
                    <a:pt x="0" y="8164"/>
                  </a:lnTo>
                  <a:lnTo>
                    <a:pt x="26" y="8474"/>
                  </a:lnTo>
                  <a:lnTo>
                    <a:pt x="26" y="8810"/>
                  </a:lnTo>
                  <a:lnTo>
                    <a:pt x="78" y="9146"/>
                  </a:lnTo>
                  <a:lnTo>
                    <a:pt x="129" y="9456"/>
                  </a:lnTo>
                  <a:lnTo>
                    <a:pt x="207" y="9766"/>
                  </a:lnTo>
                  <a:lnTo>
                    <a:pt x="284" y="10076"/>
                  </a:lnTo>
                  <a:lnTo>
                    <a:pt x="388" y="10386"/>
                  </a:lnTo>
                  <a:lnTo>
                    <a:pt x="491" y="10670"/>
                  </a:lnTo>
                  <a:lnTo>
                    <a:pt x="646" y="10980"/>
                  </a:lnTo>
                  <a:lnTo>
                    <a:pt x="775" y="11264"/>
                  </a:lnTo>
                  <a:lnTo>
                    <a:pt x="930" y="11548"/>
                  </a:lnTo>
                  <a:lnTo>
                    <a:pt x="1111" y="11807"/>
                  </a:lnTo>
                  <a:lnTo>
                    <a:pt x="1292" y="12065"/>
                  </a:lnTo>
                  <a:lnTo>
                    <a:pt x="1499" y="12323"/>
                  </a:lnTo>
                  <a:lnTo>
                    <a:pt x="1705" y="12582"/>
                  </a:lnTo>
                  <a:lnTo>
                    <a:pt x="1938" y="12814"/>
                  </a:lnTo>
                  <a:lnTo>
                    <a:pt x="2170" y="13047"/>
                  </a:lnTo>
                  <a:lnTo>
                    <a:pt x="2429" y="13253"/>
                  </a:lnTo>
                  <a:lnTo>
                    <a:pt x="2687" y="13460"/>
                  </a:lnTo>
                  <a:lnTo>
                    <a:pt x="2945" y="13641"/>
                  </a:lnTo>
                  <a:lnTo>
                    <a:pt x="3204" y="13822"/>
                  </a:lnTo>
                  <a:lnTo>
                    <a:pt x="3488" y="13977"/>
                  </a:lnTo>
                  <a:lnTo>
                    <a:pt x="3772" y="14132"/>
                  </a:lnTo>
                  <a:lnTo>
                    <a:pt x="4082" y="14261"/>
                  </a:lnTo>
                  <a:lnTo>
                    <a:pt x="4366" y="14364"/>
                  </a:lnTo>
                  <a:lnTo>
                    <a:pt x="4676" y="14468"/>
                  </a:lnTo>
                  <a:lnTo>
                    <a:pt x="4986" y="14545"/>
                  </a:lnTo>
                  <a:lnTo>
                    <a:pt x="5296" y="14623"/>
                  </a:lnTo>
                  <a:lnTo>
                    <a:pt x="5632" y="14674"/>
                  </a:lnTo>
                  <a:lnTo>
                    <a:pt x="5942" y="14726"/>
                  </a:lnTo>
                  <a:lnTo>
                    <a:pt x="6278" y="14752"/>
                  </a:lnTo>
                  <a:lnTo>
                    <a:pt x="6924" y="14752"/>
                  </a:lnTo>
                  <a:lnTo>
                    <a:pt x="7260" y="14726"/>
                  </a:lnTo>
                  <a:lnTo>
                    <a:pt x="7570" y="14674"/>
                  </a:lnTo>
                  <a:lnTo>
                    <a:pt x="7905" y="14623"/>
                  </a:lnTo>
                  <a:lnTo>
                    <a:pt x="8215" y="14545"/>
                  </a:lnTo>
                  <a:lnTo>
                    <a:pt x="8525" y="14468"/>
                  </a:lnTo>
                  <a:lnTo>
                    <a:pt x="8835" y="14364"/>
                  </a:lnTo>
                  <a:lnTo>
                    <a:pt x="9120" y="14261"/>
                  </a:lnTo>
                  <a:lnTo>
                    <a:pt x="9430" y="14132"/>
                  </a:lnTo>
                  <a:lnTo>
                    <a:pt x="9714" y="13977"/>
                  </a:lnTo>
                  <a:lnTo>
                    <a:pt x="9972" y="13822"/>
                  </a:lnTo>
                  <a:lnTo>
                    <a:pt x="10256" y="13641"/>
                  </a:lnTo>
                  <a:lnTo>
                    <a:pt x="10515" y="13460"/>
                  </a:lnTo>
                  <a:lnTo>
                    <a:pt x="10773" y="13253"/>
                  </a:lnTo>
                  <a:lnTo>
                    <a:pt x="11031" y="13047"/>
                  </a:lnTo>
                  <a:lnTo>
                    <a:pt x="11264" y="12814"/>
                  </a:lnTo>
                  <a:lnTo>
                    <a:pt x="11651" y="12401"/>
                  </a:lnTo>
                  <a:lnTo>
                    <a:pt x="11987" y="11936"/>
                  </a:lnTo>
                  <a:lnTo>
                    <a:pt x="12297" y="11471"/>
                  </a:lnTo>
                  <a:lnTo>
                    <a:pt x="12556" y="10980"/>
                  </a:lnTo>
                  <a:lnTo>
                    <a:pt x="12788" y="10438"/>
                  </a:lnTo>
                  <a:lnTo>
                    <a:pt x="12969" y="9895"/>
                  </a:lnTo>
                  <a:lnTo>
                    <a:pt x="13072" y="9352"/>
                  </a:lnTo>
                  <a:lnTo>
                    <a:pt x="13176" y="8784"/>
                  </a:lnTo>
                  <a:lnTo>
                    <a:pt x="13201" y="8216"/>
                  </a:lnTo>
                  <a:lnTo>
                    <a:pt x="13176" y="7673"/>
                  </a:lnTo>
                  <a:lnTo>
                    <a:pt x="13098" y="7105"/>
                  </a:lnTo>
                  <a:lnTo>
                    <a:pt x="12995" y="6562"/>
                  </a:lnTo>
                  <a:lnTo>
                    <a:pt x="12840" y="6020"/>
                  </a:lnTo>
                  <a:lnTo>
                    <a:pt x="12633" y="5503"/>
                  </a:lnTo>
                  <a:lnTo>
                    <a:pt x="12401" y="5012"/>
                  </a:lnTo>
                  <a:lnTo>
                    <a:pt x="12116" y="4522"/>
                  </a:lnTo>
                  <a:lnTo>
                    <a:pt x="12013" y="4444"/>
                  </a:lnTo>
                  <a:lnTo>
                    <a:pt x="11936" y="4392"/>
                  </a:lnTo>
                  <a:lnTo>
                    <a:pt x="11806" y="4392"/>
                  </a:lnTo>
                  <a:lnTo>
                    <a:pt x="11703" y="4444"/>
                  </a:lnTo>
                  <a:lnTo>
                    <a:pt x="11625" y="4522"/>
                  </a:lnTo>
                  <a:lnTo>
                    <a:pt x="11574" y="4625"/>
                  </a:lnTo>
                  <a:lnTo>
                    <a:pt x="11574" y="4728"/>
                  </a:lnTo>
                  <a:lnTo>
                    <a:pt x="11625" y="4857"/>
                  </a:lnTo>
                  <a:lnTo>
                    <a:pt x="11910" y="5297"/>
                  </a:lnTo>
                  <a:lnTo>
                    <a:pt x="12116" y="5762"/>
                  </a:lnTo>
                  <a:lnTo>
                    <a:pt x="12297" y="6252"/>
                  </a:lnTo>
                  <a:lnTo>
                    <a:pt x="12452" y="6743"/>
                  </a:lnTo>
                  <a:lnTo>
                    <a:pt x="12556" y="7234"/>
                  </a:lnTo>
                  <a:lnTo>
                    <a:pt x="12607" y="7751"/>
                  </a:lnTo>
                  <a:lnTo>
                    <a:pt x="12607" y="8267"/>
                  </a:lnTo>
                  <a:lnTo>
                    <a:pt x="12581" y="8758"/>
                  </a:lnTo>
                  <a:lnTo>
                    <a:pt x="12504" y="9275"/>
                  </a:lnTo>
                  <a:lnTo>
                    <a:pt x="12401" y="9766"/>
                  </a:lnTo>
                  <a:lnTo>
                    <a:pt x="12246" y="10231"/>
                  </a:lnTo>
                  <a:lnTo>
                    <a:pt x="12039" y="10722"/>
                  </a:lnTo>
                  <a:lnTo>
                    <a:pt x="11806" y="11161"/>
                  </a:lnTo>
                  <a:lnTo>
                    <a:pt x="11522" y="11600"/>
                  </a:lnTo>
                  <a:lnTo>
                    <a:pt x="11212" y="12013"/>
                  </a:lnTo>
                  <a:lnTo>
                    <a:pt x="10850" y="12401"/>
                  </a:lnTo>
                  <a:lnTo>
                    <a:pt x="10411" y="12814"/>
                  </a:lnTo>
                  <a:lnTo>
                    <a:pt x="9946" y="13176"/>
                  </a:lnTo>
                  <a:lnTo>
                    <a:pt x="9430" y="13460"/>
                  </a:lnTo>
                  <a:lnTo>
                    <a:pt x="8913" y="13718"/>
                  </a:lnTo>
                  <a:lnTo>
                    <a:pt x="8345" y="13925"/>
                  </a:lnTo>
                  <a:lnTo>
                    <a:pt x="7776" y="14054"/>
                  </a:lnTo>
                  <a:lnTo>
                    <a:pt x="7208" y="14158"/>
                  </a:lnTo>
                  <a:lnTo>
                    <a:pt x="6588" y="14183"/>
                  </a:lnTo>
                  <a:lnTo>
                    <a:pt x="5994" y="14158"/>
                  </a:lnTo>
                  <a:lnTo>
                    <a:pt x="5425" y="14054"/>
                  </a:lnTo>
                  <a:lnTo>
                    <a:pt x="4857" y="13925"/>
                  </a:lnTo>
                  <a:lnTo>
                    <a:pt x="4289" y="13718"/>
                  </a:lnTo>
                  <a:lnTo>
                    <a:pt x="3772" y="13460"/>
                  </a:lnTo>
                  <a:lnTo>
                    <a:pt x="3255" y="13176"/>
                  </a:lnTo>
                  <a:lnTo>
                    <a:pt x="2790" y="12814"/>
                  </a:lnTo>
                  <a:lnTo>
                    <a:pt x="2351" y="12401"/>
                  </a:lnTo>
                  <a:lnTo>
                    <a:pt x="1938" y="11962"/>
                  </a:lnTo>
                  <a:lnTo>
                    <a:pt x="1576" y="11497"/>
                  </a:lnTo>
                  <a:lnTo>
                    <a:pt x="1292" y="10980"/>
                  </a:lnTo>
                  <a:lnTo>
                    <a:pt x="1034" y="10463"/>
                  </a:lnTo>
                  <a:lnTo>
                    <a:pt x="827" y="9921"/>
                  </a:lnTo>
                  <a:lnTo>
                    <a:pt x="698" y="9352"/>
                  </a:lnTo>
                  <a:lnTo>
                    <a:pt x="620" y="8758"/>
                  </a:lnTo>
                  <a:lnTo>
                    <a:pt x="569" y="8164"/>
                  </a:lnTo>
                  <a:lnTo>
                    <a:pt x="620" y="7570"/>
                  </a:lnTo>
                  <a:lnTo>
                    <a:pt x="698" y="6976"/>
                  </a:lnTo>
                  <a:lnTo>
                    <a:pt x="827" y="6407"/>
                  </a:lnTo>
                  <a:lnTo>
                    <a:pt x="1034" y="5865"/>
                  </a:lnTo>
                  <a:lnTo>
                    <a:pt x="1292" y="5322"/>
                  </a:lnTo>
                  <a:lnTo>
                    <a:pt x="1576" y="4832"/>
                  </a:lnTo>
                  <a:lnTo>
                    <a:pt x="1938" y="4341"/>
                  </a:lnTo>
                  <a:lnTo>
                    <a:pt x="2351" y="3902"/>
                  </a:lnTo>
                  <a:lnTo>
                    <a:pt x="2739" y="3540"/>
                  </a:lnTo>
                  <a:lnTo>
                    <a:pt x="3152" y="3230"/>
                  </a:lnTo>
                  <a:lnTo>
                    <a:pt x="3591" y="2946"/>
                  </a:lnTo>
                  <a:lnTo>
                    <a:pt x="4030" y="2713"/>
                  </a:lnTo>
                  <a:lnTo>
                    <a:pt x="4495" y="2507"/>
                  </a:lnTo>
                  <a:lnTo>
                    <a:pt x="4986" y="2352"/>
                  </a:lnTo>
                  <a:lnTo>
                    <a:pt x="5477" y="2248"/>
                  </a:lnTo>
                  <a:lnTo>
                    <a:pt x="5994" y="2171"/>
                  </a:lnTo>
                  <a:lnTo>
                    <a:pt x="6485" y="2145"/>
                  </a:lnTo>
                  <a:lnTo>
                    <a:pt x="7001" y="2145"/>
                  </a:lnTo>
                  <a:lnTo>
                    <a:pt x="7492" y="2196"/>
                  </a:lnTo>
                  <a:lnTo>
                    <a:pt x="8009" y="2300"/>
                  </a:lnTo>
                  <a:lnTo>
                    <a:pt x="8500" y="2455"/>
                  </a:lnTo>
                  <a:lnTo>
                    <a:pt x="8965" y="2636"/>
                  </a:lnTo>
                  <a:lnTo>
                    <a:pt x="9430" y="2842"/>
                  </a:lnTo>
                  <a:lnTo>
                    <a:pt x="9895" y="3127"/>
                  </a:lnTo>
                  <a:lnTo>
                    <a:pt x="9998" y="3152"/>
                  </a:lnTo>
                  <a:lnTo>
                    <a:pt x="10101" y="3152"/>
                  </a:lnTo>
                  <a:lnTo>
                    <a:pt x="10205" y="3127"/>
                  </a:lnTo>
                  <a:lnTo>
                    <a:pt x="10282" y="3023"/>
                  </a:lnTo>
                  <a:lnTo>
                    <a:pt x="10334" y="2920"/>
                  </a:lnTo>
                  <a:lnTo>
                    <a:pt x="10334" y="2817"/>
                  </a:lnTo>
                  <a:lnTo>
                    <a:pt x="10282" y="2713"/>
                  </a:lnTo>
                  <a:lnTo>
                    <a:pt x="10205" y="2636"/>
                  </a:lnTo>
                  <a:lnTo>
                    <a:pt x="9895" y="2455"/>
                  </a:lnTo>
                  <a:lnTo>
                    <a:pt x="9585" y="2274"/>
                  </a:lnTo>
                  <a:lnTo>
                    <a:pt x="9249" y="2119"/>
                  </a:lnTo>
                  <a:lnTo>
                    <a:pt x="8913" y="1990"/>
                  </a:lnTo>
                  <a:lnTo>
                    <a:pt x="8577" y="1861"/>
                  </a:lnTo>
                  <a:lnTo>
                    <a:pt x="8215" y="1757"/>
                  </a:lnTo>
                  <a:lnTo>
                    <a:pt x="7880" y="1680"/>
                  </a:lnTo>
                  <a:lnTo>
                    <a:pt x="7518" y="1628"/>
                  </a:lnTo>
                  <a:lnTo>
                    <a:pt x="7570" y="1499"/>
                  </a:lnTo>
                  <a:lnTo>
                    <a:pt x="7621" y="1370"/>
                  </a:lnTo>
                  <a:lnTo>
                    <a:pt x="7647" y="1215"/>
                  </a:lnTo>
                  <a:lnTo>
                    <a:pt x="7673" y="1086"/>
                  </a:lnTo>
                  <a:lnTo>
                    <a:pt x="7647" y="853"/>
                  </a:lnTo>
                  <a:lnTo>
                    <a:pt x="7570" y="646"/>
                  </a:lnTo>
                  <a:lnTo>
                    <a:pt x="7492" y="466"/>
                  </a:lnTo>
                  <a:lnTo>
                    <a:pt x="7363" y="311"/>
                  </a:lnTo>
                  <a:lnTo>
                    <a:pt x="7182" y="181"/>
                  </a:lnTo>
                  <a:lnTo>
                    <a:pt x="7001" y="104"/>
                  </a:lnTo>
                  <a:lnTo>
                    <a:pt x="6820" y="26"/>
                  </a:lnTo>
                  <a:lnTo>
                    <a:pt x="658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46"/>
            <p:cNvSpPr/>
            <p:nvPr/>
          </p:nvSpPr>
          <p:spPr>
            <a:xfrm>
              <a:off x="3426025" y="2067925"/>
              <a:ext cx="14875" cy="23275"/>
            </a:xfrm>
            <a:custGeom>
              <a:avLst/>
              <a:gdLst/>
              <a:ahLst/>
              <a:cxnLst/>
              <a:rect l="l" t="t" r="r" b="b"/>
              <a:pathLst>
                <a:path w="595" h="931" extrusionOk="0">
                  <a:moveTo>
                    <a:pt x="285" y="1"/>
                  </a:moveTo>
                  <a:lnTo>
                    <a:pt x="182" y="26"/>
                  </a:lnTo>
                  <a:lnTo>
                    <a:pt x="104" y="78"/>
                  </a:lnTo>
                  <a:lnTo>
                    <a:pt x="27" y="181"/>
                  </a:lnTo>
                  <a:lnTo>
                    <a:pt x="1" y="285"/>
                  </a:lnTo>
                  <a:lnTo>
                    <a:pt x="1" y="646"/>
                  </a:lnTo>
                  <a:lnTo>
                    <a:pt x="27" y="750"/>
                  </a:lnTo>
                  <a:lnTo>
                    <a:pt x="104" y="853"/>
                  </a:lnTo>
                  <a:lnTo>
                    <a:pt x="182" y="905"/>
                  </a:lnTo>
                  <a:lnTo>
                    <a:pt x="285" y="931"/>
                  </a:lnTo>
                  <a:lnTo>
                    <a:pt x="414" y="905"/>
                  </a:lnTo>
                  <a:lnTo>
                    <a:pt x="492" y="853"/>
                  </a:lnTo>
                  <a:lnTo>
                    <a:pt x="569" y="750"/>
                  </a:lnTo>
                  <a:lnTo>
                    <a:pt x="595" y="646"/>
                  </a:lnTo>
                  <a:lnTo>
                    <a:pt x="595" y="285"/>
                  </a:lnTo>
                  <a:lnTo>
                    <a:pt x="569" y="181"/>
                  </a:lnTo>
                  <a:lnTo>
                    <a:pt x="492" y="78"/>
                  </a:lnTo>
                  <a:lnTo>
                    <a:pt x="414" y="26"/>
                  </a:lnTo>
                  <a:lnTo>
                    <a:pt x="28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46"/>
            <p:cNvSpPr/>
            <p:nvPr/>
          </p:nvSpPr>
          <p:spPr>
            <a:xfrm>
              <a:off x="3426025" y="2241650"/>
              <a:ext cx="14875" cy="23275"/>
            </a:xfrm>
            <a:custGeom>
              <a:avLst/>
              <a:gdLst/>
              <a:ahLst/>
              <a:cxnLst/>
              <a:rect l="l" t="t" r="r" b="b"/>
              <a:pathLst>
                <a:path w="595" h="931" extrusionOk="0">
                  <a:moveTo>
                    <a:pt x="285" y="1"/>
                  </a:moveTo>
                  <a:lnTo>
                    <a:pt x="182" y="27"/>
                  </a:lnTo>
                  <a:lnTo>
                    <a:pt x="104" y="78"/>
                  </a:lnTo>
                  <a:lnTo>
                    <a:pt x="27" y="182"/>
                  </a:lnTo>
                  <a:lnTo>
                    <a:pt x="1" y="285"/>
                  </a:lnTo>
                  <a:lnTo>
                    <a:pt x="1" y="647"/>
                  </a:lnTo>
                  <a:lnTo>
                    <a:pt x="27" y="776"/>
                  </a:lnTo>
                  <a:lnTo>
                    <a:pt x="104" y="853"/>
                  </a:lnTo>
                  <a:lnTo>
                    <a:pt x="182" y="931"/>
                  </a:lnTo>
                  <a:lnTo>
                    <a:pt x="414" y="931"/>
                  </a:lnTo>
                  <a:lnTo>
                    <a:pt x="492" y="853"/>
                  </a:lnTo>
                  <a:lnTo>
                    <a:pt x="569" y="776"/>
                  </a:lnTo>
                  <a:lnTo>
                    <a:pt x="595" y="647"/>
                  </a:lnTo>
                  <a:lnTo>
                    <a:pt x="595" y="285"/>
                  </a:lnTo>
                  <a:lnTo>
                    <a:pt x="569" y="182"/>
                  </a:lnTo>
                  <a:lnTo>
                    <a:pt x="492" y="78"/>
                  </a:lnTo>
                  <a:lnTo>
                    <a:pt x="414" y="27"/>
                  </a:lnTo>
                  <a:lnTo>
                    <a:pt x="28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46"/>
            <p:cNvSpPr/>
            <p:nvPr/>
          </p:nvSpPr>
          <p:spPr>
            <a:xfrm>
              <a:off x="3508700" y="2159625"/>
              <a:ext cx="23275" cy="14250"/>
            </a:xfrm>
            <a:custGeom>
              <a:avLst/>
              <a:gdLst/>
              <a:ahLst/>
              <a:cxnLst/>
              <a:rect l="l" t="t" r="r" b="b"/>
              <a:pathLst>
                <a:path w="931" h="570" extrusionOk="0">
                  <a:moveTo>
                    <a:pt x="181" y="1"/>
                  </a:moveTo>
                  <a:lnTo>
                    <a:pt x="78" y="78"/>
                  </a:lnTo>
                  <a:lnTo>
                    <a:pt x="26" y="156"/>
                  </a:lnTo>
                  <a:lnTo>
                    <a:pt x="0" y="285"/>
                  </a:lnTo>
                  <a:lnTo>
                    <a:pt x="26" y="388"/>
                  </a:lnTo>
                  <a:lnTo>
                    <a:pt x="78" y="492"/>
                  </a:lnTo>
                  <a:lnTo>
                    <a:pt x="181" y="543"/>
                  </a:lnTo>
                  <a:lnTo>
                    <a:pt x="285" y="569"/>
                  </a:lnTo>
                  <a:lnTo>
                    <a:pt x="646" y="569"/>
                  </a:lnTo>
                  <a:lnTo>
                    <a:pt x="750" y="543"/>
                  </a:lnTo>
                  <a:lnTo>
                    <a:pt x="853" y="492"/>
                  </a:lnTo>
                  <a:lnTo>
                    <a:pt x="905" y="388"/>
                  </a:lnTo>
                  <a:lnTo>
                    <a:pt x="930" y="285"/>
                  </a:lnTo>
                  <a:lnTo>
                    <a:pt x="905" y="156"/>
                  </a:lnTo>
                  <a:lnTo>
                    <a:pt x="853" y="78"/>
                  </a:lnTo>
                  <a:lnTo>
                    <a:pt x="75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46"/>
            <p:cNvSpPr/>
            <p:nvPr/>
          </p:nvSpPr>
          <p:spPr>
            <a:xfrm>
              <a:off x="3334975" y="2159625"/>
              <a:ext cx="23275" cy="14250"/>
            </a:xfrm>
            <a:custGeom>
              <a:avLst/>
              <a:gdLst/>
              <a:ahLst/>
              <a:cxnLst/>
              <a:rect l="l" t="t" r="r" b="b"/>
              <a:pathLst>
                <a:path w="931" h="570" extrusionOk="0">
                  <a:moveTo>
                    <a:pt x="181" y="1"/>
                  </a:moveTo>
                  <a:lnTo>
                    <a:pt x="78" y="78"/>
                  </a:lnTo>
                  <a:lnTo>
                    <a:pt x="26" y="156"/>
                  </a:lnTo>
                  <a:lnTo>
                    <a:pt x="0" y="285"/>
                  </a:lnTo>
                  <a:lnTo>
                    <a:pt x="26" y="388"/>
                  </a:lnTo>
                  <a:lnTo>
                    <a:pt x="78" y="492"/>
                  </a:lnTo>
                  <a:lnTo>
                    <a:pt x="181" y="543"/>
                  </a:lnTo>
                  <a:lnTo>
                    <a:pt x="284" y="569"/>
                  </a:lnTo>
                  <a:lnTo>
                    <a:pt x="646" y="569"/>
                  </a:lnTo>
                  <a:lnTo>
                    <a:pt x="749" y="543"/>
                  </a:lnTo>
                  <a:lnTo>
                    <a:pt x="853" y="492"/>
                  </a:lnTo>
                  <a:lnTo>
                    <a:pt x="904" y="388"/>
                  </a:lnTo>
                  <a:lnTo>
                    <a:pt x="930" y="285"/>
                  </a:lnTo>
                  <a:lnTo>
                    <a:pt x="904" y="156"/>
                  </a:lnTo>
                  <a:lnTo>
                    <a:pt x="853" y="78"/>
                  </a:lnTo>
                  <a:lnTo>
                    <a:pt x="74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46"/>
            <p:cNvSpPr/>
            <p:nvPr/>
          </p:nvSpPr>
          <p:spPr>
            <a:xfrm>
              <a:off x="3537750" y="2047900"/>
              <a:ext cx="14250" cy="14250"/>
            </a:xfrm>
            <a:custGeom>
              <a:avLst/>
              <a:gdLst/>
              <a:ahLst/>
              <a:cxnLst/>
              <a:rect l="l" t="t" r="r" b="b"/>
              <a:pathLst>
                <a:path w="570" h="570" extrusionOk="0">
                  <a:moveTo>
                    <a:pt x="285" y="1"/>
                  </a:moveTo>
                  <a:lnTo>
                    <a:pt x="182" y="27"/>
                  </a:lnTo>
                  <a:lnTo>
                    <a:pt x="78" y="78"/>
                  </a:lnTo>
                  <a:lnTo>
                    <a:pt x="27" y="182"/>
                  </a:lnTo>
                  <a:lnTo>
                    <a:pt x="1" y="285"/>
                  </a:lnTo>
                  <a:lnTo>
                    <a:pt x="27" y="388"/>
                  </a:lnTo>
                  <a:lnTo>
                    <a:pt x="78" y="492"/>
                  </a:lnTo>
                  <a:lnTo>
                    <a:pt x="182" y="543"/>
                  </a:lnTo>
                  <a:lnTo>
                    <a:pt x="285" y="569"/>
                  </a:lnTo>
                  <a:lnTo>
                    <a:pt x="388" y="543"/>
                  </a:lnTo>
                  <a:lnTo>
                    <a:pt x="492" y="492"/>
                  </a:lnTo>
                  <a:lnTo>
                    <a:pt x="543" y="388"/>
                  </a:lnTo>
                  <a:lnTo>
                    <a:pt x="569" y="285"/>
                  </a:lnTo>
                  <a:lnTo>
                    <a:pt x="543" y="182"/>
                  </a:lnTo>
                  <a:lnTo>
                    <a:pt x="492" y="78"/>
                  </a:lnTo>
                  <a:lnTo>
                    <a:pt x="388" y="27"/>
                  </a:lnTo>
                  <a:lnTo>
                    <a:pt x="28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55"/>
        <p:cNvGrpSpPr/>
        <p:nvPr/>
      </p:nvGrpSpPr>
      <p:grpSpPr>
        <a:xfrm>
          <a:off x="0" y="0"/>
          <a:ext cx="0" cy="0"/>
          <a:chOff x="0" y="0"/>
          <a:chExt cx="0" cy="0"/>
        </a:xfrm>
      </p:grpSpPr>
      <p:grpSp>
        <p:nvGrpSpPr>
          <p:cNvPr id="656" name="Google Shape;656;p60"/>
          <p:cNvGrpSpPr/>
          <p:nvPr/>
        </p:nvGrpSpPr>
        <p:grpSpPr>
          <a:xfrm>
            <a:off x="2440088" y="1182467"/>
            <a:ext cx="4263823" cy="2271114"/>
            <a:chOff x="233350" y="949250"/>
            <a:chExt cx="7137300" cy="3802300"/>
          </a:xfrm>
        </p:grpSpPr>
        <p:sp>
          <p:nvSpPr>
            <p:cNvPr id="657" name="Google Shape;657;p60"/>
            <p:cNvSpPr/>
            <p:nvPr/>
          </p:nvSpPr>
          <p:spPr>
            <a:xfrm>
              <a:off x="4428450" y="2808675"/>
              <a:ext cx="1478900" cy="330100"/>
            </a:xfrm>
            <a:custGeom>
              <a:avLst/>
              <a:gdLst/>
              <a:ahLst/>
              <a:cxnLst/>
              <a:rect l="l" t="t" r="r" b="b"/>
              <a:pathLst>
                <a:path w="59156" h="13204" extrusionOk="0">
                  <a:moveTo>
                    <a:pt x="1" y="0"/>
                  </a:moveTo>
                  <a:lnTo>
                    <a:pt x="1" y="0"/>
                  </a:lnTo>
                  <a:close/>
                  <a:moveTo>
                    <a:pt x="59155" y="13203"/>
                  </a:move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60"/>
            <p:cNvSpPr/>
            <p:nvPr/>
          </p:nvSpPr>
          <p:spPr>
            <a:xfrm>
              <a:off x="2909400" y="1076125"/>
              <a:ext cx="4118650" cy="3109225"/>
            </a:xfrm>
            <a:custGeom>
              <a:avLst/>
              <a:gdLst/>
              <a:ahLst/>
              <a:cxnLst/>
              <a:rect l="l" t="t" r="r" b="b"/>
              <a:pathLst>
                <a:path w="164746" h="124369" extrusionOk="0">
                  <a:moveTo>
                    <a:pt x="49520" y="11070"/>
                  </a:moveTo>
                  <a:cubicBezTo>
                    <a:pt x="49737" y="11070"/>
                    <a:pt x="49861" y="11136"/>
                    <a:pt x="49875" y="11358"/>
                  </a:cubicBezTo>
                  <a:cubicBezTo>
                    <a:pt x="49875" y="11575"/>
                    <a:pt x="49818" y="11698"/>
                    <a:pt x="49684" y="11698"/>
                  </a:cubicBezTo>
                  <a:cubicBezTo>
                    <a:pt x="49636" y="11698"/>
                    <a:pt x="49580" y="11683"/>
                    <a:pt x="49512" y="11651"/>
                  </a:cubicBezTo>
                  <a:cubicBezTo>
                    <a:pt x="49305" y="11565"/>
                    <a:pt x="49115" y="11444"/>
                    <a:pt x="48925" y="11323"/>
                  </a:cubicBezTo>
                  <a:lnTo>
                    <a:pt x="49339" y="11081"/>
                  </a:lnTo>
                  <a:cubicBezTo>
                    <a:pt x="49405" y="11074"/>
                    <a:pt x="49465" y="11070"/>
                    <a:pt x="49520" y="11070"/>
                  </a:cubicBezTo>
                  <a:close/>
                  <a:moveTo>
                    <a:pt x="46983" y="11081"/>
                  </a:moveTo>
                  <a:cubicBezTo>
                    <a:pt x="47014" y="11081"/>
                    <a:pt x="47051" y="11087"/>
                    <a:pt x="47093" y="11098"/>
                  </a:cubicBezTo>
                  <a:cubicBezTo>
                    <a:pt x="47369" y="11185"/>
                    <a:pt x="47870" y="11168"/>
                    <a:pt x="47767" y="11686"/>
                  </a:cubicBezTo>
                  <a:cubicBezTo>
                    <a:pt x="47732" y="11893"/>
                    <a:pt x="47888" y="12274"/>
                    <a:pt x="47490" y="12343"/>
                  </a:cubicBezTo>
                  <a:cubicBezTo>
                    <a:pt x="47110" y="12222"/>
                    <a:pt x="46834" y="11893"/>
                    <a:pt x="46799" y="11496"/>
                  </a:cubicBezTo>
                  <a:cubicBezTo>
                    <a:pt x="46784" y="11302"/>
                    <a:pt x="46782" y="11081"/>
                    <a:pt x="46983" y="11081"/>
                  </a:cubicBezTo>
                  <a:close/>
                  <a:moveTo>
                    <a:pt x="38158" y="11530"/>
                  </a:moveTo>
                  <a:cubicBezTo>
                    <a:pt x="38279" y="11530"/>
                    <a:pt x="38417" y="11703"/>
                    <a:pt x="38642" y="11876"/>
                  </a:cubicBezTo>
                  <a:cubicBezTo>
                    <a:pt x="38366" y="12118"/>
                    <a:pt x="38089" y="12360"/>
                    <a:pt x="37778" y="12585"/>
                  </a:cubicBezTo>
                  <a:cubicBezTo>
                    <a:pt x="35549" y="13967"/>
                    <a:pt x="35514" y="15903"/>
                    <a:pt x="37692" y="17268"/>
                  </a:cubicBezTo>
                  <a:cubicBezTo>
                    <a:pt x="38003" y="17458"/>
                    <a:pt x="38227" y="17631"/>
                    <a:pt x="38158" y="18080"/>
                  </a:cubicBezTo>
                  <a:cubicBezTo>
                    <a:pt x="38106" y="18529"/>
                    <a:pt x="37951" y="18599"/>
                    <a:pt x="37553" y="18737"/>
                  </a:cubicBezTo>
                  <a:cubicBezTo>
                    <a:pt x="36568" y="19117"/>
                    <a:pt x="36309" y="19981"/>
                    <a:pt x="36378" y="20949"/>
                  </a:cubicBezTo>
                  <a:cubicBezTo>
                    <a:pt x="36427" y="21679"/>
                    <a:pt x="36279" y="22143"/>
                    <a:pt x="35819" y="22143"/>
                  </a:cubicBezTo>
                  <a:cubicBezTo>
                    <a:pt x="35625" y="22143"/>
                    <a:pt x="35377" y="22061"/>
                    <a:pt x="35065" y="21882"/>
                  </a:cubicBezTo>
                  <a:cubicBezTo>
                    <a:pt x="34913" y="21798"/>
                    <a:pt x="34745" y="21754"/>
                    <a:pt x="34578" y="21754"/>
                  </a:cubicBezTo>
                  <a:cubicBezTo>
                    <a:pt x="34403" y="21754"/>
                    <a:pt x="34230" y="21802"/>
                    <a:pt x="34080" y="21899"/>
                  </a:cubicBezTo>
                  <a:cubicBezTo>
                    <a:pt x="33134" y="22372"/>
                    <a:pt x="32094" y="22613"/>
                    <a:pt x="31041" y="22613"/>
                  </a:cubicBezTo>
                  <a:cubicBezTo>
                    <a:pt x="30747" y="22613"/>
                    <a:pt x="30451" y="22594"/>
                    <a:pt x="30157" y="22556"/>
                  </a:cubicBezTo>
                  <a:cubicBezTo>
                    <a:pt x="29915" y="22521"/>
                    <a:pt x="29759" y="22608"/>
                    <a:pt x="29829" y="22262"/>
                  </a:cubicBezTo>
                  <a:lnTo>
                    <a:pt x="29829" y="22262"/>
                  </a:lnTo>
                  <a:lnTo>
                    <a:pt x="29829" y="22279"/>
                  </a:lnTo>
                  <a:cubicBezTo>
                    <a:pt x="29898" y="21986"/>
                    <a:pt x="29984" y="21882"/>
                    <a:pt x="30364" y="21830"/>
                  </a:cubicBezTo>
                  <a:cubicBezTo>
                    <a:pt x="31505" y="21675"/>
                    <a:pt x="32836" y="21467"/>
                    <a:pt x="33354" y="20361"/>
                  </a:cubicBezTo>
                  <a:cubicBezTo>
                    <a:pt x="33821" y="19342"/>
                    <a:pt x="33872" y="18184"/>
                    <a:pt x="34927" y="17458"/>
                  </a:cubicBezTo>
                  <a:cubicBezTo>
                    <a:pt x="35238" y="17216"/>
                    <a:pt x="34978" y="16836"/>
                    <a:pt x="34667" y="16594"/>
                  </a:cubicBezTo>
                  <a:cubicBezTo>
                    <a:pt x="33216" y="15436"/>
                    <a:pt x="33907" y="14572"/>
                    <a:pt x="35099" y="13846"/>
                  </a:cubicBezTo>
                  <a:cubicBezTo>
                    <a:pt x="35860" y="13380"/>
                    <a:pt x="36724" y="13086"/>
                    <a:pt x="37018" y="12066"/>
                  </a:cubicBezTo>
                  <a:cubicBezTo>
                    <a:pt x="37156" y="11582"/>
                    <a:pt x="37709" y="11548"/>
                    <a:pt x="38158" y="11530"/>
                  </a:cubicBezTo>
                  <a:close/>
                  <a:moveTo>
                    <a:pt x="46802" y="32066"/>
                  </a:moveTo>
                  <a:cubicBezTo>
                    <a:pt x="47245" y="32066"/>
                    <a:pt x="47720" y="32469"/>
                    <a:pt x="47888" y="33080"/>
                  </a:cubicBezTo>
                  <a:cubicBezTo>
                    <a:pt x="48059" y="33754"/>
                    <a:pt x="48393" y="34225"/>
                    <a:pt x="48918" y="34225"/>
                  </a:cubicBezTo>
                  <a:cubicBezTo>
                    <a:pt x="49080" y="34225"/>
                    <a:pt x="49261" y="34181"/>
                    <a:pt x="49460" y="34083"/>
                  </a:cubicBezTo>
                  <a:cubicBezTo>
                    <a:pt x="50103" y="33764"/>
                    <a:pt x="50701" y="33627"/>
                    <a:pt x="51269" y="33627"/>
                  </a:cubicBezTo>
                  <a:cubicBezTo>
                    <a:pt x="52489" y="33627"/>
                    <a:pt x="53566" y="34260"/>
                    <a:pt x="54628" y="35085"/>
                  </a:cubicBezTo>
                  <a:cubicBezTo>
                    <a:pt x="54818" y="35223"/>
                    <a:pt x="55008" y="35396"/>
                    <a:pt x="55163" y="35586"/>
                  </a:cubicBezTo>
                  <a:cubicBezTo>
                    <a:pt x="55543" y="36053"/>
                    <a:pt x="56684" y="36070"/>
                    <a:pt x="56321" y="36917"/>
                  </a:cubicBezTo>
                  <a:lnTo>
                    <a:pt x="56321" y="36934"/>
                  </a:lnTo>
                  <a:cubicBezTo>
                    <a:pt x="56149" y="37350"/>
                    <a:pt x="55751" y="37415"/>
                    <a:pt x="55318" y="37415"/>
                  </a:cubicBezTo>
                  <a:cubicBezTo>
                    <a:pt x="55122" y="37415"/>
                    <a:pt x="54919" y="37401"/>
                    <a:pt x="54727" y="37401"/>
                  </a:cubicBezTo>
                  <a:cubicBezTo>
                    <a:pt x="54620" y="37401"/>
                    <a:pt x="54517" y="37405"/>
                    <a:pt x="54420" y="37418"/>
                  </a:cubicBezTo>
                  <a:cubicBezTo>
                    <a:pt x="54278" y="37432"/>
                    <a:pt x="54136" y="37440"/>
                    <a:pt x="53995" y="37440"/>
                  </a:cubicBezTo>
                  <a:cubicBezTo>
                    <a:pt x="53292" y="37440"/>
                    <a:pt x="52602" y="37262"/>
                    <a:pt x="51983" y="36917"/>
                  </a:cubicBezTo>
                  <a:cubicBezTo>
                    <a:pt x="51332" y="36539"/>
                    <a:pt x="50680" y="36418"/>
                    <a:pt x="50028" y="36418"/>
                  </a:cubicBezTo>
                  <a:cubicBezTo>
                    <a:pt x="48867" y="36418"/>
                    <a:pt x="47706" y="36802"/>
                    <a:pt x="46545" y="36802"/>
                  </a:cubicBezTo>
                  <a:cubicBezTo>
                    <a:pt x="46302" y="36802"/>
                    <a:pt x="46058" y="36785"/>
                    <a:pt x="45814" y="36744"/>
                  </a:cubicBezTo>
                  <a:cubicBezTo>
                    <a:pt x="44881" y="36588"/>
                    <a:pt x="44552" y="36105"/>
                    <a:pt x="44673" y="35241"/>
                  </a:cubicBezTo>
                  <a:cubicBezTo>
                    <a:pt x="44846" y="34083"/>
                    <a:pt x="45537" y="33115"/>
                    <a:pt x="46263" y="32320"/>
                  </a:cubicBezTo>
                  <a:cubicBezTo>
                    <a:pt x="46417" y="32145"/>
                    <a:pt x="46607" y="32066"/>
                    <a:pt x="46802" y="32066"/>
                  </a:cubicBezTo>
                  <a:close/>
                  <a:moveTo>
                    <a:pt x="64554" y="31370"/>
                  </a:moveTo>
                  <a:cubicBezTo>
                    <a:pt x="64860" y="31370"/>
                    <a:pt x="65185" y="31437"/>
                    <a:pt x="65532" y="31594"/>
                  </a:cubicBezTo>
                  <a:cubicBezTo>
                    <a:pt x="65878" y="31767"/>
                    <a:pt x="65930" y="32251"/>
                    <a:pt x="65636" y="32493"/>
                  </a:cubicBezTo>
                  <a:cubicBezTo>
                    <a:pt x="64063" y="34065"/>
                    <a:pt x="64184" y="35085"/>
                    <a:pt x="65895" y="36588"/>
                  </a:cubicBezTo>
                  <a:cubicBezTo>
                    <a:pt x="67243" y="37815"/>
                    <a:pt x="67762" y="39544"/>
                    <a:pt x="68211" y="41237"/>
                  </a:cubicBezTo>
                  <a:cubicBezTo>
                    <a:pt x="68364" y="41802"/>
                    <a:pt x="68057" y="41990"/>
                    <a:pt x="67435" y="41990"/>
                  </a:cubicBezTo>
                  <a:cubicBezTo>
                    <a:pt x="67353" y="41990"/>
                    <a:pt x="67266" y="41986"/>
                    <a:pt x="67174" y="41980"/>
                  </a:cubicBezTo>
                  <a:cubicBezTo>
                    <a:pt x="66517" y="41064"/>
                    <a:pt x="64271" y="41825"/>
                    <a:pt x="64547" y="39146"/>
                  </a:cubicBezTo>
                  <a:lnTo>
                    <a:pt x="64547" y="39146"/>
                  </a:lnTo>
                  <a:lnTo>
                    <a:pt x="64547" y="39181"/>
                  </a:lnTo>
                  <a:cubicBezTo>
                    <a:pt x="64685" y="37885"/>
                    <a:pt x="63113" y="36295"/>
                    <a:pt x="62076" y="35050"/>
                  </a:cubicBezTo>
                  <a:cubicBezTo>
                    <a:pt x="61281" y="34100"/>
                    <a:pt x="61385" y="33288"/>
                    <a:pt x="62076" y="32683"/>
                  </a:cubicBezTo>
                  <a:cubicBezTo>
                    <a:pt x="62786" y="32052"/>
                    <a:pt x="63577" y="31370"/>
                    <a:pt x="64554" y="31370"/>
                  </a:cubicBezTo>
                  <a:close/>
                  <a:moveTo>
                    <a:pt x="30705" y="33465"/>
                  </a:moveTo>
                  <a:cubicBezTo>
                    <a:pt x="30874" y="33465"/>
                    <a:pt x="31043" y="33637"/>
                    <a:pt x="31090" y="33720"/>
                  </a:cubicBezTo>
                  <a:cubicBezTo>
                    <a:pt x="31920" y="35120"/>
                    <a:pt x="33579" y="35258"/>
                    <a:pt x="34719" y="36226"/>
                  </a:cubicBezTo>
                  <a:cubicBezTo>
                    <a:pt x="36205" y="37487"/>
                    <a:pt x="36275" y="39354"/>
                    <a:pt x="37191" y="40822"/>
                  </a:cubicBezTo>
                  <a:cubicBezTo>
                    <a:pt x="37484" y="41289"/>
                    <a:pt x="37571" y="41980"/>
                    <a:pt x="37968" y="42274"/>
                  </a:cubicBezTo>
                  <a:cubicBezTo>
                    <a:pt x="38403" y="42594"/>
                    <a:pt x="39075" y="43217"/>
                    <a:pt x="39556" y="43217"/>
                  </a:cubicBezTo>
                  <a:cubicBezTo>
                    <a:pt x="39725" y="43217"/>
                    <a:pt x="39870" y="43141"/>
                    <a:pt x="39973" y="42948"/>
                  </a:cubicBezTo>
                  <a:cubicBezTo>
                    <a:pt x="40336" y="42274"/>
                    <a:pt x="41234" y="41289"/>
                    <a:pt x="40543" y="40183"/>
                  </a:cubicBezTo>
                  <a:cubicBezTo>
                    <a:pt x="40301" y="39803"/>
                    <a:pt x="39610" y="39215"/>
                    <a:pt x="40284" y="38904"/>
                  </a:cubicBezTo>
                  <a:cubicBezTo>
                    <a:pt x="40592" y="38765"/>
                    <a:pt x="41024" y="38302"/>
                    <a:pt x="41439" y="38302"/>
                  </a:cubicBezTo>
                  <a:cubicBezTo>
                    <a:pt x="41746" y="38302"/>
                    <a:pt x="42043" y="38557"/>
                    <a:pt x="42271" y="39388"/>
                  </a:cubicBezTo>
                  <a:cubicBezTo>
                    <a:pt x="42782" y="41200"/>
                    <a:pt x="43748" y="43327"/>
                    <a:pt x="46038" y="43327"/>
                  </a:cubicBezTo>
                  <a:cubicBezTo>
                    <a:pt x="46150" y="43327"/>
                    <a:pt x="46266" y="43321"/>
                    <a:pt x="46384" y="43311"/>
                  </a:cubicBezTo>
                  <a:cubicBezTo>
                    <a:pt x="46463" y="43304"/>
                    <a:pt x="46542" y="43300"/>
                    <a:pt x="46620" y="43300"/>
                  </a:cubicBezTo>
                  <a:cubicBezTo>
                    <a:pt x="47585" y="43300"/>
                    <a:pt x="48526" y="43802"/>
                    <a:pt x="49487" y="43802"/>
                  </a:cubicBezTo>
                  <a:cubicBezTo>
                    <a:pt x="49955" y="43802"/>
                    <a:pt x="50429" y="43683"/>
                    <a:pt x="50912" y="43328"/>
                  </a:cubicBezTo>
                  <a:cubicBezTo>
                    <a:pt x="51106" y="43191"/>
                    <a:pt x="51242" y="43135"/>
                    <a:pt x="51336" y="43135"/>
                  </a:cubicBezTo>
                  <a:cubicBezTo>
                    <a:pt x="51643" y="43135"/>
                    <a:pt x="51508" y="43736"/>
                    <a:pt x="51534" y="44054"/>
                  </a:cubicBezTo>
                  <a:cubicBezTo>
                    <a:pt x="51845" y="45488"/>
                    <a:pt x="50843" y="46629"/>
                    <a:pt x="50618" y="47942"/>
                  </a:cubicBezTo>
                  <a:cubicBezTo>
                    <a:pt x="50585" y="48144"/>
                    <a:pt x="50240" y="48444"/>
                    <a:pt x="50046" y="48444"/>
                  </a:cubicBezTo>
                  <a:cubicBezTo>
                    <a:pt x="50041" y="48444"/>
                    <a:pt x="50036" y="48444"/>
                    <a:pt x="50031" y="48444"/>
                  </a:cubicBezTo>
                  <a:cubicBezTo>
                    <a:pt x="49523" y="48389"/>
                    <a:pt x="49010" y="48372"/>
                    <a:pt x="48494" y="48372"/>
                  </a:cubicBezTo>
                  <a:cubicBezTo>
                    <a:pt x="47534" y="48372"/>
                    <a:pt x="46564" y="48433"/>
                    <a:pt x="45600" y="48433"/>
                  </a:cubicBezTo>
                  <a:cubicBezTo>
                    <a:pt x="43779" y="48433"/>
                    <a:pt x="41984" y="48215"/>
                    <a:pt x="40336" y="46957"/>
                  </a:cubicBezTo>
                  <a:cubicBezTo>
                    <a:pt x="40033" y="46726"/>
                    <a:pt x="39675" y="46623"/>
                    <a:pt x="39308" y="46623"/>
                  </a:cubicBezTo>
                  <a:cubicBezTo>
                    <a:pt x="38250" y="46623"/>
                    <a:pt x="37116" y="47478"/>
                    <a:pt x="37000" y="48582"/>
                  </a:cubicBezTo>
                  <a:cubicBezTo>
                    <a:pt x="36972" y="48947"/>
                    <a:pt x="36796" y="49426"/>
                    <a:pt x="36527" y="49426"/>
                  </a:cubicBezTo>
                  <a:cubicBezTo>
                    <a:pt x="36465" y="49426"/>
                    <a:pt x="36398" y="49400"/>
                    <a:pt x="36326" y="49342"/>
                  </a:cubicBezTo>
                  <a:cubicBezTo>
                    <a:pt x="35376" y="48582"/>
                    <a:pt x="34045" y="48772"/>
                    <a:pt x="33147" y="47752"/>
                  </a:cubicBezTo>
                  <a:cubicBezTo>
                    <a:pt x="32334" y="46819"/>
                    <a:pt x="30900" y="46785"/>
                    <a:pt x="29673" y="46525"/>
                  </a:cubicBezTo>
                  <a:cubicBezTo>
                    <a:pt x="28913" y="46370"/>
                    <a:pt x="27807" y="46422"/>
                    <a:pt x="28567" y="44953"/>
                  </a:cubicBezTo>
                  <a:cubicBezTo>
                    <a:pt x="28982" y="44158"/>
                    <a:pt x="29034" y="43000"/>
                    <a:pt x="28515" y="42257"/>
                  </a:cubicBezTo>
                  <a:cubicBezTo>
                    <a:pt x="28230" y="41853"/>
                    <a:pt x="27848" y="41722"/>
                    <a:pt x="27412" y="41722"/>
                  </a:cubicBezTo>
                  <a:cubicBezTo>
                    <a:pt x="27028" y="41722"/>
                    <a:pt x="26602" y="41823"/>
                    <a:pt x="26165" y="41928"/>
                  </a:cubicBezTo>
                  <a:cubicBezTo>
                    <a:pt x="25497" y="42091"/>
                    <a:pt x="24818" y="42128"/>
                    <a:pt x="24133" y="42128"/>
                  </a:cubicBezTo>
                  <a:cubicBezTo>
                    <a:pt x="23569" y="42128"/>
                    <a:pt x="23001" y="42103"/>
                    <a:pt x="22432" y="42103"/>
                  </a:cubicBezTo>
                  <a:cubicBezTo>
                    <a:pt x="21707" y="42103"/>
                    <a:pt x="20980" y="42143"/>
                    <a:pt x="20255" y="42326"/>
                  </a:cubicBezTo>
                  <a:cubicBezTo>
                    <a:pt x="19287" y="42585"/>
                    <a:pt x="18319" y="42862"/>
                    <a:pt x="17559" y="43380"/>
                  </a:cubicBezTo>
                  <a:cubicBezTo>
                    <a:pt x="17082" y="43705"/>
                    <a:pt x="16613" y="43798"/>
                    <a:pt x="16149" y="43798"/>
                  </a:cubicBezTo>
                  <a:cubicBezTo>
                    <a:pt x="15538" y="43798"/>
                    <a:pt x="14935" y="43638"/>
                    <a:pt x="14326" y="43638"/>
                  </a:cubicBezTo>
                  <a:cubicBezTo>
                    <a:pt x="14292" y="43638"/>
                    <a:pt x="14258" y="43638"/>
                    <a:pt x="14223" y="43639"/>
                  </a:cubicBezTo>
                  <a:cubicBezTo>
                    <a:pt x="14120" y="43622"/>
                    <a:pt x="14016" y="43570"/>
                    <a:pt x="13930" y="43466"/>
                  </a:cubicBezTo>
                  <a:cubicBezTo>
                    <a:pt x="14043" y="43169"/>
                    <a:pt x="14308" y="43115"/>
                    <a:pt x="14562" y="43115"/>
                  </a:cubicBezTo>
                  <a:cubicBezTo>
                    <a:pt x="14617" y="43115"/>
                    <a:pt x="14672" y="43118"/>
                    <a:pt x="14725" y="43121"/>
                  </a:cubicBezTo>
                  <a:cubicBezTo>
                    <a:pt x="14838" y="43129"/>
                    <a:pt x="14949" y="43134"/>
                    <a:pt x="15058" y="43134"/>
                  </a:cubicBezTo>
                  <a:cubicBezTo>
                    <a:pt x="16723" y="43134"/>
                    <a:pt x="17967" y="42165"/>
                    <a:pt x="18388" y="40771"/>
                  </a:cubicBezTo>
                  <a:cubicBezTo>
                    <a:pt x="18976" y="38921"/>
                    <a:pt x="20808" y="38282"/>
                    <a:pt x="21482" y="37090"/>
                  </a:cubicBezTo>
                  <a:cubicBezTo>
                    <a:pt x="22174" y="35865"/>
                    <a:pt x="22770" y="35535"/>
                    <a:pt x="23579" y="35535"/>
                  </a:cubicBezTo>
                  <a:cubicBezTo>
                    <a:pt x="23899" y="35535"/>
                    <a:pt x="24254" y="35587"/>
                    <a:pt x="24661" y="35655"/>
                  </a:cubicBezTo>
                  <a:cubicBezTo>
                    <a:pt x="24682" y="35658"/>
                    <a:pt x="24703" y="35660"/>
                    <a:pt x="24725" y="35660"/>
                  </a:cubicBezTo>
                  <a:cubicBezTo>
                    <a:pt x="25065" y="35660"/>
                    <a:pt x="25513" y="35293"/>
                    <a:pt x="25854" y="35033"/>
                  </a:cubicBezTo>
                  <a:cubicBezTo>
                    <a:pt x="26267" y="34730"/>
                    <a:pt x="26584" y="34570"/>
                    <a:pt x="26849" y="34570"/>
                  </a:cubicBezTo>
                  <a:cubicBezTo>
                    <a:pt x="27249" y="34570"/>
                    <a:pt x="27529" y="34935"/>
                    <a:pt x="27841" y="35724"/>
                  </a:cubicBezTo>
                  <a:cubicBezTo>
                    <a:pt x="28325" y="36969"/>
                    <a:pt x="29742" y="37574"/>
                    <a:pt x="30952" y="38161"/>
                  </a:cubicBezTo>
                  <a:cubicBezTo>
                    <a:pt x="31712" y="38524"/>
                    <a:pt x="32732" y="38852"/>
                    <a:pt x="32680" y="39716"/>
                  </a:cubicBezTo>
                  <a:cubicBezTo>
                    <a:pt x="32594" y="40753"/>
                    <a:pt x="31488" y="40546"/>
                    <a:pt x="30710" y="40615"/>
                  </a:cubicBezTo>
                  <a:cubicBezTo>
                    <a:pt x="30312" y="40650"/>
                    <a:pt x="29794" y="40598"/>
                    <a:pt x="29673" y="41134"/>
                  </a:cubicBezTo>
                  <a:cubicBezTo>
                    <a:pt x="29552" y="41669"/>
                    <a:pt x="30036" y="41825"/>
                    <a:pt x="30382" y="42032"/>
                  </a:cubicBezTo>
                  <a:cubicBezTo>
                    <a:pt x="30898" y="42336"/>
                    <a:pt x="31474" y="42934"/>
                    <a:pt x="32011" y="42934"/>
                  </a:cubicBezTo>
                  <a:cubicBezTo>
                    <a:pt x="32175" y="42934"/>
                    <a:pt x="32336" y="42878"/>
                    <a:pt x="32490" y="42741"/>
                  </a:cubicBezTo>
                  <a:cubicBezTo>
                    <a:pt x="33354" y="41963"/>
                    <a:pt x="33890" y="40788"/>
                    <a:pt x="34512" y="39751"/>
                  </a:cubicBezTo>
                  <a:cubicBezTo>
                    <a:pt x="34586" y="39617"/>
                    <a:pt x="34289" y="39329"/>
                    <a:pt x="34602" y="39329"/>
                  </a:cubicBezTo>
                  <a:cubicBezTo>
                    <a:pt x="34653" y="39329"/>
                    <a:pt x="34719" y="39337"/>
                    <a:pt x="34806" y="39354"/>
                  </a:cubicBezTo>
                  <a:cubicBezTo>
                    <a:pt x="34890" y="39373"/>
                    <a:pt x="34965" y="39381"/>
                    <a:pt x="35031" y="39381"/>
                  </a:cubicBezTo>
                  <a:cubicBezTo>
                    <a:pt x="35567" y="39381"/>
                    <a:pt x="35557" y="38814"/>
                    <a:pt x="35341" y="38507"/>
                  </a:cubicBezTo>
                  <a:cubicBezTo>
                    <a:pt x="34806" y="37781"/>
                    <a:pt x="34546" y="36658"/>
                    <a:pt x="33561" y="36468"/>
                  </a:cubicBezTo>
                  <a:cubicBezTo>
                    <a:pt x="32248" y="36208"/>
                    <a:pt x="31591" y="35206"/>
                    <a:pt x="30727" y="34411"/>
                  </a:cubicBezTo>
                  <a:cubicBezTo>
                    <a:pt x="30468" y="34169"/>
                    <a:pt x="30278" y="33910"/>
                    <a:pt x="30485" y="33599"/>
                  </a:cubicBezTo>
                  <a:cubicBezTo>
                    <a:pt x="30551" y="33501"/>
                    <a:pt x="30628" y="33465"/>
                    <a:pt x="30705" y="33465"/>
                  </a:cubicBezTo>
                  <a:close/>
                  <a:moveTo>
                    <a:pt x="65829" y="50622"/>
                  </a:moveTo>
                  <a:cubicBezTo>
                    <a:pt x="66138" y="50622"/>
                    <a:pt x="66376" y="50877"/>
                    <a:pt x="66569" y="51209"/>
                  </a:cubicBezTo>
                  <a:cubicBezTo>
                    <a:pt x="67601" y="52923"/>
                    <a:pt x="68767" y="54401"/>
                    <a:pt x="70703" y="54401"/>
                  </a:cubicBezTo>
                  <a:cubicBezTo>
                    <a:pt x="71167" y="54401"/>
                    <a:pt x="71676" y="54316"/>
                    <a:pt x="72237" y="54129"/>
                  </a:cubicBezTo>
                  <a:cubicBezTo>
                    <a:pt x="72263" y="54119"/>
                    <a:pt x="72291" y="54114"/>
                    <a:pt x="72320" y="54114"/>
                  </a:cubicBezTo>
                  <a:cubicBezTo>
                    <a:pt x="72487" y="54114"/>
                    <a:pt x="72701" y="54260"/>
                    <a:pt x="72877" y="54319"/>
                  </a:cubicBezTo>
                  <a:cubicBezTo>
                    <a:pt x="72687" y="54406"/>
                    <a:pt x="72514" y="54527"/>
                    <a:pt x="72358" y="54665"/>
                  </a:cubicBezTo>
                  <a:lnTo>
                    <a:pt x="72358" y="54682"/>
                  </a:lnTo>
                  <a:cubicBezTo>
                    <a:pt x="71675" y="55659"/>
                    <a:pt x="71022" y="56681"/>
                    <a:pt x="69648" y="56681"/>
                  </a:cubicBezTo>
                  <a:cubicBezTo>
                    <a:pt x="69564" y="56681"/>
                    <a:pt x="69476" y="56678"/>
                    <a:pt x="69386" y="56669"/>
                  </a:cubicBezTo>
                  <a:cubicBezTo>
                    <a:pt x="69196" y="56600"/>
                    <a:pt x="68850" y="56549"/>
                    <a:pt x="68850" y="56445"/>
                  </a:cubicBezTo>
                  <a:cubicBezTo>
                    <a:pt x="68660" y="54216"/>
                    <a:pt x="66258" y="53559"/>
                    <a:pt x="65532" y="51727"/>
                  </a:cubicBezTo>
                  <a:cubicBezTo>
                    <a:pt x="65394" y="51381"/>
                    <a:pt x="64945" y="50932"/>
                    <a:pt x="65584" y="50673"/>
                  </a:cubicBezTo>
                  <a:cubicBezTo>
                    <a:pt x="65670" y="50638"/>
                    <a:pt x="65752" y="50622"/>
                    <a:pt x="65829" y="50622"/>
                  </a:cubicBezTo>
                  <a:close/>
                  <a:moveTo>
                    <a:pt x="50497" y="52695"/>
                  </a:moveTo>
                  <a:lnTo>
                    <a:pt x="50497" y="52695"/>
                  </a:lnTo>
                  <a:cubicBezTo>
                    <a:pt x="51016" y="52885"/>
                    <a:pt x="51863" y="52937"/>
                    <a:pt x="52001" y="53265"/>
                  </a:cubicBezTo>
                  <a:cubicBezTo>
                    <a:pt x="53055" y="55840"/>
                    <a:pt x="55734" y="57464"/>
                    <a:pt x="56114" y="60420"/>
                  </a:cubicBezTo>
                  <a:cubicBezTo>
                    <a:pt x="56252" y="61439"/>
                    <a:pt x="57323" y="61802"/>
                    <a:pt x="57859" y="62580"/>
                  </a:cubicBezTo>
                  <a:cubicBezTo>
                    <a:pt x="59294" y="64654"/>
                    <a:pt x="60106" y="66952"/>
                    <a:pt x="60763" y="69337"/>
                  </a:cubicBezTo>
                  <a:cubicBezTo>
                    <a:pt x="58533" y="67643"/>
                    <a:pt x="56615" y="65656"/>
                    <a:pt x="55336" y="63133"/>
                  </a:cubicBezTo>
                  <a:cubicBezTo>
                    <a:pt x="55198" y="62874"/>
                    <a:pt x="55008" y="62614"/>
                    <a:pt x="55008" y="62355"/>
                  </a:cubicBezTo>
                  <a:cubicBezTo>
                    <a:pt x="54990" y="58916"/>
                    <a:pt x="52139" y="56739"/>
                    <a:pt x="51189" y="53697"/>
                  </a:cubicBezTo>
                  <a:cubicBezTo>
                    <a:pt x="51085" y="53334"/>
                    <a:pt x="50739" y="53040"/>
                    <a:pt x="50497" y="52695"/>
                  </a:cubicBezTo>
                  <a:close/>
                  <a:moveTo>
                    <a:pt x="87976" y="1"/>
                  </a:moveTo>
                  <a:cubicBezTo>
                    <a:pt x="87018" y="1"/>
                    <a:pt x="85745" y="1010"/>
                    <a:pt x="84455" y="1127"/>
                  </a:cubicBezTo>
                  <a:cubicBezTo>
                    <a:pt x="83776" y="1176"/>
                    <a:pt x="83111" y="1512"/>
                    <a:pt x="82448" y="1512"/>
                  </a:cubicBezTo>
                  <a:cubicBezTo>
                    <a:pt x="82403" y="1512"/>
                    <a:pt x="82358" y="1511"/>
                    <a:pt x="82313" y="1507"/>
                  </a:cubicBezTo>
                  <a:cubicBezTo>
                    <a:pt x="82281" y="1506"/>
                    <a:pt x="82250" y="1506"/>
                    <a:pt x="82218" y="1506"/>
                  </a:cubicBezTo>
                  <a:cubicBezTo>
                    <a:pt x="80376" y="1506"/>
                    <a:pt x="79245" y="3375"/>
                    <a:pt x="77443" y="3375"/>
                  </a:cubicBezTo>
                  <a:cubicBezTo>
                    <a:pt x="77340" y="3375"/>
                    <a:pt x="77235" y="3369"/>
                    <a:pt x="77128" y="3356"/>
                  </a:cubicBezTo>
                  <a:cubicBezTo>
                    <a:pt x="77026" y="3344"/>
                    <a:pt x="76928" y="3335"/>
                    <a:pt x="76837" y="3335"/>
                  </a:cubicBezTo>
                  <a:cubicBezTo>
                    <a:pt x="76434" y="3335"/>
                    <a:pt x="76136" y="3491"/>
                    <a:pt x="75953" y="4082"/>
                  </a:cubicBezTo>
                  <a:cubicBezTo>
                    <a:pt x="75843" y="4459"/>
                    <a:pt x="75132" y="4980"/>
                    <a:pt x="74758" y="4980"/>
                  </a:cubicBezTo>
                  <a:cubicBezTo>
                    <a:pt x="74720" y="4980"/>
                    <a:pt x="74687" y="4974"/>
                    <a:pt x="74657" y="4964"/>
                  </a:cubicBezTo>
                  <a:cubicBezTo>
                    <a:pt x="73910" y="4715"/>
                    <a:pt x="73366" y="4590"/>
                    <a:pt x="73013" y="4590"/>
                  </a:cubicBezTo>
                  <a:cubicBezTo>
                    <a:pt x="72190" y="4590"/>
                    <a:pt x="72409" y="5268"/>
                    <a:pt x="73534" y="6623"/>
                  </a:cubicBezTo>
                  <a:cubicBezTo>
                    <a:pt x="73585" y="6692"/>
                    <a:pt x="73499" y="6882"/>
                    <a:pt x="73482" y="7003"/>
                  </a:cubicBezTo>
                  <a:cubicBezTo>
                    <a:pt x="73413" y="6968"/>
                    <a:pt x="73292" y="6951"/>
                    <a:pt x="73240" y="6882"/>
                  </a:cubicBezTo>
                  <a:cubicBezTo>
                    <a:pt x="72877" y="6381"/>
                    <a:pt x="72324" y="5914"/>
                    <a:pt x="72220" y="5344"/>
                  </a:cubicBezTo>
                  <a:cubicBezTo>
                    <a:pt x="72065" y="4531"/>
                    <a:pt x="71961" y="3840"/>
                    <a:pt x="71010" y="3650"/>
                  </a:cubicBezTo>
                  <a:cubicBezTo>
                    <a:pt x="70839" y="3615"/>
                    <a:pt x="70680" y="3599"/>
                    <a:pt x="70533" y="3599"/>
                  </a:cubicBezTo>
                  <a:cubicBezTo>
                    <a:pt x="69359" y="3599"/>
                    <a:pt x="68898" y="4626"/>
                    <a:pt x="68315" y="5517"/>
                  </a:cubicBezTo>
                  <a:cubicBezTo>
                    <a:pt x="67865" y="6208"/>
                    <a:pt x="68349" y="6536"/>
                    <a:pt x="68729" y="6934"/>
                  </a:cubicBezTo>
                  <a:cubicBezTo>
                    <a:pt x="68798" y="7003"/>
                    <a:pt x="68850" y="7089"/>
                    <a:pt x="68902" y="7176"/>
                  </a:cubicBezTo>
                  <a:cubicBezTo>
                    <a:pt x="68817" y="7188"/>
                    <a:pt x="68731" y="7200"/>
                    <a:pt x="68645" y="7200"/>
                  </a:cubicBezTo>
                  <a:cubicBezTo>
                    <a:pt x="68610" y="7200"/>
                    <a:pt x="68575" y="7198"/>
                    <a:pt x="68539" y="7193"/>
                  </a:cubicBezTo>
                  <a:cubicBezTo>
                    <a:pt x="67376" y="7024"/>
                    <a:pt x="66212" y="6691"/>
                    <a:pt x="65033" y="6691"/>
                  </a:cubicBezTo>
                  <a:cubicBezTo>
                    <a:pt x="65003" y="6691"/>
                    <a:pt x="64974" y="6691"/>
                    <a:pt x="64945" y="6692"/>
                  </a:cubicBezTo>
                  <a:cubicBezTo>
                    <a:pt x="64584" y="6692"/>
                    <a:pt x="63909" y="6196"/>
                    <a:pt x="63437" y="6196"/>
                  </a:cubicBezTo>
                  <a:cubicBezTo>
                    <a:pt x="63072" y="6196"/>
                    <a:pt x="62827" y="6492"/>
                    <a:pt x="62940" y="7538"/>
                  </a:cubicBezTo>
                  <a:cubicBezTo>
                    <a:pt x="62940" y="7608"/>
                    <a:pt x="62525" y="7711"/>
                    <a:pt x="62283" y="7798"/>
                  </a:cubicBezTo>
                  <a:cubicBezTo>
                    <a:pt x="61879" y="7955"/>
                    <a:pt x="61464" y="8005"/>
                    <a:pt x="61043" y="8005"/>
                  </a:cubicBezTo>
                  <a:cubicBezTo>
                    <a:pt x="60325" y="8005"/>
                    <a:pt x="59591" y="7860"/>
                    <a:pt x="58870" y="7860"/>
                  </a:cubicBezTo>
                  <a:cubicBezTo>
                    <a:pt x="58295" y="7860"/>
                    <a:pt x="57729" y="7952"/>
                    <a:pt x="57185" y="8282"/>
                  </a:cubicBezTo>
                  <a:cubicBezTo>
                    <a:pt x="56736" y="8610"/>
                    <a:pt x="56304" y="8938"/>
                    <a:pt x="55837" y="9267"/>
                  </a:cubicBezTo>
                  <a:cubicBezTo>
                    <a:pt x="55671" y="9381"/>
                    <a:pt x="55417" y="9527"/>
                    <a:pt x="55226" y="9527"/>
                  </a:cubicBezTo>
                  <a:cubicBezTo>
                    <a:pt x="55100" y="9527"/>
                    <a:pt x="55001" y="9463"/>
                    <a:pt x="54973" y="9284"/>
                  </a:cubicBezTo>
                  <a:cubicBezTo>
                    <a:pt x="54819" y="8258"/>
                    <a:pt x="54209" y="8003"/>
                    <a:pt x="53545" y="8003"/>
                  </a:cubicBezTo>
                  <a:cubicBezTo>
                    <a:pt x="53313" y="8003"/>
                    <a:pt x="53075" y="8034"/>
                    <a:pt x="52848" y="8074"/>
                  </a:cubicBezTo>
                  <a:cubicBezTo>
                    <a:pt x="51897" y="8264"/>
                    <a:pt x="52416" y="9232"/>
                    <a:pt x="52295" y="9854"/>
                  </a:cubicBezTo>
                  <a:cubicBezTo>
                    <a:pt x="52156" y="10615"/>
                    <a:pt x="51344" y="10096"/>
                    <a:pt x="50998" y="10545"/>
                  </a:cubicBezTo>
                  <a:cubicBezTo>
                    <a:pt x="50949" y="10609"/>
                    <a:pt x="50910" y="10635"/>
                    <a:pt x="50880" y="10635"/>
                  </a:cubicBezTo>
                  <a:cubicBezTo>
                    <a:pt x="50805" y="10635"/>
                    <a:pt x="50789" y="10469"/>
                    <a:pt x="50826" y="10321"/>
                  </a:cubicBezTo>
                  <a:cubicBezTo>
                    <a:pt x="51033" y="8990"/>
                    <a:pt x="50221" y="8541"/>
                    <a:pt x="49115" y="8161"/>
                  </a:cubicBezTo>
                  <a:cubicBezTo>
                    <a:pt x="46903" y="7400"/>
                    <a:pt x="44535" y="7176"/>
                    <a:pt x="42392" y="6070"/>
                  </a:cubicBezTo>
                  <a:cubicBezTo>
                    <a:pt x="41667" y="5697"/>
                    <a:pt x="40852" y="5536"/>
                    <a:pt x="40032" y="5536"/>
                  </a:cubicBezTo>
                  <a:cubicBezTo>
                    <a:pt x="39367" y="5536"/>
                    <a:pt x="38699" y="5642"/>
                    <a:pt x="38072" y="5828"/>
                  </a:cubicBezTo>
                  <a:cubicBezTo>
                    <a:pt x="36033" y="6432"/>
                    <a:pt x="33838" y="6502"/>
                    <a:pt x="31989" y="7642"/>
                  </a:cubicBezTo>
                  <a:cubicBezTo>
                    <a:pt x="31263" y="8074"/>
                    <a:pt x="29206" y="7296"/>
                    <a:pt x="30226" y="9457"/>
                  </a:cubicBezTo>
                  <a:cubicBezTo>
                    <a:pt x="30278" y="9578"/>
                    <a:pt x="29984" y="9854"/>
                    <a:pt x="29863" y="10079"/>
                  </a:cubicBezTo>
                  <a:cubicBezTo>
                    <a:pt x="28653" y="12412"/>
                    <a:pt x="26234" y="13224"/>
                    <a:pt x="24229" y="14555"/>
                  </a:cubicBezTo>
                  <a:cubicBezTo>
                    <a:pt x="22536" y="15661"/>
                    <a:pt x="23486" y="17112"/>
                    <a:pt x="24022" y="18236"/>
                  </a:cubicBezTo>
                  <a:cubicBezTo>
                    <a:pt x="24328" y="18880"/>
                    <a:pt x="24972" y="19241"/>
                    <a:pt x="25627" y="19241"/>
                  </a:cubicBezTo>
                  <a:cubicBezTo>
                    <a:pt x="26008" y="19241"/>
                    <a:pt x="26393" y="19119"/>
                    <a:pt x="26718" y="18858"/>
                  </a:cubicBezTo>
                  <a:cubicBezTo>
                    <a:pt x="27228" y="18470"/>
                    <a:pt x="27609" y="18306"/>
                    <a:pt x="27903" y="18306"/>
                  </a:cubicBezTo>
                  <a:cubicBezTo>
                    <a:pt x="28524" y="18306"/>
                    <a:pt x="28748" y="19042"/>
                    <a:pt x="28947" y="19946"/>
                  </a:cubicBezTo>
                  <a:cubicBezTo>
                    <a:pt x="28982" y="20223"/>
                    <a:pt x="28999" y="20499"/>
                    <a:pt x="28982" y="20776"/>
                  </a:cubicBezTo>
                  <a:cubicBezTo>
                    <a:pt x="28774" y="20551"/>
                    <a:pt x="28446" y="20396"/>
                    <a:pt x="28342" y="20119"/>
                  </a:cubicBezTo>
                  <a:cubicBezTo>
                    <a:pt x="28124" y="19474"/>
                    <a:pt x="27849" y="19234"/>
                    <a:pt x="27528" y="19234"/>
                  </a:cubicBezTo>
                  <a:cubicBezTo>
                    <a:pt x="27212" y="19234"/>
                    <a:pt x="26853" y="19465"/>
                    <a:pt x="26459" y="19774"/>
                  </a:cubicBezTo>
                  <a:cubicBezTo>
                    <a:pt x="25646" y="20379"/>
                    <a:pt x="25958" y="21260"/>
                    <a:pt x="26130" y="21899"/>
                  </a:cubicBezTo>
                  <a:cubicBezTo>
                    <a:pt x="26459" y="23092"/>
                    <a:pt x="25802" y="23420"/>
                    <a:pt x="24938" y="23627"/>
                  </a:cubicBezTo>
                  <a:cubicBezTo>
                    <a:pt x="23901" y="23852"/>
                    <a:pt x="23072" y="24267"/>
                    <a:pt x="22553" y="25269"/>
                  </a:cubicBezTo>
                  <a:cubicBezTo>
                    <a:pt x="22273" y="25790"/>
                    <a:pt x="21682" y="26043"/>
                    <a:pt x="21157" y="26043"/>
                  </a:cubicBezTo>
                  <a:cubicBezTo>
                    <a:pt x="21003" y="26043"/>
                    <a:pt x="20855" y="26021"/>
                    <a:pt x="20721" y="25978"/>
                  </a:cubicBezTo>
                  <a:cubicBezTo>
                    <a:pt x="20116" y="25788"/>
                    <a:pt x="20963" y="25390"/>
                    <a:pt x="20946" y="24993"/>
                  </a:cubicBezTo>
                  <a:cubicBezTo>
                    <a:pt x="20929" y="24543"/>
                    <a:pt x="20738" y="24129"/>
                    <a:pt x="20410" y="23835"/>
                  </a:cubicBezTo>
                  <a:cubicBezTo>
                    <a:pt x="19477" y="22798"/>
                    <a:pt x="18354" y="21709"/>
                    <a:pt x="18215" y="20327"/>
                  </a:cubicBezTo>
                  <a:cubicBezTo>
                    <a:pt x="18098" y="19205"/>
                    <a:pt x="17332" y="17921"/>
                    <a:pt x="16200" y="17921"/>
                  </a:cubicBezTo>
                  <a:cubicBezTo>
                    <a:pt x="16163" y="17921"/>
                    <a:pt x="16127" y="17922"/>
                    <a:pt x="16090" y="17925"/>
                  </a:cubicBezTo>
                  <a:cubicBezTo>
                    <a:pt x="15105" y="17976"/>
                    <a:pt x="14068" y="18391"/>
                    <a:pt x="13930" y="19221"/>
                  </a:cubicBezTo>
                  <a:cubicBezTo>
                    <a:pt x="13670" y="20430"/>
                    <a:pt x="14137" y="21709"/>
                    <a:pt x="15122" y="22470"/>
                  </a:cubicBezTo>
                  <a:cubicBezTo>
                    <a:pt x="15952" y="23109"/>
                    <a:pt x="15952" y="23161"/>
                    <a:pt x="15589" y="23489"/>
                  </a:cubicBezTo>
                  <a:cubicBezTo>
                    <a:pt x="14448" y="24526"/>
                    <a:pt x="14915" y="26116"/>
                    <a:pt x="14292" y="27377"/>
                  </a:cubicBezTo>
                  <a:cubicBezTo>
                    <a:pt x="14143" y="27687"/>
                    <a:pt x="14420" y="27822"/>
                    <a:pt x="14760" y="27822"/>
                  </a:cubicBezTo>
                  <a:cubicBezTo>
                    <a:pt x="14932" y="27822"/>
                    <a:pt x="15121" y="27787"/>
                    <a:pt x="15278" y="27723"/>
                  </a:cubicBezTo>
                  <a:cubicBezTo>
                    <a:pt x="16510" y="27249"/>
                    <a:pt x="17772" y="26919"/>
                    <a:pt x="19089" y="26919"/>
                  </a:cubicBezTo>
                  <a:cubicBezTo>
                    <a:pt x="19212" y="26919"/>
                    <a:pt x="19336" y="26922"/>
                    <a:pt x="19460" y="26928"/>
                  </a:cubicBezTo>
                  <a:lnTo>
                    <a:pt x="19874" y="26928"/>
                  </a:lnTo>
                  <a:cubicBezTo>
                    <a:pt x="19840" y="26997"/>
                    <a:pt x="19823" y="27136"/>
                    <a:pt x="19753" y="27153"/>
                  </a:cubicBezTo>
                  <a:cubicBezTo>
                    <a:pt x="18630" y="27585"/>
                    <a:pt x="17507" y="28138"/>
                    <a:pt x="16349" y="28414"/>
                  </a:cubicBezTo>
                  <a:cubicBezTo>
                    <a:pt x="15692" y="28570"/>
                    <a:pt x="14915" y="28432"/>
                    <a:pt x="14707" y="29209"/>
                  </a:cubicBezTo>
                  <a:cubicBezTo>
                    <a:pt x="14500" y="30004"/>
                    <a:pt x="15260" y="30194"/>
                    <a:pt x="15813" y="30505"/>
                  </a:cubicBezTo>
                  <a:cubicBezTo>
                    <a:pt x="17161" y="31318"/>
                    <a:pt x="17369" y="32493"/>
                    <a:pt x="16867" y="33910"/>
                  </a:cubicBezTo>
                  <a:cubicBezTo>
                    <a:pt x="16664" y="34503"/>
                    <a:pt x="16349" y="34660"/>
                    <a:pt x="15995" y="34660"/>
                  </a:cubicBezTo>
                  <a:cubicBezTo>
                    <a:pt x="15626" y="34660"/>
                    <a:pt x="15216" y="34489"/>
                    <a:pt x="14846" y="34463"/>
                  </a:cubicBezTo>
                  <a:cubicBezTo>
                    <a:pt x="13916" y="34396"/>
                    <a:pt x="12987" y="34203"/>
                    <a:pt x="12042" y="34203"/>
                  </a:cubicBezTo>
                  <a:cubicBezTo>
                    <a:pt x="12003" y="34203"/>
                    <a:pt x="11964" y="34203"/>
                    <a:pt x="11925" y="34204"/>
                  </a:cubicBezTo>
                  <a:cubicBezTo>
                    <a:pt x="10957" y="34221"/>
                    <a:pt x="9834" y="34446"/>
                    <a:pt x="9989" y="35759"/>
                  </a:cubicBezTo>
                  <a:cubicBezTo>
                    <a:pt x="10128" y="37072"/>
                    <a:pt x="9834" y="38196"/>
                    <a:pt x="9592" y="39440"/>
                  </a:cubicBezTo>
                  <a:cubicBezTo>
                    <a:pt x="9385" y="40425"/>
                    <a:pt x="8693" y="42136"/>
                    <a:pt x="10542" y="42464"/>
                  </a:cubicBezTo>
                  <a:cubicBezTo>
                    <a:pt x="12305" y="42758"/>
                    <a:pt x="12668" y="43173"/>
                    <a:pt x="11735" y="44693"/>
                  </a:cubicBezTo>
                  <a:cubicBezTo>
                    <a:pt x="11389" y="45298"/>
                    <a:pt x="10888" y="45817"/>
                    <a:pt x="10300" y="46180"/>
                  </a:cubicBezTo>
                  <a:cubicBezTo>
                    <a:pt x="9108" y="46871"/>
                    <a:pt x="8175" y="47752"/>
                    <a:pt x="8313" y="49342"/>
                  </a:cubicBezTo>
                  <a:cubicBezTo>
                    <a:pt x="8365" y="49964"/>
                    <a:pt x="8140" y="50707"/>
                    <a:pt x="7535" y="50967"/>
                  </a:cubicBezTo>
                  <a:cubicBezTo>
                    <a:pt x="5168" y="52021"/>
                    <a:pt x="3768" y="53991"/>
                    <a:pt x="2662" y="56168"/>
                  </a:cubicBezTo>
                  <a:cubicBezTo>
                    <a:pt x="1781" y="57931"/>
                    <a:pt x="122" y="59469"/>
                    <a:pt x="1279" y="61888"/>
                  </a:cubicBezTo>
                  <a:cubicBezTo>
                    <a:pt x="1936" y="63236"/>
                    <a:pt x="1573" y="64792"/>
                    <a:pt x="830" y="66209"/>
                  </a:cubicBezTo>
                  <a:cubicBezTo>
                    <a:pt x="1" y="67781"/>
                    <a:pt x="744" y="70477"/>
                    <a:pt x="2126" y="71687"/>
                  </a:cubicBezTo>
                  <a:cubicBezTo>
                    <a:pt x="2420" y="71946"/>
                    <a:pt x="2662" y="72240"/>
                    <a:pt x="2818" y="72586"/>
                  </a:cubicBezTo>
                  <a:cubicBezTo>
                    <a:pt x="4027" y="75040"/>
                    <a:pt x="5462" y="77303"/>
                    <a:pt x="7881" y="78755"/>
                  </a:cubicBezTo>
                  <a:cubicBezTo>
                    <a:pt x="8455" y="79100"/>
                    <a:pt x="9053" y="79742"/>
                    <a:pt x="9645" y="79742"/>
                  </a:cubicBezTo>
                  <a:cubicBezTo>
                    <a:pt x="9766" y="79742"/>
                    <a:pt x="9887" y="79715"/>
                    <a:pt x="10007" y="79654"/>
                  </a:cubicBezTo>
                  <a:cubicBezTo>
                    <a:pt x="12824" y="78254"/>
                    <a:pt x="16142" y="79844"/>
                    <a:pt x="18889" y="77874"/>
                  </a:cubicBezTo>
                  <a:cubicBezTo>
                    <a:pt x="19326" y="77562"/>
                    <a:pt x="19938" y="77352"/>
                    <a:pt x="20558" y="77352"/>
                  </a:cubicBezTo>
                  <a:cubicBezTo>
                    <a:pt x="21313" y="77352"/>
                    <a:pt x="22079" y="77663"/>
                    <a:pt x="22553" y="78479"/>
                  </a:cubicBezTo>
                  <a:cubicBezTo>
                    <a:pt x="23034" y="79313"/>
                    <a:pt x="23538" y="79650"/>
                    <a:pt x="24283" y="79650"/>
                  </a:cubicBezTo>
                  <a:cubicBezTo>
                    <a:pt x="24448" y="79650"/>
                    <a:pt x="24626" y="79633"/>
                    <a:pt x="24817" y="79602"/>
                  </a:cubicBezTo>
                  <a:cubicBezTo>
                    <a:pt x="24994" y="79574"/>
                    <a:pt x="25161" y="79561"/>
                    <a:pt x="25317" y="79561"/>
                  </a:cubicBezTo>
                  <a:cubicBezTo>
                    <a:pt x="26715" y="79561"/>
                    <a:pt x="27271" y="80640"/>
                    <a:pt x="26960" y="82194"/>
                  </a:cubicBezTo>
                  <a:cubicBezTo>
                    <a:pt x="26683" y="83611"/>
                    <a:pt x="25750" y="85218"/>
                    <a:pt x="26545" y="86480"/>
                  </a:cubicBezTo>
                  <a:cubicBezTo>
                    <a:pt x="27461" y="87966"/>
                    <a:pt x="28515" y="89400"/>
                    <a:pt x="29206" y="90973"/>
                  </a:cubicBezTo>
                  <a:cubicBezTo>
                    <a:pt x="30416" y="93721"/>
                    <a:pt x="31298" y="96641"/>
                    <a:pt x="29777" y="99631"/>
                  </a:cubicBezTo>
                  <a:cubicBezTo>
                    <a:pt x="28809" y="101515"/>
                    <a:pt x="28619" y="103502"/>
                    <a:pt x="29535" y="105369"/>
                  </a:cubicBezTo>
                  <a:cubicBezTo>
                    <a:pt x="30503" y="107321"/>
                    <a:pt x="31228" y="109274"/>
                    <a:pt x="31488" y="111469"/>
                  </a:cubicBezTo>
                  <a:cubicBezTo>
                    <a:pt x="31712" y="113456"/>
                    <a:pt x="31695" y="115599"/>
                    <a:pt x="33371" y="117172"/>
                  </a:cubicBezTo>
                  <a:cubicBezTo>
                    <a:pt x="34322" y="118088"/>
                    <a:pt x="34581" y="119436"/>
                    <a:pt x="35013" y="120645"/>
                  </a:cubicBezTo>
                  <a:cubicBezTo>
                    <a:pt x="35393" y="121717"/>
                    <a:pt x="34546" y="123065"/>
                    <a:pt x="35843" y="123998"/>
                  </a:cubicBezTo>
                  <a:cubicBezTo>
                    <a:pt x="36206" y="124270"/>
                    <a:pt x="36549" y="124368"/>
                    <a:pt x="36881" y="124368"/>
                  </a:cubicBezTo>
                  <a:cubicBezTo>
                    <a:pt x="37735" y="124368"/>
                    <a:pt x="38515" y="123721"/>
                    <a:pt x="39372" y="123721"/>
                  </a:cubicBezTo>
                  <a:cubicBezTo>
                    <a:pt x="39388" y="123721"/>
                    <a:pt x="39404" y="123721"/>
                    <a:pt x="39420" y="123721"/>
                  </a:cubicBezTo>
                  <a:cubicBezTo>
                    <a:pt x="39526" y="123724"/>
                    <a:pt x="39630" y="123725"/>
                    <a:pt x="39734" y="123725"/>
                  </a:cubicBezTo>
                  <a:cubicBezTo>
                    <a:pt x="44937" y="123725"/>
                    <a:pt x="47636" y="120353"/>
                    <a:pt x="49754" y="116100"/>
                  </a:cubicBezTo>
                  <a:cubicBezTo>
                    <a:pt x="50186" y="115236"/>
                    <a:pt x="49720" y="113957"/>
                    <a:pt x="50826" y="113508"/>
                  </a:cubicBezTo>
                  <a:cubicBezTo>
                    <a:pt x="52761" y="112713"/>
                    <a:pt x="53193" y="111175"/>
                    <a:pt x="52692" y="109499"/>
                  </a:cubicBezTo>
                  <a:cubicBezTo>
                    <a:pt x="51949" y="107028"/>
                    <a:pt x="53297" y="106112"/>
                    <a:pt x="55181" y="105282"/>
                  </a:cubicBezTo>
                  <a:cubicBezTo>
                    <a:pt x="57773" y="104107"/>
                    <a:pt x="59449" y="98370"/>
                    <a:pt x="57963" y="96071"/>
                  </a:cubicBezTo>
                  <a:cubicBezTo>
                    <a:pt x="56770" y="94239"/>
                    <a:pt x="57099" y="92217"/>
                    <a:pt x="57444" y="90316"/>
                  </a:cubicBezTo>
                  <a:cubicBezTo>
                    <a:pt x="57911" y="87621"/>
                    <a:pt x="59933" y="85823"/>
                    <a:pt x="61851" y="84164"/>
                  </a:cubicBezTo>
                  <a:cubicBezTo>
                    <a:pt x="65601" y="80915"/>
                    <a:pt x="68055" y="76992"/>
                    <a:pt x="69109" y="72171"/>
                  </a:cubicBezTo>
                  <a:cubicBezTo>
                    <a:pt x="69271" y="71459"/>
                    <a:pt x="69266" y="70656"/>
                    <a:pt x="68371" y="70656"/>
                  </a:cubicBezTo>
                  <a:cubicBezTo>
                    <a:pt x="68311" y="70656"/>
                    <a:pt x="68246" y="70660"/>
                    <a:pt x="68176" y="70667"/>
                  </a:cubicBezTo>
                  <a:cubicBezTo>
                    <a:pt x="67157" y="70788"/>
                    <a:pt x="66154" y="71151"/>
                    <a:pt x="65152" y="71462"/>
                  </a:cubicBezTo>
                  <a:cubicBezTo>
                    <a:pt x="63960" y="71826"/>
                    <a:pt x="63201" y="72060"/>
                    <a:pt x="62664" y="72060"/>
                  </a:cubicBezTo>
                  <a:cubicBezTo>
                    <a:pt x="61727" y="72060"/>
                    <a:pt x="61469" y="71346"/>
                    <a:pt x="60772" y="69363"/>
                  </a:cubicBezTo>
                  <a:lnTo>
                    <a:pt x="60772" y="69363"/>
                  </a:lnTo>
                  <a:cubicBezTo>
                    <a:pt x="61180" y="69747"/>
                    <a:pt x="61467" y="70422"/>
                    <a:pt x="62074" y="70422"/>
                  </a:cubicBezTo>
                  <a:cubicBezTo>
                    <a:pt x="62180" y="70422"/>
                    <a:pt x="62295" y="70402"/>
                    <a:pt x="62422" y="70356"/>
                  </a:cubicBezTo>
                  <a:cubicBezTo>
                    <a:pt x="63925" y="69769"/>
                    <a:pt x="65359" y="68957"/>
                    <a:pt x="66897" y="68455"/>
                  </a:cubicBezTo>
                  <a:cubicBezTo>
                    <a:pt x="68660" y="67868"/>
                    <a:pt x="69732" y="66209"/>
                    <a:pt x="71391" y="65639"/>
                  </a:cubicBezTo>
                  <a:cubicBezTo>
                    <a:pt x="73706" y="64844"/>
                    <a:pt x="76713" y="61716"/>
                    <a:pt x="76852" y="59383"/>
                  </a:cubicBezTo>
                  <a:cubicBezTo>
                    <a:pt x="76834" y="59072"/>
                    <a:pt x="76713" y="58778"/>
                    <a:pt x="76506" y="58553"/>
                  </a:cubicBezTo>
                  <a:cubicBezTo>
                    <a:pt x="75918" y="57810"/>
                    <a:pt x="75279" y="57153"/>
                    <a:pt x="74294" y="56894"/>
                  </a:cubicBezTo>
                  <a:cubicBezTo>
                    <a:pt x="73724" y="56739"/>
                    <a:pt x="73378" y="56151"/>
                    <a:pt x="73516" y="55581"/>
                  </a:cubicBezTo>
                  <a:cubicBezTo>
                    <a:pt x="73547" y="55481"/>
                    <a:pt x="73596" y="55443"/>
                    <a:pt x="73658" y="55443"/>
                  </a:cubicBezTo>
                  <a:cubicBezTo>
                    <a:pt x="73842" y="55443"/>
                    <a:pt x="74139" y="55775"/>
                    <a:pt x="74398" y="55788"/>
                  </a:cubicBezTo>
                  <a:cubicBezTo>
                    <a:pt x="75366" y="55855"/>
                    <a:pt x="76333" y="56083"/>
                    <a:pt x="77301" y="56083"/>
                  </a:cubicBezTo>
                  <a:cubicBezTo>
                    <a:pt x="77336" y="56083"/>
                    <a:pt x="77370" y="56083"/>
                    <a:pt x="77405" y="56082"/>
                  </a:cubicBezTo>
                  <a:cubicBezTo>
                    <a:pt x="77727" y="56077"/>
                    <a:pt x="78047" y="56073"/>
                    <a:pt x="78365" y="56073"/>
                  </a:cubicBezTo>
                  <a:cubicBezTo>
                    <a:pt x="81373" y="56073"/>
                    <a:pt x="84145" y="56432"/>
                    <a:pt x="85786" y="59746"/>
                  </a:cubicBezTo>
                  <a:cubicBezTo>
                    <a:pt x="86136" y="60461"/>
                    <a:pt x="86996" y="61297"/>
                    <a:pt x="88011" y="61297"/>
                  </a:cubicBezTo>
                  <a:cubicBezTo>
                    <a:pt x="88148" y="61297"/>
                    <a:pt x="88288" y="61282"/>
                    <a:pt x="88430" y="61249"/>
                  </a:cubicBezTo>
                  <a:cubicBezTo>
                    <a:pt x="88585" y="61214"/>
                    <a:pt x="88707" y="61197"/>
                    <a:pt x="88805" y="61197"/>
                  </a:cubicBezTo>
                  <a:cubicBezTo>
                    <a:pt x="89186" y="61197"/>
                    <a:pt x="89184" y="61451"/>
                    <a:pt x="89225" y="61837"/>
                  </a:cubicBezTo>
                  <a:cubicBezTo>
                    <a:pt x="89830" y="66554"/>
                    <a:pt x="91990" y="70685"/>
                    <a:pt x="94133" y="74832"/>
                  </a:cubicBezTo>
                  <a:cubicBezTo>
                    <a:pt x="94475" y="75487"/>
                    <a:pt x="94875" y="75911"/>
                    <a:pt x="95290" y="75911"/>
                  </a:cubicBezTo>
                  <a:cubicBezTo>
                    <a:pt x="95652" y="75911"/>
                    <a:pt x="96025" y="75588"/>
                    <a:pt x="96380" y="74815"/>
                  </a:cubicBezTo>
                  <a:cubicBezTo>
                    <a:pt x="96622" y="74297"/>
                    <a:pt x="97036" y="73847"/>
                    <a:pt x="97382" y="73381"/>
                  </a:cubicBezTo>
                  <a:lnTo>
                    <a:pt x="97538" y="73225"/>
                  </a:lnTo>
                  <a:cubicBezTo>
                    <a:pt x="98212" y="71618"/>
                    <a:pt x="98056" y="69993"/>
                    <a:pt x="97831" y="68317"/>
                  </a:cubicBezTo>
                  <a:cubicBezTo>
                    <a:pt x="97762" y="67833"/>
                    <a:pt x="97589" y="67211"/>
                    <a:pt x="98194" y="67073"/>
                  </a:cubicBezTo>
                  <a:cubicBezTo>
                    <a:pt x="99784" y="66693"/>
                    <a:pt x="100268" y="65258"/>
                    <a:pt x="101149" y="64187"/>
                  </a:cubicBezTo>
                  <a:cubicBezTo>
                    <a:pt x="102117" y="63029"/>
                    <a:pt x="103137" y="61629"/>
                    <a:pt x="104243" y="60903"/>
                  </a:cubicBezTo>
                  <a:cubicBezTo>
                    <a:pt x="104825" y="60515"/>
                    <a:pt x="105739" y="59942"/>
                    <a:pt x="106690" y="59942"/>
                  </a:cubicBezTo>
                  <a:cubicBezTo>
                    <a:pt x="107432" y="59942"/>
                    <a:pt x="108196" y="60292"/>
                    <a:pt x="108840" y="61353"/>
                  </a:cubicBezTo>
                  <a:cubicBezTo>
                    <a:pt x="109600" y="62632"/>
                    <a:pt x="110965" y="63565"/>
                    <a:pt x="111017" y="65258"/>
                  </a:cubicBezTo>
                  <a:cubicBezTo>
                    <a:pt x="111034" y="65777"/>
                    <a:pt x="110793" y="66433"/>
                    <a:pt x="111536" y="66693"/>
                  </a:cubicBezTo>
                  <a:cubicBezTo>
                    <a:pt x="111822" y="66788"/>
                    <a:pt x="112112" y="66862"/>
                    <a:pt x="112391" y="66862"/>
                  </a:cubicBezTo>
                  <a:cubicBezTo>
                    <a:pt x="112769" y="66862"/>
                    <a:pt x="113129" y="66727"/>
                    <a:pt x="113437" y="66330"/>
                  </a:cubicBezTo>
                  <a:cubicBezTo>
                    <a:pt x="113540" y="66205"/>
                    <a:pt x="113700" y="66031"/>
                    <a:pt x="113856" y="66031"/>
                  </a:cubicBezTo>
                  <a:cubicBezTo>
                    <a:pt x="113960" y="66031"/>
                    <a:pt x="114062" y="66109"/>
                    <a:pt x="114145" y="66330"/>
                  </a:cubicBezTo>
                  <a:cubicBezTo>
                    <a:pt x="114543" y="67470"/>
                    <a:pt x="114802" y="68663"/>
                    <a:pt x="115286" y="69769"/>
                  </a:cubicBezTo>
                  <a:cubicBezTo>
                    <a:pt x="116271" y="72033"/>
                    <a:pt x="114940" y="74677"/>
                    <a:pt x="116858" y="76871"/>
                  </a:cubicBezTo>
                  <a:cubicBezTo>
                    <a:pt x="118241" y="78461"/>
                    <a:pt x="118362" y="80915"/>
                    <a:pt x="119900" y="82540"/>
                  </a:cubicBezTo>
                  <a:cubicBezTo>
                    <a:pt x="120401" y="82799"/>
                    <a:pt x="120885" y="83058"/>
                    <a:pt x="121386" y="83300"/>
                  </a:cubicBezTo>
                  <a:cubicBezTo>
                    <a:pt x="121538" y="83368"/>
                    <a:pt x="121699" y="83403"/>
                    <a:pt x="121846" y="83403"/>
                  </a:cubicBezTo>
                  <a:cubicBezTo>
                    <a:pt x="122184" y="83403"/>
                    <a:pt x="122445" y="83219"/>
                    <a:pt x="122337" y="82834"/>
                  </a:cubicBezTo>
                  <a:cubicBezTo>
                    <a:pt x="121818" y="80915"/>
                    <a:pt x="121991" y="78790"/>
                    <a:pt x="119969" y="77355"/>
                  </a:cubicBezTo>
                  <a:cubicBezTo>
                    <a:pt x="118414" y="76249"/>
                    <a:pt x="117239" y="74521"/>
                    <a:pt x="117463" y="72378"/>
                  </a:cubicBezTo>
                  <a:cubicBezTo>
                    <a:pt x="117528" y="71821"/>
                    <a:pt x="116912" y="70437"/>
                    <a:pt x="117695" y="70437"/>
                  </a:cubicBezTo>
                  <a:cubicBezTo>
                    <a:pt x="117955" y="70437"/>
                    <a:pt x="118371" y="70590"/>
                    <a:pt x="119019" y="70979"/>
                  </a:cubicBezTo>
                  <a:cubicBezTo>
                    <a:pt x="120194" y="71704"/>
                    <a:pt x="121386" y="72655"/>
                    <a:pt x="121749" y="73605"/>
                  </a:cubicBezTo>
                  <a:cubicBezTo>
                    <a:pt x="122096" y="74553"/>
                    <a:pt x="122434" y="74868"/>
                    <a:pt x="122776" y="74868"/>
                  </a:cubicBezTo>
                  <a:cubicBezTo>
                    <a:pt x="123251" y="74868"/>
                    <a:pt x="123732" y="74261"/>
                    <a:pt x="124255" y="73899"/>
                  </a:cubicBezTo>
                  <a:cubicBezTo>
                    <a:pt x="124531" y="73709"/>
                    <a:pt x="124721" y="73363"/>
                    <a:pt x="125015" y="73208"/>
                  </a:cubicBezTo>
                  <a:cubicBezTo>
                    <a:pt x="126743" y="72292"/>
                    <a:pt x="127210" y="70961"/>
                    <a:pt x="126743" y="69043"/>
                  </a:cubicBezTo>
                  <a:cubicBezTo>
                    <a:pt x="126294" y="67159"/>
                    <a:pt x="125292" y="65725"/>
                    <a:pt x="123892" y="64533"/>
                  </a:cubicBezTo>
                  <a:cubicBezTo>
                    <a:pt x="122596" y="63409"/>
                    <a:pt x="122285" y="62459"/>
                    <a:pt x="123546" y="61059"/>
                  </a:cubicBezTo>
                  <a:cubicBezTo>
                    <a:pt x="123952" y="60621"/>
                    <a:pt x="124332" y="60388"/>
                    <a:pt x="124705" y="60388"/>
                  </a:cubicBezTo>
                  <a:cubicBezTo>
                    <a:pt x="124936" y="60388"/>
                    <a:pt x="125164" y="60477"/>
                    <a:pt x="125395" y="60661"/>
                  </a:cubicBezTo>
                  <a:cubicBezTo>
                    <a:pt x="126000" y="61145"/>
                    <a:pt x="125810" y="61750"/>
                    <a:pt x="125119" y="62234"/>
                  </a:cubicBezTo>
                  <a:cubicBezTo>
                    <a:pt x="124618" y="62580"/>
                    <a:pt x="124445" y="63219"/>
                    <a:pt x="125050" y="63651"/>
                  </a:cubicBezTo>
                  <a:cubicBezTo>
                    <a:pt x="125442" y="63952"/>
                    <a:pt x="125858" y="64171"/>
                    <a:pt x="126268" y="64171"/>
                  </a:cubicBezTo>
                  <a:cubicBezTo>
                    <a:pt x="126635" y="64171"/>
                    <a:pt x="126996" y="63996"/>
                    <a:pt x="127331" y="63547"/>
                  </a:cubicBezTo>
                  <a:cubicBezTo>
                    <a:pt x="127694" y="63046"/>
                    <a:pt x="128247" y="62407"/>
                    <a:pt x="127469" y="61940"/>
                  </a:cubicBezTo>
                  <a:cubicBezTo>
                    <a:pt x="126398" y="61318"/>
                    <a:pt x="127037" y="61042"/>
                    <a:pt x="127590" y="60696"/>
                  </a:cubicBezTo>
                  <a:cubicBezTo>
                    <a:pt x="130061" y="59210"/>
                    <a:pt x="133449" y="59106"/>
                    <a:pt x="134693" y="55788"/>
                  </a:cubicBezTo>
                  <a:cubicBezTo>
                    <a:pt x="135298" y="54146"/>
                    <a:pt x="136093" y="52591"/>
                    <a:pt x="135851" y="50725"/>
                  </a:cubicBezTo>
                  <a:cubicBezTo>
                    <a:pt x="135522" y="48288"/>
                    <a:pt x="133932" y="46629"/>
                    <a:pt x="132498" y="44918"/>
                  </a:cubicBezTo>
                  <a:cubicBezTo>
                    <a:pt x="131772" y="44054"/>
                    <a:pt x="131859" y="43622"/>
                    <a:pt x="132775" y="43173"/>
                  </a:cubicBezTo>
                  <a:cubicBezTo>
                    <a:pt x="133120" y="43017"/>
                    <a:pt x="133397" y="42793"/>
                    <a:pt x="133362" y="42378"/>
                  </a:cubicBezTo>
                  <a:cubicBezTo>
                    <a:pt x="133345" y="41980"/>
                    <a:pt x="133051" y="41635"/>
                    <a:pt x="132671" y="41548"/>
                  </a:cubicBezTo>
                  <a:cubicBezTo>
                    <a:pt x="132227" y="41462"/>
                    <a:pt x="131713" y="41297"/>
                    <a:pt x="131292" y="41297"/>
                  </a:cubicBezTo>
                  <a:cubicBezTo>
                    <a:pt x="131122" y="41297"/>
                    <a:pt x="130968" y="41323"/>
                    <a:pt x="130839" y="41393"/>
                  </a:cubicBezTo>
                  <a:cubicBezTo>
                    <a:pt x="130667" y="41486"/>
                    <a:pt x="130517" y="41524"/>
                    <a:pt x="130385" y="41524"/>
                  </a:cubicBezTo>
                  <a:cubicBezTo>
                    <a:pt x="129751" y="41524"/>
                    <a:pt x="129496" y="40648"/>
                    <a:pt x="128935" y="40648"/>
                  </a:cubicBezTo>
                  <a:cubicBezTo>
                    <a:pt x="128871" y="40648"/>
                    <a:pt x="128804" y="40659"/>
                    <a:pt x="128731" y="40684"/>
                  </a:cubicBezTo>
                  <a:cubicBezTo>
                    <a:pt x="129025" y="40425"/>
                    <a:pt x="129336" y="40166"/>
                    <a:pt x="129612" y="39889"/>
                  </a:cubicBezTo>
                  <a:cubicBezTo>
                    <a:pt x="129699" y="39786"/>
                    <a:pt x="129768" y="39647"/>
                    <a:pt x="129802" y="39509"/>
                  </a:cubicBezTo>
                  <a:cubicBezTo>
                    <a:pt x="129896" y="39229"/>
                    <a:pt x="130059" y="38963"/>
                    <a:pt x="130355" y="38963"/>
                  </a:cubicBezTo>
                  <a:cubicBezTo>
                    <a:pt x="130388" y="38963"/>
                    <a:pt x="130423" y="38966"/>
                    <a:pt x="130459" y="38973"/>
                  </a:cubicBezTo>
                  <a:cubicBezTo>
                    <a:pt x="130822" y="39025"/>
                    <a:pt x="130718" y="39405"/>
                    <a:pt x="130753" y="39665"/>
                  </a:cubicBezTo>
                  <a:cubicBezTo>
                    <a:pt x="130885" y="40368"/>
                    <a:pt x="131150" y="40680"/>
                    <a:pt x="131522" y="40680"/>
                  </a:cubicBezTo>
                  <a:cubicBezTo>
                    <a:pt x="131781" y="40680"/>
                    <a:pt x="132092" y="40529"/>
                    <a:pt x="132446" y="40252"/>
                  </a:cubicBezTo>
                  <a:cubicBezTo>
                    <a:pt x="132816" y="39963"/>
                    <a:pt x="133198" y="39825"/>
                    <a:pt x="133552" y="39825"/>
                  </a:cubicBezTo>
                  <a:cubicBezTo>
                    <a:pt x="134190" y="39825"/>
                    <a:pt x="134735" y="40276"/>
                    <a:pt x="134935" y="41099"/>
                  </a:cubicBezTo>
                  <a:cubicBezTo>
                    <a:pt x="135004" y="41410"/>
                    <a:pt x="135246" y="41911"/>
                    <a:pt x="135436" y="41928"/>
                  </a:cubicBezTo>
                  <a:cubicBezTo>
                    <a:pt x="136836" y="42067"/>
                    <a:pt x="137130" y="43259"/>
                    <a:pt x="137441" y="44192"/>
                  </a:cubicBezTo>
                  <a:cubicBezTo>
                    <a:pt x="137757" y="45176"/>
                    <a:pt x="138205" y="45491"/>
                    <a:pt x="138710" y="45491"/>
                  </a:cubicBezTo>
                  <a:cubicBezTo>
                    <a:pt x="139226" y="45491"/>
                    <a:pt x="139803" y="45163"/>
                    <a:pt x="140361" y="44884"/>
                  </a:cubicBezTo>
                  <a:cubicBezTo>
                    <a:pt x="141813" y="44175"/>
                    <a:pt x="140586" y="43363"/>
                    <a:pt x="140327" y="42654"/>
                  </a:cubicBezTo>
                  <a:cubicBezTo>
                    <a:pt x="140188" y="42188"/>
                    <a:pt x="139739" y="41773"/>
                    <a:pt x="139324" y="41479"/>
                  </a:cubicBezTo>
                  <a:cubicBezTo>
                    <a:pt x="137717" y="40356"/>
                    <a:pt x="137648" y="38921"/>
                    <a:pt x="138305" y="37245"/>
                  </a:cubicBezTo>
                  <a:cubicBezTo>
                    <a:pt x="138533" y="36644"/>
                    <a:pt x="138753" y="36160"/>
                    <a:pt x="139216" y="36160"/>
                  </a:cubicBezTo>
                  <a:cubicBezTo>
                    <a:pt x="139418" y="36160"/>
                    <a:pt x="139666" y="36252"/>
                    <a:pt x="139981" y="36468"/>
                  </a:cubicBezTo>
                  <a:cubicBezTo>
                    <a:pt x="140121" y="36569"/>
                    <a:pt x="140268" y="36617"/>
                    <a:pt x="140413" y="36617"/>
                  </a:cubicBezTo>
                  <a:cubicBezTo>
                    <a:pt x="140661" y="36617"/>
                    <a:pt x="140902" y="36477"/>
                    <a:pt x="141087" y="36226"/>
                  </a:cubicBezTo>
                  <a:cubicBezTo>
                    <a:pt x="142573" y="34255"/>
                    <a:pt x="142850" y="29797"/>
                    <a:pt x="141640" y="27706"/>
                  </a:cubicBezTo>
                  <a:cubicBezTo>
                    <a:pt x="141485" y="27447"/>
                    <a:pt x="141104" y="27187"/>
                    <a:pt x="141398" y="26807"/>
                  </a:cubicBezTo>
                  <a:lnTo>
                    <a:pt x="141398" y="26807"/>
                  </a:lnTo>
                  <a:cubicBezTo>
                    <a:pt x="141623" y="26997"/>
                    <a:pt x="141917" y="27153"/>
                    <a:pt x="142072" y="27395"/>
                  </a:cubicBezTo>
                  <a:cubicBezTo>
                    <a:pt x="142988" y="28812"/>
                    <a:pt x="143869" y="30229"/>
                    <a:pt x="144733" y="31663"/>
                  </a:cubicBezTo>
                  <a:cubicBezTo>
                    <a:pt x="144984" y="32062"/>
                    <a:pt x="145261" y="32460"/>
                    <a:pt x="145713" y="32460"/>
                  </a:cubicBezTo>
                  <a:cubicBezTo>
                    <a:pt x="145790" y="32460"/>
                    <a:pt x="145872" y="32449"/>
                    <a:pt x="145960" y="32424"/>
                  </a:cubicBezTo>
                  <a:cubicBezTo>
                    <a:pt x="146323" y="32320"/>
                    <a:pt x="146825" y="32043"/>
                    <a:pt x="146928" y="31750"/>
                  </a:cubicBezTo>
                  <a:cubicBezTo>
                    <a:pt x="147118" y="31197"/>
                    <a:pt x="146496" y="30972"/>
                    <a:pt x="146151" y="30644"/>
                  </a:cubicBezTo>
                  <a:cubicBezTo>
                    <a:pt x="145805" y="30298"/>
                    <a:pt x="144889" y="29935"/>
                    <a:pt x="145511" y="29348"/>
                  </a:cubicBezTo>
                  <a:cubicBezTo>
                    <a:pt x="146220" y="28674"/>
                    <a:pt x="145701" y="28363"/>
                    <a:pt x="145373" y="27982"/>
                  </a:cubicBezTo>
                  <a:cubicBezTo>
                    <a:pt x="144924" y="27464"/>
                    <a:pt x="144353" y="27049"/>
                    <a:pt x="143904" y="26513"/>
                  </a:cubicBezTo>
                  <a:cubicBezTo>
                    <a:pt x="142452" y="24803"/>
                    <a:pt x="140309" y="24008"/>
                    <a:pt x="138927" y="23455"/>
                  </a:cubicBezTo>
                  <a:cubicBezTo>
                    <a:pt x="137233" y="22781"/>
                    <a:pt x="135350" y="23368"/>
                    <a:pt x="133794" y="22349"/>
                  </a:cubicBezTo>
                  <a:cubicBezTo>
                    <a:pt x="133621" y="22228"/>
                    <a:pt x="133120" y="22141"/>
                    <a:pt x="133379" y="21934"/>
                  </a:cubicBezTo>
                  <a:cubicBezTo>
                    <a:pt x="134416" y="21156"/>
                    <a:pt x="134192" y="19843"/>
                    <a:pt x="134814" y="18910"/>
                  </a:cubicBezTo>
                  <a:cubicBezTo>
                    <a:pt x="135183" y="18357"/>
                    <a:pt x="137525" y="17996"/>
                    <a:pt x="139389" y="17996"/>
                  </a:cubicBezTo>
                  <a:cubicBezTo>
                    <a:pt x="140321" y="17996"/>
                    <a:pt x="141133" y="18086"/>
                    <a:pt x="141519" y="18287"/>
                  </a:cubicBezTo>
                  <a:cubicBezTo>
                    <a:pt x="141913" y="18491"/>
                    <a:pt x="142318" y="18567"/>
                    <a:pt x="142722" y="18567"/>
                  </a:cubicBezTo>
                  <a:cubicBezTo>
                    <a:pt x="143310" y="18567"/>
                    <a:pt x="143896" y="18407"/>
                    <a:pt x="144440" y="18253"/>
                  </a:cubicBezTo>
                  <a:cubicBezTo>
                    <a:pt x="145183" y="18028"/>
                    <a:pt x="144301" y="17320"/>
                    <a:pt x="144440" y="16905"/>
                  </a:cubicBezTo>
                  <a:cubicBezTo>
                    <a:pt x="144595" y="16473"/>
                    <a:pt x="144232" y="15764"/>
                    <a:pt x="144803" y="15626"/>
                  </a:cubicBezTo>
                  <a:cubicBezTo>
                    <a:pt x="144894" y="15602"/>
                    <a:pt x="144986" y="15590"/>
                    <a:pt x="145078" y="15590"/>
                  </a:cubicBezTo>
                  <a:cubicBezTo>
                    <a:pt x="145503" y="15590"/>
                    <a:pt x="145922" y="15838"/>
                    <a:pt x="146306" y="16179"/>
                  </a:cubicBezTo>
                  <a:cubicBezTo>
                    <a:pt x="146709" y="16532"/>
                    <a:pt x="147171" y="16997"/>
                    <a:pt x="147617" y="16997"/>
                  </a:cubicBezTo>
                  <a:cubicBezTo>
                    <a:pt x="147935" y="16997"/>
                    <a:pt x="148244" y="16760"/>
                    <a:pt x="148518" y="16075"/>
                  </a:cubicBezTo>
                  <a:cubicBezTo>
                    <a:pt x="148584" y="15900"/>
                    <a:pt x="148692" y="15801"/>
                    <a:pt x="148828" y="15801"/>
                  </a:cubicBezTo>
                  <a:cubicBezTo>
                    <a:pt x="148906" y="15801"/>
                    <a:pt x="148994" y="15833"/>
                    <a:pt x="149088" y="15903"/>
                  </a:cubicBezTo>
                  <a:cubicBezTo>
                    <a:pt x="149348" y="16110"/>
                    <a:pt x="149348" y="16335"/>
                    <a:pt x="149192" y="16646"/>
                  </a:cubicBezTo>
                  <a:cubicBezTo>
                    <a:pt x="148743" y="17596"/>
                    <a:pt x="147965" y="18547"/>
                    <a:pt x="147965" y="19497"/>
                  </a:cubicBezTo>
                  <a:cubicBezTo>
                    <a:pt x="147931" y="21122"/>
                    <a:pt x="148708" y="22677"/>
                    <a:pt x="150022" y="23627"/>
                  </a:cubicBezTo>
                  <a:cubicBezTo>
                    <a:pt x="151231" y="24561"/>
                    <a:pt x="152631" y="25269"/>
                    <a:pt x="153582" y="26513"/>
                  </a:cubicBezTo>
                  <a:cubicBezTo>
                    <a:pt x="153835" y="26852"/>
                    <a:pt x="154112" y="27339"/>
                    <a:pt x="154580" y="27339"/>
                  </a:cubicBezTo>
                  <a:cubicBezTo>
                    <a:pt x="154686" y="27339"/>
                    <a:pt x="154802" y="27314"/>
                    <a:pt x="154930" y="27257"/>
                  </a:cubicBezTo>
                  <a:cubicBezTo>
                    <a:pt x="155621" y="26928"/>
                    <a:pt x="155673" y="26271"/>
                    <a:pt x="155604" y="25615"/>
                  </a:cubicBezTo>
                  <a:cubicBezTo>
                    <a:pt x="155448" y="24025"/>
                    <a:pt x="155863" y="22435"/>
                    <a:pt x="154739" y="20845"/>
                  </a:cubicBezTo>
                  <a:cubicBezTo>
                    <a:pt x="154065" y="19877"/>
                    <a:pt x="153772" y="18823"/>
                    <a:pt x="152406" y="18737"/>
                  </a:cubicBezTo>
                  <a:cubicBezTo>
                    <a:pt x="152044" y="18720"/>
                    <a:pt x="151940" y="18478"/>
                    <a:pt x="151888" y="18201"/>
                  </a:cubicBezTo>
                  <a:cubicBezTo>
                    <a:pt x="151820" y="17931"/>
                    <a:pt x="151918" y="17578"/>
                    <a:pt x="152229" y="17578"/>
                  </a:cubicBezTo>
                  <a:cubicBezTo>
                    <a:pt x="152236" y="17578"/>
                    <a:pt x="152243" y="17579"/>
                    <a:pt x="152251" y="17579"/>
                  </a:cubicBezTo>
                  <a:cubicBezTo>
                    <a:pt x="152284" y="17581"/>
                    <a:pt x="152317" y="17582"/>
                    <a:pt x="152350" y="17582"/>
                  </a:cubicBezTo>
                  <a:cubicBezTo>
                    <a:pt x="153000" y="17582"/>
                    <a:pt x="153628" y="17254"/>
                    <a:pt x="154277" y="17254"/>
                  </a:cubicBezTo>
                  <a:cubicBezTo>
                    <a:pt x="154558" y="17254"/>
                    <a:pt x="154844" y="17316"/>
                    <a:pt x="155137" y="17493"/>
                  </a:cubicBezTo>
                  <a:cubicBezTo>
                    <a:pt x="155393" y="17649"/>
                    <a:pt x="155627" y="17726"/>
                    <a:pt x="155836" y="17726"/>
                  </a:cubicBezTo>
                  <a:cubicBezTo>
                    <a:pt x="156249" y="17726"/>
                    <a:pt x="156566" y="17427"/>
                    <a:pt x="156761" y="16853"/>
                  </a:cubicBezTo>
                  <a:cubicBezTo>
                    <a:pt x="157072" y="15920"/>
                    <a:pt x="157954" y="15505"/>
                    <a:pt x="158662" y="15039"/>
                  </a:cubicBezTo>
                  <a:cubicBezTo>
                    <a:pt x="158771" y="14969"/>
                    <a:pt x="158912" y="14953"/>
                    <a:pt x="159064" y="14953"/>
                  </a:cubicBezTo>
                  <a:cubicBezTo>
                    <a:pt x="159192" y="14953"/>
                    <a:pt x="159327" y="14964"/>
                    <a:pt x="159458" y="14964"/>
                  </a:cubicBezTo>
                  <a:cubicBezTo>
                    <a:pt x="159792" y="14964"/>
                    <a:pt x="160100" y="14892"/>
                    <a:pt x="160183" y="14382"/>
                  </a:cubicBezTo>
                  <a:cubicBezTo>
                    <a:pt x="160304" y="13501"/>
                    <a:pt x="159475" y="13310"/>
                    <a:pt x="158887" y="12965"/>
                  </a:cubicBezTo>
                  <a:cubicBezTo>
                    <a:pt x="158662" y="12827"/>
                    <a:pt x="158334" y="12550"/>
                    <a:pt x="158351" y="12395"/>
                  </a:cubicBezTo>
                  <a:cubicBezTo>
                    <a:pt x="158404" y="12154"/>
                    <a:pt x="158582" y="12097"/>
                    <a:pt x="158776" y="12097"/>
                  </a:cubicBezTo>
                  <a:cubicBezTo>
                    <a:pt x="158903" y="12097"/>
                    <a:pt x="159037" y="12122"/>
                    <a:pt x="159146" y="12135"/>
                  </a:cubicBezTo>
                  <a:cubicBezTo>
                    <a:pt x="160460" y="12308"/>
                    <a:pt x="161652" y="12999"/>
                    <a:pt x="163017" y="12999"/>
                  </a:cubicBezTo>
                  <a:cubicBezTo>
                    <a:pt x="163570" y="12999"/>
                    <a:pt x="163795" y="12913"/>
                    <a:pt x="164002" y="12274"/>
                  </a:cubicBezTo>
                  <a:cubicBezTo>
                    <a:pt x="164745" y="10182"/>
                    <a:pt x="163311" y="10010"/>
                    <a:pt x="161998" y="9923"/>
                  </a:cubicBezTo>
                  <a:cubicBezTo>
                    <a:pt x="160218" y="9820"/>
                    <a:pt x="158438" y="9543"/>
                    <a:pt x="156710" y="9076"/>
                  </a:cubicBezTo>
                  <a:cubicBezTo>
                    <a:pt x="153313" y="8169"/>
                    <a:pt x="149984" y="6872"/>
                    <a:pt x="146431" y="6872"/>
                  </a:cubicBezTo>
                  <a:cubicBezTo>
                    <a:pt x="145249" y="6872"/>
                    <a:pt x="144041" y="7016"/>
                    <a:pt x="142798" y="7366"/>
                  </a:cubicBezTo>
                  <a:cubicBezTo>
                    <a:pt x="142441" y="7468"/>
                    <a:pt x="142044" y="7507"/>
                    <a:pt x="141624" y="7507"/>
                  </a:cubicBezTo>
                  <a:cubicBezTo>
                    <a:pt x="140475" y="7507"/>
                    <a:pt x="139148" y="7211"/>
                    <a:pt x="137959" y="7072"/>
                  </a:cubicBezTo>
                  <a:cubicBezTo>
                    <a:pt x="135760" y="6810"/>
                    <a:pt x="133765" y="5577"/>
                    <a:pt x="131513" y="5577"/>
                  </a:cubicBezTo>
                  <a:cubicBezTo>
                    <a:pt x="131235" y="5577"/>
                    <a:pt x="130953" y="5596"/>
                    <a:pt x="130666" y="5637"/>
                  </a:cubicBezTo>
                  <a:cubicBezTo>
                    <a:pt x="130197" y="5701"/>
                    <a:pt x="129713" y="5752"/>
                    <a:pt x="129231" y="5752"/>
                  </a:cubicBezTo>
                  <a:cubicBezTo>
                    <a:pt x="128525" y="5752"/>
                    <a:pt x="127823" y="5641"/>
                    <a:pt x="127175" y="5292"/>
                  </a:cubicBezTo>
                  <a:cubicBezTo>
                    <a:pt x="124583" y="3857"/>
                    <a:pt x="121352" y="4808"/>
                    <a:pt x="118811" y="3097"/>
                  </a:cubicBezTo>
                  <a:cubicBezTo>
                    <a:pt x="118623" y="2965"/>
                    <a:pt x="118385" y="2894"/>
                    <a:pt x="118144" y="2894"/>
                  </a:cubicBezTo>
                  <a:cubicBezTo>
                    <a:pt x="117786" y="2894"/>
                    <a:pt x="117421" y="3050"/>
                    <a:pt x="117204" y="3391"/>
                  </a:cubicBezTo>
                  <a:cubicBezTo>
                    <a:pt x="116737" y="4117"/>
                    <a:pt x="117601" y="4134"/>
                    <a:pt x="117930" y="4462"/>
                  </a:cubicBezTo>
                  <a:cubicBezTo>
                    <a:pt x="118103" y="4670"/>
                    <a:pt x="118154" y="4946"/>
                    <a:pt x="118068" y="5188"/>
                  </a:cubicBezTo>
                  <a:cubicBezTo>
                    <a:pt x="117958" y="5398"/>
                    <a:pt x="116241" y="5510"/>
                    <a:pt x="114740" y="5510"/>
                  </a:cubicBezTo>
                  <a:cubicBezTo>
                    <a:pt x="113645" y="5510"/>
                    <a:pt x="112664" y="5450"/>
                    <a:pt x="112503" y="5326"/>
                  </a:cubicBezTo>
                  <a:cubicBezTo>
                    <a:pt x="111242" y="4410"/>
                    <a:pt x="109825" y="3719"/>
                    <a:pt x="108321" y="3287"/>
                  </a:cubicBezTo>
                  <a:cubicBezTo>
                    <a:pt x="108108" y="3224"/>
                    <a:pt x="107902" y="3198"/>
                    <a:pt x="107703" y="3198"/>
                  </a:cubicBezTo>
                  <a:cubicBezTo>
                    <a:pt x="106742" y="3198"/>
                    <a:pt x="105934" y="3807"/>
                    <a:pt x="105084" y="3807"/>
                  </a:cubicBezTo>
                  <a:cubicBezTo>
                    <a:pt x="105000" y="3807"/>
                    <a:pt x="104915" y="3801"/>
                    <a:pt x="104830" y="3788"/>
                  </a:cubicBezTo>
                  <a:cubicBezTo>
                    <a:pt x="102083" y="3391"/>
                    <a:pt x="99266" y="3909"/>
                    <a:pt x="96760" y="1559"/>
                  </a:cubicBezTo>
                  <a:cubicBezTo>
                    <a:pt x="95295" y="185"/>
                    <a:pt x="93272" y="50"/>
                    <a:pt x="91223" y="50"/>
                  </a:cubicBezTo>
                  <a:cubicBezTo>
                    <a:pt x="90718" y="50"/>
                    <a:pt x="90212" y="58"/>
                    <a:pt x="89713" y="58"/>
                  </a:cubicBezTo>
                  <a:cubicBezTo>
                    <a:pt x="89152" y="58"/>
                    <a:pt x="88600" y="48"/>
                    <a:pt x="88067" y="4"/>
                  </a:cubicBezTo>
                  <a:cubicBezTo>
                    <a:pt x="88037" y="2"/>
                    <a:pt x="88007" y="1"/>
                    <a:pt x="879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60"/>
            <p:cNvSpPr/>
            <p:nvPr/>
          </p:nvSpPr>
          <p:spPr>
            <a:xfrm>
              <a:off x="5913800" y="3523050"/>
              <a:ext cx="1109075" cy="813875"/>
            </a:xfrm>
            <a:custGeom>
              <a:avLst/>
              <a:gdLst/>
              <a:ahLst/>
              <a:cxnLst/>
              <a:rect l="l" t="t" r="r" b="b"/>
              <a:pathLst>
                <a:path w="44363" h="32555" extrusionOk="0">
                  <a:moveTo>
                    <a:pt x="28245" y="1"/>
                  </a:moveTo>
                  <a:cubicBezTo>
                    <a:pt x="27747" y="1"/>
                    <a:pt x="27602" y="373"/>
                    <a:pt x="27634" y="804"/>
                  </a:cubicBezTo>
                  <a:cubicBezTo>
                    <a:pt x="27737" y="2117"/>
                    <a:pt x="27979" y="3482"/>
                    <a:pt x="27996" y="4778"/>
                  </a:cubicBezTo>
                  <a:cubicBezTo>
                    <a:pt x="28014" y="5660"/>
                    <a:pt x="28567" y="7094"/>
                    <a:pt x="27634" y="7267"/>
                  </a:cubicBezTo>
                  <a:cubicBezTo>
                    <a:pt x="27521" y="7286"/>
                    <a:pt x="27406" y="7295"/>
                    <a:pt x="27290" y="7295"/>
                  </a:cubicBezTo>
                  <a:cubicBezTo>
                    <a:pt x="25431" y="7295"/>
                    <a:pt x="23230" y="4918"/>
                    <a:pt x="23555" y="3275"/>
                  </a:cubicBezTo>
                  <a:cubicBezTo>
                    <a:pt x="23754" y="2264"/>
                    <a:pt x="23333" y="1317"/>
                    <a:pt x="22034" y="1317"/>
                  </a:cubicBezTo>
                  <a:cubicBezTo>
                    <a:pt x="21978" y="1317"/>
                    <a:pt x="21920" y="1318"/>
                    <a:pt x="21862" y="1322"/>
                  </a:cubicBezTo>
                  <a:cubicBezTo>
                    <a:pt x="21814" y="1325"/>
                    <a:pt x="21765" y="1327"/>
                    <a:pt x="21716" y="1327"/>
                  </a:cubicBezTo>
                  <a:cubicBezTo>
                    <a:pt x="20777" y="1327"/>
                    <a:pt x="19668" y="752"/>
                    <a:pt x="18692" y="752"/>
                  </a:cubicBezTo>
                  <a:cubicBezTo>
                    <a:pt x="18107" y="752"/>
                    <a:pt x="17570" y="958"/>
                    <a:pt x="17144" y="1616"/>
                  </a:cubicBezTo>
                  <a:cubicBezTo>
                    <a:pt x="16642" y="2376"/>
                    <a:pt x="15295" y="2826"/>
                    <a:pt x="15191" y="4035"/>
                  </a:cubicBezTo>
                  <a:cubicBezTo>
                    <a:pt x="15162" y="4430"/>
                    <a:pt x="15144" y="4616"/>
                    <a:pt x="15002" y="4616"/>
                  </a:cubicBezTo>
                  <a:cubicBezTo>
                    <a:pt x="14889" y="4616"/>
                    <a:pt x="14698" y="4499"/>
                    <a:pt x="14361" y="4277"/>
                  </a:cubicBezTo>
                  <a:cubicBezTo>
                    <a:pt x="13724" y="3844"/>
                    <a:pt x="13113" y="3612"/>
                    <a:pt x="12606" y="3612"/>
                  </a:cubicBezTo>
                  <a:cubicBezTo>
                    <a:pt x="12042" y="3612"/>
                    <a:pt x="11607" y="3900"/>
                    <a:pt x="11406" y="4519"/>
                  </a:cubicBezTo>
                  <a:cubicBezTo>
                    <a:pt x="10784" y="6334"/>
                    <a:pt x="8710" y="7215"/>
                    <a:pt x="8624" y="9392"/>
                  </a:cubicBezTo>
                  <a:cubicBezTo>
                    <a:pt x="8607" y="10153"/>
                    <a:pt x="7933" y="10619"/>
                    <a:pt x="7086" y="10879"/>
                  </a:cubicBezTo>
                  <a:cubicBezTo>
                    <a:pt x="5669" y="11311"/>
                    <a:pt x="4355" y="11864"/>
                    <a:pt x="3007" y="12382"/>
                  </a:cubicBezTo>
                  <a:cubicBezTo>
                    <a:pt x="1003" y="13160"/>
                    <a:pt x="0" y="16910"/>
                    <a:pt x="1538" y="19018"/>
                  </a:cubicBezTo>
                  <a:cubicBezTo>
                    <a:pt x="2835" y="20798"/>
                    <a:pt x="3128" y="22595"/>
                    <a:pt x="3992" y="24375"/>
                  </a:cubicBezTo>
                  <a:cubicBezTo>
                    <a:pt x="4494" y="25360"/>
                    <a:pt x="4424" y="26276"/>
                    <a:pt x="3750" y="26950"/>
                  </a:cubicBezTo>
                  <a:cubicBezTo>
                    <a:pt x="3353" y="27348"/>
                    <a:pt x="3509" y="27797"/>
                    <a:pt x="4148" y="28298"/>
                  </a:cubicBezTo>
                  <a:cubicBezTo>
                    <a:pt x="5020" y="28962"/>
                    <a:pt x="5824" y="29302"/>
                    <a:pt x="6549" y="29302"/>
                  </a:cubicBezTo>
                  <a:cubicBezTo>
                    <a:pt x="7089" y="29302"/>
                    <a:pt x="7586" y="29114"/>
                    <a:pt x="8036" y="28730"/>
                  </a:cubicBezTo>
                  <a:cubicBezTo>
                    <a:pt x="8740" y="28095"/>
                    <a:pt x="9643" y="27747"/>
                    <a:pt x="10576" y="27747"/>
                  </a:cubicBezTo>
                  <a:cubicBezTo>
                    <a:pt x="10811" y="27747"/>
                    <a:pt x="11049" y="27769"/>
                    <a:pt x="11285" y="27814"/>
                  </a:cubicBezTo>
                  <a:cubicBezTo>
                    <a:pt x="11420" y="27836"/>
                    <a:pt x="11551" y="27846"/>
                    <a:pt x="11676" y="27846"/>
                  </a:cubicBezTo>
                  <a:cubicBezTo>
                    <a:pt x="12065" y="27846"/>
                    <a:pt x="12402" y="27743"/>
                    <a:pt x="12650" y="27521"/>
                  </a:cubicBezTo>
                  <a:cubicBezTo>
                    <a:pt x="14551" y="25793"/>
                    <a:pt x="17368" y="25343"/>
                    <a:pt x="20047" y="24790"/>
                  </a:cubicBezTo>
                  <a:cubicBezTo>
                    <a:pt x="20247" y="24746"/>
                    <a:pt x="20464" y="24721"/>
                    <a:pt x="20691" y="24721"/>
                  </a:cubicBezTo>
                  <a:cubicBezTo>
                    <a:pt x="21623" y="24721"/>
                    <a:pt x="22712" y="25150"/>
                    <a:pt x="23365" y="26484"/>
                  </a:cubicBezTo>
                  <a:cubicBezTo>
                    <a:pt x="23667" y="27105"/>
                    <a:pt x="23855" y="28198"/>
                    <a:pt x="25083" y="28198"/>
                  </a:cubicBezTo>
                  <a:cubicBezTo>
                    <a:pt x="25120" y="28198"/>
                    <a:pt x="25158" y="28197"/>
                    <a:pt x="25197" y="28195"/>
                  </a:cubicBezTo>
                  <a:cubicBezTo>
                    <a:pt x="25345" y="28183"/>
                    <a:pt x="25455" y="28022"/>
                    <a:pt x="25593" y="28022"/>
                  </a:cubicBezTo>
                  <a:cubicBezTo>
                    <a:pt x="25664" y="28022"/>
                    <a:pt x="25742" y="28065"/>
                    <a:pt x="25836" y="28195"/>
                  </a:cubicBezTo>
                  <a:cubicBezTo>
                    <a:pt x="25923" y="28298"/>
                    <a:pt x="25767" y="28592"/>
                    <a:pt x="25612" y="28713"/>
                  </a:cubicBezTo>
                  <a:cubicBezTo>
                    <a:pt x="25318" y="28938"/>
                    <a:pt x="24903" y="29128"/>
                    <a:pt x="25283" y="29646"/>
                  </a:cubicBezTo>
                  <a:cubicBezTo>
                    <a:pt x="25508" y="29871"/>
                    <a:pt x="25802" y="30026"/>
                    <a:pt x="26113" y="30078"/>
                  </a:cubicBezTo>
                  <a:cubicBezTo>
                    <a:pt x="26172" y="30086"/>
                    <a:pt x="26229" y="30090"/>
                    <a:pt x="26283" y="30090"/>
                  </a:cubicBezTo>
                  <a:cubicBezTo>
                    <a:pt x="26710" y="30090"/>
                    <a:pt x="27006" y="29856"/>
                    <a:pt x="27098" y="29473"/>
                  </a:cubicBezTo>
                  <a:cubicBezTo>
                    <a:pt x="27115" y="29335"/>
                    <a:pt x="27098" y="29197"/>
                    <a:pt x="27029" y="29076"/>
                  </a:cubicBezTo>
                  <a:cubicBezTo>
                    <a:pt x="26976" y="28903"/>
                    <a:pt x="26992" y="28848"/>
                    <a:pt x="27041" y="28848"/>
                  </a:cubicBezTo>
                  <a:cubicBezTo>
                    <a:pt x="27105" y="28848"/>
                    <a:pt x="27225" y="28941"/>
                    <a:pt x="27322" y="28990"/>
                  </a:cubicBezTo>
                  <a:cubicBezTo>
                    <a:pt x="27824" y="29266"/>
                    <a:pt x="28463" y="29473"/>
                    <a:pt x="28169" y="30113"/>
                  </a:cubicBezTo>
                  <a:cubicBezTo>
                    <a:pt x="27945" y="30597"/>
                    <a:pt x="28117" y="31029"/>
                    <a:pt x="28809" y="31461"/>
                  </a:cubicBezTo>
                  <a:cubicBezTo>
                    <a:pt x="30199" y="32318"/>
                    <a:pt x="31628" y="32554"/>
                    <a:pt x="32898" y="32554"/>
                  </a:cubicBezTo>
                  <a:cubicBezTo>
                    <a:pt x="33522" y="32554"/>
                    <a:pt x="34108" y="32497"/>
                    <a:pt x="34633" y="32429"/>
                  </a:cubicBezTo>
                  <a:cubicBezTo>
                    <a:pt x="36672" y="32135"/>
                    <a:pt x="39299" y="31824"/>
                    <a:pt x="39299" y="29145"/>
                  </a:cubicBezTo>
                  <a:cubicBezTo>
                    <a:pt x="39299" y="28938"/>
                    <a:pt x="39541" y="28799"/>
                    <a:pt x="39592" y="28575"/>
                  </a:cubicBezTo>
                  <a:cubicBezTo>
                    <a:pt x="40024" y="26968"/>
                    <a:pt x="41804" y="26363"/>
                    <a:pt x="42496" y="24998"/>
                  </a:cubicBezTo>
                  <a:cubicBezTo>
                    <a:pt x="44224" y="21559"/>
                    <a:pt x="44362" y="17722"/>
                    <a:pt x="40232" y="13661"/>
                  </a:cubicBezTo>
                  <a:cubicBezTo>
                    <a:pt x="38953" y="12399"/>
                    <a:pt x="38037" y="10671"/>
                    <a:pt x="36309" y="9859"/>
                  </a:cubicBezTo>
                  <a:cubicBezTo>
                    <a:pt x="34494" y="9012"/>
                    <a:pt x="34080" y="7716"/>
                    <a:pt x="33509" y="6472"/>
                  </a:cubicBezTo>
                  <a:cubicBezTo>
                    <a:pt x="33388" y="5608"/>
                    <a:pt x="33008" y="4761"/>
                    <a:pt x="32213" y="4346"/>
                  </a:cubicBezTo>
                  <a:cubicBezTo>
                    <a:pt x="30658" y="3465"/>
                    <a:pt x="30278" y="2100"/>
                    <a:pt x="29414" y="942"/>
                  </a:cubicBezTo>
                  <a:cubicBezTo>
                    <a:pt x="29120" y="544"/>
                    <a:pt x="28947" y="78"/>
                    <a:pt x="28377" y="9"/>
                  </a:cubicBezTo>
                  <a:cubicBezTo>
                    <a:pt x="28330" y="3"/>
                    <a:pt x="28287" y="1"/>
                    <a:pt x="2824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60"/>
            <p:cNvSpPr/>
            <p:nvPr/>
          </p:nvSpPr>
          <p:spPr>
            <a:xfrm>
              <a:off x="6442175" y="3238700"/>
              <a:ext cx="571625" cy="311800"/>
            </a:xfrm>
            <a:custGeom>
              <a:avLst/>
              <a:gdLst/>
              <a:ahLst/>
              <a:cxnLst/>
              <a:rect l="l" t="t" r="r" b="b"/>
              <a:pathLst>
                <a:path w="22865" h="12472" extrusionOk="0">
                  <a:moveTo>
                    <a:pt x="3070" y="1"/>
                  </a:moveTo>
                  <a:cubicBezTo>
                    <a:pt x="2939" y="1"/>
                    <a:pt x="2792" y="15"/>
                    <a:pt x="2627" y="46"/>
                  </a:cubicBezTo>
                  <a:cubicBezTo>
                    <a:pt x="1833" y="202"/>
                    <a:pt x="830" y="29"/>
                    <a:pt x="415" y="927"/>
                  </a:cubicBezTo>
                  <a:cubicBezTo>
                    <a:pt x="1" y="1826"/>
                    <a:pt x="934" y="1861"/>
                    <a:pt x="1400" y="2189"/>
                  </a:cubicBezTo>
                  <a:cubicBezTo>
                    <a:pt x="1504" y="2258"/>
                    <a:pt x="1366" y="2569"/>
                    <a:pt x="1435" y="2742"/>
                  </a:cubicBezTo>
                  <a:cubicBezTo>
                    <a:pt x="1757" y="3623"/>
                    <a:pt x="1963" y="4886"/>
                    <a:pt x="3062" y="4886"/>
                  </a:cubicBezTo>
                  <a:cubicBezTo>
                    <a:pt x="3084" y="4886"/>
                    <a:pt x="3106" y="4886"/>
                    <a:pt x="3129" y="4885"/>
                  </a:cubicBezTo>
                  <a:cubicBezTo>
                    <a:pt x="3207" y="4880"/>
                    <a:pt x="3284" y="4878"/>
                    <a:pt x="3360" y="4878"/>
                  </a:cubicBezTo>
                  <a:cubicBezTo>
                    <a:pt x="4698" y="4878"/>
                    <a:pt x="5731" y="5570"/>
                    <a:pt x="6810" y="6077"/>
                  </a:cubicBezTo>
                  <a:cubicBezTo>
                    <a:pt x="7328" y="6319"/>
                    <a:pt x="8019" y="7322"/>
                    <a:pt x="7207" y="8203"/>
                  </a:cubicBezTo>
                  <a:cubicBezTo>
                    <a:pt x="6913" y="8531"/>
                    <a:pt x="6948" y="8911"/>
                    <a:pt x="7121" y="9292"/>
                  </a:cubicBezTo>
                  <a:cubicBezTo>
                    <a:pt x="7274" y="9613"/>
                    <a:pt x="7597" y="9810"/>
                    <a:pt x="7934" y="9810"/>
                  </a:cubicBezTo>
                  <a:cubicBezTo>
                    <a:pt x="8014" y="9810"/>
                    <a:pt x="8095" y="9799"/>
                    <a:pt x="8175" y="9775"/>
                  </a:cubicBezTo>
                  <a:cubicBezTo>
                    <a:pt x="8275" y="9755"/>
                    <a:pt x="8368" y="9745"/>
                    <a:pt x="8457" y="9745"/>
                  </a:cubicBezTo>
                  <a:cubicBezTo>
                    <a:pt x="8811" y="9745"/>
                    <a:pt x="9087" y="9900"/>
                    <a:pt x="9419" y="10121"/>
                  </a:cubicBezTo>
                  <a:cubicBezTo>
                    <a:pt x="10079" y="10569"/>
                    <a:pt x="10930" y="10787"/>
                    <a:pt x="11688" y="10787"/>
                  </a:cubicBezTo>
                  <a:cubicBezTo>
                    <a:pt x="12538" y="10787"/>
                    <a:pt x="13270" y="10513"/>
                    <a:pt x="13480" y="9983"/>
                  </a:cubicBezTo>
                  <a:cubicBezTo>
                    <a:pt x="13648" y="9563"/>
                    <a:pt x="13555" y="9014"/>
                    <a:pt x="14230" y="9014"/>
                  </a:cubicBezTo>
                  <a:cubicBezTo>
                    <a:pt x="14250" y="9014"/>
                    <a:pt x="14271" y="9014"/>
                    <a:pt x="14293" y="9015"/>
                  </a:cubicBezTo>
                  <a:cubicBezTo>
                    <a:pt x="15036" y="9050"/>
                    <a:pt x="15381" y="9516"/>
                    <a:pt x="15450" y="10138"/>
                  </a:cubicBezTo>
                  <a:cubicBezTo>
                    <a:pt x="15640" y="11486"/>
                    <a:pt x="16522" y="11953"/>
                    <a:pt x="17697" y="11988"/>
                  </a:cubicBezTo>
                  <a:cubicBezTo>
                    <a:pt x="18224" y="11988"/>
                    <a:pt x="18870" y="12472"/>
                    <a:pt x="19366" y="12472"/>
                  </a:cubicBezTo>
                  <a:cubicBezTo>
                    <a:pt x="19602" y="12472"/>
                    <a:pt x="19804" y="12362"/>
                    <a:pt x="19944" y="12039"/>
                  </a:cubicBezTo>
                  <a:cubicBezTo>
                    <a:pt x="20289" y="11210"/>
                    <a:pt x="19287" y="10398"/>
                    <a:pt x="18596" y="9758"/>
                  </a:cubicBezTo>
                  <a:cubicBezTo>
                    <a:pt x="18164" y="9361"/>
                    <a:pt x="17420" y="8825"/>
                    <a:pt x="17749" y="8272"/>
                  </a:cubicBezTo>
                  <a:cubicBezTo>
                    <a:pt x="17984" y="7884"/>
                    <a:pt x="18253" y="7197"/>
                    <a:pt x="18937" y="7197"/>
                  </a:cubicBezTo>
                  <a:cubicBezTo>
                    <a:pt x="19107" y="7197"/>
                    <a:pt x="19302" y="7239"/>
                    <a:pt x="19529" y="7339"/>
                  </a:cubicBezTo>
                  <a:cubicBezTo>
                    <a:pt x="19732" y="7429"/>
                    <a:pt x="19935" y="7468"/>
                    <a:pt x="20135" y="7468"/>
                  </a:cubicBezTo>
                  <a:cubicBezTo>
                    <a:pt x="20854" y="7468"/>
                    <a:pt x="21544" y="6970"/>
                    <a:pt x="22138" y="6578"/>
                  </a:cubicBezTo>
                  <a:cubicBezTo>
                    <a:pt x="22795" y="6146"/>
                    <a:pt x="22864" y="5248"/>
                    <a:pt x="22311" y="4643"/>
                  </a:cubicBezTo>
                  <a:cubicBezTo>
                    <a:pt x="22115" y="4425"/>
                    <a:pt x="21948" y="4340"/>
                    <a:pt x="21799" y="4340"/>
                  </a:cubicBezTo>
                  <a:cubicBezTo>
                    <a:pt x="21465" y="4340"/>
                    <a:pt x="21227" y="4774"/>
                    <a:pt x="20963" y="5110"/>
                  </a:cubicBezTo>
                  <a:cubicBezTo>
                    <a:pt x="20756" y="5334"/>
                    <a:pt x="20479" y="5472"/>
                    <a:pt x="20168" y="5507"/>
                  </a:cubicBezTo>
                  <a:cubicBezTo>
                    <a:pt x="20112" y="5512"/>
                    <a:pt x="20051" y="5514"/>
                    <a:pt x="19986" y="5514"/>
                  </a:cubicBezTo>
                  <a:cubicBezTo>
                    <a:pt x="18639" y="5514"/>
                    <a:pt x="15548" y="4518"/>
                    <a:pt x="14344" y="3727"/>
                  </a:cubicBezTo>
                  <a:cubicBezTo>
                    <a:pt x="13999" y="3485"/>
                    <a:pt x="13636" y="3295"/>
                    <a:pt x="13238" y="3139"/>
                  </a:cubicBezTo>
                  <a:cubicBezTo>
                    <a:pt x="11925" y="2690"/>
                    <a:pt x="10473" y="2465"/>
                    <a:pt x="9298" y="1774"/>
                  </a:cubicBezTo>
                  <a:cubicBezTo>
                    <a:pt x="8770" y="1458"/>
                    <a:pt x="8301" y="1322"/>
                    <a:pt x="7877" y="1322"/>
                  </a:cubicBezTo>
                  <a:cubicBezTo>
                    <a:pt x="7093" y="1322"/>
                    <a:pt x="6459" y="1787"/>
                    <a:pt x="5876" y="2448"/>
                  </a:cubicBezTo>
                  <a:cubicBezTo>
                    <a:pt x="5497" y="2886"/>
                    <a:pt x="5240" y="3062"/>
                    <a:pt x="5050" y="3062"/>
                  </a:cubicBezTo>
                  <a:cubicBezTo>
                    <a:pt x="4739" y="3062"/>
                    <a:pt x="4614" y="2586"/>
                    <a:pt x="4442" y="2016"/>
                  </a:cubicBezTo>
                  <a:cubicBezTo>
                    <a:pt x="4193" y="1191"/>
                    <a:pt x="4266" y="1"/>
                    <a:pt x="30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60"/>
            <p:cNvSpPr/>
            <p:nvPr/>
          </p:nvSpPr>
          <p:spPr>
            <a:xfrm>
              <a:off x="5898675" y="3029225"/>
              <a:ext cx="282150" cy="318450"/>
            </a:xfrm>
            <a:custGeom>
              <a:avLst/>
              <a:gdLst/>
              <a:ahLst/>
              <a:cxnLst/>
              <a:rect l="l" t="t" r="r" b="b"/>
              <a:pathLst>
                <a:path w="11286" h="12738" extrusionOk="0">
                  <a:moveTo>
                    <a:pt x="8163" y="0"/>
                  </a:moveTo>
                  <a:cubicBezTo>
                    <a:pt x="7646" y="0"/>
                    <a:pt x="7307" y="634"/>
                    <a:pt x="7121" y="1115"/>
                  </a:cubicBezTo>
                  <a:cubicBezTo>
                    <a:pt x="6498" y="2618"/>
                    <a:pt x="5081" y="3362"/>
                    <a:pt x="4027" y="4450"/>
                  </a:cubicBezTo>
                  <a:cubicBezTo>
                    <a:pt x="3562" y="4916"/>
                    <a:pt x="2753" y="5709"/>
                    <a:pt x="2170" y="5709"/>
                  </a:cubicBezTo>
                  <a:cubicBezTo>
                    <a:pt x="2125" y="5709"/>
                    <a:pt x="2082" y="5704"/>
                    <a:pt x="2040" y="5695"/>
                  </a:cubicBezTo>
                  <a:cubicBezTo>
                    <a:pt x="1767" y="5631"/>
                    <a:pt x="1536" y="5602"/>
                    <a:pt x="1339" y="5602"/>
                  </a:cubicBezTo>
                  <a:cubicBezTo>
                    <a:pt x="150" y="5602"/>
                    <a:pt x="215" y="6659"/>
                    <a:pt x="52" y="7475"/>
                  </a:cubicBezTo>
                  <a:cubicBezTo>
                    <a:pt x="1" y="9410"/>
                    <a:pt x="1625" y="11518"/>
                    <a:pt x="3267" y="12123"/>
                  </a:cubicBezTo>
                  <a:cubicBezTo>
                    <a:pt x="3638" y="12262"/>
                    <a:pt x="4019" y="12277"/>
                    <a:pt x="4389" y="12277"/>
                  </a:cubicBezTo>
                  <a:cubicBezTo>
                    <a:pt x="4488" y="12277"/>
                    <a:pt x="4586" y="12276"/>
                    <a:pt x="4683" y="12276"/>
                  </a:cubicBezTo>
                  <a:cubicBezTo>
                    <a:pt x="5034" y="12276"/>
                    <a:pt x="5369" y="12290"/>
                    <a:pt x="5669" y="12417"/>
                  </a:cubicBezTo>
                  <a:cubicBezTo>
                    <a:pt x="6156" y="12630"/>
                    <a:pt x="6559" y="12738"/>
                    <a:pt x="6895" y="12738"/>
                  </a:cubicBezTo>
                  <a:cubicBezTo>
                    <a:pt x="7678" y="12738"/>
                    <a:pt x="8093" y="12148"/>
                    <a:pt x="8348" y="10914"/>
                  </a:cubicBezTo>
                  <a:cubicBezTo>
                    <a:pt x="8572" y="9773"/>
                    <a:pt x="9073" y="8235"/>
                    <a:pt x="9937" y="7786"/>
                  </a:cubicBezTo>
                  <a:cubicBezTo>
                    <a:pt x="11268" y="7094"/>
                    <a:pt x="10577" y="6697"/>
                    <a:pt x="10231" y="6023"/>
                  </a:cubicBezTo>
                  <a:cubicBezTo>
                    <a:pt x="9782" y="5124"/>
                    <a:pt x="8797" y="4278"/>
                    <a:pt x="10058" y="3189"/>
                  </a:cubicBezTo>
                  <a:cubicBezTo>
                    <a:pt x="10404" y="2895"/>
                    <a:pt x="11285" y="2618"/>
                    <a:pt x="10853" y="1945"/>
                  </a:cubicBezTo>
                  <a:cubicBezTo>
                    <a:pt x="10266" y="1063"/>
                    <a:pt x="9402" y="286"/>
                    <a:pt x="8348" y="26"/>
                  </a:cubicBezTo>
                  <a:cubicBezTo>
                    <a:pt x="8284" y="9"/>
                    <a:pt x="8222" y="0"/>
                    <a:pt x="81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60"/>
            <p:cNvSpPr/>
            <p:nvPr/>
          </p:nvSpPr>
          <p:spPr>
            <a:xfrm>
              <a:off x="5544400" y="3065225"/>
              <a:ext cx="541800" cy="430700"/>
            </a:xfrm>
            <a:custGeom>
              <a:avLst/>
              <a:gdLst/>
              <a:ahLst/>
              <a:cxnLst/>
              <a:rect l="l" t="t" r="r" b="b"/>
              <a:pathLst>
                <a:path w="21672" h="17228" extrusionOk="0">
                  <a:moveTo>
                    <a:pt x="7484" y="4583"/>
                  </a:moveTo>
                  <a:lnTo>
                    <a:pt x="7484" y="4583"/>
                  </a:lnTo>
                  <a:cubicBezTo>
                    <a:pt x="7486" y="4586"/>
                    <a:pt x="7488" y="4589"/>
                    <a:pt x="7491" y="4592"/>
                  </a:cubicBezTo>
                  <a:lnTo>
                    <a:pt x="7491" y="4592"/>
                  </a:lnTo>
                  <a:cubicBezTo>
                    <a:pt x="7494" y="4595"/>
                    <a:pt x="7498" y="4597"/>
                    <a:pt x="7501" y="4600"/>
                  </a:cubicBezTo>
                  <a:lnTo>
                    <a:pt x="7484" y="4583"/>
                  </a:lnTo>
                  <a:close/>
                  <a:moveTo>
                    <a:pt x="1210" y="0"/>
                  </a:moveTo>
                  <a:cubicBezTo>
                    <a:pt x="910" y="0"/>
                    <a:pt x="646" y="84"/>
                    <a:pt x="415" y="314"/>
                  </a:cubicBezTo>
                  <a:cubicBezTo>
                    <a:pt x="1" y="712"/>
                    <a:pt x="260" y="1127"/>
                    <a:pt x="571" y="1403"/>
                  </a:cubicBezTo>
                  <a:cubicBezTo>
                    <a:pt x="1833" y="2561"/>
                    <a:pt x="2939" y="3874"/>
                    <a:pt x="3872" y="5309"/>
                  </a:cubicBezTo>
                  <a:cubicBezTo>
                    <a:pt x="5894" y="8264"/>
                    <a:pt x="6948" y="12014"/>
                    <a:pt x="10663" y="13552"/>
                  </a:cubicBezTo>
                  <a:cubicBezTo>
                    <a:pt x="10715" y="13587"/>
                    <a:pt x="10733" y="13656"/>
                    <a:pt x="10733" y="13725"/>
                  </a:cubicBezTo>
                  <a:cubicBezTo>
                    <a:pt x="10007" y="15522"/>
                    <a:pt x="11579" y="15401"/>
                    <a:pt x="12478" y="15660"/>
                  </a:cubicBezTo>
                  <a:cubicBezTo>
                    <a:pt x="14932" y="16334"/>
                    <a:pt x="17420" y="16801"/>
                    <a:pt x="19961" y="17043"/>
                  </a:cubicBezTo>
                  <a:cubicBezTo>
                    <a:pt x="20276" y="17079"/>
                    <a:pt x="20618" y="17227"/>
                    <a:pt x="20904" y="17227"/>
                  </a:cubicBezTo>
                  <a:cubicBezTo>
                    <a:pt x="21167" y="17227"/>
                    <a:pt x="21382" y="17101"/>
                    <a:pt x="21482" y="16645"/>
                  </a:cubicBezTo>
                  <a:cubicBezTo>
                    <a:pt x="21672" y="15816"/>
                    <a:pt x="20842" y="15626"/>
                    <a:pt x="20306" y="15280"/>
                  </a:cubicBezTo>
                  <a:cubicBezTo>
                    <a:pt x="18129" y="13932"/>
                    <a:pt x="15502" y="14347"/>
                    <a:pt x="13204" y="13448"/>
                  </a:cubicBezTo>
                  <a:cubicBezTo>
                    <a:pt x="13103" y="13410"/>
                    <a:pt x="12986" y="13400"/>
                    <a:pt x="12863" y="13400"/>
                  </a:cubicBezTo>
                  <a:cubicBezTo>
                    <a:pt x="12726" y="13400"/>
                    <a:pt x="12582" y="13412"/>
                    <a:pt x="12448" y="13412"/>
                  </a:cubicBezTo>
                  <a:cubicBezTo>
                    <a:pt x="12162" y="13412"/>
                    <a:pt x="11919" y="13355"/>
                    <a:pt x="11873" y="12999"/>
                  </a:cubicBezTo>
                  <a:cubicBezTo>
                    <a:pt x="11769" y="12221"/>
                    <a:pt x="11614" y="11288"/>
                    <a:pt x="12409" y="10666"/>
                  </a:cubicBezTo>
                  <a:cubicBezTo>
                    <a:pt x="12979" y="10199"/>
                    <a:pt x="12806" y="9836"/>
                    <a:pt x="12478" y="9249"/>
                  </a:cubicBezTo>
                  <a:cubicBezTo>
                    <a:pt x="11908" y="8195"/>
                    <a:pt x="10352" y="8558"/>
                    <a:pt x="10076" y="7849"/>
                  </a:cubicBezTo>
                  <a:cubicBezTo>
                    <a:pt x="9542" y="6419"/>
                    <a:pt x="8354" y="5659"/>
                    <a:pt x="7491" y="4592"/>
                  </a:cubicBezTo>
                  <a:lnTo>
                    <a:pt x="7491" y="4592"/>
                  </a:lnTo>
                  <a:cubicBezTo>
                    <a:pt x="6993" y="4179"/>
                    <a:pt x="6512" y="3733"/>
                    <a:pt x="5980" y="3339"/>
                  </a:cubicBezTo>
                  <a:cubicBezTo>
                    <a:pt x="4563" y="2285"/>
                    <a:pt x="3682" y="522"/>
                    <a:pt x="1763" y="72"/>
                  </a:cubicBezTo>
                  <a:cubicBezTo>
                    <a:pt x="1567" y="28"/>
                    <a:pt x="1383" y="0"/>
                    <a:pt x="121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60"/>
            <p:cNvSpPr/>
            <p:nvPr/>
          </p:nvSpPr>
          <p:spPr>
            <a:xfrm>
              <a:off x="4388700" y="3530600"/>
              <a:ext cx="227275" cy="395425"/>
            </a:xfrm>
            <a:custGeom>
              <a:avLst/>
              <a:gdLst/>
              <a:ahLst/>
              <a:cxnLst/>
              <a:rect l="l" t="t" r="r" b="b"/>
              <a:pathLst>
                <a:path w="9091" h="15817" extrusionOk="0">
                  <a:moveTo>
                    <a:pt x="7622" y="0"/>
                  </a:moveTo>
                  <a:cubicBezTo>
                    <a:pt x="7155" y="0"/>
                    <a:pt x="6965" y="363"/>
                    <a:pt x="6740" y="761"/>
                  </a:cubicBezTo>
                  <a:cubicBezTo>
                    <a:pt x="5963" y="2212"/>
                    <a:pt x="5323" y="3802"/>
                    <a:pt x="3405" y="4200"/>
                  </a:cubicBezTo>
                  <a:cubicBezTo>
                    <a:pt x="2645" y="4338"/>
                    <a:pt x="2247" y="4891"/>
                    <a:pt x="2109" y="5738"/>
                  </a:cubicBezTo>
                  <a:cubicBezTo>
                    <a:pt x="1781" y="7587"/>
                    <a:pt x="1971" y="9471"/>
                    <a:pt x="917" y="11285"/>
                  </a:cubicBezTo>
                  <a:cubicBezTo>
                    <a:pt x="1" y="12910"/>
                    <a:pt x="1660" y="15813"/>
                    <a:pt x="3077" y="15813"/>
                  </a:cubicBezTo>
                  <a:cubicBezTo>
                    <a:pt x="3125" y="15815"/>
                    <a:pt x="3172" y="15816"/>
                    <a:pt x="3219" y="15816"/>
                  </a:cubicBezTo>
                  <a:cubicBezTo>
                    <a:pt x="4640" y="15816"/>
                    <a:pt x="5279" y="14808"/>
                    <a:pt x="5496" y="13670"/>
                  </a:cubicBezTo>
                  <a:cubicBezTo>
                    <a:pt x="6049" y="11095"/>
                    <a:pt x="7034" y="8676"/>
                    <a:pt x="8002" y="6256"/>
                  </a:cubicBezTo>
                  <a:cubicBezTo>
                    <a:pt x="8745" y="4373"/>
                    <a:pt x="9091" y="2645"/>
                    <a:pt x="8192" y="778"/>
                  </a:cubicBezTo>
                  <a:cubicBezTo>
                    <a:pt x="8054" y="467"/>
                    <a:pt x="8106" y="18"/>
                    <a:pt x="762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60"/>
            <p:cNvSpPr/>
            <p:nvPr/>
          </p:nvSpPr>
          <p:spPr>
            <a:xfrm>
              <a:off x="6438300" y="1893850"/>
              <a:ext cx="267450" cy="418275"/>
            </a:xfrm>
            <a:custGeom>
              <a:avLst/>
              <a:gdLst/>
              <a:ahLst/>
              <a:cxnLst/>
              <a:rect l="l" t="t" r="r" b="b"/>
              <a:pathLst>
                <a:path w="10698" h="16731" extrusionOk="0">
                  <a:moveTo>
                    <a:pt x="4909" y="1"/>
                  </a:moveTo>
                  <a:cubicBezTo>
                    <a:pt x="4667" y="1"/>
                    <a:pt x="4504" y="61"/>
                    <a:pt x="4562" y="216"/>
                  </a:cubicBezTo>
                  <a:cubicBezTo>
                    <a:pt x="5064" y="1633"/>
                    <a:pt x="3992" y="3465"/>
                    <a:pt x="5444" y="4502"/>
                  </a:cubicBezTo>
                  <a:cubicBezTo>
                    <a:pt x="6654" y="5366"/>
                    <a:pt x="6515" y="6627"/>
                    <a:pt x="6913" y="7647"/>
                  </a:cubicBezTo>
                  <a:cubicBezTo>
                    <a:pt x="6804" y="8207"/>
                    <a:pt x="6835" y="9062"/>
                    <a:pt x="6426" y="9062"/>
                  </a:cubicBezTo>
                  <a:cubicBezTo>
                    <a:pt x="6380" y="9062"/>
                    <a:pt x="6330" y="9052"/>
                    <a:pt x="6273" y="9029"/>
                  </a:cubicBezTo>
                  <a:cubicBezTo>
                    <a:pt x="6019" y="8928"/>
                    <a:pt x="5817" y="8884"/>
                    <a:pt x="5657" y="8884"/>
                  </a:cubicBezTo>
                  <a:cubicBezTo>
                    <a:pt x="5131" y="8884"/>
                    <a:pt x="5047" y="9360"/>
                    <a:pt x="4995" y="9876"/>
                  </a:cubicBezTo>
                  <a:cubicBezTo>
                    <a:pt x="4925" y="10533"/>
                    <a:pt x="4614" y="10757"/>
                    <a:pt x="4044" y="10896"/>
                  </a:cubicBezTo>
                  <a:cubicBezTo>
                    <a:pt x="726" y="11673"/>
                    <a:pt x="0" y="13229"/>
                    <a:pt x="1659" y="16028"/>
                  </a:cubicBezTo>
                  <a:cubicBezTo>
                    <a:pt x="1834" y="16314"/>
                    <a:pt x="1935" y="16730"/>
                    <a:pt x="2351" y="16730"/>
                  </a:cubicBezTo>
                  <a:cubicBezTo>
                    <a:pt x="2389" y="16730"/>
                    <a:pt x="2429" y="16727"/>
                    <a:pt x="2471" y="16720"/>
                  </a:cubicBezTo>
                  <a:cubicBezTo>
                    <a:pt x="3007" y="16633"/>
                    <a:pt x="3197" y="16236"/>
                    <a:pt x="3301" y="15752"/>
                  </a:cubicBezTo>
                  <a:cubicBezTo>
                    <a:pt x="3405" y="15251"/>
                    <a:pt x="3301" y="14784"/>
                    <a:pt x="4009" y="14542"/>
                  </a:cubicBezTo>
                  <a:cubicBezTo>
                    <a:pt x="5651" y="13955"/>
                    <a:pt x="7241" y="13194"/>
                    <a:pt x="8866" y="12555"/>
                  </a:cubicBezTo>
                  <a:cubicBezTo>
                    <a:pt x="9298" y="12399"/>
                    <a:pt x="9643" y="12261"/>
                    <a:pt x="9799" y="11829"/>
                  </a:cubicBezTo>
                  <a:cubicBezTo>
                    <a:pt x="10300" y="10308"/>
                    <a:pt x="8866" y="5746"/>
                    <a:pt x="7604" y="4709"/>
                  </a:cubicBezTo>
                  <a:cubicBezTo>
                    <a:pt x="7397" y="4536"/>
                    <a:pt x="6809" y="4571"/>
                    <a:pt x="7016" y="4139"/>
                  </a:cubicBezTo>
                  <a:cubicBezTo>
                    <a:pt x="7082" y="4008"/>
                    <a:pt x="7166" y="3963"/>
                    <a:pt x="7262" y="3963"/>
                  </a:cubicBezTo>
                  <a:cubicBezTo>
                    <a:pt x="7468" y="3963"/>
                    <a:pt x="7725" y="4173"/>
                    <a:pt x="7950" y="4173"/>
                  </a:cubicBezTo>
                  <a:cubicBezTo>
                    <a:pt x="7979" y="4174"/>
                    <a:pt x="8009" y="4175"/>
                    <a:pt x="8039" y="4175"/>
                  </a:cubicBezTo>
                  <a:cubicBezTo>
                    <a:pt x="9008" y="4175"/>
                    <a:pt x="9913" y="3634"/>
                    <a:pt x="10265" y="2946"/>
                  </a:cubicBezTo>
                  <a:cubicBezTo>
                    <a:pt x="10697" y="2117"/>
                    <a:pt x="9695" y="1667"/>
                    <a:pt x="8987" y="1581"/>
                  </a:cubicBezTo>
                  <a:cubicBezTo>
                    <a:pt x="7811" y="1443"/>
                    <a:pt x="6930" y="786"/>
                    <a:pt x="5962" y="250"/>
                  </a:cubicBezTo>
                  <a:cubicBezTo>
                    <a:pt x="5704" y="111"/>
                    <a:pt x="5235" y="1"/>
                    <a:pt x="490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60"/>
            <p:cNvSpPr/>
            <p:nvPr/>
          </p:nvSpPr>
          <p:spPr>
            <a:xfrm>
              <a:off x="6901875" y="4220725"/>
              <a:ext cx="468775" cy="354550"/>
            </a:xfrm>
            <a:custGeom>
              <a:avLst/>
              <a:gdLst/>
              <a:ahLst/>
              <a:cxnLst/>
              <a:rect l="l" t="t" r="r" b="b"/>
              <a:pathLst>
                <a:path w="18751" h="14182" extrusionOk="0">
                  <a:moveTo>
                    <a:pt x="15666" y="0"/>
                  </a:moveTo>
                  <a:cubicBezTo>
                    <a:pt x="15588" y="0"/>
                    <a:pt x="15504" y="9"/>
                    <a:pt x="15415" y="28"/>
                  </a:cubicBezTo>
                  <a:cubicBezTo>
                    <a:pt x="14690" y="184"/>
                    <a:pt x="14759" y="772"/>
                    <a:pt x="14897" y="1290"/>
                  </a:cubicBezTo>
                  <a:cubicBezTo>
                    <a:pt x="15294" y="2845"/>
                    <a:pt x="14880" y="4038"/>
                    <a:pt x="13463" y="4850"/>
                  </a:cubicBezTo>
                  <a:cubicBezTo>
                    <a:pt x="13013" y="5109"/>
                    <a:pt x="12823" y="5472"/>
                    <a:pt x="13065" y="5991"/>
                  </a:cubicBezTo>
                  <a:cubicBezTo>
                    <a:pt x="13324" y="6578"/>
                    <a:pt x="12823" y="6803"/>
                    <a:pt x="12512" y="7097"/>
                  </a:cubicBezTo>
                  <a:cubicBezTo>
                    <a:pt x="12410" y="7191"/>
                    <a:pt x="12303" y="7233"/>
                    <a:pt x="12200" y="7233"/>
                  </a:cubicBezTo>
                  <a:cubicBezTo>
                    <a:pt x="12041" y="7233"/>
                    <a:pt x="11891" y="7133"/>
                    <a:pt x="11786" y="6976"/>
                  </a:cubicBezTo>
                  <a:cubicBezTo>
                    <a:pt x="11531" y="6610"/>
                    <a:pt x="11284" y="6477"/>
                    <a:pt x="11039" y="6477"/>
                  </a:cubicBezTo>
                  <a:cubicBezTo>
                    <a:pt x="10705" y="6477"/>
                    <a:pt x="10373" y="6726"/>
                    <a:pt x="10024" y="6976"/>
                  </a:cubicBezTo>
                  <a:cubicBezTo>
                    <a:pt x="8797" y="7891"/>
                    <a:pt x="7811" y="9188"/>
                    <a:pt x="6308" y="9637"/>
                  </a:cubicBezTo>
                  <a:cubicBezTo>
                    <a:pt x="4303" y="10242"/>
                    <a:pt x="2696" y="11572"/>
                    <a:pt x="812" y="12385"/>
                  </a:cubicBezTo>
                  <a:cubicBezTo>
                    <a:pt x="242" y="12627"/>
                    <a:pt x="0" y="13214"/>
                    <a:pt x="692" y="13577"/>
                  </a:cubicBezTo>
                  <a:cubicBezTo>
                    <a:pt x="1262" y="13888"/>
                    <a:pt x="1936" y="13992"/>
                    <a:pt x="2610" y="14182"/>
                  </a:cubicBezTo>
                  <a:cubicBezTo>
                    <a:pt x="3819" y="13854"/>
                    <a:pt x="4943" y="13249"/>
                    <a:pt x="5893" y="12436"/>
                  </a:cubicBezTo>
                  <a:cubicBezTo>
                    <a:pt x="7829" y="10743"/>
                    <a:pt x="10144" y="9447"/>
                    <a:pt x="12357" y="8496"/>
                  </a:cubicBezTo>
                  <a:cubicBezTo>
                    <a:pt x="14396" y="7615"/>
                    <a:pt x="15847" y="6042"/>
                    <a:pt x="17817" y="5213"/>
                  </a:cubicBezTo>
                  <a:cubicBezTo>
                    <a:pt x="18301" y="4988"/>
                    <a:pt x="18751" y="4452"/>
                    <a:pt x="18612" y="3848"/>
                  </a:cubicBezTo>
                  <a:cubicBezTo>
                    <a:pt x="18539" y="3538"/>
                    <a:pt x="18402" y="3442"/>
                    <a:pt x="18239" y="3442"/>
                  </a:cubicBezTo>
                  <a:cubicBezTo>
                    <a:pt x="18019" y="3442"/>
                    <a:pt x="17752" y="3615"/>
                    <a:pt x="17524" y="3675"/>
                  </a:cubicBezTo>
                  <a:cubicBezTo>
                    <a:pt x="17487" y="3682"/>
                    <a:pt x="17451" y="3686"/>
                    <a:pt x="17417" y="3686"/>
                  </a:cubicBezTo>
                  <a:cubicBezTo>
                    <a:pt x="17207" y="3686"/>
                    <a:pt x="17050" y="3554"/>
                    <a:pt x="17109" y="3346"/>
                  </a:cubicBezTo>
                  <a:cubicBezTo>
                    <a:pt x="17385" y="2431"/>
                    <a:pt x="16625" y="1791"/>
                    <a:pt x="16556" y="962"/>
                  </a:cubicBezTo>
                  <a:cubicBezTo>
                    <a:pt x="16526" y="461"/>
                    <a:pt x="16229" y="0"/>
                    <a:pt x="156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60"/>
            <p:cNvSpPr/>
            <p:nvPr/>
          </p:nvSpPr>
          <p:spPr>
            <a:xfrm>
              <a:off x="6306100" y="2654825"/>
              <a:ext cx="232875" cy="385425"/>
            </a:xfrm>
            <a:custGeom>
              <a:avLst/>
              <a:gdLst/>
              <a:ahLst/>
              <a:cxnLst/>
              <a:rect l="l" t="t" r="r" b="b"/>
              <a:pathLst>
                <a:path w="9315" h="15417" extrusionOk="0">
                  <a:moveTo>
                    <a:pt x="6907" y="9941"/>
                  </a:moveTo>
                  <a:cubicBezTo>
                    <a:pt x="6738" y="10523"/>
                    <a:pt x="6645" y="11167"/>
                    <a:pt x="5910" y="11304"/>
                  </a:cubicBezTo>
                  <a:cubicBezTo>
                    <a:pt x="5905" y="11305"/>
                    <a:pt x="5899" y="11305"/>
                    <a:pt x="5892" y="11305"/>
                  </a:cubicBezTo>
                  <a:cubicBezTo>
                    <a:pt x="5767" y="11305"/>
                    <a:pt x="5547" y="11146"/>
                    <a:pt x="5547" y="11097"/>
                  </a:cubicBezTo>
                  <a:cubicBezTo>
                    <a:pt x="5616" y="10270"/>
                    <a:pt x="6304" y="10147"/>
                    <a:pt x="6907" y="9941"/>
                  </a:cubicBezTo>
                  <a:close/>
                  <a:moveTo>
                    <a:pt x="2345" y="1"/>
                  </a:moveTo>
                  <a:cubicBezTo>
                    <a:pt x="2049" y="1"/>
                    <a:pt x="1708" y="93"/>
                    <a:pt x="1419" y="93"/>
                  </a:cubicBezTo>
                  <a:cubicBezTo>
                    <a:pt x="1383" y="93"/>
                    <a:pt x="1348" y="92"/>
                    <a:pt x="1313" y="88"/>
                  </a:cubicBezTo>
                  <a:cubicBezTo>
                    <a:pt x="1306" y="88"/>
                    <a:pt x="1299" y="88"/>
                    <a:pt x="1292" y="88"/>
                  </a:cubicBezTo>
                  <a:cubicBezTo>
                    <a:pt x="885" y="88"/>
                    <a:pt x="504" y="561"/>
                    <a:pt x="639" y="883"/>
                  </a:cubicBezTo>
                  <a:cubicBezTo>
                    <a:pt x="1244" y="2283"/>
                    <a:pt x="0" y="3977"/>
                    <a:pt x="1348" y="5273"/>
                  </a:cubicBezTo>
                  <a:cubicBezTo>
                    <a:pt x="1538" y="5446"/>
                    <a:pt x="1383" y="5964"/>
                    <a:pt x="1538" y="6241"/>
                  </a:cubicBezTo>
                  <a:cubicBezTo>
                    <a:pt x="1851" y="6738"/>
                    <a:pt x="1941" y="7889"/>
                    <a:pt x="2501" y="7889"/>
                  </a:cubicBezTo>
                  <a:cubicBezTo>
                    <a:pt x="2623" y="7889"/>
                    <a:pt x="2766" y="7836"/>
                    <a:pt x="2938" y="7710"/>
                  </a:cubicBezTo>
                  <a:cubicBezTo>
                    <a:pt x="3345" y="7411"/>
                    <a:pt x="3664" y="7306"/>
                    <a:pt x="3951" y="7306"/>
                  </a:cubicBezTo>
                  <a:cubicBezTo>
                    <a:pt x="4345" y="7306"/>
                    <a:pt x="4678" y="7505"/>
                    <a:pt x="5098" y="7675"/>
                  </a:cubicBezTo>
                  <a:cubicBezTo>
                    <a:pt x="5375" y="7796"/>
                    <a:pt x="5651" y="7848"/>
                    <a:pt x="5668" y="8176"/>
                  </a:cubicBezTo>
                  <a:cubicBezTo>
                    <a:pt x="5668" y="8297"/>
                    <a:pt x="5547" y="8401"/>
                    <a:pt x="5478" y="8504"/>
                  </a:cubicBezTo>
                  <a:cubicBezTo>
                    <a:pt x="5288" y="8384"/>
                    <a:pt x="5098" y="8263"/>
                    <a:pt x="4908" y="8107"/>
                  </a:cubicBezTo>
                  <a:cubicBezTo>
                    <a:pt x="4670" y="7869"/>
                    <a:pt x="4349" y="7740"/>
                    <a:pt x="4020" y="7740"/>
                  </a:cubicBezTo>
                  <a:cubicBezTo>
                    <a:pt x="3895" y="7740"/>
                    <a:pt x="3770" y="7758"/>
                    <a:pt x="3646" y="7796"/>
                  </a:cubicBezTo>
                  <a:cubicBezTo>
                    <a:pt x="3059" y="7951"/>
                    <a:pt x="3284" y="8470"/>
                    <a:pt x="3249" y="8850"/>
                  </a:cubicBezTo>
                  <a:cubicBezTo>
                    <a:pt x="3180" y="10008"/>
                    <a:pt x="4701" y="11270"/>
                    <a:pt x="4580" y="11408"/>
                  </a:cubicBezTo>
                  <a:cubicBezTo>
                    <a:pt x="3042" y="13170"/>
                    <a:pt x="4251" y="13205"/>
                    <a:pt x="5599" y="13758"/>
                  </a:cubicBezTo>
                  <a:cubicBezTo>
                    <a:pt x="6014" y="13948"/>
                    <a:pt x="6429" y="15244"/>
                    <a:pt x="7379" y="15400"/>
                  </a:cubicBezTo>
                  <a:cubicBezTo>
                    <a:pt x="7454" y="15411"/>
                    <a:pt x="7523" y="15417"/>
                    <a:pt x="7586" y="15417"/>
                  </a:cubicBezTo>
                  <a:cubicBezTo>
                    <a:pt x="8462" y="15417"/>
                    <a:pt x="8316" y="14362"/>
                    <a:pt x="8606" y="13879"/>
                  </a:cubicBezTo>
                  <a:cubicBezTo>
                    <a:pt x="9315" y="12687"/>
                    <a:pt x="8554" y="11529"/>
                    <a:pt x="8105" y="10423"/>
                  </a:cubicBezTo>
                  <a:cubicBezTo>
                    <a:pt x="7967" y="10058"/>
                    <a:pt x="7709" y="9812"/>
                    <a:pt x="7353" y="9812"/>
                  </a:cubicBezTo>
                  <a:cubicBezTo>
                    <a:pt x="7222" y="9812"/>
                    <a:pt x="7078" y="9845"/>
                    <a:pt x="6922" y="9917"/>
                  </a:cubicBezTo>
                  <a:lnTo>
                    <a:pt x="6922" y="9917"/>
                  </a:lnTo>
                  <a:cubicBezTo>
                    <a:pt x="7290" y="9072"/>
                    <a:pt x="8114" y="7913"/>
                    <a:pt x="7103" y="7433"/>
                  </a:cubicBezTo>
                  <a:cubicBezTo>
                    <a:pt x="5789" y="6828"/>
                    <a:pt x="5530" y="5048"/>
                    <a:pt x="3854" y="4927"/>
                  </a:cubicBezTo>
                  <a:cubicBezTo>
                    <a:pt x="3335" y="4893"/>
                    <a:pt x="2886" y="4167"/>
                    <a:pt x="3318" y="3424"/>
                  </a:cubicBezTo>
                  <a:cubicBezTo>
                    <a:pt x="3975" y="2318"/>
                    <a:pt x="3353" y="1298"/>
                    <a:pt x="2955" y="348"/>
                  </a:cubicBezTo>
                  <a:cubicBezTo>
                    <a:pt x="2833" y="73"/>
                    <a:pt x="2607" y="1"/>
                    <a:pt x="234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60"/>
            <p:cNvSpPr/>
            <p:nvPr/>
          </p:nvSpPr>
          <p:spPr>
            <a:xfrm>
              <a:off x="6139750" y="3178550"/>
              <a:ext cx="185375" cy="227425"/>
            </a:xfrm>
            <a:custGeom>
              <a:avLst/>
              <a:gdLst/>
              <a:ahLst/>
              <a:cxnLst/>
              <a:rect l="l" t="t" r="r" b="b"/>
              <a:pathLst>
                <a:path w="7415" h="9097" extrusionOk="0">
                  <a:moveTo>
                    <a:pt x="6576" y="0"/>
                  </a:moveTo>
                  <a:cubicBezTo>
                    <a:pt x="6440" y="0"/>
                    <a:pt x="6314" y="46"/>
                    <a:pt x="6222" y="154"/>
                  </a:cubicBezTo>
                  <a:cubicBezTo>
                    <a:pt x="5928" y="483"/>
                    <a:pt x="5611" y="592"/>
                    <a:pt x="5290" y="592"/>
                  </a:cubicBezTo>
                  <a:cubicBezTo>
                    <a:pt x="4988" y="592"/>
                    <a:pt x="4683" y="496"/>
                    <a:pt x="4390" y="396"/>
                  </a:cubicBezTo>
                  <a:cubicBezTo>
                    <a:pt x="3964" y="242"/>
                    <a:pt x="3597" y="173"/>
                    <a:pt x="3279" y="173"/>
                  </a:cubicBezTo>
                  <a:cubicBezTo>
                    <a:pt x="1986" y="173"/>
                    <a:pt x="1492" y="1318"/>
                    <a:pt x="1020" y="2608"/>
                  </a:cubicBezTo>
                  <a:cubicBezTo>
                    <a:pt x="364" y="4353"/>
                    <a:pt x="1" y="6064"/>
                    <a:pt x="796" y="7360"/>
                  </a:cubicBezTo>
                  <a:cubicBezTo>
                    <a:pt x="847" y="8362"/>
                    <a:pt x="761" y="8984"/>
                    <a:pt x="1470" y="9088"/>
                  </a:cubicBezTo>
                  <a:cubicBezTo>
                    <a:pt x="1519" y="9094"/>
                    <a:pt x="1568" y="9097"/>
                    <a:pt x="1614" y="9097"/>
                  </a:cubicBezTo>
                  <a:cubicBezTo>
                    <a:pt x="2117" y="9097"/>
                    <a:pt x="2435" y="8762"/>
                    <a:pt x="2593" y="8224"/>
                  </a:cubicBezTo>
                  <a:cubicBezTo>
                    <a:pt x="2634" y="8075"/>
                    <a:pt x="2578" y="7743"/>
                    <a:pt x="2746" y="7743"/>
                  </a:cubicBezTo>
                  <a:cubicBezTo>
                    <a:pt x="2792" y="7743"/>
                    <a:pt x="2854" y="7768"/>
                    <a:pt x="2938" y="7827"/>
                  </a:cubicBezTo>
                  <a:cubicBezTo>
                    <a:pt x="3173" y="7995"/>
                    <a:pt x="3380" y="8062"/>
                    <a:pt x="3567" y="8062"/>
                  </a:cubicBezTo>
                  <a:cubicBezTo>
                    <a:pt x="4013" y="8062"/>
                    <a:pt x="4340" y="7677"/>
                    <a:pt x="4632" y="7360"/>
                  </a:cubicBezTo>
                  <a:cubicBezTo>
                    <a:pt x="5116" y="6842"/>
                    <a:pt x="4563" y="6358"/>
                    <a:pt x="4373" y="5839"/>
                  </a:cubicBezTo>
                  <a:cubicBezTo>
                    <a:pt x="4183" y="5321"/>
                    <a:pt x="3491" y="4750"/>
                    <a:pt x="4442" y="4249"/>
                  </a:cubicBezTo>
                  <a:cubicBezTo>
                    <a:pt x="4943" y="3990"/>
                    <a:pt x="5790" y="3852"/>
                    <a:pt x="5427" y="3057"/>
                  </a:cubicBezTo>
                  <a:cubicBezTo>
                    <a:pt x="5274" y="2713"/>
                    <a:pt x="5030" y="2616"/>
                    <a:pt x="4752" y="2616"/>
                  </a:cubicBezTo>
                  <a:cubicBezTo>
                    <a:pt x="4400" y="2616"/>
                    <a:pt x="3994" y="2771"/>
                    <a:pt x="3647" y="2780"/>
                  </a:cubicBezTo>
                  <a:cubicBezTo>
                    <a:pt x="3388" y="2815"/>
                    <a:pt x="3129" y="2850"/>
                    <a:pt x="2887" y="2919"/>
                  </a:cubicBezTo>
                  <a:cubicBezTo>
                    <a:pt x="2887" y="2746"/>
                    <a:pt x="2800" y="2487"/>
                    <a:pt x="2887" y="2435"/>
                  </a:cubicBezTo>
                  <a:cubicBezTo>
                    <a:pt x="3111" y="2262"/>
                    <a:pt x="3405" y="2037"/>
                    <a:pt x="3664" y="2037"/>
                  </a:cubicBezTo>
                  <a:cubicBezTo>
                    <a:pt x="4321" y="2055"/>
                    <a:pt x="4995" y="2262"/>
                    <a:pt x="5634" y="2262"/>
                  </a:cubicBezTo>
                  <a:cubicBezTo>
                    <a:pt x="6481" y="2262"/>
                    <a:pt x="6861" y="1553"/>
                    <a:pt x="7242" y="931"/>
                  </a:cubicBezTo>
                  <a:cubicBezTo>
                    <a:pt x="7414" y="689"/>
                    <a:pt x="7328" y="344"/>
                    <a:pt x="7086" y="188"/>
                  </a:cubicBezTo>
                  <a:cubicBezTo>
                    <a:pt x="6932" y="73"/>
                    <a:pt x="6746" y="0"/>
                    <a:pt x="65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60"/>
            <p:cNvSpPr/>
            <p:nvPr/>
          </p:nvSpPr>
          <p:spPr>
            <a:xfrm>
              <a:off x="4320000" y="1079225"/>
              <a:ext cx="260125" cy="163000"/>
            </a:xfrm>
            <a:custGeom>
              <a:avLst/>
              <a:gdLst/>
              <a:ahLst/>
              <a:cxnLst/>
              <a:rect l="l" t="t" r="r" b="b"/>
              <a:pathLst>
                <a:path w="10405" h="6520" extrusionOk="0">
                  <a:moveTo>
                    <a:pt x="8970" y="1"/>
                  </a:moveTo>
                  <a:cubicBezTo>
                    <a:pt x="6620" y="778"/>
                    <a:pt x="3786" y="294"/>
                    <a:pt x="1764" y="2576"/>
                  </a:cubicBezTo>
                  <a:cubicBezTo>
                    <a:pt x="502" y="3993"/>
                    <a:pt x="1" y="5410"/>
                    <a:pt x="1038" y="5876"/>
                  </a:cubicBezTo>
                  <a:cubicBezTo>
                    <a:pt x="2057" y="6274"/>
                    <a:pt x="3146" y="6499"/>
                    <a:pt x="4252" y="6516"/>
                  </a:cubicBezTo>
                  <a:cubicBezTo>
                    <a:pt x="4303" y="6518"/>
                    <a:pt x="4355" y="6520"/>
                    <a:pt x="4406" y="6520"/>
                  </a:cubicBezTo>
                  <a:cubicBezTo>
                    <a:pt x="4717" y="6520"/>
                    <a:pt x="5012" y="6455"/>
                    <a:pt x="5116" y="6084"/>
                  </a:cubicBezTo>
                  <a:cubicBezTo>
                    <a:pt x="5237" y="5652"/>
                    <a:pt x="4892" y="5479"/>
                    <a:pt x="4563" y="5323"/>
                  </a:cubicBezTo>
                  <a:cubicBezTo>
                    <a:pt x="3094" y="4598"/>
                    <a:pt x="3630" y="3924"/>
                    <a:pt x="4598" y="3198"/>
                  </a:cubicBezTo>
                  <a:cubicBezTo>
                    <a:pt x="5980" y="2144"/>
                    <a:pt x="7726" y="2126"/>
                    <a:pt x="9264" y="1487"/>
                  </a:cubicBezTo>
                  <a:cubicBezTo>
                    <a:pt x="9696" y="1331"/>
                    <a:pt x="10404" y="1556"/>
                    <a:pt x="10352" y="796"/>
                  </a:cubicBezTo>
                  <a:cubicBezTo>
                    <a:pt x="10301" y="35"/>
                    <a:pt x="9627" y="70"/>
                    <a:pt x="89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60"/>
            <p:cNvSpPr/>
            <p:nvPr/>
          </p:nvSpPr>
          <p:spPr>
            <a:xfrm>
              <a:off x="3605850" y="1017225"/>
              <a:ext cx="246275" cy="88775"/>
            </a:xfrm>
            <a:custGeom>
              <a:avLst/>
              <a:gdLst/>
              <a:ahLst/>
              <a:cxnLst/>
              <a:rect l="l" t="t" r="r" b="b"/>
              <a:pathLst>
                <a:path w="9851" h="3551" extrusionOk="0">
                  <a:moveTo>
                    <a:pt x="3896" y="1"/>
                  </a:moveTo>
                  <a:cubicBezTo>
                    <a:pt x="2951" y="1"/>
                    <a:pt x="1998" y="113"/>
                    <a:pt x="1055" y="130"/>
                  </a:cubicBezTo>
                  <a:cubicBezTo>
                    <a:pt x="674" y="130"/>
                    <a:pt x="260" y="217"/>
                    <a:pt x="121" y="649"/>
                  </a:cubicBezTo>
                  <a:cubicBezTo>
                    <a:pt x="0" y="1046"/>
                    <a:pt x="173" y="1461"/>
                    <a:pt x="536" y="1651"/>
                  </a:cubicBezTo>
                  <a:cubicBezTo>
                    <a:pt x="1487" y="2256"/>
                    <a:pt x="2489" y="2792"/>
                    <a:pt x="3474" y="3345"/>
                  </a:cubicBezTo>
                  <a:cubicBezTo>
                    <a:pt x="3715" y="3472"/>
                    <a:pt x="3939" y="3551"/>
                    <a:pt x="4149" y="3551"/>
                  </a:cubicBezTo>
                  <a:cubicBezTo>
                    <a:pt x="4450" y="3551"/>
                    <a:pt x="4723" y="3389"/>
                    <a:pt x="4978" y="2982"/>
                  </a:cubicBezTo>
                  <a:cubicBezTo>
                    <a:pt x="5203" y="2650"/>
                    <a:pt x="5511" y="2104"/>
                    <a:pt x="5931" y="2104"/>
                  </a:cubicBezTo>
                  <a:cubicBezTo>
                    <a:pt x="6058" y="2104"/>
                    <a:pt x="6195" y="2153"/>
                    <a:pt x="6343" y="2273"/>
                  </a:cubicBezTo>
                  <a:cubicBezTo>
                    <a:pt x="6982" y="2809"/>
                    <a:pt x="7673" y="2826"/>
                    <a:pt x="8365" y="2895"/>
                  </a:cubicBezTo>
                  <a:cubicBezTo>
                    <a:pt x="8588" y="2920"/>
                    <a:pt x="8869" y="3004"/>
                    <a:pt x="9118" y="3004"/>
                  </a:cubicBezTo>
                  <a:cubicBezTo>
                    <a:pt x="9390" y="3004"/>
                    <a:pt x="9623" y="2904"/>
                    <a:pt x="9695" y="2515"/>
                  </a:cubicBezTo>
                  <a:cubicBezTo>
                    <a:pt x="9851" y="1789"/>
                    <a:pt x="9142" y="1668"/>
                    <a:pt x="8641" y="1478"/>
                  </a:cubicBezTo>
                  <a:lnTo>
                    <a:pt x="6585" y="493"/>
                  </a:lnTo>
                  <a:cubicBezTo>
                    <a:pt x="5704" y="104"/>
                    <a:pt x="4803" y="1"/>
                    <a:pt x="38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60"/>
            <p:cNvSpPr/>
            <p:nvPr/>
          </p:nvSpPr>
          <p:spPr>
            <a:xfrm>
              <a:off x="3161275" y="1612775"/>
              <a:ext cx="115825" cy="115825"/>
            </a:xfrm>
            <a:custGeom>
              <a:avLst/>
              <a:gdLst/>
              <a:ahLst/>
              <a:cxnLst/>
              <a:rect l="l" t="t" r="r" b="b"/>
              <a:pathLst>
                <a:path w="4633" h="4633" extrusionOk="0">
                  <a:moveTo>
                    <a:pt x="2966" y="1"/>
                  </a:moveTo>
                  <a:cubicBezTo>
                    <a:pt x="2951" y="1"/>
                    <a:pt x="2936" y="1"/>
                    <a:pt x="2921" y="1"/>
                  </a:cubicBezTo>
                  <a:cubicBezTo>
                    <a:pt x="1729" y="36"/>
                    <a:pt x="1" y="2421"/>
                    <a:pt x="139" y="3803"/>
                  </a:cubicBezTo>
                  <a:cubicBezTo>
                    <a:pt x="139" y="4252"/>
                    <a:pt x="502" y="4615"/>
                    <a:pt x="951" y="4633"/>
                  </a:cubicBezTo>
                  <a:cubicBezTo>
                    <a:pt x="2956" y="4581"/>
                    <a:pt x="4632" y="3026"/>
                    <a:pt x="4529" y="1297"/>
                  </a:cubicBezTo>
                  <a:cubicBezTo>
                    <a:pt x="4478" y="482"/>
                    <a:pt x="3809" y="1"/>
                    <a:pt x="296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60"/>
            <p:cNvSpPr/>
            <p:nvPr/>
          </p:nvSpPr>
          <p:spPr>
            <a:xfrm>
              <a:off x="6082850" y="3458350"/>
              <a:ext cx="215350" cy="82375"/>
            </a:xfrm>
            <a:custGeom>
              <a:avLst/>
              <a:gdLst/>
              <a:ahLst/>
              <a:cxnLst/>
              <a:rect l="l" t="t" r="r" b="b"/>
              <a:pathLst>
                <a:path w="8614" h="3295" extrusionOk="0">
                  <a:moveTo>
                    <a:pt x="8412" y="834"/>
                  </a:moveTo>
                  <a:lnTo>
                    <a:pt x="8412" y="834"/>
                  </a:lnTo>
                  <a:cubicBezTo>
                    <a:pt x="8408" y="835"/>
                    <a:pt x="8404" y="836"/>
                    <a:pt x="8401" y="837"/>
                  </a:cubicBezTo>
                  <a:lnTo>
                    <a:pt x="8401" y="837"/>
                  </a:lnTo>
                  <a:cubicBezTo>
                    <a:pt x="8399" y="842"/>
                    <a:pt x="8396" y="846"/>
                    <a:pt x="8394" y="851"/>
                  </a:cubicBezTo>
                  <a:lnTo>
                    <a:pt x="8412" y="834"/>
                  </a:lnTo>
                  <a:close/>
                  <a:moveTo>
                    <a:pt x="6441" y="1"/>
                  </a:moveTo>
                  <a:cubicBezTo>
                    <a:pt x="5426" y="1"/>
                    <a:pt x="4424" y="103"/>
                    <a:pt x="3504" y="557"/>
                  </a:cubicBezTo>
                  <a:cubicBezTo>
                    <a:pt x="3268" y="683"/>
                    <a:pt x="3156" y="756"/>
                    <a:pt x="3064" y="756"/>
                  </a:cubicBezTo>
                  <a:cubicBezTo>
                    <a:pt x="2968" y="756"/>
                    <a:pt x="2895" y="675"/>
                    <a:pt x="2726" y="488"/>
                  </a:cubicBezTo>
                  <a:cubicBezTo>
                    <a:pt x="2440" y="160"/>
                    <a:pt x="2158" y="41"/>
                    <a:pt x="1882" y="41"/>
                  </a:cubicBezTo>
                  <a:cubicBezTo>
                    <a:pt x="1373" y="41"/>
                    <a:pt x="881" y="443"/>
                    <a:pt x="410" y="678"/>
                  </a:cubicBezTo>
                  <a:cubicBezTo>
                    <a:pt x="0" y="866"/>
                    <a:pt x="164" y="1612"/>
                    <a:pt x="452" y="1612"/>
                  </a:cubicBezTo>
                  <a:cubicBezTo>
                    <a:pt x="455" y="1612"/>
                    <a:pt x="459" y="1612"/>
                    <a:pt x="462" y="1612"/>
                  </a:cubicBezTo>
                  <a:cubicBezTo>
                    <a:pt x="518" y="1607"/>
                    <a:pt x="572" y="1605"/>
                    <a:pt x="625" y="1605"/>
                  </a:cubicBezTo>
                  <a:cubicBezTo>
                    <a:pt x="1895" y="1605"/>
                    <a:pt x="2508" y="2753"/>
                    <a:pt x="3504" y="3184"/>
                  </a:cubicBezTo>
                  <a:cubicBezTo>
                    <a:pt x="3665" y="3259"/>
                    <a:pt x="3818" y="3295"/>
                    <a:pt x="3955" y="3295"/>
                  </a:cubicBezTo>
                  <a:cubicBezTo>
                    <a:pt x="4389" y="3295"/>
                    <a:pt x="4667" y="2934"/>
                    <a:pt x="4575" y="2303"/>
                  </a:cubicBezTo>
                  <a:cubicBezTo>
                    <a:pt x="4523" y="1905"/>
                    <a:pt x="4541" y="1784"/>
                    <a:pt x="4973" y="1698"/>
                  </a:cubicBezTo>
                  <a:cubicBezTo>
                    <a:pt x="6127" y="1457"/>
                    <a:pt x="7264" y="1130"/>
                    <a:pt x="8401" y="837"/>
                  </a:cubicBezTo>
                  <a:lnTo>
                    <a:pt x="8401" y="837"/>
                  </a:lnTo>
                  <a:cubicBezTo>
                    <a:pt x="8535" y="525"/>
                    <a:pt x="8613" y="56"/>
                    <a:pt x="8256" y="56"/>
                  </a:cubicBezTo>
                  <a:cubicBezTo>
                    <a:pt x="7656" y="37"/>
                    <a:pt x="7046" y="1"/>
                    <a:pt x="64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60"/>
            <p:cNvSpPr/>
            <p:nvPr/>
          </p:nvSpPr>
          <p:spPr>
            <a:xfrm>
              <a:off x="5726825" y="1103850"/>
              <a:ext cx="262175" cy="54825"/>
            </a:xfrm>
            <a:custGeom>
              <a:avLst/>
              <a:gdLst/>
              <a:ahLst/>
              <a:cxnLst/>
              <a:rect l="l" t="t" r="r" b="b"/>
              <a:pathLst>
                <a:path w="10487" h="2193" extrusionOk="0">
                  <a:moveTo>
                    <a:pt x="2675" y="1"/>
                  </a:moveTo>
                  <a:cubicBezTo>
                    <a:pt x="2260" y="122"/>
                    <a:pt x="1984" y="208"/>
                    <a:pt x="1707" y="260"/>
                  </a:cubicBezTo>
                  <a:cubicBezTo>
                    <a:pt x="1625" y="276"/>
                    <a:pt x="1533" y="281"/>
                    <a:pt x="1436" y="281"/>
                  </a:cubicBezTo>
                  <a:cubicBezTo>
                    <a:pt x="1238" y="281"/>
                    <a:pt x="1018" y="259"/>
                    <a:pt x="814" y="259"/>
                  </a:cubicBezTo>
                  <a:cubicBezTo>
                    <a:pt x="370" y="259"/>
                    <a:pt x="1" y="367"/>
                    <a:pt x="83" y="1055"/>
                  </a:cubicBezTo>
                  <a:cubicBezTo>
                    <a:pt x="160" y="1671"/>
                    <a:pt x="629" y="1783"/>
                    <a:pt x="1147" y="1783"/>
                  </a:cubicBezTo>
                  <a:cubicBezTo>
                    <a:pt x="1443" y="1783"/>
                    <a:pt x="1754" y="1746"/>
                    <a:pt x="2018" y="1746"/>
                  </a:cubicBezTo>
                  <a:cubicBezTo>
                    <a:pt x="3176" y="1729"/>
                    <a:pt x="4334" y="1625"/>
                    <a:pt x="5488" y="1625"/>
                  </a:cubicBezTo>
                  <a:cubicBezTo>
                    <a:pt x="6641" y="1625"/>
                    <a:pt x="7790" y="1729"/>
                    <a:pt x="8931" y="2126"/>
                  </a:cubicBezTo>
                  <a:cubicBezTo>
                    <a:pt x="9064" y="2171"/>
                    <a:pt x="9201" y="2192"/>
                    <a:pt x="9336" y="2192"/>
                  </a:cubicBezTo>
                  <a:cubicBezTo>
                    <a:pt x="9780" y="2192"/>
                    <a:pt x="10194" y="1955"/>
                    <a:pt x="10314" y="1504"/>
                  </a:cubicBezTo>
                  <a:cubicBezTo>
                    <a:pt x="10486" y="813"/>
                    <a:pt x="9761" y="744"/>
                    <a:pt x="9294" y="606"/>
                  </a:cubicBezTo>
                  <a:cubicBezTo>
                    <a:pt x="8746" y="426"/>
                    <a:pt x="8189" y="370"/>
                    <a:pt x="7630" y="370"/>
                  </a:cubicBezTo>
                  <a:cubicBezTo>
                    <a:pt x="6715" y="370"/>
                    <a:pt x="5795" y="519"/>
                    <a:pt x="4900" y="519"/>
                  </a:cubicBezTo>
                  <a:cubicBezTo>
                    <a:pt x="4133" y="519"/>
                    <a:pt x="3384" y="409"/>
                    <a:pt x="26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60"/>
            <p:cNvSpPr/>
            <p:nvPr/>
          </p:nvSpPr>
          <p:spPr>
            <a:xfrm>
              <a:off x="6497925" y="4391525"/>
              <a:ext cx="125725" cy="97375"/>
            </a:xfrm>
            <a:custGeom>
              <a:avLst/>
              <a:gdLst/>
              <a:ahLst/>
              <a:cxnLst/>
              <a:rect l="l" t="t" r="r" b="b"/>
              <a:pathLst>
                <a:path w="5029" h="3895" extrusionOk="0">
                  <a:moveTo>
                    <a:pt x="4062" y="0"/>
                  </a:moveTo>
                  <a:cubicBezTo>
                    <a:pt x="3557" y="0"/>
                    <a:pt x="2937" y="491"/>
                    <a:pt x="2445" y="491"/>
                  </a:cubicBezTo>
                  <a:cubicBezTo>
                    <a:pt x="2234" y="491"/>
                    <a:pt x="2046" y="401"/>
                    <a:pt x="1901" y="144"/>
                  </a:cubicBezTo>
                  <a:cubicBezTo>
                    <a:pt x="0" y="403"/>
                    <a:pt x="570" y="1975"/>
                    <a:pt x="225" y="2960"/>
                  </a:cubicBezTo>
                  <a:cubicBezTo>
                    <a:pt x="38" y="3485"/>
                    <a:pt x="566" y="3894"/>
                    <a:pt x="1172" y="3894"/>
                  </a:cubicBezTo>
                  <a:cubicBezTo>
                    <a:pt x="1185" y="3894"/>
                    <a:pt x="1197" y="3894"/>
                    <a:pt x="1210" y="3894"/>
                  </a:cubicBezTo>
                  <a:cubicBezTo>
                    <a:pt x="2298" y="3876"/>
                    <a:pt x="5029" y="1630"/>
                    <a:pt x="4804" y="783"/>
                  </a:cubicBezTo>
                  <a:cubicBezTo>
                    <a:pt x="4638" y="185"/>
                    <a:pt x="4372" y="0"/>
                    <a:pt x="40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60"/>
            <p:cNvSpPr/>
            <p:nvPr/>
          </p:nvSpPr>
          <p:spPr>
            <a:xfrm>
              <a:off x="5334875" y="2906300"/>
              <a:ext cx="82100" cy="128050"/>
            </a:xfrm>
            <a:custGeom>
              <a:avLst/>
              <a:gdLst/>
              <a:ahLst/>
              <a:cxnLst/>
              <a:rect l="l" t="t" r="r" b="b"/>
              <a:pathLst>
                <a:path w="3284" h="5122" extrusionOk="0">
                  <a:moveTo>
                    <a:pt x="519" y="1"/>
                  </a:moveTo>
                  <a:lnTo>
                    <a:pt x="380" y="139"/>
                  </a:lnTo>
                  <a:cubicBezTo>
                    <a:pt x="104" y="1452"/>
                    <a:pt x="0" y="2766"/>
                    <a:pt x="380" y="4062"/>
                  </a:cubicBezTo>
                  <a:cubicBezTo>
                    <a:pt x="534" y="4660"/>
                    <a:pt x="796" y="5122"/>
                    <a:pt x="1420" y="5122"/>
                  </a:cubicBezTo>
                  <a:cubicBezTo>
                    <a:pt x="1500" y="5122"/>
                    <a:pt x="1585" y="5114"/>
                    <a:pt x="1676" y="5099"/>
                  </a:cubicBezTo>
                  <a:cubicBezTo>
                    <a:pt x="2471" y="4978"/>
                    <a:pt x="3284" y="4408"/>
                    <a:pt x="3111" y="3734"/>
                  </a:cubicBezTo>
                  <a:cubicBezTo>
                    <a:pt x="2748" y="2213"/>
                    <a:pt x="2108" y="744"/>
                    <a:pt x="5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60"/>
            <p:cNvSpPr/>
            <p:nvPr/>
          </p:nvSpPr>
          <p:spPr>
            <a:xfrm>
              <a:off x="4869125" y="997550"/>
              <a:ext cx="160750" cy="66150"/>
            </a:xfrm>
            <a:custGeom>
              <a:avLst/>
              <a:gdLst/>
              <a:ahLst/>
              <a:cxnLst/>
              <a:rect l="l" t="t" r="r" b="b"/>
              <a:pathLst>
                <a:path w="6430" h="2646" extrusionOk="0">
                  <a:moveTo>
                    <a:pt x="1040" y="1"/>
                  </a:moveTo>
                  <a:cubicBezTo>
                    <a:pt x="589" y="1"/>
                    <a:pt x="239" y="358"/>
                    <a:pt x="104" y="814"/>
                  </a:cubicBezTo>
                  <a:cubicBezTo>
                    <a:pt x="1" y="1108"/>
                    <a:pt x="191" y="1419"/>
                    <a:pt x="502" y="1470"/>
                  </a:cubicBezTo>
                  <a:cubicBezTo>
                    <a:pt x="1971" y="1885"/>
                    <a:pt x="3440" y="2283"/>
                    <a:pt x="4736" y="2646"/>
                  </a:cubicBezTo>
                  <a:cubicBezTo>
                    <a:pt x="5427" y="2611"/>
                    <a:pt x="5928" y="2611"/>
                    <a:pt x="6239" y="2127"/>
                  </a:cubicBezTo>
                  <a:cubicBezTo>
                    <a:pt x="6429" y="1851"/>
                    <a:pt x="6308" y="1470"/>
                    <a:pt x="6066" y="1419"/>
                  </a:cubicBezTo>
                  <a:cubicBezTo>
                    <a:pt x="4373" y="1021"/>
                    <a:pt x="2852" y="36"/>
                    <a:pt x="1072" y="2"/>
                  </a:cubicBezTo>
                  <a:cubicBezTo>
                    <a:pt x="1061" y="1"/>
                    <a:pt x="1051" y="1"/>
                    <a:pt x="10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60"/>
            <p:cNvSpPr/>
            <p:nvPr/>
          </p:nvSpPr>
          <p:spPr>
            <a:xfrm>
              <a:off x="3763550" y="998475"/>
              <a:ext cx="117975" cy="55725"/>
            </a:xfrm>
            <a:custGeom>
              <a:avLst/>
              <a:gdLst/>
              <a:ahLst/>
              <a:cxnLst/>
              <a:rect l="l" t="t" r="r" b="b"/>
              <a:pathLst>
                <a:path w="4719" h="2229" extrusionOk="0">
                  <a:moveTo>
                    <a:pt x="747" y="0"/>
                  </a:moveTo>
                  <a:cubicBezTo>
                    <a:pt x="407" y="0"/>
                    <a:pt x="65" y="161"/>
                    <a:pt x="18" y="690"/>
                  </a:cubicBezTo>
                  <a:cubicBezTo>
                    <a:pt x="0" y="863"/>
                    <a:pt x="190" y="1053"/>
                    <a:pt x="277" y="1243"/>
                  </a:cubicBezTo>
                  <a:lnTo>
                    <a:pt x="2333" y="2228"/>
                  </a:lnTo>
                  <a:cubicBezTo>
                    <a:pt x="2437" y="2220"/>
                    <a:pt x="2541" y="2220"/>
                    <a:pt x="2644" y="2220"/>
                  </a:cubicBezTo>
                  <a:cubicBezTo>
                    <a:pt x="2748" y="2220"/>
                    <a:pt x="2852" y="2220"/>
                    <a:pt x="2955" y="2211"/>
                  </a:cubicBezTo>
                  <a:cubicBezTo>
                    <a:pt x="3647" y="2142"/>
                    <a:pt x="4718" y="2090"/>
                    <a:pt x="4511" y="1261"/>
                  </a:cubicBezTo>
                  <a:cubicBezTo>
                    <a:pt x="4255" y="308"/>
                    <a:pt x="3582" y="187"/>
                    <a:pt x="2842" y="187"/>
                  </a:cubicBezTo>
                  <a:cubicBezTo>
                    <a:pt x="2589" y="187"/>
                    <a:pt x="2328" y="201"/>
                    <a:pt x="2074" y="201"/>
                  </a:cubicBezTo>
                  <a:cubicBezTo>
                    <a:pt x="1762" y="201"/>
                    <a:pt x="1460" y="180"/>
                    <a:pt x="1193" y="85"/>
                  </a:cubicBezTo>
                  <a:cubicBezTo>
                    <a:pt x="1066" y="36"/>
                    <a:pt x="907" y="0"/>
                    <a:pt x="74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60"/>
            <p:cNvSpPr/>
            <p:nvPr/>
          </p:nvSpPr>
          <p:spPr>
            <a:xfrm>
              <a:off x="6244750" y="3463175"/>
              <a:ext cx="127900" cy="76650"/>
            </a:xfrm>
            <a:custGeom>
              <a:avLst/>
              <a:gdLst/>
              <a:ahLst/>
              <a:cxnLst/>
              <a:rect l="l" t="t" r="r" b="b"/>
              <a:pathLst>
                <a:path w="5116" h="3066" extrusionOk="0">
                  <a:moveTo>
                    <a:pt x="4184" y="1"/>
                  </a:moveTo>
                  <a:cubicBezTo>
                    <a:pt x="4093" y="1"/>
                    <a:pt x="4000" y="13"/>
                    <a:pt x="3906" y="36"/>
                  </a:cubicBezTo>
                  <a:cubicBezTo>
                    <a:pt x="3232" y="209"/>
                    <a:pt x="2575" y="416"/>
                    <a:pt x="1918" y="641"/>
                  </a:cubicBezTo>
                  <a:lnTo>
                    <a:pt x="1936" y="641"/>
                  </a:lnTo>
                  <a:cubicBezTo>
                    <a:pt x="1659" y="848"/>
                    <a:pt x="1383" y="1038"/>
                    <a:pt x="1089" y="1194"/>
                  </a:cubicBezTo>
                  <a:cubicBezTo>
                    <a:pt x="432" y="1505"/>
                    <a:pt x="0" y="2093"/>
                    <a:pt x="311" y="2680"/>
                  </a:cubicBezTo>
                  <a:cubicBezTo>
                    <a:pt x="460" y="2964"/>
                    <a:pt x="650" y="3065"/>
                    <a:pt x="856" y="3065"/>
                  </a:cubicBezTo>
                  <a:cubicBezTo>
                    <a:pt x="1178" y="3065"/>
                    <a:pt x="1537" y="2818"/>
                    <a:pt x="1832" y="2628"/>
                  </a:cubicBezTo>
                  <a:cubicBezTo>
                    <a:pt x="2558" y="2093"/>
                    <a:pt x="3370" y="1695"/>
                    <a:pt x="4234" y="1436"/>
                  </a:cubicBezTo>
                  <a:cubicBezTo>
                    <a:pt x="4631" y="1332"/>
                    <a:pt x="5115" y="1108"/>
                    <a:pt x="4994" y="606"/>
                  </a:cubicBezTo>
                  <a:cubicBezTo>
                    <a:pt x="4883" y="203"/>
                    <a:pt x="4559"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60"/>
            <p:cNvSpPr/>
            <p:nvPr/>
          </p:nvSpPr>
          <p:spPr>
            <a:xfrm>
              <a:off x="6286725" y="2464325"/>
              <a:ext cx="67775" cy="93850"/>
            </a:xfrm>
            <a:custGeom>
              <a:avLst/>
              <a:gdLst/>
              <a:ahLst/>
              <a:cxnLst/>
              <a:rect l="l" t="t" r="r" b="b"/>
              <a:pathLst>
                <a:path w="2711" h="3754" extrusionOk="0">
                  <a:moveTo>
                    <a:pt x="1532" y="0"/>
                  </a:moveTo>
                  <a:cubicBezTo>
                    <a:pt x="1516" y="0"/>
                    <a:pt x="1500" y="0"/>
                    <a:pt x="1484" y="1"/>
                  </a:cubicBezTo>
                  <a:cubicBezTo>
                    <a:pt x="187" y="53"/>
                    <a:pt x="239" y="1332"/>
                    <a:pt x="101" y="2265"/>
                  </a:cubicBezTo>
                  <a:cubicBezTo>
                    <a:pt x="1" y="3066"/>
                    <a:pt x="465" y="3754"/>
                    <a:pt x="1243" y="3754"/>
                  </a:cubicBezTo>
                  <a:cubicBezTo>
                    <a:pt x="1271" y="3754"/>
                    <a:pt x="1299" y="3753"/>
                    <a:pt x="1328" y="3751"/>
                  </a:cubicBezTo>
                  <a:cubicBezTo>
                    <a:pt x="2711" y="3682"/>
                    <a:pt x="1967" y="2403"/>
                    <a:pt x="2313" y="1815"/>
                  </a:cubicBezTo>
                  <a:cubicBezTo>
                    <a:pt x="2228" y="1050"/>
                    <a:pt x="2528" y="0"/>
                    <a:pt x="153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60"/>
            <p:cNvSpPr/>
            <p:nvPr/>
          </p:nvSpPr>
          <p:spPr>
            <a:xfrm>
              <a:off x="6279300" y="2861375"/>
              <a:ext cx="75625" cy="97275"/>
            </a:xfrm>
            <a:custGeom>
              <a:avLst/>
              <a:gdLst/>
              <a:ahLst/>
              <a:cxnLst/>
              <a:rect l="l" t="t" r="r" b="b"/>
              <a:pathLst>
                <a:path w="3025" h="3891" extrusionOk="0">
                  <a:moveTo>
                    <a:pt x="2403" y="1"/>
                  </a:moveTo>
                  <a:cubicBezTo>
                    <a:pt x="2178" y="1"/>
                    <a:pt x="1971" y="104"/>
                    <a:pt x="1850" y="277"/>
                  </a:cubicBezTo>
                  <a:cubicBezTo>
                    <a:pt x="1504" y="1193"/>
                    <a:pt x="882" y="1884"/>
                    <a:pt x="277" y="2610"/>
                  </a:cubicBezTo>
                  <a:cubicBezTo>
                    <a:pt x="35" y="2869"/>
                    <a:pt x="1" y="3284"/>
                    <a:pt x="208" y="3578"/>
                  </a:cubicBezTo>
                  <a:cubicBezTo>
                    <a:pt x="326" y="3766"/>
                    <a:pt x="507" y="3890"/>
                    <a:pt x="682" y="3890"/>
                  </a:cubicBezTo>
                  <a:cubicBezTo>
                    <a:pt x="764" y="3890"/>
                    <a:pt x="845" y="3863"/>
                    <a:pt x="916" y="3802"/>
                  </a:cubicBezTo>
                  <a:cubicBezTo>
                    <a:pt x="1815" y="3128"/>
                    <a:pt x="2731" y="2420"/>
                    <a:pt x="3025" y="1452"/>
                  </a:cubicBezTo>
                  <a:cubicBezTo>
                    <a:pt x="2973" y="744"/>
                    <a:pt x="2921" y="225"/>
                    <a:pt x="24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60"/>
            <p:cNvSpPr/>
            <p:nvPr/>
          </p:nvSpPr>
          <p:spPr>
            <a:xfrm>
              <a:off x="4145025" y="994975"/>
              <a:ext cx="111500" cy="47325"/>
            </a:xfrm>
            <a:custGeom>
              <a:avLst/>
              <a:gdLst/>
              <a:ahLst/>
              <a:cxnLst/>
              <a:rect l="l" t="t" r="r" b="b"/>
              <a:pathLst>
                <a:path w="4460" h="1893" extrusionOk="0">
                  <a:moveTo>
                    <a:pt x="1539" y="105"/>
                  </a:moveTo>
                  <a:cubicBezTo>
                    <a:pt x="969" y="243"/>
                    <a:pt x="139" y="1"/>
                    <a:pt x="70" y="744"/>
                  </a:cubicBezTo>
                  <a:cubicBezTo>
                    <a:pt x="1" y="1418"/>
                    <a:pt x="813" y="1418"/>
                    <a:pt x="1332" y="1556"/>
                  </a:cubicBezTo>
                  <a:cubicBezTo>
                    <a:pt x="1764" y="1677"/>
                    <a:pt x="2213" y="1764"/>
                    <a:pt x="2645" y="1815"/>
                  </a:cubicBezTo>
                  <a:cubicBezTo>
                    <a:pt x="2898" y="1847"/>
                    <a:pt x="3179" y="1893"/>
                    <a:pt x="3440" y="1893"/>
                  </a:cubicBezTo>
                  <a:cubicBezTo>
                    <a:pt x="3890" y="1893"/>
                    <a:pt x="4279" y="1756"/>
                    <a:pt x="4356" y="1176"/>
                  </a:cubicBezTo>
                  <a:cubicBezTo>
                    <a:pt x="4459" y="346"/>
                    <a:pt x="3561" y="416"/>
                    <a:pt x="2956" y="329"/>
                  </a:cubicBezTo>
                  <a:lnTo>
                    <a:pt x="1539" y="105"/>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60"/>
            <p:cNvSpPr/>
            <p:nvPr/>
          </p:nvSpPr>
          <p:spPr>
            <a:xfrm>
              <a:off x="7213625" y="3803350"/>
              <a:ext cx="74075" cy="80050"/>
            </a:xfrm>
            <a:custGeom>
              <a:avLst/>
              <a:gdLst/>
              <a:ahLst/>
              <a:cxnLst/>
              <a:rect l="l" t="t" r="r" b="b"/>
              <a:pathLst>
                <a:path w="2963" h="3202" extrusionOk="0">
                  <a:moveTo>
                    <a:pt x="573" y="1"/>
                  </a:moveTo>
                  <a:cubicBezTo>
                    <a:pt x="233" y="1"/>
                    <a:pt x="0" y="333"/>
                    <a:pt x="59" y="704"/>
                  </a:cubicBezTo>
                  <a:cubicBezTo>
                    <a:pt x="284" y="1965"/>
                    <a:pt x="1096" y="2777"/>
                    <a:pt x="2289" y="3175"/>
                  </a:cubicBezTo>
                  <a:cubicBezTo>
                    <a:pt x="2343" y="3193"/>
                    <a:pt x="2395" y="3202"/>
                    <a:pt x="2445" y="3202"/>
                  </a:cubicBezTo>
                  <a:cubicBezTo>
                    <a:pt x="2729" y="3202"/>
                    <a:pt x="2933" y="2914"/>
                    <a:pt x="2963" y="2414"/>
                  </a:cubicBezTo>
                  <a:cubicBezTo>
                    <a:pt x="2341" y="1619"/>
                    <a:pt x="1960" y="427"/>
                    <a:pt x="751" y="30"/>
                  </a:cubicBezTo>
                  <a:cubicBezTo>
                    <a:pt x="689" y="10"/>
                    <a:pt x="630" y="1"/>
                    <a:pt x="57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60"/>
            <p:cNvSpPr/>
            <p:nvPr/>
          </p:nvSpPr>
          <p:spPr>
            <a:xfrm>
              <a:off x="6542025" y="3118350"/>
              <a:ext cx="66075" cy="79800"/>
            </a:xfrm>
            <a:custGeom>
              <a:avLst/>
              <a:gdLst/>
              <a:ahLst/>
              <a:cxnLst/>
              <a:rect l="l" t="t" r="r" b="b"/>
              <a:pathLst>
                <a:path w="2643" h="3192" extrusionOk="0">
                  <a:moveTo>
                    <a:pt x="1295" y="1"/>
                  </a:moveTo>
                  <a:cubicBezTo>
                    <a:pt x="1273" y="1"/>
                    <a:pt x="1250" y="2"/>
                    <a:pt x="1226" y="4"/>
                  </a:cubicBezTo>
                  <a:cubicBezTo>
                    <a:pt x="275" y="108"/>
                    <a:pt x="51" y="954"/>
                    <a:pt x="33" y="1732"/>
                  </a:cubicBezTo>
                  <a:cubicBezTo>
                    <a:pt x="1" y="2354"/>
                    <a:pt x="200" y="3192"/>
                    <a:pt x="910" y="3192"/>
                  </a:cubicBezTo>
                  <a:cubicBezTo>
                    <a:pt x="950" y="3192"/>
                    <a:pt x="992" y="3189"/>
                    <a:pt x="1036" y="3184"/>
                  </a:cubicBezTo>
                  <a:cubicBezTo>
                    <a:pt x="2643" y="2959"/>
                    <a:pt x="1640" y="1767"/>
                    <a:pt x="1640" y="1110"/>
                  </a:cubicBezTo>
                  <a:cubicBezTo>
                    <a:pt x="1740" y="547"/>
                    <a:pt x="1792" y="1"/>
                    <a:pt x="12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60"/>
            <p:cNvSpPr/>
            <p:nvPr/>
          </p:nvSpPr>
          <p:spPr>
            <a:xfrm>
              <a:off x="4278100" y="987200"/>
              <a:ext cx="87225" cy="50150"/>
            </a:xfrm>
            <a:custGeom>
              <a:avLst/>
              <a:gdLst/>
              <a:ahLst/>
              <a:cxnLst/>
              <a:rect l="l" t="t" r="r" b="b"/>
              <a:pathLst>
                <a:path w="3489" h="2006" extrusionOk="0">
                  <a:moveTo>
                    <a:pt x="2519" y="46"/>
                  </a:moveTo>
                  <a:cubicBezTo>
                    <a:pt x="2407" y="46"/>
                    <a:pt x="2296" y="60"/>
                    <a:pt x="2195" y="87"/>
                  </a:cubicBezTo>
                  <a:cubicBezTo>
                    <a:pt x="1435" y="312"/>
                    <a:pt x="191" y="1"/>
                    <a:pt x="87" y="1107"/>
                  </a:cubicBezTo>
                  <a:cubicBezTo>
                    <a:pt x="1" y="1798"/>
                    <a:pt x="986" y="1746"/>
                    <a:pt x="1642" y="1781"/>
                  </a:cubicBezTo>
                  <a:cubicBezTo>
                    <a:pt x="2299" y="1556"/>
                    <a:pt x="3422" y="2005"/>
                    <a:pt x="3474" y="813"/>
                  </a:cubicBezTo>
                  <a:cubicBezTo>
                    <a:pt x="3488" y="284"/>
                    <a:pt x="2986" y="46"/>
                    <a:pt x="2519" y="4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60"/>
            <p:cNvSpPr/>
            <p:nvPr/>
          </p:nvSpPr>
          <p:spPr>
            <a:xfrm>
              <a:off x="6595650" y="1204100"/>
              <a:ext cx="81075" cy="41800"/>
            </a:xfrm>
            <a:custGeom>
              <a:avLst/>
              <a:gdLst/>
              <a:ahLst/>
              <a:cxnLst/>
              <a:rect l="l" t="t" r="r" b="b"/>
              <a:pathLst>
                <a:path w="3243" h="1672" extrusionOk="0">
                  <a:moveTo>
                    <a:pt x="1466" y="121"/>
                  </a:moveTo>
                  <a:cubicBezTo>
                    <a:pt x="1366" y="163"/>
                    <a:pt x="1241" y="173"/>
                    <a:pt x="1106" y="173"/>
                  </a:cubicBezTo>
                  <a:cubicBezTo>
                    <a:pt x="987" y="173"/>
                    <a:pt x="861" y="165"/>
                    <a:pt x="738" y="165"/>
                  </a:cubicBezTo>
                  <a:cubicBezTo>
                    <a:pt x="371" y="165"/>
                    <a:pt x="34" y="234"/>
                    <a:pt x="14" y="778"/>
                  </a:cubicBezTo>
                  <a:cubicBezTo>
                    <a:pt x="0" y="1593"/>
                    <a:pt x="628" y="1660"/>
                    <a:pt x="1232" y="1660"/>
                  </a:cubicBezTo>
                  <a:cubicBezTo>
                    <a:pt x="1352" y="1660"/>
                    <a:pt x="1472" y="1658"/>
                    <a:pt x="1585" y="1658"/>
                  </a:cubicBezTo>
                  <a:cubicBezTo>
                    <a:pt x="1627" y="1658"/>
                    <a:pt x="1668" y="1658"/>
                    <a:pt x="1708" y="1659"/>
                  </a:cubicBezTo>
                  <a:cubicBezTo>
                    <a:pt x="1826" y="1666"/>
                    <a:pt x="1954" y="1672"/>
                    <a:pt x="2085" y="1672"/>
                  </a:cubicBezTo>
                  <a:cubicBezTo>
                    <a:pt x="2644" y="1672"/>
                    <a:pt x="3242" y="1563"/>
                    <a:pt x="3228" y="933"/>
                  </a:cubicBezTo>
                  <a:cubicBezTo>
                    <a:pt x="3194" y="0"/>
                    <a:pt x="2209" y="207"/>
                    <a:pt x="1466" y="12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60"/>
            <p:cNvSpPr/>
            <p:nvPr/>
          </p:nvSpPr>
          <p:spPr>
            <a:xfrm>
              <a:off x="5040350" y="1034625"/>
              <a:ext cx="81550" cy="46975"/>
            </a:xfrm>
            <a:custGeom>
              <a:avLst/>
              <a:gdLst/>
              <a:ahLst/>
              <a:cxnLst/>
              <a:rect l="l" t="t" r="r" b="b"/>
              <a:pathLst>
                <a:path w="3262" h="1879" extrusionOk="0">
                  <a:moveTo>
                    <a:pt x="1625" y="1"/>
                  </a:moveTo>
                  <a:cubicBezTo>
                    <a:pt x="803" y="1"/>
                    <a:pt x="279" y="461"/>
                    <a:pt x="99" y="1249"/>
                  </a:cubicBezTo>
                  <a:cubicBezTo>
                    <a:pt x="0" y="1616"/>
                    <a:pt x="339" y="1879"/>
                    <a:pt x="645" y="1879"/>
                  </a:cubicBezTo>
                  <a:cubicBezTo>
                    <a:pt x="714" y="1879"/>
                    <a:pt x="781" y="1865"/>
                    <a:pt x="842" y="1837"/>
                  </a:cubicBezTo>
                  <a:cubicBezTo>
                    <a:pt x="1620" y="1474"/>
                    <a:pt x="2829" y="1750"/>
                    <a:pt x="3106" y="800"/>
                  </a:cubicBezTo>
                  <a:cubicBezTo>
                    <a:pt x="3261" y="229"/>
                    <a:pt x="2363" y="22"/>
                    <a:pt x="1758" y="5"/>
                  </a:cubicBezTo>
                  <a:cubicBezTo>
                    <a:pt x="1713" y="2"/>
                    <a:pt x="1668" y="1"/>
                    <a:pt x="16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60"/>
            <p:cNvSpPr/>
            <p:nvPr/>
          </p:nvSpPr>
          <p:spPr>
            <a:xfrm>
              <a:off x="6380950" y="3302475"/>
              <a:ext cx="77800" cy="40225"/>
            </a:xfrm>
            <a:custGeom>
              <a:avLst/>
              <a:gdLst/>
              <a:ahLst/>
              <a:cxnLst/>
              <a:rect l="l" t="t" r="r" b="b"/>
              <a:pathLst>
                <a:path w="3112" h="1609" extrusionOk="0">
                  <a:moveTo>
                    <a:pt x="843" y="80"/>
                  </a:moveTo>
                  <a:cubicBezTo>
                    <a:pt x="352" y="80"/>
                    <a:pt x="1" y="466"/>
                    <a:pt x="65" y="882"/>
                  </a:cubicBezTo>
                  <a:cubicBezTo>
                    <a:pt x="161" y="1545"/>
                    <a:pt x="602" y="1578"/>
                    <a:pt x="1054" y="1578"/>
                  </a:cubicBezTo>
                  <a:cubicBezTo>
                    <a:pt x="1103" y="1578"/>
                    <a:pt x="1152" y="1577"/>
                    <a:pt x="1201" y="1577"/>
                  </a:cubicBezTo>
                  <a:cubicBezTo>
                    <a:pt x="1347" y="1577"/>
                    <a:pt x="1491" y="1581"/>
                    <a:pt x="1620" y="1608"/>
                  </a:cubicBezTo>
                  <a:cubicBezTo>
                    <a:pt x="1746" y="1549"/>
                    <a:pt x="1903" y="1535"/>
                    <a:pt x="2065" y="1535"/>
                  </a:cubicBezTo>
                  <a:cubicBezTo>
                    <a:pt x="2212" y="1535"/>
                    <a:pt x="2363" y="1547"/>
                    <a:pt x="2502" y="1547"/>
                  </a:cubicBezTo>
                  <a:cubicBezTo>
                    <a:pt x="2845" y="1547"/>
                    <a:pt x="3112" y="1478"/>
                    <a:pt x="3037" y="1003"/>
                  </a:cubicBezTo>
                  <a:cubicBezTo>
                    <a:pt x="2882" y="1"/>
                    <a:pt x="1741" y="191"/>
                    <a:pt x="963" y="87"/>
                  </a:cubicBezTo>
                  <a:cubicBezTo>
                    <a:pt x="923" y="82"/>
                    <a:pt x="882" y="80"/>
                    <a:pt x="843" y="8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60"/>
            <p:cNvSpPr/>
            <p:nvPr/>
          </p:nvSpPr>
          <p:spPr>
            <a:xfrm>
              <a:off x="4384825" y="996700"/>
              <a:ext cx="62025" cy="39775"/>
            </a:xfrm>
            <a:custGeom>
              <a:avLst/>
              <a:gdLst/>
              <a:ahLst/>
              <a:cxnLst/>
              <a:rect l="l" t="t" r="r" b="b"/>
              <a:pathLst>
                <a:path w="2481" h="1591" extrusionOk="0">
                  <a:moveTo>
                    <a:pt x="1811" y="155"/>
                  </a:moveTo>
                  <a:cubicBezTo>
                    <a:pt x="1713" y="155"/>
                    <a:pt x="1613" y="168"/>
                    <a:pt x="1521" y="191"/>
                  </a:cubicBezTo>
                  <a:cubicBezTo>
                    <a:pt x="985" y="312"/>
                    <a:pt x="121" y="1"/>
                    <a:pt x="52" y="917"/>
                  </a:cubicBezTo>
                  <a:cubicBezTo>
                    <a:pt x="0" y="1487"/>
                    <a:pt x="536" y="1574"/>
                    <a:pt x="1054" y="1591"/>
                  </a:cubicBezTo>
                  <a:cubicBezTo>
                    <a:pt x="1573" y="1418"/>
                    <a:pt x="2385" y="1556"/>
                    <a:pt x="2454" y="727"/>
                  </a:cubicBezTo>
                  <a:cubicBezTo>
                    <a:pt x="2481" y="311"/>
                    <a:pt x="2153" y="155"/>
                    <a:pt x="1811" y="15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60"/>
            <p:cNvSpPr/>
            <p:nvPr/>
          </p:nvSpPr>
          <p:spPr>
            <a:xfrm>
              <a:off x="2100625" y="1004500"/>
              <a:ext cx="520200" cy="95050"/>
            </a:xfrm>
            <a:custGeom>
              <a:avLst/>
              <a:gdLst/>
              <a:ahLst/>
              <a:cxnLst/>
              <a:rect l="l" t="t" r="r" b="b"/>
              <a:pathLst>
                <a:path w="20808" h="3802" extrusionOk="0">
                  <a:moveTo>
                    <a:pt x="20756" y="0"/>
                  </a:moveTo>
                  <a:lnTo>
                    <a:pt x="20738" y="17"/>
                  </a:lnTo>
                  <a:lnTo>
                    <a:pt x="20773" y="17"/>
                  </a:lnTo>
                  <a:lnTo>
                    <a:pt x="20808" y="0"/>
                  </a:lnTo>
                  <a:close/>
                  <a:moveTo>
                    <a:pt x="1" y="3785"/>
                  </a:moveTo>
                  <a:lnTo>
                    <a:pt x="1" y="3802"/>
                  </a:lnTo>
                  <a:lnTo>
                    <a:pt x="18" y="3802"/>
                  </a:lnTo>
                  <a:lnTo>
                    <a:pt x="18" y="3785"/>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60"/>
            <p:cNvSpPr/>
            <p:nvPr/>
          </p:nvSpPr>
          <p:spPr>
            <a:xfrm>
              <a:off x="233350" y="949250"/>
              <a:ext cx="3232550" cy="3802300"/>
            </a:xfrm>
            <a:custGeom>
              <a:avLst/>
              <a:gdLst/>
              <a:ahLst/>
              <a:cxnLst/>
              <a:rect l="l" t="t" r="r" b="b"/>
              <a:pathLst>
                <a:path w="129302" h="152092" extrusionOk="0">
                  <a:moveTo>
                    <a:pt x="97270" y="1644"/>
                  </a:moveTo>
                  <a:cubicBezTo>
                    <a:pt x="97347" y="1644"/>
                    <a:pt x="97424" y="1648"/>
                    <a:pt x="97503" y="1657"/>
                  </a:cubicBezTo>
                  <a:cubicBezTo>
                    <a:pt x="97555" y="1674"/>
                    <a:pt x="97607" y="1692"/>
                    <a:pt x="97642" y="1709"/>
                  </a:cubicBezTo>
                  <a:lnTo>
                    <a:pt x="95601" y="2170"/>
                  </a:lnTo>
                  <a:lnTo>
                    <a:pt x="95601" y="2170"/>
                  </a:lnTo>
                  <a:cubicBezTo>
                    <a:pt x="96129" y="1917"/>
                    <a:pt x="96661" y="1644"/>
                    <a:pt x="97270" y="1644"/>
                  </a:cubicBezTo>
                  <a:close/>
                  <a:moveTo>
                    <a:pt x="95473" y="2210"/>
                  </a:moveTo>
                  <a:lnTo>
                    <a:pt x="95447" y="2227"/>
                  </a:lnTo>
                  <a:lnTo>
                    <a:pt x="95429" y="2227"/>
                  </a:lnTo>
                  <a:lnTo>
                    <a:pt x="95464" y="2210"/>
                  </a:lnTo>
                  <a:close/>
                  <a:moveTo>
                    <a:pt x="68358" y="8951"/>
                  </a:moveTo>
                  <a:cubicBezTo>
                    <a:pt x="68553" y="8951"/>
                    <a:pt x="68761" y="9049"/>
                    <a:pt x="68989" y="9313"/>
                  </a:cubicBezTo>
                  <a:cubicBezTo>
                    <a:pt x="69208" y="9280"/>
                    <a:pt x="69420" y="9268"/>
                    <a:pt x="69634" y="9268"/>
                  </a:cubicBezTo>
                  <a:cubicBezTo>
                    <a:pt x="69758" y="9268"/>
                    <a:pt x="69882" y="9272"/>
                    <a:pt x="70008" y="9278"/>
                  </a:cubicBezTo>
                  <a:cubicBezTo>
                    <a:pt x="70061" y="9286"/>
                    <a:pt x="70117" y="9289"/>
                    <a:pt x="70177" y="9289"/>
                  </a:cubicBezTo>
                  <a:cubicBezTo>
                    <a:pt x="70522" y="9289"/>
                    <a:pt x="70965" y="9176"/>
                    <a:pt x="71318" y="9176"/>
                  </a:cubicBezTo>
                  <a:cubicBezTo>
                    <a:pt x="71841" y="9176"/>
                    <a:pt x="72167" y="9425"/>
                    <a:pt x="71685" y="10661"/>
                  </a:cubicBezTo>
                  <a:cubicBezTo>
                    <a:pt x="71581" y="10937"/>
                    <a:pt x="71823" y="11265"/>
                    <a:pt x="72151" y="11386"/>
                  </a:cubicBezTo>
                  <a:cubicBezTo>
                    <a:pt x="72428" y="11438"/>
                    <a:pt x="72722" y="11490"/>
                    <a:pt x="72998" y="11507"/>
                  </a:cubicBezTo>
                  <a:cubicBezTo>
                    <a:pt x="72652" y="11922"/>
                    <a:pt x="72359" y="12406"/>
                    <a:pt x="71927" y="12717"/>
                  </a:cubicBezTo>
                  <a:cubicBezTo>
                    <a:pt x="71831" y="12786"/>
                    <a:pt x="71741" y="12813"/>
                    <a:pt x="71654" y="12813"/>
                  </a:cubicBezTo>
                  <a:cubicBezTo>
                    <a:pt x="71349" y="12813"/>
                    <a:pt x="71090" y="12473"/>
                    <a:pt x="70821" y="12406"/>
                  </a:cubicBezTo>
                  <a:cubicBezTo>
                    <a:pt x="69127" y="11939"/>
                    <a:pt x="69334" y="10488"/>
                    <a:pt x="68989" y="9313"/>
                  </a:cubicBezTo>
                  <a:lnTo>
                    <a:pt x="67330" y="9520"/>
                  </a:lnTo>
                  <a:cubicBezTo>
                    <a:pt x="67668" y="9295"/>
                    <a:pt x="67992" y="8951"/>
                    <a:pt x="68358" y="8951"/>
                  </a:cubicBezTo>
                  <a:close/>
                  <a:moveTo>
                    <a:pt x="51546" y="12467"/>
                  </a:moveTo>
                  <a:cubicBezTo>
                    <a:pt x="51593" y="12467"/>
                    <a:pt x="51647" y="12470"/>
                    <a:pt x="51707" y="12475"/>
                  </a:cubicBezTo>
                  <a:cubicBezTo>
                    <a:pt x="51897" y="12648"/>
                    <a:pt x="52157" y="12890"/>
                    <a:pt x="52433" y="13115"/>
                  </a:cubicBezTo>
                  <a:cubicBezTo>
                    <a:pt x="52260" y="13270"/>
                    <a:pt x="52053" y="13374"/>
                    <a:pt x="51845" y="13460"/>
                  </a:cubicBezTo>
                  <a:cubicBezTo>
                    <a:pt x="51802" y="13467"/>
                    <a:pt x="51764" y="13470"/>
                    <a:pt x="51729" y="13470"/>
                  </a:cubicBezTo>
                  <a:cubicBezTo>
                    <a:pt x="51300" y="13470"/>
                    <a:pt x="51439" y="13007"/>
                    <a:pt x="51327" y="12752"/>
                  </a:cubicBezTo>
                  <a:cubicBezTo>
                    <a:pt x="51225" y="12548"/>
                    <a:pt x="51295" y="12467"/>
                    <a:pt x="51546" y="12467"/>
                  </a:cubicBezTo>
                  <a:close/>
                  <a:moveTo>
                    <a:pt x="55481" y="12549"/>
                  </a:moveTo>
                  <a:cubicBezTo>
                    <a:pt x="55526" y="12549"/>
                    <a:pt x="55570" y="12553"/>
                    <a:pt x="55613" y="12562"/>
                  </a:cubicBezTo>
                  <a:lnTo>
                    <a:pt x="54576" y="13789"/>
                  </a:lnTo>
                  <a:lnTo>
                    <a:pt x="53954" y="13184"/>
                  </a:lnTo>
                  <a:cubicBezTo>
                    <a:pt x="54420" y="12976"/>
                    <a:pt x="54870" y="12752"/>
                    <a:pt x="55336" y="12562"/>
                  </a:cubicBezTo>
                  <a:cubicBezTo>
                    <a:pt x="55388" y="12553"/>
                    <a:pt x="55436" y="12549"/>
                    <a:pt x="55481" y="12549"/>
                  </a:cubicBezTo>
                  <a:close/>
                  <a:moveTo>
                    <a:pt x="116966" y="0"/>
                  </a:moveTo>
                  <a:cubicBezTo>
                    <a:pt x="112339" y="0"/>
                    <a:pt x="107712" y="747"/>
                    <a:pt x="103085" y="1035"/>
                  </a:cubicBezTo>
                  <a:cubicBezTo>
                    <a:pt x="101910" y="1104"/>
                    <a:pt x="100735" y="983"/>
                    <a:pt x="99542" y="1260"/>
                  </a:cubicBezTo>
                  <a:cubicBezTo>
                    <a:pt x="99533" y="1262"/>
                    <a:pt x="99523" y="1263"/>
                    <a:pt x="99512" y="1263"/>
                  </a:cubicBezTo>
                  <a:cubicBezTo>
                    <a:pt x="99194" y="1263"/>
                    <a:pt x="98389" y="307"/>
                    <a:pt x="97503" y="240"/>
                  </a:cubicBezTo>
                  <a:cubicBezTo>
                    <a:pt x="96554" y="172"/>
                    <a:pt x="95607" y="143"/>
                    <a:pt x="94661" y="143"/>
                  </a:cubicBezTo>
                  <a:cubicBezTo>
                    <a:pt x="91541" y="143"/>
                    <a:pt x="88432" y="459"/>
                    <a:pt x="85303" y="724"/>
                  </a:cubicBezTo>
                  <a:cubicBezTo>
                    <a:pt x="83379" y="875"/>
                    <a:pt x="81549" y="1637"/>
                    <a:pt x="79578" y="1637"/>
                  </a:cubicBezTo>
                  <a:cubicBezTo>
                    <a:pt x="79300" y="1637"/>
                    <a:pt x="79020" y="1622"/>
                    <a:pt x="78736" y="1588"/>
                  </a:cubicBezTo>
                  <a:cubicBezTo>
                    <a:pt x="78573" y="1568"/>
                    <a:pt x="78403" y="1557"/>
                    <a:pt x="78229" y="1557"/>
                  </a:cubicBezTo>
                  <a:cubicBezTo>
                    <a:pt x="77349" y="1557"/>
                    <a:pt x="76386" y="1840"/>
                    <a:pt x="75953" y="2677"/>
                  </a:cubicBezTo>
                  <a:cubicBezTo>
                    <a:pt x="75538" y="3489"/>
                    <a:pt x="76333" y="4163"/>
                    <a:pt x="76956" y="4750"/>
                  </a:cubicBezTo>
                  <a:cubicBezTo>
                    <a:pt x="77215" y="4992"/>
                    <a:pt x="77232" y="5511"/>
                    <a:pt x="77370" y="5891"/>
                  </a:cubicBezTo>
                  <a:cubicBezTo>
                    <a:pt x="77348" y="5890"/>
                    <a:pt x="77325" y="5889"/>
                    <a:pt x="77301" y="5889"/>
                  </a:cubicBezTo>
                  <a:cubicBezTo>
                    <a:pt x="77154" y="5889"/>
                    <a:pt x="76988" y="5912"/>
                    <a:pt x="76844" y="5912"/>
                  </a:cubicBezTo>
                  <a:cubicBezTo>
                    <a:pt x="76726" y="5912"/>
                    <a:pt x="76623" y="5896"/>
                    <a:pt x="76558" y="5839"/>
                  </a:cubicBezTo>
                  <a:cubicBezTo>
                    <a:pt x="76285" y="5586"/>
                    <a:pt x="76034" y="5489"/>
                    <a:pt x="75796" y="5489"/>
                  </a:cubicBezTo>
                  <a:cubicBezTo>
                    <a:pt x="75417" y="5489"/>
                    <a:pt x="75070" y="5733"/>
                    <a:pt x="74709" y="5977"/>
                  </a:cubicBezTo>
                  <a:lnTo>
                    <a:pt x="74709" y="5995"/>
                  </a:lnTo>
                  <a:lnTo>
                    <a:pt x="74692" y="5995"/>
                  </a:lnTo>
                  <a:cubicBezTo>
                    <a:pt x="74415" y="6358"/>
                    <a:pt x="73707" y="6479"/>
                    <a:pt x="73897" y="7066"/>
                  </a:cubicBezTo>
                  <a:cubicBezTo>
                    <a:pt x="74104" y="7654"/>
                    <a:pt x="74761" y="7671"/>
                    <a:pt x="75331" y="7723"/>
                  </a:cubicBezTo>
                  <a:lnTo>
                    <a:pt x="75625" y="7723"/>
                  </a:lnTo>
                  <a:lnTo>
                    <a:pt x="77146" y="7982"/>
                  </a:lnTo>
                  <a:cubicBezTo>
                    <a:pt x="76904" y="8068"/>
                    <a:pt x="76662" y="8120"/>
                    <a:pt x="76403" y="8120"/>
                  </a:cubicBezTo>
                  <a:cubicBezTo>
                    <a:pt x="76178" y="8103"/>
                    <a:pt x="75970" y="7930"/>
                    <a:pt x="75729" y="7861"/>
                  </a:cubicBezTo>
                  <a:cubicBezTo>
                    <a:pt x="75594" y="7823"/>
                    <a:pt x="75464" y="7807"/>
                    <a:pt x="75337" y="7807"/>
                  </a:cubicBezTo>
                  <a:cubicBezTo>
                    <a:pt x="74777" y="7807"/>
                    <a:pt x="74273" y="8116"/>
                    <a:pt x="73724" y="8172"/>
                  </a:cubicBezTo>
                  <a:cubicBezTo>
                    <a:pt x="73717" y="8173"/>
                    <a:pt x="73710" y="8174"/>
                    <a:pt x="73702" y="8174"/>
                  </a:cubicBezTo>
                  <a:cubicBezTo>
                    <a:pt x="73450" y="8174"/>
                    <a:pt x="72913" y="7613"/>
                    <a:pt x="72946" y="7394"/>
                  </a:cubicBezTo>
                  <a:cubicBezTo>
                    <a:pt x="73102" y="6479"/>
                    <a:pt x="73810" y="6098"/>
                    <a:pt x="74674" y="5995"/>
                  </a:cubicBezTo>
                  <a:lnTo>
                    <a:pt x="74674" y="5977"/>
                  </a:lnTo>
                  <a:cubicBezTo>
                    <a:pt x="74726" y="5545"/>
                    <a:pt x="74830" y="5113"/>
                    <a:pt x="74951" y="4681"/>
                  </a:cubicBezTo>
                  <a:cubicBezTo>
                    <a:pt x="75072" y="4370"/>
                    <a:pt x="75435" y="4076"/>
                    <a:pt x="75124" y="3748"/>
                  </a:cubicBezTo>
                  <a:cubicBezTo>
                    <a:pt x="74832" y="3467"/>
                    <a:pt x="74483" y="3396"/>
                    <a:pt x="74119" y="3396"/>
                  </a:cubicBezTo>
                  <a:cubicBezTo>
                    <a:pt x="73856" y="3396"/>
                    <a:pt x="73587" y="3433"/>
                    <a:pt x="73326" y="3454"/>
                  </a:cubicBezTo>
                  <a:cubicBezTo>
                    <a:pt x="72946" y="3506"/>
                    <a:pt x="72756" y="3748"/>
                    <a:pt x="72704" y="4180"/>
                  </a:cubicBezTo>
                  <a:cubicBezTo>
                    <a:pt x="72601" y="5252"/>
                    <a:pt x="72134" y="6098"/>
                    <a:pt x="70959" y="6340"/>
                  </a:cubicBezTo>
                  <a:cubicBezTo>
                    <a:pt x="70855" y="6427"/>
                    <a:pt x="70769" y="6513"/>
                    <a:pt x="70665" y="6617"/>
                  </a:cubicBezTo>
                  <a:cubicBezTo>
                    <a:pt x="70786" y="6859"/>
                    <a:pt x="70924" y="7083"/>
                    <a:pt x="71097" y="7291"/>
                  </a:cubicBezTo>
                  <a:cubicBezTo>
                    <a:pt x="71304" y="7412"/>
                    <a:pt x="71546" y="7515"/>
                    <a:pt x="71788" y="7567"/>
                  </a:cubicBezTo>
                  <a:cubicBezTo>
                    <a:pt x="71650" y="7550"/>
                    <a:pt x="71512" y="7541"/>
                    <a:pt x="71374" y="7541"/>
                  </a:cubicBezTo>
                  <a:cubicBezTo>
                    <a:pt x="71235" y="7541"/>
                    <a:pt x="71097" y="7550"/>
                    <a:pt x="70959" y="7567"/>
                  </a:cubicBezTo>
                  <a:cubicBezTo>
                    <a:pt x="70569" y="7671"/>
                    <a:pt x="70173" y="7708"/>
                    <a:pt x="69775" y="7708"/>
                  </a:cubicBezTo>
                  <a:cubicBezTo>
                    <a:pt x="68812" y="7708"/>
                    <a:pt x="67832" y="7494"/>
                    <a:pt x="66868" y="7494"/>
                  </a:cubicBezTo>
                  <a:cubicBezTo>
                    <a:pt x="66108" y="7494"/>
                    <a:pt x="65357" y="7627"/>
                    <a:pt x="64634" y="8103"/>
                  </a:cubicBezTo>
                  <a:cubicBezTo>
                    <a:pt x="64271" y="8345"/>
                    <a:pt x="63580" y="8379"/>
                    <a:pt x="63666" y="8863"/>
                  </a:cubicBezTo>
                  <a:cubicBezTo>
                    <a:pt x="63752" y="9382"/>
                    <a:pt x="64167" y="9900"/>
                    <a:pt x="64547" y="10315"/>
                  </a:cubicBezTo>
                  <a:cubicBezTo>
                    <a:pt x="64666" y="10447"/>
                    <a:pt x="64798" y="10498"/>
                    <a:pt x="64939" y="10498"/>
                  </a:cubicBezTo>
                  <a:cubicBezTo>
                    <a:pt x="65148" y="10498"/>
                    <a:pt x="65375" y="10387"/>
                    <a:pt x="65602" y="10263"/>
                  </a:cubicBezTo>
                  <a:cubicBezTo>
                    <a:pt x="66124" y="9977"/>
                    <a:pt x="66711" y="9789"/>
                    <a:pt x="67269" y="9556"/>
                  </a:cubicBezTo>
                  <a:lnTo>
                    <a:pt x="67269" y="9556"/>
                  </a:lnTo>
                  <a:cubicBezTo>
                    <a:pt x="66173" y="11022"/>
                    <a:pt x="64072" y="10911"/>
                    <a:pt x="62975" y="11974"/>
                  </a:cubicBezTo>
                  <a:cubicBezTo>
                    <a:pt x="62086" y="12850"/>
                    <a:pt x="61268" y="13162"/>
                    <a:pt x="60357" y="13162"/>
                  </a:cubicBezTo>
                  <a:cubicBezTo>
                    <a:pt x="59993" y="13162"/>
                    <a:pt x="59613" y="13112"/>
                    <a:pt x="59207" y="13028"/>
                  </a:cubicBezTo>
                  <a:cubicBezTo>
                    <a:pt x="58430" y="12873"/>
                    <a:pt x="57687" y="12510"/>
                    <a:pt x="56926" y="12233"/>
                  </a:cubicBezTo>
                  <a:cubicBezTo>
                    <a:pt x="57173" y="12050"/>
                    <a:pt x="57402" y="11981"/>
                    <a:pt x="57619" y="11981"/>
                  </a:cubicBezTo>
                  <a:cubicBezTo>
                    <a:pt x="58162" y="11981"/>
                    <a:pt x="58632" y="12416"/>
                    <a:pt x="59138" y="12613"/>
                  </a:cubicBezTo>
                  <a:cubicBezTo>
                    <a:pt x="59332" y="12687"/>
                    <a:pt x="59512" y="12718"/>
                    <a:pt x="59680" y="12718"/>
                  </a:cubicBezTo>
                  <a:cubicBezTo>
                    <a:pt x="60502" y="12718"/>
                    <a:pt x="61062" y="11967"/>
                    <a:pt x="61765" y="11680"/>
                  </a:cubicBezTo>
                  <a:cubicBezTo>
                    <a:pt x="62404" y="11421"/>
                    <a:pt x="61903" y="10851"/>
                    <a:pt x="61661" y="10384"/>
                  </a:cubicBezTo>
                  <a:cubicBezTo>
                    <a:pt x="61454" y="9987"/>
                    <a:pt x="61921" y="9745"/>
                    <a:pt x="62249" y="9537"/>
                  </a:cubicBezTo>
                  <a:cubicBezTo>
                    <a:pt x="62664" y="9295"/>
                    <a:pt x="63441" y="9226"/>
                    <a:pt x="63182" y="8518"/>
                  </a:cubicBezTo>
                  <a:cubicBezTo>
                    <a:pt x="63018" y="8098"/>
                    <a:pt x="62703" y="8030"/>
                    <a:pt x="62354" y="8030"/>
                  </a:cubicBezTo>
                  <a:cubicBezTo>
                    <a:pt x="62187" y="8030"/>
                    <a:pt x="62013" y="8045"/>
                    <a:pt x="61845" y="8045"/>
                  </a:cubicBezTo>
                  <a:cubicBezTo>
                    <a:pt x="61771" y="8045"/>
                    <a:pt x="61698" y="8042"/>
                    <a:pt x="61627" y="8034"/>
                  </a:cubicBezTo>
                  <a:cubicBezTo>
                    <a:pt x="61564" y="8027"/>
                    <a:pt x="61502" y="8024"/>
                    <a:pt x="61440" y="8024"/>
                  </a:cubicBezTo>
                  <a:cubicBezTo>
                    <a:pt x="60620" y="8024"/>
                    <a:pt x="59973" y="8583"/>
                    <a:pt x="59080" y="8583"/>
                  </a:cubicBezTo>
                  <a:cubicBezTo>
                    <a:pt x="59004" y="8583"/>
                    <a:pt x="58925" y="8579"/>
                    <a:pt x="58844" y="8570"/>
                  </a:cubicBezTo>
                  <a:cubicBezTo>
                    <a:pt x="57410" y="8414"/>
                    <a:pt x="56391" y="7671"/>
                    <a:pt x="55181" y="7187"/>
                  </a:cubicBezTo>
                  <a:cubicBezTo>
                    <a:pt x="54440" y="6892"/>
                    <a:pt x="53723" y="6767"/>
                    <a:pt x="53025" y="6767"/>
                  </a:cubicBezTo>
                  <a:cubicBezTo>
                    <a:pt x="51022" y="6767"/>
                    <a:pt x="49177" y="7799"/>
                    <a:pt x="47370" y="8812"/>
                  </a:cubicBezTo>
                  <a:cubicBezTo>
                    <a:pt x="46903" y="9071"/>
                    <a:pt x="46765" y="9434"/>
                    <a:pt x="46972" y="9969"/>
                  </a:cubicBezTo>
                  <a:cubicBezTo>
                    <a:pt x="47155" y="10426"/>
                    <a:pt x="47351" y="10748"/>
                    <a:pt x="47819" y="10748"/>
                  </a:cubicBezTo>
                  <a:cubicBezTo>
                    <a:pt x="47883" y="10748"/>
                    <a:pt x="47952" y="10742"/>
                    <a:pt x="48026" y="10730"/>
                  </a:cubicBezTo>
                  <a:lnTo>
                    <a:pt x="50498" y="10280"/>
                  </a:lnTo>
                  <a:cubicBezTo>
                    <a:pt x="50618" y="10263"/>
                    <a:pt x="50739" y="10229"/>
                    <a:pt x="50878" y="10194"/>
                  </a:cubicBezTo>
                  <a:lnTo>
                    <a:pt x="50878" y="10194"/>
                  </a:lnTo>
                  <a:cubicBezTo>
                    <a:pt x="50878" y="10298"/>
                    <a:pt x="50860" y="10401"/>
                    <a:pt x="50860" y="10505"/>
                  </a:cubicBezTo>
                  <a:cubicBezTo>
                    <a:pt x="50614" y="11663"/>
                    <a:pt x="50148" y="12321"/>
                    <a:pt x="49280" y="12321"/>
                  </a:cubicBezTo>
                  <a:cubicBezTo>
                    <a:pt x="48931" y="12321"/>
                    <a:pt x="48517" y="12214"/>
                    <a:pt x="48026" y="11991"/>
                  </a:cubicBezTo>
                  <a:cubicBezTo>
                    <a:pt x="46374" y="11254"/>
                    <a:pt x="44693" y="10979"/>
                    <a:pt x="42955" y="10979"/>
                  </a:cubicBezTo>
                  <a:cubicBezTo>
                    <a:pt x="42002" y="10979"/>
                    <a:pt x="41033" y="11062"/>
                    <a:pt x="40042" y="11196"/>
                  </a:cubicBezTo>
                  <a:cubicBezTo>
                    <a:pt x="38536" y="11404"/>
                    <a:pt x="37062" y="12285"/>
                    <a:pt x="35569" y="12285"/>
                  </a:cubicBezTo>
                  <a:cubicBezTo>
                    <a:pt x="35195" y="12285"/>
                    <a:pt x="34820" y="12230"/>
                    <a:pt x="34443" y="12095"/>
                  </a:cubicBezTo>
                  <a:cubicBezTo>
                    <a:pt x="32698" y="11490"/>
                    <a:pt x="30900" y="11110"/>
                    <a:pt x="29068" y="10920"/>
                  </a:cubicBezTo>
                  <a:cubicBezTo>
                    <a:pt x="27080" y="10698"/>
                    <a:pt x="25171" y="10202"/>
                    <a:pt x="23146" y="10202"/>
                  </a:cubicBezTo>
                  <a:cubicBezTo>
                    <a:pt x="22337" y="10202"/>
                    <a:pt x="21510" y="10281"/>
                    <a:pt x="20652" y="10488"/>
                  </a:cubicBezTo>
                  <a:cubicBezTo>
                    <a:pt x="18383" y="11055"/>
                    <a:pt x="16215" y="12269"/>
                    <a:pt x="13793" y="12269"/>
                  </a:cubicBezTo>
                  <a:cubicBezTo>
                    <a:pt x="13559" y="12269"/>
                    <a:pt x="13322" y="12258"/>
                    <a:pt x="13083" y="12233"/>
                  </a:cubicBezTo>
                  <a:cubicBezTo>
                    <a:pt x="13049" y="12230"/>
                    <a:pt x="13015" y="12229"/>
                    <a:pt x="12982" y="12229"/>
                  </a:cubicBezTo>
                  <a:cubicBezTo>
                    <a:pt x="12473" y="12229"/>
                    <a:pt x="12176" y="12605"/>
                    <a:pt x="12323" y="13287"/>
                  </a:cubicBezTo>
                  <a:cubicBezTo>
                    <a:pt x="12498" y="14071"/>
                    <a:pt x="12325" y="14707"/>
                    <a:pt x="11687" y="14707"/>
                  </a:cubicBezTo>
                  <a:cubicBezTo>
                    <a:pt x="11510" y="14707"/>
                    <a:pt x="11296" y="14658"/>
                    <a:pt x="11044" y="14549"/>
                  </a:cubicBezTo>
                  <a:cubicBezTo>
                    <a:pt x="10655" y="14378"/>
                    <a:pt x="10292" y="14308"/>
                    <a:pt x="9947" y="14308"/>
                  </a:cubicBezTo>
                  <a:cubicBezTo>
                    <a:pt x="9034" y="14308"/>
                    <a:pt x="8242" y="14801"/>
                    <a:pt x="7415" y="15240"/>
                  </a:cubicBezTo>
                  <a:cubicBezTo>
                    <a:pt x="6965" y="15482"/>
                    <a:pt x="6672" y="15914"/>
                    <a:pt x="6879" y="16467"/>
                  </a:cubicBezTo>
                  <a:cubicBezTo>
                    <a:pt x="7027" y="16886"/>
                    <a:pt x="7334" y="16988"/>
                    <a:pt x="7700" y="16988"/>
                  </a:cubicBezTo>
                  <a:cubicBezTo>
                    <a:pt x="7802" y="16988"/>
                    <a:pt x="7910" y="16980"/>
                    <a:pt x="8020" y="16968"/>
                  </a:cubicBezTo>
                  <a:cubicBezTo>
                    <a:pt x="8305" y="16929"/>
                    <a:pt x="8590" y="16910"/>
                    <a:pt x="8875" y="16910"/>
                  </a:cubicBezTo>
                  <a:cubicBezTo>
                    <a:pt x="8970" y="16910"/>
                    <a:pt x="9065" y="16912"/>
                    <a:pt x="9160" y="16917"/>
                  </a:cubicBezTo>
                  <a:cubicBezTo>
                    <a:pt x="9186" y="16919"/>
                    <a:pt x="9214" y="16920"/>
                    <a:pt x="9242" y="16920"/>
                  </a:cubicBezTo>
                  <a:cubicBezTo>
                    <a:pt x="9458" y="16920"/>
                    <a:pt x="9735" y="16862"/>
                    <a:pt x="9947" y="16862"/>
                  </a:cubicBezTo>
                  <a:cubicBezTo>
                    <a:pt x="10131" y="16862"/>
                    <a:pt x="10266" y="16906"/>
                    <a:pt x="10266" y="17072"/>
                  </a:cubicBezTo>
                  <a:cubicBezTo>
                    <a:pt x="10266" y="17498"/>
                    <a:pt x="9728" y="17637"/>
                    <a:pt x="9291" y="17637"/>
                  </a:cubicBezTo>
                  <a:cubicBezTo>
                    <a:pt x="9214" y="17637"/>
                    <a:pt x="9141" y="17633"/>
                    <a:pt x="9074" y="17625"/>
                  </a:cubicBezTo>
                  <a:cubicBezTo>
                    <a:pt x="8873" y="17604"/>
                    <a:pt x="8677" y="17594"/>
                    <a:pt x="8484" y="17594"/>
                  </a:cubicBezTo>
                  <a:cubicBezTo>
                    <a:pt x="6314" y="17594"/>
                    <a:pt x="4587" y="18859"/>
                    <a:pt x="2714" y="19716"/>
                  </a:cubicBezTo>
                  <a:cubicBezTo>
                    <a:pt x="1193" y="20407"/>
                    <a:pt x="2351" y="21548"/>
                    <a:pt x="2282" y="22429"/>
                  </a:cubicBezTo>
                  <a:cubicBezTo>
                    <a:pt x="2264" y="22814"/>
                    <a:pt x="2455" y="22907"/>
                    <a:pt x="2706" y="22907"/>
                  </a:cubicBezTo>
                  <a:cubicBezTo>
                    <a:pt x="2939" y="22907"/>
                    <a:pt x="3223" y="22827"/>
                    <a:pt x="3440" y="22827"/>
                  </a:cubicBezTo>
                  <a:cubicBezTo>
                    <a:pt x="3665" y="22827"/>
                    <a:pt x="3872" y="22982"/>
                    <a:pt x="4079" y="23069"/>
                  </a:cubicBezTo>
                  <a:cubicBezTo>
                    <a:pt x="3924" y="23242"/>
                    <a:pt x="3751" y="23380"/>
                    <a:pt x="3544" y="23501"/>
                  </a:cubicBezTo>
                  <a:cubicBezTo>
                    <a:pt x="2610" y="23881"/>
                    <a:pt x="1643" y="24192"/>
                    <a:pt x="709" y="24589"/>
                  </a:cubicBezTo>
                  <a:cubicBezTo>
                    <a:pt x="329" y="24745"/>
                    <a:pt x="1" y="25142"/>
                    <a:pt x="226" y="25609"/>
                  </a:cubicBezTo>
                  <a:cubicBezTo>
                    <a:pt x="325" y="25816"/>
                    <a:pt x="462" y="25880"/>
                    <a:pt x="615" y="25880"/>
                  </a:cubicBezTo>
                  <a:cubicBezTo>
                    <a:pt x="807" y="25880"/>
                    <a:pt x="1026" y="25778"/>
                    <a:pt x="1228" y="25730"/>
                  </a:cubicBezTo>
                  <a:cubicBezTo>
                    <a:pt x="2248" y="25454"/>
                    <a:pt x="3354" y="25350"/>
                    <a:pt x="4252" y="24866"/>
                  </a:cubicBezTo>
                  <a:cubicBezTo>
                    <a:pt x="4601" y="24679"/>
                    <a:pt x="4965" y="24620"/>
                    <a:pt x="5336" y="24620"/>
                  </a:cubicBezTo>
                  <a:cubicBezTo>
                    <a:pt x="5952" y="24620"/>
                    <a:pt x="6585" y="24782"/>
                    <a:pt x="7191" y="24782"/>
                  </a:cubicBezTo>
                  <a:cubicBezTo>
                    <a:pt x="7702" y="24782"/>
                    <a:pt x="8195" y="24667"/>
                    <a:pt x="8642" y="24244"/>
                  </a:cubicBezTo>
                  <a:cubicBezTo>
                    <a:pt x="9143" y="23760"/>
                    <a:pt x="9627" y="23276"/>
                    <a:pt x="10128" y="22809"/>
                  </a:cubicBezTo>
                  <a:cubicBezTo>
                    <a:pt x="10518" y="22438"/>
                    <a:pt x="10935" y="22335"/>
                    <a:pt x="11366" y="22335"/>
                  </a:cubicBezTo>
                  <a:cubicBezTo>
                    <a:pt x="11904" y="22335"/>
                    <a:pt x="12465" y="22495"/>
                    <a:pt x="13026" y="22495"/>
                  </a:cubicBezTo>
                  <a:cubicBezTo>
                    <a:pt x="13270" y="22495"/>
                    <a:pt x="13515" y="22465"/>
                    <a:pt x="13757" y="22377"/>
                  </a:cubicBezTo>
                  <a:cubicBezTo>
                    <a:pt x="14876" y="21972"/>
                    <a:pt x="15968" y="21278"/>
                    <a:pt x="17215" y="21278"/>
                  </a:cubicBezTo>
                  <a:cubicBezTo>
                    <a:pt x="17721" y="21278"/>
                    <a:pt x="18252" y="21392"/>
                    <a:pt x="18820" y="21686"/>
                  </a:cubicBezTo>
                  <a:cubicBezTo>
                    <a:pt x="20272" y="22429"/>
                    <a:pt x="22242" y="22343"/>
                    <a:pt x="21966" y="24780"/>
                  </a:cubicBezTo>
                  <a:cubicBezTo>
                    <a:pt x="21914" y="25212"/>
                    <a:pt x="22104" y="25868"/>
                    <a:pt x="22415" y="26127"/>
                  </a:cubicBezTo>
                  <a:cubicBezTo>
                    <a:pt x="23746" y="27251"/>
                    <a:pt x="23659" y="29411"/>
                    <a:pt x="23210" y="29981"/>
                  </a:cubicBezTo>
                  <a:cubicBezTo>
                    <a:pt x="22052" y="31485"/>
                    <a:pt x="22484" y="32573"/>
                    <a:pt x="22985" y="33973"/>
                  </a:cubicBezTo>
                  <a:cubicBezTo>
                    <a:pt x="23124" y="34405"/>
                    <a:pt x="22795" y="35045"/>
                    <a:pt x="22553" y="35529"/>
                  </a:cubicBezTo>
                  <a:cubicBezTo>
                    <a:pt x="21447" y="37844"/>
                    <a:pt x="19356" y="39469"/>
                    <a:pt x="18233" y="41802"/>
                  </a:cubicBezTo>
                  <a:cubicBezTo>
                    <a:pt x="17455" y="43409"/>
                    <a:pt x="17058" y="48783"/>
                    <a:pt x="18354" y="49734"/>
                  </a:cubicBezTo>
                  <a:cubicBezTo>
                    <a:pt x="20220" y="51116"/>
                    <a:pt x="19927" y="52862"/>
                    <a:pt x="20238" y="54659"/>
                  </a:cubicBezTo>
                  <a:cubicBezTo>
                    <a:pt x="20428" y="55748"/>
                    <a:pt x="20410" y="57528"/>
                    <a:pt x="20687" y="57752"/>
                  </a:cubicBezTo>
                  <a:cubicBezTo>
                    <a:pt x="22380" y="59083"/>
                    <a:pt x="22242" y="61364"/>
                    <a:pt x="23625" y="62764"/>
                  </a:cubicBezTo>
                  <a:cubicBezTo>
                    <a:pt x="23915" y="63066"/>
                    <a:pt x="24197" y="63258"/>
                    <a:pt x="24508" y="63258"/>
                  </a:cubicBezTo>
                  <a:cubicBezTo>
                    <a:pt x="24660" y="63258"/>
                    <a:pt x="24820" y="63212"/>
                    <a:pt x="24990" y="63110"/>
                  </a:cubicBezTo>
                  <a:cubicBezTo>
                    <a:pt x="25508" y="62816"/>
                    <a:pt x="25526" y="62246"/>
                    <a:pt x="25197" y="61831"/>
                  </a:cubicBezTo>
                  <a:cubicBezTo>
                    <a:pt x="23607" y="59671"/>
                    <a:pt x="23746" y="56888"/>
                    <a:pt x="22536" y="54590"/>
                  </a:cubicBezTo>
                  <a:cubicBezTo>
                    <a:pt x="22415" y="54348"/>
                    <a:pt x="22605" y="53933"/>
                    <a:pt x="22692" y="53605"/>
                  </a:cubicBezTo>
                  <a:cubicBezTo>
                    <a:pt x="22704" y="53568"/>
                    <a:pt x="22878" y="53539"/>
                    <a:pt x="22981" y="53539"/>
                  </a:cubicBezTo>
                  <a:cubicBezTo>
                    <a:pt x="23021" y="53539"/>
                    <a:pt x="23050" y="53543"/>
                    <a:pt x="23054" y="53553"/>
                  </a:cubicBezTo>
                  <a:cubicBezTo>
                    <a:pt x="23175" y="53812"/>
                    <a:pt x="23366" y="54106"/>
                    <a:pt x="23366" y="54400"/>
                  </a:cubicBezTo>
                  <a:cubicBezTo>
                    <a:pt x="23383" y="56819"/>
                    <a:pt x="24973" y="58617"/>
                    <a:pt x="26027" y="60569"/>
                  </a:cubicBezTo>
                  <a:cubicBezTo>
                    <a:pt x="26977" y="62297"/>
                    <a:pt x="28654" y="63663"/>
                    <a:pt x="27720" y="65978"/>
                  </a:cubicBezTo>
                  <a:cubicBezTo>
                    <a:pt x="27530" y="66445"/>
                    <a:pt x="27928" y="66791"/>
                    <a:pt x="28273" y="67136"/>
                  </a:cubicBezTo>
                  <a:cubicBezTo>
                    <a:pt x="29138" y="68000"/>
                    <a:pt x="30226" y="68536"/>
                    <a:pt x="31246" y="69193"/>
                  </a:cubicBezTo>
                  <a:cubicBezTo>
                    <a:pt x="32910" y="70222"/>
                    <a:pt x="34447" y="71516"/>
                    <a:pt x="36422" y="71516"/>
                  </a:cubicBezTo>
                  <a:cubicBezTo>
                    <a:pt x="36867" y="71516"/>
                    <a:pt x="37334" y="71451"/>
                    <a:pt x="37830" y="71301"/>
                  </a:cubicBezTo>
                  <a:cubicBezTo>
                    <a:pt x="37930" y="71272"/>
                    <a:pt x="38022" y="71258"/>
                    <a:pt x="38107" y="71258"/>
                  </a:cubicBezTo>
                  <a:cubicBezTo>
                    <a:pt x="38527" y="71258"/>
                    <a:pt x="38793" y="71582"/>
                    <a:pt x="39023" y="71941"/>
                  </a:cubicBezTo>
                  <a:cubicBezTo>
                    <a:pt x="39748" y="73098"/>
                    <a:pt x="40768" y="73721"/>
                    <a:pt x="42116" y="74032"/>
                  </a:cubicBezTo>
                  <a:cubicBezTo>
                    <a:pt x="43585" y="74360"/>
                    <a:pt x="45296" y="74775"/>
                    <a:pt x="45745" y="76399"/>
                  </a:cubicBezTo>
                  <a:cubicBezTo>
                    <a:pt x="46194" y="78110"/>
                    <a:pt x="47439" y="79112"/>
                    <a:pt x="48648" y="79907"/>
                  </a:cubicBezTo>
                  <a:cubicBezTo>
                    <a:pt x="49237" y="80296"/>
                    <a:pt x="50039" y="81326"/>
                    <a:pt x="50895" y="81326"/>
                  </a:cubicBezTo>
                  <a:cubicBezTo>
                    <a:pt x="51372" y="81326"/>
                    <a:pt x="51865" y="81007"/>
                    <a:pt x="52347" y="80080"/>
                  </a:cubicBezTo>
                  <a:cubicBezTo>
                    <a:pt x="52462" y="79850"/>
                    <a:pt x="52631" y="79714"/>
                    <a:pt x="52813" y="79714"/>
                  </a:cubicBezTo>
                  <a:cubicBezTo>
                    <a:pt x="53013" y="79714"/>
                    <a:pt x="53228" y="79880"/>
                    <a:pt x="53401" y="80270"/>
                  </a:cubicBezTo>
                  <a:cubicBezTo>
                    <a:pt x="54593" y="83156"/>
                    <a:pt x="53919" y="85697"/>
                    <a:pt x="51621" y="87943"/>
                  </a:cubicBezTo>
                  <a:cubicBezTo>
                    <a:pt x="50498" y="89049"/>
                    <a:pt x="49806" y="90604"/>
                    <a:pt x="50774" y="92194"/>
                  </a:cubicBezTo>
                  <a:cubicBezTo>
                    <a:pt x="51085" y="92730"/>
                    <a:pt x="51068" y="92886"/>
                    <a:pt x="50688" y="93283"/>
                  </a:cubicBezTo>
                  <a:cubicBezTo>
                    <a:pt x="49685" y="94337"/>
                    <a:pt x="49703" y="95875"/>
                    <a:pt x="50567" y="96636"/>
                  </a:cubicBezTo>
                  <a:cubicBezTo>
                    <a:pt x="52208" y="98087"/>
                    <a:pt x="52986" y="99971"/>
                    <a:pt x="53971" y="101803"/>
                  </a:cubicBezTo>
                  <a:cubicBezTo>
                    <a:pt x="55440" y="104516"/>
                    <a:pt x="56771" y="107281"/>
                    <a:pt x="59933" y="108629"/>
                  </a:cubicBezTo>
                  <a:cubicBezTo>
                    <a:pt x="61661" y="109372"/>
                    <a:pt x="62629" y="111014"/>
                    <a:pt x="62664" y="113122"/>
                  </a:cubicBezTo>
                  <a:cubicBezTo>
                    <a:pt x="62716" y="116319"/>
                    <a:pt x="62871" y="119516"/>
                    <a:pt x="63096" y="122713"/>
                  </a:cubicBezTo>
                  <a:cubicBezTo>
                    <a:pt x="63251" y="125115"/>
                    <a:pt x="64426" y="127431"/>
                    <a:pt x="63631" y="129920"/>
                  </a:cubicBezTo>
                  <a:cubicBezTo>
                    <a:pt x="63303" y="130922"/>
                    <a:pt x="63459" y="131907"/>
                    <a:pt x="63839" y="132875"/>
                  </a:cubicBezTo>
                  <a:cubicBezTo>
                    <a:pt x="64323" y="134067"/>
                    <a:pt x="64461" y="135363"/>
                    <a:pt x="64288" y="136642"/>
                  </a:cubicBezTo>
                  <a:cubicBezTo>
                    <a:pt x="64184" y="137593"/>
                    <a:pt x="64582" y="138664"/>
                    <a:pt x="65653" y="139148"/>
                  </a:cubicBezTo>
                  <a:cubicBezTo>
                    <a:pt x="65680" y="139159"/>
                    <a:pt x="65711" y="139163"/>
                    <a:pt x="65743" y="139163"/>
                  </a:cubicBezTo>
                  <a:cubicBezTo>
                    <a:pt x="65886" y="139163"/>
                    <a:pt x="66069" y="139076"/>
                    <a:pt x="66205" y="139076"/>
                  </a:cubicBezTo>
                  <a:cubicBezTo>
                    <a:pt x="66332" y="139076"/>
                    <a:pt x="66419" y="139151"/>
                    <a:pt x="66397" y="139442"/>
                  </a:cubicBezTo>
                  <a:cubicBezTo>
                    <a:pt x="66362" y="139995"/>
                    <a:pt x="67071" y="140565"/>
                    <a:pt x="66293" y="141135"/>
                  </a:cubicBezTo>
                  <a:cubicBezTo>
                    <a:pt x="65895" y="141412"/>
                    <a:pt x="65360" y="142259"/>
                    <a:pt x="65774" y="142414"/>
                  </a:cubicBezTo>
                  <a:cubicBezTo>
                    <a:pt x="66898" y="142846"/>
                    <a:pt x="66500" y="143797"/>
                    <a:pt x="66777" y="144488"/>
                  </a:cubicBezTo>
                  <a:cubicBezTo>
                    <a:pt x="67468" y="146164"/>
                    <a:pt x="68505" y="147668"/>
                    <a:pt x="69801" y="148929"/>
                  </a:cubicBezTo>
                  <a:cubicBezTo>
                    <a:pt x="71823" y="150906"/>
                    <a:pt x="74091" y="152091"/>
                    <a:pt x="76808" y="152091"/>
                  </a:cubicBezTo>
                  <a:cubicBezTo>
                    <a:pt x="77226" y="152091"/>
                    <a:pt x="77656" y="152063"/>
                    <a:pt x="78096" y="152005"/>
                  </a:cubicBezTo>
                  <a:cubicBezTo>
                    <a:pt x="78355" y="151953"/>
                    <a:pt x="78580" y="151781"/>
                    <a:pt x="78718" y="151556"/>
                  </a:cubicBezTo>
                  <a:cubicBezTo>
                    <a:pt x="78874" y="151262"/>
                    <a:pt x="78615" y="151038"/>
                    <a:pt x="78355" y="150882"/>
                  </a:cubicBezTo>
                  <a:cubicBezTo>
                    <a:pt x="77595" y="150415"/>
                    <a:pt x="76835" y="149914"/>
                    <a:pt x="76040" y="149482"/>
                  </a:cubicBezTo>
                  <a:cubicBezTo>
                    <a:pt x="73914" y="148342"/>
                    <a:pt x="73551" y="146648"/>
                    <a:pt x="74899" y="144695"/>
                  </a:cubicBezTo>
                  <a:cubicBezTo>
                    <a:pt x="75608" y="143658"/>
                    <a:pt x="75694" y="142570"/>
                    <a:pt x="74173" y="142017"/>
                  </a:cubicBezTo>
                  <a:cubicBezTo>
                    <a:pt x="73707" y="141861"/>
                    <a:pt x="72929" y="141550"/>
                    <a:pt x="73551" y="140997"/>
                  </a:cubicBezTo>
                  <a:cubicBezTo>
                    <a:pt x="74260" y="140340"/>
                    <a:pt x="74260" y="139597"/>
                    <a:pt x="74415" y="138837"/>
                  </a:cubicBezTo>
                  <a:cubicBezTo>
                    <a:pt x="74605" y="137783"/>
                    <a:pt x="73534" y="136193"/>
                    <a:pt x="75677" y="135985"/>
                  </a:cubicBezTo>
                  <a:cubicBezTo>
                    <a:pt x="75746" y="135985"/>
                    <a:pt x="75850" y="135588"/>
                    <a:pt x="75798" y="135432"/>
                  </a:cubicBezTo>
                  <a:cubicBezTo>
                    <a:pt x="75444" y="134260"/>
                    <a:pt x="75867" y="133923"/>
                    <a:pt x="76900" y="133923"/>
                  </a:cubicBezTo>
                  <a:cubicBezTo>
                    <a:pt x="76978" y="133923"/>
                    <a:pt x="77060" y="133925"/>
                    <a:pt x="77146" y="133929"/>
                  </a:cubicBezTo>
                  <a:cubicBezTo>
                    <a:pt x="77188" y="133931"/>
                    <a:pt x="77231" y="133932"/>
                    <a:pt x="77272" y="133932"/>
                  </a:cubicBezTo>
                  <a:cubicBezTo>
                    <a:pt x="78202" y="133932"/>
                    <a:pt x="78980" y="133388"/>
                    <a:pt x="79427" y="132512"/>
                  </a:cubicBezTo>
                  <a:cubicBezTo>
                    <a:pt x="79859" y="131648"/>
                    <a:pt x="79738" y="130836"/>
                    <a:pt x="79047" y="130110"/>
                  </a:cubicBezTo>
                  <a:cubicBezTo>
                    <a:pt x="78857" y="129902"/>
                    <a:pt x="78822" y="129557"/>
                    <a:pt x="78701" y="129280"/>
                  </a:cubicBezTo>
                  <a:lnTo>
                    <a:pt x="78701" y="129280"/>
                  </a:lnTo>
                  <a:cubicBezTo>
                    <a:pt x="78977" y="129298"/>
                    <a:pt x="79237" y="129332"/>
                    <a:pt x="79513" y="129384"/>
                  </a:cubicBezTo>
                  <a:cubicBezTo>
                    <a:pt x="79669" y="129427"/>
                    <a:pt x="79830" y="129448"/>
                    <a:pt x="79991" y="129448"/>
                  </a:cubicBezTo>
                  <a:cubicBezTo>
                    <a:pt x="80347" y="129448"/>
                    <a:pt x="80702" y="129344"/>
                    <a:pt x="80999" y="129142"/>
                  </a:cubicBezTo>
                  <a:cubicBezTo>
                    <a:pt x="82900" y="128001"/>
                    <a:pt x="83350" y="125841"/>
                    <a:pt x="84473" y="124148"/>
                  </a:cubicBezTo>
                  <a:cubicBezTo>
                    <a:pt x="85216" y="123024"/>
                    <a:pt x="86149" y="121815"/>
                    <a:pt x="85544" y="120225"/>
                  </a:cubicBezTo>
                  <a:cubicBezTo>
                    <a:pt x="85026" y="118808"/>
                    <a:pt x="85959" y="118186"/>
                    <a:pt x="86927" y="117356"/>
                  </a:cubicBezTo>
                  <a:cubicBezTo>
                    <a:pt x="88258" y="116233"/>
                    <a:pt x="90314" y="116371"/>
                    <a:pt x="91230" y="115213"/>
                  </a:cubicBezTo>
                  <a:cubicBezTo>
                    <a:pt x="93096" y="112846"/>
                    <a:pt x="93788" y="109908"/>
                    <a:pt x="93874" y="106866"/>
                  </a:cubicBezTo>
                  <a:cubicBezTo>
                    <a:pt x="93909" y="105743"/>
                    <a:pt x="93563" y="104637"/>
                    <a:pt x="94635" y="103635"/>
                  </a:cubicBezTo>
                  <a:cubicBezTo>
                    <a:pt x="95637" y="102650"/>
                    <a:pt x="96432" y="101492"/>
                    <a:pt x="97002" y="100213"/>
                  </a:cubicBezTo>
                  <a:cubicBezTo>
                    <a:pt x="98350" y="97189"/>
                    <a:pt x="97555" y="95668"/>
                    <a:pt x="93770" y="93404"/>
                  </a:cubicBezTo>
                  <a:cubicBezTo>
                    <a:pt x="92864" y="92866"/>
                    <a:pt x="92012" y="92178"/>
                    <a:pt x="90923" y="92178"/>
                  </a:cubicBezTo>
                  <a:cubicBezTo>
                    <a:pt x="90787" y="92178"/>
                    <a:pt x="90648" y="92189"/>
                    <a:pt x="90504" y="92212"/>
                  </a:cubicBezTo>
                  <a:cubicBezTo>
                    <a:pt x="90375" y="92232"/>
                    <a:pt x="90250" y="92241"/>
                    <a:pt x="90128" y="92241"/>
                  </a:cubicBezTo>
                  <a:cubicBezTo>
                    <a:pt x="89316" y="92241"/>
                    <a:pt x="88640" y="91827"/>
                    <a:pt x="87964" y="91451"/>
                  </a:cubicBezTo>
                  <a:cubicBezTo>
                    <a:pt x="86720" y="90760"/>
                    <a:pt x="85423" y="90190"/>
                    <a:pt x="84076" y="89740"/>
                  </a:cubicBezTo>
                  <a:cubicBezTo>
                    <a:pt x="83419" y="89533"/>
                    <a:pt x="82365" y="89412"/>
                    <a:pt x="82226" y="88306"/>
                  </a:cubicBezTo>
                  <a:cubicBezTo>
                    <a:pt x="81898" y="85511"/>
                    <a:pt x="80349" y="82231"/>
                    <a:pt x="77208" y="82231"/>
                  </a:cubicBezTo>
                  <a:cubicBezTo>
                    <a:pt x="77047" y="82231"/>
                    <a:pt x="76883" y="82240"/>
                    <a:pt x="76714" y="82258"/>
                  </a:cubicBezTo>
                  <a:cubicBezTo>
                    <a:pt x="76610" y="82274"/>
                    <a:pt x="76507" y="82282"/>
                    <a:pt x="76405" y="82282"/>
                  </a:cubicBezTo>
                  <a:cubicBezTo>
                    <a:pt x="75873" y="82282"/>
                    <a:pt x="75365" y="82061"/>
                    <a:pt x="75003" y="81670"/>
                  </a:cubicBezTo>
                  <a:cubicBezTo>
                    <a:pt x="73810" y="80478"/>
                    <a:pt x="72722" y="79147"/>
                    <a:pt x="71356" y="78179"/>
                  </a:cubicBezTo>
                  <a:cubicBezTo>
                    <a:pt x="70652" y="77672"/>
                    <a:pt x="69937" y="76844"/>
                    <a:pt x="68958" y="76844"/>
                  </a:cubicBezTo>
                  <a:cubicBezTo>
                    <a:pt x="68735" y="76844"/>
                    <a:pt x="68499" y="76887"/>
                    <a:pt x="68246" y="76987"/>
                  </a:cubicBezTo>
                  <a:cubicBezTo>
                    <a:pt x="68013" y="77081"/>
                    <a:pt x="67785" y="77113"/>
                    <a:pt x="67562" y="77113"/>
                  </a:cubicBezTo>
                  <a:cubicBezTo>
                    <a:pt x="67089" y="77113"/>
                    <a:pt x="66635" y="76969"/>
                    <a:pt x="66189" y="76969"/>
                  </a:cubicBezTo>
                  <a:cubicBezTo>
                    <a:pt x="64783" y="76969"/>
                    <a:pt x="63941" y="75706"/>
                    <a:pt x="62605" y="75706"/>
                  </a:cubicBezTo>
                  <a:cubicBezTo>
                    <a:pt x="62579" y="75706"/>
                    <a:pt x="62552" y="75707"/>
                    <a:pt x="62525" y="75708"/>
                  </a:cubicBezTo>
                  <a:cubicBezTo>
                    <a:pt x="62280" y="75708"/>
                    <a:pt x="61828" y="76012"/>
                    <a:pt x="61511" y="76012"/>
                  </a:cubicBezTo>
                  <a:cubicBezTo>
                    <a:pt x="61248" y="76012"/>
                    <a:pt x="61077" y="75802"/>
                    <a:pt x="61195" y="75034"/>
                  </a:cubicBezTo>
                  <a:cubicBezTo>
                    <a:pt x="61232" y="74788"/>
                    <a:pt x="60883" y="74612"/>
                    <a:pt x="60617" y="74612"/>
                  </a:cubicBezTo>
                  <a:cubicBezTo>
                    <a:pt x="60509" y="74612"/>
                    <a:pt x="60415" y="74641"/>
                    <a:pt x="60365" y="74706"/>
                  </a:cubicBezTo>
                  <a:cubicBezTo>
                    <a:pt x="59225" y="76088"/>
                    <a:pt x="57099" y="76071"/>
                    <a:pt x="56166" y="77747"/>
                  </a:cubicBezTo>
                  <a:cubicBezTo>
                    <a:pt x="55842" y="78325"/>
                    <a:pt x="55457" y="78771"/>
                    <a:pt x="54917" y="78771"/>
                  </a:cubicBezTo>
                  <a:cubicBezTo>
                    <a:pt x="54649" y="78771"/>
                    <a:pt x="54343" y="78661"/>
                    <a:pt x="53988" y="78404"/>
                  </a:cubicBezTo>
                  <a:cubicBezTo>
                    <a:pt x="53637" y="78125"/>
                    <a:pt x="53206" y="77982"/>
                    <a:pt x="52772" y="77982"/>
                  </a:cubicBezTo>
                  <a:cubicBezTo>
                    <a:pt x="52480" y="77982"/>
                    <a:pt x="52186" y="78047"/>
                    <a:pt x="51915" y="78179"/>
                  </a:cubicBezTo>
                  <a:cubicBezTo>
                    <a:pt x="51373" y="78410"/>
                    <a:pt x="50918" y="78527"/>
                    <a:pt x="50541" y="78527"/>
                  </a:cubicBezTo>
                  <a:cubicBezTo>
                    <a:pt x="49618" y="78527"/>
                    <a:pt x="49166" y="77825"/>
                    <a:pt x="49080" y="76365"/>
                  </a:cubicBezTo>
                  <a:cubicBezTo>
                    <a:pt x="49046" y="75397"/>
                    <a:pt x="49184" y="74446"/>
                    <a:pt x="49478" y="73530"/>
                  </a:cubicBezTo>
                  <a:cubicBezTo>
                    <a:pt x="50012" y="71861"/>
                    <a:pt x="49095" y="70692"/>
                    <a:pt x="47366" y="70692"/>
                  </a:cubicBezTo>
                  <a:cubicBezTo>
                    <a:pt x="47305" y="70692"/>
                    <a:pt x="47243" y="70693"/>
                    <a:pt x="47179" y="70696"/>
                  </a:cubicBezTo>
                  <a:cubicBezTo>
                    <a:pt x="46730" y="70714"/>
                    <a:pt x="46281" y="70765"/>
                    <a:pt x="45814" y="70783"/>
                  </a:cubicBezTo>
                  <a:cubicBezTo>
                    <a:pt x="45755" y="70784"/>
                    <a:pt x="45699" y="70786"/>
                    <a:pt x="45645" y="70786"/>
                  </a:cubicBezTo>
                  <a:cubicBezTo>
                    <a:pt x="45148" y="70786"/>
                    <a:pt x="44886" y="70683"/>
                    <a:pt x="45088" y="69919"/>
                  </a:cubicBezTo>
                  <a:cubicBezTo>
                    <a:pt x="45469" y="68484"/>
                    <a:pt x="46143" y="67240"/>
                    <a:pt x="46886" y="65996"/>
                  </a:cubicBezTo>
                  <a:cubicBezTo>
                    <a:pt x="47214" y="65443"/>
                    <a:pt x="47231" y="64993"/>
                    <a:pt x="46747" y="64613"/>
                  </a:cubicBezTo>
                  <a:cubicBezTo>
                    <a:pt x="46406" y="64334"/>
                    <a:pt x="45929" y="64209"/>
                    <a:pt x="45417" y="64209"/>
                  </a:cubicBezTo>
                  <a:cubicBezTo>
                    <a:pt x="44221" y="64209"/>
                    <a:pt x="42833" y="64889"/>
                    <a:pt x="42531" y="65857"/>
                  </a:cubicBezTo>
                  <a:cubicBezTo>
                    <a:pt x="42161" y="67044"/>
                    <a:pt x="40793" y="67929"/>
                    <a:pt x="39553" y="67929"/>
                  </a:cubicBezTo>
                  <a:cubicBezTo>
                    <a:pt x="39113" y="67929"/>
                    <a:pt x="38689" y="67817"/>
                    <a:pt x="38331" y="67568"/>
                  </a:cubicBezTo>
                  <a:cubicBezTo>
                    <a:pt x="36966" y="66601"/>
                    <a:pt x="35998" y="64872"/>
                    <a:pt x="36517" y="63455"/>
                  </a:cubicBezTo>
                  <a:cubicBezTo>
                    <a:pt x="37571" y="60569"/>
                    <a:pt x="37986" y="56802"/>
                    <a:pt x="41822" y="56093"/>
                  </a:cubicBezTo>
                  <a:cubicBezTo>
                    <a:pt x="44259" y="55627"/>
                    <a:pt x="46696" y="55299"/>
                    <a:pt x="49167" y="55126"/>
                  </a:cubicBezTo>
                  <a:cubicBezTo>
                    <a:pt x="49252" y="55120"/>
                    <a:pt x="49338" y="55117"/>
                    <a:pt x="49425" y="55117"/>
                  </a:cubicBezTo>
                  <a:cubicBezTo>
                    <a:pt x="50819" y="55117"/>
                    <a:pt x="52364" y="55920"/>
                    <a:pt x="51811" y="58133"/>
                  </a:cubicBezTo>
                  <a:cubicBezTo>
                    <a:pt x="51707" y="58582"/>
                    <a:pt x="52087" y="59204"/>
                    <a:pt x="52329" y="59688"/>
                  </a:cubicBezTo>
                  <a:cubicBezTo>
                    <a:pt x="52602" y="60250"/>
                    <a:pt x="52992" y="60846"/>
                    <a:pt x="53666" y="60846"/>
                  </a:cubicBezTo>
                  <a:cubicBezTo>
                    <a:pt x="53675" y="60846"/>
                    <a:pt x="53685" y="60846"/>
                    <a:pt x="53695" y="60846"/>
                  </a:cubicBezTo>
                  <a:cubicBezTo>
                    <a:pt x="54455" y="60811"/>
                    <a:pt x="54628" y="60085"/>
                    <a:pt x="54852" y="59498"/>
                  </a:cubicBezTo>
                  <a:cubicBezTo>
                    <a:pt x="55146" y="58703"/>
                    <a:pt x="55146" y="57822"/>
                    <a:pt x="54887" y="57027"/>
                  </a:cubicBezTo>
                  <a:cubicBezTo>
                    <a:pt x="54127" y="54642"/>
                    <a:pt x="54922" y="53017"/>
                    <a:pt x="57116" y="51894"/>
                  </a:cubicBezTo>
                  <a:cubicBezTo>
                    <a:pt x="58291" y="51307"/>
                    <a:pt x="59328" y="50442"/>
                    <a:pt x="60469" y="49786"/>
                  </a:cubicBezTo>
                  <a:cubicBezTo>
                    <a:pt x="62128" y="48818"/>
                    <a:pt x="61575" y="46641"/>
                    <a:pt x="63096" y="45448"/>
                  </a:cubicBezTo>
                  <a:cubicBezTo>
                    <a:pt x="64720" y="44169"/>
                    <a:pt x="65757" y="42113"/>
                    <a:pt x="68194" y="42061"/>
                  </a:cubicBezTo>
                  <a:cubicBezTo>
                    <a:pt x="68574" y="42044"/>
                    <a:pt x="69006" y="41888"/>
                    <a:pt x="69075" y="41456"/>
                  </a:cubicBezTo>
                  <a:cubicBezTo>
                    <a:pt x="69369" y="39711"/>
                    <a:pt x="70924" y="39417"/>
                    <a:pt x="72151" y="38760"/>
                  </a:cubicBezTo>
                  <a:cubicBezTo>
                    <a:pt x="72321" y="38667"/>
                    <a:pt x="72565" y="38512"/>
                    <a:pt x="72753" y="38512"/>
                  </a:cubicBezTo>
                  <a:cubicBezTo>
                    <a:pt x="72950" y="38512"/>
                    <a:pt x="73086" y="38680"/>
                    <a:pt x="73015" y="39261"/>
                  </a:cubicBezTo>
                  <a:cubicBezTo>
                    <a:pt x="72956" y="39796"/>
                    <a:pt x="73330" y="40078"/>
                    <a:pt x="73743" y="40078"/>
                  </a:cubicBezTo>
                  <a:cubicBezTo>
                    <a:pt x="73931" y="40078"/>
                    <a:pt x="74127" y="40020"/>
                    <a:pt x="74294" y="39901"/>
                  </a:cubicBezTo>
                  <a:cubicBezTo>
                    <a:pt x="75746" y="38898"/>
                    <a:pt x="77457" y="38501"/>
                    <a:pt x="78995" y="37723"/>
                  </a:cubicBezTo>
                  <a:cubicBezTo>
                    <a:pt x="79738" y="37326"/>
                    <a:pt x="80291" y="36773"/>
                    <a:pt x="79790" y="35995"/>
                  </a:cubicBezTo>
                  <a:cubicBezTo>
                    <a:pt x="79597" y="35708"/>
                    <a:pt x="79414" y="35603"/>
                    <a:pt x="79239" y="35603"/>
                  </a:cubicBezTo>
                  <a:cubicBezTo>
                    <a:pt x="78865" y="35603"/>
                    <a:pt x="78524" y="36083"/>
                    <a:pt x="78183" y="36306"/>
                  </a:cubicBezTo>
                  <a:cubicBezTo>
                    <a:pt x="77820" y="36545"/>
                    <a:pt x="77447" y="36741"/>
                    <a:pt x="77083" y="36741"/>
                  </a:cubicBezTo>
                  <a:cubicBezTo>
                    <a:pt x="76789" y="36741"/>
                    <a:pt x="76501" y="36612"/>
                    <a:pt x="76230" y="36272"/>
                  </a:cubicBezTo>
                  <a:cubicBezTo>
                    <a:pt x="75677" y="35563"/>
                    <a:pt x="76126" y="35148"/>
                    <a:pt x="76731" y="34751"/>
                  </a:cubicBezTo>
                  <a:cubicBezTo>
                    <a:pt x="77318" y="34371"/>
                    <a:pt x="77284" y="33818"/>
                    <a:pt x="77025" y="33196"/>
                  </a:cubicBezTo>
                  <a:cubicBezTo>
                    <a:pt x="76921" y="32919"/>
                    <a:pt x="76161" y="33023"/>
                    <a:pt x="76593" y="32643"/>
                  </a:cubicBezTo>
                  <a:cubicBezTo>
                    <a:pt x="76708" y="32536"/>
                    <a:pt x="76805" y="32492"/>
                    <a:pt x="76888" y="32492"/>
                  </a:cubicBezTo>
                  <a:cubicBezTo>
                    <a:pt x="77143" y="32492"/>
                    <a:pt x="77279" y="32892"/>
                    <a:pt x="77474" y="33126"/>
                  </a:cubicBezTo>
                  <a:cubicBezTo>
                    <a:pt x="77830" y="33563"/>
                    <a:pt x="78559" y="33892"/>
                    <a:pt x="79019" y="33892"/>
                  </a:cubicBezTo>
                  <a:cubicBezTo>
                    <a:pt x="79251" y="33892"/>
                    <a:pt x="79415" y="33808"/>
                    <a:pt x="79427" y="33610"/>
                  </a:cubicBezTo>
                  <a:cubicBezTo>
                    <a:pt x="79485" y="32639"/>
                    <a:pt x="79866" y="32465"/>
                    <a:pt x="80317" y="32465"/>
                  </a:cubicBezTo>
                  <a:cubicBezTo>
                    <a:pt x="80569" y="32465"/>
                    <a:pt x="80843" y="32519"/>
                    <a:pt x="81095" y="32519"/>
                  </a:cubicBezTo>
                  <a:cubicBezTo>
                    <a:pt x="81194" y="32519"/>
                    <a:pt x="81290" y="32511"/>
                    <a:pt x="81380" y="32487"/>
                  </a:cubicBezTo>
                  <a:cubicBezTo>
                    <a:pt x="81894" y="32340"/>
                    <a:pt x="82271" y="31830"/>
                    <a:pt x="82830" y="31830"/>
                  </a:cubicBezTo>
                  <a:cubicBezTo>
                    <a:pt x="82928" y="31830"/>
                    <a:pt x="83031" y="31846"/>
                    <a:pt x="83142" y="31882"/>
                  </a:cubicBezTo>
                  <a:cubicBezTo>
                    <a:pt x="82658" y="32470"/>
                    <a:pt x="82192" y="33075"/>
                    <a:pt x="81708" y="33679"/>
                  </a:cubicBezTo>
                  <a:cubicBezTo>
                    <a:pt x="81604" y="33766"/>
                    <a:pt x="81483" y="33835"/>
                    <a:pt x="81362" y="33904"/>
                  </a:cubicBezTo>
                  <a:cubicBezTo>
                    <a:pt x="81034" y="34129"/>
                    <a:pt x="80775" y="34423"/>
                    <a:pt x="80878" y="34872"/>
                  </a:cubicBezTo>
                  <a:cubicBezTo>
                    <a:pt x="80999" y="35304"/>
                    <a:pt x="81380" y="35252"/>
                    <a:pt x="81673" y="35425"/>
                  </a:cubicBezTo>
                  <a:cubicBezTo>
                    <a:pt x="81973" y="35596"/>
                    <a:pt x="82292" y="35648"/>
                    <a:pt x="82615" y="35648"/>
                  </a:cubicBezTo>
                  <a:cubicBezTo>
                    <a:pt x="83130" y="35648"/>
                    <a:pt x="83658" y="35514"/>
                    <a:pt x="84141" y="35514"/>
                  </a:cubicBezTo>
                  <a:cubicBezTo>
                    <a:pt x="84489" y="35514"/>
                    <a:pt x="84814" y="35584"/>
                    <a:pt x="85095" y="35822"/>
                  </a:cubicBezTo>
                  <a:cubicBezTo>
                    <a:pt x="85535" y="36187"/>
                    <a:pt x="85875" y="36332"/>
                    <a:pt x="86134" y="36332"/>
                  </a:cubicBezTo>
                  <a:cubicBezTo>
                    <a:pt x="86710" y="36332"/>
                    <a:pt x="86887" y="35618"/>
                    <a:pt x="86875" y="35010"/>
                  </a:cubicBezTo>
                  <a:cubicBezTo>
                    <a:pt x="86858" y="34215"/>
                    <a:pt x="87601" y="32729"/>
                    <a:pt x="85665" y="32625"/>
                  </a:cubicBezTo>
                  <a:cubicBezTo>
                    <a:pt x="84991" y="32591"/>
                    <a:pt x="85130" y="31986"/>
                    <a:pt x="85596" y="31485"/>
                  </a:cubicBezTo>
                  <a:cubicBezTo>
                    <a:pt x="87186" y="29791"/>
                    <a:pt x="86650" y="27527"/>
                    <a:pt x="84508" y="26767"/>
                  </a:cubicBezTo>
                  <a:cubicBezTo>
                    <a:pt x="84006" y="26594"/>
                    <a:pt x="83557" y="26214"/>
                    <a:pt x="83661" y="25834"/>
                  </a:cubicBezTo>
                  <a:cubicBezTo>
                    <a:pt x="83972" y="24503"/>
                    <a:pt x="83039" y="23432"/>
                    <a:pt x="83090" y="22170"/>
                  </a:cubicBezTo>
                  <a:cubicBezTo>
                    <a:pt x="83108" y="21773"/>
                    <a:pt x="83073" y="21375"/>
                    <a:pt x="82624" y="21220"/>
                  </a:cubicBezTo>
                  <a:cubicBezTo>
                    <a:pt x="82529" y="21188"/>
                    <a:pt x="82437" y="21174"/>
                    <a:pt x="82348" y="21174"/>
                  </a:cubicBezTo>
                  <a:cubicBezTo>
                    <a:pt x="82049" y="21174"/>
                    <a:pt x="81787" y="21339"/>
                    <a:pt x="81587" y="21565"/>
                  </a:cubicBezTo>
                  <a:cubicBezTo>
                    <a:pt x="81086" y="22135"/>
                    <a:pt x="80464" y="22602"/>
                    <a:pt x="79755" y="22913"/>
                  </a:cubicBezTo>
                  <a:cubicBezTo>
                    <a:pt x="79583" y="22995"/>
                    <a:pt x="79411" y="23071"/>
                    <a:pt x="79247" y="23071"/>
                  </a:cubicBezTo>
                  <a:cubicBezTo>
                    <a:pt x="79097" y="23071"/>
                    <a:pt x="78954" y="23008"/>
                    <a:pt x="78822" y="22827"/>
                  </a:cubicBezTo>
                  <a:cubicBezTo>
                    <a:pt x="78563" y="22498"/>
                    <a:pt x="78753" y="22274"/>
                    <a:pt x="78960" y="22015"/>
                  </a:cubicBezTo>
                  <a:cubicBezTo>
                    <a:pt x="79496" y="21254"/>
                    <a:pt x="79254" y="20736"/>
                    <a:pt x="78459" y="20338"/>
                  </a:cubicBezTo>
                  <a:cubicBezTo>
                    <a:pt x="78131" y="20165"/>
                    <a:pt x="77837" y="19941"/>
                    <a:pt x="77578" y="19664"/>
                  </a:cubicBezTo>
                  <a:cubicBezTo>
                    <a:pt x="77168" y="19146"/>
                    <a:pt x="76356" y="18913"/>
                    <a:pt x="75491" y="18913"/>
                  </a:cubicBezTo>
                  <a:cubicBezTo>
                    <a:pt x="74278" y="18913"/>
                    <a:pt x="72961" y="19371"/>
                    <a:pt x="72497" y="20148"/>
                  </a:cubicBezTo>
                  <a:cubicBezTo>
                    <a:pt x="72065" y="20874"/>
                    <a:pt x="71788" y="21824"/>
                    <a:pt x="70803" y="22170"/>
                  </a:cubicBezTo>
                  <a:cubicBezTo>
                    <a:pt x="70354" y="22326"/>
                    <a:pt x="70043" y="22792"/>
                    <a:pt x="70337" y="23276"/>
                  </a:cubicBezTo>
                  <a:cubicBezTo>
                    <a:pt x="71356" y="25004"/>
                    <a:pt x="70043" y="25488"/>
                    <a:pt x="68902" y="26024"/>
                  </a:cubicBezTo>
                  <a:cubicBezTo>
                    <a:pt x="67693" y="26577"/>
                    <a:pt x="66241" y="26801"/>
                    <a:pt x="66345" y="28685"/>
                  </a:cubicBezTo>
                  <a:cubicBezTo>
                    <a:pt x="66379" y="29117"/>
                    <a:pt x="65895" y="29601"/>
                    <a:pt x="65584" y="30016"/>
                  </a:cubicBezTo>
                  <a:cubicBezTo>
                    <a:pt x="65442" y="30197"/>
                    <a:pt x="65232" y="30465"/>
                    <a:pt x="64983" y="30465"/>
                  </a:cubicBezTo>
                  <a:cubicBezTo>
                    <a:pt x="64899" y="30465"/>
                    <a:pt x="64811" y="30435"/>
                    <a:pt x="64720" y="30361"/>
                  </a:cubicBezTo>
                  <a:cubicBezTo>
                    <a:pt x="64409" y="30120"/>
                    <a:pt x="64288" y="29705"/>
                    <a:pt x="64409" y="29342"/>
                  </a:cubicBezTo>
                  <a:cubicBezTo>
                    <a:pt x="64893" y="27596"/>
                    <a:pt x="65083" y="25989"/>
                    <a:pt x="62508" y="25903"/>
                  </a:cubicBezTo>
                  <a:cubicBezTo>
                    <a:pt x="62249" y="25903"/>
                    <a:pt x="61938" y="25644"/>
                    <a:pt x="61748" y="25436"/>
                  </a:cubicBezTo>
                  <a:cubicBezTo>
                    <a:pt x="61084" y="24759"/>
                    <a:pt x="60400" y="24243"/>
                    <a:pt x="59552" y="24243"/>
                  </a:cubicBezTo>
                  <a:cubicBezTo>
                    <a:pt x="59252" y="24243"/>
                    <a:pt x="58932" y="24307"/>
                    <a:pt x="58585" y="24451"/>
                  </a:cubicBezTo>
                  <a:cubicBezTo>
                    <a:pt x="58566" y="24457"/>
                    <a:pt x="58545" y="24459"/>
                    <a:pt x="58523" y="24459"/>
                  </a:cubicBezTo>
                  <a:cubicBezTo>
                    <a:pt x="58409" y="24459"/>
                    <a:pt x="58269" y="24394"/>
                    <a:pt x="58153" y="24365"/>
                  </a:cubicBezTo>
                  <a:cubicBezTo>
                    <a:pt x="58758" y="23501"/>
                    <a:pt x="57687" y="22429"/>
                    <a:pt x="58827" y="21462"/>
                  </a:cubicBezTo>
                  <a:cubicBezTo>
                    <a:pt x="61800" y="18990"/>
                    <a:pt x="65757" y="18558"/>
                    <a:pt x="68781" y="16294"/>
                  </a:cubicBezTo>
                  <a:lnTo>
                    <a:pt x="69455" y="15828"/>
                  </a:lnTo>
                  <a:cubicBezTo>
                    <a:pt x="70337" y="15586"/>
                    <a:pt x="71218" y="15206"/>
                    <a:pt x="72117" y="15119"/>
                  </a:cubicBezTo>
                  <a:cubicBezTo>
                    <a:pt x="74346" y="14912"/>
                    <a:pt x="75331" y="13910"/>
                    <a:pt x="75262" y="11767"/>
                  </a:cubicBezTo>
                  <a:cubicBezTo>
                    <a:pt x="75262" y="11596"/>
                    <a:pt x="75299" y="11543"/>
                    <a:pt x="75353" y="11543"/>
                  </a:cubicBezTo>
                  <a:cubicBezTo>
                    <a:pt x="75441" y="11543"/>
                    <a:pt x="75574" y="11687"/>
                    <a:pt x="75659" y="11698"/>
                  </a:cubicBezTo>
                  <a:cubicBezTo>
                    <a:pt x="76835" y="11749"/>
                    <a:pt x="77733" y="12683"/>
                    <a:pt x="78943" y="12752"/>
                  </a:cubicBezTo>
                  <a:cubicBezTo>
                    <a:pt x="79461" y="12769"/>
                    <a:pt x="79945" y="13391"/>
                    <a:pt x="80412" y="13789"/>
                  </a:cubicBezTo>
                  <a:cubicBezTo>
                    <a:pt x="80395" y="13944"/>
                    <a:pt x="80325" y="14082"/>
                    <a:pt x="80204" y="14203"/>
                  </a:cubicBezTo>
                  <a:cubicBezTo>
                    <a:pt x="79099" y="14649"/>
                    <a:pt x="78211" y="15599"/>
                    <a:pt x="76924" y="15599"/>
                  </a:cubicBezTo>
                  <a:cubicBezTo>
                    <a:pt x="76763" y="15599"/>
                    <a:pt x="76595" y="15584"/>
                    <a:pt x="76420" y="15551"/>
                  </a:cubicBezTo>
                  <a:cubicBezTo>
                    <a:pt x="76325" y="15534"/>
                    <a:pt x="76229" y="15525"/>
                    <a:pt x="76135" y="15525"/>
                  </a:cubicBezTo>
                  <a:cubicBezTo>
                    <a:pt x="75478" y="15525"/>
                    <a:pt x="74895" y="15947"/>
                    <a:pt x="74985" y="16778"/>
                  </a:cubicBezTo>
                  <a:cubicBezTo>
                    <a:pt x="75041" y="17437"/>
                    <a:pt x="75422" y="17620"/>
                    <a:pt x="75866" y="17620"/>
                  </a:cubicBezTo>
                  <a:cubicBezTo>
                    <a:pt x="76109" y="17620"/>
                    <a:pt x="76372" y="17565"/>
                    <a:pt x="76610" y="17504"/>
                  </a:cubicBezTo>
                  <a:cubicBezTo>
                    <a:pt x="76822" y="17451"/>
                    <a:pt x="77015" y="17425"/>
                    <a:pt x="77193" y="17425"/>
                  </a:cubicBezTo>
                  <a:cubicBezTo>
                    <a:pt x="77828" y="17425"/>
                    <a:pt x="78286" y="17750"/>
                    <a:pt x="78839" y="18316"/>
                  </a:cubicBezTo>
                  <a:cubicBezTo>
                    <a:pt x="79617" y="19094"/>
                    <a:pt x="80723" y="19612"/>
                    <a:pt x="81794" y="19993"/>
                  </a:cubicBezTo>
                  <a:cubicBezTo>
                    <a:pt x="81906" y="20034"/>
                    <a:pt x="82005" y="20053"/>
                    <a:pt x="82094" y="20053"/>
                  </a:cubicBezTo>
                  <a:cubicBezTo>
                    <a:pt x="82595" y="20053"/>
                    <a:pt x="82747" y="19445"/>
                    <a:pt x="82762" y="18887"/>
                  </a:cubicBezTo>
                  <a:cubicBezTo>
                    <a:pt x="82805" y="18878"/>
                    <a:pt x="82849" y="18874"/>
                    <a:pt x="82892" y="18874"/>
                  </a:cubicBezTo>
                  <a:cubicBezTo>
                    <a:pt x="82935" y="18874"/>
                    <a:pt x="82978" y="18878"/>
                    <a:pt x="83021" y="18887"/>
                  </a:cubicBezTo>
                  <a:cubicBezTo>
                    <a:pt x="83375" y="18985"/>
                    <a:pt x="83662" y="19030"/>
                    <a:pt x="83892" y="19030"/>
                  </a:cubicBezTo>
                  <a:cubicBezTo>
                    <a:pt x="85038" y="19030"/>
                    <a:pt x="84816" y="17932"/>
                    <a:pt x="84629" y="16882"/>
                  </a:cubicBezTo>
                  <a:cubicBezTo>
                    <a:pt x="84577" y="16588"/>
                    <a:pt x="84404" y="16122"/>
                    <a:pt x="84525" y="16018"/>
                  </a:cubicBezTo>
                  <a:cubicBezTo>
                    <a:pt x="84606" y="15948"/>
                    <a:pt x="84680" y="15920"/>
                    <a:pt x="84749" y="15920"/>
                  </a:cubicBezTo>
                  <a:cubicBezTo>
                    <a:pt x="84985" y="15920"/>
                    <a:pt x="85161" y="16252"/>
                    <a:pt x="85389" y="16346"/>
                  </a:cubicBezTo>
                  <a:cubicBezTo>
                    <a:pt x="85637" y="16436"/>
                    <a:pt x="85876" y="16474"/>
                    <a:pt x="86110" y="16474"/>
                  </a:cubicBezTo>
                  <a:cubicBezTo>
                    <a:pt x="86771" y="16474"/>
                    <a:pt x="87381" y="16174"/>
                    <a:pt x="87981" y="15931"/>
                  </a:cubicBezTo>
                  <a:cubicBezTo>
                    <a:pt x="88344" y="15793"/>
                    <a:pt x="88500" y="15275"/>
                    <a:pt x="88258" y="15033"/>
                  </a:cubicBezTo>
                  <a:cubicBezTo>
                    <a:pt x="87065" y="13754"/>
                    <a:pt x="85976" y="12406"/>
                    <a:pt x="84819" y="11110"/>
                  </a:cubicBezTo>
                  <a:cubicBezTo>
                    <a:pt x="84162" y="10350"/>
                    <a:pt x="83160" y="9779"/>
                    <a:pt x="82537" y="8915"/>
                  </a:cubicBezTo>
                  <a:cubicBezTo>
                    <a:pt x="82209" y="8379"/>
                    <a:pt x="81639" y="8034"/>
                    <a:pt x="81017" y="7999"/>
                  </a:cubicBezTo>
                  <a:cubicBezTo>
                    <a:pt x="80983" y="7995"/>
                    <a:pt x="80950" y="7994"/>
                    <a:pt x="80916" y="7994"/>
                  </a:cubicBezTo>
                  <a:cubicBezTo>
                    <a:pt x="80688" y="7994"/>
                    <a:pt x="80453" y="8074"/>
                    <a:pt x="80228" y="8074"/>
                  </a:cubicBezTo>
                  <a:cubicBezTo>
                    <a:pt x="80056" y="8074"/>
                    <a:pt x="79890" y="8027"/>
                    <a:pt x="79738" y="7861"/>
                  </a:cubicBezTo>
                  <a:cubicBezTo>
                    <a:pt x="80170" y="7757"/>
                    <a:pt x="80602" y="7654"/>
                    <a:pt x="81017" y="7585"/>
                  </a:cubicBezTo>
                  <a:cubicBezTo>
                    <a:pt x="81518" y="7481"/>
                    <a:pt x="82192" y="7567"/>
                    <a:pt x="82226" y="6859"/>
                  </a:cubicBezTo>
                  <a:cubicBezTo>
                    <a:pt x="82278" y="6202"/>
                    <a:pt x="81673" y="6167"/>
                    <a:pt x="81207" y="6046"/>
                  </a:cubicBezTo>
                  <a:cubicBezTo>
                    <a:pt x="81086" y="6012"/>
                    <a:pt x="80948" y="5960"/>
                    <a:pt x="80844" y="5891"/>
                  </a:cubicBezTo>
                  <a:cubicBezTo>
                    <a:pt x="80958" y="5878"/>
                    <a:pt x="81101" y="5837"/>
                    <a:pt x="81223" y="5837"/>
                  </a:cubicBezTo>
                  <a:cubicBezTo>
                    <a:pt x="81267" y="5837"/>
                    <a:pt x="81309" y="5843"/>
                    <a:pt x="81345" y="5856"/>
                  </a:cubicBezTo>
                  <a:cubicBezTo>
                    <a:pt x="81816" y="6065"/>
                    <a:pt x="82272" y="6151"/>
                    <a:pt x="82714" y="6151"/>
                  </a:cubicBezTo>
                  <a:cubicBezTo>
                    <a:pt x="83993" y="6151"/>
                    <a:pt x="85157" y="5437"/>
                    <a:pt x="86236" y="4923"/>
                  </a:cubicBezTo>
                  <a:cubicBezTo>
                    <a:pt x="89182" y="3528"/>
                    <a:pt x="92334" y="3094"/>
                    <a:pt x="95401" y="2235"/>
                  </a:cubicBezTo>
                  <a:lnTo>
                    <a:pt x="95401" y="2235"/>
                  </a:lnTo>
                  <a:cubicBezTo>
                    <a:pt x="93986" y="3267"/>
                    <a:pt x="92263" y="3834"/>
                    <a:pt x="90504" y="3834"/>
                  </a:cubicBezTo>
                  <a:cubicBezTo>
                    <a:pt x="90401" y="3834"/>
                    <a:pt x="90295" y="3831"/>
                    <a:pt x="90191" y="3831"/>
                  </a:cubicBezTo>
                  <a:cubicBezTo>
                    <a:pt x="89827" y="3831"/>
                    <a:pt x="89479" y="3873"/>
                    <a:pt x="89277" y="4249"/>
                  </a:cubicBezTo>
                  <a:cubicBezTo>
                    <a:pt x="89018" y="4802"/>
                    <a:pt x="89467" y="5113"/>
                    <a:pt x="89744" y="5528"/>
                  </a:cubicBezTo>
                  <a:cubicBezTo>
                    <a:pt x="90251" y="6307"/>
                    <a:pt x="90887" y="6586"/>
                    <a:pt x="91608" y="6586"/>
                  </a:cubicBezTo>
                  <a:cubicBezTo>
                    <a:pt x="91943" y="6586"/>
                    <a:pt x="92297" y="6525"/>
                    <a:pt x="92664" y="6427"/>
                  </a:cubicBezTo>
                  <a:cubicBezTo>
                    <a:pt x="93037" y="6322"/>
                    <a:pt x="93404" y="6272"/>
                    <a:pt x="93755" y="6272"/>
                  </a:cubicBezTo>
                  <a:cubicBezTo>
                    <a:pt x="95314" y="6272"/>
                    <a:pt x="96561" y="7243"/>
                    <a:pt x="96518" y="8639"/>
                  </a:cubicBezTo>
                  <a:cubicBezTo>
                    <a:pt x="96501" y="9123"/>
                    <a:pt x="96000" y="9710"/>
                    <a:pt x="96155" y="10073"/>
                  </a:cubicBezTo>
                  <a:cubicBezTo>
                    <a:pt x="96656" y="11300"/>
                    <a:pt x="95758" y="12302"/>
                    <a:pt x="95378" y="13045"/>
                  </a:cubicBezTo>
                  <a:cubicBezTo>
                    <a:pt x="94393" y="15016"/>
                    <a:pt x="93649" y="16709"/>
                    <a:pt x="95412" y="18541"/>
                  </a:cubicBezTo>
                  <a:cubicBezTo>
                    <a:pt x="95602" y="18714"/>
                    <a:pt x="95723" y="18938"/>
                    <a:pt x="95758" y="19180"/>
                  </a:cubicBezTo>
                  <a:cubicBezTo>
                    <a:pt x="95810" y="21358"/>
                    <a:pt x="97901" y="20788"/>
                    <a:pt x="99007" y="21479"/>
                  </a:cubicBezTo>
                  <a:cubicBezTo>
                    <a:pt x="99192" y="21597"/>
                    <a:pt x="99367" y="21648"/>
                    <a:pt x="99531" y="21648"/>
                  </a:cubicBezTo>
                  <a:cubicBezTo>
                    <a:pt x="100207" y="21648"/>
                    <a:pt x="100708" y="20784"/>
                    <a:pt x="101098" y="20200"/>
                  </a:cubicBezTo>
                  <a:cubicBezTo>
                    <a:pt x="102256" y="18472"/>
                    <a:pt x="104088" y="17055"/>
                    <a:pt x="105729" y="16536"/>
                  </a:cubicBezTo>
                  <a:cubicBezTo>
                    <a:pt x="109220" y="15396"/>
                    <a:pt x="112486" y="13547"/>
                    <a:pt x="116254" y="13115"/>
                  </a:cubicBezTo>
                  <a:cubicBezTo>
                    <a:pt x="117965" y="12907"/>
                    <a:pt x="119935" y="12320"/>
                    <a:pt x="120021" y="9883"/>
                  </a:cubicBezTo>
                  <a:cubicBezTo>
                    <a:pt x="120021" y="9693"/>
                    <a:pt x="120349" y="9485"/>
                    <a:pt x="120557" y="9330"/>
                  </a:cubicBezTo>
                  <a:cubicBezTo>
                    <a:pt x="121663" y="8552"/>
                    <a:pt x="123132" y="8034"/>
                    <a:pt x="122631" y="6202"/>
                  </a:cubicBezTo>
                  <a:cubicBezTo>
                    <a:pt x="122594" y="6055"/>
                    <a:pt x="122626" y="6020"/>
                    <a:pt x="122682" y="6020"/>
                  </a:cubicBezTo>
                  <a:cubicBezTo>
                    <a:pt x="122731" y="6020"/>
                    <a:pt x="122799" y="6046"/>
                    <a:pt x="122855" y="6046"/>
                  </a:cubicBezTo>
                  <a:cubicBezTo>
                    <a:pt x="122928" y="6051"/>
                    <a:pt x="122998" y="6053"/>
                    <a:pt x="123064" y="6053"/>
                  </a:cubicBezTo>
                  <a:cubicBezTo>
                    <a:pt x="124269" y="6053"/>
                    <a:pt x="124381" y="5321"/>
                    <a:pt x="123840" y="4387"/>
                  </a:cubicBezTo>
                  <a:cubicBezTo>
                    <a:pt x="123581" y="3921"/>
                    <a:pt x="123875" y="3955"/>
                    <a:pt x="124048" y="3817"/>
                  </a:cubicBezTo>
                  <a:cubicBezTo>
                    <a:pt x="125240" y="2867"/>
                    <a:pt x="126640" y="2728"/>
                    <a:pt x="128092" y="2659"/>
                  </a:cubicBezTo>
                  <a:cubicBezTo>
                    <a:pt x="128575" y="2625"/>
                    <a:pt x="129180" y="2521"/>
                    <a:pt x="129249" y="1934"/>
                  </a:cubicBezTo>
                  <a:cubicBezTo>
                    <a:pt x="129301" y="1363"/>
                    <a:pt x="128714" y="1242"/>
                    <a:pt x="128299" y="1190"/>
                  </a:cubicBezTo>
                  <a:cubicBezTo>
                    <a:pt x="125707" y="948"/>
                    <a:pt x="123132" y="430"/>
                    <a:pt x="120557" y="171"/>
                  </a:cubicBezTo>
                  <a:cubicBezTo>
                    <a:pt x="119360" y="50"/>
                    <a:pt x="118163" y="0"/>
                    <a:pt x="1169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60"/>
            <p:cNvSpPr/>
            <p:nvPr/>
          </p:nvSpPr>
          <p:spPr>
            <a:xfrm>
              <a:off x="1581325" y="1051125"/>
              <a:ext cx="283000" cy="91675"/>
            </a:xfrm>
            <a:custGeom>
              <a:avLst/>
              <a:gdLst/>
              <a:ahLst/>
              <a:cxnLst/>
              <a:rect l="l" t="t" r="r" b="b"/>
              <a:pathLst>
                <a:path w="11320" h="3667" extrusionOk="0">
                  <a:moveTo>
                    <a:pt x="6214" y="0"/>
                  </a:moveTo>
                  <a:cubicBezTo>
                    <a:pt x="5926" y="0"/>
                    <a:pt x="5584" y="48"/>
                    <a:pt x="5219" y="71"/>
                  </a:cubicBezTo>
                  <a:cubicBezTo>
                    <a:pt x="5082" y="56"/>
                    <a:pt x="4943" y="49"/>
                    <a:pt x="4804" y="49"/>
                  </a:cubicBezTo>
                  <a:cubicBezTo>
                    <a:pt x="3493" y="49"/>
                    <a:pt x="2115" y="667"/>
                    <a:pt x="709" y="1073"/>
                  </a:cubicBezTo>
                  <a:cubicBezTo>
                    <a:pt x="432" y="1177"/>
                    <a:pt x="208" y="1401"/>
                    <a:pt x="69" y="1678"/>
                  </a:cubicBezTo>
                  <a:cubicBezTo>
                    <a:pt x="0" y="1781"/>
                    <a:pt x="242" y="2213"/>
                    <a:pt x="363" y="2231"/>
                  </a:cubicBezTo>
                  <a:cubicBezTo>
                    <a:pt x="2163" y="2438"/>
                    <a:pt x="3786" y="3667"/>
                    <a:pt x="5640" y="3667"/>
                  </a:cubicBezTo>
                  <a:cubicBezTo>
                    <a:pt x="6100" y="3667"/>
                    <a:pt x="6574" y="3591"/>
                    <a:pt x="7068" y="3406"/>
                  </a:cubicBezTo>
                  <a:cubicBezTo>
                    <a:pt x="7396" y="3281"/>
                    <a:pt x="7767" y="3236"/>
                    <a:pt x="8142" y="3236"/>
                  </a:cubicBezTo>
                  <a:cubicBezTo>
                    <a:pt x="8439" y="3236"/>
                    <a:pt x="8738" y="3264"/>
                    <a:pt x="9021" y="3302"/>
                  </a:cubicBezTo>
                  <a:cubicBezTo>
                    <a:pt x="9277" y="3340"/>
                    <a:pt x="9523" y="3370"/>
                    <a:pt x="9759" y="3370"/>
                  </a:cubicBezTo>
                  <a:cubicBezTo>
                    <a:pt x="10271" y="3370"/>
                    <a:pt x="10728" y="3229"/>
                    <a:pt x="11095" y="2732"/>
                  </a:cubicBezTo>
                  <a:cubicBezTo>
                    <a:pt x="11320" y="2473"/>
                    <a:pt x="11268" y="2075"/>
                    <a:pt x="10991" y="1885"/>
                  </a:cubicBezTo>
                  <a:cubicBezTo>
                    <a:pt x="10479" y="1524"/>
                    <a:pt x="10006" y="1077"/>
                    <a:pt x="9430" y="1077"/>
                  </a:cubicBezTo>
                  <a:cubicBezTo>
                    <a:pt x="9151" y="1077"/>
                    <a:pt x="8847" y="1182"/>
                    <a:pt x="8503" y="1453"/>
                  </a:cubicBezTo>
                  <a:cubicBezTo>
                    <a:pt x="8280" y="1626"/>
                    <a:pt x="7919" y="1737"/>
                    <a:pt x="7612" y="1737"/>
                  </a:cubicBezTo>
                  <a:cubicBezTo>
                    <a:pt x="7277" y="1737"/>
                    <a:pt x="7006" y="1605"/>
                    <a:pt x="7051" y="1280"/>
                  </a:cubicBezTo>
                  <a:cubicBezTo>
                    <a:pt x="7179" y="207"/>
                    <a:pt x="6812" y="0"/>
                    <a:pt x="621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60"/>
            <p:cNvSpPr/>
            <p:nvPr/>
          </p:nvSpPr>
          <p:spPr>
            <a:xfrm>
              <a:off x="3144425" y="1319375"/>
              <a:ext cx="213450" cy="95575"/>
            </a:xfrm>
            <a:custGeom>
              <a:avLst/>
              <a:gdLst/>
              <a:ahLst/>
              <a:cxnLst/>
              <a:rect l="l" t="t" r="r" b="b"/>
              <a:pathLst>
                <a:path w="8538" h="3823" extrusionOk="0">
                  <a:moveTo>
                    <a:pt x="6155" y="1"/>
                  </a:moveTo>
                  <a:cubicBezTo>
                    <a:pt x="6054" y="1"/>
                    <a:pt x="5950" y="7"/>
                    <a:pt x="5842" y="20"/>
                  </a:cubicBezTo>
                  <a:cubicBezTo>
                    <a:pt x="4846" y="139"/>
                    <a:pt x="3874" y="469"/>
                    <a:pt x="2859" y="469"/>
                  </a:cubicBezTo>
                  <a:cubicBezTo>
                    <a:pt x="2396" y="469"/>
                    <a:pt x="1923" y="400"/>
                    <a:pt x="1435" y="211"/>
                  </a:cubicBezTo>
                  <a:cubicBezTo>
                    <a:pt x="1292" y="150"/>
                    <a:pt x="1133" y="113"/>
                    <a:pt x="974" y="113"/>
                  </a:cubicBezTo>
                  <a:cubicBezTo>
                    <a:pt x="501" y="113"/>
                    <a:pt x="35" y="441"/>
                    <a:pt x="35" y="1438"/>
                  </a:cubicBezTo>
                  <a:cubicBezTo>
                    <a:pt x="1" y="3771"/>
                    <a:pt x="1573" y="3580"/>
                    <a:pt x="3025" y="3822"/>
                  </a:cubicBezTo>
                  <a:cubicBezTo>
                    <a:pt x="4338" y="3753"/>
                    <a:pt x="5617" y="3408"/>
                    <a:pt x="6792" y="2837"/>
                  </a:cubicBezTo>
                  <a:cubicBezTo>
                    <a:pt x="7415" y="2526"/>
                    <a:pt x="8538" y="2474"/>
                    <a:pt x="8192" y="1541"/>
                  </a:cubicBezTo>
                  <a:cubicBezTo>
                    <a:pt x="7892" y="720"/>
                    <a:pt x="7218" y="1"/>
                    <a:pt x="61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60"/>
            <p:cNvSpPr/>
            <p:nvPr/>
          </p:nvSpPr>
          <p:spPr>
            <a:xfrm>
              <a:off x="1453000" y="2509000"/>
              <a:ext cx="263575" cy="113100"/>
            </a:xfrm>
            <a:custGeom>
              <a:avLst/>
              <a:gdLst/>
              <a:ahLst/>
              <a:cxnLst/>
              <a:rect l="l" t="t" r="r" b="b"/>
              <a:pathLst>
                <a:path w="10543" h="4524" extrusionOk="0">
                  <a:moveTo>
                    <a:pt x="3451" y="1"/>
                  </a:moveTo>
                  <a:cubicBezTo>
                    <a:pt x="2445" y="1"/>
                    <a:pt x="1486" y="228"/>
                    <a:pt x="761" y="702"/>
                  </a:cubicBezTo>
                  <a:cubicBezTo>
                    <a:pt x="398" y="927"/>
                    <a:pt x="1" y="1186"/>
                    <a:pt x="243" y="1687"/>
                  </a:cubicBezTo>
                  <a:cubicBezTo>
                    <a:pt x="390" y="1972"/>
                    <a:pt x="609" y="2083"/>
                    <a:pt x="855" y="2083"/>
                  </a:cubicBezTo>
                  <a:cubicBezTo>
                    <a:pt x="1012" y="2083"/>
                    <a:pt x="1180" y="2038"/>
                    <a:pt x="1349" y="1964"/>
                  </a:cubicBezTo>
                  <a:cubicBezTo>
                    <a:pt x="1677" y="1828"/>
                    <a:pt x="1990" y="1776"/>
                    <a:pt x="2298" y="1776"/>
                  </a:cubicBezTo>
                  <a:cubicBezTo>
                    <a:pt x="2932" y="1776"/>
                    <a:pt x="3543" y="1997"/>
                    <a:pt x="4217" y="2171"/>
                  </a:cubicBezTo>
                  <a:cubicBezTo>
                    <a:pt x="5708" y="2540"/>
                    <a:pt x="6405" y="4523"/>
                    <a:pt x="7868" y="4523"/>
                  </a:cubicBezTo>
                  <a:cubicBezTo>
                    <a:pt x="8118" y="4523"/>
                    <a:pt x="8391" y="4465"/>
                    <a:pt x="8693" y="4332"/>
                  </a:cubicBezTo>
                  <a:cubicBezTo>
                    <a:pt x="8824" y="4337"/>
                    <a:pt x="8947" y="4340"/>
                    <a:pt x="9062" y="4340"/>
                  </a:cubicBezTo>
                  <a:cubicBezTo>
                    <a:pt x="10032" y="4340"/>
                    <a:pt x="10475" y="4144"/>
                    <a:pt x="10491" y="3727"/>
                  </a:cubicBezTo>
                  <a:cubicBezTo>
                    <a:pt x="10542" y="2897"/>
                    <a:pt x="9817" y="2724"/>
                    <a:pt x="9264" y="2517"/>
                  </a:cubicBezTo>
                  <a:cubicBezTo>
                    <a:pt x="8711" y="2292"/>
                    <a:pt x="8209" y="1964"/>
                    <a:pt x="7777" y="1567"/>
                  </a:cubicBezTo>
                  <a:cubicBezTo>
                    <a:pt x="6685" y="547"/>
                    <a:pt x="5011" y="1"/>
                    <a:pt x="345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60"/>
            <p:cNvSpPr/>
            <p:nvPr/>
          </p:nvSpPr>
          <p:spPr>
            <a:xfrm>
              <a:off x="1880725" y="1020350"/>
              <a:ext cx="162025" cy="112025"/>
            </a:xfrm>
            <a:custGeom>
              <a:avLst/>
              <a:gdLst/>
              <a:ahLst/>
              <a:cxnLst/>
              <a:rect l="l" t="t" r="r" b="b"/>
              <a:pathLst>
                <a:path w="6481" h="4481" extrusionOk="0">
                  <a:moveTo>
                    <a:pt x="4294" y="0"/>
                  </a:moveTo>
                  <a:cubicBezTo>
                    <a:pt x="4062" y="0"/>
                    <a:pt x="3818" y="44"/>
                    <a:pt x="3560" y="144"/>
                  </a:cubicBezTo>
                  <a:cubicBezTo>
                    <a:pt x="3094" y="317"/>
                    <a:pt x="2593" y="541"/>
                    <a:pt x="2886" y="1198"/>
                  </a:cubicBezTo>
                  <a:cubicBezTo>
                    <a:pt x="3042" y="1509"/>
                    <a:pt x="3232" y="1820"/>
                    <a:pt x="3457" y="2114"/>
                  </a:cubicBezTo>
                  <a:cubicBezTo>
                    <a:pt x="3147" y="2260"/>
                    <a:pt x="2851" y="2348"/>
                    <a:pt x="2545" y="2348"/>
                  </a:cubicBezTo>
                  <a:cubicBezTo>
                    <a:pt x="2270" y="2348"/>
                    <a:pt x="1987" y="2277"/>
                    <a:pt x="1677" y="2114"/>
                  </a:cubicBezTo>
                  <a:cubicBezTo>
                    <a:pt x="1531" y="2037"/>
                    <a:pt x="1393" y="2002"/>
                    <a:pt x="1262" y="2002"/>
                  </a:cubicBezTo>
                  <a:cubicBezTo>
                    <a:pt x="867" y="2002"/>
                    <a:pt x="545" y="2320"/>
                    <a:pt x="311" y="2736"/>
                  </a:cubicBezTo>
                  <a:cubicBezTo>
                    <a:pt x="0" y="3289"/>
                    <a:pt x="467" y="3479"/>
                    <a:pt x="813" y="3807"/>
                  </a:cubicBezTo>
                  <a:cubicBezTo>
                    <a:pt x="1327" y="4309"/>
                    <a:pt x="1837" y="4480"/>
                    <a:pt x="2344" y="4480"/>
                  </a:cubicBezTo>
                  <a:cubicBezTo>
                    <a:pt x="3164" y="4480"/>
                    <a:pt x="3976" y="4032"/>
                    <a:pt x="4787" y="3807"/>
                  </a:cubicBezTo>
                  <a:lnTo>
                    <a:pt x="5081" y="3514"/>
                  </a:lnTo>
                  <a:cubicBezTo>
                    <a:pt x="5237" y="2788"/>
                    <a:pt x="5098" y="1924"/>
                    <a:pt x="6204" y="1734"/>
                  </a:cubicBezTo>
                  <a:cubicBezTo>
                    <a:pt x="6464" y="1699"/>
                    <a:pt x="6481" y="1129"/>
                    <a:pt x="6222" y="921"/>
                  </a:cubicBezTo>
                  <a:cubicBezTo>
                    <a:pt x="5644" y="436"/>
                    <a:pt x="5027" y="0"/>
                    <a:pt x="429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60"/>
            <p:cNvSpPr/>
            <p:nvPr/>
          </p:nvSpPr>
          <p:spPr>
            <a:xfrm>
              <a:off x="1688900" y="2603450"/>
              <a:ext cx="165050" cy="73950"/>
            </a:xfrm>
            <a:custGeom>
              <a:avLst/>
              <a:gdLst/>
              <a:ahLst/>
              <a:cxnLst/>
              <a:rect l="l" t="t" r="r" b="b"/>
              <a:pathLst>
                <a:path w="6602" h="2958" extrusionOk="0">
                  <a:moveTo>
                    <a:pt x="2842" y="0"/>
                  </a:moveTo>
                  <a:cubicBezTo>
                    <a:pt x="2588" y="0"/>
                    <a:pt x="2332" y="28"/>
                    <a:pt x="2074" y="87"/>
                  </a:cubicBezTo>
                  <a:cubicBezTo>
                    <a:pt x="1452" y="225"/>
                    <a:pt x="1055" y="1331"/>
                    <a:pt x="225" y="1694"/>
                  </a:cubicBezTo>
                  <a:cubicBezTo>
                    <a:pt x="0" y="1798"/>
                    <a:pt x="277" y="2247"/>
                    <a:pt x="536" y="2454"/>
                  </a:cubicBezTo>
                  <a:cubicBezTo>
                    <a:pt x="957" y="2789"/>
                    <a:pt x="2162" y="2958"/>
                    <a:pt x="3373" y="2958"/>
                  </a:cubicBezTo>
                  <a:cubicBezTo>
                    <a:pt x="4599" y="2958"/>
                    <a:pt x="5830" y="2785"/>
                    <a:pt x="6256" y="2437"/>
                  </a:cubicBezTo>
                  <a:cubicBezTo>
                    <a:pt x="6395" y="2282"/>
                    <a:pt x="6515" y="2109"/>
                    <a:pt x="6602" y="1919"/>
                  </a:cubicBezTo>
                  <a:cubicBezTo>
                    <a:pt x="6481" y="1711"/>
                    <a:pt x="6429" y="1469"/>
                    <a:pt x="6291" y="1366"/>
                  </a:cubicBezTo>
                  <a:cubicBezTo>
                    <a:pt x="5231" y="636"/>
                    <a:pt x="4065" y="0"/>
                    <a:pt x="28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60"/>
            <p:cNvSpPr/>
            <p:nvPr/>
          </p:nvSpPr>
          <p:spPr>
            <a:xfrm>
              <a:off x="1922200" y="1344925"/>
              <a:ext cx="129625" cy="64525"/>
            </a:xfrm>
            <a:custGeom>
              <a:avLst/>
              <a:gdLst/>
              <a:ahLst/>
              <a:cxnLst/>
              <a:rect l="l" t="t" r="r" b="b"/>
              <a:pathLst>
                <a:path w="5185" h="2581" extrusionOk="0">
                  <a:moveTo>
                    <a:pt x="1901" y="1"/>
                  </a:moveTo>
                  <a:lnTo>
                    <a:pt x="1227" y="467"/>
                  </a:lnTo>
                  <a:cubicBezTo>
                    <a:pt x="934" y="1020"/>
                    <a:pt x="0" y="1383"/>
                    <a:pt x="415" y="2144"/>
                  </a:cubicBezTo>
                  <a:cubicBezTo>
                    <a:pt x="602" y="2475"/>
                    <a:pt x="838" y="2581"/>
                    <a:pt x="1096" y="2581"/>
                  </a:cubicBezTo>
                  <a:cubicBezTo>
                    <a:pt x="1482" y="2581"/>
                    <a:pt x="1915" y="2344"/>
                    <a:pt x="2299" y="2282"/>
                  </a:cubicBezTo>
                  <a:cubicBezTo>
                    <a:pt x="2552" y="2236"/>
                    <a:pt x="2806" y="2213"/>
                    <a:pt x="3064" y="2213"/>
                  </a:cubicBezTo>
                  <a:cubicBezTo>
                    <a:pt x="3194" y="2213"/>
                    <a:pt x="3324" y="2219"/>
                    <a:pt x="3457" y="2230"/>
                  </a:cubicBezTo>
                  <a:cubicBezTo>
                    <a:pt x="3730" y="2245"/>
                    <a:pt x="4039" y="2324"/>
                    <a:pt x="4314" y="2324"/>
                  </a:cubicBezTo>
                  <a:cubicBezTo>
                    <a:pt x="4665" y="2324"/>
                    <a:pt x="4959" y="2195"/>
                    <a:pt x="5047" y="1643"/>
                  </a:cubicBezTo>
                  <a:cubicBezTo>
                    <a:pt x="5185" y="744"/>
                    <a:pt x="4563" y="277"/>
                    <a:pt x="3768" y="122"/>
                  </a:cubicBezTo>
                  <a:cubicBezTo>
                    <a:pt x="3146" y="35"/>
                    <a:pt x="2523" y="1"/>
                    <a:pt x="190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60"/>
            <p:cNvSpPr/>
            <p:nvPr/>
          </p:nvSpPr>
          <p:spPr>
            <a:xfrm>
              <a:off x="1787825" y="1030550"/>
              <a:ext cx="94250" cy="44825"/>
            </a:xfrm>
            <a:custGeom>
              <a:avLst/>
              <a:gdLst/>
              <a:ahLst/>
              <a:cxnLst/>
              <a:rect l="l" t="t" r="r" b="b"/>
              <a:pathLst>
                <a:path w="3770" h="1793" extrusionOk="0">
                  <a:moveTo>
                    <a:pt x="2929" y="0"/>
                  </a:moveTo>
                  <a:cubicBezTo>
                    <a:pt x="2800" y="0"/>
                    <a:pt x="2676" y="17"/>
                    <a:pt x="2576" y="47"/>
                  </a:cubicBezTo>
                  <a:cubicBezTo>
                    <a:pt x="2412" y="93"/>
                    <a:pt x="2229" y="105"/>
                    <a:pt x="2039" y="105"/>
                  </a:cubicBezTo>
                  <a:cubicBezTo>
                    <a:pt x="1817" y="105"/>
                    <a:pt x="1584" y="88"/>
                    <a:pt x="1360" y="88"/>
                  </a:cubicBezTo>
                  <a:cubicBezTo>
                    <a:pt x="763" y="88"/>
                    <a:pt x="227" y="208"/>
                    <a:pt x="105" y="1084"/>
                  </a:cubicBezTo>
                  <a:cubicBezTo>
                    <a:pt x="1" y="1792"/>
                    <a:pt x="865" y="1688"/>
                    <a:pt x="1504" y="1740"/>
                  </a:cubicBezTo>
                  <a:cubicBezTo>
                    <a:pt x="2265" y="1568"/>
                    <a:pt x="3405" y="1792"/>
                    <a:pt x="3665" y="652"/>
                  </a:cubicBezTo>
                  <a:cubicBezTo>
                    <a:pt x="3769" y="167"/>
                    <a:pt x="3329" y="0"/>
                    <a:pt x="292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60"/>
            <p:cNvSpPr/>
            <p:nvPr/>
          </p:nvSpPr>
          <p:spPr>
            <a:xfrm>
              <a:off x="1870350" y="2639275"/>
              <a:ext cx="59225" cy="44325"/>
            </a:xfrm>
            <a:custGeom>
              <a:avLst/>
              <a:gdLst/>
              <a:ahLst/>
              <a:cxnLst/>
              <a:rect l="l" t="t" r="r" b="b"/>
              <a:pathLst>
                <a:path w="2369" h="1773" extrusionOk="0">
                  <a:moveTo>
                    <a:pt x="922" y="1"/>
                  </a:moveTo>
                  <a:cubicBezTo>
                    <a:pt x="435" y="1"/>
                    <a:pt x="1" y="156"/>
                    <a:pt x="1" y="762"/>
                  </a:cubicBezTo>
                  <a:cubicBezTo>
                    <a:pt x="1" y="1414"/>
                    <a:pt x="337" y="1773"/>
                    <a:pt x="982" y="1773"/>
                  </a:cubicBezTo>
                  <a:cubicBezTo>
                    <a:pt x="1038" y="1773"/>
                    <a:pt x="1097" y="1770"/>
                    <a:pt x="1158" y="1765"/>
                  </a:cubicBezTo>
                  <a:cubicBezTo>
                    <a:pt x="1711" y="1730"/>
                    <a:pt x="2368" y="1678"/>
                    <a:pt x="2299" y="901"/>
                  </a:cubicBezTo>
                  <a:cubicBezTo>
                    <a:pt x="2264" y="175"/>
                    <a:pt x="1642" y="2"/>
                    <a:pt x="1003" y="2"/>
                  </a:cubicBezTo>
                  <a:cubicBezTo>
                    <a:pt x="976" y="1"/>
                    <a:pt x="949" y="1"/>
                    <a:pt x="9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60"/>
            <p:cNvSpPr/>
            <p:nvPr/>
          </p:nvSpPr>
          <p:spPr>
            <a:xfrm>
              <a:off x="2264800" y="4630125"/>
              <a:ext cx="62675" cy="39225"/>
            </a:xfrm>
            <a:custGeom>
              <a:avLst/>
              <a:gdLst/>
              <a:ahLst/>
              <a:cxnLst/>
              <a:rect l="l" t="t" r="r" b="b"/>
              <a:pathLst>
                <a:path w="2507" h="1569" extrusionOk="0">
                  <a:moveTo>
                    <a:pt x="1176" y="52"/>
                  </a:moveTo>
                  <a:cubicBezTo>
                    <a:pt x="675" y="87"/>
                    <a:pt x="1" y="1"/>
                    <a:pt x="1" y="813"/>
                  </a:cubicBezTo>
                  <a:cubicBezTo>
                    <a:pt x="1" y="1241"/>
                    <a:pt x="341" y="1568"/>
                    <a:pt x="742" y="1568"/>
                  </a:cubicBezTo>
                  <a:cubicBezTo>
                    <a:pt x="811" y="1568"/>
                    <a:pt x="881" y="1559"/>
                    <a:pt x="951" y="1539"/>
                  </a:cubicBezTo>
                  <a:cubicBezTo>
                    <a:pt x="1077" y="1515"/>
                    <a:pt x="1221" y="1513"/>
                    <a:pt x="1369" y="1513"/>
                  </a:cubicBezTo>
                  <a:cubicBezTo>
                    <a:pt x="1403" y="1513"/>
                    <a:pt x="1437" y="1513"/>
                    <a:pt x="1471" y="1513"/>
                  </a:cubicBezTo>
                  <a:cubicBezTo>
                    <a:pt x="1947" y="1513"/>
                    <a:pt x="2434" y="1491"/>
                    <a:pt x="2472" y="830"/>
                  </a:cubicBezTo>
                  <a:cubicBezTo>
                    <a:pt x="2506" y="52"/>
                    <a:pt x="1781" y="87"/>
                    <a:pt x="1176" y="5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60"/>
            <p:cNvSpPr/>
            <p:nvPr/>
          </p:nvSpPr>
          <p:spPr>
            <a:xfrm>
              <a:off x="1604225" y="2645350"/>
              <a:ext cx="56175" cy="38275"/>
            </a:xfrm>
            <a:custGeom>
              <a:avLst/>
              <a:gdLst/>
              <a:ahLst/>
              <a:cxnLst/>
              <a:rect l="l" t="t" r="r" b="b"/>
              <a:pathLst>
                <a:path w="2247" h="1531" extrusionOk="0">
                  <a:moveTo>
                    <a:pt x="1003" y="1"/>
                  </a:moveTo>
                  <a:cubicBezTo>
                    <a:pt x="536" y="35"/>
                    <a:pt x="0" y="1"/>
                    <a:pt x="17" y="554"/>
                  </a:cubicBezTo>
                  <a:cubicBezTo>
                    <a:pt x="17" y="1297"/>
                    <a:pt x="640" y="1452"/>
                    <a:pt x="1262" y="1522"/>
                  </a:cubicBezTo>
                  <a:cubicBezTo>
                    <a:pt x="1319" y="1528"/>
                    <a:pt x="1377" y="1531"/>
                    <a:pt x="1434" y="1531"/>
                  </a:cubicBezTo>
                  <a:cubicBezTo>
                    <a:pt x="1857" y="1531"/>
                    <a:pt x="2247" y="1352"/>
                    <a:pt x="2247" y="865"/>
                  </a:cubicBezTo>
                  <a:cubicBezTo>
                    <a:pt x="2247" y="18"/>
                    <a:pt x="1504" y="139"/>
                    <a:pt x="10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60"/>
            <p:cNvSpPr/>
            <p:nvPr/>
          </p:nvSpPr>
          <p:spPr>
            <a:xfrm>
              <a:off x="7045475" y="3384250"/>
              <a:ext cx="47375" cy="53550"/>
            </a:xfrm>
            <a:custGeom>
              <a:avLst/>
              <a:gdLst/>
              <a:ahLst/>
              <a:cxnLst/>
              <a:rect l="l" t="t" r="r" b="b"/>
              <a:pathLst>
                <a:path w="1895" h="2142" extrusionOk="0">
                  <a:moveTo>
                    <a:pt x="416" y="1"/>
                  </a:moveTo>
                  <a:cubicBezTo>
                    <a:pt x="93" y="1"/>
                    <a:pt x="0" y="338"/>
                    <a:pt x="63" y="618"/>
                  </a:cubicBezTo>
                  <a:cubicBezTo>
                    <a:pt x="201" y="1292"/>
                    <a:pt x="339" y="2035"/>
                    <a:pt x="1203" y="2139"/>
                  </a:cubicBezTo>
                  <a:cubicBezTo>
                    <a:pt x="1224" y="2141"/>
                    <a:pt x="1245" y="2142"/>
                    <a:pt x="1265" y="2142"/>
                  </a:cubicBezTo>
                  <a:cubicBezTo>
                    <a:pt x="1645" y="2142"/>
                    <a:pt x="1895" y="1835"/>
                    <a:pt x="1895" y="1327"/>
                  </a:cubicBezTo>
                  <a:cubicBezTo>
                    <a:pt x="1670" y="705"/>
                    <a:pt x="1273" y="169"/>
                    <a:pt x="529" y="13"/>
                  </a:cubicBezTo>
                  <a:cubicBezTo>
                    <a:pt x="489" y="5"/>
                    <a:pt x="451" y="1"/>
                    <a:pt x="4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60"/>
            <p:cNvSpPr/>
            <p:nvPr/>
          </p:nvSpPr>
          <p:spPr>
            <a:xfrm>
              <a:off x="4291500" y="1250400"/>
              <a:ext cx="54900" cy="37900"/>
            </a:xfrm>
            <a:custGeom>
              <a:avLst/>
              <a:gdLst/>
              <a:ahLst/>
              <a:cxnLst/>
              <a:rect l="l" t="t" r="r" b="b"/>
              <a:pathLst>
                <a:path w="2196" h="1516" extrusionOk="0">
                  <a:moveTo>
                    <a:pt x="1013" y="0"/>
                  </a:moveTo>
                  <a:cubicBezTo>
                    <a:pt x="676" y="0"/>
                    <a:pt x="369" y="181"/>
                    <a:pt x="190" y="464"/>
                  </a:cubicBezTo>
                  <a:cubicBezTo>
                    <a:pt x="0" y="706"/>
                    <a:pt x="35" y="1034"/>
                    <a:pt x="259" y="1224"/>
                  </a:cubicBezTo>
                  <a:cubicBezTo>
                    <a:pt x="466" y="1444"/>
                    <a:pt x="678" y="1515"/>
                    <a:pt x="892" y="1515"/>
                  </a:cubicBezTo>
                  <a:cubicBezTo>
                    <a:pt x="1233" y="1515"/>
                    <a:pt x="1579" y="1336"/>
                    <a:pt x="1919" y="1293"/>
                  </a:cubicBezTo>
                  <a:cubicBezTo>
                    <a:pt x="2195" y="567"/>
                    <a:pt x="1901" y="153"/>
                    <a:pt x="1175" y="14"/>
                  </a:cubicBezTo>
                  <a:cubicBezTo>
                    <a:pt x="1121" y="5"/>
                    <a:pt x="1066" y="0"/>
                    <a:pt x="101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60"/>
            <p:cNvSpPr/>
            <p:nvPr/>
          </p:nvSpPr>
          <p:spPr>
            <a:xfrm>
              <a:off x="6323375" y="3314875"/>
              <a:ext cx="50125" cy="37325"/>
            </a:xfrm>
            <a:custGeom>
              <a:avLst/>
              <a:gdLst/>
              <a:ahLst/>
              <a:cxnLst/>
              <a:rect l="l" t="t" r="r" b="b"/>
              <a:pathLst>
                <a:path w="2005" h="1493" extrusionOk="0">
                  <a:moveTo>
                    <a:pt x="754" y="1"/>
                  </a:moveTo>
                  <a:cubicBezTo>
                    <a:pt x="409" y="1"/>
                    <a:pt x="93" y="129"/>
                    <a:pt x="52" y="542"/>
                  </a:cubicBezTo>
                  <a:cubicBezTo>
                    <a:pt x="0" y="1198"/>
                    <a:pt x="536" y="1371"/>
                    <a:pt x="1106" y="1492"/>
                  </a:cubicBezTo>
                  <a:cubicBezTo>
                    <a:pt x="1504" y="1475"/>
                    <a:pt x="1988" y="1440"/>
                    <a:pt x="1988" y="905"/>
                  </a:cubicBezTo>
                  <a:cubicBezTo>
                    <a:pt x="2005" y="317"/>
                    <a:pt x="1504" y="110"/>
                    <a:pt x="1020" y="23"/>
                  </a:cubicBezTo>
                  <a:cubicBezTo>
                    <a:pt x="932" y="9"/>
                    <a:pt x="842" y="1"/>
                    <a:pt x="75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60"/>
            <p:cNvSpPr/>
            <p:nvPr/>
          </p:nvSpPr>
          <p:spPr>
            <a:xfrm>
              <a:off x="6680225" y="1890750"/>
              <a:ext cx="46075" cy="42200"/>
            </a:xfrm>
            <a:custGeom>
              <a:avLst/>
              <a:gdLst/>
              <a:ahLst/>
              <a:cxnLst/>
              <a:rect l="l" t="t" r="r" b="b"/>
              <a:pathLst>
                <a:path w="1843" h="1688" extrusionOk="0">
                  <a:moveTo>
                    <a:pt x="1376" y="1"/>
                  </a:moveTo>
                  <a:cubicBezTo>
                    <a:pt x="1345" y="1"/>
                    <a:pt x="1312" y="4"/>
                    <a:pt x="1280" y="11"/>
                  </a:cubicBezTo>
                  <a:cubicBezTo>
                    <a:pt x="675" y="29"/>
                    <a:pt x="156" y="478"/>
                    <a:pt x="70" y="1083"/>
                  </a:cubicBezTo>
                  <a:cubicBezTo>
                    <a:pt x="1" y="1446"/>
                    <a:pt x="208" y="1670"/>
                    <a:pt x="675" y="1688"/>
                  </a:cubicBezTo>
                  <a:cubicBezTo>
                    <a:pt x="1193" y="1480"/>
                    <a:pt x="1643" y="1135"/>
                    <a:pt x="1781" y="513"/>
                  </a:cubicBezTo>
                  <a:cubicBezTo>
                    <a:pt x="1843" y="250"/>
                    <a:pt x="1642" y="1"/>
                    <a:pt x="13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60"/>
            <p:cNvSpPr/>
            <p:nvPr/>
          </p:nvSpPr>
          <p:spPr>
            <a:xfrm>
              <a:off x="3550975" y="1955400"/>
              <a:ext cx="53600" cy="126175"/>
            </a:xfrm>
            <a:custGeom>
              <a:avLst/>
              <a:gdLst/>
              <a:ahLst/>
              <a:cxnLst/>
              <a:rect l="l" t="t" r="r" b="b"/>
              <a:pathLst>
                <a:path w="2144" h="5047" extrusionOk="0">
                  <a:moveTo>
                    <a:pt x="1297" y="0"/>
                  </a:moveTo>
                  <a:cubicBezTo>
                    <a:pt x="778" y="0"/>
                    <a:pt x="260" y="363"/>
                    <a:pt x="364" y="795"/>
                  </a:cubicBezTo>
                  <a:cubicBezTo>
                    <a:pt x="640" y="1850"/>
                    <a:pt x="122" y="2731"/>
                    <a:pt x="1" y="3491"/>
                  </a:cubicBezTo>
                  <a:cubicBezTo>
                    <a:pt x="70" y="4338"/>
                    <a:pt x="1" y="5047"/>
                    <a:pt x="951" y="5047"/>
                  </a:cubicBezTo>
                  <a:cubicBezTo>
                    <a:pt x="1781" y="5047"/>
                    <a:pt x="1971" y="4476"/>
                    <a:pt x="2040" y="3785"/>
                  </a:cubicBezTo>
                  <a:cubicBezTo>
                    <a:pt x="2144" y="2748"/>
                    <a:pt x="1642" y="1746"/>
                    <a:pt x="1936" y="692"/>
                  </a:cubicBezTo>
                  <a:cubicBezTo>
                    <a:pt x="2023" y="381"/>
                    <a:pt x="1712" y="0"/>
                    <a:pt x="129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60"/>
            <p:cNvSpPr/>
            <p:nvPr/>
          </p:nvSpPr>
          <p:spPr>
            <a:xfrm>
              <a:off x="3910000" y="2161475"/>
              <a:ext cx="93775" cy="45400"/>
            </a:xfrm>
            <a:custGeom>
              <a:avLst/>
              <a:gdLst/>
              <a:ahLst/>
              <a:cxnLst/>
              <a:rect l="l" t="t" r="r" b="b"/>
              <a:pathLst>
                <a:path w="3751" h="1816" extrusionOk="0">
                  <a:moveTo>
                    <a:pt x="1383" y="1"/>
                  </a:moveTo>
                  <a:cubicBezTo>
                    <a:pt x="778" y="87"/>
                    <a:pt x="1" y="18"/>
                    <a:pt x="122" y="640"/>
                  </a:cubicBezTo>
                  <a:cubicBezTo>
                    <a:pt x="329" y="1625"/>
                    <a:pt x="1297" y="1815"/>
                    <a:pt x="2195" y="1815"/>
                  </a:cubicBezTo>
                  <a:cubicBezTo>
                    <a:pt x="2835" y="1815"/>
                    <a:pt x="3751" y="1712"/>
                    <a:pt x="3613" y="951"/>
                  </a:cubicBezTo>
                  <a:cubicBezTo>
                    <a:pt x="3466" y="240"/>
                    <a:pt x="2970" y="188"/>
                    <a:pt x="2455" y="188"/>
                  </a:cubicBezTo>
                  <a:cubicBezTo>
                    <a:pt x="2366" y="188"/>
                    <a:pt x="2276" y="189"/>
                    <a:pt x="2187" y="189"/>
                  </a:cubicBezTo>
                  <a:cubicBezTo>
                    <a:pt x="1880" y="189"/>
                    <a:pt x="1588" y="170"/>
                    <a:pt x="13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60"/>
            <p:cNvSpPr/>
            <p:nvPr/>
          </p:nvSpPr>
          <p:spPr>
            <a:xfrm>
              <a:off x="4125600" y="2173875"/>
              <a:ext cx="50575" cy="37600"/>
            </a:xfrm>
            <a:custGeom>
              <a:avLst/>
              <a:gdLst/>
              <a:ahLst/>
              <a:cxnLst/>
              <a:rect l="l" t="t" r="r" b="b"/>
              <a:pathLst>
                <a:path w="2023" h="1504" extrusionOk="0">
                  <a:moveTo>
                    <a:pt x="1294" y="1"/>
                  </a:moveTo>
                  <a:cubicBezTo>
                    <a:pt x="1249" y="1"/>
                    <a:pt x="1204" y="3"/>
                    <a:pt x="1158" y="6"/>
                  </a:cubicBezTo>
                  <a:cubicBezTo>
                    <a:pt x="691" y="144"/>
                    <a:pt x="0" y="109"/>
                    <a:pt x="17" y="904"/>
                  </a:cubicBezTo>
                  <a:cubicBezTo>
                    <a:pt x="17" y="1352"/>
                    <a:pt x="364" y="1503"/>
                    <a:pt x="748" y="1503"/>
                  </a:cubicBezTo>
                  <a:cubicBezTo>
                    <a:pt x="809" y="1503"/>
                    <a:pt x="872" y="1499"/>
                    <a:pt x="933" y="1492"/>
                  </a:cubicBezTo>
                  <a:cubicBezTo>
                    <a:pt x="1486" y="1440"/>
                    <a:pt x="2022" y="1233"/>
                    <a:pt x="2022" y="593"/>
                  </a:cubicBezTo>
                  <a:cubicBezTo>
                    <a:pt x="2022" y="156"/>
                    <a:pt x="1711" y="1"/>
                    <a:pt x="129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60"/>
            <p:cNvSpPr/>
            <p:nvPr/>
          </p:nvSpPr>
          <p:spPr>
            <a:xfrm>
              <a:off x="3415775" y="2038325"/>
              <a:ext cx="44925" cy="38175"/>
            </a:xfrm>
            <a:custGeom>
              <a:avLst/>
              <a:gdLst/>
              <a:ahLst/>
              <a:cxnLst/>
              <a:rect l="l" t="t" r="r" b="b"/>
              <a:pathLst>
                <a:path w="1797" h="1527" extrusionOk="0">
                  <a:moveTo>
                    <a:pt x="812" y="0"/>
                  </a:moveTo>
                  <a:cubicBezTo>
                    <a:pt x="383" y="0"/>
                    <a:pt x="1" y="211"/>
                    <a:pt x="34" y="710"/>
                  </a:cubicBezTo>
                  <a:cubicBezTo>
                    <a:pt x="34" y="1164"/>
                    <a:pt x="400" y="1527"/>
                    <a:pt x="845" y="1527"/>
                  </a:cubicBezTo>
                  <a:cubicBezTo>
                    <a:pt x="874" y="1527"/>
                    <a:pt x="903" y="1525"/>
                    <a:pt x="933" y="1522"/>
                  </a:cubicBezTo>
                  <a:cubicBezTo>
                    <a:pt x="1382" y="1522"/>
                    <a:pt x="1745" y="1315"/>
                    <a:pt x="1797" y="796"/>
                  </a:cubicBezTo>
                  <a:cubicBezTo>
                    <a:pt x="1745" y="226"/>
                    <a:pt x="1330" y="19"/>
                    <a:pt x="864" y="1"/>
                  </a:cubicBezTo>
                  <a:cubicBezTo>
                    <a:pt x="847" y="1"/>
                    <a:pt x="829" y="0"/>
                    <a:pt x="81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11" name="Google Shape;711;p60"/>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Enhancing Customer Engagement</a:t>
            </a:r>
            <a:endParaRPr dirty="0"/>
          </a:p>
        </p:txBody>
      </p:sp>
      <p:sp>
        <p:nvSpPr>
          <p:cNvPr id="713" name="Google Shape;713;p60"/>
          <p:cNvSpPr txBox="1">
            <a:spLocks noGrp="1"/>
          </p:cNvSpPr>
          <p:nvPr>
            <p:ph type="subTitle" idx="4294967295"/>
          </p:nvPr>
        </p:nvSpPr>
        <p:spPr>
          <a:xfrm>
            <a:off x="887233" y="3530779"/>
            <a:ext cx="1931124" cy="548700"/>
          </a:xfrm>
          <a:prstGeom prst="rect">
            <a:avLst/>
          </a:prstGeom>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US" sz="1400" dirty="0"/>
              <a:t>Digital tools like chatbots and CRM systems personalize guest experiences.</a:t>
            </a:r>
            <a:endParaRPr sz="1400" dirty="0"/>
          </a:p>
        </p:txBody>
      </p:sp>
      <p:sp>
        <p:nvSpPr>
          <p:cNvPr id="714" name="Google Shape;714;p60"/>
          <p:cNvSpPr/>
          <p:nvPr/>
        </p:nvSpPr>
        <p:spPr>
          <a:xfrm>
            <a:off x="621927" y="3453581"/>
            <a:ext cx="118800" cy="118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Google Shape;713;p60">
            <a:extLst>
              <a:ext uri="{FF2B5EF4-FFF2-40B4-BE49-F238E27FC236}">
                <a16:creationId xmlns:a16="http://schemas.microsoft.com/office/drawing/2014/main" id="{3404831D-C11D-847C-8C85-0EBFC753E487}"/>
              </a:ext>
            </a:extLst>
          </p:cNvPr>
          <p:cNvSpPr txBox="1">
            <a:spLocks/>
          </p:cNvSpPr>
          <p:nvPr/>
        </p:nvSpPr>
        <p:spPr>
          <a:xfrm>
            <a:off x="3726977" y="3807327"/>
            <a:ext cx="2151535" cy="548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1pPr>
            <a:lvl2pPr marL="914400" marR="0" lvl="1"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2pPr>
            <a:lvl3pPr marL="1371600" marR="0" lvl="2"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3pPr>
            <a:lvl4pPr marL="1828800" marR="0" lvl="3"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4pPr>
            <a:lvl5pPr marL="2286000" marR="0" lvl="4"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5pPr>
            <a:lvl6pPr marL="2743200" marR="0" lvl="5"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6pPr>
            <a:lvl7pPr marL="3200400" marR="0" lvl="6"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7pPr>
            <a:lvl8pPr marL="3657600" marR="0" lvl="7"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8pPr>
            <a:lvl9pPr marL="4114800" marR="0" lvl="8"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9pPr>
          </a:lstStyle>
          <a:p>
            <a:pPr marL="0" indent="0">
              <a:buFont typeface="Didact Gothic"/>
              <a:buNone/>
            </a:pPr>
            <a:r>
              <a:rPr lang="en-US" sz="1400" dirty="0"/>
              <a:t>Virtual Reality (VR) allows potential guests to tour properties before booking.</a:t>
            </a:r>
          </a:p>
        </p:txBody>
      </p:sp>
      <p:sp>
        <p:nvSpPr>
          <p:cNvPr id="3" name="Google Shape;714;p60">
            <a:extLst>
              <a:ext uri="{FF2B5EF4-FFF2-40B4-BE49-F238E27FC236}">
                <a16:creationId xmlns:a16="http://schemas.microsoft.com/office/drawing/2014/main" id="{268E3E6F-C43D-0FE9-A4F4-E755737137F4}"/>
              </a:ext>
            </a:extLst>
          </p:cNvPr>
          <p:cNvSpPr/>
          <p:nvPr/>
        </p:nvSpPr>
        <p:spPr>
          <a:xfrm>
            <a:off x="3461672" y="3730129"/>
            <a:ext cx="118800" cy="118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713;p60">
            <a:extLst>
              <a:ext uri="{FF2B5EF4-FFF2-40B4-BE49-F238E27FC236}">
                <a16:creationId xmlns:a16="http://schemas.microsoft.com/office/drawing/2014/main" id="{77BDB740-CD44-0913-C00F-9BAECCA1936A}"/>
              </a:ext>
            </a:extLst>
          </p:cNvPr>
          <p:cNvSpPr txBox="1">
            <a:spLocks/>
          </p:cNvSpPr>
          <p:nvPr/>
        </p:nvSpPr>
        <p:spPr>
          <a:xfrm>
            <a:off x="6473912" y="3071410"/>
            <a:ext cx="2543154" cy="1647808"/>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1pPr>
            <a:lvl2pPr marL="914400" marR="0" lvl="1"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2pPr>
            <a:lvl3pPr marL="1371600" marR="0" lvl="2"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3pPr>
            <a:lvl4pPr marL="1828800" marR="0" lvl="3"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4pPr>
            <a:lvl5pPr marL="2286000" marR="0" lvl="4"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5pPr>
            <a:lvl6pPr marL="2743200" marR="0" lvl="5"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6pPr>
            <a:lvl7pPr marL="3200400" marR="0" lvl="6"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7pPr>
            <a:lvl8pPr marL="3657600" marR="0" lvl="7"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8pPr>
            <a:lvl9pPr marL="4114800" marR="0" lvl="8"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9pPr>
          </a:lstStyle>
          <a:p>
            <a:pPr marL="0" indent="0">
              <a:buFont typeface="Didact Gothic"/>
              <a:buNone/>
            </a:pPr>
            <a:r>
              <a:rPr lang="en-US" sz="1400" dirty="0"/>
              <a:t>Personalized communication increases guest satisfaction and re-booking rates (</a:t>
            </a:r>
            <a:r>
              <a:rPr lang="en-US" sz="1400" dirty="0" err="1"/>
              <a:t>Efthimiou</a:t>
            </a:r>
            <a:r>
              <a:rPr lang="en-US" sz="1400" dirty="0"/>
              <a:t>, 2024).</a:t>
            </a:r>
          </a:p>
        </p:txBody>
      </p:sp>
      <p:sp>
        <p:nvSpPr>
          <p:cNvPr id="5" name="Google Shape;714;p60">
            <a:extLst>
              <a:ext uri="{FF2B5EF4-FFF2-40B4-BE49-F238E27FC236}">
                <a16:creationId xmlns:a16="http://schemas.microsoft.com/office/drawing/2014/main" id="{367CDE87-FCEC-6E9E-8648-B0EE3A6B23DD}"/>
              </a:ext>
            </a:extLst>
          </p:cNvPr>
          <p:cNvSpPr/>
          <p:nvPr/>
        </p:nvSpPr>
        <p:spPr>
          <a:xfrm>
            <a:off x="6293222" y="3530779"/>
            <a:ext cx="118800" cy="118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50"/>
        <p:cNvGrpSpPr/>
        <p:nvPr/>
      </p:nvGrpSpPr>
      <p:grpSpPr>
        <a:xfrm>
          <a:off x="0" y="0"/>
          <a:ext cx="0" cy="0"/>
          <a:chOff x="0" y="0"/>
          <a:chExt cx="0" cy="0"/>
        </a:xfrm>
      </p:grpSpPr>
      <p:sp>
        <p:nvSpPr>
          <p:cNvPr id="451" name="Google Shape;451;p47"/>
          <p:cNvSpPr txBox="1">
            <a:spLocks noGrp="1"/>
          </p:cNvSpPr>
          <p:nvPr>
            <p:ph type="title" idx="8"/>
          </p:nvPr>
        </p:nvSpPr>
        <p:spPr>
          <a:xfrm>
            <a:off x="720000" y="53950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Sustainability Integration in Hospitality</a:t>
            </a:r>
            <a:endParaRPr dirty="0"/>
          </a:p>
        </p:txBody>
      </p:sp>
      <p:sp>
        <p:nvSpPr>
          <p:cNvPr id="453" name="Google Shape;453;p47"/>
          <p:cNvSpPr txBox="1">
            <a:spLocks noGrp="1"/>
          </p:cNvSpPr>
          <p:nvPr>
            <p:ph type="subTitle" idx="1"/>
          </p:nvPr>
        </p:nvSpPr>
        <p:spPr>
          <a:xfrm>
            <a:off x="4190940" y="1711926"/>
            <a:ext cx="2265133" cy="548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1400" dirty="0"/>
              <a:t>Sustainability is now a core focus in hospitality operations.</a:t>
            </a:r>
            <a:endParaRPr sz="1400" dirty="0"/>
          </a:p>
        </p:txBody>
      </p:sp>
      <p:sp>
        <p:nvSpPr>
          <p:cNvPr id="457" name="Google Shape;457;p47"/>
          <p:cNvSpPr txBox="1">
            <a:spLocks noGrp="1"/>
          </p:cNvSpPr>
          <p:nvPr>
            <p:ph type="subTitle" idx="5"/>
          </p:nvPr>
        </p:nvSpPr>
        <p:spPr>
          <a:xfrm>
            <a:off x="2420215" y="3291146"/>
            <a:ext cx="2647366" cy="548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1400" dirty="0"/>
              <a:t>Smart energy management systems reduce carbon footprints effectively.</a:t>
            </a:r>
            <a:endParaRPr sz="1400" dirty="0"/>
          </a:p>
        </p:txBody>
      </p:sp>
      <p:sp>
        <p:nvSpPr>
          <p:cNvPr id="459" name="Google Shape;459;p47"/>
          <p:cNvSpPr txBox="1">
            <a:spLocks noGrp="1"/>
          </p:cNvSpPr>
          <p:nvPr>
            <p:ph type="subTitle" idx="7"/>
          </p:nvPr>
        </p:nvSpPr>
        <p:spPr>
          <a:xfrm>
            <a:off x="4943087" y="3291146"/>
            <a:ext cx="2647366" cy="548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US" sz="1400" dirty="0"/>
              <a:t>Blockchain technology enhances transparency in supply chain processes (</a:t>
            </a:r>
            <a:r>
              <a:rPr lang="en-US" sz="1400" dirty="0" err="1"/>
              <a:t>Alzoubi</a:t>
            </a:r>
            <a:r>
              <a:rPr lang="en-US" sz="1400" dirty="0"/>
              <a:t> et al., 2024).</a:t>
            </a:r>
            <a:endParaRPr sz="1400" dirty="0"/>
          </a:p>
        </p:txBody>
      </p:sp>
      <p:sp>
        <p:nvSpPr>
          <p:cNvPr id="460" name="Google Shape;460;p47"/>
          <p:cNvSpPr/>
          <p:nvPr/>
        </p:nvSpPr>
        <p:spPr>
          <a:xfrm>
            <a:off x="3188032" y="1523487"/>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47"/>
          <p:cNvSpPr/>
          <p:nvPr/>
        </p:nvSpPr>
        <p:spPr>
          <a:xfrm>
            <a:off x="1425600" y="3061764"/>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47"/>
          <p:cNvSpPr/>
          <p:nvPr/>
        </p:nvSpPr>
        <p:spPr>
          <a:xfrm>
            <a:off x="7718400" y="2972374"/>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4" name="Google Shape;464;p47"/>
          <p:cNvGrpSpPr/>
          <p:nvPr/>
        </p:nvGrpSpPr>
        <p:grpSpPr>
          <a:xfrm>
            <a:off x="3394488" y="1820174"/>
            <a:ext cx="469686" cy="417348"/>
            <a:chOff x="4002125" y="1982025"/>
            <a:chExt cx="368150" cy="330050"/>
          </a:xfrm>
        </p:grpSpPr>
        <p:sp>
          <p:nvSpPr>
            <p:cNvPr id="465" name="Google Shape;465;p47"/>
            <p:cNvSpPr/>
            <p:nvPr/>
          </p:nvSpPr>
          <p:spPr>
            <a:xfrm>
              <a:off x="4002125" y="1982025"/>
              <a:ext cx="368150" cy="330050"/>
            </a:xfrm>
            <a:custGeom>
              <a:avLst/>
              <a:gdLst/>
              <a:ahLst/>
              <a:cxnLst/>
              <a:rect l="l" t="t" r="r" b="b"/>
              <a:pathLst>
                <a:path w="14726" h="13202" extrusionOk="0">
                  <a:moveTo>
                    <a:pt x="11368" y="2455"/>
                  </a:moveTo>
                  <a:lnTo>
                    <a:pt x="11471" y="2481"/>
                  </a:lnTo>
                  <a:lnTo>
                    <a:pt x="11574" y="2507"/>
                  </a:lnTo>
                  <a:lnTo>
                    <a:pt x="11652" y="2558"/>
                  </a:lnTo>
                  <a:lnTo>
                    <a:pt x="11729" y="2636"/>
                  </a:lnTo>
                  <a:lnTo>
                    <a:pt x="11626" y="2662"/>
                  </a:lnTo>
                  <a:lnTo>
                    <a:pt x="11548" y="2739"/>
                  </a:lnTo>
                  <a:lnTo>
                    <a:pt x="11497" y="2817"/>
                  </a:lnTo>
                  <a:lnTo>
                    <a:pt x="11471" y="2920"/>
                  </a:lnTo>
                  <a:lnTo>
                    <a:pt x="11497" y="3023"/>
                  </a:lnTo>
                  <a:lnTo>
                    <a:pt x="11548" y="3127"/>
                  </a:lnTo>
                  <a:lnTo>
                    <a:pt x="11626" y="3178"/>
                  </a:lnTo>
                  <a:lnTo>
                    <a:pt x="11729" y="3204"/>
                  </a:lnTo>
                  <a:lnTo>
                    <a:pt x="11652" y="3282"/>
                  </a:lnTo>
                  <a:lnTo>
                    <a:pt x="11574" y="3333"/>
                  </a:lnTo>
                  <a:lnTo>
                    <a:pt x="11471" y="3385"/>
                  </a:lnTo>
                  <a:lnTo>
                    <a:pt x="11264" y="3385"/>
                  </a:lnTo>
                  <a:lnTo>
                    <a:pt x="11187" y="3359"/>
                  </a:lnTo>
                  <a:lnTo>
                    <a:pt x="11109" y="3307"/>
                  </a:lnTo>
                  <a:lnTo>
                    <a:pt x="11032" y="3256"/>
                  </a:lnTo>
                  <a:lnTo>
                    <a:pt x="10980" y="3178"/>
                  </a:lnTo>
                  <a:lnTo>
                    <a:pt x="10954" y="3101"/>
                  </a:lnTo>
                  <a:lnTo>
                    <a:pt x="10928" y="3023"/>
                  </a:lnTo>
                  <a:lnTo>
                    <a:pt x="10903" y="2920"/>
                  </a:lnTo>
                  <a:lnTo>
                    <a:pt x="10928" y="2842"/>
                  </a:lnTo>
                  <a:lnTo>
                    <a:pt x="10954" y="2739"/>
                  </a:lnTo>
                  <a:lnTo>
                    <a:pt x="10980" y="2662"/>
                  </a:lnTo>
                  <a:lnTo>
                    <a:pt x="11032" y="2610"/>
                  </a:lnTo>
                  <a:lnTo>
                    <a:pt x="11109" y="2532"/>
                  </a:lnTo>
                  <a:lnTo>
                    <a:pt x="11187" y="2507"/>
                  </a:lnTo>
                  <a:lnTo>
                    <a:pt x="11264" y="2481"/>
                  </a:lnTo>
                  <a:lnTo>
                    <a:pt x="11368" y="2455"/>
                  </a:lnTo>
                  <a:close/>
                  <a:moveTo>
                    <a:pt x="7854" y="2171"/>
                  </a:moveTo>
                  <a:lnTo>
                    <a:pt x="7777" y="2532"/>
                  </a:lnTo>
                  <a:lnTo>
                    <a:pt x="7751" y="2920"/>
                  </a:lnTo>
                  <a:lnTo>
                    <a:pt x="7777" y="3307"/>
                  </a:lnTo>
                  <a:lnTo>
                    <a:pt x="7854" y="3669"/>
                  </a:lnTo>
                  <a:lnTo>
                    <a:pt x="6743" y="3669"/>
                  </a:lnTo>
                  <a:lnTo>
                    <a:pt x="6123" y="3049"/>
                  </a:lnTo>
                  <a:lnTo>
                    <a:pt x="6046" y="2997"/>
                  </a:lnTo>
                  <a:lnTo>
                    <a:pt x="5917" y="2972"/>
                  </a:lnTo>
                  <a:lnTo>
                    <a:pt x="5813" y="2997"/>
                  </a:lnTo>
                  <a:lnTo>
                    <a:pt x="5736" y="3049"/>
                  </a:lnTo>
                  <a:lnTo>
                    <a:pt x="5116" y="3669"/>
                  </a:lnTo>
                  <a:lnTo>
                    <a:pt x="4005" y="3669"/>
                  </a:lnTo>
                  <a:lnTo>
                    <a:pt x="3385" y="3049"/>
                  </a:lnTo>
                  <a:lnTo>
                    <a:pt x="3307" y="2997"/>
                  </a:lnTo>
                  <a:lnTo>
                    <a:pt x="3178" y="2972"/>
                  </a:lnTo>
                  <a:lnTo>
                    <a:pt x="3075" y="2997"/>
                  </a:lnTo>
                  <a:lnTo>
                    <a:pt x="2972" y="3049"/>
                  </a:lnTo>
                  <a:lnTo>
                    <a:pt x="2377" y="3669"/>
                  </a:lnTo>
                  <a:lnTo>
                    <a:pt x="1577" y="3669"/>
                  </a:lnTo>
                  <a:lnTo>
                    <a:pt x="672" y="2713"/>
                  </a:lnTo>
                  <a:lnTo>
                    <a:pt x="1215" y="2171"/>
                  </a:lnTo>
                  <a:close/>
                  <a:moveTo>
                    <a:pt x="10903" y="595"/>
                  </a:moveTo>
                  <a:lnTo>
                    <a:pt x="11135" y="646"/>
                  </a:lnTo>
                  <a:lnTo>
                    <a:pt x="11368" y="698"/>
                  </a:lnTo>
                  <a:lnTo>
                    <a:pt x="11574" y="776"/>
                  </a:lnTo>
                  <a:lnTo>
                    <a:pt x="11781" y="879"/>
                  </a:lnTo>
                  <a:lnTo>
                    <a:pt x="11962" y="982"/>
                  </a:lnTo>
                  <a:lnTo>
                    <a:pt x="12143" y="1111"/>
                  </a:lnTo>
                  <a:lnTo>
                    <a:pt x="12323" y="1266"/>
                  </a:lnTo>
                  <a:lnTo>
                    <a:pt x="12478" y="1421"/>
                  </a:lnTo>
                  <a:lnTo>
                    <a:pt x="12608" y="1602"/>
                  </a:lnTo>
                  <a:lnTo>
                    <a:pt x="12711" y="1809"/>
                  </a:lnTo>
                  <a:lnTo>
                    <a:pt x="12814" y="2016"/>
                  </a:lnTo>
                  <a:lnTo>
                    <a:pt x="12892" y="2222"/>
                  </a:lnTo>
                  <a:lnTo>
                    <a:pt x="12969" y="2429"/>
                  </a:lnTo>
                  <a:lnTo>
                    <a:pt x="12995" y="2662"/>
                  </a:lnTo>
                  <a:lnTo>
                    <a:pt x="13021" y="2920"/>
                  </a:lnTo>
                  <a:lnTo>
                    <a:pt x="12711" y="2791"/>
                  </a:lnTo>
                  <a:lnTo>
                    <a:pt x="12375" y="2713"/>
                  </a:lnTo>
                  <a:lnTo>
                    <a:pt x="12323" y="2532"/>
                  </a:lnTo>
                  <a:lnTo>
                    <a:pt x="12246" y="2377"/>
                  </a:lnTo>
                  <a:lnTo>
                    <a:pt x="12143" y="2248"/>
                  </a:lnTo>
                  <a:lnTo>
                    <a:pt x="12013" y="2119"/>
                  </a:lnTo>
                  <a:lnTo>
                    <a:pt x="11884" y="2016"/>
                  </a:lnTo>
                  <a:lnTo>
                    <a:pt x="11729" y="1964"/>
                  </a:lnTo>
                  <a:lnTo>
                    <a:pt x="11548" y="1912"/>
                  </a:lnTo>
                  <a:lnTo>
                    <a:pt x="11368" y="1887"/>
                  </a:lnTo>
                  <a:lnTo>
                    <a:pt x="11161" y="1912"/>
                  </a:lnTo>
                  <a:lnTo>
                    <a:pt x="10954" y="1964"/>
                  </a:lnTo>
                  <a:lnTo>
                    <a:pt x="10799" y="2067"/>
                  </a:lnTo>
                  <a:lnTo>
                    <a:pt x="10644" y="2197"/>
                  </a:lnTo>
                  <a:lnTo>
                    <a:pt x="10515" y="2352"/>
                  </a:lnTo>
                  <a:lnTo>
                    <a:pt x="10412" y="2532"/>
                  </a:lnTo>
                  <a:lnTo>
                    <a:pt x="10360" y="2713"/>
                  </a:lnTo>
                  <a:lnTo>
                    <a:pt x="10334" y="2920"/>
                  </a:lnTo>
                  <a:lnTo>
                    <a:pt x="10360" y="3127"/>
                  </a:lnTo>
                  <a:lnTo>
                    <a:pt x="10412" y="3333"/>
                  </a:lnTo>
                  <a:lnTo>
                    <a:pt x="10515" y="3514"/>
                  </a:lnTo>
                  <a:lnTo>
                    <a:pt x="10644" y="3669"/>
                  </a:lnTo>
                  <a:lnTo>
                    <a:pt x="10799" y="3772"/>
                  </a:lnTo>
                  <a:lnTo>
                    <a:pt x="10954" y="3876"/>
                  </a:lnTo>
                  <a:lnTo>
                    <a:pt x="11161" y="3953"/>
                  </a:lnTo>
                  <a:lnTo>
                    <a:pt x="11523" y="3953"/>
                  </a:lnTo>
                  <a:lnTo>
                    <a:pt x="11678" y="3902"/>
                  </a:lnTo>
                  <a:lnTo>
                    <a:pt x="11833" y="3850"/>
                  </a:lnTo>
                  <a:lnTo>
                    <a:pt x="11962" y="3772"/>
                  </a:lnTo>
                  <a:lnTo>
                    <a:pt x="12091" y="3669"/>
                  </a:lnTo>
                  <a:lnTo>
                    <a:pt x="12194" y="3566"/>
                  </a:lnTo>
                  <a:lnTo>
                    <a:pt x="12272" y="3437"/>
                  </a:lnTo>
                  <a:lnTo>
                    <a:pt x="12349" y="3282"/>
                  </a:lnTo>
                  <a:lnTo>
                    <a:pt x="12659" y="3385"/>
                  </a:lnTo>
                  <a:lnTo>
                    <a:pt x="12943" y="3514"/>
                  </a:lnTo>
                  <a:lnTo>
                    <a:pt x="12866" y="3695"/>
                  </a:lnTo>
                  <a:lnTo>
                    <a:pt x="12814" y="3876"/>
                  </a:lnTo>
                  <a:lnTo>
                    <a:pt x="12711" y="4057"/>
                  </a:lnTo>
                  <a:lnTo>
                    <a:pt x="12633" y="4212"/>
                  </a:lnTo>
                  <a:lnTo>
                    <a:pt x="12401" y="4522"/>
                  </a:lnTo>
                  <a:lnTo>
                    <a:pt x="12117" y="4780"/>
                  </a:lnTo>
                  <a:lnTo>
                    <a:pt x="11807" y="4987"/>
                  </a:lnTo>
                  <a:lnTo>
                    <a:pt x="11626" y="5064"/>
                  </a:lnTo>
                  <a:lnTo>
                    <a:pt x="11445" y="5142"/>
                  </a:lnTo>
                  <a:lnTo>
                    <a:pt x="11264" y="5193"/>
                  </a:lnTo>
                  <a:lnTo>
                    <a:pt x="11058" y="5219"/>
                  </a:lnTo>
                  <a:lnTo>
                    <a:pt x="10877" y="5245"/>
                  </a:lnTo>
                  <a:lnTo>
                    <a:pt x="10670" y="5271"/>
                  </a:lnTo>
                  <a:lnTo>
                    <a:pt x="10438" y="5245"/>
                  </a:lnTo>
                  <a:lnTo>
                    <a:pt x="10205" y="5219"/>
                  </a:lnTo>
                  <a:lnTo>
                    <a:pt x="9973" y="5167"/>
                  </a:lnTo>
                  <a:lnTo>
                    <a:pt x="9766" y="5090"/>
                  </a:lnTo>
                  <a:lnTo>
                    <a:pt x="9559" y="4987"/>
                  </a:lnTo>
                  <a:lnTo>
                    <a:pt x="9353" y="4857"/>
                  </a:lnTo>
                  <a:lnTo>
                    <a:pt x="9172" y="4728"/>
                  </a:lnTo>
                  <a:lnTo>
                    <a:pt x="9017" y="4573"/>
                  </a:lnTo>
                  <a:lnTo>
                    <a:pt x="8862" y="4418"/>
                  </a:lnTo>
                  <a:lnTo>
                    <a:pt x="8733" y="4237"/>
                  </a:lnTo>
                  <a:lnTo>
                    <a:pt x="8603" y="4031"/>
                  </a:lnTo>
                  <a:lnTo>
                    <a:pt x="8526" y="3824"/>
                  </a:lnTo>
                  <a:lnTo>
                    <a:pt x="8423" y="3617"/>
                  </a:lnTo>
                  <a:lnTo>
                    <a:pt x="8371" y="3385"/>
                  </a:lnTo>
                  <a:lnTo>
                    <a:pt x="8345" y="3152"/>
                  </a:lnTo>
                  <a:lnTo>
                    <a:pt x="8319" y="2920"/>
                  </a:lnTo>
                  <a:lnTo>
                    <a:pt x="8345" y="2687"/>
                  </a:lnTo>
                  <a:lnTo>
                    <a:pt x="8371" y="2455"/>
                  </a:lnTo>
                  <a:lnTo>
                    <a:pt x="8423" y="2222"/>
                  </a:lnTo>
                  <a:lnTo>
                    <a:pt x="8526" y="2016"/>
                  </a:lnTo>
                  <a:lnTo>
                    <a:pt x="8603" y="1809"/>
                  </a:lnTo>
                  <a:lnTo>
                    <a:pt x="8733" y="1628"/>
                  </a:lnTo>
                  <a:lnTo>
                    <a:pt x="8862" y="1447"/>
                  </a:lnTo>
                  <a:lnTo>
                    <a:pt x="9017" y="1266"/>
                  </a:lnTo>
                  <a:lnTo>
                    <a:pt x="9172" y="1111"/>
                  </a:lnTo>
                  <a:lnTo>
                    <a:pt x="9353" y="982"/>
                  </a:lnTo>
                  <a:lnTo>
                    <a:pt x="9559" y="879"/>
                  </a:lnTo>
                  <a:lnTo>
                    <a:pt x="9766" y="776"/>
                  </a:lnTo>
                  <a:lnTo>
                    <a:pt x="9973" y="698"/>
                  </a:lnTo>
                  <a:lnTo>
                    <a:pt x="10205" y="646"/>
                  </a:lnTo>
                  <a:lnTo>
                    <a:pt x="10438" y="595"/>
                  </a:lnTo>
                  <a:close/>
                  <a:moveTo>
                    <a:pt x="10670" y="1"/>
                  </a:moveTo>
                  <a:lnTo>
                    <a:pt x="10257" y="52"/>
                  </a:lnTo>
                  <a:lnTo>
                    <a:pt x="9843" y="130"/>
                  </a:lnTo>
                  <a:lnTo>
                    <a:pt x="9482" y="259"/>
                  </a:lnTo>
                  <a:lnTo>
                    <a:pt x="9120" y="440"/>
                  </a:lnTo>
                  <a:lnTo>
                    <a:pt x="8810" y="672"/>
                  </a:lnTo>
                  <a:lnTo>
                    <a:pt x="8526" y="956"/>
                  </a:lnTo>
                  <a:lnTo>
                    <a:pt x="8268" y="1266"/>
                  </a:lnTo>
                  <a:lnTo>
                    <a:pt x="8061" y="1602"/>
                  </a:lnTo>
                  <a:lnTo>
                    <a:pt x="1111" y="1602"/>
                  </a:lnTo>
                  <a:lnTo>
                    <a:pt x="982" y="1628"/>
                  </a:lnTo>
                  <a:lnTo>
                    <a:pt x="905" y="1680"/>
                  </a:lnTo>
                  <a:lnTo>
                    <a:pt x="78" y="2507"/>
                  </a:lnTo>
                  <a:lnTo>
                    <a:pt x="26" y="2584"/>
                  </a:lnTo>
                  <a:lnTo>
                    <a:pt x="1" y="2713"/>
                  </a:lnTo>
                  <a:lnTo>
                    <a:pt x="1" y="2817"/>
                  </a:lnTo>
                  <a:lnTo>
                    <a:pt x="78" y="2894"/>
                  </a:lnTo>
                  <a:lnTo>
                    <a:pt x="1241" y="4160"/>
                  </a:lnTo>
                  <a:lnTo>
                    <a:pt x="1344" y="4237"/>
                  </a:lnTo>
                  <a:lnTo>
                    <a:pt x="1473" y="4263"/>
                  </a:lnTo>
                  <a:lnTo>
                    <a:pt x="2481" y="4263"/>
                  </a:lnTo>
                  <a:lnTo>
                    <a:pt x="2610" y="4237"/>
                  </a:lnTo>
                  <a:lnTo>
                    <a:pt x="2687" y="4160"/>
                  </a:lnTo>
                  <a:lnTo>
                    <a:pt x="3178" y="3669"/>
                  </a:lnTo>
                  <a:lnTo>
                    <a:pt x="3669" y="4160"/>
                  </a:lnTo>
                  <a:lnTo>
                    <a:pt x="3772" y="4237"/>
                  </a:lnTo>
                  <a:lnTo>
                    <a:pt x="3876" y="4263"/>
                  </a:lnTo>
                  <a:lnTo>
                    <a:pt x="5219" y="4263"/>
                  </a:lnTo>
                  <a:lnTo>
                    <a:pt x="5348" y="4237"/>
                  </a:lnTo>
                  <a:lnTo>
                    <a:pt x="5426" y="4160"/>
                  </a:lnTo>
                  <a:lnTo>
                    <a:pt x="5917" y="3669"/>
                  </a:lnTo>
                  <a:lnTo>
                    <a:pt x="6433" y="4160"/>
                  </a:lnTo>
                  <a:lnTo>
                    <a:pt x="6511" y="4237"/>
                  </a:lnTo>
                  <a:lnTo>
                    <a:pt x="6614" y="4263"/>
                  </a:lnTo>
                  <a:lnTo>
                    <a:pt x="8061" y="4263"/>
                  </a:lnTo>
                  <a:lnTo>
                    <a:pt x="8268" y="4599"/>
                  </a:lnTo>
                  <a:lnTo>
                    <a:pt x="8526" y="4909"/>
                  </a:lnTo>
                  <a:lnTo>
                    <a:pt x="8810" y="5167"/>
                  </a:lnTo>
                  <a:lnTo>
                    <a:pt x="9120" y="5400"/>
                  </a:lnTo>
                  <a:lnTo>
                    <a:pt x="9482" y="5581"/>
                  </a:lnTo>
                  <a:lnTo>
                    <a:pt x="9843" y="5736"/>
                  </a:lnTo>
                  <a:lnTo>
                    <a:pt x="10257" y="5813"/>
                  </a:lnTo>
                  <a:lnTo>
                    <a:pt x="10670" y="5839"/>
                  </a:lnTo>
                  <a:lnTo>
                    <a:pt x="10903" y="5839"/>
                  </a:lnTo>
                  <a:lnTo>
                    <a:pt x="11135" y="5813"/>
                  </a:lnTo>
                  <a:lnTo>
                    <a:pt x="11368" y="5762"/>
                  </a:lnTo>
                  <a:lnTo>
                    <a:pt x="11574" y="5684"/>
                  </a:lnTo>
                  <a:lnTo>
                    <a:pt x="11781" y="5607"/>
                  </a:lnTo>
                  <a:lnTo>
                    <a:pt x="11988" y="5529"/>
                  </a:lnTo>
                  <a:lnTo>
                    <a:pt x="12194" y="5400"/>
                  </a:lnTo>
                  <a:lnTo>
                    <a:pt x="12375" y="5297"/>
                  </a:lnTo>
                  <a:lnTo>
                    <a:pt x="12556" y="5142"/>
                  </a:lnTo>
                  <a:lnTo>
                    <a:pt x="12711" y="5012"/>
                  </a:lnTo>
                  <a:lnTo>
                    <a:pt x="12866" y="4832"/>
                  </a:lnTo>
                  <a:lnTo>
                    <a:pt x="12995" y="4677"/>
                  </a:lnTo>
                  <a:lnTo>
                    <a:pt x="13124" y="4496"/>
                  </a:lnTo>
                  <a:lnTo>
                    <a:pt x="13253" y="4289"/>
                  </a:lnTo>
                  <a:lnTo>
                    <a:pt x="13331" y="4082"/>
                  </a:lnTo>
                  <a:lnTo>
                    <a:pt x="13434" y="3876"/>
                  </a:lnTo>
                  <a:lnTo>
                    <a:pt x="13589" y="4057"/>
                  </a:lnTo>
                  <a:lnTo>
                    <a:pt x="13718" y="4237"/>
                  </a:lnTo>
                  <a:lnTo>
                    <a:pt x="13848" y="4444"/>
                  </a:lnTo>
                  <a:lnTo>
                    <a:pt x="13951" y="4651"/>
                  </a:lnTo>
                  <a:lnTo>
                    <a:pt x="14054" y="4883"/>
                  </a:lnTo>
                  <a:lnTo>
                    <a:pt x="14106" y="5116"/>
                  </a:lnTo>
                  <a:lnTo>
                    <a:pt x="14158" y="5348"/>
                  </a:lnTo>
                  <a:lnTo>
                    <a:pt x="14158" y="5607"/>
                  </a:lnTo>
                  <a:lnTo>
                    <a:pt x="14158" y="7467"/>
                  </a:lnTo>
                  <a:lnTo>
                    <a:pt x="14132" y="7751"/>
                  </a:lnTo>
                  <a:lnTo>
                    <a:pt x="14080" y="8035"/>
                  </a:lnTo>
                  <a:lnTo>
                    <a:pt x="14003" y="8319"/>
                  </a:lnTo>
                  <a:lnTo>
                    <a:pt x="13899" y="8577"/>
                  </a:lnTo>
                  <a:lnTo>
                    <a:pt x="13744" y="8810"/>
                  </a:lnTo>
                  <a:lnTo>
                    <a:pt x="13589" y="9017"/>
                  </a:lnTo>
                  <a:lnTo>
                    <a:pt x="13383" y="9223"/>
                  </a:lnTo>
                  <a:lnTo>
                    <a:pt x="13176" y="9404"/>
                  </a:lnTo>
                  <a:lnTo>
                    <a:pt x="13176" y="8526"/>
                  </a:lnTo>
                  <a:lnTo>
                    <a:pt x="13150" y="8242"/>
                  </a:lnTo>
                  <a:lnTo>
                    <a:pt x="13073" y="7983"/>
                  </a:lnTo>
                  <a:lnTo>
                    <a:pt x="12943" y="7725"/>
                  </a:lnTo>
                  <a:lnTo>
                    <a:pt x="12763" y="7518"/>
                  </a:lnTo>
                  <a:lnTo>
                    <a:pt x="12556" y="7337"/>
                  </a:lnTo>
                  <a:lnTo>
                    <a:pt x="12298" y="7208"/>
                  </a:lnTo>
                  <a:lnTo>
                    <a:pt x="12039" y="7131"/>
                  </a:lnTo>
                  <a:lnTo>
                    <a:pt x="11729" y="7105"/>
                  </a:lnTo>
                  <a:lnTo>
                    <a:pt x="8655" y="7105"/>
                  </a:lnTo>
                  <a:lnTo>
                    <a:pt x="8552" y="7131"/>
                  </a:lnTo>
                  <a:lnTo>
                    <a:pt x="8448" y="7182"/>
                  </a:lnTo>
                  <a:lnTo>
                    <a:pt x="8397" y="7286"/>
                  </a:lnTo>
                  <a:lnTo>
                    <a:pt x="8371" y="7389"/>
                  </a:lnTo>
                  <a:lnTo>
                    <a:pt x="8397" y="7492"/>
                  </a:lnTo>
                  <a:lnTo>
                    <a:pt x="8448" y="7596"/>
                  </a:lnTo>
                  <a:lnTo>
                    <a:pt x="8552" y="7647"/>
                  </a:lnTo>
                  <a:lnTo>
                    <a:pt x="8655" y="7673"/>
                  </a:lnTo>
                  <a:lnTo>
                    <a:pt x="11729" y="7673"/>
                  </a:lnTo>
                  <a:lnTo>
                    <a:pt x="11910" y="7699"/>
                  </a:lnTo>
                  <a:lnTo>
                    <a:pt x="12091" y="7751"/>
                  </a:lnTo>
                  <a:lnTo>
                    <a:pt x="12220" y="7828"/>
                  </a:lnTo>
                  <a:lnTo>
                    <a:pt x="12349" y="7932"/>
                  </a:lnTo>
                  <a:lnTo>
                    <a:pt x="12453" y="8061"/>
                  </a:lnTo>
                  <a:lnTo>
                    <a:pt x="12530" y="8190"/>
                  </a:lnTo>
                  <a:lnTo>
                    <a:pt x="12582" y="8371"/>
                  </a:lnTo>
                  <a:lnTo>
                    <a:pt x="12608" y="8526"/>
                  </a:lnTo>
                  <a:lnTo>
                    <a:pt x="12608" y="9714"/>
                  </a:lnTo>
                  <a:lnTo>
                    <a:pt x="12401" y="9766"/>
                  </a:lnTo>
                  <a:lnTo>
                    <a:pt x="12194" y="9818"/>
                  </a:lnTo>
                  <a:lnTo>
                    <a:pt x="11988" y="9843"/>
                  </a:lnTo>
                  <a:lnTo>
                    <a:pt x="11781" y="9869"/>
                  </a:lnTo>
                  <a:lnTo>
                    <a:pt x="11652" y="9895"/>
                  </a:lnTo>
                  <a:lnTo>
                    <a:pt x="11574" y="9947"/>
                  </a:lnTo>
                  <a:lnTo>
                    <a:pt x="11497" y="10024"/>
                  </a:lnTo>
                  <a:lnTo>
                    <a:pt x="11471" y="10153"/>
                  </a:lnTo>
                  <a:lnTo>
                    <a:pt x="11497" y="10257"/>
                  </a:lnTo>
                  <a:lnTo>
                    <a:pt x="11574" y="10360"/>
                  </a:lnTo>
                  <a:lnTo>
                    <a:pt x="11652" y="10412"/>
                  </a:lnTo>
                  <a:lnTo>
                    <a:pt x="11781" y="10438"/>
                  </a:lnTo>
                  <a:lnTo>
                    <a:pt x="11988" y="10438"/>
                  </a:lnTo>
                  <a:lnTo>
                    <a:pt x="12194" y="10412"/>
                  </a:lnTo>
                  <a:lnTo>
                    <a:pt x="12608" y="10308"/>
                  </a:lnTo>
                  <a:lnTo>
                    <a:pt x="12608" y="11755"/>
                  </a:lnTo>
                  <a:lnTo>
                    <a:pt x="12582" y="11936"/>
                  </a:lnTo>
                  <a:lnTo>
                    <a:pt x="12530" y="12091"/>
                  </a:lnTo>
                  <a:lnTo>
                    <a:pt x="12453" y="12246"/>
                  </a:lnTo>
                  <a:lnTo>
                    <a:pt x="12349" y="12375"/>
                  </a:lnTo>
                  <a:lnTo>
                    <a:pt x="12220" y="12478"/>
                  </a:lnTo>
                  <a:lnTo>
                    <a:pt x="12091" y="12556"/>
                  </a:lnTo>
                  <a:lnTo>
                    <a:pt x="11910" y="12608"/>
                  </a:lnTo>
                  <a:lnTo>
                    <a:pt x="11729" y="12633"/>
                  </a:lnTo>
                  <a:lnTo>
                    <a:pt x="2997" y="12633"/>
                  </a:lnTo>
                  <a:lnTo>
                    <a:pt x="2817" y="12608"/>
                  </a:lnTo>
                  <a:lnTo>
                    <a:pt x="2662" y="12556"/>
                  </a:lnTo>
                  <a:lnTo>
                    <a:pt x="2507" y="12478"/>
                  </a:lnTo>
                  <a:lnTo>
                    <a:pt x="2377" y="12375"/>
                  </a:lnTo>
                  <a:lnTo>
                    <a:pt x="2274" y="12246"/>
                  </a:lnTo>
                  <a:lnTo>
                    <a:pt x="2197" y="12091"/>
                  </a:lnTo>
                  <a:lnTo>
                    <a:pt x="2145" y="11936"/>
                  </a:lnTo>
                  <a:lnTo>
                    <a:pt x="2119" y="11755"/>
                  </a:lnTo>
                  <a:lnTo>
                    <a:pt x="2119" y="8526"/>
                  </a:lnTo>
                  <a:lnTo>
                    <a:pt x="2145" y="8371"/>
                  </a:lnTo>
                  <a:lnTo>
                    <a:pt x="2197" y="8190"/>
                  </a:lnTo>
                  <a:lnTo>
                    <a:pt x="2274" y="8061"/>
                  </a:lnTo>
                  <a:lnTo>
                    <a:pt x="2377" y="7932"/>
                  </a:lnTo>
                  <a:lnTo>
                    <a:pt x="2507" y="7828"/>
                  </a:lnTo>
                  <a:lnTo>
                    <a:pt x="2662" y="7751"/>
                  </a:lnTo>
                  <a:lnTo>
                    <a:pt x="2817" y="7699"/>
                  </a:lnTo>
                  <a:lnTo>
                    <a:pt x="2997" y="7673"/>
                  </a:lnTo>
                  <a:lnTo>
                    <a:pt x="6072" y="7673"/>
                  </a:lnTo>
                  <a:lnTo>
                    <a:pt x="6175" y="7647"/>
                  </a:lnTo>
                  <a:lnTo>
                    <a:pt x="6278" y="7596"/>
                  </a:lnTo>
                  <a:lnTo>
                    <a:pt x="6330" y="7492"/>
                  </a:lnTo>
                  <a:lnTo>
                    <a:pt x="6356" y="7389"/>
                  </a:lnTo>
                  <a:lnTo>
                    <a:pt x="6330" y="7286"/>
                  </a:lnTo>
                  <a:lnTo>
                    <a:pt x="6278" y="7182"/>
                  </a:lnTo>
                  <a:lnTo>
                    <a:pt x="6175" y="7131"/>
                  </a:lnTo>
                  <a:lnTo>
                    <a:pt x="6072" y="7105"/>
                  </a:lnTo>
                  <a:lnTo>
                    <a:pt x="2997" y="7105"/>
                  </a:lnTo>
                  <a:lnTo>
                    <a:pt x="2687" y="7131"/>
                  </a:lnTo>
                  <a:lnTo>
                    <a:pt x="2429" y="7208"/>
                  </a:lnTo>
                  <a:lnTo>
                    <a:pt x="2197" y="7337"/>
                  </a:lnTo>
                  <a:lnTo>
                    <a:pt x="1964" y="7518"/>
                  </a:lnTo>
                  <a:lnTo>
                    <a:pt x="1783" y="7725"/>
                  </a:lnTo>
                  <a:lnTo>
                    <a:pt x="1654" y="7983"/>
                  </a:lnTo>
                  <a:lnTo>
                    <a:pt x="1577" y="8242"/>
                  </a:lnTo>
                  <a:lnTo>
                    <a:pt x="1551" y="8526"/>
                  </a:lnTo>
                  <a:lnTo>
                    <a:pt x="1551" y="11755"/>
                  </a:lnTo>
                  <a:lnTo>
                    <a:pt x="1577" y="12039"/>
                  </a:lnTo>
                  <a:lnTo>
                    <a:pt x="1654" y="12323"/>
                  </a:lnTo>
                  <a:lnTo>
                    <a:pt x="1783" y="12556"/>
                  </a:lnTo>
                  <a:lnTo>
                    <a:pt x="1964" y="12788"/>
                  </a:lnTo>
                  <a:lnTo>
                    <a:pt x="2197" y="12943"/>
                  </a:lnTo>
                  <a:lnTo>
                    <a:pt x="2429" y="13073"/>
                  </a:lnTo>
                  <a:lnTo>
                    <a:pt x="2687" y="13176"/>
                  </a:lnTo>
                  <a:lnTo>
                    <a:pt x="2997" y="13202"/>
                  </a:lnTo>
                  <a:lnTo>
                    <a:pt x="11729" y="13202"/>
                  </a:lnTo>
                  <a:lnTo>
                    <a:pt x="12039" y="13176"/>
                  </a:lnTo>
                  <a:lnTo>
                    <a:pt x="12298" y="13073"/>
                  </a:lnTo>
                  <a:lnTo>
                    <a:pt x="12556" y="12943"/>
                  </a:lnTo>
                  <a:lnTo>
                    <a:pt x="12763" y="12788"/>
                  </a:lnTo>
                  <a:lnTo>
                    <a:pt x="12943" y="12556"/>
                  </a:lnTo>
                  <a:lnTo>
                    <a:pt x="13073" y="12323"/>
                  </a:lnTo>
                  <a:lnTo>
                    <a:pt x="13150" y="12039"/>
                  </a:lnTo>
                  <a:lnTo>
                    <a:pt x="13176" y="11755"/>
                  </a:lnTo>
                  <a:lnTo>
                    <a:pt x="13176" y="10076"/>
                  </a:lnTo>
                  <a:lnTo>
                    <a:pt x="13512" y="9869"/>
                  </a:lnTo>
                  <a:lnTo>
                    <a:pt x="13822" y="9611"/>
                  </a:lnTo>
                  <a:lnTo>
                    <a:pt x="14080" y="9327"/>
                  </a:lnTo>
                  <a:lnTo>
                    <a:pt x="14313" y="9017"/>
                  </a:lnTo>
                  <a:lnTo>
                    <a:pt x="14494" y="8655"/>
                  </a:lnTo>
                  <a:lnTo>
                    <a:pt x="14623" y="8293"/>
                  </a:lnTo>
                  <a:lnTo>
                    <a:pt x="14700" y="7880"/>
                  </a:lnTo>
                  <a:lnTo>
                    <a:pt x="14726" y="7467"/>
                  </a:lnTo>
                  <a:lnTo>
                    <a:pt x="14726" y="5607"/>
                  </a:lnTo>
                  <a:lnTo>
                    <a:pt x="14726" y="5245"/>
                  </a:lnTo>
                  <a:lnTo>
                    <a:pt x="14649" y="4909"/>
                  </a:lnTo>
                  <a:lnTo>
                    <a:pt x="14545" y="4573"/>
                  </a:lnTo>
                  <a:lnTo>
                    <a:pt x="14416" y="4263"/>
                  </a:lnTo>
                  <a:lnTo>
                    <a:pt x="14261" y="3979"/>
                  </a:lnTo>
                  <a:lnTo>
                    <a:pt x="14054" y="3721"/>
                  </a:lnTo>
                  <a:lnTo>
                    <a:pt x="13822" y="3462"/>
                  </a:lnTo>
                  <a:lnTo>
                    <a:pt x="13563" y="3256"/>
                  </a:lnTo>
                  <a:lnTo>
                    <a:pt x="13589" y="2920"/>
                  </a:lnTo>
                  <a:lnTo>
                    <a:pt x="13563" y="2636"/>
                  </a:lnTo>
                  <a:lnTo>
                    <a:pt x="13538" y="2352"/>
                  </a:lnTo>
                  <a:lnTo>
                    <a:pt x="13460" y="2067"/>
                  </a:lnTo>
                  <a:lnTo>
                    <a:pt x="13357" y="1783"/>
                  </a:lnTo>
                  <a:lnTo>
                    <a:pt x="13228" y="1525"/>
                  </a:lnTo>
                  <a:lnTo>
                    <a:pt x="13098" y="1292"/>
                  </a:lnTo>
                  <a:lnTo>
                    <a:pt x="12918" y="1060"/>
                  </a:lnTo>
                  <a:lnTo>
                    <a:pt x="12737" y="853"/>
                  </a:lnTo>
                  <a:lnTo>
                    <a:pt x="12530" y="672"/>
                  </a:lnTo>
                  <a:lnTo>
                    <a:pt x="12298" y="517"/>
                  </a:lnTo>
                  <a:lnTo>
                    <a:pt x="12065" y="362"/>
                  </a:lnTo>
                  <a:lnTo>
                    <a:pt x="11807" y="233"/>
                  </a:lnTo>
                  <a:lnTo>
                    <a:pt x="11548" y="130"/>
                  </a:lnTo>
                  <a:lnTo>
                    <a:pt x="11264" y="78"/>
                  </a:lnTo>
                  <a:lnTo>
                    <a:pt x="10980" y="26"/>
                  </a:lnTo>
                  <a:lnTo>
                    <a:pt x="106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7"/>
            <p:cNvSpPr/>
            <p:nvPr/>
          </p:nvSpPr>
          <p:spPr>
            <a:xfrm>
              <a:off x="4096425" y="2208075"/>
              <a:ext cx="179575" cy="14875"/>
            </a:xfrm>
            <a:custGeom>
              <a:avLst/>
              <a:gdLst/>
              <a:ahLst/>
              <a:cxnLst/>
              <a:rect l="l" t="t" r="r" b="b"/>
              <a:pathLst>
                <a:path w="7183" h="595" extrusionOk="0">
                  <a:moveTo>
                    <a:pt x="285" y="1"/>
                  </a:moveTo>
                  <a:lnTo>
                    <a:pt x="181" y="26"/>
                  </a:lnTo>
                  <a:lnTo>
                    <a:pt x="78" y="104"/>
                  </a:lnTo>
                  <a:lnTo>
                    <a:pt x="26" y="181"/>
                  </a:lnTo>
                  <a:lnTo>
                    <a:pt x="0" y="311"/>
                  </a:lnTo>
                  <a:lnTo>
                    <a:pt x="26" y="414"/>
                  </a:lnTo>
                  <a:lnTo>
                    <a:pt x="78" y="491"/>
                  </a:lnTo>
                  <a:lnTo>
                    <a:pt x="181" y="569"/>
                  </a:lnTo>
                  <a:lnTo>
                    <a:pt x="285" y="595"/>
                  </a:lnTo>
                  <a:lnTo>
                    <a:pt x="6898" y="595"/>
                  </a:lnTo>
                  <a:lnTo>
                    <a:pt x="7001" y="569"/>
                  </a:lnTo>
                  <a:lnTo>
                    <a:pt x="7105" y="491"/>
                  </a:lnTo>
                  <a:lnTo>
                    <a:pt x="7156" y="414"/>
                  </a:lnTo>
                  <a:lnTo>
                    <a:pt x="7182" y="311"/>
                  </a:lnTo>
                  <a:lnTo>
                    <a:pt x="7156" y="181"/>
                  </a:lnTo>
                  <a:lnTo>
                    <a:pt x="7105" y="104"/>
                  </a:lnTo>
                  <a:lnTo>
                    <a:pt x="7001" y="26"/>
                  </a:lnTo>
                  <a:lnTo>
                    <a:pt x="689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47"/>
            <p:cNvSpPr/>
            <p:nvPr/>
          </p:nvSpPr>
          <p:spPr>
            <a:xfrm>
              <a:off x="4096425" y="2248775"/>
              <a:ext cx="73000" cy="14225"/>
            </a:xfrm>
            <a:custGeom>
              <a:avLst/>
              <a:gdLst/>
              <a:ahLst/>
              <a:cxnLst/>
              <a:rect l="l" t="t" r="r" b="b"/>
              <a:pathLst>
                <a:path w="2920" h="569" extrusionOk="0">
                  <a:moveTo>
                    <a:pt x="285" y="0"/>
                  </a:moveTo>
                  <a:lnTo>
                    <a:pt x="181" y="26"/>
                  </a:lnTo>
                  <a:lnTo>
                    <a:pt x="78" y="78"/>
                  </a:lnTo>
                  <a:lnTo>
                    <a:pt x="26" y="181"/>
                  </a:lnTo>
                  <a:lnTo>
                    <a:pt x="0" y="284"/>
                  </a:lnTo>
                  <a:lnTo>
                    <a:pt x="26" y="388"/>
                  </a:lnTo>
                  <a:lnTo>
                    <a:pt x="78" y="491"/>
                  </a:lnTo>
                  <a:lnTo>
                    <a:pt x="181" y="543"/>
                  </a:lnTo>
                  <a:lnTo>
                    <a:pt x="285" y="568"/>
                  </a:lnTo>
                  <a:lnTo>
                    <a:pt x="2635" y="568"/>
                  </a:lnTo>
                  <a:lnTo>
                    <a:pt x="2739" y="543"/>
                  </a:lnTo>
                  <a:lnTo>
                    <a:pt x="2842" y="491"/>
                  </a:lnTo>
                  <a:lnTo>
                    <a:pt x="2894" y="388"/>
                  </a:lnTo>
                  <a:lnTo>
                    <a:pt x="2920" y="284"/>
                  </a:lnTo>
                  <a:lnTo>
                    <a:pt x="2894" y="181"/>
                  </a:lnTo>
                  <a:lnTo>
                    <a:pt x="2842" y="78"/>
                  </a:lnTo>
                  <a:lnTo>
                    <a:pt x="2739" y="26"/>
                  </a:lnTo>
                  <a:lnTo>
                    <a:pt x="26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47"/>
            <p:cNvSpPr/>
            <p:nvPr/>
          </p:nvSpPr>
          <p:spPr>
            <a:xfrm>
              <a:off x="4199100" y="2248775"/>
              <a:ext cx="76900" cy="14225"/>
            </a:xfrm>
            <a:custGeom>
              <a:avLst/>
              <a:gdLst/>
              <a:ahLst/>
              <a:cxnLst/>
              <a:rect l="l" t="t" r="r" b="b"/>
              <a:pathLst>
                <a:path w="3076" h="569" extrusionOk="0">
                  <a:moveTo>
                    <a:pt x="285" y="0"/>
                  </a:moveTo>
                  <a:lnTo>
                    <a:pt x="156" y="26"/>
                  </a:lnTo>
                  <a:lnTo>
                    <a:pt x="79" y="78"/>
                  </a:lnTo>
                  <a:lnTo>
                    <a:pt x="1" y="181"/>
                  </a:lnTo>
                  <a:lnTo>
                    <a:pt x="1" y="284"/>
                  </a:lnTo>
                  <a:lnTo>
                    <a:pt x="1" y="388"/>
                  </a:lnTo>
                  <a:lnTo>
                    <a:pt x="79" y="491"/>
                  </a:lnTo>
                  <a:lnTo>
                    <a:pt x="156" y="543"/>
                  </a:lnTo>
                  <a:lnTo>
                    <a:pt x="285" y="568"/>
                  </a:lnTo>
                  <a:lnTo>
                    <a:pt x="2791" y="568"/>
                  </a:lnTo>
                  <a:lnTo>
                    <a:pt x="2894" y="543"/>
                  </a:lnTo>
                  <a:lnTo>
                    <a:pt x="2998" y="491"/>
                  </a:lnTo>
                  <a:lnTo>
                    <a:pt x="3049" y="388"/>
                  </a:lnTo>
                  <a:lnTo>
                    <a:pt x="3075" y="284"/>
                  </a:lnTo>
                  <a:lnTo>
                    <a:pt x="3049" y="181"/>
                  </a:lnTo>
                  <a:lnTo>
                    <a:pt x="2998" y="78"/>
                  </a:lnTo>
                  <a:lnTo>
                    <a:pt x="2894" y="26"/>
                  </a:lnTo>
                  <a:lnTo>
                    <a:pt x="279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47"/>
            <p:cNvSpPr/>
            <p:nvPr/>
          </p:nvSpPr>
          <p:spPr>
            <a:xfrm>
              <a:off x="4179100" y="2159625"/>
              <a:ext cx="14225" cy="14250"/>
            </a:xfrm>
            <a:custGeom>
              <a:avLst/>
              <a:gdLst/>
              <a:ahLst/>
              <a:cxnLst/>
              <a:rect l="l" t="t" r="r" b="b"/>
              <a:pathLst>
                <a:path w="569" h="570" extrusionOk="0">
                  <a:moveTo>
                    <a:pt x="181" y="1"/>
                  </a:moveTo>
                  <a:lnTo>
                    <a:pt x="78" y="78"/>
                  </a:lnTo>
                  <a:lnTo>
                    <a:pt x="26" y="156"/>
                  </a:lnTo>
                  <a:lnTo>
                    <a:pt x="0" y="285"/>
                  </a:lnTo>
                  <a:lnTo>
                    <a:pt x="26" y="388"/>
                  </a:lnTo>
                  <a:lnTo>
                    <a:pt x="78" y="492"/>
                  </a:lnTo>
                  <a:lnTo>
                    <a:pt x="181" y="543"/>
                  </a:lnTo>
                  <a:lnTo>
                    <a:pt x="284" y="569"/>
                  </a:lnTo>
                  <a:lnTo>
                    <a:pt x="388" y="543"/>
                  </a:lnTo>
                  <a:lnTo>
                    <a:pt x="491" y="492"/>
                  </a:lnTo>
                  <a:lnTo>
                    <a:pt x="543" y="388"/>
                  </a:lnTo>
                  <a:lnTo>
                    <a:pt x="568" y="285"/>
                  </a:lnTo>
                  <a:lnTo>
                    <a:pt x="543" y="156"/>
                  </a:lnTo>
                  <a:lnTo>
                    <a:pt x="491" y="78"/>
                  </a:lnTo>
                  <a:lnTo>
                    <a:pt x="38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4" name="Google Shape;474;p47"/>
          <p:cNvGrpSpPr/>
          <p:nvPr/>
        </p:nvGrpSpPr>
        <p:grpSpPr>
          <a:xfrm>
            <a:off x="1631641" y="3333951"/>
            <a:ext cx="470515" cy="466348"/>
            <a:chOff x="5507600" y="1962650"/>
            <a:chExt cx="368800" cy="368800"/>
          </a:xfrm>
        </p:grpSpPr>
        <p:sp>
          <p:nvSpPr>
            <p:cNvPr id="475" name="Google Shape;475;p47"/>
            <p:cNvSpPr/>
            <p:nvPr/>
          </p:nvSpPr>
          <p:spPr>
            <a:xfrm>
              <a:off x="5507600" y="2104100"/>
              <a:ext cx="368800" cy="227350"/>
            </a:xfrm>
            <a:custGeom>
              <a:avLst/>
              <a:gdLst/>
              <a:ahLst/>
              <a:cxnLst/>
              <a:rect l="l" t="t" r="r" b="b"/>
              <a:pathLst>
                <a:path w="14752" h="9094" extrusionOk="0">
                  <a:moveTo>
                    <a:pt x="5348" y="569"/>
                  </a:moveTo>
                  <a:lnTo>
                    <a:pt x="5452" y="594"/>
                  </a:lnTo>
                  <a:lnTo>
                    <a:pt x="5555" y="672"/>
                  </a:lnTo>
                  <a:lnTo>
                    <a:pt x="5607" y="749"/>
                  </a:lnTo>
                  <a:lnTo>
                    <a:pt x="5633" y="853"/>
                  </a:lnTo>
                  <a:lnTo>
                    <a:pt x="5607" y="982"/>
                  </a:lnTo>
                  <a:lnTo>
                    <a:pt x="5555" y="1059"/>
                  </a:lnTo>
                  <a:lnTo>
                    <a:pt x="5452" y="1137"/>
                  </a:lnTo>
                  <a:lnTo>
                    <a:pt x="5348" y="1163"/>
                  </a:lnTo>
                  <a:lnTo>
                    <a:pt x="3824" y="1163"/>
                  </a:lnTo>
                  <a:lnTo>
                    <a:pt x="3721" y="1137"/>
                  </a:lnTo>
                  <a:lnTo>
                    <a:pt x="3617" y="1059"/>
                  </a:lnTo>
                  <a:lnTo>
                    <a:pt x="3566" y="982"/>
                  </a:lnTo>
                  <a:lnTo>
                    <a:pt x="3540" y="853"/>
                  </a:lnTo>
                  <a:lnTo>
                    <a:pt x="3566" y="749"/>
                  </a:lnTo>
                  <a:lnTo>
                    <a:pt x="3617" y="672"/>
                  </a:lnTo>
                  <a:lnTo>
                    <a:pt x="3721" y="594"/>
                  </a:lnTo>
                  <a:lnTo>
                    <a:pt x="3824" y="569"/>
                  </a:lnTo>
                  <a:close/>
                  <a:moveTo>
                    <a:pt x="9611" y="2868"/>
                  </a:moveTo>
                  <a:lnTo>
                    <a:pt x="7570" y="5400"/>
                  </a:lnTo>
                  <a:lnTo>
                    <a:pt x="7415" y="5374"/>
                  </a:lnTo>
                  <a:lnTo>
                    <a:pt x="7260" y="5348"/>
                  </a:lnTo>
                  <a:lnTo>
                    <a:pt x="7183" y="5348"/>
                  </a:lnTo>
                  <a:lnTo>
                    <a:pt x="6046" y="2868"/>
                  </a:lnTo>
                  <a:close/>
                  <a:moveTo>
                    <a:pt x="4392" y="4676"/>
                  </a:moveTo>
                  <a:lnTo>
                    <a:pt x="4625" y="4935"/>
                  </a:lnTo>
                  <a:lnTo>
                    <a:pt x="4832" y="5270"/>
                  </a:lnTo>
                  <a:lnTo>
                    <a:pt x="4909" y="5425"/>
                  </a:lnTo>
                  <a:lnTo>
                    <a:pt x="4961" y="5606"/>
                  </a:lnTo>
                  <a:lnTo>
                    <a:pt x="5013" y="5787"/>
                  </a:lnTo>
                  <a:lnTo>
                    <a:pt x="5038" y="5994"/>
                  </a:lnTo>
                  <a:lnTo>
                    <a:pt x="3411" y="5994"/>
                  </a:lnTo>
                  <a:lnTo>
                    <a:pt x="4392" y="4676"/>
                  </a:lnTo>
                  <a:close/>
                  <a:moveTo>
                    <a:pt x="5529" y="3152"/>
                  </a:moveTo>
                  <a:lnTo>
                    <a:pt x="6640" y="5580"/>
                  </a:lnTo>
                  <a:lnTo>
                    <a:pt x="6563" y="5658"/>
                  </a:lnTo>
                  <a:lnTo>
                    <a:pt x="6485" y="5761"/>
                  </a:lnTo>
                  <a:lnTo>
                    <a:pt x="6433" y="5865"/>
                  </a:lnTo>
                  <a:lnTo>
                    <a:pt x="6382" y="5994"/>
                  </a:lnTo>
                  <a:lnTo>
                    <a:pt x="5633" y="5994"/>
                  </a:lnTo>
                  <a:lnTo>
                    <a:pt x="5581" y="5735"/>
                  </a:lnTo>
                  <a:lnTo>
                    <a:pt x="5529" y="5477"/>
                  </a:lnTo>
                  <a:lnTo>
                    <a:pt x="5452" y="5219"/>
                  </a:lnTo>
                  <a:lnTo>
                    <a:pt x="5348" y="5012"/>
                  </a:lnTo>
                  <a:lnTo>
                    <a:pt x="5219" y="4780"/>
                  </a:lnTo>
                  <a:lnTo>
                    <a:pt x="5064" y="4573"/>
                  </a:lnTo>
                  <a:lnTo>
                    <a:pt x="4909" y="4392"/>
                  </a:lnTo>
                  <a:lnTo>
                    <a:pt x="4728" y="4211"/>
                  </a:lnTo>
                  <a:lnTo>
                    <a:pt x="5529" y="3152"/>
                  </a:lnTo>
                  <a:close/>
                  <a:moveTo>
                    <a:pt x="7260" y="5916"/>
                  </a:moveTo>
                  <a:lnTo>
                    <a:pt x="7389" y="5942"/>
                  </a:lnTo>
                  <a:lnTo>
                    <a:pt x="7493" y="6020"/>
                  </a:lnTo>
                  <a:lnTo>
                    <a:pt x="7570" y="6149"/>
                  </a:lnTo>
                  <a:lnTo>
                    <a:pt x="7596" y="6278"/>
                  </a:lnTo>
                  <a:lnTo>
                    <a:pt x="7570" y="6407"/>
                  </a:lnTo>
                  <a:lnTo>
                    <a:pt x="7493" y="6510"/>
                  </a:lnTo>
                  <a:lnTo>
                    <a:pt x="7389" y="6588"/>
                  </a:lnTo>
                  <a:lnTo>
                    <a:pt x="7260" y="6614"/>
                  </a:lnTo>
                  <a:lnTo>
                    <a:pt x="7131" y="6588"/>
                  </a:lnTo>
                  <a:lnTo>
                    <a:pt x="7002" y="6510"/>
                  </a:lnTo>
                  <a:lnTo>
                    <a:pt x="6950" y="6407"/>
                  </a:lnTo>
                  <a:lnTo>
                    <a:pt x="6898" y="6278"/>
                  </a:lnTo>
                  <a:lnTo>
                    <a:pt x="6950" y="6149"/>
                  </a:lnTo>
                  <a:lnTo>
                    <a:pt x="7002" y="6020"/>
                  </a:lnTo>
                  <a:lnTo>
                    <a:pt x="7131" y="5942"/>
                  </a:lnTo>
                  <a:lnTo>
                    <a:pt x="7260" y="5916"/>
                  </a:lnTo>
                  <a:close/>
                  <a:moveTo>
                    <a:pt x="2817" y="4030"/>
                  </a:moveTo>
                  <a:lnTo>
                    <a:pt x="3127" y="4056"/>
                  </a:lnTo>
                  <a:lnTo>
                    <a:pt x="3411" y="4108"/>
                  </a:lnTo>
                  <a:lnTo>
                    <a:pt x="3669" y="4185"/>
                  </a:lnTo>
                  <a:lnTo>
                    <a:pt x="3927" y="4315"/>
                  </a:lnTo>
                  <a:lnTo>
                    <a:pt x="2584" y="6097"/>
                  </a:lnTo>
                  <a:lnTo>
                    <a:pt x="2558" y="6175"/>
                  </a:lnTo>
                  <a:lnTo>
                    <a:pt x="2532" y="6252"/>
                  </a:lnTo>
                  <a:lnTo>
                    <a:pt x="2532" y="6330"/>
                  </a:lnTo>
                  <a:lnTo>
                    <a:pt x="2558" y="6407"/>
                  </a:lnTo>
                  <a:lnTo>
                    <a:pt x="2610" y="6459"/>
                  </a:lnTo>
                  <a:lnTo>
                    <a:pt x="2662" y="6510"/>
                  </a:lnTo>
                  <a:lnTo>
                    <a:pt x="2739" y="6536"/>
                  </a:lnTo>
                  <a:lnTo>
                    <a:pt x="2817" y="6562"/>
                  </a:lnTo>
                  <a:lnTo>
                    <a:pt x="5038" y="6562"/>
                  </a:lnTo>
                  <a:lnTo>
                    <a:pt x="5013" y="6769"/>
                  </a:lnTo>
                  <a:lnTo>
                    <a:pt x="4961" y="6950"/>
                  </a:lnTo>
                  <a:lnTo>
                    <a:pt x="4883" y="7156"/>
                  </a:lnTo>
                  <a:lnTo>
                    <a:pt x="4806" y="7337"/>
                  </a:lnTo>
                  <a:lnTo>
                    <a:pt x="4702" y="7492"/>
                  </a:lnTo>
                  <a:lnTo>
                    <a:pt x="4573" y="7673"/>
                  </a:lnTo>
                  <a:lnTo>
                    <a:pt x="4444" y="7802"/>
                  </a:lnTo>
                  <a:lnTo>
                    <a:pt x="4315" y="7957"/>
                  </a:lnTo>
                  <a:lnTo>
                    <a:pt x="4160" y="8086"/>
                  </a:lnTo>
                  <a:lnTo>
                    <a:pt x="4005" y="8190"/>
                  </a:lnTo>
                  <a:lnTo>
                    <a:pt x="3824" y="8293"/>
                  </a:lnTo>
                  <a:lnTo>
                    <a:pt x="3643" y="8370"/>
                  </a:lnTo>
                  <a:lnTo>
                    <a:pt x="3437" y="8422"/>
                  </a:lnTo>
                  <a:lnTo>
                    <a:pt x="3230" y="8474"/>
                  </a:lnTo>
                  <a:lnTo>
                    <a:pt x="3023" y="8500"/>
                  </a:lnTo>
                  <a:lnTo>
                    <a:pt x="2817" y="8525"/>
                  </a:lnTo>
                  <a:lnTo>
                    <a:pt x="2584" y="8500"/>
                  </a:lnTo>
                  <a:lnTo>
                    <a:pt x="2377" y="8474"/>
                  </a:lnTo>
                  <a:lnTo>
                    <a:pt x="2145" y="8422"/>
                  </a:lnTo>
                  <a:lnTo>
                    <a:pt x="1938" y="8345"/>
                  </a:lnTo>
                  <a:lnTo>
                    <a:pt x="1757" y="8241"/>
                  </a:lnTo>
                  <a:lnTo>
                    <a:pt x="1577" y="8138"/>
                  </a:lnTo>
                  <a:lnTo>
                    <a:pt x="1396" y="8009"/>
                  </a:lnTo>
                  <a:lnTo>
                    <a:pt x="1241" y="7854"/>
                  </a:lnTo>
                  <a:lnTo>
                    <a:pt x="1086" y="7699"/>
                  </a:lnTo>
                  <a:lnTo>
                    <a:pt x="957" y="7518"/>
                  </a:lnTo>
                  <a:lnTo>
                    <a:pt x="853" y="7337"/>
                  </a:lnTo>
                  <a:lnTo>
                    <a:pt x="750" y="7156"/>
                  </a:lnTo>
                  <a:lnTo>
                    <a:pt x="672" y="6950"/>
                  </a:lnTo>
                  <a:lnTo>
                    <a:pt x="621" y="6717"/>
                  </a:lnTo>
                  <a:lnTo>
                    <a:pt x="595" y="6510"/>
                  </a:lnTo>
                  <a:lnTo>
                    <a:pt x="569" y="6278"/>
                  </a:lnTo>
                  <a:lnTo>
                    <a:pt x="595" y="6045"/>
                  </a:lnTo>
                  <a:lnTo>
                    <a:pt x="621" y="5813"/>
                  </a:lnTo>
                  <a:lnTo>
                    <a:pt x="672" y="5606"/>
                  </a:lnTo>
                  <a:lnTo>
                    <a:pt x="750" y="5400"/>
                  </a:lnTo>
                  <a:lnTo>
                    <a:pt x="853" y="5193"/>
                  </a:lnTo>
                  <a:lnTo>
                    <a:pt x="957" y="5012"/>
                  </a:lnTo>
                  <a:lnTo>
                    <a:pt x="1086" y="4831"/>
                  </a:lnTo>
                  <a:lnTo>
                    <a:pt x="1241" y="4676"/>
                  </a:lnTo>
                  <a:lnTo>
                    <a:pt x="1396" y="4547"/>
                  </a:lnTo>
                  <a:lnTo>
                    <a:pt x="1577" y="4418"/>
                  </a:lnTo>
                  <a:lnTo>
                    <a:pt x="1757" y="4289"/>
                  </a:lnTo>
                  <a:lnTo>
                    <a:pt x="1938" y="4211"/>
                  </a:lnTo>
                  <a:lnTo>
                    <a:pt x="2145" y="4134"/>
                  </a:lnTo>
                  <a:lnTo>
                    <a:pt x="2377" y="4082"/>
                  </a:lnTo>
                  <a:lnTo>
                    <a:pt x="2584" y="4030"/>
                  </a:lnTo>
                  <a:close/>
                  <a:moveTo>
                    <a:pt x="3824" y="0"/>
                  </a:moveTo>
                  <a:lnTo>
                    <a:pt x="3669" y="26"/>
                  </a:lnTo>
                  <a:lnTo>
                    <a:pt x="3488" y="78"/>
                  </a:lnTo>
                  <a:lnTo>
                    <a:pt x="3359" y="155"/>
                  </a:lnTo>
                  <a:lnTo>
                    <a:pt x="3230" y="259"/>
                  </a:lnTo>
                  <a:lnTo>
                    <a:pt x="3127" y="388"/>
                  </a:lnTo>
                  <a:lnTo>
                    <a:pt x="3049" y="517"/>
                  </a:lnTo>
                  <a:lnTo>
                    <a:pt x="2997" y="698"/>
                  </a:lnTo>
                  <a:lnTo>
                    <a:pt x="2972" y="853"/>
                  </a:lnTo>
                  <a:lnTo>
                    <a:pt x="2997" y="1034"/>
                  </a:lnTo>
                  <a:lnTo>
                    <a:pt x="3049" y="1189"/>
                  </a:lnTo>
                  <a:lnTo>
                    <a:pt x="3127" y="1344"/>
                  </a:lnTo>
                  <a:lnTo>
                    <a:pt x="3230" y="1473"/>
                  </a:lnTo>
                  <a:lnTo>
                    <a:pt x="3359" y="1576"/>
                  </a:lnTo>
                  <a:lnTo>
                    <a:pt x="3488" y="1654"/>
                  </a:lnTo>
                  <a:lnTo>
                    <a:pt x="3669" y="1705"/>
                  </a:lnTo>
                  <a:lnTo>
                    <a:pt x="3824" y="1731"/>
                  </a:lnTo>
                  <a:lnTo>
                    <a:pt x="4883" y="1731"/>
                  </a:lnTo>
                  <a:lnTo>
                    <a:pt x="5271" y="2532"/>
                  </a:lnTo>
                  <a:lnTo>
                    <a:pt x="4289" y="3849"/>
                  </a:lnTo>
                  <a:lnTo>
                    <a:pt x="3953" y="3694"/>
                  </a:lnTo>
                  <a:lnTo>
                    <a:pt x="3592" y="3565"/>
                  </a:lnTo>
                  <a:lnTo>
                    <a:pt x="3204" y="3488"/>
                  </a:lnTo>
                  <a:lnTo>
                    <a:pt x="2817" y="3462"/>
                  </a:lnTo>
                  <a:lnTo>
                    <a:pt x="2532" y="3462"/>
                  </a:lnTo>
                  <a:lnTo>
                    <a:pt x="2248" y="3514"/>
                  </a:lnTo>
                  <a:lnTo>
                    <a:pt x="1990" y="3565"/>
                  </a:lnTo>
                  <a:lnTo>
                    <a:pt x="1732" y="3669"/>
                  </a:lnTo>
                  <a:lnTo>
                    <a:pt x="1473" y="3798"/>
                  </a:lnTo>
                  <a:lnTo>
                    <a:pt x="1241" y="3927"/>
                  </a:lnTo>
                  <a:lnTo>
                    <a:pt x="1034" y="4108"/>
                  </a:lnTo>
                  <a:lnTo>
                    <a:pt x="827" y="4289"/>
                  </a:lnTo>
                  <a:lnTo>
                    <a:pt x="647" y="4470"/>
                  </a:lnTo>
                  <a:lnTo>
                    <a:pt x="492" y="4702"/>
                  </a:lnTo>
                  <a:lnTo>
                    <a:pt x="337" y="4935"/>
                  </a:lnTo>
                  <a:lnTo>
                    <a:pt x="233" y="5167"/>
                  </a:lnTo>
                  <a:lnTo>
                    <a:pt x="130" y="5425"/>
                  </a:lnTo>
                  <a:lnTo>
                    <a:pt x="52" y="5710"/>
                  </a:lnTo>
                  <a:lnTo>
                    <a:pt x="27" y="5994"/>
                  </a:lnTo>
                  <a:lnTo>
                    <a:pt x="1" y="6278"/>
                  </a:lnTo>
                  <a:lnTo>
                    <a:pt x="27" y="6562"/>
                  </a:lnTo>
                  <a:lnTo>
                    <a:pt x="52" y="6846"/>
                  </a:lnTo>
                  <a:lnTo>
                    <a:pt x="130" y="7105"/>
                  </a:lnTo>
                  <a:lnTo>
                    <a:pt x="233" y="7363"/>
                  </a:lnTo>
                  <a:lnTo>
                    <a:pt x="337" y="7621"/>
                  </a:lnTo>
                  <a:lnTo>
                    <a:pt x="492" y="7854"/>
                  </a:lnTo>
                  <a:lnTo>
                    <a:pt x="647" y="8060"/>
                  </a:lnTo>
                  <a:lnTo>
                    <a:pt x="827" y="8267"/>
                  </a:lnTo>
                  <a:lnTo>
                    <a:pt x="1034" y="8448"/>
                  </a:lnTo>
                  <a:lnTo>
                    <a:pt x="1241" y="8603"/>
                  </a:lnTo>
                  <a:lnTo>
                    <a:pt x="1473" y="8758"/>
                  </a:lnTo>
                  <a:lnTo>
                    <a:pt x="1732" y="8861"/>
                  </a:lnTo>
                  <a:lnTo>
                    <a:pt x="1990" y="8965"/>
                  </a:lnTo>
                  <a:lnTo>
                    <a:pt x="2248" y="9042"/>
                  </a:lnTo>
                  <a:lnTo>
                    <a:pt x="2532" y="9068"/>
                  </a:lnTo>
                  <a:lnTo>
                    <a:pt x="2817" y="9094"/>
                  </a:lnTo>
                  <a:lnTo>
                    <a:pt x="3101" y="9068"/>
                  </a:lnTo>
                  <a:lnTo>
                    <a:pt x="3359" y="9042"/>
                  </a:lnTo>
                  <a:lnTo>
                    <a:pt x="3617" y="8990"/>
                  </a:lnTo>
                  <a:lnTo>
                    <a:pt x="3850" y="8887"/>
                  </a:lnTo>
                  <a:lnTo>
                    <a:pt x="4082" y="8784"/>
                  </a:lnTo>
                  <a:lnTo>
                    <a:pt x="4315" y="8655"/>
                  </a:lnTo>
                  <a:lnTo>
                    <a:pt x="4522" y="8525"/>
                  </a:lnTo>
                  <a:lnTo>
                    <a:pt x="4728" y="8370"/>
                  </a:lnTo>
                  <a:lnTo>
                    <a:pt x="4909" y="8190"/>
                  </a:lnTo>
                  <a:lnTo>
                    <a:pt x="5064" y="7983"/>
                  </a:lnTo>
                  <a:lnTo>
                    <a:pt x="5219" y="7776"/>
                  </a:lnTo>
                  <a:lnTo>
                    <a:pt x="5348" y="7544"/>
                  </a:lnTo>
                  <a:lnTo>
                    <a:pt x="5452" y="7311"/>
                  </a:lnTo>
                  <a:lnTo>
                    <a:pt x="5529" y="7079"/>
                  </a:lnTo>
                  <a:lnTo>
                    <a:pt x="5581" y="6820"/>
                  </a:lnTo>
                  <a:lnTo>
                    <a:pt x="5633" y="6562"/>
                  </a:lnTo>
                  <a:lnTo>
                    <a:pt x="6382" y="6562"/>
                  </a:lnTo>
                  <a:lnTo>
                    <a:pt x="6433" y="6691"/>
                  </a:lnTo>
                  <a:lnTo>
                    <a:pt x="6511" y="6820"/>
                  </a:lnTo>
                  <a:lnTo>
                    <a:pt x="6614" y="6924"/>
                  </a:lnTo>
                  <a:lnTo>
                    <a:pt x="6718" y="7001"/>
                  </a:lnTo>
                  <a:lnTo>
                    <a:pt x="6821" y="7079"/>
                  </a:lnTo>
                  <a:lnTo>
                    <a:pt x="6976" y="7156"/>
                  </a:lnTo>
                  <a:lnTo>
                    <a:pt x="7105" y="7182"/>
                  </a:lnTo>
                  <a:lnTo>
                    <a:pt x="7389" y="7182"/>
                  </a:lnTo>
                  <a:lnTo>
                    <a:pt x="7699" y="7776"/>
                  </a:lnTo>
                  <a:lnTo>
                    <a:pt x="7673" y="7776"/>
                  </a:lnTo>
                  <a:lnTo>
                    <a:pt x="7570" y="7802"/>
                  </a:lnTo>
                  <a:lnTo>
                    <a:pt x="7467" y="7854"/>
                  </a:lnTo>
                  <a:lnTo>
                    <a:pt x="7415" y="7957"/>
                  </a:lnTo>
                  <a:lnTo>
                    <a:pt x="7389" y="8060"/>
                  </a:lnTo>
                  <a:lnTo>
                    <a:pt x="7415" y="8164"/>
                  </a:lnTo>
                  <a:lnTo>
                    <a:pt x="7467" y="8267"/>
                  </a:lnTo>
                  <a:lnTo>
                    <a:pt x="7570" y="8319"/>
                  </a:lnTo>
                  <a:lnTo>
                    <a:pt x="7673" y="8345"/>
                  </a:lnTo>
                  <a:lnTo>
                    <a:pt x="8681" y="8345"/>
                  </a:lnTo>
                  <a:lnTo>
                    <a:pt x="8810" y="8319"/>
                  </a:lnTo>
                  <a:lnTo>
                    <a:pt x="8888" y="8267"/>
                  </a:lnTo>
                  <a:lnTo>
                    <a:pt x="8939" y="8164"/>
                  </a:lnTo>
                  <a:lnTo>
                    <a:pt x="8965" y="8060"/>
                  </a:lnTo>
                  <a:lnTo>
                    <a:pt x="8939" y="7957"/>
                  </a:lnTo>
                  <a:lnTo>
                    <a:pt x="8888" y="7854"/>
                  </a:lnTo>
                  <a:lnTo>
                    <a:pt x="8810" y="7802"/>
                  </a:lnTo>
                  <a:lnTo>
                    <a:pt x="8681" y="7776"/>
                  </a:lnTo>
                  <a:lnTo>
                    <a:pt x="8345" y="7776"/>
                  </a:lnTo>
                  <a:lnTo>
                    <a:pt x="7906" y="6924"/>
                  </a:lnTo>
                  <a:lnTo>
                    <a:pt x="8035" y="6769"/>
                  </a:lnTo>
                  <a:lnTo>
                    <a:pt x="8113" y="6614"/>
                  </a:lnTo>
                  <a:lnTo>
                    <a:pt x="8164" y="6459"/>
                  </a:lnTo>
                  <a:lnTo>
                    <a:pt x="8164" y="6278"/>
                  </a:lnTo>
                  <a:lnTo>
                    <a:pt x="8164" y="6123"/>
                  </a:lnTo>
                  <a:lnTo>
                    <a:pt x="8138" y="5994"/>
                  </a:lnTo>
                  <a:lnTo>
                    <a:pt x="8087" y="5890"/>
                  </a:lnTo>
                  <a:lnTo>
                    <a:pt x="8035" y="5761"/>
                  </a:lnTo>
                  <a:lnTo>
                    <a:pt x="10153" y="3126"/>
                  </a:lnTo>
                  <a:lnTo>
                    <a:pt x="10489" y="3849"/>
                  </a:lnTo>
                  <a:lnTo>
                    <a:pt x="10179" y="4056"/>
                  </a:lnTo>
                  <a:lnTo>
                    <a:pt x="9921" y="4289"/>
                  </a:lnTo>
                  <a:lnTo>
                    <a:pt x="9688" y="4547"/>
                  </a:lnTo>
                  <a:lnTo>
                    <a:pt x="9482" y="4857"/>
                  </a:lnTo>
                  <a:lnTo>
                    <a:pt x="9327" y="5193"/>
                  </a:lnTo>
                  <a:lnTo>
                    <a:pt x="9198" y="5529"/>
                  </a:lnTo>
                  <a:lnTo>
                    <a:pt x="9120" y="5890"/>
                  </a:lnTo>
                  <a:lnTo>
                    <a:pt x="9094" y="6278"/>
                  </a:lnTo>
                  <a:lnTo>
                    <a:pt x="9120" y="6562"/>
                  </a:lnTo>
                  <a:lnTo>
                    <a:pt x="9146" y="6846"/>
                  </a:lnTo>
                  <a:lnTo>
                    <a:pt x="9223" y="7105"/>
                  </a:lnTo>
                  <a:lnTo>
                    <a:pt x="9327" y="7363"/>
                  </a:lnTo>
                  <a:lnTo>
                    <a:pt x="9430" y="7621"/>
                  </a:lnTo>
                  <a:lnTo>
                    <a:pt x="9585" y="7854"/>
                  </a:lnTo>
                  <a:lnTo>
                    <a:pt x="9740" y="8060"/>
                  </a:lnTo>
                  <a:lnTo>
                    <a:pt x="9921" y="8267"/>
                  </a:lnTo>
                  <a:lnTo>
                    <a:pt x="10128" y="8448"/>
                  </a:lnTo>
                  <a:lnTo>
                    <a:pt x="10334" y="8603"/>
                  </a:lnTo>
                  <a:lnTo>
                    <a:pt x="10567" y="8758"/>
                  </a:lnTo>
                  <a:lnTo>
                    <a:pt x="10825" y="8861"/>
                  </a:lnTo>
                  <a:lnTo>
                    <a:pt x="11083" y="8965"/>
                  </a:lnTo>
                  <a:lnTo>
                    <a:pt x="11342" y="9042"/>
                  </a:lnTo>
                  <a:lnTo>
                    <a:pt x="11626" y="9068"/>
                  </a:lnTo>
                  <a:lnTo>
                    <a:pt x="11910" y="9094"/>
                  </a:lnTo>
                  <a:lnTo>
                    <a:pt x="12220" y="9068"/>
                  </a:lnTo>
                  <a:lnTo>
                    <a:pt x="12479" y="9042"/>
                  </a:lnTo>
                  <a:lnTo>
                    <a:pt x="12763" y="8965"/>
                  </a:lnTo>
                  <a:lnTo>
                    <a:pt x="13021" y="8861"/>
                  </a:lnTo>
                  <a:lnTo>
                    <a:pt x="13254" y="8758"/>
                  </a:lnTo>
                  <a:lnTo>
                    <a:pt x="13486" y="8603"/>
                  </a:lnTo>
                  <a:lnTo>
                    <a:pt x="13719" y="8448"/>
                  </a:lnTo>
                  <a:lnTo>
                    <a:pt x="13925" y="8267"/>
                  </a:lnTo>
                  <a:lnTo>
                    <a:pt x="14106" y="8060"/>
                  </a:lnTo>
                  <a:lnTo>
                    <a:pt x="14261" y="7854"/>
                  </a:lnTo>
                  <a:lnTo>
                    <a:pt x="14390" y="7621"/>
                  </a:lnTo>
                  <a:lnTo>
                    <a:pt x="14519" y="7363"/>
                  </a:lnTo>
                  <a:lnTo>
                    <a:pt x="14623" y="7105"/>
                  </a:lnTo>
                  <a:lnTo>
                    <a:pt x="14674" y="6846"/>
                  </a:lnTo>
                  <a:lnTo>
                    <a:pt x="14726" y="6562"/>
                  </a:lnTo>
                  <a:lnTo>
                    <a:pt x="14752" y="6278"/>
                  </a:lnTo>
                  <a:lnTo>
                    <a:pt x="14726" y="5890"/>
                  </a:lnTo>
                  <a:lnTo>
                    <a:pt x="14649" y="5529"/>
                  </a:lnTo>
                  <a:lnTo>
                    <a:pt x="14597" y="5425"/>
                  </a:lnTo>
                  <a:lnTo>
                    <a:pt x="14519" y="5348"/>
                  </a:lnTo>
                  <a:lnTo>
                    <a:pt x="14416" y="5322"/>
                  </a:lnTo>
                  <a:lnTo>
                    <a:pt x="14287" y="5322"/>
                  </a:lnTo>
                  <a:lnTo>
                    <a:pt x="14184" y="5374"/>
                  </a:lnTo>
                  <a:lnTo>
                    <a:pt x="14106" y="5451"/>
                  </a:lnTo>
                  <a:lnTo>
                    <a:pt x="14080" y="5580"/>
                  </a:lnTo>
                  <a:lnTo>
                    <a:pt x="14080" y="5684"/>
                  </a:lnTo>
                  <a:lnTo>
                    <a:pt x="14158" y="5968"/>
                  </a:lnTo>
                  <a:lnTo>
                    <a:pt x="14158" y="6278"/>
                  </a:lnTo>
                  <a:lnTo>
                    <a:pt x="14158" y="6510"/>
                  </a:lnTo>
                  <a:lnTo>
                    <a:pt x="14132" y="6717"/>
                  </a:lnTo>
                  <a:lnTo>
                    <a:pt x="14054" y="6950"/>
                  </a:lnTo>
                  <a:lnTo>
                    <a:pt x="14003" y="7156"/>
                  </a:lnTo>
                  <a:lnTo>
                    <a:pt x="13899" y="7337"/>
                  </a:lnTo>
                  <a:lnTo>
                    <a:pt x="13796" y="7518"/>
                  </a:lnTo>
                  <a:lnTo>
                    <a:pt x="13641" y="7699"/>
                  </a:lnTo>
                  <a:lnTo>
                    <a:pt x="13512" y="7854"/>
                  </a:lnTo>
                  <a:lnTo>
                    <a:pt x="13357" y="8009"/>
                  </a:lnTo>
                  <a:lnTo>
                    <a:pt x="13176" y="8138"/>
                  </a:lnTo>
                  <a:lnTo>
                    <a:pt x="12995" y="8241"/>
                  </a:lnTo>
                  <a:lnTo>
                    <a:pt x="12789" y="8345"/>
                  </a:lnTo>
                  <a:lnTo>
                    <a:pt x="12582" y="8422"/>
                  </a:lnTo>
                  <a:lnTo>
                    <a:pt x="12375" y="8474"/>
                  </a:lnTo>
                  <a:lnTo>
                    <a:pt x="12143" y="8500"/>
                  </a:lnTo>
                  <a:lnTo>
                    <a:pt x="11910" y="8525"/>
                  </a:lnTo>
                  <a:lnTo>
                    <a:pt x="11704" y="8500"/>
                  </a:lnTo>
                  <a:lnTo>
                    <a:pt x="11471" y="8474"/>
                  </a:lnTo>
                  <a:lnTo>
                    <a:pt x="11264" y="8422"/>
                  </a:lnTo>
                  <a:lnTo>
                    <a:pt x="11058" y="8345"/>
                  </a:lnTo>
                  <a:lnTo>
                    <a:pt x="10851" y="8241"/>
                  </a:lnTo>
                  <a:lnTo>
                    <a:pt x="10670" y="8138"/>
                  </a:lnTo>
                  <a:lnTo>
                    <a:pt x="10489" y="8009"/>
                  </a:lnTo>
                  <a:lnTo>
                    <a:pt x="10334" y="7854"/>
                  </a:lnTo>
                  <a:lnTo>
                    <a:pt x="10179" y="7699"/>
                  </a:lnTo>
                  <a:lnTo>
                    <a:pt x="10050" y="7518"/>
                  </a:lnTo>
                  <a:lnTo>
                    <a:pt x="9947" y="7337"/>
                  </a:lnTo>
                  <a:lnTo>
                    <a:pt x="9843" y="7156"/>
                  </a:lnTo>
                  <a:lnTo>
                    <a:pt x="9766" y="6950"/>
                  </a:lnTo>
                  <a:lnTo>
                    <a:pt x="9714" y="6717"/>
                  </a:lnTo>
                  <a:lnTo>
                    <a:pt x="9688" y="6510"/>
                  </a:lnTo>
                  <a:lnTo>
                    <a:pt x="9688" y="6278"/>
                  </a:lnTo>
                  <a:lnTo>
                    <a:pt x="9688" y="5968"/>
                  </a:lnTo>
                  <a:lnTo>
                    <a:pt x="9740" y="5684"/>
                  </a:lnTo>
                  <a:lnTo>
                    <a:pt x="9843" y="5425"/>
                  </a:lnTo>
                  <a:lnTo>
                    <a:pt x="9973" y="5167"/>
                  </a:lnTo>
                  <a:lnTo>
                    <a:pt x="10128" y="4935"/>
                  </a:lnTo>
                  <a:lnTo>
                    <a:pt x="10283" y="4728"/>
                  </a:lnTo>
                  <a:lnTo>
                    <a:pt x="10489" y="4547"/>
                  </a:lnTo>
                  <a:lnTo>
                    <a:pt x="10722" y="4366"/>
                  </a:lnTo>
                  <a:lnTo>
                    <a:pt x="11652" y="6381"/>
                  </a:lnTo>
                  <a:lnTo>
                    <a:pt x="11704" y="6459"/>
                  </a:lnTo>
                  <a:lnTo>
                    <a:pt x="11781" y="6510"/>
                  </a:lnTo>
                  <a:lnTo>
                    <a:pt x="11833" y="6536"/>
                  </a:lnTo>
                  <a:lnTo>
                    <a:pt x="11910" y="6562"/>
                  </a:lnTo>
                  <a:lnTo>
                    <a:pt x="12039" y="6536"/>
                  </a:lnTo>
                  <a:lnTo>
                    <a:pt x="12143" y="6459"/>
                  </a:lnTo>
                  <a:lnTo>
                    <a:pt x="12194" y="6381"/>
                  </a:lnTo>
                  <a:lnTo>
                    <a:pt x="12220" y="6252"/>
                  </a:lnTo>
                  <a:lnTo>
                    <a:pt x="12194" y="6149"/>
                  </a:lnTo>
                  <a:lnTo>
                    <a:pt x="11239" y="4134"/>
                  </a:lnTo>
                  <a:lnTo>
                    <a:pt x="11574" y="4056"/>
                  </a:lnTo>
                  <a:lnTo>
                    <a:pt x="11910" y="4030"/>
                  </a:lnTo>
                  <a:lnTo>
                    <a:pt x="12220" y="4056"/>
                  </a:lnTo>
                  <a:lnTo>
                    <a:pt x="12530" y="4108"/>
                  </a:lnTo>
                  <a:lnTo>
                    <a:pt x="12634" y="4108"/>
                  </a:lnTo>
                  <a:lnTo>
                    <a:pt x="12737" y="4082"/>
                  </a:lnTo>
                  <a:lnTo>
                    <a:pt x="12814" y="4004"/>
                  </a:lnTo>
                  <a:lnTo>
                    <a:pt x="12866" y="3901"/>
                  </a:lnTo>
                  <a:lnTo>
                    <a:pt x="12892" y="3798"/>
                  </a:lnTo>
                  <a:lnTo>
                    <a:pt x="12840" y="3694"/>
                  </a:lnTo>
                  <a:lnTo>
                    <a:pt x="12789" y="3617"/>
                  </a:lnTo>
                  <a:lnTo>
                    <a:pt x="12685" y="3565"/>
                  </a:lnTo>
                  <a:lnTo>
                    <a:pt x="12298" y="3488"/>
                  </a:lnTo>
                  <a:lnTo>
                    <a:pt x="11910" y="3462"/>
                  </a:lnTo>
                  <a:lnTo>
                    <a:pt x="11678" y="3462"/>
                  </a:lnTo>
                  <a:lnTo>
                    <a:pt x="11445" y="3488"/>
                  </a:lnTo>
                  <a:lnTo>
                    <a:pt x="11213" y="3539"/>
                  </a:lnTo>
                  <a:lnTo>
                    <a:pt x="11006" y="3591"/>
                  </a:lnTo>
                  <a:lnTo>
                    <a:pt x="9766" y="904"/>
                  </a:lnTo>
                  <a:lnTo>
                    <a:pt x="9688" y="801"/>
                  </a:lnTo>
                  <a:lnTo>
                    <a:pt x="9637" y="724"/>
                  </a:lnTo>
                  <a:lnTo>
                    <a:pt x="9559" y="646"/>
                  </a:lnTo>
                  <a:lnTo>
                    <a:pt x="9456" y="569"/>
                  </a:lnTo>
                  <a:lnTo>
                    <a:pt x="9353" y="517"/>
                  </a:lnTo>
                  <a:lnTo>
                    <a:pt x="9249" y="491"/>
                  </a:lnTo>
                  <a:lnTo>
                    <a:pt x="9146" y="465"/>
                  </a:lnTo>
                  <a:lnTo>
                    <a:pt x="9043" y="439"/>
                  </a:lnTo>
                  <a:lnTo>
                    <a:pt x="8293" y="439"/>
                  </a:lnTo>
                  <a:lnTo>
                    <a:pt x="8190" y="465"/>
                  </a:lnTo>
                  <a:lnTo>
                    <a:pt x="8087" y="543"/>
                  </a:lnTo>
                  <a:lnTo>
                    <a:pt x="8035" y="620"/>
                  </a:lnTo>
                  <a:lnTo>
                    <a:pt x="8009" y="724"/>
                  </a:lnTo>
                  <a:lnTo>
                    <a:pt x="8035" y="853"/>
                  </a:lnTo>
                  <a:lnTo>
                    <a:pt x="8087" y="930"/>
                  </a:lnTo>
                  <a:lnTo>
                    <a:pt x="8190" y="1008"/>
                  </a:lnTo>
                  <a:lnTo>
                    <a:pt x="8293" y="1034"/>
                  </a:lnTo>
                  <a:lnTo>
                    <a:pt x="9094" y="1034"/>
                  </a:lnTo>
                  <a:lnTo>
                    <a:pt x="9146" y="1059"/>
                  </a:lnTo>
                  <a:lnTo>
                    <a:pt x="9198" y="1111"/>
                  </a:lnTo>
                  <a:lnTo>
                    <a:pt x="9223" y="1163"/>
                  </a:lnTo>
                  <a:lnTo>
                    <a:pt x="9766" y="2299"/>
                  </a:lnTo>
                  <a:lnTo>
                    <a:pt x="5788" y="2299"/>
                  </a:lnTo>
                  <a:lnTo>
                    <a:pt x="5503" y="1705"/>
                  </a:lnTo>
                  <a:lnTo>
                    <a:pt x="5658" y="1679"/>
                  </a:lnTo>
                  <a:lnTo>
                    <a:pt x="5788" y="1602"/>
                  </a:lnTo>
                  <a:lnTo>
                    <a:pt x="5917" y="1524"/>
                  </a:lnTo>
                  <a:lnTo>
                    <a:pt x="6020" y="1421"/>
                  </a:lnTo>
                  <a:lnTo>
                    <a:pt x="6098" y="1292"/>
                  </a:lnTo>
                  <a:lnTo>
                    <a:pt x="6149" y="1163"/>
                  </a:lnTo>
                  <a:lnTo>
                    <a:pt x="6201" y="1008"/>
                  </a:lnTo>
                  <a:lnTo>
                    <a:pt x="6201" y="853"/>
                  </a:lnTo>
                  <a:lnTo>
                    <a:pt x="6201" y="698"/>
                  </a:lnTo>
                  <a:lnTo>
                    <a:pt x="6149" y="517"/>
                  </a:lnTo>
                  <a:lnTo>
                    <a:pt x="6072" y="388"/>
                  </a:lnTo>
                  <a:lnTo>
                    <a:pt x="5968" y="259"/>
                  </a:lnTo>
                  <a:lnTo>
                    <a:pt x="5839" y="155"/>
                  </a:lnTo>
                  <a:lnTo>
                    <a:pt x="5684" y="78"/>
                  </a:lnTo>
                  <a:lnTo>
                    <a:pt x="5529" y="26"/>
                  </a:lnTo>
                  <a:lnTo>
                    <a:pt x="534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47"/>
            <p:cNvSpPr/>
            <p:nvPr/>
          </p:nvSpPr>
          <p:spPr>
            <a:xfrm>
              <a:off x="5843450" y="2208725"/>
              <a:ext cx="14225" cy="14875"/>
            </a:xfrm>
            <a:custGeom>
              <a:avLst/>
              <a:gdLst/>
              <a:ahLst/>
              <a:cxnLst/>
              <a:rect l="l" t="t" r="r" b="b"/>
              <a:pathLst>
                <a:path w="569" h="595" extrusionOk="0">
                  <a:moveTo>
                    <a:pt x="285" y="0"/>
                  </a:moveTo>
                  <a:lnTo>
                    <a:pt x="181" y="26"/>
                  </a:lnTo>
                  <a:lnTo>
                    <a:pt x="78" y="104"/>
                  </a:lnTo>
                  <a:lnTo>
                    <a:pt x="26" y="181"/>
                  </a:lnTo>
                  <a:lnTo>
                    <a:pt x="0" y="310"/>
                  </a:lnTo>
                  <a:lnTo>
                    <a:pt x="26" y="414"/>
                  </a:lnTo>
                  <a:lnTo>
                    <a:pt x="78" y="517"/>
                  </a:lnTo>
                  <a:lnTo>
                    <a:pt x="181" y="569"/>
                  </a:lnTo>
                  <a:lnTo>
                    <a:pt x="285" y="595"/>
                  </a:lnTo>
                  <a:lnTo>
                    <a:pt x="388" y="569"/>
                  </a:lnTo>
                  <a:lnTo>
                    <a:pt x="491" y="517"/>
                  </a:lnTo>
                  <a:lnTo>
                    <a:pt x="543" y="414"/>
                  </a:lnTo>
                  <a:lnTo>
                    <a:pt x="569" y="310"/>
                  </a:lnTo>
                  <a:lnTo>
                    <a:pt x="543" y="181"/>
                  </a:lnTo>
                  <a:lnTo>
                    <a:pt x="491" y="104"/>
                  </a:lnTo>
                  <a:lnTo>
                    <a:pt x="388" y="26"/>
                  </a:lnTo>
                  <a:lnTo>
                    <a:pt x="2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47"/>
            <p:cNvSpPr/>
            <p:nvPr/>
          </p:nvSpPr>
          <p:spPr>
            <a:xfrm>
              <a:off x="5521175" y="1991725"/>
              <a:ext cx="135650" cy="84625"/>
            </a:xfrm>
            <a:custGeom>
              <a:avLst/>
              <a:gdLst/>
              <a:ahLst/>
              <a:cxnLst/>
              <a:rect l="l" t="t" r="r" b="b"/>
              <a:pathLst>
                <a:path w="5426" h="3385" extrusionOk="0">
                  <a:moveTo>
                    <a:pt x="2713" y="568"/>
                  </a:moveTo>
                  <a:lnTo>
                    <a:pt x="2868" y="594"/>
                  </a:lnTo>
                  <a:lnTo>
                    <a:pt x="3023" y="620"/>
                  </a:lnTo>
                  <a:lnTo>
                    <a:pt x="3178" y="672"/>
                  </a:lnTo>
                  <a:lnTo>
                    <a:pt x="3307" y="749"/>
                  </a:lnTo>
                  <a:lnTo>
                    <a:pt x="3436" y="827"/>
                  </a:lnTo>
                  <a:lnTo>
                    <a:pt x="3539" y="930"/>
                  </a:lnTo>
                  <a:lnTo>
                    <a:pt x="3643" y="1059"/>
                  </a:lnTo>
                  <a:lnTo>
                    <a:pt x="3720" y="1189"/>
                  </a:lnTo>
                  <a:lnTo>
                    <a:pt x="3772" y="1266"/>
                  </a:lnTo>
                  <a:lnTo>
                    <a:pt x="3849" y="1318"/>
                  </a:lnTo>
                  <a:lnTo>
                    <a:pt x="3927" y="1344"/>
                  </a:lnTo>
                  <a:lnTo>
                    <a:pt x="4108" y="1344"/>
                  </a:lnTo>
                  <a:lnTo>
                    <a:pt x="4263" y="1369"/>
                  </a:lnTo>
                  <a:lnTo>
                    <a:pt x="4392" y="1395"/>
                  </a:lnTo>
                  <a:lnTo>
                    <a:pt x="4521" y="1473"/>
                  </a:lnTo>
                  <a:lnTo>
                    <a:pt x="4625" y="1550"/>
                  </a:lnTo>
                  <a:lnTo>
                    <a:pt x="4728" y="1654"/>
                  </a:lnTo>
                  <a:lnTo>
                    <a:pt x="4780" y="1783"/>
                  </a:lnTo>
                  <a:lnTo>
                    <a:pt x="4831" y="1938"/>
                  </a:lnTo>
                  <a:lnTo>
                    <a:pt x="4831" y="2067"/>
                  </a:lnTo>
                  <a:lnTo>
                    <a:pt x="4831" y="2222"/>
                  </a:lnTo>
                  <a:lnTo>
                    <a:pt x="4780" y="2351"/>
                  </a:lnTo>
                  <a:lnTo>
                    <a:pt x="4728" y="2480"/>
                  </a:lnTo>
                  <a:lnTo>
                    <a:pt x="4625" y="2584"/>
                  </a:lnTo>
                  <a:lnTo>
                    <a:pt x="4521" y="2687"/>
                  </a:lnTo>
                  <a:lnTo>
                    <a:pt x="4392" y="2739"/>
                  </a:lnTo>
                  <a:lnTo>
                    <a:pt x="4263" y="2790"/>
                  </a:lnTo>
                  <a:lnTo>
                    <a:pt x="4108" y="2816"/>
                  </a:lnTo>
                  <a:lnTo>
                    <a:pt x="3979" y="2790"/>
                  </a:lnTo>
                  <a:lnTo>
                    <a:pt x="3875" y="2764"/>
                  </a:lnTo>
                  <a:lnTo>
                    <a:pt x="3746" y="2713"/>
                  </a:lnTo>
                  <a:lnTo>
                    <a:pt x="3643" y="2661"/>
                  </a:lnTo>
                  <a:lnTo>
                    <a:pt x="3565" y="2609"/>
                  </a:lnTo>
                  <a:lnTo>
                    <a:pt x="3488" y="2584"/>
                  </a:lnTo>
                  <a:lnTo>
                    <a:pt x="3384" y="2609"/>
                  </a:lnTo>
                  <a:lnTo>
                    <a:pt x="3333" y="2635"/>
                  </a:lnTo>
                  <a:lnTo>
                    <a:pt x="3178" y="2713"/>
                  </a:lnTo>
                  <a:lnTo>
                    <a:pt x="3023" y="2764"/>
                  </a:lnTo>
                  <a:lnTo>
                    <a:pt x="2868" y="2790"/>
                  </a:lnTo>
                  <a:lnTo>
                    <a:pt x="2713" y="2816"/>
                  </a:lnTo>
                  <a:lnTo>
                    <a:pt x="2532" y="2790"/>
                  </a:lnTo>
                  <a:lnTo>
                    <a:pt x="2377" y="2764"/>
                  </a:lnTo>
                  <a:lnTo>
                    <a:pt x="2196" y="2687"/>
                  </a:lnTo>
                  <a:lnTo>
                    <a:pt x="2067" y="2584"/>
                  </a:lnTo>
                  <a:lnTo>
                    <a:pt x="1964" y="2532"/>
                  </a:lnTo>
                  <a:lnTo>
                    <a:pt x="1860" y="2532"/>
                  </a:lnTo>
                  <a:lnTo>
                    <a:pt x="1757" y="2558"/>
                  </a:lnTo>
                  <a:lnTo>
                    <a:pt x="1679" y="2609"/>
                  </a:lnTo>
                  <a:lnTo>
                    <a:pt x="1576" y="2687"/>
                  </a:lnTo>
                  <a:lnTo>
                    <a:pt x="1473" y="2764"/>
                  </a:lnTo>
                  <a:lnTo>
                    <a:pt x="1344" y="2790"/>
                  </a:lnTo>
                  <a:lnTo>
                    <a:pt x="1214" y="2816"/>
                  </a:lnTo>
                  <a:lnTo>
                    <a:pt x="1085" y="2790"/>
                  </a:lnTo>
                  <a:lnTo>
                    <a:pt x="982" y="2764"/>
                  </a:lnTo>
                  <a:lnTo>
                    <a:pt x="879" y="2687"/>
                  </a:lnTo>
                  <a:lnTo>
                    <a:pt x="775" y="2609"/>
                  </a:lnTo>
                  <a:lnTo>
                    <a:pt x="698" y="2532"/>
                  </a:lnTo>
                  <a:lnTo>
                    <a:pt x="646" y="2429"/>
                  </a:lnTo>
                  <a:lnTo>
                    <a:pt x="594" y="2299"/>
                  </a:lnTo>
                  <a:lnTo>
                    <a:pt x="594" y="2170"/>
                  </a:lnTo>
                  <a:lnTo>
                    <a:pt x="594" y="2041"/>
                  </a:lnTo>
                  <a:lnTo>
                    <a:pt x="646" y="1912"/>
                  </a:lnTo>
                  <a:lnTo>
                    <a:pt x="698" y="1809"/>
                  </a:lnTo>
                  <a:lnTo>
                    <a:pt x="775" y="1705"/>
                  </a:lnTo>
                  <a:lnTo>
                    <a:pt x="879" y="1628"/>
                  </a:lnTo>
                  <a:lnTo>
                    <a:pt x="982" y="1576"/>
                  </a:lnTo>
                  <a:lnTo>
                    <a:pt x="1085" y="1550"/>
                  </a:lnTo>
                  <a:lnTo>
                    <a:pt x="1214" y="1524"/>
                  </a:lnTo>
                  <a:lnTo>
                    <a:pt x="1344" y="1550"/>
                  </a:lnTo>
                  <a:lnTo>
                    <a:pt x="1447" y="1524"/>
                  </a:lnTo>
                  <a:lnTo>
                    <a:pt x="1524" y="1499"/>
                  </a:lnTo>
                  <a:lnTo>
                    <a:pt x="1602" y="1447"/>
                  </a:lnTo>
                  <a:lnTo>
                    <a:pt x="1654" y="1344"/>
                  </a:lnTo>
                  <a:lnTo>
                    <a:pt x="1731" y="1189"/>
                  </a:lnTo>
                  <a:lnTo>
                    <a:pt x="1809" y="1033"/>
                  </a:lnTo>
                  <a:lnTo>
                    <a:pt x="1938" y="904"/>
                  </a:lnTo>
                  <a:lnTo>
                    <a:pt x="2067" y="775"/>
                  </a:lnTo>
                  <a:lnTo>
                    <a:pt x="2222" y="698"/>
                  </a:lnTo>
                  <a:lnTo>
                    <a:pt x="2377" y="620"/>
                  </a:lnTo>
                  <a:lnTo>
                    <a:pt x="2532" y="594"/>
                  </a:lnTo>
                  <a:lnTo>
                    <a:pt x="2713" y="568"/>
                  </a:lnTo>
                  <a:close/>
                  <a:moveTo>
                    <a:pt x="2713" y="0"/>
                  </a:moveTo>
                  <a:lnTo>
                    <a:pt x="2480" y="26"/>
                  </a:lnTo>
                  <a:lnTo>
                    <a:pt x="2248" y="52"/>
                  </a:lnTo>
                  <a:lnTo>
                    <a:pt x="2015" y="155"/>
                  </a:lnTo>
                  <a:lnTo>
                    <a:pt x="1809" y="258"/>
                  </a:lnTo>
                  <a:lnTo>
                    <a:pt x="1628" y="388"/>
                  </a:lnTo>
                  <a:lnTo>
                    <a:pt x="1447" y="568"/>
                  </a:lnTo>
                  <a:lnTo>
                    <a:pt x="1318" y="749"/>
                  </a:lnTo>
                  <a:lnTo>
                    <a:pt x="1189" y="956"/>
                  </a:lnTo>
                  <a:lnTo>
                    <a:pt x="956" y="982"/>
                  </a:lnTo>
                  <a:lnTo>
                    <a:pt x="724" y="1059"/>
                  </a:lnTo>
                  <a:lnTo>
                    <a:pt x="543" y="1163"/>
                  </a:lnTo>
                  <a:lnTo>
                    <a:pt x="362" y="1318"/>
                  </a:lnTo>
                  <a:lnTo>
                    <a:pt x="207" y="1499"/>
                  </a:lnTo>
                  <a:lnTo>
                    <a:pt x="104" y="1705"/>
                  </a:lnTo>
                  <a:lnTo>
                    <a:pt x="26" y="1938"/>
                  </a:lnTo>
                  <a:lnTo>
                    <a:pt x="0" y="2170"/>
                  </a:lnTo>
                  <a:lnTo>
                    <a:pt x="26" y="2403"/>
                  </a:lnTo>
                  <a:lnTo>
                    <a:pt x="104" y="2635"/>
                  </a:lnTo>
                  <a:lnTo>
                    <a:pt x="207" y="2842"/>
                  </a:lnTo>
                  <a:lnTo>
                    <a:pt x="362" y="3023"/>
                  </a:lnTo>
                  <a:lnTo>
                    <a:pt x="543" y="3178"/>
                  </a:lnTo>
                  <a:lnTo>
                    <a:pt x="749" y="3281"/>
                  </a:lnTo>
                  <a:lnTo>
                    <a:pt x="982" y="3359"/>
                  </a:lnTo>
                  <a:lnTo>
                    <a:pt x="1214" y="3384"/>
                  </a:lnTo>
                  <a:lnTo>
                    <a:pt x="1395" y="3359"/>
                  </a:lnTo>
                  <a:lnTo>
                    <a:pt x="1576" y="3333"/>
                  </a:lnTo>
                  <a:lnTo>
                    <a:pt x="1757" y="3255"/>
                  </a:lnTo>
                  <a:lnTo>
                    <a:pt x="1912" y="3178"/>
                  </a:lnTo>
                  <a:lnTo>
                    <a:pt x="2093" y="3255"/>
                  </a:lnTo>
                  <a:lnTo>
                    <a:pt x="2299" y="3333"/>
                  </a:lnTo>
                  <a:lnTo>
                    <a:pt x="2506" y="3359"/>
                  </a:lnTo>
                  <a:lnTo>
                    <a:pt x="2713" y="3384"/>
                  </a:lnTo>
                  <a:lnTo>
                    <a:pt x="2919" y="3384"/>
                  </a:lnTo>
                  <a:lnTo>
                    <a:pt x="3100" y="3333"/>
                  </a:lnTo>
                  <a:lnTo>
                    <a:pt x="3281" y="3281"/>
                  </a:lnTo>
                  <a:lnTo>
                    <a:pt x="3462" y="3204"/>
                  </a:lnTo>
                  <a:lnTo>
                    <a:pt x="3617" y="3281"/>
                  </a:lnTo>
                  <a:lnTo>
                    <a:pt x="3772" y="3333"/>
                  </a:lnTo>
                  <a:lnTo>
                    <a:pt x="3927" y="3384"/>
                  </a:lnTo>
                  <a:lnTo>
                    <a:pt x="4108" y="3384"/>
                  </a:lnTo>
                  <a:lnTo>
                    <a:pt x="4366" y="3359"/>
                  </a:lnTo>
                  <a:lnTo>
                    <a:pt x="4625" y="3281"/>
                  </a:lnTo>
                  <a:lnTo>
                    <a:pt x="4831" y="3152"/>
                  </a:lnTo>
                  <a:lnTo>
                    <a:pt x="5038" y="2997"/>
                  </a:lnTo>
                  <a:lnTo>
                    <a:pt x="5193" y="2816"/>
                  </a:lnTo>
                  <a:lnTo>
                    <a:pt x="5322" y="2584"/>
                  </a:lnTo>
                  <a:lnTo>
                    <a:pt x="5400" y="2351"/>
                  </a:lnTo>
                  <a:lnTo>
                    <a:pt x="5425" y="2067"/>
                  </a:lnTo>
                  <a:lnTo>
                    <a:pt x="5400" y="1809"/>
                  </a:lnTo>
                  <a:lnTo>
                    <a:pt x="5322" y="1576"/>
                  </a:lnTo>
                  <a:lnTo>
                    <a:pt x="5193" y="1344"/>
                  </a:lnTo>
                  <a:lnTo>
                    <a:pt x="5038" y="1163"/>
                  </a:lnTo>
                  <a:lnTo>
                    <a:pt x="4857" y="1008"/>
                  </a:lnTo>
                  <a:lnTo>
                    <a:pt x="4650" y="878"/>
                  </a:lnTo>
                  <a:lnTo>
                    <a:pt x="4392" y="801"/>
                  </a:lnTo>
                  <a:lnTo>
                    <a:pt x="4134" y="775"/>
                  </a:lnTo>
                  <a:lnTo>
                    <a:pt x="4004" y="594"/>
                  </a:lnTo>
                  <a:lnTo>
                    <a:pt x="3875" y="439"/>
                  </a:lnTo>
                  <a:lnTo>
                    <a:pt x="3720" y="310"/>
                  </a:lnTo>
                  <a:lnTo>
                    <a:pt x="3539" y="207"/>
                  </a:lnTo>
                  <a:lnTo>
                    <a:pt x="3333" y="103"/>
                  </a:lnTo>
                  <a:lnTo>
                    <a:pt x="3152" y="52"/>
                  </a:lnTo>
                  <a:lnTo>
                    <a:pt x="294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47"/>
            <p:cNvSpPr/>
            <p:nvPr/>
          </p:nvSpPr>
          <p:spPr>
            <a:xfrm>
              <a:off x="5740750" y="1962650"/>
              <a:ext cx="135650" cy="84625"/>
            </a:xfrm>
            <a:custGeom>
              <a:avLst/>
              <a:gdLst/>
              <a:ahLst/>
              <a:cxnLst/>
              <a:rect l="l" t="t" r="r" b="b"/>
              <a:pathLst>
                <a:path w="5426" h="3385" extrusionOk="0">
                  <a:moveTo>
                    <a:pt x="2868" y="595"/>
                  </a:moveTo>
                  <a:lnTo>
                    <a:pt x="3023" y="621"/>
                  </a:lnTo>
                  <a:lnTo>
                    <a:pt x="3178" y="672"/>
                  </a:lnTo>
                  <a:lnTo>
                    <a:pt x="3308" y="750"/>
                  </a:lnTo>
                  <a:lnTo>
                    <a:pt x="3437" y="827"/>
                  </a:lnTo>
                  <a:lnTo>
                    <a:pt x="3540" y="956"/>
                  </a:lnTo>
                  <a:lnTo>
                    <a:pt x="3643" y="1060"/>
                  </a:lnTo>
                  <a:lnTo>
                    <a:pt x="3721" y="1215"/>
                  </a:lnTo>
                  <a:lnTo>
                    <a:pt x="3773" y="1266"/>
                  </a:lnTo>
                  <a:lnTo>
                    <a:pt x="3850" y="1318"/>
                  </a:lnTo>
                  <a:lnTo>
                    <a:pt x="3928" y="1370"/>
                  </a:lnTo>
                  <a:lnTo>
                    <a:pt x="4005" y="1370"/>
                  </a:lnTo>
                  <a:lnTo>
                    <a:pt x="4108" y="1344"/>
                  </a:lnTo>
                  <a:lnTo>
                    <a:pt x="4263" y="1370"/>
                  </a:lnTo>
                  <a:lnTo>
                    <a:pt x="4393" y="1421"/>
                  </a:lnTo>
                  <a:lnTo>
                    <a:pt x="4522" y="1473"/>
                  </a:lnTo>
                  <a:lnTo>
                    <a:pt x="4625" y="1576"/>
                  </a:lnTo>
                  <a:lnTo>
                    <a:pt x="4728" y="1680"/>
                  </a:lnTo>
                  <a:lnTo>
                    <a:pt x="4780" y="1809"/>
                  </a:lnTo>
                  <a:lnTo>
                    <a:pt x="4832" y="1938"/>
                  </a:lnTo>
                  <a:lnTo>
                    <a:pt x="4832" y="2093"/>
                  </a:lnTo>
                  <a:lnTo>
                    <a:pt x="4832" y="2222"/>
                  </a:lnTo>
                  <a:lnTo>
                    <a:pt x="4780" y="2377"/>
                  </a:lnTo>
                  <a:lnTo>
                    <a:pt x="4728" y="2507"/>
                  </a:lnTo>
                  <a:lnTo>
                    <a:pt x="4625" y="2610"/>
                  </a:lnTo>
                  <a:lnTo>
                    <a:pt x="4522" y="2687"/>
                  </a:lnTo>
                  <a:lnTo>
                    <a:pt x="4393" y="2765"/>
                  </a:lnTo>
                  <a:lnTo>
                    <a:pt x="4263" y="2817"/>
                  </a:lnTo>
                  <a:lnTo>
                    <a:pt x="3979" y="2817"/>
                  </a:lnTo>
                  <a:lnTo>
                    <a:pt x="3876" y="2791"/>
                  </a:lnTo>
                  <a:lnTo>
                    <a:pt x="3747" y="2739"/>
                  </a:lnTo>
                  <a:lnTo>
                    <a:pt x="3643" y="2662"/>
                  </a:lnTo>
                  <a:lnTo>
                    <a:pt x="3566" y="2610"/>
                  </a:lnTo>
                  <a:lnTo>
                    <a:pt x="3385" y="2610"/>
                  </a:lnTo>
                  <a:lnTo>
                    <a:pt x="3333" y="2636"/>
                  </a:lnTo>
                  <a:lnTo>
                    <a:pt x="3178" y="2713"/>
                  </a:lnTo>
                  <a:lnTo>
                    <a:pt x="3023" y="2765"/>
                  </a:lnTo>
                  <a:lnTo>
                    <a:pt x="2868" y="2817"/>
                  </a:lnTo>
                  <a:lnTo>
                    <a:pt x="2533" y="2817"/>
                  </a:lnTo>
                  <a:lnTo>
                    <a:pt x="2378" y="2765"/>
                  </a:lnTo>
                  <a:lnTo>
                    <a:pt x="2197" y="2687"/>
                  </a:lnTo>
                  <a:lnTo>
                    <a:pt x="2068" y="2610"/>
                  </a:lnTo>
                  <a:lnTo>
                    <a:pt x="1964" y="2558"/>
                  </a:lnTo>
                  <a:lnTo>
                    <a:pt x="1861" y="2532"/>
                  </a:lnTo>
                  <a:lnTo>
                    <a:pt x="1757" y="2558"/>
                  </a:lnTo>
                  <a:lnTo>
                    <a:pt x="1680" y="2636"/>
                  </a:lnTo>
                  <a:lnTo>
                    <a:pt x="1577" y="2713"/>
                  </a:lnTo>
                  <a:lnTo>
                    <a:pt x="1473" y="2765"/>
                  </a:lnTo>
                  <a:lnTo>
                    <a:pt x="1344" y="2817"/>
                  </a:lnTo>
                  <a:lnTo>
                    <a:pt x="1086" y="2817"/>
                  </a:lnTo>
                  <a:lnTo>
                    <a:pt x="982" y="2765"/>
                  </a:lnTo>
                  <a:lnTo>
                    <a:pt x="879" y="2713"/>
                  </a:lnTo>
                  <a:lnTo>
                    <a:pt x="776" y="2636"/>
                  </a:lnTo>
                  <a:lnTo>
                    <a:pt x="698" y="2532"/>
                  </a:lnTo>
                  <a:lnTo>
                    <a:pt x="647" y="2429"/>
                  </a:lnTo>
                  <a:lnTo>
                    <a:pt x="595" y="2300"/>
                  </a:lnTo>
                  <a:lnTo>
                    <a:pt x="595" y="2171"/>
                  </a:lnTo>
                  <a:lnTo>
                    <a:pt x="595" y="2041"/>
                  </a:lnTo>
                  <a:lnTo>
                    <a:pt x="647" y="1938"/>
                  </a:lnTo>
                  <a:lnTo>
                    <a:pt x="698" y="1835"/>
                  </a:lnTo>
                  <a:lnTo>
                    <a:pt x="776" y="1731"/>
                  </a:lnTo>
                  <a:lnTo>
                    <a:pt x="879" y="1654"/>
                  </a:lnTo>
                  <a:lnTo>
                    <a:pt x="982" y="1602"/>
                  </a:lnTo>
                  <a:lnTo>
                    <a:pt x="1086" y="1551"/>
                  </a:lnTo>
                  <a:lnTo>
                    <a:pt x="1447" y="1551"/>
                  </a:lnTo>
                  <a:lnTo>
                    <a:pt x="1525" y="1525"/>
                  </a:lnTo>
                  <a:lnTo>
                    <a:pt x="1602" y="1447"/>
                  </a:lnTo>
                  <a:lnTo>
                    <a:pt x="1654" y="1344"/>
                  </a:lnTo>
                  <a:lnTo>
                    <a:pt x="1732" y="1189"/>
                  </a:lnTo>
                  <a:lnTo>
                    <a:pt x="1809" y="1034"/>
                  </a:lnTo>
                  <a:lnTo>
                    <a:pt x="1938" y="905"/>
                  </a:lnTo>
                  <a:lnTo>
                    <a:pt x="2068" y="801"/>
                  </a:lnTo>
                  <a:lnTo>
                    <a:pt x="2223" y="698"/>
                  </a:lnTo>
                  <a:lnTo>
                    <a:pt x="2378" y="646"/>
                  </a:lnTo>
                  <a:lnTo>
                    <a:pt x="2533" y="595"/>
                  </a:lnTo>
                  <a:close/>
                  <a:moveTo>
                    <a:pt x="2713" y="1"/>
                  </a:moveTo>
                  <a:lnTo>
                    <a:pt x="2481" y="26"/>
                  </a:lnTo>
                  <a:lnTo>
                    <a:pt x="2248" y="78"/>
                  </a:lnTo>
                  <a:lnTo>
                    <a:pt x="2016" y="156"/>
                  </a:lnTo>
                  <a:lnTo>
                    <a:pt x="1809" y="259"/>
                  </a:lnTo>
                  <a:lnTo>
                    <a:pt x="1628" y="414"/>
                  </a:lnTo>
                  <a:lnTo>
                    <a:pt x="1473" y="569"/>
                  </a:lnTo>
                  <a:lnTo>
                    <a:pt x="1318" y="750"/>
                  </a:lnTo>
                  <a:lnTo>
                    <a:pt x="1189" y="956"/>
                  </a:lnTo>
                  <a:lnTo>
                    <a:pt x="957" y="982"/>
                  </a:lnTo>
                  <a:lnTo>
                    <a:pt x="724" y="1060"/>
                  </a:lnTo>
                  <a:lnTo>
                    <a:pt x="543" y="1189"/>
                  </a:lnTo>
                  <a:lnTo>
                    <a:pt x="362" y="1318"/>
                  </a:lnTo>
                  <a:lnTo>
                    <a:pt x="207" y="1499"/>
                  </a:lnTo>
                  <a:lnTo>
                    <a:pt x="104" y="1706"/>
                  </a:lnTo>
                  <a:lnTo>
                    <a:pt x="27" y="1938"/>
                  </a:lnTo>
                  <a:lnTo>
                    <a:pt x="1" y="2171"/>
                  </a:lnTo>
                  <a:lnTo>
                    <a:pt x="27" y="2429"/>
                  </a:lnTo>
                  <a:lnTo>
                    <a:pt x="104" y="2662"/>
                  </a:lnTo>
                  <a:lnTo>
                    <a:pt x="207" y="2868"/>
                  </a:lnTo>
                  <a:lnTo>
                    <a:pt x="362" y="3049"/>
                  </a:lnTo>
                  <a:lnTo>
                    <a:pt x="543" y="3178"/>
                  </a:lnTo>
                  <a:lnTo>
                    <a:pt x="750" y="3307"/>
                  </a:lnTo>
                  <a:lnTo>
                    <a:pt x="982" y="3359"/>
                  </a:lnTo>
                  <a:lnTo>
                    <a:pt x="1215" y="3385"/>
                  </a:lnTo>
                  <a:lnTo>
                    <a:pt x="1422" y="3385"/>
                  </a:lnTo>
                  <a:lnTo>
                    <a:pt x="1577" y="3333"/>
                  </a:lnTo>
                  <a:lnTo>
                    <a:pt x="1757" y="3282"/>
                  </a:lnTo>
                  <a:lnTo>
                    <a:pt x="1913" y="3178"/>
                  </a:lnTo>
                  <a:lnTo>
                    <a:pt x="2093" y="3282"/>
                  </a:lnTo>
                  <a:lnTo>
                    <a:pt x="2300" y="3333"/>
                  </a:lnTo>
                  <a:lnTo>
                    <a:pt x="2507" y="3385"/>
                  </a:lnTo>
                  <a:lnTo>
                    <a:pt x="2920" y="3385"/>
                  </a:lnTo>
                  <a:lnTo>
                    <a:pt x="3101" y="3359"/>
                  </a:lnTo>
                  <a:lnTo>
                    <a:pt x="3282" y="3307"/>
                  </a:lnTo>
                  <a:lnTo>
                    <a:pt x="3463" y="3230"/>
                  </a:lnTo>
                  <a:lnTo>
                    <a:pt x="3618" y="3307"/>
                  </a:lnTo>
                  <a:lnTo>
                    <a:pt x="3773" y="3359"/>
                  </a:lnTo>
                  <a:lnTo>
                    <a:pt x="3928" y="3385"/>
                  </a:lnTo>
                  <a:lnTo>
                    <a:pt x="4108" y="3385"/>
                  </a:lnTo>
                  <a:lnTo>
                    <a:pt x="4367" y="3359"/>
                  </a:lnTo>
                  <a:lnTo>
                    <a:pt x="4625" y="3282"/>
                  </a:lnTo>
                  <a:lnTo>
                    <a:pt x="4832" y="3178"/>
                  </a:lnTo>
                  <a:lnTo>
                    <a:pt x="5038" y="3023"/>
                  </a:lnTo>
                  <a:lnTo>
                    <a:pt x="5193" y="2817"/>
                  </a:lnTo>
                  <a:lnTo>
                    <a:pt x="5323" y="2584"/>
                  </a:lnTo>
                  <a:lnTo>
                    <a:pt x="5400" y="2352"/>
                  </a:lnTo>
                  <a:lnTo>
                    <a:pt x="5426" y="2093"/>
                  </a:lnTo>
                  <a:lnTo>
                    <a:pt x="5400" y="1835"/>
                  </a:lnTo>
                  <a:lnTo>
                    <a:pt x="5323" y="1576"/>
                  </a:lnTo>
                  <a:lnTo>
                    <a:pt x="5193" y="1370"/>
                  </a:lnTo>
                  <a:lnTo>
                    <a:pt x="5038" y="1163"/>
                  </a:lnTo>
                  <a:lnTo>
                    <a:pt x="4858" y="1008"/>
                  </a:lnTo>
                  <a:lnTo>
                    <a:pt x="4651" y="879"/>
                  </a:lnTo>
                  <a:lnTo>
                    <a:pt x="4393" y="801"/>
                  </a:lnTo>
                  <a:lnTo>
                    <a:pt x="4134" y="776"/>
                  </a:lnTo>
                  <a:lnTo>
                    <a:pt x="4005" y="595"/>
                  </a:lnTo>
                  <a:lnTo>
                    <a:pt x="3876" y="466"/>
                  </a:lnTo>
                  <a:lnTo>
                    <a:pt x="3721" y="336"/>
                  </a:lnTo>
                  <a:lnTo>
                    <a:pt x="3540" y="207"/>
                  </a:lnTo>
                  <a:lnTo>
                    <a:pt x="3333" y="130"/>
                  </a:lnTo>
                  <a:lnTo>
                    <a:pt x="3153" y="52"/>
                  </a:lnTo>
                  <a:lnTo>
                    <a:pt x="2946" y="26"/>
                  </a:lnTo>
                  <a:lnTo>
                    <a:pt x="271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9" name="Google Shape;479;p47"/>
          <p:cNvGrpSpPr/>
          <p:nvPr/>
        </p:nvGrpSpPr>
        <p:grpSpPr>
          <a:xfrm>
            <a:off x="7974294" y="3280818"/>
            <a:ext cx="370811" cy="466348"/>
            <a:chOff x="6299425" y="1962650"/>
            <a:chExt cx="290650" cy="368800"/>
          </a:xfrm>
        </p:grpSpPr>
        <p:sp>
          <p:nvSpPr>
            <p:cNvPr id="480" name="Google Shape;480;p47"/>
            <p:cNvSpPr/>
            <p:nvPr/>
          </p:nvSpPr>
          <p:spPr>
            <a:xfrm>
              <a:off x="6299425" y="1962650"/>
              <a:ext cx="290650" cy="368800"/>
            </a:xfrm>
            <a:custGeom>
              <a:avLst/>
              <a:gdLst/>
              <a:ahLst/>
              <a:cxnLst/>
              <a:rect l="l" t="t" r="r" b="b"/>
              <a:pathLst>
                <a:path w="11626" h="14752" extrusionOk="0">
                  <a:moveTo>
                    <a:pt x="6226" y="595"/>
                  </a:moveTo>
                  <a:lnTo>
                    <a:pt x="6226" y="1163"/>
                  </a:lnTo>
                  <a:lnTo>
                    <a:pt x="5400" y="1163"/>
                  </a:lnTo>
                  <a:lnTo>
                    <a:pt x="5400" y="595"/>
                  </a:lnTo>
                  <a:close/>
                  <a:moveTo>
                    <a:pt x="9714" y="1731"/>
                  </a:moveTo>
                  <a:lnTo>
                    <a:pt x="10928" y="2946"/>
                  </a:lnTo>
                  <a:lnTo>
                    <a:pt x="9714" y="4160"/>
                  </a:lnTo>
                  <a:lnTo>
                    <a:pt x="3333" y="4160"/>
                  </a:lnTo>
                  <a:lnTo>
                    <a:pt x="3875" y="3075"/>
                  </a:lnTo>
                  <a:lnTo>
                    <a:pt x="3901" y="3023"/>
                  </a:lnTo>
                  <a:lnTo>
                    <a:pt x="3901" y="2946"/>
                  </a:lnTo>
                  <a:lnTo>
                    <a:pt x="3901" y="2868"/>
                  </a:lnTo>
                  <a:lnTo>
                    <a:pt x="3875" y="2817"/>
                  </a:lnTo>
                  <a:lnTo>
                    <a:pt x="3333" y="1731"/>
                  </a:lnTo>
                  <a:close/>
                  <a:moveTo>
                    <a:pt x="6226" y="4728"/>
                  </a:moveTo>
                  <a:lnTo>
                    <a:pt x="6226" y="5529"/>
                  </a:lnTo>
                  <a:lnTo>
                    <a:pt x="5400" y="5529"/>
                  </a:lnTo>
                  <a:lnTo>
                    <a:pt x="5400" y="4728"/>
                  </a:lnTo>
                  <a:close/>
                  <a:moveTo>
                    <a:pt x="8293" y="6123"/>
                  </a:moveTo>
                  <a:lnTo>
                    <a:pt x="7750" y="7182"/>
                  </a:lnTo>
                  <a:lnTo>
                    <a:pt x="7725" y="7260"/>
                  </a:lnTo>
                  <a:lnTo>
                    <a:pt x="7725" y="7312"/>
                  </a:lnTo>
                  <a:lnTo>
                    <a:pt x="7725" y="7389"/>
                  </a:lnTo>
                  <a:lnTo>
                    <a:pt x="7750" y="7441"/>
                  </a:lnTo>
                  <a:lnTo>
                    <a:pt x="8293" y="8526"/>
                  </a:lnTo>
                  <a:lnTo>
                    <a:pt x="1912" y="8526"/>
                  </a:lnTo>
                  <a:lnTo>
                    <a:pt x="698" y="7312"/>
                  </a:lnTo>
                  <a:lnTo>
                    <a:pt x="1912" y="6123"/>
                  </a:lnTo>
                  <a:close/>
                  <a:moveTo>
                    <a:pt x="6226" y="9094"/>
                  </a:moveTo>
                  <a:lnTo>
                    <a:pt x="6226" y="11419"/>
                  </a:lnTo>
                  <a:lnTo>
                    <a:pt x="5400" y="11419"/>
                  </a:lnTo>
                  <a:lnTo>
                    <a:pt x="5400" y="9094"/>
                  </a:lnTo>
                  <a:close/>
                  <a:moveTo>
                    <a:pt x="7001" y="11988"/>
                  </a:moveTo>
                  <a:lnTo>
                    <a:pt x="7182" y="12013"/>
                  </a:lnTo>
                  <a:lnTo>
                    <a:pt x="7363" y="12039"/>
                  </a:lnTo>
                  <a:lnTo>
                    <a:pt x="7518" y="12117"/>
                  </a:lnTo>
                  <a:lnTo>
                    <a:pt x="7673" y="12220"/>
                  </a:lnTo>
                  <a:lnTo>
                    <a:pt x="7802" y="12323"/>
                  </a:lnTo>
                  <a:lnTo>
                    <a:pt x="7905" y="12478"/>
                  </a:lnTo>
                  <a:lnTo>
                    <a:pt x="8009" y="12633"/>
                  </a:lnTo>
                  <a:lnTo>
                    <a:pt x="8060" y="12788"/>
                  </a:lnTo>
                  <a:lnTo>
                    <a:pt x="3565" y="12788"/>
                  </a:lnTo>
                  <a:lnTo>
                    <a:pt x="3617" y="12633"/>
                  </a:lnTo>
                  <a:lnTo>
                    <a:pt x="3720" y="12478"/>
                  </a:lnTo>
                  <a:lnTo>
                    <a:pt x="3824" y="12323"/>
                  </a:lnTo>
                  <a:lnTo>
                    <a:pt x="3953" y="12220"/>
                  </a:lnTo>
                  <a:lnTo>
                    <a:pt x="4108" y="12117"/>
                  </a:lnTo>
                  <a:lnTo>
                    <a:pt x="4263" y="12039"/>
                  </a:lnTo>
                  <a:lnTo>
                    <a:pt x="4444" y="12013"/>
                  </a:lnTo>
                  <a:lnTo>
                    <a:pt x="4624" y="11988"/>
                  </a:lnTo>
                  <a:close/>
                  <a:moveTo>
                    <a:pt x="5115" y="1"/>
                  </a:moveTo>
                  <a:lnTo>
                    <a:pt x="5012" y="26"/>
                  </a:lnTo>
                  <a:lnTo>
                    <a:pt x="4909" y="104"/>
                  </a:lnTo>
                  <a:lnTo>
                    <a:pt x="4857" y="181"/>
                  </a:lnTo>
                  <a:lnTo>
                    <a:pt x="4831" y="285"/>
                  </a:lnTo>
                  <a:lnTo>
                    <a:pt x="4831" y="1163"/>
                  </a:lnTo>
                  <a:lnTo>
                    <a:pt x="2790" y="1163"/>
                  </a:lnTo>
                  <a:lnTo>
                    <a:pt x="2739" y="1189"/>
                  </a:lnTo>
                  <a:lnTo>
                    <a:pt x="2661" y="1241"/>
                  </a:lnTo>
                  <a:lnTo>
                    <a:pt x="2635" y="1292"/>
                  </a:lnTo>
                  <a:lnTo>
                    <a:pt x="2584" y="1370"/>
                  </a:lnTo>
                  <a:lnTo>
                    <a:pt x="2584" y="1447"/>
                  </a:lnTo>
                  <a:lnTo>
                    <a:pt x="2584" y="1499"/>
                  </a:lnTo>
                  <a:lnTo>
                    <a:pt x="2609" y="1576"/>
                  </a:lnTo>
                  <a:lnTo>
                    <a:pt x="3307" y="2946"/>
                  </a:lnTo>
                  <a:lnTo>
                    <a:pt x="2609" y="4315"/>
                  </a:lnTo>
                  <a:lnTo>
                    <a:pt x="2584" y="4392"/>
                  </a:lnTo>
                  <a:lnTo>
                    <a:pt x="2584" y="4444"/>
                  </a:lnTo>
                  <a:lnTo>
                    <a:pt x="2584" y="4522"/>
                  </a:lnTo>
                  <a:lnTo>
                    <a:pt x="2635" y="4599"/>
                  </a:lnTo>
                  <a:lnTo>
                    <a:pt x="2661" y="4651"/>
                  </a:lnTo>
                  <a:lnTo>
                    <a:pt x="2739" y="4702"/>
                  </a:lnTo>
                  <a:lnTo>
                    <a:pt x="2790" y="4728"/>
                  </a:lnTo>
                  <a:lnTo>
                    <a:pt x="4831" y="4728"/>
                  </a:lnTo>
                  <a:lnTo>
                    <a:pt x="4831" y="5529"/>
                  </a:lnTo>
                  <a:lnTo>
                    <a:pt x="1783" y="5529"/>
                  </a:lnTo>
                  <a:lnTo>
                    <a:pt x="1679" y="5555"/>
                  </a:lnTo>
                  <a:lnTo>
                    <a:pt x="1576" y="5632"/>
                  </a:lnTo>
                  <a:lnTo>
                    <a:pt x="78" y="7131"/>
                  </a:lnTo>
                  <a:lnTo>
                    <a:pt x="26" y="7208"/>
                  </a:lnTo>
                  <a:lnTo>
                    <a:pt x="0" y="7312"/>
                  </a:lnTo>
                  <a:lnTo>
                    <a:pt x="26" y="7441"/>
                  </a:lnTo>
                  <a:lnTo>
                    <a:pt x="78" y="7518"/>
                  </a:lnTo>
                  <a:lnTo>
                    <a:pt x="1576" y="9017"/>
                  </a:lnTo>
                  <a:lnTo>
                    <a:pt x="1679" y="9094"/>
                  </a:lnTo>
                  <a:lnTo>
                    <a:pt x="1783" y="9120"/>
                  </a:lnTo>
                  <a:lnTo>
                    <a:pt x="4831" y="9120"/>
                  </a:lnTo>
                  <a:lnTo>
                    <a:pt x="4831" y="11419"/>
                  </a:lnTo>
                  <a:lnTo>
                    <a:pt x="4624" y="11419"/>
                  </a:lnTo>
                  <a:lnTo>
                    <a:pt x="4314" y="11445"/>
                  </a:lnTo>
                  <a:lnTo>
                    <a:pt x="4030" y="11523"/>
                  </a:lnTo>
                  <a:lnTo>
                    <a:pt x="3772" y="11652"/>
                  </a:lnTo>
                  <a:lnTo>
                    <a:pt x="3539" y="11807"/>
                  </a:lnTo>
                  <a:lnTo>
                    <a:pt x="3333" y="12013"/>
                  </a:lnTo>
                  <a:lnTo>
                    <a:pt x="3178" y="12246"/>
                  </a:lnTo>
                  <a:lnTo>
                    <a:pt x="3049" y="12504"/>
                  </a:lnTo>
                  <a:lnTo>
                    <a:pt x="2971" y="12788"/>
                  </a:lnTo>
                  <a:lnTo>
                    <a:pt x="930" y="12788"/>
                  </a:lnTo>
                  <a:lnTo>
                    <a:pt x="801" y="12814"/>
                  </a:lnTo>
                  <a:lnTo>
                    <a:pt x="724" y="12866"/>
                  </a:lnTo>
                  <a:lnTo>
                    <a:pt x="646" y="12969"/>
                  </a:lnTo>
                  <a:lnTo>
                    <a:pt x="620" y="13073"/>
                  </a:lnTo>
                  <a:lnTo>
                    <a:pt x="620" y="14468"/>
                  </a:lnTo>
                  <a:lnTo>
                    <a:pt x="646" y="14571"/>
                  </a:lnTo>
                  <a:lnTo>
                    <a:pt x="724" y="14674"/>
                  </a:lnTo>
                  <a:lnTo>
                    <a:pt x="801" y="14726"/>
                  </a:lnTo>
                  <a:lnTo>
                    <a:pt x="930" y="14752"/>
                  </a:lnTo>
                  <a:lnTo>
                    <a:pt x="4521" y="14752"/>
                  </a:lnTo>
                  <a:lnTo>
                    <a:pt x="4624" y="14726"/>
                  </a:lnTo>
                  <a:lnTo>
                    <a:pt x="4728" y="14674"/>
                  </a:lnTo>
                  <a:lnTo>
                    <a:pt x="4779" y="14571"/>
                  </a:lnTo>
                  <a:lnTo>
                    <a:pt x="4805" y="14468"/>
                  </a:lnTo>
                  <a:lnTo>
                    <a:pt x="4779" y="14338"/>
                  </a:lnTo>
                  <a:lnTo>
                    <a:pt x="4728" y="14261"/>
                  </a:lnTo>
                  <a:lnTo>
                    <a:pt x="4624" y="14209"/>
                  </a:lnTo>
                  <a:lnTo>
                    <a:pt x="4521" y="14183"/>
                  </a:lnTo>
                  <a:lnTo>
                    <a:pt x="1214" y="14183"/>
                  </a:lnTo>
                  <a:lnTo>
                    <a:pt x="1214" y="13357"/>
                  </a:lnTo>
                  <a:lnTo>
                    <a:pt x="10411" y="13357"/>
                  </a:lnTo>
                  <a:lnTo>
                    <a:pt x="10411" y="14183"/>
                  </a:lnTo>
                  <a:lnTo>
                    <a:pt x="7105" y="14183"/>
                  </a:lnTo>
                  <a:lnTo>
                    <a:pt x="7001" y="14209"/>
                  </a:lnTo>
                  <a:lnTo>
                    <a:pt x="6898" y="14261"/>
                  </a:lnTo>
                  <a:lnTo>
                    <a:pt x="6846" y="14338"/>
                  </a:lnTo>
                  <a:lnTo>
                    <a:pt x="6820" y="14468"/>
                  </a:lnTo>
                  <a:lnTo>
                    <a:pt x="6846" y="14571"/>
                  </a:lnTo>
                  <a:lnTo>
                    <a:pt x="6898" y="14674"/>
                  </a:lnTo>
                  <a:lnTo>
                    <a:pt x="7001" y="14726"/>
                  </a:lnTo>
                  <a:lnTo>
                    <a:pt x="7105" y="14752"/>
                  </a:lnTo>
                  <a:lnTo>
                    <a:pt x="10695" y="14752"/>
                  </a:lnTo>
                  <a:lnTo>
                    <a:pt x="10825" y="14726"/>
                  </a:lnTo>
                  <a:lnTo>
                    <a:pt x="10902" y="14674"/>
                  </a:lnTo>
                  <a:lnTo>
                    <a:pt x="10980" y="14571"/>
                  </a:lnTo>
                  <a:lnTo>
                    <a:pt x="11006" y="14468"/>
                  </a:lnTo>
                  <a:lnTo>
                    <a:pt x="11006" y="13073"/>
                  </a:lnTo>
                  <a:lnTo>
                    <a:pt x="10980" y="12969"/>
                  </a:lnTo>
                  <a:lnTo>
                    <a:pt x="10902" y="12866"/>
                  </a:lnTo>
                  <a:lnTo>
                    <a:pt x="10825" y="12814"/>
                  </a:lnTo>
                  <a:lnTo>
                    <a:pt x="10695" y="12788"/>
                  </a:lnTo>
                  <a:lnTo>
                    <a:pt x="8655" y="12788"/>
                  </a:lnTo>
                  <a:lnTo>
                    <a:pt x="8577" y="12504"/>
                  </a:lnTo>
                  <a:lnTo>
                    <a:pt x="8448" y="12246"/>
                  </a:lnTo>
                  <a:lnTo>
                    <a:pt x="8293" y="12013"/>
                  </a:lnTo>
                  <a:lnTo>
                    <a:pt x="8086" y="11807"/>
                  </a:lnTo>
                  <a:lnTo>
                    <a:pt x="7854" y="11652"/>
                  </a:lnTo>
                  <a:lnTo>
                    <a:pt x="7595" y="11523"/>
                  </a:lnTo>
                  <a:lnTo>
                    <a:pt x="7311" y="11445"/>
                  </a:lnTo>
                  <a:lnTo>
                    <a:pt x="7001" y="11419"/>
                  </a:lnTo>
                  <a:lnTo>
                    <a:pt x="6795" y="11419"/>
                  </a:lnTo>
                  <a:lnTo>
                    <a:pt x="6795" y="9120"/>
                  </a:lnTo>
                  <a:lnTo>
                    <a:pt x="8758" y="9120"/>
                  </a:lnTo>
                  <a:lnTo>
                    <a:pt x="8835" y="9094"/>
                  </a:lnTo>
                  <a:lnTo>
                    <a:pt x="8887" y="9068"/>
                  </a:lnTo>
                  <a:lnTo>
                    <a:pt x="8965" y="9017"/>
                  </a:lnTo>
                  <a:lnTo>
                    <a:pt x="8990" y="8965"/>
                  </a:lnTo>
                  <a:lnTo>
                    <a:pt x="9042" y="8913"/>
                  </a:lnTo>
                  <a:lnTo>
                    <a:pt x="9042" y="8836"/>
                  </a:lnTo>
                  <a:lnTo>
                    <a:pt x="9042" y="8758"/>
                  </a:lnTo>
                  <a:lnTo>
                    <a:pt x="9016" y="8681"/>
                  </a:lnTo>
                  <a:lnTo>
                    <a:pt x="8319" y="7312"/>
                  </a:lnTo>
                  <a:lnTo>
                    <a:pt x="9016" y="5942"/>
                  </a:lnTo>
                  <a:lnTo>
                    <a:pt x="9042" y="5891"/>
                  </a:lnTo>
                  <a:lnTo>
                    <a:pt x="9042" y="5813"/>
                  </a:lnTo>
                  <a:lnTo>
                    <a:pt x="9042" y="5736"/>
                  </a:lnTo>
                  <a:lnTo>
                    <a:pt x="8990" y="5684"/>
                  </a:lnTo>
                  <a:lnTo>
                    <a:pt x="8965" y="5607"/>
                  </a:lnTo>
                  <a:lnTo>
                    <a:pt x="8887" y="5581"/>
                  </a:lnTo>
                  <a:lnTo>
                    <a:pt x="8835" y="5555"/>
                  </a:lnTo>
                  <a:lnTo>
                    <a:pt x="8758" y="5529"/>
                  </a:lnTo>
                  <a:lnTo>
                    <a:pt x="6795" y="5529"/>
                  </a:lnTo>
                  <a:lnTo>
                    <a:pt x="6795" y="4728"/>
                  </a:lnTo>
                  <a:lnTo>
                    <a:pt x="9843" y="4728"/>
                  </a:lnTo>
                  <a:lnTo>
                    <a:pt x="9946" y="4702"/>
                  </a:lnTo>
                  <a:lnTo>
                    <a:pt x="10050" y="4651"/>
                  </a:lnTo>
                  <a:lnTo>
                    <a:pt x="11548" y="3152"/>
                  </a:lnTo>
                  <a:lnTo>
                    <a:pt x="11600" y="3049"/>
                  </a:lnTo>
                  <a:lnTo>
                    <a:pt x="11626" y="2946"/>
                  </a:lnTo>
                  <a:lnTo>
                    <a:pt x="11600" y="2842"/>
                  </a:lnTo>
                  <a:lnTo>
                    <a:pt x="11548" y="2739"/>
                  </a:lnTo>
                  <a:lnTo>
                    <a:pt x="10050" y="1241"/>
                  </a:lnTo>
                  <a:lnTo>
                    <a:pt x="9946" y="1189"/>
                  </a:lnTo>
                  <a:lnTo>
                    <a:pt x="9843" y="1163"/>
                  </a:lnTo>
                  <a:lnTo>
                    <a:pt x="6795" y="1163"/>
                  </a:lnTo>
                  <a:lnTo>
                    <a:pt x="6795" y="285"/>
                  </a:lnTo>
                  <a:lnTo>
                    <a:pt x="6769" y="181"/>
                  </a:lnTo>
                  <a:lnTo>
                    <a:pt x="6717" y="104"/>
                  </a:lnTo>
                  <a:lnTo>
                    <a:pt x="6614" y="26"/>
                  </a:lnTo>
                  <a:lnTo>
                    <a:pt x="651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47"/>
            <p:cNvSpPr/>
            <p:nvPr/>
          </p:nvSpPr>
          <p:spPr>
            <a:xfrm>
              <a:off x="6420200" y="2020775"/>
              <a:ext cx="114325" cy="31675"/>
            </a:xfrm>
            <a:custGeom>
              <a:avLst/>
              <a:gdLst/>
              <a:ahLst/>
              <a:cxnLst/>
              <a:rect l="l" t="t" r="r" b="b"/>
              <a:pathLst>
                <a:path w="4573" h="1267" extrusionOk="0">
                  <a:moveTo>
                    <a:pt x="3617" y="1"/>
                  </a:moveTo>
                  <a:lnTo>
                    <a:pt x="3514" y="52"/>
                  </a:lnTo>
                  <a:lnTo>
                    <a:pt x="3436" y="130"/>
                  </a:lnTo>
                  <a:lnTo>
                    <a:pt x="3410" y="233"/>
                  </a:lnTo>
                  <a:lnTo>
                    <a:pt x="3410" y="337"/>
                  </a:lnTo>
                  <a:lnTo>
                    <a:pt x="284" y="337"/>
                  </a:lnTo>
                  <a:lnTo>
                    <a:pt x="181" y="362"/>
                  </a:lnTo>
                  <a:lnTo>
                    <a:pt x="78" y="414"/>
                  </a:lnTo>
                  <a:lnTo>
                    <a:pt x="26" y="517"/>
                  </a:lnTo>
                  <a:lnTo>
                    <a:pt x="0" y="621"/>
                  </a:lnTo>
                  <a:lnTo>
                    <a:pt x="26" y="724"/>
                  </a:lnTo>
                  <a:lnTo>
                    <a:pt x="78" y="827"/>
                  </a:lnTo>
                  <a:lnTo>
                    <a:pt x="181" y="879"/>
                  </a:lnTo>
                  <a:lnTo>
                    <a:pt x="284" y="905"/>
                  </a:lnTo>
                  <a:lnTo>
                    <a:pt x="3410" y="905"/>
                  </a:lnTo>
                  <a:lnTo>
                    <a:pt x="3410" y="1008"/>
                  </a:lnTo>
                  <a:lnTo>
                    <a:pt x="3436" y="1112"/>
                  </a:lnTo>
                  <a:lnTo>
                    <a:pt x="3488" y="1163"/>
                  </a:lnTo>
                  <a:lnTo>
                    <a:pt x="3565" y="1215"/>
                  </a:lnTo>
                  <a:lnTo>
                    <a:pt x="3617" y="1241"/>
                  </a:lnTo>
                  <a:lnTo>
                    <a:pt x="3694" y="1267"/>
                  </a:lnTo>
                  <a:lnTo>
                    <a:pt x="3772" y="1241"/>
                  </a:lnTo>
                  <a:lnTo>
                    <a:pt x="3849" y="1215"/>
                  </a:lnTo>
                  <a:lnTo>
                    <a:pt x="4444" y="879"/>
                  </a:lnTo>
                  <a:lnTo>
                    <a:pt x="4495" y="827"/>
                  </a:lnTo>
                  <a:lnTo>
                    <a:pt x="4547" y="776"/>
                  </a:lnTo>
                  <a:lnTo>
                    <a:pt x="4573" y="698"/>
                  </a:lnTo>
                  <a:lnTo>
                    <a:pt x="4573" y="621"/>
                  </a:lnTo>
                  <a:lnTo>
                    <a:pt x="4573" y="543"/>
                  </a:lnTo>
                  <a:lnTo>
                    <a:pt x="4547" y="466"/>
                  </a:lnTo>
                  <a:lnTo>
                    <a:pt x="4495" y="414"/>
                  </a:lnTo>
                  <a:lnTo>
                    <a:pt x="4444" y="362"/>
                  </a:lnTo>
                  <a:lnTo>
                    <a:pt x="3849" y="27"/>
                  </a:lnTo>
                  <a:lnTo>
                    <a:pt x="372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47"/>
            <p:cNvSpPr/>
            <p:nvPr/>
          </p:nvSpPr>
          <p:spPr>
            <a:xfrm>
              <a:off x="6354950" y="2129925"/>
              <a:ext cx="114350" cy="31675"/>
            </a:xfrm>
            <a:custGeom>
              <a:avLst/>
              <a:gdLst/>
              <a:ahLst/>
              <a:cxnLst/>
              <a:rect l="l" t="t" r="r" b="b"/>
              <a:pathLst>
                <a:path w="4574" h="1267" extrusionOk="0">
                  <a:moveTo>
                    <a:pt x="853" y="1"/>
                  </a:moveTo>
                  <a:lnTo>
                    <a:pt x="724" y="26"/>
                  </a:lnTo>
                  <a:lnTo>
                    <a:pt x="130" y="388"/>
                  </a:lnTo>
                  <a:lnTo>
                    <a:pt x="78" y="440"/>
                  </a:lnTo>
                  <a:lnTo>
                    <a:pt x="27" y="491"/>
                  </a:lnTo>
                  <a:lnTo>
                    <a:pt x="1" y="543"/>
                  </a:lnTo>
                  <a:lnTo>
                    <a:pt x="1" y="621"/>
                  </a:lnTo>
                  <a:lnTo>
                    <a:pt x="1" y="698"/>
                  </a:lnTo>
                  <a:lnTo>
                    <a:pt x="27" y="776"/>
                  </a:lnTo>
                  <a:lnTo>
                    <a:pt x="78" y="827"/>
                  </a:lnTo>
                  <a:lnTo>
                    <a:pt x="130" y="879"/>
                  </a:lnTo>
                  <a:lnTo>
                    <a:pt x="724" y="1215"/>
                  </a:lnTo>
                  <a:lnTo>
                    <a:pt x="802" y="1266"/>
                  </a:lnTo>
                  <a:lnTo>
                    <a:pt x="957" y="1266"/>
                  </a:lnTo>
                  <a:lnTo>
                    <a:pt x="1034" y="1215"/>
                  </a:lnTo>
                  <a:lnTo>
                    <a:pt x="1086" y="1189"/>
                  </a:lnTo>
                  <a:lnTo>
                    <a:pt x="1138" y="1111"/>
                  </a:lnTo>
                  <a:lnTo>
                    <a:pt x="1163" y="1008"/>
                  </a:lnTo>
                  <a:lnTo>
                    <a:pt x="1163" y="931"/>
                  </a:lnTo>
                  <a:lnTo>
                    <a:pt x="4289" y="931"/>
                  </a:lnTo>
                  <a:lnTo>
                    <a:pt x="4393" y="905"/>
                  </a:lnTo>
                  <a:lnTo>
                    <a:pt x="4496" y="827"/>
                  </a:lnTo>
                  <a:lnTo>
                    <a:pt x="4548" y="750"/>
                  </a:lnTo>
                  <a:lnTo>
                    <a:pt x="4574" y="621"/>
                  </a:lnTo>
                  <a:lnTo>
                    <a:pt x="4548" y="517"/>
                  </a:lnTo>
                  <a:lnTo>
                    <a:pt x="4496" y="440"/>
                  </a:lnTo>
                  <a:lnTo>
                    <a:pt x="4393" y="362"/>
                  </a:lnTo>
                  <a:lnTo>
                    <a:pt x="4289" y="336"/>
                  </a:lnTo>
                  <a:lnTo>
                    <a:pt x="1163" y="336"/>
                  </a:lnTo>
                  <a:lnTo>
                    <a:pt x="1163" y="233"/>
                  </a:lnTo>
                  <a:lnTo>
                    <a:pt x="1138" y="130"/>
                  </a:lnTo>
                  <a:lnTo>
                    <a:pt x="1060" y="52"/>
                  </a:lnTo>
                  <a:lnTo>
                    <a:pt x="95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47"/>
            <p:cNvSpPr/>
            <p:nvPr/>
          </p:nvSpPr>
          <p:spPr>
            <a:xfrm>
              <a:off x="6437625" y="2317225"/>
              <a:ext cx="14250" cy="14225"/>
            </a:xfrm>
            <a:custGeom>
              <a:avLst/>
              <a:gdLst/>
              <a:ahLst/>
              <a:cxnLst/>
              <a:rect l="l" t="t" r="r" b="b"/>
              <a:pathLst>
                <a:path w="570" h="569" extrusionOk="0">
                  <a:moveTo>
                    <a:pt x="285" y="0"/>
                  </a:moveTo>
                  <a:lnTo>
                    <a:pt x="182" y="26"/>
                  </a:lnTo>
                  <a:lnTo>
                    <a:pt x="78" y="78"/>
                  </a:lnTo>
                  <a:lnTo>
                    <a:pt x="27" y="181"/>
                  </a:lnTo>
                  <a:lnTo>
                    <a:pt x="1" y="285"/>
                  </a:lnTo>
                  <a:lnTo>
                    <a:pt x="27" y="388"/>
                  </a:lnTo>
                  <a:lnTo>
                    <a:pt x="78" y="491"/>
                  </a:lnTo>
                  <a:lnTo>
                    <a:pt x="182" y="543"/>
                  </a:lnTo>
                  <a:lnTo>
                    <a:pt x="285" y="569"/>
                  </a:lnTo>
                  <a:lnTo>
                    <a:pt x="388" y="543"/>
                  </a:lnTo>
                  <a:lnTo>
                    <a:pt x="492" y="491"/>
                  </a:lnTo>
                  <a:lnTo>
                    <a:pt x="543" y="388"/>
                  </a:lnTo>
                  <a:lnTo>
                    <a:pt x="569" y="285"/>
                  </a:lnTo>
                  <a:lnTo>
                    <a:pt x="543" y="181"/>
                  </a:lnTo>
                  <a:lnTo>
                    <a:pt x="492" y="78"/>
                  </a:lnTo>
                  <a:lnTo>
                    <a:pt x="388" y="26"/>
                  </a:lnTo>
                  <a:lnTo>
                    <a:pt x="2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16"/>
        <p:cNvGrpSpPr/>
        <p:nvPr/>
      </p:nvGrpSpPr>
      <p:grpSpPr>
        <a:xfrm>
          <a:off x="0" y="0"/>
          <a:ext cx="0" cy="0"/>
          <a:chOff x="0" y="0"/>
          <a:chExt cx="0" cy="0"/>
        </a:xfrm>
      </p:grpSpPr>
      <p:sp>
        <p:nvSpPr>
          <p:cNvPr id="617" name="Google Shape;617;p58"/>
          <p:cNvSpPr txBox="1">
            <a:spLocks noGrp="1"/>
          </p:cNvSpPr>
          <p:nvPr>
            <p:ph type="title"/>
          </p:nvPr>
        </p:nvSpPr>
        <p:spPr>
          <a:xfrm>
            <a:off x="1132536" y="263091"/>
            <a:ext cx="6249031"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Challenges in Technology Adoption</a:t>
            </a:r>
            <a:endParaRPr dirty="0"/>
          </a:p>
        </p:txBody>
      </p:sp>
      <p:grpSp>
        <p:nvGrpSpPr>
          <p:cNvPr id="619" name="Google Shape;619;p58"/>
          <p:cNvGrpSpPr/>
          <p:nvPr/>
        </p:nvGrpSpPr>
        <p:grpSpPr>
          <a:xfrm>
            <a:off x="5745486" y="1736354"/>
            <a:ext cx="1198153" cy="2267810"/>
            <a:chOff x="5831933" y="1426049"/>
            <a:chExt cx="1401841" cy="2653341"/>
          </a:xfrm>
        </p:grpSpPr>
        <p:sp>
          <p:nvSpPr>
            <p:cNvPr id="620" name="Google Shape;620;p58"/>
            <p:cNvSpPr/>
            <p:nvPr/>
          </p:nvSpPr>
          <p:spPr>
            <a:xfrm>
              <a:off x="5831933" y="1426049"/>
              <a:ext cx="1401841" cy="2653341"/>
            </a:xfrm>
            <a:custGeom>
              <a:avLst/>
              <a:gdLst/>
              <a:ahLst/>
              <a:cxnLst/>
              <a:rect l="l" t="t" r="r" b="b"/>
              <a:pathLst>
                <a:path w="22301" h="42212" extrusionOk="0">
                  <a:moveTo>
                    <a:pt x="1712" y="1"/>
                  </a:moveTo>
                  <a:cubicBezTo>
                    <a:pt x="771" y="1"/>
                    <a:pt x="1" y="967"/>
                    <a:pt x="1" y="2143"/>
                  </a:cubicBezTo>
                  <a:lnTo>
                    <a:pt x="1" y="40082"/>
                  </a:lnTo>
                  <a:cubicBezTo>
                    <a:pt x="1" y="41257"/>
                    <a:pt x="771" y="42212"/>
                    <a:pt x="1712" y="42212"/>
                  </a:cubicBezTo>
                  <a:lnTo>
                    <a:pt x="20590" y="42212"/>
                  </a:lnTo>
                  <a:cubicBezTo>
                    <a:pt x="21531" y="42212"/>
                    <a:pt x="22301" y="41257"/>
                    <a:pt x="22301" y="40082"/>
                  </a:cubicBezTo>
                  <a:lnTo>
                    <a:pt x="22301" y="2143"/>
                  </a:lnTo>
                  <a:cubicBezTo>
                    <a:pt x="22301" y="967"/>
                    <a:pt x="21531" y="1"/>
                    <a:pt x="205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58"/>
            <p:cNvSpPr/>
            <p:nvPr/>
          </p:nvSpPr>
          <p:spPr>
            <a:xfrm>
              <a:off x="6434698" y="3711415"/>
              <a:ext cx="196312" cy="196367"/>
            </a:xfrm>
            <a:custGeom>
              <a:avLst/>
              <a:gdLst/>
              <a:ahLst/>
              <a:cxnLst/>
              <a:rect l="l" t="t" r="r" b="b"/>
              <a:pathLst>
                <a:path w="3123" h="3124" extrusionOk="0">
                  <a:moveTo>
                    <a:pt x="1555" y="1"/>
                  </a:moveTo>
                  <a:cubicBezTo>
                    <a:pt x="693" y="1"/>
                    <a:pt x="1" y="694"/>
                    <a:pt x="1" y="1556"/>
                  </a:cubicBezTo>
                  <a:cubicBezTo>
                    <a:pt x="1" y="2418"/>
                    <a:pt x="693" y="3124"/>
                    <a:pt x="1555" y="3124"/>
                  </a:cubicBezTo>
                  <a:cubicBezTo>
                    <a:pt x="2431" y="3124"/>
                    <a:pt x="3123" y="2418"/>
                    <a:pt x="3123" y="1556"/>
                  </a:cubicBezTo>
                  <a:cubicBezTo>
                    <a:pt x="3123" y="694"/>
                    <a:pt x="2431" y="1"/>
                    <a:pt x="15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622" name="Google Shape;622;p58"/>
          <p:cNvPicPr preferRelativeResize="0"/>
          <p:nvPr/>
        </p:nvPicPr>
        <p:blipFill rotWithShape="1">
          <a:blip r:embed="rId3">
            <a:alphaModFix/>
          </a:blip>
          <a:srcRect t="3797" b="3797"/>
          <a:stretch/>
        </p:blipFill>
        <p:spPr>
          <a:xfrm>
            <a:off x="5826031" y="1821987"/>
            <a:ext cx="1035300" cy="1700700"/>
          </a:xfrm>
          <a:prstGeom prst="roundRect">
            <a:avLst>
              <a:gd name="adj" fmla="val 0"/>
            </a:avLst>
          </a:prstGeom>
          <a:noFill/>
          <a:ln>
            <a:noFill/>
          </a:ln>
        </p:spPr>
      </p:pic>
      <p:grpSp>
        <p:nvGrpSpPr>
          <p:cNvPr id="623" name="Google Shape;623;p58"/>
          <p:cNvGrpSpPr/>
          <p:nvPr/>
        </p:nvGrpSpPr>
        <p:grpSpPr>
          <a:xfrm rot="-5400000">
            <a:off x="6970461" y="2271204"/>
            <a:ext cx="1198153" cy="2267810"/>
            <a:chOff x="5831933" y="1426049"/>
            <a:chExt cx="1401841" cy="2653341"/>
          </a:xfrm>
        </p:grpSpPr>
        <p:sp>
          <p:nvSpPr>
            <p:cNvPr id="624" name="Google Shape;624;p58"/>
            <p:cNvSpPr/>
            <p:nvPr/>
          </p:nvSpPr>
          <p:spPr>
            <a:xfrm>
              <a:off x="5831933" y="1426049"/>
              <a:ext cx="1401841" cy="2653341"/>
            </a:xfrm>
            <a:custGeom>
              <a:avLst/>
              <a:gdLst/>
              <a:ahLst/>
              <a:cxnLst/>
              <a:rect l="l" t="t" r="r" b="b"/>
              <a:pathLst>
                <a:path w="22301" h="42212" extrusionOk="0">
                  <a:moveTo>
                    <a:pt x="1712" y="1"/>
                  </a:moveTo>
                  <a:cubicBezTo>
                    <a:pt x="771" y="1"/>
                    <a:pt x="1" y="967"/>
                    <a:pt x="1" y="2143"/>
                  </a:cubicBezTo>
                  <a:lnTo>
                    <a:pt x="1" y="40082"/>
                  </a:lnTo>
                  <a:cubicBezTo>
                    <a:pt x="1" y="41257"/>
                    <a:pt x="771" y="42212"/>
                    <a:pt x="1712" y="42212"/>
                  </a:cubicBezTo>
                  <a:lnTo>
                    <a:pt x="20590" y="42212"/>
                  </a:lnTo>
                  <a:cubicBezTo>
                    <a:pt x="21531" y="42212"/>
                    <a:pt x="22301" y="41257"/>
                    <a:pt x="22301" y="40082"/>
                  </a:cubicBezTo>
                  <a:lnTo>
                    <a:pt x="22301" y="2143"/>
                  </a:lnTo>
                  <a:cubicBezTo>
                    <a:pt x="22301" y="967"/>
                    <a:pt x="21531" y="1"/>
                    <a:pt x="2059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58"/>
            <p:cNvSpPr/>
            <p:nvPr/>
          </p:nvSpPr>
          <p:spPr>
            <a:xfrm>
              <a:off x="6434698" y="3711415"/>
              <a:ext cx="196312" cy="196367"/>
            </a:xfrm>
            <a:custGeom>
              <a:avLst/>
              <a:gdLst/>
              <a:ahLst/>
              <a:cxnLst/>
              <a:rect l="l" t="t" r="r" b="b"/>
              <a:pathLst>
                <a:path w="3123" h="3124" extrusionOk="0">
                  <a:moveTo>
                    <a:pt x="1555" y="1"/>
                  </a:moveTo>
                  <a:cubicBezTo>
                    <a:pt x="693" y="1"/>
                    <a:pt x="1" y="694"/>
                    <a:pt x="1" y="1556"/>
                  </a:cubicBezTo>
                  <a:cubicBezTo>
                    <a:pt x="1" y="2418"/>
                    <a:pt x="693" y="3124"/>
                    <a:pt x="1555" y="3124"/>
                  </a:cubicBezTo>
                  <a:cubicBezTo>
                    <a:pt x="2431" y="3124"/>
                    <a:pt x="3123" y="2418"/>
                    <a:pt x="3123" y="1556"/>
                  </a:cubicBezTo>
                  <a:cubicBezTo>
                    <a:pt x="3123" y="694"/>
                    <a:pt x="2431" y="1"/>
                    <a:pt x="15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626" name="Google Shape;626;p58"/>
          <p:cNvPicPr preferRelativeResize="0"/>
          <p:nvPr/>
        </p:nvPicPr>
        <p:blipFill rotWithShape="1">
          <a:blip r:embed="rId3">
            <a:alphaModFix/>
          </a:blip>
          <a:srcRect t="3797" b="3797"/>
          <a:stretch/>
        </p:blipFill>
        <p:spPr>
          <a:xfrm rot="-5400000">
            <a:off x="6853966" y="2555641"/>
            <a:ext cx="1035300" cy="1700700"/>
          </a:xfrm>
          <a:prstGeom prst="roundRect">
            <a:avLst>
              <a:gd name="adj" fmla="val 0"/>
            </a:avLst>
          </a:prstGeom>
          <a:noFill/>
          <a:ln>
            <a:noFill/>
          </a:ln>
        </p:spPr>
      </p:pic>
      <p:pic>
        <p:nvPicPr>
          <p:cNvPr id="627" name="Google Shape;627;p58"/>
          <p:cNvPicPr preferRelativeResize="0"/>
          <p:nvPr/>
        </p:nvPicPr>
        <p:blipFill rotWithShape="1">
          <a:blip r:embed="rId4">
            <a:alphaModFix/>
          </a:blip>
          <a:srcRect l="4106" t="803" r="4225"/>
          <a:stretch/>
        </p:blipFill>
        <p:spPr>
          <a:xfrm>
            <a:off x="6521274" y="2888349"/>
            <a:ext cx="1700700" cy="1035300"/>
          </a:xfrm>
          <a:prstGeom prst="roundRect">
            <a:avLst>
              <a:gd name="adj" fmla="val 0"/>
            </a:avLst>
          </a:prstGeom>
          <a:noFill/>
          <a:ln>
            <a:noFill/>
          </a:ln>
        </p:spPr>
      </p:pic>
      <p:sp>
        <p:nvSpPr>
          <p:cNvPr id="4" name="Google Shape;378;p43">
            <a:extLst>
              <a:ext uri="{FF2B5EF4-FFF2-40B4-BE49-F238E27FC236}">
                <a16:creationId xmlns:a16="http://schemas.microsoft.com/office/drawing/2014/main" id="{5FE0ACB9-6C8C-4396-568F-EEC7680E997C}"/>
              </a:ext>
            </a:extLst>
          </p:cNvPr>
          <p:cNvSpPr txBox="1">
            <a:spLocks noGrp="1"/>
          </p:cNvSpPr>
          <p:nvPr>
            <p:ph type="subTitle" idx="1"/>
          </p:nvPr>
        </p:nvSpPr>
        <p:spPr>
          <a:xfrm>
            <a:off x="845412" y="1379644"/>
            <a:ext cx="4670484" cy="2624520"/>
          </a:xfrm>
          <a:prstGeom prst="rect">
            <a:avLst/>
          </a:prstGeom>
        </p:spPr>
        <p:txBody>
          <a:bodyPr spcFirstLastPara="1" wrap="square" lIns="91425" tIns="91425" rIns="91425" bIns="91425" anchor="ctr" anchorCtr="0">
            <a:noAutofit/>
          </a:bodyPr>
          <a:lstStyle/>
          <a:p>
            <a:pPr marL="285750" lvl="0" indent="-285750" algn="just" rtl="0">
              <a:lnSpc>
                <a:spcPct val="150000"/>
              </a:lnSpc>
              <a:spcBef>
                <a:spcPts val="0"/>
              </a:spcBef>
              <a:spcAft>
                <a:spcPts val="0"/>
              </a:spcAft>
              <a:buFont typeface="Wingdings" panose="05000000000000000000" pitchFamily="2" charset="2"/>
              <a:buChar char="q"/>
            </a:pPr>
            <a:r>
              <a:rPr lang="en-US" sz="1400" dirty="0"/>
              <a:t>High implementation costs hinder small businesses' competitiveness.</a:t>
            </a:r>
          </a:p>
          <a:p>
            <a:pPr marL="285750" lvl="0" indent="-285750" algn="just" rtl="0">
              <a:lnSpc>
                <a:spcPct val="150000"/>
              </a:lnSpc>
              <a:spcBef>
                <a:spcPts val="0"/>
              </a:spcBef>
              <a:spcAft>
                <a:spcPts val="0"/>
              </a:spcAft>
              <a:buFont typeface="Wingdings" panose="05000000000000000000" pitchFamily="2" charset="2"/>
              <a:buChar char="q"/>
            </a:pPr>
            <a:r>
              <a:rPr lang="en-US" sz="1400" dirty="0"/>
              <a:t>Staff training deficits complicate the adoption of new technologies (Erol et al., 2024).</a:t>
            </a:r>
          </a:p>
          <a:p>
            <a:pPr marL="285750" lvl="0" indent="-285750" algn="just" rtl="0">
              <a:lnSpc>
                <a:spcPct val="150000"/>
              </a:lnSpc>
              <a:spcBef>
                <a:spcPts val="0"/>
              </a:spcBef>
              <a:spcAft>
                <a:spcPts val="0"/>
              </a:spcAft>
              <a:buFont typeface="Wingdings" panose="05000000000000000000" pitchFamily="2" charset="2"/>
              <a:buChar char="q"/>
            </a:pPr>
            <a:r>
              <a:rPr lang="en-US" sz="1400" dirty="0"/>
              <a:t>Cybersecurity threats pose significant risks in digital environments.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36"/>
        <p:cNvGrpSpPr/>
        <p:nvPr/>
      </p:nvGrpSpPr>
      <p:grpSpPr>
        <a:xfrm>
          <a:off x="0" y="0"/>
          <a:ext cx="0" cy="0"/>
          <a:chOff x="0" y="0"/>
          <a:chExt cx="0" cy="0"/>
        </a:xfrm>
      </p:grpSpPr>
      <p:sp>
        <p:nvSpPr>
          <p:cNvPr id="737" name="Google Shape;737;p61"/>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Methodology of the Study</a:t>
            </a:r>
            <a:endParaRPr dirty="0"/>
          </a:p>
        </p:txBody>
      </p:sp>
      <p:sp>
        <p:nvSpPr>
          <p:cNvPr id="739" name="Google Shape;739;p61"/>
          <p:cNvSpPr txBox="1"/>
          <p:nvPr/>
        </p:nvSpPr>
        <p:spPr>
          <a:xfrm>
            <a:off x="1828564" y="3223017"/>
            <a:ext cx="1799539" cy="840163"/>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rgbClr val="F6F6F6"/>
                </a:solidFill>
                <a:latin typeface="Didact Gothic"/>
                <a:ea typeface="Didact Gothic"/>
                <a:cs typeface="Didact Gothic"/>
                <a:sym typeface="Didact Gothic"/>
              </a:rPr>
              <a:t>A mixed-methods research design was employed to gather diverse perspectives.</a:t>
            </a:r>
            <a:endParaRPr dirty="0">
              <a:solidFill>
                <a:srgbClr val="F6F6F6"/>
              </a:solidFill>
              <a:latin typeface="Didact Gothic"/>
              <a:ea typeface="Didact Gothic"/>
              <a:cs typeface="Didact Gothic"/>
              <a:sym typeface="Didact Gothic"/>
            </a:endParaRPr>
          </a:p>
        </p:txBody>
      </p:sp>
      <p:sp>
        <p:nvSpPr>
          <p:cNvPr id="740" name="Google Shape;740;p61"/>
          <p:cNvSpPr/>
          <p:nvPr/>
        </p:nvSpPr>
        <p:spPr>
          <a:xfrm>
            <a:off x="2385861" y="1773807"/>
            <a:ext cx="882600" cy="1010700"/>
          </a:xfrm>
          <a:prstGeom prst="round2SameRect">
            <a:avLst>
              <a:gd name="adj1" fmla="val 50000"/>
              <a:gd name="adj2" fmla="val 0"/>
            </a:avLst>
          </a:prstGeom>
          <a:noFill/>
          <a:ln w="19050" cap="flat" cmpd="sng">
            <a:solidFill>
              <a:srgbClr val="FFC39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61"/>
          <p:cNvSpPr/>
          <p:nvPr/>
        </p:nvSpPr>
        <p:spPr>
          <a:xfrm>
            <a:off x="4300670" y="1773807"/>
            <a:ext cx="882600" cy="1010700"/>
          </a:xfrm>
          <a:prstGeom prst="round2SameRect">
            <a:avLst>
              <a:gd name="adj1" fmla="val 50000"/>
              <a:gd name="adj2" fmla="val 0"/>
            </a:avLst>
          </a:prstGeom>
          <a:noFill/>
          <a:ln w="19050" cap="flat" cmpd="sng">
            <a:solidFill>
              <a:srgbClr val="FFC39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61"/>
          <p:cNvSpPr/>
          <p:nvPr/>
        </p:nvSpPr>
        <p:spPr>
          <a:xfrm>
            <a:off x="6215479" y="1773807"/>
            <a:ext cx="882600" cy="1010700"/>
          </a:xfrm>
          <a:prstGeom prst="round2SameRect">
            <a:avLst>
              <a:gd name="adj1" fmla="val 50000"/>
              <a:gd name="adj2" fmla="val 0"/>
            </a:avLst>
          </a:prstGeom>
          <a:noFill/>
          <a:ln w="19050" cap="flat" cmpd="sng">
            <a:solidFill>
              <a:srgbClr val="FFC39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0" name="Google Shape;750;p61"/>
          <p:cNvGrpSpPr/>
          <p:nvPr/>
        </p:nvGrpSpPr>
        <p:grpSpPr>
          <a:xfrm>
            <a:off x="2592520" y="2045976"/>
            <a:ext cx="469281" cy="466342"/>
            <a:chOff x="1743600" y="2673075"/>
            <a:chExt cx="368150" cy="368825"/>
          </a:xfrm>
        </p:grpSpPr>
        <p:sp>
          <p:nvSpPr>
            <p:cNvPr id="751" name="Google Shape;751;p61"/>
            <p:cNvSpPr/>
            <p:nvPr/>
          </p:nvSpPr>
          <p:spPr>
            <a:xfrm>
              <a:off x="1743600" y="2673075"/>
              <a:ext cx="368150" cy="368825"/>
            </a:xfrm>
            <a:custGeom>
              <a:avLst/>
              <a:gdLst/>
              <a:ahLst/>
              <a:cxnLst/>
              <a:rect l="l" t="t" r="r" b="b"/>
              <a:pathLst>
                <a:path w="14726" h="14753" extrusionOk="0">
                  <a:moveTo>
                    <a:pt x="6743" y="2042"/>
                  </a:moveTo>
                  <a:lnTo>
                    <a:pt x="8835" y="3049"/>
                  </a:lnTo>
                  <a:lnTo>
                    <a:pt x="7957" y="3928"/>
                  </a:lnTo>
                  <a:lnTo>
                    <a:pt x="6433" y="2378"/>
                  </a:lnTo>
                  <a:lnTo>
                    <a:pt x="6743" y="2042"/>
                  </a:lnTo>
                  <a:close/>
                  <a:moveTo>
                    <a:pt x="5684" y="5788"/>
                  </a:moveTo>
                  <a:lnTo>
                    <a:pt x="6174" y="5943"/>
                  </a:lnTo>
                  <a:lnTo>
                    <a:pt x="6019" y="6614"/>
                  </a:lnTo>
                  <a:lnTo>
                    <a:pt x="5425" y="6020"/>
                  </a:lnTo>
                  <a:lnTo>
                    <a:pt x="5684" y="5788"/>
                  </a:lnTo>
                  <a:close/>
                  <a:moveTo>
                    <a:pt x="10876" y="2481"/>
                  </a:moveTo>
                  <a:lnTo>
                    <a:pt x="10902" y="2610"/>
                  </a:lnTo>
                  <a:lnTo>
                    <a:pt x="10876" y="2765"/>
                  </a:lnTo>
                  <a:lnTo>
                    <a:pt x="10876" y="2894"/>
                  </a:lnTo>
                  <a:lnTo>
                    <a:pt x="10825" y="3023"/>
                  </a:lnTo>
                  <a:lnTo>
                    <a:pt x="10773" y="3178"/>
                  </a:lnTo>
                  <a:lnTo>
                    <a:pt x="10695" y="3282"/>
                  </a:lnTo>
                  <a:lnTo>
                    <a:pt x="10618" y="3411"/>
                  </a:lnTo>
                  <a:lnTo>
                    <a:pt x="10540" y="3514"/>
                  </a:lnTo>
                  <a:lnTo>
                    <a:pt x="7466" y="6589"/>
                  </a:lnTo>
                  <a:lnTo>
                    <a:pt x="6562" y="6795"/>
                  </a:lnTo>
                  <a:lnTo>
                    <a:pt x="6794" y="5917"/>
                  </a:lnTo>
                  <a:lnTo>
                    <a:pt x="9843" y="2843"/>
                  </a:lnTo>
                  <a:lnTo>
                    <a:pt x="9972" y="2739"/>
                  </a:lnTo>
                  <a:lnTo>
                    <a:pt x="10075" y="2662"/>
                  </a:lnTo>
                  <a:lnTo>
                    <a:pt x="10205" y="2584"/>
                  </a:lnTo>
                  <a:lnTo>
                    <a:pt x="10334" y="2533"/>
                  </a:lnTo>
                  <a:lnTo>
                    <a:pt x="10463" y="2507"/>
                  </a:lnTo>
                  <a:lnTo>
                    <a:pt x="10592" y="2481"/>
                  </a:lnTo>
                  <a:close/>
                  <a:moveTo>
                    <a:pt x="10308" y="4548"/>
                  </a:moveTo>
                  <a:lnTo>
                    <a:pt x="11315" y="6614"/>
                  </a:lnTo>
                  <a:lnTo>
                    <a:pt x="10980" y="6950"/>
                  </a:lnTo>
                  <a:lnTo>
                    <a:pt x="9455" y="5400"/>
                  </a:lnTo>
                  <a:lnTo>
                    <a:pt x="10308" y="4548"/>
                  </a:lnTo>
                  <a:close/>
                  <a:moveTo>
                    <a:pt x="7414" y="7183"/>
                  </a:moveTo>
                  <a:lnTo>
                    <a:pt x="7595" y="7699"/>
                  </a:lnTo>
                  <a:lnTo>
                    <a:pt x="7337" y="7932"/>
                  </a:lnTo>
                  <a:lnTo>
                    <a:pt x="6743" y="7338"/>
                  </a:lnTo>
                  <a:lnTo>
                    <a:pt x="7414" y="7183"/>
                  </a:lnTo>
                  <a:close/>
                  <a:moveTo>
                    <a:pt x="6743" y="8345"/>
                  </a:moveTo>
                  <a:lnTo>
                    <a:pt x="6820" y="8371"/>
                  </a:lnTo>
                  <a:lnTo>
                    <a:pt x="6924" y="8423"/>
                  </a:lnTo>
                  <a:lnTo>
                    <a:pt x="7001" y="8474"/>
                  </a:lnTo>
                  <a:lnTo>
                    <a:pt x="7053" y="8552"/>
                  </a:lnTo>
                  <a:lnTo>
                    <a:pt x="7104" y="8655"/>
                  </a:lnTo>
                  <a:lnTo>
                    <a:pt x="7130" y="8733"/>
                  </a:lnTo>
                  <a:lnTo>
                    <a:pt x="7130" y="8836"/>
                  </a:lnTo>
                  <a:lnTo>
                    <a:pt x="7130" y="12453"/>
                  </a:lnTo>
                  <a:lnTo>
                    <a:pt x="7130" y="12556"/>
                  </a:lnTo>
                  <a:lnTo>
                    <a:pt x="7104" y="12634"/>
                  </a:lnTo>
                  <a:lnTo>
                    <a:pt x="7053" y="12737"/>
                  </a:lnTo>
                  <a:lnTo>
                    <a:pt x="7001" y="12789"/>
                  </a:lnTo>
                  <a:lnTo>
                    <a:pt x="6924" y="12866"/>
                  </a:lnTo>
                  <a:lnTo>
                    <a:pt x="6820" y="12892"/>
                  </a:lnTo>
                  <a:lnTo>
                    <a:pt x="6743" y="12944"/>
                  </a:lnTo>
                  <a:lnTo>
                    <a:pt x="3074" y="12944"/>
                  </a:lnTo>
                  <a:lnTo>
                    <a:pt x="2971" y="12970"/>
                  </a:lnTo>
                  <a:lnTo>
                    <a:pt x="2893" y="13021"/>
                  </a:lnTo>
                  <a:lnTo>
                    <a:pt x="2144" y="13770"/>
                  </a:lnTo>
                  <a:lnTo>
                    <a:pt x="2144" y="13228"/>
                  </a:lnTo>
                  <a:lnTo>
                    <a:pt x="2118" y="13125"/>
                  </a:lnTo>
                  <a:lnTo>
                    <a:pt x="2067" y="13021"/>
                  </a:lnTo>
                  <a:lnTo>
                    <a:pt x="1963" y="12970"/>
                  </a:lnTo>
                  <a:lnTo>
                    <a:pt x="1860" y="12944"/>
                  </a:lnTo>
                  <a:lnTo>
                    <a:pt x="956" y="12944"/>
                  </a:lnTo>
                  <a:lnTo>
                    <a:pt x="878" y="12892"/>
                  </a:lnTo>
                  <a:lnTo>
                    <a:pt x="801" y="12866"/>
                  </a:lnTo>
                  <a:lnTo>
                    <a:pt x="723" y="12789"/>
                  </a:lnTo>
                  <a:lnTo>
                    <a:pt x="646" y="12737"/>
                  </a:lnTo>
                  <a:lnTo>
                    <a:pt x="620" y="12634"/>
                  </a:lnTo>
                  <a:lnTo>
                    <a:pt x="568" y="12556"/>
                  </a:lnTo>
                  <a:lnTo>
                    <a:pt x="568" y="12453"/>
                  </a:lnTo>
                  <a:lnTo>
                    <a:pt x="568" y="8836"/>
                  </a:lnTo>
                  <a:lnTo>
                    <a:pt x="568" y="8733"/>
                  </a:lnTo>
                  <a:lnTo>
                    <a:pt x="620" y="8655"/>
                  </a:lnTo>
                  <a:lnTo>
                    <a:pt x="646" y="8552"/>
                  </a:lnTo>
                  <a:lnTo>
                    <a:pt x="723" y="8474"/>
                  </a:lnTo>
                  <a:lnTo>
                    <a:pt x="801" y="8423"/>
                  </a:lnTo>
                  <a:lnTo>
                    <a:pt x="878" y="8371"/>
                  </a:lnTo>
                  <a:lnTo>
                    <a:pt x="956" y="8345"/>
                  </a:lnTo>
                  <a:close/>
                  <a:moveTo>
                    <a:pt x="3591" y="1"/>
                  </a:moveTo>
                  <a:lnTo>
                    <a:pt x="3410" y="27"/>
                  </a:lnTo>
                  <a:lnTo>
                    <a:pt x="3255" y="53"/>
                  </a:lnTo>
                  <a:lnTo>
                    <a:pt x="3100" y="78"/>
                  </a:lnTo>
                  <a:lnTo>
                    <a:pt x="2945" y="130"/>
                  </a:lnTo>
                  <a:lnTo>
                    <a:pt x="2661" y="285"/>
                  </a:lnTo>
                  <a:lnTo>
                    <a:pt x="2428" y="492"/>
                  </a:lnTo>
                  <a:lnTo>
                    <a:pt x="2222" y="724"/>
                  </a:lnTo>
                  <a:lnTo>
                    <a:pt x="2067" y="1008"/>
                  </a:lnTo>
                  <a:lnTo>
                    <a:pt x="2015" y="1163"/>
                  </a:lnTo>
                  <a:lnTo>
                    <a:pt x="1989" y="1318"/>
                  </a:lnTo>
                  <a:lnTo>
                    <a:pt x="1963" y="1473"/>
                  </a:lnTo>
                  <a:lnTo>
                    <a:pt x="1938" y="1628"/>
                  </a:lnTo>
                  <a:lnTo>
                    <a:pt x="1938" y="7777"/>
                  </a:lnTo>
                  <a:lnTo>
                    <a:pt x="853" y="7777"/>
                  </a:lnTo>
                  <a:lnTo>
                    <a:pt x="646" y="7854"/>
                  </a:lnTo>
                  <a:lnTo>
                    <a:pt x="465" y="7958"/>
                  </a:lnTo>
                  <a:lnTo>
                    <a:pt x="310" y="8087"/>
                  </a:lnTo>
                  <a:lnTo>
                    <a:pt x="181" y="8242"/>
                  </a:lnTo>
                  <a:lnTo>
                    <a:pt x="78" y="8423"/>
                  </a:lnTo>
                  <a:lnTo>
                    <a:pt x="26" y="8629"/>
                  </a:lnTo>
                  <a:lnTo>
                    <a:pt x="0" y="8836"/>
                  </a:lnTo>
                  <a:lnTo>
                    <a:pt x="0" y="12453"/>
                  </a:lnTo>
                  <a:lnTo>
                    <a:pt x="26" y="12660"/>
                  </a:lnTo>
                  <a:lnTo>
                    <a:pt x="78" y="12866"/>
                  </a:lnTo>
                  <a:lnTo>
                    <a:pt x="181" y="13047"/>
                  </a:lnTo>
                  <a:lnTo>
                    <a:pt x="310" y="13202"/>
                  </a:lnTo>
                  <a:lnTo>
                    <a:pt x="465" y="13331"/>
                  </a:lnTo>
                  <a:lnTo>
                    <a:pt x="646" y="13435"/>
                  </a:lnTo>
                  <a:lnTo>
                    <a:pt x="853" y="13486"/>
                  </a:lnTo>
                  <a:lnTo>
                    <a:pt x="1059" y="13512"/>
                  </a:lnTo>
                  <a:lnTo>
                    <a:pt x="1550" y="13512"/>
                  </a:lnTo>
                  <a:lnTo>
                    <a:pt x="1550" y="14468"/>
                  </a:lnTo>
                  <a:lnTo>
                    <a:pt x="1576" y="14545"/>
                  </a:lnTo>
                  <a:lnTo>
                    <a:pt x="1602" y="14623"/>
                  </a:lnTo>
                  <a:lnTo>
                    <a:pt x="1679" y="14675"/>
                  </a:lnTo>
                  <a:lnTo>
                    <a:pt x="1731" y="14726"/>
                  </a:lnTo>
                  <a:lnTo>
                    <a:pt x="1860" y="14752"/>
                  </a:lnTo>
                  <a:lnTo>
                    <a:pt x="1963" y="14726"/>
                  </a:lnTo>
                  <a:lnTo>
                    <a:pt x="2067" y="14675"/>
                  </a:lnTo>
                  <a:lnTo>
                    <a:pt x="3204" y="13512"/>
                  </a:lnTo>
                  <a:lnTo>
                    <a:pt x="6639" y="13512"/>
                  </a:lnTo>
                  <a:lnTo>
                    <a:pt x="6846" y="13486"/>
                  </a:lnTo>
                  <a:lnTo>
                    <a:pt x="7053" y="13435"/>
                  </a:lnTo>
                  <a:lnTo>
                    <a:pt x="7234" y="13331"/>
                  </a:lnTo>
                  <a:lnTo>
                    <a:pt x="7389" y="13202"/>
                  </a:lnTo>
                  <a:lnTo>
                    <a:pt x="7518" y="13047"/>
                  </a:lnTo>
                  <a:lnTo>
                    <a:pt x="7621" y="12866"/>
                  </a:lnTo>
                  <a:lnTo>
                    <a:pt x="7699" y="12660"/>
                  </a:lnTo>
                  <a:lnTo>
                    <a:pt x="7724" y="12453"/>
                  </a:lnTo>
                  <a:lnTo>
                    <a:pt x="7724" y="9895"/>
                  </a:lnTo>
                  <a:lnTo>
                    <a:pt x="9533" y="9895"/>
                  </a:lnTo>
                  <a:lnTo>
                    <a:pt x="11574" y="11936"/>
                  </a:lnTo>
                  <a:lnTo>
                    <a:pt x="11651" y="11988"/>
                  </a:lnTo>
                  <a:lnTo>
                    <a:pt x="11780" y="12014"/>
                  </a:lnTo>
                  <a:lnTo>
                    <a:pt x="11884" y="11988"/>
                  </a:lnTo>
                  <a:lnTo>
                    <a:pt x="11961" y="11962"/>
                  </a:lnTo>
                  <a:lnTo>
                    <a:pt x="12013" y="11885"/>
                  </a:lnTo>
                  <a:lnTo>
                    <a:pt x="12039" y="11807"/>
                  </a:lnTo>
                  <a:lnTo>
                    <a:pt x="12065" y="11730"/>
                  </a:lnTo>
                  <a:lnTo>
                    <a:pt x="12065" y="9895"/>
                  </a:lnTo>
                  <a:lnTo>
                    <a:pt x="13279" y="9895"/>
                  </a:lnTo>
                  <a:lnTo>
                    <a:pt x="13434" y="9869"/>
                  </a:lnTo>
                  <a:lnTo>
                    <a:pt x="13589" y="9844"/>
                  </a:lnTo>
                  <a:lnTo>
                    <a:pt x="13744" y="9766"/>
                  </a:lnTo>
                  <a:lnTo>
                    <a:pt x="14028" y="9637"/>
                  </a:lnTo>
                  <a:lnTo>
                    <a:pt x="14260" y="9430"/>
                  </a:lnTo>
                  <a:lnTo>
                    <a:pt x="14467" y="9198"/>
                  </a:lnTo>
                  <a:lnTo>
                    <a:pt x="14622" y="8914"/>
                  </a:lnTo>
                  <a:lnTo>
                    <a:pt x="14674" y="8759"/>
                  </a:lnTo>
                  <a:lnTo>
                    <a:pt x="14700" y="8604"/>
                  </a:lnTo>
                  <a:lnTo>
                    <a:pt x="14725" y="8449"/>
                  </a:lnTo>
                  <a:lnTo>
                    <a:pt x="14725" y="8268"/>
                  </a:lnTo>
                  <a:lnTo>
                    <a:pt x="14725" y="1628"/>
                  </a:lnTo>
                  <a:lnTo>
                    <a:pt x="14725" y="1473"/>
                  </a:lnTo>
                  <a:lnTo>
                    <a:pt x="14700" y="1318"/>
                  </a:lnTo>
                  <a:lnTo>
                    <a:pt x="14674" y="1163"/>
                  </a:lnTo>
                  <a:lnTo>
                    <a:pt x="14622" y="1008"/>
                  </a:lnTo>
                  <a:lnTo>
                    <a:pt x="14467" y="724"/>
                  </a:lnTo>
                  <a:lnTo>
                    <a:pt x="14260" y="492"/>
                  </a:lnTo>
                  <a:lnTo>
                    <a:pt x="14028" y="285"/>
                  </a:lnTo>
                  <a:lnTo>
                    <a:pt x="13744" y="130"/>
                  </a:lnTo>
                  <a:lnTo>
                    <a:pt x="13589" y="78"/>
                  </a:lnTo>
                  <a:lnTo>
                    <a:pt x="13434" y="53"/>
                  </a:lnTo>
                  <a:lnTo>
                    <a:pt x="13279" y="27"/>
                  </a:lnTo>
                  <a:lnTo>
                    <a:pt x="13098" y="1"/>
                  </a:lnTo>
                  <a:lnTo>
                    <a:pt x="9636" y="1"/>
                  </a:lnTo>
                  <a:lnTo>
                    <a:pt x="9533" y="27"/>
                  </a:lnTo>
                  <a:lnTo>
                    <a:pt x="9429" y="104"/>
                  </a:lnTo>
                  <a:lnTo>
                    <a:pt x="9378" y="182"/>
                  </a:lnTo>
                  <a:lnTo>
                    <a:pt x="9352" y="311"/>
                  </a:lnTo>
                  <a:lnTo>
                    <a:pt x="9378" y="414"/>
                  </a:lnTo>
                  <a:lnTo>
                    <a:pt x="9429" y="492"/>
                  </a:lnTo>
                  <a:lnTo>
                    <a:pt x="9533" y="569"/>
                  </a:lnTo>
                  <a:lnTo>
                    <a:pt x="9636" y="595"/>
                  </a:lnTo>
                  <a:lnTo>
                    <a:pt x="13098" y="595"/>
                  </a:lnTo>
                  <a:lnTo>
                    <a:pt x="13330" y="621"/>
                  </a:lnTo>
                  <a:lnTo>
                    <a:pt x="13511" y="673"/>
                  </a:lnTo>
                  <a:lnTo>
                    <a:pt x="13692" y="776"/>
                  </a:lnTo>
                  <a:lnTo>
                    <a:pt x="13847" y="905"/>
                  </a:lnTo>
                  <a:lnTo>
                    <a:pt x="13976" y="1060"/>
                  </a:lnTo>
                  <a:lnTo>
                    <a:pt x="14080" y="1241"/>
                  </a:lnTo>
                  <a:lnTo>
                    <a:pt x="14131" y="1422"/>
                  </a:lnTo>
                  <a:lnTo>
                    <a:pt x="14157" y="1628"/>
                  </a:lnTo>
                  <a:lnTo>
                    <a:pt x="14157" y="8268"/>
                  </a:lnTo>
                  <a:lnTo>
                    <a:pt x="14131" y="8500"/>
                  </a:lnTo>
                  <a:lnTo>
                    <a:pt x="14080" y="8681"/>
                  </a:lnTo>
                  <a:lnTo>
                    <a:pt x="13976" y="8862"/>
                  </a:lnTo>
                  <a:lnTo>
                    <a:pt x="13847" y="9017"/>
                  </a:lnTo>
                  <a:lnTo>
                    <a:pt x="13692" y="9146"/>
                  </a:lnTo>
                  <a:lnTo>
                    <a:pt x="13511" y="9249"/>
                  </a:lnTo>
                  <a:lnTo>
                    <a:pt x="13330" y="9301"/>
                  </a:lnTo>
                  <a:lnTo>
                    <a:pt x="13098" y="9327"/>
                  </a:lnTo>
                  <a:lnTo>
                    <a:pt x="11780" y="9327"/>
                  </a:lnTo>
                  <a:lnTo>
                    <a:pt x="11651" y="9353"/>
                  </a:lnTo>
                  <a:lnTo>
                    <a:pt x="11574" y="9404"/>
                  </a:lnTo>
                  <a:lnTo>
                    <a:pt x="11496" y="9508"/>
                  </a:lnTo>
                  <a:lnTo>
                    <a:pt x="11470" y="9611"/>
                  </a:lnTo>
                  <a:lnTo>
                    <a:pt x="11470" y="11032"/>
                  </a:lnTo>
                  <a:lnTo>
                    <a:pt x="9869" y="9404"/>
                  </a:lnTo>
                  <a:lnTo>
                    <a:pt x="9765" y="9353"/>
                  </a:lnTo>
                  <a:lnTo>
                    <a:pt x="9662" y="9327"/>
                  </a:lnTo>
                  <a:lnTo>
                    <a:pt x="7724" y="9327"/>
                  </a:lnTo>
                  <a:lnTo>
                    <a:pt x="7724" y="8836"/>
                  </a:lnTo>
                  <a:lnTo>
                    <a:pt x="7699" y="8629"/>
                  </a:lnTo>
                  <a:lnTo>
                    <a:pt x="7647" y="8449"/>
                  </a:lnTo>
                  <a:lnTo>
                    <a:pt x="8138" y="7958"/>
                  </a:lnTo>
                  <a:lnTo>
                    <a:pt x="8164" y="7906"/>
                  </a:lnTo>
                  <a:lnTo>
                    <a:pt x="8215" y="7829"/>
                  </a:lnTo>
                  <a:lnTo>
                    <a:pt x="8215" y="7751"/>
                  </a:lnTo>
                  <a:lnTo>
                    <a:pt x="8189" y="7674"/>
                  </a:lnTo>
                  <a:lnTo>
                    <a:pt x="7931" y="6924"/>
                  </a:lnTo>
                  <a:lnTo>
                    <a:pt x="9042" y="5814"/>
                  </a:lnTo>
                  <a:lnTo>
                    <a:pt x="10799" y="7570"/>
                  </a:lnTo>
                  <a:lnTo>
                    <a:pt x="10876" y="7622"/>
                  </a:lnTo>
                  <a:lnTo>
                    <a:pt x="10980" y="7648"/>
                  </a:lnTo>
                  <a:lnTo>
                    <a:pt x="11109" y="7622"/>
                  </a:lnTo>
                  <a:lnTo>
                    <a:pt x="11186" y="7570"/>
                  </a:lnTo>
                  <a:lnTo>
                    <a:pt x="11884" y="6873"/>
                  </a:lnTo>
                  <a:lnTo>
                    <a:pt x="11935" y="6795"/>
                  </a:lnTo>
                  <a:lnTo>
                    <a:pt x="11961" y="6718"/>
                  </a:lnTo>
                  <a:lnTo>
                    <a:pt x="11961" y="6640"/>
                  </a:lnTo>
                  <a:lnTo>
                    <a:pt x="11935" y="6563"/>
                  </a:lnTo>
                  <a:lnTo>
                    <a:pt x="10747" y="4109"/>
                  </a:lnTo>
                  <a:lnTo>
                    <a:pt x="10928" y="3928"/>
                  </a:lnTo>
                  <a:lnTo>
                    <a:pt x="11083" y="3747"/>
                  </a:lnTo>
                  <a:lnTo>
                    <a:pt x="11238" y="3540"/>
                  </a:lnTo>
                  <a:lnTo>
                    <a:pt x="11341" y="3333"/>
                  </a:lnTo>
                  <a:lnTo>
                    <a:pt x="11419" y="3101"/>
                  </a:lnTo>
                  <a:lnTo>
                    <a:pt x="11445" y="2868"/>
                  </a:lnTo>
                  <a:lnTo>
                    <a:pt x="11470" y="2636"/>
                  </a:lnTo>
                  <a:lnTo>
                    <a:pt x="11445" y="2403"/>
                  </a:lnTo>
                  <a:lnTo>
                    <a:pt x="11419" y="2171"/>
                  </a:lnTo>
                  <a:lnTo>
                    <a:pt x="11393" y="2093"/>
                  </a:lnTo>
                  <a:lnTo>
                    <a:pt x="11341" y="2042"/>
                  </a:lnTo>
                  <a:lnTo>
                    <a:pt x="11290" y="1990"/>
                  </a:lnTo>
                  <a:lnTo>
                    <a:pt x="11212" y="1964"/>
                  </a:lnTo>
                  <a:lnTo>
                    <a:pt x="10980" y="1913"/>
                  </a:lnTo>
                  <a:lnTo>
                    <a:pt x="10721" y="1887"/>
                  </a:lnTo>
                  <a:lnTo>
                    <a:pt x="10489" y="1913"/>
                  </a:lnTo>
                  <a:lnTo>
                    <a:pt x="10256" y="1964"/>
                  </a:lnTo>
                  <a:lnTo>
                    <a:pt x="10050" y="2042"/>
                  </a:lnTo>
                  <a:lnTo>
                    <a:pt x="9817" y="2145"/>
                  </a:lnTo>
                  <a:lnTo>
                    <a:pt x="9636" y="2274"/>
                  </a:lnTo>
                  <a:lnTo>
                    <a:pt x="9455" y="2429"/>
                  </a:lnTo>
                  <a:lnTo>
                    <a:pt x="9249" y="2610"/>
                  </a:lnTo>
                  <a:lnTo>
                    <a:pt x="6820" y="1448"/>
                  </a:lnTo>
                  <a:lnTo>
                    <a:pt x="6743" y="1422"/>
                  </a:lnTo>
                  <a:lnTo>
                    <a:pt x="6639" y="1422"/>
                  </a:lnTo>
                  <a:lnTo>
                    <a:pt x="6562" y="1448"/>
                  </a:lnTo>
                  <a:lnTo>
                    <a:pt x="6484" y="1499"/>
                  </a:lnTo>
                  <a:lnTo>
                    <a:pt x="5813" y="2171"/>
                  </a:lnTo>
                  <a:lnTo>
                    <a:pt x="5735" y="2274"/>
                  </a:lnTo>
                  <a:lnTo>
                    <a:pt x="5735" y="2378"/>
                  </a:lnTo>
                  <a:lnTo>
                    <a:pt x="5735" y="2481"/>
                  </a:lnTo>
                  <a:lnTo>
                    <a:pt x="5813" y="2584"/>
                  </a:lnTo>
                  <a:lnTo>
                    <a:pt x="7544" y="4315"/>
                  </a:lnTo>
                  <a:lnTo>
                    <a:pt x="6459" y="5426"/>
                  </a:lnTo>
                  <a:lnTo>
                    <a:pt x="5709" y="5168"/>
                  </a:lnTo>
                  <a:lnTo>
                    <a:pt x="5529" y="5168"/>
                  </a:lnTo>
                  <a:lnTo>
                    <a:pt x="5477" y="5194"/>
                  </a:lnTo>
                  <a:lnTo>
                    <a:pt x="5399" y="5245"/>
                  </a:lnTo>
                  <a:lnTo>
                    <a:pt x="4805" y="5839"/>
                  </a:lnTo>
                  <a:lnTo>
                    <a:pt x="4754" y="5917"/>
                  </a:lnTo>
                  <a:lnTo>
                    <a:pt x="4728" y="6020"/>
                  </a:lnTo>
                  <a:lnTo>
                    <a:pt x="4754" y="6149"/>
                  </a:lnTo>
                  <a:lnTo>
                    <a:pt x="4805" y="6227"/>
                  </a:lnTo>
                  <a:lnTo>
                    <a:pt x="6355" y="7777"/>
                  </a:lnTo>
                  <a:lnTo>
                    <a:pt x="2532" y="7777"/>
                  </a:lnTo>
                  <a:lnTo>
                    <a:pt x="2532" y="1628"/>
                  </a:lnTo>
                  <a:lnTo>
                    <a:pt x="2558" y="1422"/>
                  </a:lnTo>
                  <a:lnTo>
                    <a:pt x="2609" y="1241"/>
                  </a:lnTo>
                  <a:lnTo>
                    <a:pt x="2713" y="1060"/>
                  </a:lnTo>
                  <a:lnTo>
                    <a:pt x="2842" y="905"/>
                  </a:lnTo>
                  <a:lnTo>
                    <a:pt x="2997" y="776"/>
                  </a:lnTo>
                  <a:lnTo>
                    <a:pt x="3178" y="673"/>
                  </a:lnTo>
                  <a:lnTo>
                    <a:pt x="3359" y="621"/>
                  </a:lnTo>
                  <a:lnTo>
                    <a:pt x="3591" y="595"/>
                  </a:lnTo>
                  <a:lnTo>
                    <a:pt x="7053" y="595"/>
                  </a:lnTo>
                  <a:lnTo>
                    <a:pt x="7156" y="569"/>
                  </a:lnTo>
                  <a:lnTo>
                    <a:pt x="7259" y="492"/>
                  </a:lnTo>
                  <a:lnTo>
                    <a:pt x="7311" y="414"/>
                  </a:lnTo>
                  <a:lnTo>
                    <a:pt x="7337" y="311"/>
                  </a:lnTo>
                  <a:lnTo>
                    <a:pt x="7311" y="182"/>
                  </a:lnTo>
                  <a:lnTo>
                    <a:pt x="7259" y="104"/>
                  </a:lnTo>
                  <a:lnTo>
                    <a:pt x="7156" y="27"/>
                  </a:lnTo>
                  <a:lnTo>
                    <a:pt x="705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61"/>
            <p:cNvSpPr/>
            <p:nvPr/>
          </p:nvSpPr>
          <p:spPr>
            <a:xfrm>
              <a:off x="1792675" y="2932075"/>
              <a:ext cx="14225" cy="14225"/>
            </a:xfrm>
            <a:custGeom>
              <a:avLst/>
              <a:gdLst/>
              <a:ahLst/>
              <a:cxnLst/>
              <a:rect l="l" t="t" r="r" b="b"/>
              <a:pathLst>
                <a:path w="569" h="569" extrusionOk="0">
                  <a:moveTo>
                    <a:pt x="285" y="0"/>
                  </a:moveTo>
                  <a:lnTo>
                    <a:pt x="155" y="26"/>
                  </a:lnTo>
                  <a:lnTo>
                    <a:pt x="78" y="78"/>
                  </a:lnTo>
                  <a:lnTo>
                    <a:pt x="0" y="181"/>
                  </a:lnTo>
                  <a:lnTo>
                    <a:pt x="0" y="284"/>
                  </a:lnTo>
                  <a:lnTo>
                    <a:pt x="0" y="388"/>
                  </a:lnTo>
                  <a:lnTo>
                    <a:pt x="78" y="491"/>
                  </a:lnTo>
                  <a:lnTo>
                    <a:pt x="155" y="543"/>
                  </a:lnTo>
                  <a:lnTo>
                    <a:pt x="285" y="569"/>
                  </a:lnTo>
                  <a:lnTo>
                    <a:pt x="388" y="543"/>
                  </a:lnTo>
                  <a:lnTo>
                    <a:pt x="491" y="491"/>
                  </a:lnTo>
                  <a:lnTo>
                    <a:pt x="543" y="388"/>
                  </a:lnTo>
                  <a:lnTo>
                    <a:pt x="569" y="284"/>
                  </a:lnTo>
                  <a:lnTo>
                    <a:pt x="543" y="181"/>
                  </a:lnTo>
                  <a:lnTo>
                    <a:pt x="491" y="78"/>
                  </a:lnTo>
                  <a:lnTo>
                    <a:pt x="388" y="26"/>
                  </a:lnTo>
                  <a:lnTo>
                    <a:pt x="2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61"/>
            <p:cNvSpPr/>
            <p:nvPr/>
          </p:nvSpPr>
          <p:spPr>
            <a:xfrm>
              <a:off x="1832725" y="2932075"/>
              <a:ext cx="14225" cy="14225"/>
            </a:xfrm>
            <a:custGeom>
              <a:avLst/>
              <a:gdLst/>
              <a:ahLst/>
              <a:cxnLst/>
              <a:rect l="l" t="t" r="r" b="b"/>
              <a:pathLst>
                <a:path w="569" h="569" extrusionOk="0">
                  <a:moveTo>
                    <a:pt x="284" y="0"/>
                  </a:moveTo>
                  <a:lnTo>
                    <a:pt x="181" y="26"/>
                  </a:lnTo>
                  <a:lnTo>
                    <a:pt x="78" y="78"/>
                  </a:lnTo>
                  <a:lnTo>
                    <a:pt x="26" y="181"/>
                  </a:lnTo>
                  <a:lnTo>
                    <a:pt x="0" y="284"/>
                  </a:lnTo>
                  <a:lnTo>
                    <a:pt x="26" y="388"/>
                  </a:lnTo>
                  <a:lnTo>
                    <a:pt x="78" y="491"/>
                  </a:lnTo>
                  <a:lnTo>
                    <a:pt x="181" y="543"/>
                  </a:lnTo>
                  <a:lnTo>
                    <a:pt x="284" y="569"/>
                  </a:lnTo>
                  <a:lnTo>
                    <a:pt x="388" y="543"/>
                  </a:lnTo>
                  <a:lnTo>
                    <a:pt x="491" y="491"/>
                  </a:lnTo>
                  <a:lnTo>
                    <a:pt x="543" y="388"/>
                  </a:lnTo>
                  <a:lnTo>
                    <a:pt x="569" y="284"/>
                  </a:lnTo>
                  <a:lnTo>
                    <a:pt x="543" y="181"/>
                  </a:lnTo>
                  <a:lnTo>
                    <a:pt x="491" y="78"/>
                  </a:lnTo>
                  <a:lnTo>
                    <a:pt x="388" y="26"/>
                  </a:lnTo>
                  <a:lnTo>
                    <a:pt x="28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61"/>
            <p:cNvSpPr/>
            <p:nvPr/>
          </p:nvSpPr>
          <p:spPr>
            <a:xfrm>
              <a:off x="1872750" y="2932075"/>
              <a:ext cx="14900" cy="14225"/>
            </a:xfrm>
            <a:custGeom>
              <a:avLst/>
              <a:gdLst/>
              <a:ahLst/>
              <a:cxnLst/>
              <a:rect l="l" t="t" r="r" b="b"/>
              <a:pathLst>
                <a:path w="596" h="569" extrusionOk="0">
                  <a:moveTo>
                    <a:pt x="311" y="0"/>
                  </a:moveTo>
                  <a:lnTo>
                    <a:pt x="182" y="26"/>
                  </a:lnTo>
                  <a:lnTo>
                    <a:pt x="104" y="78"/>
                  </a:lnTo>
                  <a:lnTo>
                    <a:pt x="27" y="181"/>
                  </a:lnTo>
                  <a:lnTo>
                    <a:pt x="1" y="284"/>
                  </a:lnTo>
                  <a:lnTo>
                    <a:pt x="27" y="388"/>
                  </a:lnTo>
                  <a:lnTo>
                    <a:pt x="104" y="491"/>
                  </a:lnTo>
                  <a:lnTo>
                    <a:pt x="182" y="543"/>
                  </a:lnTo>
                  <a:lnTo>
                    <a:pt x="311" y="569"/>
                  </a:lnTo>
                  <a:lnTo>
                    <a:pt x="414" y="543"/>
                  </a:lnTo>
                  <a:lnTo>
                    <a:pt x="492" y="491"/>
                  </a:lnTo>
                  <a:lnTo>
                    <a:pt x="569" y="388"/>
                  </a:lnTo>
                  <a:lnTo>
                    <a:pt x="595" y="284"/>
                  </a:lnTo>
                  <a:lnTo>
                    <a:pt x="569" y="181"/>
                  </a:lnTo>
                  <a:lnTo>
                    <a:pt x="492" y="78"/>
                  </a:lnTo>
                  <a:lnTo>
                    <a:pt x="414" y="26"/>
                  </a:lnTo>
                  <a:lnTo>
                    <a:pt x="3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61"/>
            <p:cNvSpPr/>
            <p:nvPr/>
          </p:nvSpPr>
          <p:spPr>
            <a:xfrm>
              <a:off x="1945100" y="2673075"/>
              <a:ext cx="14225" cy="14900"/>
            </a:xfrm>
            <a:custGeom>
              <a:avLst/>
              <a:gdLst/>
              <a:ahLst/>
              <a:cxnLst/>
              <a:rect l="l" t="t" r="r" b="b"/>
              <a:pathLst>
                <a:path w="569" h="596" extrusionOk="0">
                  <a:moveTo>
                    <a:pt x="284" y="1"/>
                  </a:moveTo>
                  <a:lnTo>
                    <a:pt x="181" y="27"/>
                  </a:lnTo>
                  <a:lnTo>
                    <a:pt x="78" y="104"/>
                  </a:lnTo>
                  <a:lnTo>
                    <a:pt x="26" y="182"/>
                  </a:lnTo>
                  <a:lnTo>
                    <a:pt x="0" y="311"/>
                  </a:lnTo>
                  <a:lnTo>
                    <a:pt x="26" y="414"/>
                  </a:lnTo>
                  <a:lnTo>
                    <a:pt x="78" y="492"/>
                  </a:lnTo>
                  <a:lnTo>
                    <a:pt x="181" y="569"/>
                  </a:lnTo>
                  <a:lnTo>
                    <a:pt x="284" y="595"/>
                  </a:lnTo>
                  <a:lnTo>
                    <a:pt x="388" y="569"/>
                  </a:lnTo>
                  <a:lnTo>
                    <a:pt x="491" y="492"/>
                  </a:lnTo>
                  <a:lnTo>
                    <a:pt x="543" y="414"/>
                  </a:lnTo>
                  <a:lnTo>
                    <a:pt x="569" y="311"/>
                  </a:lnTo>
                  <a:lnTo>
                    <a:pt x="543" y="182"/>
                  </a:lnTo>
                  <a:lnTo>
                    <a:pt x="491" y="104"/>
                  </a:lnTo>
                  <a:lnTo>
                    <a:pt x="388" y="27"/>
                  </a:lnTo>
                  <a:lnTo>
                    <a:pt x="28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6" name="Google Shape;756;p61"/>
          <p:cNvGrpSpPr/>
          <p:nvPr/>
        </p:nvGrpSpPr>
        <p:grpSpPr>
          <a:xfrm>
            <a:off x="4521319" y="2045976"/>
            <a:ext cx="441301" cy="466342"/>
            <a:chOff x="2507625" y="2673075"/>
            <a:chExt cx="346200" cy="368825"/>
          </a:xfrm>
        </p:grpSpPr>
        <p:sp>
          <p:nvSpPr>
            <p:cNvPr id="757" name="Google Shape;757;p61"/>
            <p:cNvSpPr/>
            <p:nvPr/>
          </p:nvSpPr>
          <p:spPr>
            <a:xfrm>
              <a:off x="2507625" y="2673075"/>
              <a:ext cx="346200" cy="368825"/>
            </a:xfrm>
            <a:custGeom>
              <a:avLst/>
              <a:gdLst/>
              <a:ahLst/>
              <a:cxnLst/>
              <a:rect l="l" t="t" r="r" b="b"/>
              <a:pathLst>
                <a:path w="13848" h="14753" extrusionOk="0">
                  <a:moveTo>
                    <a:pt x="6924" y="4393"/>
                  </a:moveTo>
                  <a:lnTo>
                    <a:pt x="7079" y="5039"/>
                  </a:lnTo>
                  <a:lnTo>
                    <a:pt x="7208" y="5710"/>
                  </a:lnTo>
                  <a:lnTo>
                    <a:pt x="7286" y="6382"/>
                  </a:lnTo>
                  <a:lnTo>
                    <a:pt x="7363" y="7105"/>
                  </a:lnTo>
                  <a:lnTo>
                    <a:pt x="6485" y="7105"/>
                  </a:lnTo>
                  <a:lnTo>
                    <a:pt x="6537" y="6382"/>
                  </a:lnTo>
                  <a:lnTo>
                    <a:pt x="6640" y="5710"/>
                  </a:lnTo>
                  <a:lnTo>
                    <a:pt x="6769" y="5039"/>
                  </a:lnTo>
                  <a:lnTo>
                    <a:pt x="6924" y="4393"/>
                  </a:lnTo>
                  <a:close/>
                  <a:moveTo>
                    <a:pt x="827" y="6769"/>
                  </a:moveTo>
                  <a:lnTo>
                    <a:pt x="879" y="6795"/>
                  </a:lnTo>
                  <a:lnTo>
                    <a:pt x="2197" y="7002"/>
                  </a:lnTo>
                  <a:lnTo>
                    <a:pt x="2274" y="7028"/>
                  </a:lnTo>
                  <a:lnTo>
                    <a:pt x="2352" y="7105"/>
                  </a:lnTo>
                  <a:lnTo>
                    <a:pt x="2119" y="7105"/>
                  </a:lnTo>
                  <a:lnTo>
                    <a:pt x="2016" y="7131"/>
                  </a:lnTo>
                  <a:lnTo>
                    <a:pt x="1912" y="7183"/>
                  </a:lnTo>
                  <a:lnTo>
                    <a:pt x="1861" y="7286"/>
                  </a:lnTo>
                  <a:lnTo>
                    <a:pt x="1835" y="7389"/>
                  </a:lnTo>
                  <a:lnTo>
                    <a:pt x="1861" y="7493"/>
                  </a:lnTo>
                  <a:lnTo>
                    <a:pt x="1912" y="7596"/>
                  </a:lnTo>
                  <a:lnTo>
                    <a:pt x="2016" y="7648"/>
                  </a:lnTo>
                  <a:lnTo>
                    <a:pt x="2119" y="7674"/>
                  </a:lnTo>
                  <a:lnTo>
                    <a:pt x="2352" y="7674"/>
                  </a:lnTo>
                  <a:lnTo>
                    <a:pt x="2274" y="7725"/>
                  </a:lnTo>
                  <a:lnTo>
                    <a:pt x="2197" y="7777"/>
                  </a:lnTo>
                  <a:lnTo>
                    <a:pt x="879" y="7984"/>
                  </a:lnTo>
                  <a:lnTo>
                    <a:pt x="750" y="7984"/>
                  </a:lnTo>
                  <a:lnTo>
                    <a:pt x="672" y="7932"/>
                  </a:lnTo>
                  <a:lnTo>
                    <a:pt x="595" y="7854"/>
                  </a:lnTo>
                  <a:lnTo>
                    <a:pt x="569" y="7803"/>
                  </a:lnTo>
                  <a:lnTo>
                    <a:pt x="569" y="7725"/>
                  </a:lnTo>
                  <a:lnTo>
                    <a:pt x="569" y="7054"/>
                  </a:lnTo>
                  <a:lnTo>
                    <a:pt x="569" y="6976"/>
                  </a:lnTo>
                  <a:lnTo>
                    <a:pt x="595" y="6924"/>
                  </a:lnTo>
                  <a:lnTo>
                    <a:pt x="672" y="6847"/>
                  </a:lnTo>
                  <a:lnTo>
                    <a:pt x="724" y="6795"/>
                  </a:lnTo>
                  <a:lnTo>
                    <a:pt x="827" y="6769"/>
                  </a:lnTo>
                  <a:close/>
                  <a:moveTo>
                    <a:pt x="12995" y="6769"/>
                  </a:moveTo>
                  <a:lnTo>
                    <a:pt x="13099" y="6795"/>
                  </a:lnTo>
                  <a:lnTo>
                    <a:pt x="13176" y="6847"/>
                  </a:lnTo>
                  <a:lnTo>
                    <a:pt x="13228" y="6924"/>
                  </a:lnTo>
                  <a:lnTo>
                    <a:pt x="13254" y="6976"/>
                  </a:lnTo>
                  <a:lnTo>
                    <a:pt x="13279" y="7054"/>
                  </a:lnTo>
                  <a:lnTo>
                    <a:pt x="13279" y="7725"/>
                  </a:lnTo>
                  <a:lnTo>
                    <a:pt x="13254" y="7803"/>
                  </a:lnTo>
                  <a:lnTo>
                    <a:pt x="13228" y="7854"/>
                  </a:lnTo>
                  <a:lnTo>
                    <a:pt x="13176" y="7932"/>
                  </a:lnTo>
                  <a:lnTo>
                    <a:pt x="13099" y="7984"/>
                  </a:lnTo>
                  <a:lnTo>
                    <a:pt x="12969" y="7984"/>
                  </a:lnTo>
                  <a:lnTo>
                    <a:pt x="11652" y="7777"/>
                  </a:lnTo>
                  <a:lnTo>
                    <a:pt x="11549" y="7725"/>
                  </a:lnTo>
                  <a:lnTo>
                    <a:pt x="11497" y="7674"/>
                  </a:lnTo>
                  <a:lnTo>
                    <a:pt x="11729" y="7674"/>
                  </a:lnTo>
                  <a:lnTo>
                    <a:pt x="11833" y="7648"/>
                  </a:lnTo>
                  <a:lnTo>
                    <a:pt x="11910" y="7596"/>
                  </a:lnTo>
                  <a:lnTo>
                    <a:pt x="11988" y="7493"/>
                  </a:lnTo>
                  <a:lnTo>
                    <a:pt x="12014" y="7389"/>
                  </a:lnTo>
                  <a:lnTo>
                    <a:pt x="11988" y="7286"/>
                  </a:lnTo>
                  <a:lnTo>
                    <a:pt x="11910" y="7183"/>
                  </a:lnTo>
                  <a:lnTo>
                    <a:pt x="11833" y="7131"/>
                  </a:lnTo>
                  <a:lnTo>
                    <a:pt x="11729" y="7105"/>
                  </a:lnTo>
                  <a:lnTo>
                    <a:pt x="11497" y="7105"/>
                  </a:lnTo>
                  <a:lnTo>
                    <a:pt x="11549" y="7028"/>
                  </a:lnTo>
                  <a:lnTo>
                    <a:pt x="11652" y="7002"/>
                  </a:lnTo>
                  <a:lnTo>
                    <a:pt x="12969" y="6795"/>
                  </a:lnTo>
                  <a:lnTo>
                    <a:pt x="12995" y="6769"/>
                  </a:lnTo>
                  <a:close/>
                  <a:moveTo>
                    <a:pt x="7363" y="7674"/>
                  </a:moveTo>
                  <a:lnTo>
                    <a:pt x="7286" y="8552"/>
                  </a:lnTo>
                  <a:lnTo>
                    <a:pt x="7157" y="9404"/>
                  </a:lnTo>
                  <a:lnTo>
                    <a:pt x="6692" y="9404"/>
                  </a:lnTo>
                  <a:lnTo>
                    <a:pt x="6563" y="8552"/>
                  </a:lnTo>
                  <a:lnTo>
                    <a:pt x="6485" y="7674"/>
                  </a:lnTo>
                  <a:close/>
                  <a:moveTo>
                    <a:pt x="8758" y="7674"/>
                  </a:moveTo>
                  <a:lnTo>
                    <a:pt x="8733" y="8578"/>
                  </a:lnTo>
                  <a:lnTo>
                    <a:pt x="8629" y="9430"/>
                  </a:lnTo>
                  <a:lnTo>
                    <a:pt x="8448" y="10283"/>
                  </a:lnTo>
                  <a:lnTo>
                    <a:pt x="8242" y="11110"/>
                  </a:lnTo>
                  <a:lnTo>
                    <a:pt x="7983" y="11885"/>
                  </a:lnTo>
                  <a:lnTo>
                    <a:pt x="7673" y="12634"/>
                  </a:lnTo>
                  <a:lnTo>
                    <a:pt x="7518" y="12995"/>
                  </a:lnTo>
                  <a:lnTo>
                    <a:pt x="7312" y="13331"/>
                  </a:lnTo>
                  <a:lnTo>
                    <a:pt x="7131" y="13667"/>
                  </a:lnTo>
                  <a:lnTo>
                    <a:pt x="6924" y="13977"/>
                  </a:lnTo>
                  <a:lnTo>
                    <a:pt x="6718" y="13667"/>
                  </a:lnTo>
                  <a:lnTo>
                    <a:pt x="6511" y="13331"/>
                  </a:lnTo>
                  <a:lnTo>
                    <a:pt x="6330" y="12995"/>
                  </a:lnTo>
                  <a:lnTo>
                    <a:pt x="6149" y="12634"/>
                  </a:lnTo>
                  <a:lnTo>
                    <a:pt x="5839" y="11885"/>
                  </a:lnTo>
                  <a:lnTo>
                    <a:pt x="5581" y="11110"/>
                  </a:lnTo>
                  <a:lnTo>
                    <a:pt x="5374" y="10283"/>
                  </a:lnTo>
                  <a:lnTo>
                    <a:pt x="5219" y="9430"/>
                  </a:lnTo>
                  <a:lnTo>
                    <a:pt x="5116" y="8578"/>
                  </a:lnTo>
                  <a:lnTo>
                    <a:pt x="5064" y="7674"/>
                  </a:lnTo>
                  <a:lnTo>
                    <a:pt x="5917" y="7674"/>
                  </a:lnTo>
                  <a:lnTo>
                    <a:pt x="5943" y="8190"/>
                  </a:lnTo>
                  <a:lnTo>
                    <a:pt x="5994" y="8733"/>
                  </a:lnTo>
                  <a:lnTo>
                    <a:pt x="6072" y="9249"/>
                  </a:lnTo>
                  <a:lnTo>
                    <a:pt x="6175" y="9740"/>
                  </a:lnTo>
                  <a:lnTo>
                    <a:pt x="6201" y="9844"/>
                  </a:lnTo>
                  <a:lnTo>
                    <a:pt x="6278" y="9921"/>
                  </a:lnTo>
                  <a:lnTo>
                    <a:pt x="6356" y="9947"/>
                  </a:lnTo>
                  <a:lnTo>
                    <a:pt x="6459" y="9973"/>
                  </a:lnTo>
                  <a:lnTo>
                    <a:pt x="7389" y="9973"/>
                  </a:lnTo>
                  <a:lnTo>
                    <a:pt x="7467" y="9947"/>
                  </a:lnTo>
                  <a:lnTo>
                    <a:pt x="7570" y="9921"/>
                  </a:lnTo>
                  <a:lnTo>
                    <a:pt x="7622" y="9844"/>
                  </a:lnTo>
                  <a:lnTo>
                    <a:pt x="7673" y="9740"/>
                  </a:lnTo>
                  <a:lnTo>
                    <a:pt x="7751" y="9249"/>
                  </a:lnTo>
                  <a:lnTo>
                    <a:pt x="7828" y="8733"/>
                  </a:lnTo>
                  <a:lnTo>
                    <a:pt x="7880" y="8190"/>
                  </a:lnTo>
                  <a:lnTo>
                    <a:pt x="7932" y="7674"/>
                  </a:lnTo>
                  <a:close/>
                  <a:moveTo>
                    <a:pt x="6924" y="1"/>
                  </a:moveTo>
                  <a:lnTo>
                    <a:pt x="6795" y="53"/>
                  </a:lnTo>
                  <a:lnTo>
                    <a:pt x="6692" y="130"/>
                  </a:lnTo>
                  <a:lnTo>
                    <a:pt x="6433" y="466"/>
                  </a:lnTo>
                  <a:lnTo>
                    <a:pt x="6201" y="828"/>
                  </a:lnTo>
                  <a:lnTo>
                    <a:pt x="5994" y="1189"/>
                  </a:lnTo>
                  <a:lnTo>
                    <a:pt x="5788" y="1577"/>
                  </a:lnTo>
                  <a:lnTo>
                    <a:pt x="5581" y="1990"/>
                  </a:lnTo>
                  <a:lnTo>
                    <a:pt x="5426" y="2403"/>
                  </a:lnTo>
                  <a:lnTo>
                    <a:pt x="5245" y="2817"/>
                  </a:lnTo>
                  <a:lnTo>
                    <a:pt x="5116" y="3256"/>
                  </a:lnTo>
                  <a:lnTo>
                    <a:pt x="4961" y="3721"/>
                  </a:lnTo>
                  <a:lnTo>
                    <a:pt x="4858" y="4186"/>
                  </a:lnTo>
                  <a:lnTo>
                    <a:pt x="4754" y="4651"/>
                  </a:lnTo>
                  <a:lnTo>
                    <a:pt x="4677" y="5116"/>
                  </a:lnTo>
                  <a:lnTo>
                    <a:pt x="4599" y="5607"/>
                  </a:lnTo>
                  <a:lnTo>
                    <a:pt x="4548" y="6098"/>
                  </a:lnTo>
                  <a:lnTo>
                    <a:pt x="4522" y="6589"/>
                  </a:lnTo>
                  <a:lnTo>
                    <a:pt x="4496" y="7105"/>
                  </a:lnTo>
                  <a:lnTo>
                    <a:pt x="2972" y="7105"/>
                  </a:lnTo>
                  <a:lnTo>
                    <a:pt x="2946" y="6976"/>
                  </a:lnTo>
                  <a:lnTo>
                    <a:pt x="2894" y="6873"/>
                  </a:lnTo>
                  <a:lnTo>
                    <a:pt x="2817" y="6769"/>
                  </a:lnTo>
                  <a:lnTo>
                    <a:pt x="2739" y="6666"/>
                  </a:lnTo>
                  <a:lnTo>
                    <a:pt x="2636" y="6589"/>
                  </a:lnTo>
                  <a:lnTo>
                    <a:pt x="2532" y="6511"/>
                  </a:lnTo>
                  <a:lnTo>
                    <a:pt x="2403" y="6459"/>
                  </a:lnTo>
                  <a:lnTo>
                    <a:pt x="2274" y="6434"/>
                  </a:lnTo>
                  <a:lnTo>
                    <a:pt x="982" y="6227"/>
                  </a:lnTo>
                  <a:lnTo>
                    <a:pt x="802" y="6201"/>
                  </a:lnTo>
                  <a:lnTo>
                    <a:pt x="621" y="6227"/>
                  </a:lnTo>
                  <a:lnTo>
                    <a:pt x="440" y="6304"/>
                  </a:lnTo>
                  <a:lnTo>
                    <a:pt x="285" y="6408"/>
                  </a:lnTo>
                  <a:lnTo>
                    <a:pt x="156" y="6537"/>
                  </a:lnTo>
                  <a:lnTo>
                    <a:pt x="78" y="6692"/>
                  </a:lnTo>
                  <a:lnTo>
                    <a:pt x="1" y="6873"/>
                  </a:lnTo>
                  <a:lnTo>
                    <a:pt x="1" y="7054"/>
                  </a:lnTo>
                  <a:lnTo>
                    <a:pt x="1" y="7725"/>
                  </a:lnTo>
                  <a:lnTo>
                    <a:pt x="1" y="7906"/>
                  </a:lnTo>
                  <a:lnTo>
                    <a:pt x="78" y="8087"/>
                  </a:lnTo>
                  <a:lnTo>
                    <a:pt x="156" y="8242"/>
                  </a:lnTo>
                  <a:lnTo>
                    <a:pt x="285" y="8371"/>
                  </a:lnTo>
                  <a:lnTo>
                    <a:pt x="414" y="8449"/>
                  </a:lnTo>
                  <a:lnTo>
                    <a:pt x="543" y="8526"/>
                  </a:lnTo>
                  <a:lnTo>
                    <a:pt x="698" y="8552"/>
                  </a:lnTo>
                  <a:lnTo>
                    <a:pt x="827" y="8578"/>
                  </a:lnTo>
                  <a:lnTo>
                    <a:pt x="982" y="8552"/>
                  </a:lnTo>
                  <a:lnTo>
                    <a:pt x="2274" y="8319"/>
                  </a:lnTo>
                  <a:lnTo>
                    <a:pt x="2403" y="8294"/>
                  </a:lnTo>
                  <a:lnTo>
                    <a:pt x="2532" y="8242"/>
                  </a:lnTo>
                  <a:lnTo>
                    <a:pt x="2636" y="8190"/>
                  </a:lnTo>
                  <a:lnTo>
                    <a:pt x="2739" y="8113"/>
                  </a:lnTo>
                  <a:lnTo>
                    <a:pt x="2817" y="8009"/>
                  </a:lnTo>
                  <a:lnTo>
                    <a:pt x="2894" y="7906"/>
                  </a:lnTo>
                  <a:lnTo>
                    <a:pt x="2946" y="7803"/>
                  </a:lnTo>
                  <a:lnTo>
                    <a:pt x="2972" y="7674"/>
                  </a:lnTo>
                  <a:lnTo>
                    <a:pt x="4496" y="7674"/>
                  </a:lnTo>
                  <a:lnTo>
                    <a:pt x="4522" y="8164"/>
                  </a:lnTo>
                  <a:lnTo>
                    <a:pt x="4548" y="8681"/>
                  </a:lnTo>
                  <a:lnTo>
                    <a:pt x="4599" y="9172"/>
                  </a:lnTo>
                  <a:lnTo>
                    <a:pt x="4677" y="9637"/>
                  </a:lnTo>
                  <a:lnTo>
                    <a:pt x="4754" y="10128"/>
                  </a:lnTo>
                  <a:lnTo>
                    <a:pt x="4858" y="10593"/>
                  </a:lnTo>
                  <a:lnTo>
                    <a:pt x="4961" y="11058"/>
                  </a:lnTo>
                  <a:lnTo>
                    <a:pt x="5116" y="11497"/>
                  </a:lnTo>
                  <a:lnTo>
                    <a:pt x="5245" y="11936"/>
                  </a:lnTo>
                  <a:lnTo>
                    <a:pt x="5426" y="12375"/>
                  </a:lnTo>
                  <a:lnTo>
                    <a:pt x="5581" y="12789"/>
                  </a:lnTo>
                  <a:lnTo>
                    <a:pt x="5788" y="13176"/>
                  </a:lnTo>
                  <a:lnTo>
                    <a:pt x="5994" y="13564"/>
                  </a:lnTo>
                  <a:lnTo>
                    <a:pt x="6201" y="13951"/>
                  </a:lnTo>
                  <a:lnTo>
                    <a:pt x="6433" y="14313"/>
                  </a:lnTo>
                  <a:lnTo>
                    <a:pt x="6692" y="14649"/>
                  </a:lnTo>
                  <a:lnTo>
                    <a:pt x="6795" y="14726"/>
                  </a:lnTo>
                  <a:lnTo>
                    <a:pt x="6924" y="14752"/>
                  </a:lnTo>
                  <a:lnTo>
                    <a:pt x="7053" y="14726"/>
                  </a:lnTo>
                  <a:lnTo>
                    <a:pt x="7157" y="14649"/>
                  </a:lnTo>
                  <a:lnTo>
                    <a:pt x="7389" y="14313"/>
                  </a:lnTo>
                  <a:lnTo>
                    <a:pt x="7622" y="13951"/>
                  </a:lnTo>
                  <a:lnTo>
                    <a:pt x="7854" y="13564"/>
                  </a:lnTo>
                  <a:lnTo>
                    <a:pt x="8061" y="13176"/>
                  </a:lnTo>
                  <a:lnTo>
                    <a:pt x="8242" y="12789"/>
                  </a:lnTo>
                  <a:lnTo>
                    <a:pt x="8423" y="12375"/>
                  </a:lnTo>
                  <a:lnTo>
                    <a:pt x="8578" y="11936"/>
                  </a:lnTo>
                  <a:lnTo>
                    <a:pt x="8733" y="11497"/>
                  </a:lnTo>
                  <a:lnTo>
                    <a:pt x="8862" y="11058"/>
                  </a:lnTo>
                  <a:lnTo>
                    <a:pt x="8991" y="10593"/>
                  </a:lnTo>
                  <a:lnTo>
                    <a:pt x="9094" y="10128"/>
                  </a:lnTo>
                  <a:lnTo>
                    <a:pt x="9172" y="9637"/>
                  </a:lnTo>
                  <a:lnTo>
                    <a:pt x="9249" y="9172"/>
                  </a:lnTo>
                  <a:lnTo>
                    <a:pt x="9301" y="8681"/>
                  </a:lnTo>
                  <a:lnTo>
                    <a:pt x="9327" y="8164"/>
                  </a:lnTo>
                  <a:lnTo>
                    <a:pt x="9353" y="7674"/>
                  </a:lnTo>
                  <a:lnTo>
                    <a:pt x="10877" y="7674"/>
                  </a:lnTo>
                  <a:lnTo>
                    <a:pt x="10903" y="7803"/>
                  </a:lnTo>
                  <a:lnTo>
                    <a:pt x="10954" y="7906"/>
                  </a:lnTo>
                  <a:lnTo>
                    <a:pt x="11032" y="8009"/>
                  </a:lnTo>
                  <a:lnTo>
                    <a:pt x="11109" y="8113"/>
                  </a:lnTo>
                  <a:lnTo>
                    <a:pt x="11213" y="8190"/>
                  </a:lnTo>
                  <a:lnTo>
                    <a:pt x="11316" y="8242"/>
                  </a:lnTo>
                  <a:lnTo>
                    <a:pt x="11419" y="8294"/>
                  </a:lnTo>
                  <a:lnTo>
                    <a:pt x="11549" y="8319"/>
                  </a:lnTo>
                  <a:lnTo>
                    <a:pt x="12866" y="8552"/>
                  </a:lnTo>
                  <a:lnTo>
                    <a:pt x="12995" y="8578"/>
                  </a:lnTo>
                  <a:lnTo>
                    <a:pt x="13150" y="8552"/>
                  </a:lnTo>
                  <a:lnTo>
                    <a:pt x="13279" y="8526"/>
                  </a:lnTo>
                  <a:lnTo>
                    <a:pt x="13434" y="8449"/>
                  </a:lnTo>
                  <a:lnTo>
                    <a:pt x="13538" y="8371"/>
                  </a:lnTo>
                  <a:lnTo>
                    <a:pt x="13667" y="8242"/>
                  </a:lnTo>
                  <a:lnTo>
                    <a:pt x="13770" y="8087"/>
                  </a:lnTo>
                  <a:lnTo>
                    <a:pt x="13822" y="7906"/>
                  </a:lnTo>
                  <a:lnTo>
                    <a:pt x="13848" y="7725"/>
                  </a:lnTo>
                  <a:lnTo>
                    <a:pt x="13848" y="7054"/>
                  </a:lnTo>
                  <a:lnTo>
                    <a:pt x="13822" y="6873"/>
                  </a:lnTo>
                  <a:lnTo>
                    <a:pt x="13770" y="6692"/>
                  </a:lnTo>
                  <a:lnTo>
                    <a:pt x="13667" y="6537"/>
                  </a:lnTo>
                  <a:lnTo>
                    <a:pt x="13538" y="6408"/>
                  </a:lnTo>
                  <a:lnTo>
                    <a:pt x="13383" y="6304"/>
                  </a:lnTo>
                  <a:lnTo>
                    <a:pt x="13228" y="6227"/>
                  </a:lnTo>
                  <a:lnTo>
                    <a:pt x="13047" y="6201"/>
                  </a:lnTo>
                  <a:lnTo>
                    <a:pt x="12866" y="6227"/>
                  </a:lnTo>
                  <a:lnTo>
                    <a:pt x="11549" y="6434"/>
                  </a:lnTo>
                  <a:lnTo>
                    <a:pt x="11419" y="6459"/>
                  </a:lnTo>
                  <a:lnTo>
                    <a:pt x="11316" y="6511"/>
                  </a:lnTo>
                  <a:lnTo>
                    <a:pt x="11213" y="6589"/>
                  </a:lnTo>
                  <a:lnTo>
                    <a:pt x="11109" y="6666"/>
                  </a:lnTo>
                  <a:lnTo>
                    <a:pt x="11032" y="6769"/>
                  </a:lnTo>
                  <a:lnTo>
                    <a:pt x="10954" y="6873"/>
                  </a:lnTo>
                  <a:lnTo>
                    <a:pt x="10903" y="6976"/>
                  </a:lnTo>
                  <a:lnTo>
                    <a:pt x="10877" y="7105"/>
                  </a:lnTo>
                  <a:lnTo>
                    <a:pt x="9353" y="7105"/>
                  </a:lnTo>
                  <a:lnTo>
                    <a:pt x="9301" y="6330"/>
                  </a:lnTo>
                  <a:lnTo>
                    <a:pt x="9223" y="5555"/>
                  </a:lnTo>
                  <a:lnTo>
                    <a:pt x="9120" y="4806"/>
                  </a:lnTo>
                  <a:lnTo>
                    <a:pt x="8965" y="4057"/>
                  </a:lnTo>
                  <a:lnTo>
                    <a:pt x="8913" y="3954"/>
                  </a:lnTo>
                  <a:lnTo>
                    <a:pt x="8836" y="3876"/>
                  </a:lnTo>
                  <a:lnTo>
                    <a:pt x="8733" y="3850"/>
                  </a:lnTo>
                  <a:lnTo>
                    <a:pt x="8603" y="3850"/>
                  </a:lnTo>
                  <a:lnTo>
                    <a:pt x="8500" y="3902"/>
                  </a:lnTo>
                  <a:lnTo>
                    <a:pt x="8423" y="3979"/>
                  </a:lnTo>
                  <a:lnTo>
                    <a:pt x="8397" y="4083"/>
                  </a:lnTo>
                  <a:lnTo>
                    <a:pt x="8397" y="4186"/>
                  </a:lnTo>
                  <a:lnTo>
                    <a:pt x="8552" y="4909"/>
                  </a:lnTo>
                  <a:lnTo>
                    <a:pt x="8655" y="5633"/>
                  </a:lnTo>
                  <a:lnTo>
                    <a:pt x="8733" y="6356"/>
                  </a:lnTo>
                  <a:lnTo>
                    <a:pt x="8758" y="7105"/>
                  </a:lnTo>
                  <a:lnTo>
                    <a:pt x="7932" y="7105"/>
                  </a:lnTo>
                  <a:lnTo>
                    <a:pt x="7854" y="6330"/>
                  </a:lnTo>
                  <a:lnTo>
                    <a:pt x="7777" y="5581"/>
                  </a:lnTo>
                  <a:lnTo>
                    <a:pt x="7622" y="4832"/>
                  </a:lnTo>
                  <a:lnTo>
                    <a:pt x="7441" y="4134"/>
                  </a:lnTo>
                  <a:lnTo>
                    <a:pt x="7363" y="3954"/>
                  </a:lnTo>
                  <a:lnTo>
                    <a:pt x="7260" y="3824"/>
                  </a:lnTo>
                  <a:lnTo>
                    <a:pt x="7105" y="3747"/>
                  </a:lnTo>
                  <a:lnTo>
                    <a:pt x="6924" y="3721"/>
                  </a:lnTo>
                  <a:lnTo>
                    <a:pt x="6743" y="3747"/>
                  </a:lnTo>
                  <a:lnTo>
                    <a:pt x="6588" y="3824"/>
                  </a:lnTo>
                  <a:lnTo>
                    <a:pt x="6459" y="3954"/>
                  </a:lnTo>
                  <a:lnTo>
                    <a:pt x="6382" y="4134"/>
                  </a:lnTo>
                  <a:lnTo>
                    <a:pt x="6201" y="4832"/>
                  </a:lnTo>
                  <a:lnTo>
                    <a:pt x="6072" y="5581"/>
                  </a:lnTo>
                  <a:lnTo>
                    <a:pt x="5968" y="6330"/>
                  </a:lnTo>
                  <a:lnTo>
                    <a:pt x="5917" y="7105"/>
                  </a:lnTo>
                  <a:lnTo>
                    <a:pt x="5064" y="7105"/>
                  </a:lnTo>
                  <a:lnTo>
                    <a:pt x="5116" y="6201"/>
                  </a:lnTo>
                  <a:lnTo>
                    <a:pt x="5219" y="5323"/>
                  </a:lnTo>
                  <a:lnTo>
                    <a:pt x="5374" y="4470"/>
                  </a:lnTo>
                  <a:lnTo>
                    <a:pt x="5581" y="3669"/>
                  </a:lnTo>
                  <a:lnTo>
                    <a:pt x="5839" y="2868"/>
                  </a:lnTo>
                  <a:lnTo>
                    <a:pt x="6149" y="2119"/>
                  </a:lnTo>
                  <a:lnTo>
                    <a:pt x="6330" y="1783"/>
                  </a:lnTo>
                  <a:lnTo>
                    <a:pt x="6511" y="1422"/>
                  </a:lnTo>
                  <a:lnTo>
                    <a:pt x="6718" y="1112"/>
                  </a:lnTo>
                  <a:lnTo>
                    <a:pt x="6924" y="776"/>
                  </a:lnTo>
                  <a:lnTo>
                    <a:pt x="7234" y="1293"/>
                  </a:lnTo>
                  <a:lnTo>
                    <a:pt x="7544" y="1835"/>
                  </a:lnTo>
                  <a:lnTo>
                    <a:pt x="7596" y="1913"/>
                  </a:lnTo>
                  <a:lnTo>
                    <a:pt x="7699" y="1964"/>
                  </a:lnTo>
                  <a:lnTo>
                    <a:pt x="7803" y="1990"/>
                  </a:lnTo>
                  <a:lnTo>
                    <a:pt x="7932" y="1964"/>
                  </a:lnTo>
                  <a:lnTo>
                    <a:pt x="8009" y="1887"/>
                  </a:lnTo>
                  <a:lnTo>
                    <a:pt x="8061" y="1783"/>
                  </a:lnTo>
                  <a:lnTo>
                    <a:pt x="8087" y="1680"/>
                  </a:lnTo>
                  <a:lnTo>
                    <a:pt x="8061" y="1577"/>
                  </a:lnTo>
                  <a:lnTo>
                    <a:pt x="7854" y="1189"/>
                  </a:lnTo>
                  <a:lnTo>
                    <a:pt x="7622" y="802"/>
                  </a:lnTo>
                  <a:lnTo>
                    <a:pt x="7389" y="466"/>
                  </a:lnTo>
                  <a:lnTo>
                    <a:pt x="7157" y="130"/>
                  </a:lnTo>
                  <a:lnTo>
                    <a:pt x="7053" y="53"/>
                  </a:lnTo>
                  <a:lnTo>
                    <a:pt x="692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61"/>
            <p:cNvSpPr/>
            <p:nvPr/>
          </p:nvSpPr>
          <p:spPr>
            <a:xfrm>
              <a:off x="2528950" y="2761575"/>
              <a:ext cx="76225" cy="22625"/>
            </a:xfrm>
            <a:custGeom>
              <a:avLst/>
              <a:gdLst/>
              <a:ahLst/>
              <a:cxnLst/>
              <a:rect l="l" t="t" r="r" b="b"/>
              <a:pathLst>
                <a:path w="3049" h="905" extrusionOk="0">
                  <a:moveTo>
                    <a:pt x="904" y="0"/>
                  </a:moveTo>
                  <a:lnTo>
                    <a:pt x="698" y="26"/>
                  </a:lnTo>
                  <a:lnTo>
                    <a:pt x="517" y="52"/>
                  </a:lnTo>
                  <a:lnTo>
                    <a:pt x="336" y="104"/>
                  </a:lnTo>
                  <a:lnTo>
                    <a:pt x="155" y="207"/>
                  </a:lnTo>
                  <a:lnTo>
                    <a:pt x="52" y="259"/>
                  </a:lnTo>
                  <a:lnTo>
                    <a:pt x="0" y="362"/>
                  </a:lnTo>
                  <a:lnTo>
                    <a:pt x="0" y="491"/>
                  </a:lnTo>
                  <a:lnTo>
                    <a:pt x="26" y="594"/>
                  </a:lnTo>
                  <a:lnTo>
                    <a:pt x="104" y="672"/>
                  </a:lnTo>
                  <a:lnTo>
                    <a:pt x="207" y="724"/>
                  </a:lnTo>
                  <a:lnTo>
                    <a:pt x="310" y="724"/>
                  </a:lnTo>
                  <a:lnTo>
                    <a:pt x="414" y="698"/>
                  </a:lnTo>
                  <a:lnTo>
                    <a:pt x="543" y="646"/>
                  </a:lnTo>
                  <a:lnTo>
                    <a:pt x="646" y="620"/>
                  </a:lnTo>
                  <a:lnTo>
                    <a:pt x="904" y="569"/>
                  </a:lnTo>
                  <a:lnTo>
                    <a:pt x="1137" y="620"/>
                  </a:lnTo>
                  <a:lnTo>
                    <a:pt x="1266" y="646"/>
                  </a:lnTo>
                  <a:lnTo>
                    <a:pt x="1369" y="698"/>
                  </a:lnTo>
                  <a:lnTo>
                    <a:pt x="1550" y="775"/>
                  </a:lnTo>
                  <a:lnTo>
                    <a:pt x="1757" y="853"/>
                  </a:lnTo>
                  <a:lnTo>
                    <a:pt x="1938" y="879"/>
                  </a:lnTo>
                  <a:lnTo>
                    <a:pt x="2144" y="904"/>
                  </a:lnTo>
                  <a:lnTo>
                    <a:pt x="2325" y="879"/>
                  </a:lnTo>
                  <a:lnTo>
                    <a:pt x="2532" y="853"/>
                  </a:lnTo>
                  <a:lnTo>
                    <a:pt x="2713" y="775"/>
                  </a:lnTo>
                  <a:lnTo>
                    <a:pt x="2894" y="698"/>
                  </a:lnTo>
                  <a:lnTo>
                    <a:pt x="2971" y="620"/>
                  </a:lnTo>
                  <a:lnTo>
                    <a:pt x="3023" y="543"/>
                  </a:lnTo>
                  <a:lnTo>
                    <a:pt x="3049" y="414"/>
                  </a:lnTo>
                  <a:lnTo>
                    <a:pt x="2997" y="310"/>
                  </a:lnTo>
                  <a:lnTo>
                    <a:pt x="2919" y="233"/>
                  </a:lnTo>
                  <a:lnTo>
                    <a:pt x="2842" y="181"/>
                  </a:lnTo>
                  <a:lnTo>
                    <a:pt x="2713" y="155"/>
                  </a:lnTo>
                  <a:lnTo>
                    <a:pt x="2609" y="207"/>
                  </a:lnTo>
                  <a:lnTo>
                    <a:pt x="2506" y="259"/>
                  </a:lnTo>
                  <a:lnTo>
                    <a:pt x="2377" y="284"/>
                  </a:lnTo>
                  <a:lnTo>
                    <a:pt x="2144" y="310"/>
                  </a:lnTo>
                  <a:lnTo>
                    <a:pt x="1886" y="284"/>
                  </a:lnTo>
                  <a:lnTo>
                    <a:pt x="1757" y="259"/>
                  </a:lnTo>
                  <a:lnTo>
                    <a:pt x="1654" y="207"/>
                  </a:lnTo>
                  <a:lnTo>
                    <a:pt x="1473" y="104"/>
                  </a:lnTo>
                  <a:lnTo>
                    <a:pt x="1292" y="52"/>
                  </a:lnTo>
                  <a:lnTo>
                    <a:pt x="1085" y="26"/>
                  </a:lnTo>
                  <a:lnTo>
                    <a:pt x="90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61"/>
            <p:cNvSpPr/>
            <p:nvPr/>
          </p:nvSpPr>
          <p:spPr>
            <a:xfrm>
              <a:off x="2528950" y="2976000"/>
              <a:ext cx="76225" cy="22625"/>
            </a:xfrm>
            <a:custGeom>
              <a:avLst/>
              <a:gdLst/>
              <a:ahLst/>
              <a:cxnLst/>
              <a:rect l="l" t="t" r="r" b="b"/>
              <a:pathLst>
                <a:path w="3049" h="905" extrusionOk="0">
                  <a:moveTo>
                    <a:pt x="904" y="0"/>
                  </a:moveTo>
                  <a:lnTo>
                    <a:pt x="698" y="26"/>
                  </a:lnTo>
                  <a:lnTo>
                    <a:pt x="517" y="52"/>
                  </a:lnTo>
                  <a:lnTo>
                    <a:pt x="336" y="103"/>
                  </a:lnTo>
                  <a:lnTo>
                    <a:pt x="155" y="207"/>
                  </a:lnTo>
                  <a:lnTo>
                    <a:pt x="52" y="284"/>
                  </a:lnTo>
                  <a:lnTo>
                    <a:pt x="0" y="362"/>
                  </a:lnTo>
                  <a:lnTo>
                    <a:pt x="0" y="491"/>
                  </a:lnTo>
                  <a:lnTo>
                    <a:pt x="26" y="594"/>
                  </a:lnTo>
                  <a:lnTo>
                    <a:pt x="104" y="672"/>
                  </a:lnTo>
                  <a:lnTo>
                    <a:pt x="207" y="723"/>
                  </a:lnTo>
                  <a:lnTo>
                    <a:pt x="310" y="749"/>
                  </a:lnTo>
                  <a:lnTo>
                    <a:pt x="414" y="698"/>
                  </a:lnTo>
                  <a:lnTo>
                    <a:pt x="543" y="646"/>
                  </a:lnTo>
                  <a:lnTo>
                    <a:pt x="646" y="620"/>
                  </a:lnTo>
                  <a:lnTo>
                    <a:pt x="904" y="594"/>
                  </a:lnTo>
                  <a:lnTo>
                    <a:pt x="1137" y="620"/>
                  </a:lnTo>
                  <a:lnTo>
                    <a:pt x="1266" y="646"/>
                  </a:lnTo>
                  <a:lnTo>
                    <a:pt x="1369" y="698"/>
                  </a:lnTo>
                  <a:lnTo>
                    <a:pt x="1550" y="801"/>
                  </a:lnTo>
                  <a:lnTo>
                    <a:pt x="1757" y="853"/>
                  </a:lnTo>
                  <a:lnTo>
                    <a:pt x="1938" y="878"/>
                  </a:lnTo>
                  <a:lnTo>
                    <a:pt x="2144" y="904"/>
                  </a:lnTo>
                  <a:lnTo>
                    <a:pt x="2325" y="878"/>
                  </a:lnTo>
                  <a:lnTo>
                    <a:pt x="2532" y="853"/>
                  </a:lnTo>
                  <a:lnTo>
                    <a:pt x="2713" y="801"/>
                  </a:lnTo>
                  <a:lnTo>
                    <a:pt x="2894" y="698"/>
                  </a:lnTo>
                  <a:lnTo>
                    <a:pt x="2971" y="620"/>
                  </a:lnTo>
                  <a:lnTo>
                    <a:pt x="3023" y="543"/>
                  </a:lnTo>
                  <a:lnTo>
                    <a:pt x="3049" y="413"/>
                  </a:lnTo>
                  <a:lnTo>
                    <a:pt x="2997" y="310"/>
                  </a:lnTo>
                  <a:lnTo>
                    <a:pt x="2919" y="233"/>
                  </a:lnTo>
                  <a:lnTo>
                    <a:pt x="2842" y="181"/>
                  </a:lnTo>
                  <a:lnTo>
                    <a:pt x="2713" y="155"/>
                  </a:lnTo>
                  <a:lnTo>
                    <a:pt x="2609" y="207"/>
                  </a:lnTo>
                  <a:lnTo>
                    <a:pt x="2506" y="258"/>
                  </a:lnTo>
                  <a:lnTo>
                    <a:pt x="2377" y="284"/>
                  </a:lnTo>
                  <a:lnTo>
                    <a:pt x="2144" y="336"/>
                  </a:lnTo>
                  <a:lnTo>
                    <a:pt x="1886" y="284"/>
                  </a:lnTo>
                  <a:lnTo>
                    <a:pt x="1757" y="258"/>
                  </a:lnTo>
                  <a:lnTo>
                    <a:pt x="1654" y="207"/>
                  </a:lnTo>
                  <a:lnTo>
                    <a:pt x="1473" y="103"/>
                  </a:lnTo>
                  <a:lnTo>
                    <a:pt x="1292" y="52"/>
                  </a:lnTo>
                  <a:lnTo>
                    <a:pt x="1085" y="26"/>
                  </a:lnTo>
                  <a:lnTo>
                    <a:pt x="90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61"/>
            <p:cNvSpPr/>
            <p:nvPr/>
          </p:nvSpPr>
          <p:spPr>
            <a:xfrm>
              <a:off x="2756275" y="2717000"/>
              <a:ext cx="76250" cy="21975"/>
            </a:xfrm>
            <a:custGeom>
              <a:avLst/>
              <a:gdLst/>
              <a:ahLst/>
              <a:cxnLst/>
              <a:rect l="l" t="t" r="r" b="b"/>
              <a:pathLst>
                <a:path w="3050" h="879" extrusionOk="0">
                  <a:moveTo>
                    <a:pt x="698" y="1"/>
                  </a:moveTo>
                  <a:lnTo>
                    <a:pt x="517" y="52"/>
                  </a:lnTo>
                  <a:lnTo>
                    <a:pt x="337" y="104"/>
                  </a:lnTo>
                  <a:lnTo>
                    <a:pt x="156" y="181"/>
                  </a:lnTo>
                  <a:lnTo>
                    <a:pt x="52" y="259"/>
                  </a:lnTo>
                  <a:lnTo>
                    <a:pt x="1" y="362"/>
                  </a:lnTo>
                  <a:lnTo>
                    <a:pt x="1" y="466"/>
                  </a:lnTo>
                  <a:lnTo>
                    <a:pt x="27" y="569"/>
                  </a:lnTo>
                  <a:lnTo>
                    <a:pt x="104" y="672"/>
                  </a:lnTo>
                  <a:lnTo>
                    <a:pt x="207" y="724"/>
                  </a:lnTo>
                  <a:lnTo>
                    <a:pt x="311" y="724"/>
                  </a:lnTo>
                  <a:lnTo>
                    <a:pt x="414" y="698"/>
                  </a:lnTo>
                  <a:lnTo>
                    <a:pt x="543" y="646"/>
                  </a:lnTo>
                  <a:lnTo>
                    <a:pt x="647" y="595"/>
                  </a:lnTo>
                  <a:lnTo>
                    <a:pt x="905" y="569"/>
                  </a:lnTo>
                  <a:lnTo>
                    <a:pt x="1138" y="595"/>
                  </a:lnTo>
                  <a:lnTo>
                    <a:pt x="1267" y="646"/>
                  </a:lnTo>
                  <a:lnTo>
                    <a:pt x="1396" y="698"/>
                  </a:lnTo>
                  <a:lnTo>
                    <a:pt x="1577" y="776"/>
                  </a:lnTo>
                  <a:lnTo>
                    <a:pt x="1758" y="853"/>
                  </a:lnTo>
                  <a:lnTo>
                    <a:pt x="1938" y="879"/>
                  </a:lnTo>
                  <a:lnTo>
                    <a:pt x="2326" y="879"/>
                  </a:lnTo>
                  <a:lnTo>
                    <a:pt x="2533" y="853"/>
                  </a:lnTo>
                  <a:lnTo>
                    <a:pt x="2713" y="776"/>
                  </a:lnTo>
                  <a:lnTo>
                    <a:pt x="2894" y="698"/>
                  </a:lnTo>
                  <a:lnTo>
                    <a:pt x="2972" y="621"/>
                  </a:lnTo>
                  <a:lnTo>
                    <a:pt x="3023" y="517"/>
                  </a:lnTo>
                  <a:lnTo>
                    <a:pt x="3049" y="414"/>
                  </a:lnTo>
                  <a:lnTo>
                    <a:pt x="2998" y="311"/>
                  </a:lnTo>
                  <a:lnTo>
                    <a:pt x="2946" y="207"/>
                  </a:lnTo>
                  <a:lnTo>
                    <a:pt x="2843" y="156"/>
                  </a:lnTo>
                  <a:lnTo>
                    <a:pt x="2739" y="156"/>
                  </a:lnTo>
                  <a:lnTo>
                    <a:pt x="2610" y="181"/>
                  </a:lnTo>
                  <a:lnTo>
                    <a:pt x="2507" y="233"/>
                  </a:lnTo>
                  <a:lnTo>
                    <a:pt x="2378" y="285"/>
                  </a:lnTo>
                  <a:lnTo>
                    <a:pt x="2145" y="311"/>
                  </a:lnTo>
                  <a:lnTo>
                    <a:pt x="1887" y="285"/>
                  </a:lnTo>
                  <a:lnTo>
                    <a:pt x="1783" y="233"/>
                  </a:lnTo>
                  <a:lnTo>
                    <a:pt x="1654" y="181"/>
                  </a:lnTo>
                  <a:lnTo>
                    <a:pt x="1473" y="104"/>
                  </a:lnTo>
                  <a:lnTo>
                    <a:pt x="1293" y="52"/>
                  </a:lnTo>
                  <a:lnTo>
                    <a:pt x="111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61"/>
            <p:cNvSpPr/>
            <p:nvPr/>
          </p:nvSpPr>
          <p:spPr>
            <a:xfrm>
              <a:off x="2756275" y="2931425"/>
              <a:ext cx="76250" cy="22625"/>
            </a:xfrm>
            <a:custGeom>
              <a:avLst/>
              <a:gdLst/>
              <a:ahLst/>
              <a:cxnLst/>
              <a:rect l="l" t="t" r="r" b="b"/>
              <a:pathLst>
                <a:path w="3050" h="905" extrusionOk="0">
                  <a:moveTo>
                    <a:pt x="905" y="0"/>
                  </a:moveTo>
                  <a:lnTo>
                    <a:pt x="698" y="26"/>
                  </a:lnTo>
                  <a:lnTo>
                    <a:pt x="517" y="52"/>
                  </a:lnTo>
                  <a:lnTo>
                    <a:pt x="337" y="104"/>
                  </a:lnTo>
                  <a:lnTo>
                    <a:pt x="156" y="207"/>
                  </a:lnTo>
                  <a:lnTo>
                    <a:pt x="52" y="259"/>
                  </a:lnTo>
                  <a:lnTo>
                    <a:pt x="1" y="362"/>
                  </a:lnTo>
                  <a:lnTo>
                    <a:pt x="1" y="465"/>
                  </a:lnTo>
                  <a:lnTo>
                    <a:pt x="27" y="595"/>
                  </a:lnTo>
                  <a:lnTo>
                    <a:pt x="104" y="672"/>
                  </a:lnTo>
                  <a:lnTo>
                    <a:pt x="207" y="724"/>
                  </a:lnTo>
                  <a:lnTo>
                    <a:pt x="311" y="724"/>
                  </a:lnTo>
                  <a:lnTo>
                    <a:pt x="414" y="698"/>
                  </a:lnTo>
                  <a:lnTo>
                    <a:pt x="543" y="646"/>
                  </a:lnTo>
                  <a:lnTo>
                    <a:pt x="647" y="621"/>
                  </a:lnTo>
                  <a:lnTo>
                    <a:pt x="905" y="569"/>
                  </a:lnTo>
                  <a:lnTo>
                    <a:pt x="1138" y="621"/>
                  </a:lnTo>
                  <a:lnTo>
                    <a:pt x="1267" y="646"/>
                  </a:lnTo>
                  <a:lnTo>
                    <a:pt x="1396" y="698"/>
                  </a:lnTo>
                  <a:lnTo>
                    <a:pt x="1577" y="776"/>
                  </a:lnTo>
                  <a:lnTo>
                    <a:pt x="1758" y="853"/>
                  </a:lnTo>
                  <a:lnTo>
                    <a:pt x="1938" y="879"/>
                  </a:lnTo>
                  <a:lnTo>
                    <a:pt x="2145" y="905"/>
                  </a:lnTo>
                  <a:lnTo>
                    <a:pt x="2326" y="879"/>
                  </a:lnTo>
                  <a:lnTo>
                    <a:pt x="2533" y="853"/>
                  </a:lnTo>
                  <a:lnTo>
                    <a:pt x="2713" y="776"/>
                  </a:lnTo>
                  <a:lnTo>
                    <a:pt x="2894" y="698"/>
                  </a:lnTo>
                  <a:lnTo>
                    <a:pt x="2972" y="621"/>
                  </a:lnTo>
                  <a:lnTo>
                    <a:pt x="3023" y="517"/>
                  </a:lnTo>
                  <a:lnTo>
                    <a:pt x="3049" y="414"/>
                  </a:lnTo>
                  <a:lnTo>
                    <a:pt x="2998" y="310"/>
                  </a:lnTo>
                  <a:lnTo>
                    <a:pt x="2946" y="233"/>
                  </a:lnTo>
                  <a:lnTo>
                    <a:pt x="2843" y="181"/>
                  </a:lnTo>
                  <a:lnTo>
                    <a:pt x="2739" y="155"/>
                  </a:lnTo>
                  <a:lnTo>
                    <a:pt x="2610" y="207"/>
                  </a:lnTo>
                  <a:lnTo>
                    <a:pt x="2507" y="259"/>
                  </a:lnTo>
                  <a:lnTo>
                    <a:pt x="2378" y="285"/>
                  </a:lnTo>
                  <a:lnTo>
                    <a:pt x="2145" y="310"/>
                  </a:lnTo>
                  <a:lnTo>
                    <a:pt x="1887" y="285"/>
                  </a:lnTo>
                  <a:lnTo>
                    <a:pt x="1783" y="259"/>
                  </a:lnTo>
                  <a:lnTo>
                    <a:pt x="1654" y="207"/>
                  </a:lnTo>
                  <a:lnTo>
                    <a:pt x="1473" y="104"/>
                  </a:lnTo>
                  <a:lnTo>
                    <a:pt x="1293" y="52"/>
                  </a:lnTo>
                  <a:lnTo>
                    <a:pt x="1112" y="26"/>
                  </a:lnTo>
                  <a:lnTo>
                    <a:pt x="90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61"/>
            <p:cNvSpPr/>
            <p:nvPr/>
          </p:nvSpPr>
          <p:spPr>
            <a:xfrm>
              <a:off x="2707850" y="2738325"/>
              <a:ext cx="14875" cy="14225"/>
            </a:xfrm>
            <a:custGeom>
              <a:avLst/>
              <a:gdLst/>
              <a:ahLst/>
              <a:cxnLst/>
              <a:rect l="l" t="t" r="r" b="b"/>
              <a:pathLst>
                <a:path w="595" h="569" extrusionOk="0">
                  <a:moveTo>
                    <a:pt x="284" y="0"/>
                  </a:moveTo>
                  <a:lnTo>
                    <a:pt x="181" y="26"/>
                  </a:lnTo>
                  <a:lnTo>
                    <a:pt x="78" y="78"/>
                  </a:lnTo>
                  <a:lnTo>
                    <a:pt x="26" y="181"/>
                  </a:lnTo>
                  <a:lnTo>
                    <a:pt x="0" y="284"/>
                  </a:lnTo>
                  <a:lnTo>
                    <a:pt x="26" y="388"/>
                  </a:lnTo>
                  <a:lnTo>
                    <a:pt x="78" y="491"/>
                  </a:lnTo>
                  <a:lnTo>
                    <a:pt x="181" y="543"/>
                  </a:lnTo>
                  <a:lnTo>
                    <a:pt x="284" y="568"/>
                  </a:lnTo>
                  <a:lnTo>
                    <a:pt x="414" y="543"/>
                  </a:lnTo>
                  <a:lnTo>
                    <a:pt x="491" y="491"/>
                  </a:lnTo>
                  <a:lnTo>
                    <a:pt x="569" y="388"/>
                  </a:lnTo>
                  <a:lnTo>
                    <a:pt x="594" y="284"/>
                  </a:lnTo>
                  <a:lnTo>
                    <a:pt x="569" y="181"/>
                  </a:lnTo>
                  <a:lnTo>
                    <a:pt x="491" y="78"/>
                  </a:lnTo>
                  <a:lnTo>
                    <a:pt x="414" y="26"/>
                  </a:lnTo>
                  <a:lnTo>
                    <a:pt x="28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3" name="Google Shape;763;p61"/>
          <p:cNvGrpSpPr/>
          <p:nvPr/>
        </p:nvGrpSpPr>
        <p:grpSpPr>
          <a:xfrm>
            <a:off x="6421724" y="2107236"/>
            <a:ext cx="470109" cy="343822"/>
            <a:chOff x="3249075" y="2721525"/>
            <a:chExt cx="368800" cy="271925"/>
          </a:xfrm>
        </p:grpSpPr>
        <p:sp>
          <p:nvSpPr>
            <p:cNvPr id="764" name="Google Shape;764;p61"/>
            <p:cNvSpPr/>
            <p:nvPr/>
          </p:nvSpPr>
          <p:spPr>
            <a:xfrm>
              <a:off x="3249075" y="2721525"/>
              <a:ext cx="368800" cy="271925"/>
            </a:xfrm>
            <a:custGeom>
              <a:avLst/>
              <a:gdLst/>
              <a:ahLst/>
              <a:cxnLst/>
              <a:rect l="l" t="t" r="r" b="b"/>
              <a:pathLst>
                <a:path w="14752" h="10877" extrusionOk="0">
                  <a:moveTo>
                    <a:pt x="6588" y="2894"/>
                  </a:moveTo>
                  <a:lnTo>
                    <a:pt x="6691" y="2920"/>
                  </a:lnTo>
                  <a:lnTo>
                    <a:pt x="6820" y="2997"/>
                  </a:lnTo>
                  <a:lnTo>
                    <a:pt x="6898" y="3075"/>
                  </a:lnTo>
                  <a:lnTo>
                    <a:pt x="6975" y="3152"/>
                  </a:lnTo>
                  <a:lnTo>
                    <a:pt x="7027" y="3256"/>
                  </a:lnTo>
                  <a:lnTo>
                    <a:pt x="7079" y="3385"/>
                  </a:lnTo>
                  <a:lnTo>
                    <a:pt x="7079" y="3514"/>
                  </a:lnTo>
                  <a:lnTo>
                    <a:pt x="7079" y="4444"/>
                  </a:lnTo>
                  <a:lnTo>
                    <a:pt x="7079" y="4573"/>
                  </a:lnTo>
                  <a:lnTo>
                    <a:pt x="7027" y="4676"/>
                  </a:lnTo>
                  <a:lnTo>
                    <a:pt x="6975" y="4780"/>
                  </a:lnTo>
                  <a:lnTo>
                    <a:pt x="6898" y="4883"/>
                  </a:lnTo>
                  <a:lnTo>
                    <a:pt x="6820" y="4961"/>
                  </a:lnTo>
                  <a:lnTo>
                    <a:pt x="6691" y="5012"/>
                  </a:lnTo>
                  <a:lnTo>
                    <a:pt x="6588" y="5064"/>
                  </a:lnTo>
                  <a:lnTo>
                    <a:pt x="3798" y="5064"/>
                  </a:lnTo>
                  <a:lnTo>
                    <a:pt x="3669" y="5012"/>
                  </a:lnTo>
                  <a:lnTo>
                    <a:pt x="3565" y="4961"/>
                  </a:lnTo>
                  <a:lnTo>
                    <a:pt x="3462" y="4883"/>
                  </a:lnTo>
                  <a:lnTo>
                    <a:pt x="3384" y="4780"/>
                  </a:lnTo>
                  <a:lnTo>
                    <a:pt x="3333" y="4676"/>
                  </a:lnTo>
                  <a:lnTo>
                    <a:pt x="3307" y="4573"/>
                  </a:lnTo>
                  <a:lnTo>
                    <a:pt x="3281" y="4444"/>
                  </a:lnTo>
                  <a:lnTo>
                    <a:pt x="3281" y="3514"/>
                  </a:lnTo>
                  <a:lnTo>
                    <a:pt x="3307" y="3385"/>
                  </a:lnTo>
                  <a:lnTo>
                    <a:pt x="3333" y="3256"/>
                  </a:lnTo>
                  <a:lnTo>
                    <a:pt x="3384" y="3152"/>
                  </a:lnTo>
                  <a:lnTo>
                    <a:pt x="3462" y="3075"/>
                  </a:lnTo>
                  <a:lnTo>
                    <a:pt x="3565" y="2997"/>
                  </a:lnTo>
                  <a:lnTo>
                    <a:pt x="3669" y="2920"/>
                  </a:lnTo>
                  <a:lnTo>
                    <a:pt x="3798" y="2894"/>
                  </a:lnTo>
                  <a:close/>
                  <a:moveTo>
                    <a:pt x="10954" y="2894"/>
                  </a:moveTo>
                  <a:lnTo>
                    <a:pt x="11083" y="2920"/>
                  </a:lnTo>
                  <a:lnTo>
                    <a:pt x="11186" y="2997"/>
                  </a:lnTo>
                  <a:lnTo>
                    <a:pt x="11290" y="3075"/>
                  </a:lnTo>
                  <a:lnTo>
                    <a:pt x="11367" y="3152"/>
                  </a:lnTo>
                  <a:lnTo>
                    <a:pt x="11419" y="3256"/>
                  </a:lnTo>
                  <a:lnTo>
                    <a:pt x="11445" y="3385"/>
                  </a:lnTo>
                  <a:lnTo>
                    <a:pt x="11470" y="3514"/>
                  </a:lnTo>
                  <a:lnTo>
                    <a:pt x="11470" y="4444"/>
                  </a:lnTo>
                  <a:lnTo>
                    <a:pt x="11445" y="4573"/>
                  </a:lnTo>
                  <a:lnTo>
                    <a:pt x="11419" y="4676"/>
                  </a:lnTo>
                  <a:lnTo>
                    <a:pt x="11367" y="4780"/>
                  </a:lnTo>
                  <a:lnTo>
                    <a:pt x="11290" y="4883"/>
                  </a:lnTo>
                  <a:lnTo>
                    <a:pt x="11186" y="4961"/>
                  </a:lnTo>
                  <a:lnTo>
                    <a:pt x="11083" y="5012"/>
                  </a:lnTo>
                  <a:lnTo>
                    <a:pt x="10954" y="5064"/>
                  </a:lnTo>
                  <a:lnTo>
                    <a:pt x="8164" y="5064"/>
                  </a:lnTo>
                  <a:lnTo>
                    <a:pt x="8035" y="5012"/>
                  </a:lnTo>
                  <a:lnTo>
                    <a:pt x="7931" y="4961"/>
                  </a:lnTo>
                  <a:lnTo>
                    <a:pt x="7854" y="4883"/>
                  </a:lnTo>
                  <a:lnTo>
                    <a:pt x="7776" y="4780"/>
                  </a:lnTo>
                  <a:lnTo>
                    <a:pt x="7699" y="4676"/>
                  </a:lnTo>
                  <a:lnTo>
                    <a:pt x="7673" y="4573"/>
                  </a:lnTo>
                  <a:lnTo>
                    <a:pt x="7673" y="4444"/>
                  </a:lnTo>
                  <a:lnTo>
                    <a:pt x="7673" y="3514"/>
                  </a:lnTo>
                  <a:lnTo>
                    <a:pt x="7673" y="3385"/>
                  </a:lnTo>
                  <a:lnTo>
                    <a:pt x="7699" y="3256"/>
                  </a:lnTo>
                  <a:lnTo>
                    <a:pt x="7776" y="3152"/>
                  </a:lnTo>
                  <a:lnTo>
                    <a:pt x="7854" y="3075"/>
                  </a:lnTo>
                  <a:lnTo>
                    <a:pt x="7931" y="2997"/>
                  </a:lnTo>
                  <a:lnTo>
                    <a:pt x="8035" y="2920"/>
                  </a:lnTo>
                  <a:lnTo>
                    <a:pt x="8164" y="2894"/>
                  </a:lnTo>
                  <a:close/>
                  <a:moveTo>
                    <a:pt x="11755" y="569"/>
                  </a:moveTo>
                  <a:lnTo>
                    <a:pt x="11935" y="595"/>
                  </a:lnTo>
                  <a:lnTo>
                    <a:pt x="12090" y="646"/>
                  </a:lnTo>
                  <a:lnTo>
                    <a:pt x="12245" y="724"/>
                  </a:lnTo>
                  <a:lnTo>
                    <a:pt x="12349" y="827"/>
                  </a:lnTo>
                  <a:lnTo>
                    <a:pt x="12478" y="956"/>
                  </a:lnTo>
                  <a:lnTo>
                    <a:pt x="12555" y="1111"/>
                  </a:lnTo>
                  <a:lnTo>
                    <a:pt x="12607" y="1266"/>
                  </a:lnTo>
                  <a:lnTo>
                    <a:pt x="12607" y="1447"/>
                  </a:lnTo>
                  <a:lnTo>
                    <a:pt x="12607" y="5064"/>
                  </a:lnTo>
                  <a:lnTo>
                    <a:pt x="11858" y="5064"/>
                  </a:lnTo>
                  <a:lnTo>
                    <a:pt x="11935" y="4935"/>
                  </a:lnTo>
                  <a:lnTo>
                    <a:pt x="11987" y="4780"/>
                  </a:lnTo>
                  <a:lnTo>
                    <a:pt x="12039" y="4599"/>
                  </a:lnTo>
                  <a:lnTo>
                    <a:pt x="12039" y="4444"/>
                  </a:lnTo>
                  <a:lnTo>
                    <a:pt x="12039" y="3514"/>
                  </a:lnTo>
                  <a:lnTo>
                    <a:pt x="12013" y="3256"/>
                  </a:lnTo>
                  <a:lnTo>
                    <a:pt x="11935" y="3049"/>
                  </a:lnTo>
                  <a:lnTo>
                    <a:pt x="11832" y="2842"/>
                  </a:lnTo>
                  <a:lnTo>
                    <a:pt x="11677" y="2661"/>
                  </a:lnTo>
                  <a:lnTo>
                    <a:pt x="11496" y="2506"/>
                  </a:lnTo>
                  <a:lnTo>
                    <a:pt x="11315" y="2403"/>
                  </a:lnTo>
                  <a:lnTo>
                    <a:pt x="11083" y="2326"/>
                  </a:lnTo>
                  <a:lnTo>
                    <a:pt x="10825" y="2300"/>
                  </a:lnTo>
                  <a:lnTo>
                    <a:pt x="8293" y="2300"/>
                  </a:lnTo>
                  <a:lnTo>
                    <a:pt x="8035" y="2326"/>
                  </a:lnTo>
                  <a:lnTo>
                    <a:pt x="7776" y="2429"/>
                  </a:lnTo>
                  <a:lnTo>
                    <a:pt x="7570" y="2558"/>
                  </a:lnTo>
                  <a:lnTo>
                    <a:pt x="7363" y="2739"/>
                  </a:lnTo>
                  <a:lnTo>
                    <a:pt x="7182" y="2558"/>
                  </a:lnTo>
                  <a:lnTo>
                    <a:pt x="6975" y="2429"/>
                  </a:lnTo>
                  <a:lnTo>
                    <a:pt x="6717" y="2326"/>
                  </a:lnTo>
                  <a:lnTo>
                    <a:pt x="6459" y="2300"/>
                  </a:lnTo>
                  <a:lnTo>
                    <a:pt x="3901" y="2300"/>
                  </a:lnTo>
                  <a:lnTo>
                    <a:pt x="3669" y="2326"/>
                  </a:lnTo>
                  <a:lnTo>
                    <a:pt x="3436" y="2403"/>
                  </a:lnTo>
                  <a:lnTo>
                    <a:pt x="3229" y="2506"/>
                  </a:lnTo>
                  <a:lnTo>
                    <a:pt x="3074" y="2661"/>
                  </a:lnTo>
                  <a:lnTo>
                    <a:pt x="2919" y="2842"/>
                  </a:lnTo>
                  <a:lnTo>
                    <a:pt x="2816" y="3049"/>
                  </a:lnTo>
                  <a:lnTo>
                    <a:pt x="2739" y="3256"/>
                  </a:lnTo>
                  <a:lnTo>
                    <a:pt x="2713" y="3514"/>
                  </a:lnTo>
                  <a:lnTo>
                    <a:pt x="2713" y="4444"/>
                  </a:lnTo>
                  <a:lnTo>
                    <a:pt x="2713" y="4599"/>
                  </a:lnTo>
                  <a:lnTo>
                    <a:pt x="2764" y="4780"/>
                  </a:lnTo>
                  <a:lnTo>
                    <a:pt x="2816" y="4935"/>
                  </a:lnTo>
                  <a:lnTo>
                    <a:pt x="2894" y="5064"/>
                  </a:lnTo>
                  <a:lnTo>
                    <a:pt x="2144" y="5064"/>
                  </a:lnTo>
                  <a:lnTo>
                    <a:pt x="2144" y="1447"/>
                  </a:lnTo>
                  <a:lnTo>
                    <a:pt x="2144" y="1266"/>
                  </a:lnTo>
                  <a:lnTo>
                    <a:pt x="2196" y="1111"/>
                  </a:lnTo>
                  <a:lnTo>
                    <a:pt x="2274" y="956"/>
                  </a:lnTo>
                  <a:lnTo>
                    <a:pt x="2377" y="827"/>
                  </a:lnTo>
                  <a:lnTo>
                    <a:pt x="2506" y="724"/>
                  </a:lnTo>
                  <a:lnTo>
                    <a:pt x="2661" y="646"/>
                  </a:lnTo>
                  <a:lnTo>
                    <a:pt x="2816" y="595"/>
                  </a:lnTo>
                  <a:lnTo>
                    <a:pt x="2997" y="569"/>
                  </a:lnTo>
                  <a:close/>
                  <a:moveTo>
                    <a:pt x="13305" y="5658"/>
                  </a:moveTo>
                  <a:lnTo>
                    <a:pt x="13511" y="5736"/>
                  </a:lnTo>
                  <a:lnTo>
                    <a:pt x="13692" y="5839"/>
                  </a:lnTo>
                  <a:lnTo>
                    <a:pt x="13847" y="5968"/>
                  </a:lnTo>
                  <a:lnTo>
                    <a:pt x="13976" y="6123"/>
                  </a:lnTo>
                  <a:lnTo>
                    <a:pt x="14080" y="6304"/>
                  </a:lnTo>
                  <a:lnTo>
                    <a:pt x="14157" y="6511"/>
                  </a:lnTo>
                  <a:lnTo>
                    <a:pt x="14157" y="6743"/>
                  </a:lnTo>
                  <a:lnTo>
                    <a:pt x="14157" y="7079"/>
                  </a:lnTo>
                  <a:lnTo>
                    <a:pt x="13976" y="7208"/>
                  </a:lnTo>
                  <a:lnTo>
                    <a:pt x="13744" y="7311"/>
                  </a:lnTo>
                  <a:lnTo>
                    <a:pt x="13511" y="7389"/>
                  </a:lnTo>
                  <a:lnTo>
                    <a:pt x="13279" y="7389"/>
                  </a:lnTo>
                  <a:lnTo>
                    <a:pt x="12995" y="7363"/>
                  </a:lnTo>
                  <a:lnTo>
                    <a:pt x="12736" y="7286"/>
                  </a:lnTo>
                  <a:lnTo>
                    <a:pt x="12504" y="7182"/>
                  </a:lnTo>
                  <a:lnTo>
                    <a:pt x="12297" y="7001"/>
                  </a:lnTo>
                  <a:lnTo>
                    <a:pt x="12194" y="6924"/>
                  </a:lnTo>
                  <a:lnTo>
                    <a:pt x="11987" y="6924"/>
                  </a:lnTo>
                  <a:lnTo>
                    <a:pt x="11884" y="7001"/>
                  </a:lnTo>
                  <a:lnTo>
                    <a:pt x="11677" y="7182"/>
                  </a:lnTo>
                  <a:lnTo>
                    <a:pt x="11445" y="7286"/>
                  </a:lnTo>
                  <a:lnTo>
                    <a:pt x="11186" y="7363"/>
                  </a:lnTo>
                  <a:lnTo>
                    <a:pt x="10928" y="7389"/>
                  </a:lnTo>
                  <a:lnTo>
                    <a:pt x="10644" y="7363"/>
                  </a:lnTo>
                  <a:lnTo>
                    <a:pt x="10385" y="7286"/>
                  </a:lnTo>
                  <a:lnTo>
                    <a:pt x="10153" y="7182"/>
                  </a:lnTo>
                  <a:lnTo>
                    <a:pt x="9946" y="7001"/>
                  </a:lnTo>
                  <a:lnTo>
                    <a:pt x="9843" y="6924"/>
                  </a:lnTo>
                  <a:lnTo>
                    <a:pt x="9636" y="6924"/>
                  </a:lnTo>
                  <a:lnTo>
                    <a:pt x="9533" y="7001"/>
                  </a:lnTo>
                  <a:lnTo>
                    <a:pt x="9326" y="7182"/>
                  </a:lnTo>
                  <a:lnTo>
                    <a:pt x="9068" y="7311"/>
                  </a:lnTo>
                  <a:lnTo>
                    <a:pt x="8810" y="7363"/>
                  </a:lnTo>
                  <a:lnTo>
                    <a:pt x="8551" y="7389"/>
                  </a:lnTo>
                  <a:lnTo>
                    <a:pt x="8293" y="7363"/>
                  </a:lnTo>
                  <a:lnTo>
                    <a:pt x="8035" y="7311"/>
                  </a:lnTo>
                  <a:lnTo>
                    <a:pt x="7802" y="7182"/>
                  </a:lnTo>
                  <a:lnTo>
                    <a:pt x="7570" y="7001"/>
                  </a:lnTo>
                  <a:lnTo>
                    <a:pt x="7492" y="6924"/>
                  </a:lnTo>
                  <a:lnTo>
                    <a:pt x="7260" y="6924"/>
                  </a:lnTo>
                  <a:lnTo>
                    <a:pt x="7182" y="7001"/>
                  </a:lnTo>
                  <a:lnTo>
                    <a:pt x="6950" y="7182"/>
                  </a:lnTo>
                  <a:lnTo>
                    <a:pt x="6717" y="7311"/>
                  </a:lnTo>
                  <a:lnTo>
                    <a:pt x="6459" y="7363"/>
                  </a:lnTo>
                  <a:lnTo>
                    <a:pt x="6200" y="7389"/>
                  </a:lnTo>
                  <a:lnTo>
                    <a:pt x="5942" y="7363"/>
                  </a:lnTo>
                  <a:lnTo>
                    <a:pt x="5684" y="7311"/>
                  </a:lnTo>
                  <a:lnTo>
                    <a:pt x="5425" y="7182"/>
                  </a:lnTo>
                  <a:lnTo>
                    <a:pt x="5219" y="7001"/>
                  </a:lnTo>
                  <a:lnTo>
                    <a:pt x="5115" y="6924"/>
                  </a:lnTo>
                  <a:lnTo>
                    <a:pt x="4909" y="6924"/>
                  </a:lnTo>
                  <a:lnTo>
                    <a:pt x="4805" y="7001"/>
                  </a:lnTo>
                  <a:lnTo>
                    <a:pt x="4599" y="7182"/>
                  </a:lnTo>
                  <a:lnTo>
                    <a:pt x="4366" y="7286"/>
                  </a:lnTo>
                  <a:lnTo>
                    <a:pt x="4108" y="7363"/>
                  </a:lnTo>
                  <a:lnTo>
                    <a:pt x="3824" y="7389"/>
                  </a:lnTo>
                  <a:lnTo>
                    <a:pt x="3565" y="7363"/>
                  </a:lnTo>
                  <a:lnTo>
                    <a:pt x="3307" y="7286"/>
                  </a:lnTo>
                  <a:lnTo>
                    <a:pt x="3074" y="7182"/>
                  </a:lnTo>
                  <a:lnTo>
                    <a:pt x="2868" y="7001"/>
                  </a:lnTo>
                  <a:lnTo>
                    <a:pt x="2764" y="6924"/>
                  </a:lnTo>
                  <a:lnTo>
                    <a:pt x="2532" y="6924"/>
                  </a:lnTo>
                  <a:lnTo>
                    <a:pt x="2454" y="7001"/>
                  </a:lnTo>
                  <a:lnTo>
                    <a:pt x="2248" y="7182"/>
                  </a:lnTo>
                  <a:lnTo>
                    <a:pt x="1989" y="7286"/>
                  </a:lnTo>
                  <a:lnTo>
                    <a:pt x="1731" y="7363"/>
                  </a:lnTo>
                  <a:lnTo>
                    <a:pt x="1473" y="7389"/>
                  </a:lnTo>
                  <a:lnTo>
                    <a:pt x="1214" y="7389"/>
                  </a:lnTo>
                  <a:lnTo>
                    <a:pt x="982" y="7311"/>
                  </a:lnTo>
                  <a:lnTo>
                    <a:pt x="775" y="7208"/>
                  </a:lnTo>
                  <a:lnTo>
                    <a:pt x="569" y="7079"/>
                  </a:lnTo>
                  <a:lnTo>
                    <a:pt x="569" y="6743"/>
                  </a:lnTo>
                  <a:lnTo>
                    <a:pt x="594" y="6511"/>
                  </a:lnTo>
                  <a:lnTo>
                    <a:pt x="672" y="6304"/>
                  </a:lnTo>
                  <a:lnTo>
                    <a:pt x="775" y="6123"/>
                  </a:lnTo>
                  <a:lnTo>
                    <a:pt x="904" y="5968"/>
                  </a:lnTo>
                  <a:lnTo>
                    <a:pt x="1059" y="5839"/>
                  </a:lnTo>
                  <a:lnTo>
                    <a:pt x="1240" y="5736"/>
                  </a:lnTo>
                  <a:lnTo>
                    <a:pt x="1447" y="5658"/>
                  </a:lnTo>
                  <a:close/>
                  <a:moveTo>
                    <a:pt x="2196" y="9327"/>
                  </a:moveTo>
                  <a:lnTo>
                    <a:pt x="2196" y="10308"/>
                  </a:lnTo>
                  <a:lnTo>
                    <a:pt x="1499" y="10308"/>
                  </a:lnTo>
                  <a:lnTo>
                    <a:pt x="1499" y="9327"/>
                  </a:lnTo>
                  <a:close/>
                  <a:moveTo>
                    <a:pt x="13253" y="9327"/>
                  </a:moveTo>
                  <a:lnTo>
                    <a:pt x="13253" y="10308"/>
                  </a:lnTo>
                  <a:lnTo>
                    <a:pt x="12555" y="10308"/>
                  </a:lnTo>
                  <a:lnTo>
                    <a:pt x="12555" y="9327"/>
                  </a:lnTo>
                  <a:close/>
                  <a:moveTo>
                    <a:pt x="2997" y="0"/>
                  </a:moveTo>
                  <a:lnTo>
                    <a:pt x="2713" y="26"/>
                  </a:lnTo>
                  <a:lnTo>
                    <a:pt x="2429" y="104"/>
                  </a:lnTo>
                  <a:lnTo>
                    <a:pt x="2196" y="259"/>
                  </a:lnTo>
                  <a:lnTo>
                    <a:pt x="1989" y="414"/>
                  </a:lnTo>
                  <a:lnTo>
                    <a:pt x="1809" y="646"/>
                  </a:lnTo>
                  <a:lnTo>
                    <a:pt x="1679" y="879"/>
                  </a:lnTo>
                  <a:lnTo>
                    <a:pt x="1576" y="1163"/>
                  </a:lnTo>
                  <a:lnTo>
                    <a:pt x="1550" y="1447"/>
                  </a:lnTo>
                  <a:lnTo>
                    <a:pt x="1550" y="5064"/>
                  </a:lnTo>
                  <a:lnTo>
                    <a:pt x="1395" y="5090"/>
                  </a:lnTo>
                  <a:lnTo>
                    <a:pt x="1240" y="5116"/>
                  </a:lnTo>
                  <a:lnTo>
                    <a:pt x="956" y="5245"/>
                  </a:lnTo>
                  <a:lnTo>
                    <a:pt x="672" y="5400"/>
                  </a:lnTo>
                  <a:lnTo>
                    <a:pt x="465" y="5606"/>
                  </a:lnTo>
                  <a:lnTo>
                    <a:pt x="259" y="5839"/>
                  </a:lnTo>
                  <a:lnTo>
                    <a:pt x="129" y="6123"/>
                  </a:lnTo>
                  <a:lnTo>
                    <a:pt x="26" y="6407"/>
                  </a:lnTo>
                  <a:lnTo>
                    <a:pt x="0" y="6588"/>
                  </a:lnTo>
                  <a:lnTo>
                    <a:pt x="0" y="6743"/>
                  </a:lnTo>
                  <a:lnTo>
                    <a:pt x="0" y="9042"/>
                  </a:lnTo>
                  <a:lnTo>
                    <a:pt x="26" y="9146"/>
                  </a:lnTo>
                  <a:lnTo>
                    <a:pt x="78" y="9249"/>
                  </a:lnTo>
                  <a:lnTo>
                    <a:pt x="181" y="9301"/>
                  </a:lnTo>
                  <a:lnTo>
                    <a:pt x="284" y="9327"/>
                  </a:lnTo>
                  <a:lnTo>
                    <a:pt x="930" y="9327"/>
                  </a:lnTo>
                  <a:lnTo>
                    <a:pt x="930" y="10592"/>
                  </a:lnTo>
                  <a:lnTo>
                    <a:pt x="956" y="10722"/>
                  </a:lnTo>
                  <a:lnTo>
                    <a:pt x="1008" y="10799"/>
                  </a:lnTo>
                  <a:lnTo>
                    <a:pt x="1111" y="10851"/>
                  </a:lnTo>
                  <a:lnTo>
                    <a:pt x="1214" y="10877"/>
                  </a:lnTo>
                  <a:lnTo>
                    <a:pt x="2480" y="10877"/>
                  </a:lnTo>
                  <a:lnTo>
                    <a:pt x="2584" y="10851"/>
                  </a:lnTo>
                  <a:lnTo>
                    <a:pt x="2687" y="10799"/>
                  </a:lnTo>
                  <a:lnTo>
                    <a:pt x="2739" y="10722"/>
                  </a:lnTo>
                  <a:lnTo>
                    <a:pt x="2764" y="10592"/>
                  </a:lnTo>
                  <a:lnTo>
                    <a:pt x="2764" y="9327"/>
                  </a:lnTo>
                  <a:lnTo>
                    <a:pt x="6071" y="9327"/>
                  </a:lnTo>
                  <a:lnTo>
                    <a:pt x="6200" y="9301"/>
                  </a:lnTo>
                  <a:lnTo>
                    <a:pt x="6278" y="9249"/>
                  </a:lnTo>
                  <a:lnTo>
                    <a:pt x="6355" y="9146"/>
                  </a:lnTo>
                  <a:lnTo>
                    <a:pt x="6381" y="9042"/>
                  </a:lnTo>
                  <a:lnTo>
                    <a:pt x="6355" y="8939"/>
                  </a:lnTo>
                  <a:lnTo>
                    <a:pt x="6278" y="8836"/>
                  </a:lnTo>
                  <a:lnTo>
                    <a:pt x="6200" y="8784"/>
                  </a:lnTo>
                  <a:lnTo>
                    <a:pt x="6071" y="8758"/>
                  </a:lnTo>
                  <a:lnTo>
                    <a:pt x="569" y="8758"/>
                  </a:lnTo>
                  <a:lnTo>
                    <a:pt x="569" y="7751"/>
                  </a:lnTo>
                  <a:lnTo>
                    <a:pt x="827" y="7880"/>
                  </a:lnTo>
                  <a:lnTo>
                    <a:pt x="1085" y="7931"/>
                  </a:lnTo>
                  <a:lnTo>
                    <a:pt x="1369" y="7983"/>
                  </a:lnTo>
                  <a:lnTo>
                    <a:pt x="1628" y="7957"/>
                  </a:lnTo>
                  <a:lnTo>
                    <a:pt x="1912" y="7931"/>
                  </a:lnTo>
                  <a:lnTo>
                    <a:pt x="2170" y="7854"/>
                  </a:lnTo>
                  <a:lnTo>
                    <a:pt x="2429" y="7725"/>
                  </a:lnTo>
                  <a:lnTo>
                    <a:pt x="2661" y="7570"/>
                  </a:lnTo>
                  <a:lnTo>
                    <a:pt x="2919" y="7751"/>
                  </a:lnTo>
                  <a:lnTo>
                    <a:pt x="3204" y="7880"/>
                  </a:lnTo>
                  <a:lnTo>
                    <a:pt x="3514" y="7957"/>
                  </a:lnTo>
                  <a:lnTo>
                    <a:pt x="3824" y="7983"/>
                  </a:lnTo>
                  <a:lnTo>
                    <a:pt x="4134" y="7957"/>
                  </a:lnTo>
                  <a:lnTo>
                    <a:pt x="4444" y="7880"/>
                  </a:lnTo>
                  <a:lnTo>
                    <a:pt x="4728" y="7751"/>
                  </a:lnTo>
                  <a:lnTo>
                    <a:pt x="5012" y="7570"/>
                  </a:lnTo>
                  <a:lnTo>
                    <a:pt x="5296" y="7751"/>
                  </a:lnTo>
                  <a:lnTo>
                    <a:pt x="5580" y="7880"/>
                  </a:lnTo>
                  <a:lnTo>
                    <a:pt x="5890" y="7957"/>
                  </a:lnTo>
                  <a:lnTo>
                    <a:pt x="6200" y="7983"/>
                  </a:lnTo>
                  <a:lnTo>
                    <a:pt x="6510" y="7957"/>
                  </a:lnTo>
                  <a:lnTo>
                    <a:pt x="6820" y="7880"/>
                  </a:lnTo>
                  <a:lnTo>
                    <a:pt x="7105" y="7751"/>
                  </a:lnTo>
                  <a:lnTo>
                    <a:pt x="7363" y="7570"/>
                  </a:lnTo>
                  <a:lnTo>
                    <a:pt x="7647" y="7751"/>
                  </a:lnTo>
                  <a:lnTo>
                    <a:pt x="7931" y="7880"/>
                  </a:lnTo>
                  <a:lnTo>
                    <a:pt x="8241" y="7957"/>
                  </a:lnTo>
                  <a:lnTo>
                    <a:pt x="8551" y="7983"/>
                  </a:lnTo>
                  <a:lnTo>
                    <a:pt x="8861" y="7957"/>
                  </a:lnTo>
                  <a:lnTo>
                    <a:pt x="9171" y="7880"/>
                  </a:lnTo>
                  <a:lnTo>
                    <a:pt x="9455" y="7751"/>
                  </a:lnTo>
                  <a:lnTo>
                    <a:pt x="9740" y="7570"/>
                  </a:lnTo>
                  <a:lnTo>
                    <a:pt x="9998" y="7751"/>
                  </a:lnTo>
                  <a:lnTo>
                    <a:pt x="10308" y="7880"/>
                  </a:lnTo>
                  <a:lnTo>
                    <a:pt x="10592" y="7957"/>
                  </a:lnTo>
                  <a:lnTo>
                    <a:pt x="10928" y="7983"/>
                  </a:lnTo>
                  <a:lnTo>
                    <a:pt x="11238" y="7957"/>
                  </a:lnTo>
                  <a:lnTo>
                    <a:pt x="11522" y="7880"/>
                  </a:lnTo>
                  <a:lnTo>
                    <a:pt x="11832" y="7751"/>
                  </a:lnTo>
                  <a:lnTo>
                    <a:pt x="12090" y="7570"/>
                  </a:lnTo>
                  <a:lnTo>
                    <a:pt x="12375" y="7751"/>
                  </a:lnTo>
                  <a:lnTo>
                    <a:pt x="12659" y="7880"/>
                  </a:lnTo>
                  <a:lnTo>
                    <a:pt x="12969" y="7957"/>
                  </a:lnTo>
                  <a:lnTo>
                    <a:pt x="13279" y="7983"/>
                  </a:lnTo>
                  <a:lnTo>
                    <a:pt x="13511" y="7957"/>
                  </a:lnTo>
                  <a:lnTo>
                    <a:pt x="13744" y="7931"/>
                  </a:lnTo>
                  <a:lnTo>
                    <a:pt x="13951" y="7854"/>
                  </a:lnTo>
                  <a:lnTo>
                    <a:pt x="14157" y="7751"/>
                  </a:lnTo>
                  <a:lnTo>
                    <a:pt x="14157" y="8758"/>
                  </a:lnTo>
                  <a:lnTo>
                    <a:pt x="8680" y="8758"/>
                  </a:lnTo>
                  <a:lnTo>
                    <a:pt x="8551" y="8784"/>
                  </a:lnTo>
                  <a:lnTo>
                    <a:pt x="8474" y="8836"/>
                  </a:lnTo>
                  <a:lnTo>
                    <a:pt x="8396" y="8939"/>
                  </a:lnTo>
                  <a:lnTo>
                    <a:pt x="8396" y="9042"/>
                  </a:lnTo>
                  <a:lnTo>
                    <a:pt x="8396" y="9146"/>
                  </a:lnTo>
                  <a:lnTo>
                    <a:pt x="8474" y="9249"/>
                  </a:lnTo>
                  <a:lnTo>
                    <a:pt x="8551" y="9301"/>
                  </a:lnTo>
                  <a:lnTo>
                    <a:pt x="8680" y="9327"/>
                  </a:lnTo>
                  <a:lnTo>
                    <a:pt x="11987" y="9327"/>
                  </a:lnTo>
                  <a:lnTo>
                    <a:pt x="11987" y="10592"/>
                  </a:lnTo>
                  <a:lnTo>
                    <a:pt x="12013" y="10722"/>
                  </a:lnTo>
                  <a:lnTo>
                    <a:pt x="12065" y="10799"/>
                  </a:lnTo>
                  <a:lnTo>
                    <a:pt x="12168" y="10851"/>
                  </a:lnTo>
                  <a:lnTo>
                    <a:pt x="12271" y="10877"/>
                  </a:lnTo>
                  <a:lnTo>
                    <a:pt x="13537" y="10877"/>
                  </a:lnTo>
                  <a:lnTo>
                    <a:pt x="13641" y="10851"/>
                  </a:lnTo>
                  <a:lnTo>
                    <a:pt x="13744" y="10799"/>
                  </a:lnTo>
                  <a:lnTo>
                    <a:pt x="13796" y="10722"/>
                  </a:lnTo>
                  <a:lnTo>
                    <a:pt x="13821" y="10592"/>
                  </a:lnTo>
                  <a:lnTo>
                    <a:pt x="13821" y="9327"/>
                  </a:lnTo>
                  <a:lnTo>
                    <a:pt x="14467" y="9327"/>
                  </a:lnTo>
                  <a:lnTo>
                    <a:pt x="14571" y="9301"/>
                  </a:lnTo>
                  <a:lnTo>
                    <a:pt x="14674" y="9249"/>
                  </a:lnTo>
                  <a:lnTo>
                    <a:pt x="14726" y="9146"/>
                  </a:lnTo>
                  <a:lnTo>
                    <a:pt x="14751" y="9042"/>
                  </a:lnTo>
                  <a:lnTo>
                    <a:pt x="14751" y="6743"/>
                  </a:lnTo>
                  <a:lnTo>
                    <a:pt x="14726" y="6588"/>
                  </a:lnTo>
                  <a:lnTo>
                    <a:pt x="14726" y="6407"/>
                  </a:lnTo>
                  <a:lnTo>
                    <a:pt x="14622" y="6123"/>
                  </a:lnTo>
                  <a:lnTo>
                    <a:pt x="14493" y="5839"/>
                  </a:lnTo>
                  <a:lnTo>
                    <a:pt x="14286" y="5606"/>
                  </a:lnTo>
                  <a:lnTo>
                    <a:pt x="14054" y="5400"/>
                  </a:lnTo>
                  <a:lnTo>
                    <a:pt x="13796" y="5245"/>
                  </a:lnTo>
                  <a:lnTo>
                    <a:pt x="13511" y="5116"/>
                  </a:lnTo>
                  <a:lnTo>
                    <a:pt x="13356" y="5090"/>
                  </a:lnTo>
                  <a:lnTo>
                    <a:pt x="13201" y="5064"/>
                  </a:lnTo>
                  <a:lnTo>
                    <a:pt x="13201" y="1447"/>
                  </a:lnTo>
                  <a:lnTo>
                    <a:pt x="13150" y="1163"/>
                  </a:lnTo>
                  <a:lnTo>
                    <a:pt x="13072" y="879"/>
                  </a:lnTo>
                  <a:lnTo>
                    <a:pt x="12943" y="646"/>
                  </a:lnTo>
                  <a:lnTo>
                    <a:pt x="12762" y="414"/>
                  </a:lnTo>
                  <a:lnTo>
                    <a:pt x="12555" y="259"/>
                  </a:lnTo>
                  <a:lnTo>
                    <a:pt x="12323" y="104"/>
                  </a:lnTo>
                  <a:lnTo>
                    <a:pt x="12039" y="26"/>
                  </a:lnTo>
                  <a:lnTo>
                    <a:pt x="1175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61"/>
            <p:cNvSpPr/>
            <p:nvPr/>
          </p:nvSpPr>
          <p:spPr>
            <a:xfrm>
              <a:off x="3426025" y="2940475"/>
              <a:ext cx="14875" cy="14225"/>
            </a:xfrm>
            <a:custGeom>
              <a:avLst/>
              <a:gdLst/>
              <a:ahLst/>
              <a:cxnLst/>
              <a:rect l="l" t="t" r="r" b="b"/>
              <a:pathLst>
                <a:path w="595" h="569" extrusionOk="0">
                  <a:moveTo>
                    <a:pt x="311" y="0"/>
                  </a:moveTo>
                  <a:lnTo>
                    <a:pt x="182" y="26"/>
                  </a:lnTo>
                  <a:lnTo>
                    <a:pt x="104" y="78"/>
                  </a:lnTo>
                  <a:lnTo>
                    <a:pt x="27" y="181"/>
                  </a:lnTo>
                  <a:lnTo>
                    <a:pt x="1" y="284"/>
                  </a:lnTo>
                  <a:lnTo>
                    <a:pt x="27" y="388"/>
                  </a:lnTo>
                  <a:lnTo>
                    <a:pt x="104" y="491"/>
                  </a:lnTo>
                  <a:lnTo>
                    <a:pt x="182" y="543"/>
                  </a:lnTo>
                  <a:lnTo>
                    <a:pt x="311" y="569"/>
                  </a:lnTo>
                  <a:lnTo>
                    <a:pt x="414" y="543"/>
                  </a:lnTo>
                  <a:lnTo>
                    <a:pt x="492" y="491"/>
                  </a:lnTo>
                  <a:lnTo>
                    <a:pt x="569" y="388"/>
                  </a:lnTo>
                  <a:lnTo>
                    <a:pt x="595" y="284"/>
                  </a:lnTo>
                  <a:lnTo>
                    <a:pt x="569" y="181"/>
                  </a:lnTo>
                  <a:lnTo>
                    <a:pt x="492" y="78"/>
                  </a:lnTo>
                  <a:lnTo>
                    <a:pt x="414" y="26"/>
                  </a:lnTo>
                  <a:lnTo>
                    <a:pt x="3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773" name="Google Shape;773;p61"/>
          <p:cNvCxnSpPr>
            <a:stCxn id="740" idx="0"/>
            <a:endCxn id="743" idx="3"/>
          </p:cNvCxnSpPr>
          <p:nvPr/>
        </p:nvCxnSpPr>
        <p:spPr>
          <a:xfrm rot="10800000" flipH="1">
            <a:off x="3268461" y="1773657"/>
            <a:ext cx="1473600" cy="505500"/>
          </a:xfrm>
          <a:prstGeom prst="curvedConnector4">
            <a:avLst>
              <a:gd name="adj1" fmla="val 35023"/>
              <a:gd name="adj2" fmla="val 147077"/>
            </a:avLst>
          </a:prstGeom>
          <a:noFill/>
          <a:ln w="19050" cap="flat" cmpd="sng">
            <a:solidFill>
              <a:schemeClr val="lt1"/>
            </a:solidFill>
            <a:prstDash val="solid"/>
            <a:round/>
            <a:headEnd type="diamond" w="med" len="med"/>
            <a:tailEnd type="triangle" w="med" len="med"/>
          </a:ln>
        </p:spPr>
      </p:cxnSp>
      <p:cxnSp>
        <p:nvCxnSpPr>
          <p:cNvPr id="774" name="Google Shape;774;p61"/>
          <p:cNvCxnSpPr>
            <a:stCxn id="743" idx="0"/>
            <a:endCxn id="746" idx="3"/>
          </p:cNvCxnSpPr>
          <p:nvPr/>
        </p:nvCxnSpPr>
        <p:spPr>
          <a:xfrm rot="10800000" flipH="1">
            <a:off x="5183270" y="1773657"/>
            <a:ext cx="1473600" cy="505500"/>
          </a:xfrm>
          <a:prstGeom prst="curvedConnector4">
            <a:avLst>
              <a:gd name="adj1" fmla="val 35023"/>
              <a:gd name="adj2" fmla="val 147077"/>
            </a:avLst>
          </a:prstGeom>
          <a:noFill/>
          <a:ln w="19050" cap="flat" cmpd="sng">
            <a:solidFill>
              <a:schemeClr val="lt1"/>
            </a:solidFill>
            <a:prstDash val="solid"/>
            <a:round/>
            <a:headEnd type="diamond" w="med" len="med"/>
            <a:tailEnd type="triangle" w="med" len="med"/>
          </a:ln>
        </p:spPr>
      </p:cxnSp>
      <p:sp>
        <p:nvSpPr>
          <p:cNvPr id="2" name="Google Shape;739;p61">
            <a:extLst>
              <a:ext uri="{FF2B5EF4-FFF2-40B4-BE49-F238E27FC236}">
                <a16:creationId xmlns:a16="http://schemas.microsoft.com/office/drawing/2014/main" id="{A165AB11-EC21-6414-62BE-759C856E3DDD}"/>
              </a:ext>
            </a:extLst>
          </p:cNvPr>
          <p:cNvSpPr txBox="1"/>
          <p:nvPr/>
        </p:nvSpPr>
        <p:spPr>
          <a:xfrm>
            <a:off x="3842199" y="3205810"/>
            <a:ext cx="1799539" cy="840163"/>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rgbClr val="F6F6F6"/>
                </a:solidFill>
                <a:latin typeface="Didact Gothic"/>
                <a:ea typeface="Didact Gothic"/>
                <a:cs typeface="Didact Gothic"/>
                <a:sym typeface="Didact Gothic"/>
              </a:rPr>
              <a:t>Interviews were conducted with hotel managers and technology suppliers.</a:t>
            </a:r>
            <a:endParaRPr dirty="0">
              <a:solidFill>
                <a:srgbClr val="F6F6F6"/>
              </a:solidFill>
              <a:latin typeface="Didact Gothic"/>
              <a:ea typeface="Didact Gothic"/>
              <a:cs typeface="Didact Gothic"/>
              <a:sym typeface="Didact Gothic"/>
            </a:endParaRPr>
          </a:p>
        </p:txBody>
      </p:sp>
      <p:sp>
        <p:nvSpPr>
          <p:cNvPr id="3" name="Google Shape;739;p61">
            <a:extLst>
              <a:ext uri="{FF2B5EF4-FFF2-40B4-BE49-F238E27FC236}">
                <a16:creationId xmlns:a16="http://schemas.microsoft.com/office/drawing/2014/main" id="{0ED0FBD5-07A6-AE4D-43AC-82BE892BBE18}"/>
              </a:ext>
            </a:extLst>
          </p:cNvPr>
          <p:cNvSpPr txBox="1"/>
          <p:nvPr/>
        </p:nvSpPr>
        <p:spPr>
          <a:xfrm>
            <a:off x="5992063" y="3205809"/>
            <a:ext cx="1994189" cy="840163"/>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rgbClr val="F6F6F6"/>
                </a:solidFill>
                <a:latin typeface="Didact Gothic"/>
                <a:ea typeface="Didact Gothic"/>
                <a:cs typeface="Didact Gothic"/>
                <a:sym typeface="Didact Gothic"/>
              </a:rPr>
              <a:t>Thematic analysis was used to identify patterns and correlations in the data.</a:t>
            </a:r>
            <a:endParaRPr dirty="0">
              <a:solidFill>
                <a:srgbClr val="F6F6F6"/>
              </a:solidFill>
              <a:latin typeface="Didact Gothic"/>
              <a:ea typeface="Didact Gothic"/>
              <a:cs typeface="Didact Gothic"/>
              <a:sym typeface="Didact Gothic"/>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55"/>
        <p:cNvGrpSpPr/>
        <p:nvPr/>
      </p:nvGrpSpPr>
      <p:grpSpPr>
        <a:xfrm>
          <a:off x="0" y="0"/>
          <a:ext cx="0" cy="0"/>
          <a:chOff x="0" y="0"/>
          <a:chExt cx="0" cy="0"/>
        </a:xfrm>
      </p:grpSpPr>
      <p:sp>
        <p:nvSpPr>
          <p:cNvPr id="556" name="Google Shape;556;p52"/>
          <p:cNvSpPr txBox="1">
            <a:spLocks noGrp="1"/>
          </p:cNvSpPr>
          <p:nvPr>
            <p:ph type="title"/>
          </p:nvPr>
        </p:nvSpPr>
        <p:spPr>
          <a:xfrm>
            <a:off x="4044815" y="186504"/>
            <a:ext cx="3598744" cy="914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dirty="0"/>
              <a:t>Industry Responses and Examples</a:t>
            </a:r>
            <a:endParaRPr dirty="0"/>
          </a:p>
        </p:txBody>
      </p:sp>
      <p:pic>
        <p:nvPicPr>
          <p:cNvPr id="558" name="Google Shape;558;p52"/>
          <p:cNvPicPr preferRelativeResize="0"/>
          <p:nvPr/>
        </p:nvPicPr>
        <p:blipFill rotWithShape="1">
          <a:blip r:embed="rId3">
            <a:alphaModFix/>
          </a:blip>
          <a:srcRect l="9363" r="27536"/>
          <a:stretch/>
        </p:blipFill>
        <p:spPr>
          <a:xfrm>
            <a:off x="868115" y="773700"/>
            <a:ext cx="3176700" cy="35961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pic>
      <p:sp>
        <p:nvSpPr>
          <p:cNvPr id="559" name="Google Shape;559;p52"/>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378;p43">
            <a:extLst>
              <a:ext uri="{FF2B5EF4-FFF2-40B4-BE49-F238E27FC236}">
                <a16:creationId xmlns:a16="http://schemas.microsoft.com/office/drawing/2014/main" id="{1A630195-7DAA-88FA-770E-90FEBC857BAE}"/>
              </a:ext>
            </a:extLst>
          </p:cNvPr>
          <p:cNvSpPr txBox="1">
            <a:spLocks noGrp="1"/>
          </p:cNvSpPr>
          <p:nvPr>
            <p:ph type="subTitle" idx="1"/>
          </p:nvPr>
        </p:nvSpPr>
        <p:spPr>
          <a:xfrm>
            <a:off x="4200670" y="1745280"/>
            <a:ext cx="4670484" cy="2624520"/>
          </a:xfrm>
          <a:prstGeom prst="rect">
            <a:avLst/>
          </a:prstGeom>
        </p:spPr>
        <p:txBody>
          <a:bodyPr spcFirstLastPara="1" wrap="square" lIns="91425" tIns="91425" rIns="91425" bIns="91425" anchor="ctr" anchorCtr="0">
            <a:noAutofit/>
          </a:bodyPr>
          <a:lstStyle/>
          <a:p>
            <a:pPr marL="285750" lvl="0" indent="-285750" algn="just" rtl="0">
              <a:lnSpc>
                <a:spcPct val="150000"/>
              </a:lnSpc>
              <a:spcBef>
                <a:spcPts val="0"/>
              </a:spcBef>
              <a:spcAft>
                <a:spcPts val="0"/>
              </a:spcAft>
              <a:buFont typeface="Wingdings" panose="05000000000000000000" pitchFamily="2" charset="2"/>
              <a:buChar char="q"/>
            </a:pPr>
            <a:r>
              <a:rPr lang="en-US" sz="1400" dirty="0"/>
              <a:t>Companies like Hilton and Marriott have adopted innovative solutions for resilience (</a:t>
            </a:r>
            <a:r>
              <a:rPr lang="en-US" sz="1400" dirty="0" err="1"/>
              <a:t>Pergelova</a:t>
            </a:r>
            <a:r>
              <a:rPr lang="en-US" sz="1400" dirty="0"/>
              <a:t> et al., 2024).</a:t>
            </a:r>
          </a:p>
          <a:p>
            <a:pPr marL="285750" lvl="0" indent="-285750" algn="just" rtl="0">
              <a:lnSpc>
                <a:spcPct val="150000"/>
              </a:lnSpc>
              <a:spcBef>
                <a:spcPts val="0"/>
              </a:spcBef>
              <a:spcAft>
                <a:spcPts val="0"/>
              </a:spcAft>
              <a:buFont typeface="Wingdings" panose="05000000000000000000" pitchFamily="2" charset="2"/>
              <a:buChar char="q"/>
            </a:pPr>
            <a:r>
              <a:rPr lang="en-US" sz="1400" dirty="0"/>
              <a:t>The </a:t>
            </a:r>
            <a:r>
              <a:rPr lang="en-US" sz="1400" dirty="0" err="1"/>
              <a:t>CleanStay</a:t>
            </a:r>
            <a:r>
              <a:rPr lang="en-US" sz="1400" dirty="0"/>
              <a:t> Program exemplifies how digital tools can enhance safety.</a:t>
            </a:r>
          </a:p>
          <a:p>
            <a:pPr marL="285750" lvl="0" indent="-285750" algn="just" rtl="0">
              <a:lnSpc>
                <a:spcPct val="150000"/>
              </a:lnSpc>
              <a:spcBef>
                <a:spcPts val="0"/>
              </a:spcBef>
              <a:spcAft>
                <a:spcPts val="0"/>
              </a:spcAft>
              <a:buFont typeface="Wingdings" panose="05000000000000000000" pitchFamily="2" charset="2"/>
              <a:buChar char="q"/>
            </a:pPr>
            <a:r>
              <a:rPr lang="en-US" sz="1400" dirty="0"/>
              <a:t>AI-driven demand forecasting has improved revenue recovery for Marriott.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961"/>
        <p:cNvGrpSpPr/>
        <p:nvPr/>
      </p:nvGrpSpPr>
      <p:grpSpPr>
        <a:xfrm>
          <a:off x="0" y="0"/>
          <a:ext cx="0" cy="0"/>
          <a:chOff x="0" y="0"/>
          <a:chExt cx="0" cy="0"/>
        </a:xfrm>
      </p:grpSpPr>
      <p:sp>
        <p:nvSpPr>
          <p:cNvPr id="962" name="Google Shape;962;p70"/>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Conclusion</a:t>
            </a:r>
            <a:endParaRPr dirty="0"/>
          </a:p>
        </p:txBody>
      </p:sp>
      <p:pic>
        <p:nvPicPr>
          <p:cNvPr id="968" name="Google Shape;968;p70"/>
          <p:cNvPicPr preferRelativeResize="0"/>
          <p:nvPr/>
        </p:nvPicPr>
        <p:blipFill rotWithShape="1">
          <a:blip r:embed="rId3">
            <a:alphaModFix/>
          </a:blip>
          <a:srcRect l="5829" r="5838"/>
          <a:stretch/>
        </p:blipFill>
        <p:spPr>
          <a:xfrm flipH="1">
            <a:off x="1216137" y="1188450"/>
            <a:ext cx="2578500" cy="29190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pic>
      <p:sp>
        <p:nvSpPr>
          <p:cNvPr id="12" name="Google Shape;378;p43">
            <a:extLst>
              <a:ext uri="{FF2B5EF4-FFF2-40B4-BE49-F238E27FC236}">
                <a16:creationId xmlns:a16="http://schemas.microsoft.com/office/drawing/2014/main" id="{B788E71A-28F1-E160-03F8-FAACF99B83A1}"/>
              </a:ext>
            </a:extLst>
          </p:cNvPr>
          <p:cNvSpPr txBox="1">
            <a:spLocks noGrp="1"/>
          </p:cNvSpPr>
          <p:nvPr>
            <p:ph type="subTitle" idx="1"/>
          </p:nvPr>
        </p:nvSpPr>
        <p:spPr>
          <a:xfrm>
            <a:off x="4057086" y="1482930"/>
            <a:ext cx="4670484" cy="2624520"/>
          </a:xfrm>
          <a:prstGeom prst="rect">
            <a:avLst/>
          </a:prstGeom>
        </p:spPr>
        <p:txBody>
          <a:bodyPr spcFirstLastPara="1" wrap="square" lIns="91425" tIns="91425" rIns="91425" bIns="91425" anchor="ctr" anchorCtr="0">
            <a:noAutofit/>
          </a:bodyPr>
          <a:lstStyle/>
          <a:p>
            <a:pPr marL="285750" lvl="0" indent="-285750" algn="just" rtl="0">
              <a:lnSpc>
                <a:spcPct val="150000"/>
              </a:lnSpc>
              <a:spcBef>
                <a:spcPts val="0"/>
              </a:spcBef>
              <a:spcAft>
                <a:spcPts val="0"/>
              </a:spcAft>
              <a:buFont typeface="Wingdings" panose="05000000000000000000" pitchFamily="2" charset="2"/>
              <a:buChar char="q"/>
            </a:pPr>
            <a:r>
              <a:rPr lang="en-US" sz="1400" b="0" dirty="0"/>
              <a:t>Technology plays a critical role in hospitality recovery and resilience.</a:t>
            </a:r>
          </a:p>
          <a:p>
            <a:pPr marL="285750" lvl="0" indent="-285750" algn="just" rtl="0">
              <a:lnSpc>
                <a:spcPct val="150000"/>
              </a:lnSpc>
              <a:spcBef>
                <a:spcPts val="0"/>
              </a:spcBef>
              <a:spcAft>
                <a:spcPts val="0"/>
              </a:spcAft>
              <a:buFont typeface="Wingdings" panose="05000000000000000000" pitchFamily="2" charset="2"/>
              <a:buChar char="q"/>
            </a:pPr>
            <a:r>
              <a:rPr lang="en-US" sz="1400" b="0" dirty="0"/>
              <a:t>Challenges include high costs and the need for workforce training.</a:t>
            </a:r>
          </a:p>
          <a:p>
            <a:pPr marL="285750" lvl="0" indent="-285750" algn="just" rtl="0">
              <a:lnSpc>
                <a:spcPct val="150000"/>
              </a:lnSpc>
              <a:spcBef>
                <a:spcPts val="0"/>
              </a:spcBef>
              <a:spcAft>
                <a:spcPts val="0"/>
              </a:spcAft>
              <a:buFont typeface="Wingdings" panose="05000000000000000000" pitchFamily="2" charset="2"/>
              <a:buChar char="q"/>
            </a:pPr>
            <a:r>
              <a:rPr lang="en-US" sz="1400" b="0" dirty="0"/>
              <a:t>A balanced approach between technology and human interaction is essential for success.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23"/>
        <p:cNvGrpSpPr/>
        <p:nvPr/>
      </p:nvGrpSpPr>
      <p:grpSpPr>
        <a:xfrm>
          <a:off x="0" y="0"/>
          <a:ext cx="0" cy="0"/>
          <a:chOff x="0" y="0"/>
          <a:chExt cx="0" cy="0"/>
        </a:xfrm>
      </p:grpSpPr>
      <p:sp>
        <p:nvSpPr>
          <p:cNvPr id="924" name="Google Shape;924;p68"/>
          <p:cNvSpPr/>
          <p:nvPr/>
        </p:nvSpPr>
        <p:spPr>
          <a:xfrm>
            <a:off x="1557448" y="2906321"/>
            <a:ext cx="462000" cy="529200"/>
          </a:xfrm>
          <a:prstGeom prst="round2SameRect">
            <a:avLst>
              <a:gd name="adj1" fmla="val 50000"/>
              <a:gd name="adj2" fmla="val 0"/>
            </a:avLst>
          </a:prstGeom>
          <a:noFill/>
          <a:ln w="19050" cap="flat" cmpd="sng">
            <a:solidFill>
              <a:srgbClr val="FFC39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25" name="Google Shape;925;p68"/>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Recommendations for Future Growth</a:t>
            </a:r>
            <a:endParaRPr dirty="0"/>
          </a:p>
        </p:txBody>
      </p:sp>
      <p:sp>
        <p:nvSpPr>
          <p:cNvPr id="927" name="Google Shape;927;p68"/>
          <p:cNvSpPr txBox="1"/>
          <p:nvPr/>
        </p:nvSpPr>
        <p:spPr>
          <a:xfrm>
            <a:off x="735746" y="3799784"/>
            <a:ext cx="2700627" cy="64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600" dirty="0">
                <a:solidFill>
                  <a:schemeClr val="dk2"/>
                </a:solidFill>
                <a:latin typeface="Didact Gothic"/>
                <a:ea typeface="Didact Gothic"/>
                <a:cs typeface="Didact Gothic"/>
                <a:sym typeface="Didact Gothic"/>
              </a:rPr>
              <a:t>Develop workforce training initiatives to enhance digital skills</a:t>
            </a:r>
            <a:endParaRPr sz="1600" dirty="0">
              <a:solidFill>
                <a:schemeClr val="dk2"/>
              </a:solidFill>
              <a:latin typeface="Didact Gothic"/>
              <a:ea typeface="Didact Gothic"/>
              <a:cs typeface="Didact Gothic"/>
              <a:sym typeface="Didact Gothic"/>
            </a:endParaRPr>
          </a:p>
        </p:txBody>
      </p:sp>
      <p:sp>
        <p:nvSpPr>
          <p:cNvPr id="928" name="Google Shape;928;p68"/>
          <p:cNvSpPr txBox="1"/>
          <p:nvPr/>
        </p:nvSpPr>
        <p:spPr>
          <a:xfrm>
            <a:off x="2838747" y="1962940"/>
            <a:ext cx="3455487" cy="64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600" dirty="0">
                <a:solidFill>
                  <a:schemeClr val="dk2"/>
                </a:solidFill>
                <a:latin typeface="Didact Gothic"/>
                <a:ea typeface="Didact Gothic"/>
                <a:cs typeface="Didact Gothic"/>
                <a:sym typeface="Didact Gothic"/>
              </a:rPr>
              <a:t>Invest in accessible technology for SMEs to level the playing field</a:t>
            </a:r>
          </a:p>
        </p:txBody>
      </p:sp>
      <p:sp>
        <p:nvSpPr>
          <p:cNvPr id="930" name="Google Shape;930;p68"/>
          <p:cNvSpPr txBox="1"/>
          <p:nvPr/>
        </p:nvSpPr>
        <p:spPr>
          <a:xfrm>
            <a:off x="6006439" y="3799784"/>
            <a:ext cx="2700627" cy="640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600" dirty="0">
                <a:solidFill>
                  <a:schemeClr val="dk2"/>
                </a:solidFill>
                <a:latin typeface="Didact Gothic"/>
                <a:ea typeface="Didact Gothic"/>
                <a:cs typeface="Didact Gothic"/>
                <a:sym typeface="Didact Gothic"/>
              </a:rPr>
              <a:t>Emphasize sustainability as a core strategy for operations</a:t>
            </a:r>
            <a:endParaRPr sz="1600" dirty="0">
              <a:solidFill>
                <a:schemeClr val="dk2"/>
              </a:solidFill>
              <a:latin typeface="Didact Gothic"/>
              <a:ea typeface="Didact Gothic"/>
              <a:cs typeface="Didact Gothic"/>
              <a:sym typeface="Didact Gothic"/>
            </a:endParaRPr>
          </a:p>
        </p:txBody>
      </p:sp>
      <p:cxnSp>
        <p:nvCxnSpPr>
          <p:cNvPr id="931" name="Google Shape;931;p68"/>
          <p:cNvCxnSpPr>
            <a:stCxn id="924" idx="0"/>
            <a:endCxn id="932" idx="1"/>
          </p:cNvCxnSpPr>
          <p:nvPr/>
        </p:nvCxnSpPr>
        <p:spPr>
          <a:xfrm>
            <a:off x="2019448" y="3170921"/>
            <a:ext cx="2487000" cy="0"/>
          </a:xfrm>
          <a:prstGeom prst="straightConnector1">
            <a:avLst/>
          </a:prstGeom>
          <a:noFill/>
          <a:ln w="19050" cap="flat" cmpd="sng">
            <a:solidFill>
              <a:schemeClr val="lt1"/>
            </a:solidFill>
            <a:prstDash val="solid"/>
            <a:round/>
            <a:headEnd type="none" w="med" len="med"/>
            <a:tailEnd type="none" w="med" len="med"/>
          </a:ln>
        </p:spPr>
      </p:cxnSp>
      <p:cxnSp>
        <p:nvCxnSpPr>
          <p:cNvPr id="933" name="Google Shape;933;p68"/>
          <p:cNvCxnSpPr>
            <a:cxnSpLocks/>
            <a:stCxn id="932" idx="0"/>
            <a:endCxn id="928" idx="2"/>
          </p:cNvCxnSpPr>
          <p:nvPr/>
        </p:nvCxnSpPr>
        <p:spPr>
          <a:xfrm flipH="1" flipV="1">
            <a:off x="4566491" y="2603140"/>
            <a:ext cx="5509" cy="502231"/>
          </a:xfrm>
          <a:prstGeom prst="straightConnector1">
            <a:avLst/>
          </a:prstGeom>
          <a:noFill/>
          <a:ln w="19050" cap="flat" cmpd="sng">
            <a:solidFill>
              <a:schemeClr val="lt1"/>
            </a:solidFill>
            <a:prstDash val="solid"/>
            <a:round/>
            <a:headEnd type="none" w="med" len="med"/>
            <a:tailEnd type="diamond" w="med" len="med"/>
          </a:ln>
        </p:spPr>
      </p:cxnSp>
      <p:sp>
        <p:nvSpPr>
          <p:cNvPr id="934" name="Google Shape;934;p68"/>
          <p:cNvSpPr/>
          <p:nvPr/>
        </p:nvSpPr>
        <p:spPr>
          <a:xfrm>
            <a:off x="7123803" y="2905721"/>
            <a:ext cx="465900" cy="530400"/>
          </a:xfrm>
          <a:prstGeom prst="round2SameRect">
            <a:avLst>
              <a:gd name="adj1" fmla="val 50000"/>
              <a:gd name="adj2" fmla="val 0"/>
            </a:avLst>
          </a:prstGeom>
          <a:noFill/>
          <a:ln w="19050" cap="flat" cmpd="sng">
            <a:solidFill>
              <a:srgbClr val="FFC39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35" name="Google Shape;935;p68"/>
          <p:cNvSpPr/>
          <p:nvPr/>
        </p:nvSpPr>
        <p:spPr>
          <a:xfrm>
            <a:off x="4339050" y="1177384"/>
            <a:ext cx="465900" cy="530400"/>
          </a:xfrm>
          <a:prstGeom prst="round2SameRect">
            <a:avLst>
              <a:gd name="adj1" fmla="val 50000"/>
              <a:gd name="adj2" fmla="val 0"/>
            </a:avLst>
          </a:prstGeom>
          <a:noFill/>
          <a:ln w="19050" cap="flat" cmpd="sng">
            <a:solidFill>
              <a:srgbClr val="FFC39A"/>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32" name="Google Shape;932;p68"/>
          <p:cNvSpPr/>
          <p:nvPr/>
        </p:nvSpPr>
        <p:spPr>
          <a:xfrm>
            <a:off x="4506450" y="3105371"/>
            <a:ext cx="131100" cy="131100"/>
          </a:xfrm>
          <a:prstGeom prst="rect">
            <a:avLst/>
          </a:pr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937" name="Google Shape;937;p68"/>
          <p:cNvCxnSpPr>
            <a:stCxn id="932" idx="3"/>
            <a:endCxn id="934" idx="2"/>
          </p:cNvCxnSpPr>
          <p:nvPr/>
        </p:nvCxnSpPr>
        <p:spPr>
          <a:xfrm>
            <a:off x="4637550" y="3170921"/>
            <a:ext cx="2486400" cy="0"/>
          </a:xfrm>
          <a:prstGeom prst="straightConnector1">
            <a:avLst/>
          </a:prstGeom>
          <a:noFill/>
          <a:ln w="19050" cap="flat" cmpd="sng">
            <a:solidFill>
              <a:schemeClr val="lt1"/>
            </a:solidFill>
            <a:prstDash val="solid"/>
            <a:round/>
            <a:headEnd type="none" w="med" len="med"/>
            <a:tailEnd type="none" w="med" len="med"/>
          </a:ln>
        </p:spPr>
      </p:cxnSp>
      <p:grpSp>
        <p:nvGrpSpPr>
          <p:cNvPr id="938" name="Google Shape;938;p68"/>
          <p:cNvGrpSpPr/>
          <p:nvPr/>
        </p:nvGrpSpPr>
        <p:grpSpPr>
          <a:xfrm>
            <a:off x="1677244" y="3033769"/>
            <a:ext cx="222409" cy="274304"/>
            <a:chOff x="3316000" y="4399325"/>
            <a:chExt cx="392325" cy="483100"/>
          </a:xfrm>
        </p:grpSpPr>
        <p:sp>
          <p:nvSpPr>
            <p:cNvPr id="939" name="Google Shape;939;p68"/>
            <p:cNvSpPr/>
            <p:nvPr/>
          </p:nvSpPr>
          <p:spPr>
            <a:xfrm>
              <a:off x="3316000" y="4399325"/>
              <a:ext cx="392325" cy="483100"/>
            </a:xfrm>
            <a:custGeom>
              <a:avLst/>
              <a:gdLst/>
              <a:ahLst/>
              <a:cxnLst/>
              <a:rect l="l" t="t" r="r" b="b"/>
              <a:pathLst>
                <a:path w="15693" h="19324" extrusionOk="0">
                  <a:moveTo>
                    <a:pt x="7824" y="1132"/>
                  </a:moveTo>
                  <a:cubicBezTo>
                    <a:pt x="8714" y="1132"/>
                    <a:pt x="9554" y="1551"/>
                    <a:pt x="10088" y="2264"/>
                  </a:cubicBezTo>
                  <a:cubicBezTo>
                    <a:pt x="9551" y="2977"/>
                    <a:pt x="8711" y="3393"/>
                    <a:pt x="7824" y="3396"/>
                  </a:cubicBezTo>
                  <a:lnTo>
                    <a:pt x="5049" y="3396"/>
                  </a:lnTo>
                  <a:cubicBezTo>
                    <a:pt x="5321" y="2080"/>
                    <a:pt x="6477" y="1135"/>
                    <a:pt x="7824" y="1132"/>
                  </a:cubicBezTo>
                  <a:close/>
                  <a:moveTo>
                    <a:pt x="10595" y="3393"/>
                  </a:moveTo>
                  <a:cubicBezTo>
                    <a:pt x="10635" y="3580"/>
                    <a:pt x="10653" y="3771"/>
                    <a:pt x="10653" y="3964"/>
                  </a:cubicBezTo>
                  <a:lnTo>
                    <a:pt x="10653" y="6304"/>
                  </a:lnTo>
                  <a:cubicBezTo>
                    <a:pt x="10653" y="7865"/>
                    <a:pt x="9385" y="9133"/>
                    <a:pt x="7824" y="9133"/>
                  </a:cubicBezTo>
                  <a:cubicBezTo>
                    <a:pt x="6260" y="9133"/>
                    <a:pt x="4991" y="7865"/>
                    <a:pt x="4991" y="6304"/>
                  </a:cubicBezTo>
                  <a:lnTo>
                    <a:pt x="4991" y="4529"/>
                  </a:lnTo>
                  <a:lnTo>
                    <a:pt x="7824" y="4529"/>
                  </a:lnTo>
                  <a:cubicBezTo>
                    <a:pt x="8859" y="4525"/>
                    <a:pt x="9856" y="4121"/>
                    <a:pt x="10595" y="3393"/>
                  </a:cubicBezTo>
                  <a:close/>
                  <a:moveTo>
                    <a:pt x="6465" y="10027"/>
                  </a:moveTo>
                  <a:cubicBezTo>
                    <a:pt x="6903" y="10187"/>
                    <a:pt x="7362" y="10267"/>
                    <a:pt x="7823" y="10267"/>
                  </a:cubicBezTo>
                  <a:cubicBezTo>
                    <a:pt x="8283" y="10267"/>
                    <a:pt x="8743" y="10187"/>
                    <a:pt x="9182" y="10027"/>
                  </a:cubicBezTo>
                  <a:lnTo>
                    <a:pt x="9182" y="10027"/>
                  </a:lnTo>
                  <a:lnTo>
                    <a:pt x="7824" y="12071"/>
                  </a:lnTo>
                  <a:lnTo>
                    <a:pt x="6465" y="10027"/>
                  </a:lnTo>
                  <a:close/>
                  <a:moveTo>
                    <a:pt x="10152" y="10610"/>
                  </a:moveTo>
                  <a:lnTo>
                    <a:pt x="11051" y="11476"/>
                  </a:lnTo>
                  <a:lnTo>
                    <a:pt x="9433" y="13904"/>
                  </a:lnTo>
                  <a:lnTo>
                    <a:pt x="8551" y="13022"/>
                  </a:lnTo>
                  <a:lnTo>
                    <a:pt x="10152" y="10610"/>
                  </a:lnTo>
                  <a:close/>
                  <a:moveTo>
                    <a:pt x="5493" y="10610"/>
                  </a:moveTo>
                  <a:lnTo>
                    <a:pt x="7096" y="13022"/>
                  </a:lnTo>
                  <a:lnTo>
                    <a:pt x="6211" y="13907"/>
                  </a:lnTo>
                  <a:lnTo>
                    <a:pt x="4593" y="11476"/>
                  </a:lnTo>
                  <a:lnTo>
                    <a:pt x="5493" y="10610"/>
                  </a:lnTo>
                  <a:close/>
                  <a:moveTo>
                    <a:pt x="3630" y="12074"/>
                  </a:moveTo>
                  <a:lnTo>
                    <a:pt x="5653" y="15109"/>
                  </a:lnTo>
                  <a:cubicBezTo>
                    <a:pt x="5746" y="15251"/>
                    <a:pt x="5900" y="15341"/>
                    <a:pt x="6069" y="15356"/>
                  </a:cubicBezTo>
                  <a:cubicBezTo>
                    <a:pt x="6087" y="15359"/>
                    <a:pt x="6106" y="15359"/>
                    <a:pt x="6124" y="15359"/>
                  </a:cubicBezTo>
                  <a:cubicBezTo>
                    <a:pt x="6275" y="15359"/>
                    <a:pt x="6417" y="15302"/>
                    <a:pt x="6525" y="15193"/>
                  </a:cubicBezTo>
                  <a:lnTo>
                    <a:pt x="7256" y="14463"/>
                  </a:lnTo>
                  <a:lnTo>
                    <a:pt x="7256" y="18192"/>
                  </a:lnTo>
                  <a:lnTo>
                    <a:pt x="2247" y="18192"/>
                  </a:lnTo>
                  <a:lnTo>
                    <a:pt x="1332" y="13502"/>
                  </a:lnTo>
                  <a:cubicBezTo>
                    <a:pt x="1329" y="13493"/>
                    <a:pt x="1326" y="13484"/>
                    <a:pt x="1326" y="13475"/>
                  </a:cubicBezTo>
                  <a:cubicBezTo>
                    <a:pt x="1235" y="13110"/>
                    <a:pt x="1438" y="12735"/>
                    <a:pt x="1791" y="12612"/>
                  </a:cubicBezTo>
                  <a:lnTo>
                    <a:pt x="3630" y="12074"/>
                  </a:lnTo>
                  <a:close/>
                  <a:moveTo>
                    <a:pt x="12015" y="12074"/>
                  </a:moveTo>
                  <a:lnTo>
                    <a:pt x="13899" y="12612"/>
                  </a:lnTo>
                  <a:cubicBezTo>
                    <a:pt x="14252" y="12735"/>
                    <a:pt x="14454" y="13110"/>
                    <a:pt x="14367" y="13475"/>
                  </a:cubicBezTo>
                  <a:cubicBezTo>
                    <a:pt x="14364" y="13481"/>
                    <a:pt x="14361" y="13490"/>
                    <a:pt x="14361" y="13496"/>
                  </a:cubicBezTo>
                  <a:lnTo>
                    <a:pt x="13395" y="18192"/>
                  </a:lnTo>
                  <a:lnTo>
                    <a:pt x="8388" y="18192"/>
                  </a:lnTo>
                  <a:lnTo>
                    <a:pt x="8388" y="14463"/>
                  </a:lnTo>
                  <a:lnTo>
                    <a:pt x="9119" y="15196"/>
                  </a:lnTo>
                  <a:cubicBezTo>
                    <a:pt x="9228" y="15302"/>
                    <a:pt x="9370" y="15362"/>
                    <a:pt x="9521" y="15362"/>
                  </a:cubicBezTo>
                  <a:cubicBezTo>
                    <a:pt x="9539" y="15362"/>
                    <a:pt x="9557" y="15359"/>
                    <a:pt x="9578" y="15359"/>
                  </a:cubicBezTo>
                  <a:cubicBezTo>
                    <a:pt x="9744" y="15341"/>
                    <a:pt x="9898" y="15251"/>
                    <a:pt x="9992" y="15109"/>
                  </a:cubicBezTo>
                  <a:lnTo>
                    <a:pt x="12015" y="12074"/>
                  </a:lnTo>
                  <a:close/>
                  <a:moveTo>
                    <a:pt x="7823" y="1"/>
                  </a:moveTo>
                  <a:cubicBezTo>
                    <a:pt x="7476" y="1"/>
                    <a:pt x="7126" y="46"/>
                    <a:pt x="6779" y="141"/>
                  </a:cubicBezTo>
                  <a:cubicBezTo>
                    <a:pt x="5055" y="612"/>
                    <a:pt x="3859" y="2176"/>
                    <a:pt x="3859" y="3964"/>
                  </a:cubicBezTo>
                  <a:lnTo>
                    <a:pt x="3859" y="6304"/>
                  </a:lnTo>
                  <a:cubicBezTo>
                    <a:pt x="3859" y="7355"/>
                    <a:pt x="4279" y="8363"/>
                    <a:pt x="5022" y="9106"/>
                  </a:cubicBezTo>
                  <a:lnTo>
                    <a:pt x="5022" y="9489"/>
                  </a:lnTo>
                  <a:lnTo>
                    <a:pt x="3539" y="10921"/>
                  </a:lnTo>
                  <a:lnTo>
                    <a:pt x="1462" y="11528"/>
                  </a:lnTo>
                  <a:lnTo>
                    <a:pt x="1444" y="11534"/>
                  </a:lnTo>
                  <a:cubicBezTo>
                    <a:pt x="529" y="11842"/>
                    <a:pt x="0" y="12796"/>
                    <a:pt x="221" y="13735"/>
                  </a:cubicBezTo>
                  <a:lnTo>
                    <a:pt x="1223" y="18868"/>
                  </a:lnTo>
                  <a:cubicBezTo>
                    <a:pt x="1274" y="19131"/>
                    <a:pt x="1507" y="19324"/>
                    <a:pt x="1779" y="19324"/>
                  </a:cubicBezTo>
                  <a:cubicBezTo>
                    <a:pt x="1794" y="19324"/>
                    <a:pt x="1809" y="19324"/>
                    <a:pt x="1824" y="19321"/>
                  </a:cubicBezTo>
                  <a:cubicBezTo>
                    <a:pt x="1839" y="19321"/>
                    <a:pt x="1854" y="19324"/>
                    <a:pt x="1869" y="19324"/>
                  </a:cubicBezTo>
                  <a:lnTo>
                    <a:pt x="13856" y="19324"/>
                  </a:lnTo>
                  <a:cubicBezTo>
                    <a:pt x="14125" y="19324"/>
                    <a:pt x="14358" y="19134"/>
                    <a:pt x="14412" y="18871"/>
                  </a:cubicBezTo>
                  <a:lnTo>
                    <a:pt x="15469" y="13735"/>
                  </a:lnTo>
                  <a:cubicBezTo>
                    <a:pt x="15692" y="12796"/>
                    <a:pt x="15164" y="11842"/>
                    <a:pt x="14249" y="11534"/>
                  </a:cubicBezTo>
                  <a:lnTo>
                    <a:pt x="14225" y="11525"/>
                  </a:lnTo>
                  <a:lnTo>
                    <a:pt x="12108" y="10921"/>
                  </a:lnTo>
                  <a:lnTo>
                    <a:pt x="10623" y="9489"/>
                  </a:lnTo>
                  <a:lnTo>
                    <a:pt x="10623" y="9103"/>
                  </a:lnTo>
                  <a:cubicBezTo>
                    <a:pt x="11368" y="8363"/>
                    <a:pt x="11785" y="7355"/>
                    <a:pt x="11785" y="6304"/>
                  </a:cubicBezTo>
                  <a:lnTo>
                    <a:pt x="11785" y="3964"/>
                  </a:lnTo>
                  <a:cubicBezTo>
                    <a:pt x="11785" y="3281"/>
                    <a:pt x="11610" y="2611"/>
                    <a:pt x="11275" y="2019"/>
                  </a:cubicBezTo>
                  <a:cubicBezTo>
                    <a:pt x="11263" y="1995"/>
                    <a:pt x="11251" y="1971"/>
                    <a:pt x="11233" y="1950"/>
                  </a:cubicBezTo>
                  <a:cubicBezTo>
                    <a:pt x="10507" y="720"/>
                    <a:pt x="9197" y="1"/>
                    <a:pt x="78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940" name="Google Shape;940;p68"/>
            <p:cNvSpPr/>
            <p:nvPr/>
          </p:nvSpPr>
          <p:spPr>
            <a:xfrm>
              <a:off x="3582300" y="4797475"/>
              <a:ext cx="56650" cy="28350"/>
            </a:xfrm>
            <a:custGeom>
              <a:avLst/>
              <a:gdLst/>
              <a:ahLst/>
              <a:cxnLst/>
              <a:rect l="l" t="t" r="r" b="b"/>
              <a:pathLst>
                <a:path w="2266" h="1134" extrusionOk="0">
                  <a:moveTo>
                    <a:pt x="569" y="1"/>
                  </a:moveTo>
                  <a:cubicBezTo>
                    <a:pt x="254" y="1"/>
                    <a:pt x="1" y="255"/>
                    <a:pt x="1" y="569"/>
                  </a:cubicBezTo>
                  <a:cubicBezTo>
                    <a:pt x="1" y="880"/>
                    <a:pt x="254" y="1133"/>
                    <a:pt x="569" y="1133"/>
                  </a:cubicBezTo>
                  <a:lnTo>
                    <a:pt x="1701" y="1133"/>
                  </a:lnTo>
                  <a:cubicBezTo>
                    <a:pt x="2012" y="1133"/>
                    <a:pt x="2265" y="880"/>
                    <a:pt x="2265" y="569"/>
                  </a:cubicBezTo>
                  <a:cubicBezTo>
                    <a:pt x="2265" y="255"/>
                    <a:pt x="2012" y="1"/>
                    <a:pt x="17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941" name="Google Shape;941;p68"/>
          <p:cNvGrpSpPr/>
          <p:nvPr/>
        </p:nvGrpSpPr>
        <p:grpSpPr>
          <a:xfrm>
            <a:off x="4468202" y="1305416"/>
            <a:ext cx="207590" cy="274333"/>
            <a:chOff x="3926225" y="4399275"/>
            <a:chExt cx="360775" cy="483150"/>
          </a:xfrm>
        </p:grpSpPr>
        <p:sp>
          <p:nvSpPr>
            <p:cNvPr id="942" name="Google Shape;942;p68"/>
            <p:cNvSpPr/>
            <p:nvPr/>
          </p:nvSpPr>
          <p:spPr>
            <a:xfrm>
              <a:off x="4163400" y="4797475"/>
              <a:ext cx="56650" cy="28350"/>
            </a:xfrm>
            <a:custGeom>
              <a:avLst/>
              <a:gdLst/>
              <a:ahLst/>
              <a:cxnLst/>
              <a:rect l="l" t="t" r="r" b="b"/>
              <a:pathLst>
                <a:path w="2266" h="1134" extrusionOk="0">
                  <a:moveTo>
                    <a:pt x="568" y="1"/>
                  </a:moveTo>
                  <a:cubicBezTo>
                    <a:pt x="254" y="1"/>
                    <a:pt x="1" y="255"/>
                    <a:pt x="1" y="569"/>
                  </a:cubicBezTo>
                  <a:cubicBezTo>
                    <a:pt x="1" y="880"/>
                    <a:pt x="254" y="1133"/>
                    <a:pt x="568" y="1133"/>
                  </a:cubicBezTo>
                  <a:lnTo>
                    <a:pt x="1701" y="1133"/>
                  </a:lnTo>
                  <a:cubicBezTo>
                    <a:pt x="2012" y="1133"/>
                    <a:pt x="2265" y="880"/>
                    <a:pt x="2265" y="569"/>
                  </a:cubicBezTo>
                  <a:cubicBezTo>
                    <a:pt x="2265" y="255"/>
                    <a:pt x="2012" y="1"/>
                    <a:pt x="17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943" name="Google Shape;943;p68"/>
            <p:cNvSpPr/>
            <p:nvPr/>
          </p:nvSpPr>
          <p:spPr>
            <a:xfrm>
              <a:off x="3926225" y="4399275"/>
              <a:ext cx="360775" cy="483150"/>
            </a:xfrm>
            <a:custGeom>
              <a:avLst/>
              <a:gdLst/>
              <a:ahLst/>
              <a:cxnLst/>
              <a:rect l="l" t="t" r="r" b="b"/>
              <a:pathLst>
                <a:path w="14431" h="19326" extrusionOk="0">
                  <a:moveTo>
                    <a:pt x="10055" y="1134"/>
                  </a:moveTo>
                  <a:cubicBezTo>
                    <a:pt x="10547" y="1134"/>
                    <a:pt x="10985" y="1457"/>
                    <a:pt x="11133" y="1928"/>
                  </a:cubicBezTo>
                  <a:cubicBezTo>
                    <a:pt x="11281" y="2399"/>
                    <a:pt x="11106" y="2912"/>
                    <a:pt x="10698" y="3196"/>
                  </a:cubicBezTo>
                  <a:cubicBezTo>
                    <a:pt x="10692" y="3181"/>
                    <a:pt x="10683" y="3169"/>
                    <a:pt x="10677" y="3154"/>
                  </a:cubicBezTo>
                  <a:cubicBezTo>
                    <a:pt x="10665" y="3129"/>
                    <a:pt x="10650" y="3105"/>
                    <a:pt x="10635" y="3081"/>
                  </a:cubicBezTo>
                  <a:cubicBezTo>
                    <a:pt x="10270" y="2468"/>
                    <a:pt x="9750" y="1964"/>
                    <a:pt x="9125" y="1620"/>
                  </a:cubicBezTo>
                  <a:cubicBezTo>
                    <a:pt x="9337" y="1318"/>
                    <a:pt x="9684" y="1134"/>
                    <a:pt x="10055" y="1134"/>
                  </a:cubicBezTo>
                  <a:close/>
                  <a:moveTo>
                    <a:pt x="7223" y="2266"/>
                  </a:moveTo>
                  <a:cubicBezTo>
                    <a:pt x="8114" y="2266"/>
                    <a:pt x="8953" y="2686"/>
                    <a:pt x="9488" y="3398"/>
                  </a:cubicBezTo>
                  <a:cubicBezTo>
                    <a:pt x="8953" y="4111"/>
                    <a:pt x="8114" y="4527"/>
                    <a:pt x="7223" y="4531"/>
                  </a:cubicBezTo>
                  <a:lnTo>
                    <a:pt x="4448" y="4531"/>
                  </a:lnTo>
                  <a:cubicBezTo>
                    <a:pt x="4720" y="3214"/>
                    <a:pt x="5879" y="2269"/>
                    <a:pt x="7223" y="2266"/>
                  </a:cubicBezTo>
                  <a:close/>
                  <a:moveTo>
                    <a:pt x="9998" y="4527"/>
                  </a:moveTo>
                  <a:cubicBezTo>
                    <a:pt x="10034" y="4715"/>
                    <a:pt x="10055" y="4905"/>
                    <a:pt x="10055" y="5098"/>
                  </a:cubicBezTo>
                  <a:lnTo>
                    <a:pt x="10055" y="7363"/>
                  </a:lnTo>
                  <a:cubicBezTo>
                    <a:pt x="10055" y="8924"/>
                    <a:pt x="8787" y="10192"/>
                    <a:pt x="7223" y="10192"/>
                  </a:cubicBezTo>
                  <a:cubicBezTo>
                    <a:pt x="5659" y="10192"/>
                    <a:pt x="4394" y="8924"/>
                    <a:pt x="4394" y="7363"/>
                  </a:cubicBezTo>
                  <a:lnTo>
                    <a:pt x="4394" y="5663"/>
                  </a:lnTo>
                  <a:lnTo>
                    <a:pt x="7223" y="5663"/>
                  </a:lnTo>
                  <a:cubicBezTo>
                    <a:pt x="8262" y="5660"/>
                    <a:pt x="9255" y="5255"/>
                    <a:pt x="9998" y="4527"/>
                  </a:cubicBezTo>
                  <a:close/>
                  <a:moveTo>
                    <a:pt x="5526" y="10941"/>
                  </a:moveTo>
                  <a:cubicBezTo>
                    <a:pt x="6063" y="11196"/>
                    <a:pt x="6643" y="11324"/>
                    <a:pt x="7224" y="11324"/>
                  </a:cubicBezTo>
                  <a:cubicBezTo>
                    <a:pt x="7777" y="11324"/>
                    <a:pt x="8331" y="11208"/>
                    <a:pt x="8847" y="10977"/>
                  </a:cubicBezTo>
                  <a:lnTo>
                    <a:pt x="8847" y="11967"/>
                  </a:lnTo>
                  <a:cubicBezTo>
                    <a:pt x="8847" y="12227"/>
                    <a:pt x="9026" y="12454"/>
                    <a:pt x="9279" y="12517"/>
                  </a:cubicBezTo>
                  <a:lnTo>
                    <a:pt x="9466" y="12562"/>
                  </a:lnTo>
                  <a:cubicBezTo>
                    <a:pt x="8899" y="13298"/>
                    <a:pt x="8061" y="13665"/>
                    <a:pt x="7223" y="13665"/>
                  </a:cubicBezTo>
                  <a:cubicBezTo>
                    <a:pt x="6379" y="13665"/>
                    <a:pt x="5536" y="13293"/>
                    <a:pt x="4970" y="12547"/>
                  </a:cubicBezTo>
                  <a:lnTo>
                    <a:pt x="5097" y="12514"/>
                  </a:lnTo>
                  <a:cubicBezTo>
                    <a:pt x="5348" y="12454"/>
                    <a:pt x="5526" y="12227"/>
                    <a:pt x="5526" y="11964"/>
                  </a:cubicBezTo>
                  <a:lnTo>
                    <a:pt x="5526" y="10941"/>
                  </a:lnTo>
                  <a:close/>
                  <a:moveTo>
                    <a:pt x="3805" y="12837"/>
                  </a:moveTo>
                  <a:cubicBezTo>
                    <a:pt x="4515" y="14051"/>
                    <a:pt x="5813" y="14794"/>
                    <a:pt x="7217" y="14797"/>
                  </a:cubicBezTo>
                  <a:cubicBezTo>
                    <a:pt x="7220" y="14797"/>
                    <a:pt x="7223" y="14797"/>
                    <a:pt x="7225" y="14797"/>
                  </a:cubicBezTo>
                  <a:cubicBezTo>
                    <a:pt x="8626" y="14797"/>
                    <a:pt x="9924" y="14054"/>
                    <a:pt x="10635" y="12849"/>
                  </a:cubicBezTo>
                  <a:lnTo>
                    <a:pt x="11767" y="13124"/>
                  </a:lnTo>
                  <a:cubicBezTo>
                    <a:pt x="12649" y="13344"/>
                    <a:pt x="13201" y="14217"/>
                    <a:pt x="13020" y="15105"/>
                  </a:cubicBezTo>
                  <a:lnTo>
                    <a:pt x="12404" y="18194"/>
                  </a:lnTo>
                  <a:lnTo>
                    <a:pt x="2027" y="18194"/>
                  </a:lnTo>
                  <a:lnTo>
                    <a:pt x="1408" y="15105"/>
                  </a:lnTo>
                  <a:cubicBezTo>
                    <a:pt x="1229" y="14214"/>
                    <a:pt x="1782" y="13341"/>
                    <a:pt x="2661" y="13124"/>
                  </a:cubicBezTo>
                  <a:lnTo>
                    <a:pt x="3805" y="12837"/>
                  </a:lnTo>
                  <a:close/>
                  <a:moveTo>
                    <a:pt x="10061" y="0"/>
                  </a:moveTo>
                  <a:cubicBezTo>
                    <a:pt x="9256" y="0"/>
                    <a:pt x="8461" y="426"/>
                    <a:pt x="8047" y="1221"/>
                  </a:cubicBezTo>
                  <a:cubicBezTo>
                    <a:pt x="7767" y="1162"/>
                    <a:pt x="7489" y="1134"/>
                    <a:pt x="7216" y="1134"/>
                  </a:cubicBezTo>
                  <a:cubicBezTo>
                    <a:pt x="5084" y="1134"/>
                    <a:pt x="3261" y="2863"/>
                    <a:pt x="3261" y="5098"/>
                  </a:cubicBezTo>
                  <a:lnTo>
                    <a:pt x="3261" y="7363"/>
                  </a:lnTo>
                  <a:cubicBezTo>
                    <a:pt x="3258" y="8398"/>
                    <a:pt x="3666" y="9392"/>
                    <a:pt x="4394" y="10132"/>
                  </a:cubicBezTo>
                  <a:lnTo>
                    <a:pt x="4394" y="11524"/>
                  </a:lnTo>
                  <a:lnTo>
                    <a:pt x="2386" y="12025"/>
                  </a:lnTo>
                  <a:cubicBezTo>
                    <a:pt x="921" y="12390"/>
                    <a:pt x="0" y="13846"/>
                    <a:pt x="299" y="15328"/>
                  </a:cubicBezTo>
                  <a:lnTo>
                    <a:pt x="1006" y="18870"/>
                  </a:lnTo>
                  <a:cubicBezTo>
                    <a:pt x="1060" y="19136"/>
                    <a:pt x="1293" y="19326"/>
                    <a:pt x="1562" y="19326"/>
                  </a:cubicBezTo>
                  <a:lnTo>
                    <a:pt x="12866" y="19326"/>
                  </a:lnTo>
                  <a:cubicBezTo>
                    <a:pt x="13138" y="19326"/>
                    <a:pt x="13371" y="19136"/>
                    <a:pt x="13422" y="18870"/>
                  </a:cubicBezTo>
                  <a:lnTo>
                    <a:pt x="14131" y="15328"/>
                  </a:lnTo>
                  <a:cubicBezTo>
                    <a:pt x="14430" y="13842"/>
                    <a:pt x="13506" y="12387"/>
                    <a:pt x="12039" y="12025"/>
                  </a:cubicBezTo>
                  <a:lnTo>
                    <a:pt x="10569" y="11665"/>
                  </a:lnTo>
                  <a:lnTo>
                    <a:pt x="10565" y="11665"/>
                  </a:lnTo>
                  <a:cubicBezTo>
                    <a:pt x="10505" y="11638"/>
                    <a:pt x="10445" y="11626"/>
                    <a:pt x="10378" y="11620"/>
                  </a:cubicBezTo>
                  <a:lnTo>
                    <a:pt x="9980" y="11524"/>
                  </a:lnTo>
                  <a:lnTo>
                    <a:pt x="9980" y="10207"/>
                  </a:lnTo>
                  <a:cubicBezTo>
                    <a:pt x="10750" y="9461"/>
                    <a:pt x="11188" y="8435"/>
                    <a:pt x="11188" y="7363"/>
                  </a:cubicBezTo>
                  <a:lnTo>
                    <a:pt x="11188" y="5098"/>
                  </a:lnTo>
                  <a:cubicBezTo>
                    <a:pt x="11188" y="4820"/>
                    <a:pt x="11157" y="4546"/>
                    <a:pt x="11100" y="4274"/>
                  </a:cubicBezTo>
                  <a:cubicBezTo>
                    <a:pt x="12459" y="3567"/>
                    <a:pt x="12739" y="1747"/>
                    <a:pt x="11659" y="663"/>
                  </a:cubicBezTo>
                  <a:cubicBezTo>
                    <a:pt x="11209" y="214"/>
                    <a:pt x="10632" y="0"/>
                    <a:pt x="1006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944" name="Google Shape;944;p68"/>
          <p:cNvGrpSpPr/>
          <p:nvPr/>
        </p:nvGrpSpPr>
        <p:grpSpPr>
          <a:xfrm>
            <a:off x="7245549" y="3033769"/>
            <a:ext cx="222409" cy="274304"/>
            <a:chOff x="3316000" y="4399325"/>
            <a:chExt cx="392325" cy="483100"/>
          </a:xfrm>
        </p:grpSpPr>
        <p:sp>
          <p:nvSpPr>
            <p:cNvPr id="945" name="Google Shape;945;p68"/>
            <p:cNvSpPr/>
            <p:nvPr/>
          </p:nvSpPr>
          <p:spPr>
            <a:xfrm>
              <a:off x="3316000" y="4399325"/>
              <a:ext cx="392325" cy="483100"/>
            </a:xfrm>
            <a:custGeom>
              <a:avLst/>
              <a:gdLst/>
              <a:ahLst/>
              <a:cxnLst/>
              <a:rect l="l" t="t" r="r" b="b"/>
              <a:pathLst>
                <a:path w="15693" h="19324" extrusionOk="0">
                  <a:moveTo>
                    <a:pt x="7824" y="1132"/>
                  </a:moveTo>
                  <a:cubicBezTo>
                    <a:pt x="8714" y="1132"/>
                    <a:pt x="9554" y="1551"/>
                    <a:pt x="10088" y="2264"/>
                  </a:cubicBezTo>
                  <a:cubicBezTo>
                    <a:pt x="9551" y="2977"/>
                    <a:pt x="8711" y="3393"/>
                    <a:pt x="7824" y="3396"/>
                  </a:cubicBezTo>
                  <a:lnTo>
                    <a:pt x="5049" y="3396"/>
                  </a:lnTo>
                  <a:cubicBezTo>
                    <a:pt x="5321" y="2080"/>
                    <a:pt x="6477" y="1135"/>
                    <a:pt x="7824" y="1132"/>
                  </a:cubicBezTo>
                  <a:close/>
                  <a:moveTo>
                    <a:pt x="10595" y="3393"/>
                  </a:moveTo>
                  <a:cubicBezTo>
                    <a:pt x="10635" y="3580"/>
                    <a:pt x="10653" y="3771"/>
                    <a:pt x="10653" y="3964"/>
                  </a:cubicBezTo>
                  <a:lnTo>
                    <a:pt x="10653" y="6304"/>
                  </a:lnTo>
                  <a:cubicBezTo>
                    <a:pt x="10653" y="7865"/>
                    <a:pt x="9385" y="9133"/>
                    <a:pt x="7824" y="9133"/>
                  </a:cubicBezTo>
                  <a:cubicBezTo>
                    <a:pt x="6260" y="9133"/>
                    <a:pt x="4991" y="7865"/>
                    <a:pt x="4991" y="6304"/>
                  </a:cubicBezTo>
                  <a:lnTo>
                    <a:pt x="4991" y="4529"/>
                  </a:lnTo>
                  <a:lnTo>
                    <a:pt x="7824" y="4529"/>
                  </a:lnTo>
                  <a:cubicBezTo>
                    <a:pt x="8859" y="4525"/>
                    <a:pt x="9856" y="4121"/>
                    <a:pt x="10595" y="3393"/>
                  </a:cubicBezTo>
                  <a:close/>
                  <a:moveTo>
                    <a:pt x="6465" y="10027"/>
                  </a:moveTo>
                  <a:cubicBezTo>
                    <a:pt x="6903" y="10187"/>
                    <a:pt x="7362" y="10267"/>
                    <a:pt x="7823" y="10267"/>
                  </a:cubicBezTo>
                  <a:cubicBezTo>
                    <a:pt x="8283" y="10267"/>
                    <a:pt x="8743" y="10187"/>
                    <a:pt x="9182" y="10027"/>
                  </a:cubicBezTo>
                  <a:lnTo>
                    <a:pt x="9182" y="10027"/>
                  </a:lnTo>
                  <a:lnTo>
                    <a:pt x="7824" y="12071"/>
                  </a:lnTo>
                  <a:lnTo>
                    <a:pt x="6465" y="10027"/>
                  </a:lnTo>
                  <a:close/>
                  <a:moveTo>
                    <a:pt x="10152" y="10610"/>
                  </a:moveTo>
                  <a:lnTo>
                    <a:pt x="11051" y="11476"/>
                  </a:lnTo>
                  <a:lnTo>
                    <a:pt x="9433" y="13904"/>
                  </a:lnTo>
                  <a:lnTo>
                    <a:pt x="8551" y="13022"/>
                  </a:lnTo>
                  <a:lnTo>
                    <a:pt x="10152" y="10610"/>
                  </a:lnTo>
                  <a:close/>
                  <a:moveTo>
                    <a:pt x="5493" y="10610"/>
                  </a:moveTo>
                  <a:lnTo>
                    <a:pt x="7096" y="13022"/>
                  </a:lnTo>
                  <a:lnTo>
                    <a:pt x="6211" y="13907"/>
                  </a:lnTo>
                  <a:lnTo>
                    <a:pt x="4593" y="11476"/>
                  </a:lnTo>
                  <a:lnTo>
                    <a:pt x="5493" y="10610"/>
                  </a:lnTo>
                  <a:close/>
                  <a:moveTo>
                    <a:pt x="3630" y="12074"/>
                  </a:moveTo>
                  <a:lnTo>
                    <a:pt x="5653" y="15109"/>
                  </a:lnTo>
                  <a:cubicBezTo>
                    <a:pt x="5746" y="15251"/>
                    <a:pt x="5900" y="15341"/>
                    <a:pt x="6069" y="15356"/>
                  </a:cubicBezTo>
                  <a:cubicBezTo>
                    <a:pt x="6087" y="15359"/>
                    <a:pt x="6106" y="15359"/>
                    <a:pt x="6124" y="15359"/>
                  </a:cubicBezTo>
                  <a:cubicBezTo>
                    <a:pt x="6275" y="15359"/>
                    <a:pt x="6417" y="15302"/>
                    <a:pt x="6525" y="15193"/>
                  </a:cubicBezTo>
                  <a:lnTo>
                    <a:pt x="7256" y="14463"/>
                  </a:lnTo>
                  <a:lnTo>
                    <a:pt x="7256" y="18192"/>
                  </a:lnTo>
                  <a:lnTo>
                    <a:pt x="2247" y="18192"/>
                  </a:lnTo>
                  <a:lnTo>
                    <a:pt x="1332" y="13502"/>
                  </a:lnTo>
                  <a:cubicBezTo>
                    <a:pt x="1329" y="13493"/>
                    <a:pt x="1326" y="13484"/>
                    <a:pt x="1326" y="13475"/>
                  </a:cubicBezTo>
                  <a:cubicBezTo>
                    <a:pt x="1235" y="13110"/>
                    <a:pt x="1438" y="12735"/>
                    <a:pt x="1791" y="12612"/>
                  </a:cubicBezTo>
                  <a:lnTo>
                    <a:pt x="3630" y="12074"/>
                  </a:lnTo>
                  <a:close/>
                  <a:moveTo>
                    <a:pt x="12015" y="12074"/>
                  </a:moveTo>
                  <a:lnTo>
                    <a:pt x="13899" y="12612"/>
                  </a:lnTo>
                  <a:cubicBezTo>
                    <a:pt x="14252" y="12735"/>
                    <a:pt x="14454" y="13110"/>
                    <a:pt x="14367" y="13475"/>
                  </a:cubicBezTo>
                  <a:cubicBezTo>
                    <a:pt x="14364" y="13481"/>
                    <a:pt x="14361" y="13490"/>
                    <a:pt x="14361" y="13496"/>
                  </a:cubicBezTo>
                  <a:lnTo>
                    <a:pt x="13395" y="18192"/>
                  </a:lnTo>
                  <a:lnTo>
                    <a:pt x="8388" y="18192"/>
                  </a:lnTo>
                  <a:lnTo>
                    <a:pt x="8388" y="14463"/>
                  </a:lnTo>
                  <a:lnTo>
                    <a:pt x="9119" y="15196"/>
                  </a:lnTo>
                  <a:cubicBezTo>
                    <a:pt x="9228" y="15302"/>
                    <a:pt x="9370" y="15362"/>
                    <a:pt x="9521" y="15362"/>
                  </a:cubicBezTo>
                  <a:cubicBezTo>
                    <a:pt x="9539" y="15362"/>
                    <a:pt x="9557" y="15359"/>
                    <a:pt x="9578" y="15359"/>
                  </a:cubicBezTo>
                  <a:cubicBezTo>
                    <a:pt x="9744" y="15341"/>
                    <a:pt x="9898" y="15251"/>
                    <a:pt x="9992" y="15109"/>
                  </a:cubicBezTo>
                  <a:lnTo>
                    <a:pt x="12015" y="12074"/>
                  </a:lnTo>
                  <a:close/>
                  <a:moveTo>
                    <a:pt x="7823" y="1"/>
                  </a:moveTo>
                  <a:cubicBezTo>
                    <a:pt x="7476" y="1"/>
                    <a:pt x="7126" y="46"/>
                    <a:pt x="6779" y="141"/>
                  </a:cubicBezTo>
                  <a:cubicBezTo>
                    <a:pt x="5055" y="612"/>
                    <a:pt x="3859" y="2176"/>
                    <a:pt x="3859" y="3964"/>
                  </a:cubicBezTo>
                  <a:lnTo>
                    <a:pt x="3859" y="6304"/>
                  </a:lnTo>
                  <a:cubicBezTo>
                    <a:pt x="3859" y="7355"/>
                    <a:pt x="4279" y="8363"/>
                    <a:pt x="5022" y="9106"/>
                  </a:cubicBezTo>
                  <a:lnTo>
                    <a:pt x="5022" y="9489"/>
                  </a:lnTo>
                  <a:lnTo>
                    <a:pt x="3539" y="10921"/>
                  </a:lnTo>
                  <a:lnTo>
                    <a:pt x="1462" y="11528"/>
                  </a:lnTo>
                  <a:lnTo>
                    <a:pt x="1444" y="11534"/>
                  </a:lnTo>
                  <a:cubicBezTo>
                    <a:pt x="529" y="11842"/>
                    <a:pt x="0" y="12796"/>
                    <a:pt x="221" y="13735"/>
                  </a:cubicBezTo>
                  <a:lnTo>
                    <a:pt x="1223" y="18868"/>
                  </a:lnTo>
                  <a:cubicBezTo>
                    <a:pt x="1274" y="19131"/>
                    <a:pt x="1507" y="19324"/>
                    <a:pt x="1779" y="19324"/>
                  </a:cubicBezTo>
                  <a:cubicBezTo>
                    <a:pt x="1794" y="19324"/>
                    <a:pt x="1809" y="19324"/>
                    <a:pt x="1824" y="19321"/>
                  </a:cubicBezTo>
                  <a:cubicBezTo>
                    <a:pt x="1839" y="19321"/>
                    <a:pt x="1854" y="19324"/>
                    <a:pt x="1869" y="19324"/>
                  </a:cubicBezTo>
                  <a:lnTo>
                    <a:pt x="13856" y="19324"/>
                  </a:lnTo>
                  <a:cubicBezTo>
                    <a:pt x="14125" y="19324"/>
                    <a:pt x="14358" y="19134"/>
                    <a:pt x="14412" y="18871"/>
                  </a:cubicBezTo>
                  <a:lnTo>
                    <a:pt x="15469" y="13735"/>
                  </a:lnTo>
                  <a:cubicBezTo>
                    <a:pt x="15692" y="12796"/>
                    <a:pt x="15164" y="11842"/>
                    <a:pt x="14249" y="11534"/>
                  </a:cubicBezTo>
                  <a:lnTo>
                    <a:pt x="14225" y="11525"/>
                  </a:lnTo>
                  <a:lnTo>
                    <a:pt x="12108" y="10921"/>
                  </a:lnTo>
                  <a:lnTo>
                    <a:pt x="10623" y="9489"/>
                  </a:lnTo>
                  <a:lnTo>
                    <a:pt x="10623" y="9103"/>
                  </a:lnTo>
                  <a:cubicBezTo>
                    <a:pt x="11368" y="8363"/>
                    <a:pt x="11785" y="7355"/>
                    <a:pt x="11785" y="6304"/>
                  </a:cubicBezTo>
                  <a:lnTo>
                    <a:pt x="11785" y="3964"/>
                  </a:lnTo>
                  <a:cubicBezTo>
                    <a:pt x="11785" y="3281"/>
                    <a:pt x="11610" y="2611"/>
                    <a:pt x="11275" y="2019"/>
                  </a:cubicBezTo>
                  <a:cubicBezTo>
                    <a:pt x="11263" y="1995"/>
                    <a:pt x="11251" y="1971"/>
                    <a:pt x="11233" y="1950"/>
                  </a:cubicBezTo>
                  <a:cubicBezTo>
                    <a:pt x="10507" y="720"/>
                    <a:pt x="9197" y="1"/>
                    <a:pt x="78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946" name="Google Shape;946;p68"/>
            <p:cNvSpPr/>
            <p:nvPr/>
          </p:nvSpPr>
          <p:spPr>
            <a:xfrm>
              <a:off x="3582300" y="4797475"/>
              <a:ext cx="56650" cy="28350"/>
            </a:xfrm>
            <a:custGeom>
              <a:avLst/>
              <a:gdLst/>
              <a:ahLst/>
              <a:cxnLst/>
              <a:rect l="l" t="t" r="r" b="b"/>
              <a:pathLst>
                <a:path w="2266" h="1134" extrusionOk="0">
                  <a:moveTo>
                    <a:pt x="569" y="1"/>
                  </a:moveTo>
                  <a:cubicBezTo>
                    <a:pt x="254" y="1"/>
                    <a:pt x="1" y="255"/>
                    <a:pt x="1" y="569"/>
                  </a:cubicBezTo>
                  <a:cubicBezTo>
                    <a:pt x="1" y="880"/>
                    <a:pt x="254" y="1133"/>
                    <a:pt x="569" y="1133"/>
                  </a:cubicBezTo>
                  <a:lnTo>
                    <a:pt x="1701" y="1133"/>
                  </a:lnTo>
                  <a:cubicBezTo>
                    <a:pt x="2012" y="1133"/>
                    <a:pt x="2265" y="880"/>
                    <a:pt x="2265" y="569"/>
                  </a:cubicBezTo>
                  <a:cubicBezTo>
                    <a:pt x="2265" y="255"/>
                    <a:pt x="2012" y="1"/>
                    <a:pt x="17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045"/>
        <p:cNvGrpSpPr/>
        <p:nvPr/>
      </p:nvGrpSpPr>
      <p:grpSpPr>
        <a:xfrm>
          <a:off x="0" y="0"/>
          <a:ext cx="0" cy="0"/>
          <a:chOff x="0" y="0"/>
          <a:chExt cx="0" cy="0"/>
        </a:xfrm>
      </p:grpSpPr>
      <p:pic>
        <p:nvPicPr>
          <p:cNvPr id="5" name="Picture 4">
            <a:extLst>
              <a:ext uri="{FF2B5EF4-FFF2-40B4-BE49-F238E27FC236}">
                <a16:creationId xmlns:a16="http://schemas.microsoft.com/office/drawing/2014/main" id="{8D672BB9-3198-7BF6-AC81-B8B3AD650206}"/>
              </a:ext>
            </a:extLst>
          </p:cNvPr>
          <p:cNvPicPr>
            <a:picLocks noChangeAspect="1"/>
          </p:cNvPicPr>
          <p:nvPr/>
        </p:nvPicPr>
        <p:blipFill>
          <a:blip r:embed="rId3"/>
          <a:stretch>
            <a:fillRect/>
          </a:stretch>
        </p:blipFill>
        <p:spPr>
          <a:xfrm>
            <a:off x="78142" y="2976807"/>
            <a:ext cx="4493858" cy="1587550"/>
          </a:xfrm>
          <a:prstGeom prst="rect">
            <a:avLst/>
          </a:prstGeom>
        </p:spPr>
      </p:pic>
      <p:sp>
        <p:nvSpPr>
          <p:cNvPr id="1048" name="Google Shape;1048;p72"/>
          <p:cNvSpPr txBox="1">
            <a:spLocks noGrp="1"/>
          </p:cNvSpPr>
          <p:nvPr>
            <p:ph type="title"/>
          </p:nvPr>
        </p:nvSpPr>
        <p:spPr>
          <a:xfrm>
            <a:off x="607721" y="1516060"/>
            <a:ext cx="3434700" cy="966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Thanks!</a:t>
            </a:r>
            <a:endParaRPr dirty="0"/>
          </a:p>
        </p:txBody>
      </p:sp>
      <p:pic>
        <p:nvPicPr>
          <p:cNvPr id="1050" name="Google Shape;1050;p72"/>
          <p:cNvPicPr preferRelativeResize="0"/>
          <p:nvPr/>
        </p:nvPicPr>
        <p:blipFill rotWithShape="1">
          <a:blip r:embed="rId4">
            <a:alphaModFix/>
          </a:blip>
          <a:srcRect l="21967" r="19140"/>
          <a:stretch/>
        </p:blipFill>
        <p:spPr>
          <a:xfrm>
            <a:off x="4874940" y="773700"/>
            <a:ext cx="3176700" cy="35961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pic>
      <p:sp>
        <p:nvSpPr>
          <p:cNvPr id="1062" name="Google Shape;1062;p72"/>
          <p:cNvSpPr/>
          <p:nvPr/>
        </p:nvSpPr>
        <p:spPr>
          <a:xfrm rot="-10097207">
            <a:off x="7887962" y="3364292"/>
            <a:ext cx="1184403" cy="180778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TextBox 2">
            <a:extLst>
              <a:ext uri="{FF2B5EF4-FFF2-40B4-BE49-F238E27FC236}">
                <a16:creationId xmlns:a16="http://schemas.microsoft.com/office/drawing/2014/main" id="{376359CB-7C58-B321-0B91-F06C9ED15B8B}"/>
              </a:ext>
            </a:extLst>
          </p:cNvPr>
          <p:cNvSpPr txBox="1"/>
          <p:nvPr/>
        </p:nvSpPr>
        <p:spPr>
          <a:xfrm>
            <a:off x="358588" y="2976807"/>
            <a:ext cx="4213412" cy="1992661"/>
          </a:xfrm>
          <a:prstGeom prst="rect">
            <a:avLst/>
          </a:prstGeom>
          <a:noFill/>
        </p:spPr>
        <p:txBody>
          <a:bodyPr wrap="square">
            <a:spAutoFit/>
          </a:bodyPr>
          <a:lstStyle/>
          <a:p>
            <a:pPr algn="just">
              <a:lnSpc>
                <a:spcPct val="150000"/>
              </a:lnSpc>
              <a:spcAft>
                <a:spcPts val="800"/>
              </a:spcAft>
            </a:pP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pt-PT" sz="12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71"/>
        <p:cNvGrpSpPr/>
        <p:nvPr/>
      </p:nvGrpSpPr>
      <p:grpSpPr>
        <a:xfrm>
          <a:off x="0" y="0"/>
          <a:ext cx="0" cy="0"/>
          <a:chOff x="0" y="0"/>
          <a:chExt cx="0" cy="0"/>
        </a:xfrm>
      </p:grpSpPr>
      <p:sp>
        <p:nvSpPr>
          <p:cNvPr id="1373" name="Google Shape;1373;p75"/>
          <p:cNvSpPr txBox="1">
            <a:spLocks noGrp="1"/>
          </p:cNvSpPr>
          <p:nvPr>
            <p:ph type="title"/>
          </p:nvPr>
        </p:nvSpPr>
        <p:spPr>
          <a:xfrm>
            <a:off x="719999" y="369148"/>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References</a:t>
            </a:r>
            <a:endParaRPr dirty="0"/>
          </a:p>
        </p:txBody>
      </p:sp>
      <p:sp>
        <p:nvSpPr>
          <p:cNvPr id="1375" name="Google Shape;1375;p75"/>
          <p:cNvSpPr txBox="1">
            <a:spLocks noGrp="1"/>
          </p:cNvSpPr>
          <p:nvPr>
            <p:ph type="subTitle" idx="3"/>
          </p:nvPr>
        </p:nvSpPr>
        <p:spPr>
          <a:xfrm>
            <a:off x="534459" y="996700"/>
            <a:ext cx="8075081" cy="3777652"/>
          </a:xfrm>
          <a:prstGeom prst="rect">
            <a:avLst/>
          </a:prstGeom>
        </p:spPr>
        <p:txBody>
          <a:bodyPr spcFirstLastPara="1" wrap="square" lIns="91425" tIns="91425" rIns="91425" bIns="91425" anchor="ctr" anchorCtr="0">
            <a:noAutofit/>
          </a:bodyPr>
          <a:lstStyle/>
          <a:p>
            <a:pPr lvl="0" indent="-457200" algn="just" rtl="0">
              <a:spcBef>
                <a:spcPts val="0"/>
              </a:spcBef>
              <a:spcAft>
                <a:spcPts val="0"/>
              </a:spcAft>
              <a:buClr>
                <a:schemeClr val="dk1"/>
              </a:buClr>
              <a:buSzPts val="1100"/>
              <a:buFont typeface="Arial"/>
              <a:buNone/>
            </a:pPr>
            <a:r>
              <a:rPr lang="en-US" sz="1400" dirty="0" err="1"/>
              <a:t>Alzoubi</a:t>
            </a:r>
            <a:r>
              <a:rPr lang="en-US" sz="1400" dirty="0"/>
              <a:t>, R.H. et al. (2024) 'Rethinking growth and survival of hospitality industry in Jordan: the role of responsible and resilient leadership styles in managing crisis,' Cogent Business &amp; Management, 11(1). https://doi.org/10.1080/23311975.2024.2402080.</a:t>
            </a:r>
          </a:p>
          <a:p>
            <a:pPr lvl="0" indent="-457200" algn="just" rtl="0">
              <a:spcBef>
                <a:spcPts val="0"/>
              </a:spcBef>
              <a:spcAft>
                <a:spcPts val="0"/>
              </a:spcAft>
              <a:buClr>
                <a:schemeClr val="dk1"/>
              </a:buClr>
              <a:buSzPts val="1100"/>
              <a:buFont typeface="Arial"/>
              <a:buNone/>
            </a:pPr>
            <a:r>
              <a:rPr lang="en-US" sz="1400" dirty="0" err="1"/>
              <a:t>Aydogan</a:t>
            </a:r>
            <a:r>
              <a:rPr lang="en-US" sz="1400" dirty="0"/>
              <a:t>, M., De Esteban Curiel, J., </a:t>
            </a:r>
            <a:r>
              <a:rPr lang="en-US" sz="1400" dirty="0" err="1"/>
              <a:t>Antonovica</a:t>
            </a:r>
            <a:r>
              <a:rPr lang="en-US" sz="1400" dirty="0"/>
              <a:t>, A., &amp; Cetin, G. (2023). Characteristics of crises resilient organizations in the hospitality and tourism industry. International Journal of Contemporary Hospitality Management, 36(4), 1432–1453. </a:t>
            </a:r>
          </a:p>
          <a:p>
            <a:pPr lvl="0" indent="-457200" algn="just" rtl="0">
              <a:spcBef>
                <a:spcPts val="0"/>
              </a:spcBef>
              <a:spcAft>
                <a:spcPts val="0"/>
              </a:spcAft>
              <a:buClr>
                <a:schemeClr val="dk1"/>
              </a:buClr>
              <a:buSzPts val="1100"/>
              <a:buFont typeface="Arial"/>
              <a:buNone/>
            </a:pPr>
            <a:r>
              <a:rPr lang="en-US" sz="1400" dirty="0" err="1"/>
              <a:t>Efthimiou</a:t>
            </a:r>
            <a:r>
              <a:rPr lang="en-US" sz="1400" dirty="0"/>
              <a:t>, S.G. (2024) 'The adaptation of tourism industry and COVID-19,' Theoretical Economics Letters, 14(06), pp. 2081–2094. </a:t>
            </a:r>
          </a:p>
          <a:p>
            <a:pPr lvl="0" indent="-457200" algn="just" rtl="0">
              <a:spcBef>
                <a:spcPts val="0"/>
              </a:spcBef>
              <a:spcAft>
                <a:spcPts val="0"/>
              </a:spcAft>
              <a:buClr>
                <a:schemeClr val="dk1"/>
              </a:buClr>
              <a:buSzPts val="1100"/>
              <a:buFont typeface="Arial"/>
              <a:buNone/>
            </a:pPr>
            <a:r>
              <a:rPr lang="en-US" sz="1400" dirty="0"/>
              <a:t>Erol, I. et al. (2024) 'Supply chain resilience in the tourism and hospitality industry: A comprehensive examination of driving and restraining forces,' International Journal of Hospitality Management, 122, p. 103851. </a:t>
            </a:r>
          </a:p>
          <a:p>
            <a:pPr lvl="0" indent="-457200" algn="just" rtl="0">
              <a:spcBef>
                <a:spcPts val="0"/>
              </a:spcBef>
              <a:spcAft>
                <a:spcPts val="0"/>
              </a:spcAft>
              <a:buClr>
                <a:schemeClr val="dk1"/>
              </a:buClr>
              <a:buSzPts val="1100"/>
              <a:buFont typeface="Arial"/>
              <a:buNone/>
            </a:pPr>
            <a:r>
              <a:rPr lang="en-US" sz="1400" dirty="0"/>
              <a:t>Kenji, E. (2024) 'Impact of COVID-19 pandemic on the recovery and resilience of the hospitality and tourism industry in Southeast Asia,' International Journal of Modern Hospitality and Tourism, 4(1), pp. 1–14. </a:t>
            </a:r>
          </a:p>
          <a:p>
            <a:pPr lvl="0" indent="-457200" algn="just" rtl="0">
              <a:spcBef>
                <a:spcPts val="0"/>
              </a:spcBef>
              <a:spcAft>
                <a:spcPts val="0"/>
              </a:spcAft>
              <a:buClr>
                <a:schemeClr val="dk1"/>
              </a:buClr>
              <a:buSzPts val="1100"/>
              <a:buFont typeface="Arial"/>
              <a:buNone/>
            </a:pPr>
            <a:r>
              <a:rPr lang="en-US" sz="1400" dirty="0" err="1"/>
              <a:t>Pergelova</a:t>
            </a:r>
            <a:r>
              <a:rPr lang="en-US" sz="1400" dirty="0"/>
              <a:t>, A. et al. (2024) 'Smart Technologies Use by SMEs in the hospitality industry: Implications for customer interactions and organizational resilience,' in Springer eBooks, pp. 67–97. https://doi.org/10.1007/978-3-031-65049-9_4.</a:t>
            </a:r>
          </a:p>
        </p:txBody>
      </p:sp>
    </p:spTree>
  </p:cSld>
  <p:clrMapOvr>
    <a:masterClrMapping/>
  </p:clrMapOvr>
</p:sld>
</file>

<file path=ppt/theme/theme1.xml><?xml version="1.0" encoding="utf-8"?>
<a:theme xmlns:a="http://schemas.openxmlformats.org/drawingml/2006/main" name="Career Technical Subject for Middle School - 6th Grade: Hospitality &amp; Tourism by Slidesgo">
  <a:themeElements>
    <a:clrScheme name="Simple Light">
      <a:dk1>
        <a:srgbClr val="173D3A"/>
      </a:dk1>
      <a:lt1>
        <a:srgbClr val="FFC39A"/>
      </a:lt1>
      <a:dk2>
        <a:srgbClr val="F6F6F6"/>
      </a:dk2>
      <a:lt2>
        <a:srgbClr val="265A56"/>
      </a:lt2>
      <a:accent1>
        <a:srgbClr val="0C2422"/>
      </a:accent1>
      <a:accent2>
        <a:srgbClr val="2C7A74"/>
      </a:accent2>
      <a:accent3>
        <a:srgbClr val="FFE3CF"/>
      </a:accent3>
      <a:accent4>
        <a:srgbClr val="FFFFFF"/>
      </a:accent4>
      <a:accent5>
        <a:srgbClr val="FFFFFF"/>
      </a:accent5>
      <a:accent6>
        <a:srgbClr val="FFFFFF"/>
      </a:accent6>
      <a:hlink>
        <a:srgbClr val="FFE3C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TotalTime>
  <Words>1781</Words>
  <Application>Microsoft Office PowerPoint</Application>
  <PresentationFormat>On-screen Show (16:9)</PresentationFormat>
  <Paragraphs>64</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Nunito Light</vt:lpstr>
      <vt:lpstr>Wingdings</vt:lpstr>
      <vt:lpstr>Times New Roman</vt:lpstr>
      <vt:lpstr>Arial</vt:lpstr>
      <vt:lpstr>Didact Gothic</vt:lpstr>
      <vt:lpstr>Philosopher</vt:lpstr>
      <vt:lpstr>Career Technical Subject for Middle School - 6th Grade: Hospitality &amp; Tourism by Slidesgo</vt:lpstr>
      <vt:lpstr>Hospitality Industry</vt:lpstr>
      <vt:lpstr>Introduction</vt:lpstr>
      <vt:lpstr>Technology's Role in Recovery</vt:lpstr>
      <vt:lpstr>Operational Efficiency Amid Crises</vt:lpstr>
      <vt:lpstr>Enhancing Customer Engagement</vt:lpstr>
      <vt:lpstr>Sustainability Integration in Hospitality</vt:lpstr>
      <vt:lpstr>Challenges in Technology Adoption</vt:lpstr>
      <vt:lpstr>Methodology of the Study</vt:lpstr>
      <vt:lpstr>Industry Responses and Examples</vt:lpstr>
      <vt:lpstr>Conclusion</vt:lpstr>
      <vt:lpstr>Recommendations for Future Growth</vt:lpstr>
      <vt:lpstr>Thanks!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Raquel De Oliveira Vazao (2027266)</cp:lastModifiedBy>
  <cp:revision>14</cp:revision>
  <dcterms:modified xsi:type="dcterms:W3CDTF">2025-02-10T18:56:20Z</dcterms:modified>
</cp:coreProperties>
</file>