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72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/>
    <p:restoredTop sz="94658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097013-98CA-40CA-AEC5-EC17C3B28EEE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D5DCF15-230E-48B5-8D29-AF9EB6777149}">
      <dgm:prSet/>
      <dgm:spPr/>
      <dgm:t>
        <a:bodyPr/>
        <a:lstStyle/>
        <a:p>
          <a:r>
            <a:rPr lang="en-GB" b="1"/>
            <a:t>Political</a:t>
          </a:r>
          <a:endParaRPr lang="en-US"/>
        </a:p>
      </dgm:t>
    </dgm:pt>
    <dgm:pt modelId="{D304B7BF-A4CE-4752-BADD-3CDF9C5FE8BD}" type="parTrans" cxnId="{BF539235-E00F-469B-B0E4-577B04DB2AD6}">
      <dgm:prSet/>
      <dgm:spPr/>
      <dgm:t>
        <a:bodyPr/>
        <a:lstStyle/>
        <a:p>
          <a:endParaRPr lang="en-US"/>
        </a:p>
      </dgm:t>
    </dgm:pt>
    <dgm:pt modelId="{732A47DC-167A-4D8C-90E1-BD2CE97D0916}" type="sibTrans" cxnId="{BF539235-E00F-469B-B0E4-577B04DB2AD6}">
      <dgm:prSet/>
      <dgm:spPr/>
      <dgm:t>
        <a:bodyPr/>
        <a:lstStyle/>
        <a:p>
          <a:endParaRPr lang="en-US"/>
        </a:p>
      </dgm:t>
    </dgm:pt>
    <dgm:pt modelId="{1630E088-954B-41BF-9A1C-091EFD8AA267}">
      <dgm:prSet/>
      <dgm:spPr/>
      <dgm:t>
        <a:bodyPr/>
        <a:lstStyle/>
        <a:p>
          <a:r>
            <a:rPr lang="en-GB"/>
            <a:t>National policies (e.g. WRAP, Net Zero) drive waste-reduction targets (Wahab &amp; Cooper, 2005).</a:t>
          </a:r>
          <a:endParaRPr lang="en-US"/>
        </a:p>
      </dgm:t>
    </dgm:pt>
    <dgm:pt modelId="{3C4B8A66-AA87-4FB5-95A6-E56A3593A82E}" type="parTrans" cxnId="{AA91A8B3-52E9-4F24-8737-89E8554CECAB}">
      <dgm:prSet/>
      <dgm:spPr/>
      <dgm:t>
        <a:bodyPr/>
        <a:lstStyle/>
        <a:p>
          <a:endParaRPr lang="en-US"/>
        </a:p>
      </dgm:t>
    </dgm:pt>
    <dgm:pt modelId="{331325B0-52CB-4B64-942D-DE491D03EA59}" type="sibTrans" cxnId="{AA91A8B3-52E9-4F24-8737-89E8554CECAB}">
      <dgm:prSet/>
      <dgm:spPr/>
      <dgm:t>
        <a:bodyPr/>
        <a:lstStyle/>
        <a:p>
          <a:endParaRPr lang="en-US"/>
        </a:p>
      </dgm:t>
    </dgm:pt>
    <dgm:pt modelId="{3B87B777-BB8C-4685-BFE2-40B4C56A084E}">
      <dgm:prSet/>
      <dgm:spPr/>
      <dgm:t>
        <a:bodyPr/>
        <a:lstStyle/>
        <a:p>
          <a:r>
            <a:rPr lang="en-GB"/>
            <a:t>UN SDG 12 encourages hotels to track and report sustainability progress.</a:t>
          </a:r>
          <a:endParaRPr lang="en-US"/>
        </a:p>
      </dgm:t>
    </dgm:pt>
    <dgm:pt modelId="{38F51967-2A8B-4EB1-86D9-3FAF14B11767}" type="parTrans" cxnId="{8711FA29-C9CA-4C58-998F-821452DC5620}">
      <dgm:prSet/>
      <dgm:spPr/>
      <dgm:t>
        <a:bodyPr/>
        <a:lstStyle/>
        <a:p>
          <a:endParaRPr lang="en-US"/>
        </a:p>
      </dgm:t>
    </dgm:pt>
    <dgm:pt modelId="{054323DA-BB71-46E0-B799-0B700A9D6DE7}" type="sibTrans" cxnId="{8711FA29-C9CA-4C58-998F-821452DC5620}">
      <dgm:prSet/>
      <dgm:spPr/>
      <dgm:t>
        <a:bodyPr/>
        <a:lstStyle/>
        <a:p>
          <a:endParaRPr lang="en-US"/>
        </a:p>
      </dgm:t>
    </dgm:pt>
    <dgm:pt modelId="{3062A955-EB14-4C21-BA98-6A254814C6DF}">
      <dgm:prSet/>
      <dgm:spPr/>
      <dgm:t>
        <a:bodyPr/>
        <a:lstStyle/>
        <a:p>
          <a:r>
            <a:rPr lang="en-GB"/>
            <a:t>Food donation laws support redistribution schemes.</a:t>
          </a:r>
          <a:endParaRPr lang="en-US"/>
        </a:p>
      </dgm:t>
    </dgm:pt>
    <dgm:pt modelId="{6DA4B015-CCF2-4140-8F2D-C2D38D7A29DF}" type="parTrans" cxnId="{279446B2-BCE8-450D-99D3-B30F0317578C}">
      <dgm:prSet/>
      <dgm:spPr/>
      <dgm:t>
        <a:bodyPr/>
        <a:lstStyle/>
        <a:p>
          <a:endParaRPr lang="en-US"/>
        </a:p>
      </dgm:t>
    </dgm:pt>
    <dgm:pt modelId="{E6B7DE88-8531-40D8-98F1-2B603AB36129}" type="sibTrans" cxnId="{279446B2-BCE8-450D-99D3-B30F0317578C}">
      <dgm:prSet/>
      <dgm:spPr/>
      <dgm:t>
        <a:bodyPr/>
        <a:lstStyle/>
        <a:p>
          <a:endParaRPr lang="en-US"/>
        </a:p>
      </dgm:t>
    </dgm:pt>
    <dgm:pt modelId="{1DE5FCB8-9AAA-45D7-9161-47F5FEDBCC4A}">
      <dgm:prSet/>
      <dgm:spPr/>
      <dgm:t>
        <a:bodyPr/>
        <a:lstStyle/>
        <a:p>
          <a:r>
            <a:rPr lang="en-GB" b="1"/>
            <a:t>Economic</a:t>
          </a:r>
          <a:endParaRPr lang="en-US"/>
        </a:p>
      </dgm:t>
    </dgm:pt>
    <dgm:pt modelId="{6A3A01DF-BC5E-4568-A4DE-3087C71AFF2A}" type="parTrans" cxnId="{9BA665A0-8B89-437B-99CA-8E2B08FC7D79}">
      <dgm:prSet/>
      <dgm:spPr/>
      <dgm:t>
        <a:bodyPr/>
        <a:lstStyle/>
        <a:p>
          <a:endParaRPr lang="en-US"/>
        </a:p>
      </dgm:t>
    </dgm:pt>
    <dgm:pt modelId="{529DEDEA-4D1E-4976-9524-768ADCCD00BF}" type="sibTrans" cxnId="{9BA665A0-8B89-437B-99CA-8E2B08FC7D79}">
      <dgm:prSet/>
      <dgm:spPr/>
      <dgm:t>
        <a:bodyPr/>
        <a:lstStyle/>
        <a:p>
          <a:endParaRPr lang="en-US"/>
        </a:p>
      </dgm:t>
    </dgm:pt>
    <dgm:pt modelId="{95CD03B8-A0D5-4C01-8EC4-177812C6C462}">
      <dgm:prSet/>
      <dgm:spPr/>
      <dgm:t>
        <a:bodyPr/>
        <a:lstStyle/>
        <a:p>
          <a:r>
            <a:rPr lang="en-GB"/>
            <a:t>Waste reduction cuts costs and boosts profit margins (Costa &amp; Costa, 2022).</a:t>
          </a:r>
          <a:endParaRPr lang="en-US"/>
        </a:p>
      </dgm:t>
    </dgm:pt>
    <dgm:pt modelId="{1EA6B915-3F4C-432F-B55B-1B674E8E4E5E}" type="parTrans" cxnId="{5BBF2D34-7461-48CF-B1BE-FE37119B944F}">
      <dgm:prSet/>
      <dgm:spPr/>
      <dgm:t>
        <a:bodyPr/>
        <a:lstStyle/>
        <a:p>
          <a:endParaRPr lang="en-US"/>
        </a:p>
      </dgm:t>
    </dgm:pt>
    <dgm:pt modelId="{7C059438-EDCB-4319-B479-65FB53025D63}" type="sibTrans" cxnId="{5BBF2D34-7461-48CF-B1BE-FE37119B944F}">
      <dgm:prSet/>
      <dgm:spPr/>
      <dgm:t>
        <a:bodyPr/>
        <a:lstStyle/>
        <a:p>
          <a:endParaRPr lang="en-US"/>
        </a:p>
      </dgm:t>
    </dgm:pt>
    <dgm:pt modelId="{48C39F7E-7565-4020-AF1F-FD024193D382}">
      <dgm:prSet/>
      <dgm:spPr/>
      <dgm:t>
        <a:bodyPr/>
        <a:lstStyle/>
        <a:p>
          <a:r>
            <a:rPr lang="en-GB"/>
            <a:t>SMEs face high setup costs for tech adoption (Mill, 2012).</a:t>
          </a:r>
          <a:endParaRPr lang="en-US"/>
        </a:p>
      </dgm:t>
    </dgm:pt>
    <dgm:pt modelId="{444E6178-399B-4910-AA44-8EAB3F6DFD76}" type="parTrans" cxnId="{17B07621-D5FE-4E05-A25C-A9B282016090}">
      <dgm:prSet/>
      <dgm:spPr/>
      <dgm:t>
        <a:bodyPr/>
        <a:lstStyle/>
        <a:p>
          <a:endParaRPr lang="en-US"/>
        </a:p>
      </dgm:t>
    </dgm:pt>
    <dgm:pt modelId="{100F3CD8-6475-45C3-B9D2-FB06A69B274D}" type="sibTrans" cxnId="{17B07621-D5FE-4E05-A25C-A9B282016090}">
      <dgm:prSet/>
      <dgm:spPr/>
      <dgm:t>
        <a:bodyPr/>
        <a:lstStyle/>
        <a:p>
          <a:endParaRPr lang="en-US"/>
        </a:p>
      </dgm:t>
    </dgm:pt>
    <dgm:pt modelId="{2EBC3E6A-E241-46BB-B626-3280B9CEC3C6}">
      <dgm:prSet/>
      <dgm:spPr/>
      <dgm:t>
        <a:bodyPr/>
        <a:lstStyle/>
        <a:p>
          <a:r>
            <a:rPr lang="en-GB"/>
            <a:t>Efficiency links sustainability with competitiveness (Ford &amp; Sturman, 2020).</a:t>
          </a:r>
          <a:endParaRPr lang="en-US"/>
        </a:p>
      </dgm:t>
    </dgm:pt>
    <dgm:pt modelId="{C06DB3CE-3333-4E57-9251-510E8624FDD9}" type="parTrans" cxnId="{6BBAD629-4616-487E-9B88-4D2CBE236846}">
      <dgm:prSet/>
      <dgm:spPr/>
      <dgm:t>
        <a:bodyPr/>
        <a:lstStyle/>
        <a:p>
          <a:endParaRPr lang="en-US"/>
        </a:p>
      </dgm:t>
    </dgm:pt>
    <dgm:pt modelId="{CFC54751-6C56-43AB-81E9-8CE0974B7B95}" type="sibTrans" cxnId="{6BBAD629-4616-487E-9B88-4D2CBE236846}">
      <dgm:prSet/>
      <dgm:spPr/>
      <dgm:t>
        <a:bodyPr/>
        <a:lstStyle/>
        <a:p>
          <a:endParaRPr lang="en-US"/>
        </a:p>
      </dgm:t>
    </dgm:pt>
    <dgm:pt modelId="{3B8D8E72-A32E-504C-9D7C-4EE98D5DA65B}" type="pres">
      <dgm:prSet presAssocID="{DB097013-98CA-40CA-AEC5-EC17C3B28EEE}" presName="linear" presStyleCnt="0">
        <dgm:presLayoutVars>
          <dgm:dir/>
          <dgm:animLvl val="lvl"/>
          <dgm:resizeHandles val="exact"/>
        </dgm:presLayoutVars>
      </dgm:prSet>
      <dgm:spPr/>
    </dgm:pt>
    <dgm:pt modelId="{B9760E6C-84A9-0441-B68C-A8712E8655BE}" type="pres">
      <dgm:prSet presAssocID="{0D5DCF15-230E-48B5-8D29-AF9EB6777149}" presName="parentLin" presStyleCnt="0"/>
      <dgm:spPr/>
    </dgm:pt>
    <dgm:pt modelId="{8DB3C5D6-D9D0-1048-A6E5-887F994B47B2}" type="pres">
      <dgm:prSet presAssocID="{0D5DCF15-230E-48B5-8D29-AF9EB6777149}" presName="parentLeftMargin" presStyleLbl="node1" presStyleIdx="0" presStyleCnt="2"/>
      <dgm:spPr/>
    </dgm:pt>
    <dgm:pt modelId="{E280C3AA-3D6A-7E49-BBC0-8336F3C200EB}" type="pres">
      <dgm:prSet presAssocID="{0D5DCF15-230E-48B5-8D29-AF9EB677714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B1D253B-9F19-3245-B1D7-7D18C87C7492}" type="pres">
      <dgm:prSet presAssocID="{0D5DCF15-230E-48B5-8D29-AF9EB6777149}" presName="negativeSpace" presStyleCnt="0"/>
      <dgm:spPr/>
    </dgm:pt>
    <dgm:pt modelId="{083E0BD5-80FC-0641-839C-E6B24DC8B6F7}" type="pres">
      <dgm:prSet presAssocID="{0D5DCF15-230E-48B5-8D29-AF9EB6777149}" presName="childText" presStyleLbl="conFgAcc1" presStyleIdx="0" presStyleCnt="2">
        <dgm:presLayoutVars>
          <dgm:bulletEnabled val="1"/>
        </dgm:presLayoutVars>
      </dgm:prSet>
      <dgm:spPr/>
    </dgm:pt>
    <dgm:pt modelId="{12833D4F-7719-0A4A-901B-9487DDE21CEE}" type="pres">
      <dgm:prSet presAssocID="{732A47DC-167A-4D8C-90E1-BD2CE97D0916}" presName="spaceBetweenRectangles" presStyleCnt="0"/>
      <dgm:spPr/>
    </dgm:pt>
    <dgm:pt modelId="{26338317-28D8-A749-B11F-C9DA41AE5BE9}" type="pres">
      <dgm:prSet presAssocID="{1DE5FCB8-9AAA-45D7-9161-47F5FEDBCC4A}" presName="parentLin" presStyleCnt="0"/>
      <dgm:spPr/>
    </dgm:pt>
    <dgm:pt modelId="{50BF20FD-08A3-484D-A150-AFF628C01089}" type="pres">
      <dgm:prSet presAssocID="{1DE5FCB8-9AAA-45D7-9161-47F5FEDBCC4A}" presName="parentLeftMargin" presStyleLbl="node1" presStyleIdx="0" presStyleCnt="2"/>
      <dgm:spPr/>
    </dgm:pt>
    <dgm:pt modelId="{1EA3491B-E0C5-4640-A23B-B3B14F3FE22F}" type="pres">
      <dgm:prSet presAssocID="{1DE5FCB8-9AAA-45D7-9161-47F5FEDBCC4A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D93CB6D-8094-B64E-9071-8F29E41B6EB2}" type="pres">
      <dgm:prSet presAssocID="{1DE5FCB8-9AAA-45D7-9161-47F5FEDBCC4A}" presName="negativeSpace" presStyleCnt="0"/>
      <dgm:spPr/>
    </dgm:pt>
    <dgm:pt modelId="{CBE7721D-ECBE-3149-8E5B-7C5D63AEF178}" type="pres">
      <dgm:prSet presAssocID="{1DE5FCB8-9AAA-45D7-9161-47F5FEDBCC4A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21550310-5717-ED44-91F8-F81C3FBAE784}" type="presOf" srcId="{48C39F7E-7565-4020-AF1F-FD024193D382}" destId="{CBE7721D-ECBE-3149-8E5B-7C5D63AEF178}" srcOrd="0" destOrd="1" presId="urn:microsoft.com/office/officeart/2005/8/layout/list1"/>
    <dgm:cxn modelId="{06D85816-56AA-3049-861B-A74CAE86A7FD}" type="presOf" srcId="{3B87B777-BB8C-4685-BFE2-40B4C56A084E}" destId="{083E0BD5-80FC-0641-839C-E6B24DC8B6F7}" srcOrd="0" destOrd="1" presId="urn:microsoft.com/office/officeart/2005/8/layout/list1"/>
    <dgm:cxn modelId="{7402E11E-8C49-494D-B854-1AE89BFBF7F7}" type="presOf" srcId="{2EBC3E6A-E241-46BB-B626-3280B9CEC3C6}" destId="{CBE7721D-ECBE-3149-8E5B-7C5D63AEF178}" srcOrd="0" destOrd="2" presId="urn:microsoft.com/office/officeart/2005/8/layout/list1"/>
    <dgm:cxn modelId="{7692B01F-7713-7E48-9347-4F67754B0360}" type="presOf" srcId="{0D5DCF15-230E-48B5-8D29-AF9EB6777149}" destId="{8DB3C5D6-D9D0-1048-A6E5-887F994B47B2}" srcOrd="0" destOrd="0" presId="urn:microsoft.com/office/officeart/2005/8/layout/list1"/>
    <dgm:cxn modelId="{17B07621-D5FE-4E05-A25C-A9B282016090}" srcId="{1DE5FCB8-9AAA-45D7-9161-47F5FEDBCC4A}" destId="{48C39F7E-7565-4020-AF1F-FD024193D382}" srcOrd="1" destOrd="0" parTransId="{444E6178-399B-4910-AA44-8EAB3F6DFD76}" sibTransId="{100F3CD8-6475-45C3-B9D2-FB06A69B274D}"/>
    <dgm:cxn modelId="{6BBAD629-4616-487E-9B88-4D2CBE236846}" srcId="{1DE5FCB8-9AAA-45D7-9161-47F5FEDBCC4A}" destId="{2EBC3E6A-E241-46BB-B626-3280B9CEC3C6}" srcOrd="2" destOrd="0" parTransId="{C06DB3CE-3333-4E57-9251-510E8624FDD9}" sibTransId="{CFC54751-6C56-43AB-81E9-8CE0974B7B95}"/>
    <dgm:cxn modelId="{8711FA29-C9CA-4C58-998F-821452DC5620}" srcId="{0D5DCF15-230E-48B5-8D29-AF9EB6777149}" destId="{3B87B777-BB8C-4685-BFE2-40B4C56A084E}" srcOrd="1" destOrd="0" parTransId="{38F51967-2A8B-4EB1-86D9-3FAF14B11767}" sibTransId="{054323DA-BB71-46E0-B799-0B700A9D6DE7}"/>
    <dgm:cxn modelId="{A6FDD62D-9EDA-D741-859E-315F846F7889}" type="presOf" srcId="{1DE5FCB8-9AAA-45D7-9161-47F5FEDBCC4A}" destId="{50BF20FD-08A3-484D-A150-AFF628C01089}" srcOrd="0" destOrd="0" presId="urn:microsoft.com/office/officeart/2005/8/layout/list1"/>
    <dgm:cxn modelId="{5BBF2D34-7461-48CF-B1BE-FE37119B944F}" srcId="{1DE5FCB8-9AAA-45D7-9161-47F5FEDBCC4A}" destId="{95CD03B8-A0D5-4C01-8EC4-177812C6C462}" srcOrd="0" destOrd="0" parTransId="{1EA6B915-3F4C-432F-B55B-1B674E8E4E5E}" sibTransId="{7C059438-EDCB-4319-B479-65FB53025D63}"/>
    <dgm:cxn modelId="{BF539235-E00F-469B-B0E4-577B04DB2AD6}" srcId="{DB097013-98CA-40CA-AEC5-EC17C3B28EEE}" destId="{0D5DCF15-230E-48B5-8D29-AF9EB6777149}" srcOrd="0" destOrd="0" parTransId="{D304B7BF-A4CE-4752-BADD-3CDF9C5FE8BD}" sibTransId="{732A47DC-167A-4D8C-90E1-BD2CE97D0916}"/>
    <dgm:cxn modelId="{FEBD244D-5BD9-3D44-8AC8-7069E9A75A9F}" type="presOf" srcId="{1630E088-954B-41BF-9A1C-091EFD8AA267}" destId="{083E0BD5-80FC-0641-839C-E6B24DC8B6F7}" srcOrd="0" destOrd="0" presId="urn:microsoft.com/office/officeart/2005/8/layout/list1"/>
    <dgm:cxn modelId="{EAF9CC58-51B6-624A-980C-36724C54F476}" type="presOf" srcId="{3062A955-EB14-4C21-BA98-6A254814C6DF}" destId="{083E0BD5-80FC-0641-839C-E6B24DC8B6F7}" srcOrd="0" destOrd="2" presId="urn:microsoft.com/office/officeart/2005/8/layout/list1"/>
    <dgm:cxn modelId="{B1AC469E-DBA7-E74D-8A75-CE3C49580FD1}" type="presOf" srcId="{DB097013-98CA-40CA-AEC5-EC17C3B28EEE}" destId="{3B8D8E72-A32E-504C-9D7C-4EE98D5DA65B}" srcOrd="0" destOrd="0" presId="urn:microsoft.com/office/officeart/2005/8/layout/list1"/>
    <dgm:cxn modelId="{9BA665A0-8B89-437B-99CA-8E2B08FC7D79}" srcId="{DB097013-98CA-40CA-AEC5-EC17C3B28EEE}" destId="{1DE5FCB8-9AAA-45D7-9161-47F5FEDBCC4A}" srcOrd="1" destOrd="0" parTransId="{6A3A01DF-BC5E-4568-A4DE-3087C71AFF2A}" sibTransId="{529DEDEA-4D1E-4976-9524-768ADCCD00BF}"/>
    <dgm:cxn modelId="{279446B2-BCE8-450D-99D3-B30F0317578C}" srcId="{0D5DCF15-230E-48B5-8D29-AF9EB6777149}" destId="{3062A955-EB14-4C21-BA98-6A254814C6DF}" srcOrd="2" destOrd="0" parTransId="{6DA4B015-CCF2-4140-8F2D-C2D38D7A29DF}" sibTransId="{E6B7DE88-8531-40D8-98F1-2B603AB36129}"/>
    <dgm:cxn modelId="{AA91A8B3-52E9-4F24-8737-89E8554CECAB}" srcId="{0D5DCF15-230E-48B5-8D29-AF9EB6777149}" destId="{1630E088-954B-41BF-9A1C-091EFD8AA267}" srcOrd="0" destOrd="0" parTransId="{3C4B8A66-AA87-4FB5-95A6-E56A3593A82E}" sibTransId="{331325B0-52CB-4B64-942D-DE491D03EA59}"/>
    <dgm:cxn modelId="{953000C8-7888-0F46-9462-0D2FA5FBF5B5}" type="presOf" srcId="{95CD03B8-A0D5-4C01-8EC4-177812C6C462}" destId="{CBE7721D-ECBE-3149-8E5B-7C5D63AEF178}" srcOrd="0" destOrd="0" presId="urn:microsoft.com/office/officeart/2005/8/layout/list1"/>
    <dgm:cxn modelId="{A141B1CB-4E3C-724C-B1BB-2476E8DC6A0A}" type="presOf" srcId="{1DE5FCB8-9AAA-45D7-9161-47F5FEDBCC4A}" destId="{1EA3491B-E0C5-4640-A23B-B3B14F3FE22F}" srcOrd="1" destOrd="0" presId="urn:microsoft.com/office/officeart/2005/8/layout/list1"/>
    <dgm:cxn modelId="{5DC2D5DF-6F00-6849-B165-F6FFD1292AD2}" type="presOf" srcId="{0D5DCF15-230E-48B5-8D29-AF9EB6777149}" destId="{E280C3AA-3D6A-7E49-BBC0-8336F3C200EB}" srcOrd="1" destOrd="0" presId="urn:microsoft.com/office/officeart/2005/8/layout/list1"/>
    <dgm:cxn modelId="{C782C48D-084B-F64E-A7CB-3767899785D2}" type="presParOf" srcId="{3B8D8E72-A32E-504C-9D7C-4EE98D5DA65B}" destId="{B9760E6C-84A9-0441-B68C-A8712E8655BE}" srcOrd="0" destOrd="0" presId="urn:microsoft.com/office/officeart/2005/8/layout/list1"/>
    <dgm:cxn modelId="{F5C4094E-180D-7F41-8BBB-336F8AD764B9}" type="presParOf" srcId="{B9760E6C-84A9-0441-B68C-A8712E8655BE}" destId="{8DB3C5D6-D9D0-1048-A6E5-887F994B47B2}" srcOrd="0" destOrd="0" presId="urn:microsoft.com/office/officeart/2005/8/layout/list1"/>
    <dgm:cxn modelId="{248687EB-AA45-694B-B57B-88A2C6F1E5D8}" type="presParOf" srcId="{B9760E6C-84A9-0441-B68C-A8712E8655BE}" destId="{E280C3AA-3D6A-7E49-BBC0-8336F3C200EB}" srcOrd="1" destOrd="0" presId="urn:microsoft.com/office/officeart/2005/8/layout/list1"/>
    <dgm:cxn modelId="{5DF9C6CD-372F-E541-8554-8623831A2F4C}" type="presParOf" srcId="{3B8D8E72-A32E-504C-9D7C-4EE98D5DA65B}" destId="{7B1D253B-9F19-3245-B1D7-7D18C87C7492}" srcOrd="1" destOrd="0" presId="urn:microsoft.com/office/officeart/2005/8/layout/list1"/>
    <dgm:cxn modelId="{C4043FA9-4682-FA4B-B077-296646F8B952}" type="presParOf" srcId="{3B8D8E72-A32E-504C-9D7C-4EE98D5DA65B}" destId="{083E0BD5-80FC-0641-839C-E6B24DC8B6F7}" srcOrd="2" destOrd="0" presId="urn:microsoft.com/office/officeart/2005/8/layout/list1"/>
    <dgm:cxn modelId="{EDBD3D17-95E6-F548-BCBB-7D0F3D2E067A}" type="presParOf" srcId="{3B8D8E72-A32E-504C-9D7C-4EE98D5DA65B}" destId="{12833D4F-7719-0A4A-901B-9487DDE21CEE}" srcOrd="3" destOrd="0" presId="urn:microsoft.com/office/officeart/2005/8/layout/list1"/>
    <dgm:cxn modelId="{ED54ABCE-BC56-3643-919A-5AC9A3FAF45B}" type="presParOf" srcId="{3B8D8E72-A32E-504C-9D7C-4EE98D5DA65B}" destId="{26338317-28D8-A749-B11F-C9DA41AE5BE9}" srcOrd="4" destOrd="0" presId="urn:microsoft.com/office/officeart/2005/8/layout/list1"/>
    <dgm:cxn modelId="{7F9D9CC0-3926-B143-84BB-EF50EA5FA33F}" type="presParOf" srcId="{26338317-28D8-A749-B11F-C9DA41AE5BE9}" destId="{50BF20FD-08A3-484D-A150-AFF628C01089}" srcOrd="0" destOrd="0" presId="urn:microsoft.com/office/officeart/2005/8/layout/list1"/>
    <dgm:cxn modelId="{23E46E50-FD86-9348-9BA1-60FAB0839D26}" type="presParOf" srcId="{26338317-28D8-A749-B11F-C9DA41AE5BE9}" destId="{1EA3491B-E0C5-4640-A23B-B3B14F3FE22F}" srcOrd="1" destOrd="0" presId="urn:microsoft.com/office/officeart/2005/8/layout/list1"/>
    <dgm:cxn modelId="{BD690500-807A-2140-9822-FC12FCD1A5CD}" type="presParOf" srcId="{3B8D8E72-A32E-504C-9D7C-4EE98D5DA65B}" destId="{5D93CB6D-8094-B64E-9071-8F29E41B6EB2}" srcOrd="5" destOrd="0" presId="urn:microsoft.com/office/officeart/2005/8/layout/list1"/>
    <dgm:cxn modelId="{8A869C20-0148-7A41-A798-502138E0C9B0}" type="presParOf" srcId="{3B8D8E72-A32E-504C-9D7C-4EE98D5DA65B}" destId="{CBE7721D-ECBE-3149-8E5B-7C5D63AEF178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D5D4B9-3E89-4C70-83EE-1C761C9BFBC5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93A6C33-2A10-462F-8B7E-09151C3AE71F}">
      <dgm:prSet/>
      <dgm:spPr/>
      <dgm:t>
        <a:bodyPr/>
        <a:lstStyle/>
        <a:p>
          <a:r>
            <a:rPr lang="en-GB" b="1"/>
            <a:t>Social</a:t>
          </a:r>
          <a:endParaRPr lang="en-US"/>
        </a:p>
      </dgm:t>
    </dgm:pt>
    <dgm:pt modelId="{A2781D60-6164-478D-A81A-B1D29851A4BC}" type="parTrans" cxnId="{19403A5C-9A3D-4872-9A99-7E563B5ECC77}">
      <dgm:prSet/>
      <dgm:spPr/>
      <dgm:t>
        <a:bodyPr/>
        <a:lstStyle/>
        <a:p>
          <a:endParaRPr lang="en-US"/>
        </a:p>
      </dgm:t>
    </dgm:pt>
    <dgm:pt modelId="{03F03B44-C159-4916-A017-B0625AE83C61}" type="sibTrans" cxnId="{19403A5C-9A3D-4872-9A99-7E563B5ECC77}">
      <dgm:prSet/>
      <dgm:spPr/>
      <dgm:t>
        <a:bodyPr/>
        <a:lstStyle/>
        <a:p>
          <a:endParaRPr lang="en-US"/>
        </a:p>
      </dgm:t>
    </dgm:pt>
    <dgm:pt modelId="{28D50D10-080B-4F4E-A3BD-AF298A211133}">
      <dgm:prSet/>
      <dgm:spPr/>
      <dgm:t>
        <a:bodyPr/>
        <a:lstStyle/>
        <a:p>
          <a:r>
            <a:rPr lang="en-GB"/>
            <a:t>Guests expect eco-responsible dining (Batabyal &amp; Das, 2019).</a:t>
          </a:r>
          <a:endParaRPr lang="en-US"/>
        </a:p>
      </dgm:t>
    </dgm:pt>
    <dgm:pt modelId="{E546DE1B-CC99-4F30-9995-214DF23BC9F3}" type="parTrans" cxnId="{F760D7F4-3326-4D83-8806-7D009C175169}">
      <dgm:prSet/>
      <dgm:spPr/>
      <dgm:t>
        <a:bodyPr/>
        <a:lstStyle/>
        <a:p>
          <a:endParaRPr lang="en-US"/>
        </a:p>
      </dgm:t>
    </dgm:pt>
    <dgm:pt modelId="{D9175741-442C-46E8-8EFD-CB26853FF4E5}" type="sibTrans" cxnId="{F760D7F4-3326-4D83-8806-7D009C175169}">
      <dgm:prSet/>
      <dgm:spPr/>
      <dgm:t>
        <a:bodyPr/>
        <a:lstStyle/>
        <a:p>
          <a:endParaRPr lang="en-US"/>
        </a:p>
      </dgm:t>
    </dgm:pt>
    <dgm:pt modelId="{CFA054BA-4C26-4EBE-9DF6-8B7E45A3E2CC}">
      <dgm:prSet/>
      <dgm:spPr/>
      <dgm:t>
        <a:bodyPr/>
        <a:lstStyle/>
        <a:p>
          <a:r>
            <a:rPr lang="en-GB"/>
            <a:t>Staff training key for behavioural change (Tribe, 2009).</a:t>
          </a:r>
          <a:endParaRPr lang="en-US"/>
        </a:p>
      </dgm:t>
    </dgm:pt>
    <dgm:pt modelId="{168D5BFA-EABF-4ABE-86F5-4174BB58B43A}" type="parTrans" cxnId="{B149D3BA-CBE1-4224-AE91-927F52367DA5}">
      <dgm:prSet/>
      <dgm:spPr/>
      <dgm:t>
        <a:bodyPr/>
        <a:lstStyle/>
        <a:p>
          <a:endParaRPr lang="en-US"/>
        </a:p>
      </dgm:t>
    </dgm:pt>
    <dgm:pt modelId="{3AD56665-57DC-479A-9F73-BE997E0BAB2E}" type="sibTrans" cxnId="{B149D3BA-CBE1-4224-AE91-927F52367DA5}">
      <dgm:prSet/>
      <dgm:spPr/>
      <dgm:t>
        <a:bodyPr/>
        <a:lstStyle/>
        <a:p>
          <a:endParaRPr lang="en-US"/>
        </a:p>
      </dgm:t>
    </dgm:pt>
    <dgm:pt modelId="{AD0E39E2-C75F-4A22-BBE7-A1216B331CFE}">
      <dgm:prSet/>
      <dgm:spPr/>
      <dgm:t>
        <a:bodyPr/>
        <a:lstStyle/>
        <a:p>
          <a:r>
            <a:rPr lang="en-GB"/>
            <a:t>Sustainability builds positive brand image.</a:t>
          </a:r>
          <a:endParaRPr lang="en-US"/>
        </a:p>
      </dgm:t>
    </dgm:pt>
    <dgm:pt modelId="{303DE5B5-3958-4F3C-BDC6-82BB8DE3DD02}" type="parTrans" cxnId="{A1FE7B5A-1746-4AB1-83F4-6CE3A5FE8477}">
      <dgm:prSet/>
      <dgm:spPr/>
      <dgm:t>
        <a:bodyPr/>
        <a:lstStyle/>
        <a:p>
          <a:endParaRPr lang="en-US"/>
        </a:p>
      </dgm:t>
    </dgm:pt>
    <dgm:pt modelId="{DB75D77E-225F-4D14-AB6A-7CEF3C02315D}" type="sibTrans" cxnId="{A1FE7B5A-1746-4AB1-83F4-6CE3A5FE8477}">
      <dgm:prSet/>
      <dgm:spPr/>
      <dgm:t>
        <a:bodyPr/>
        <a:lstStyle/>
        <a:p>
          <a:endParaRPr lang="en-US"/>
        </a:p>
      </dgm:t>
    </dgm:pt>
    <dgm:pt modelId="{5F81FBCF-CEC9-4515-AEDE-529D5D8DECA6}">
      <dgm:prSet/>
      <dgm:spPr/>
      <dgm:t>
        <a:bodyPr/>
        <a:lstStyle/>
        <a:p>
          <a:r>
            <a:rPr lang="en-GB" b="1"/>
            <a:t>Technological</a:t>
          </a:r>
          <a:endParaRPr lang="en-US"/>
        </a:p>
      </dgm:t>
    </dgm:pt>
    <dgm:pt modelId="{B8717783-36D5-4DC0-B4EC-11840539E121}" type="parTrans" cxnId="{5F1291E7-FC85-48BE-8FDB-6BC97927CB9D}">
      <dgm:prSet/>
      <dgm:spPr/>
      <dgm:t>
        <a:bodyPr/>
        <a:lstStyle/>
        <a:p>
          <a:endParaRPr lang="en-US"/>
        </a:p>
      </dgm:t>
    </dgm:pt>
    <dgm:pt modelId="{3A03874B-2181-4386-8CB8-768E98A5AB60}" type="sibTrans" cxnId="{5F1291E7-FC85-48BE-8FDB-6BC97927CB9D}">
      <dgm:prSet/>
      <dgm:spPr/>
      <dgm:t>
        <a:bodyPr/>
        <a:lstStyle/>
        <a:p>
          <a:endParaRPr lang="en-US"/>
        </a:p>
      </dgm:t>
    </dgm:pt>
    <dgm:pt modelId="{974975F5-624F-4961-BB4D-61A98AE45BC2}">
      <dgm:prSet/>
      <dgm:spPr/>
      <dgm:t>
        <a:bodyPr/>
        <a:lstStyle/>
        <a:p>
          <a:r>
            <a:rPr lang="en-GB"/>
            <a:t>AI and sensors improve waste tracking (Ivanov &amp; Webster, 2019).</a:t>
          </a:r>
          <a:endParaRPr lang="en-US"/>
        </a:p>
      </dgm:t>
    </dgm:pt>
    <dgm:pt modelId="{AC31ADBC-B92A-4F54-8547-86C1A8F3263A}" type="parTrans" cxnId="{392505A4-344F-42C1-80AF-72148BF4C196}">
      <dgm:prSet/>
      <dgm:spPr/>
      <dgm:t>
        <a:bodyPr/>
        <a:lstStyle/>
        <a:p>
          <a:endParaRPr lang="en-US"/>
        </a:p>
      </dgm:t>
    </dgm:pt>
    <dgm:pt modelId="{AF7E6413-9E9D-4FBF-9078-5D6533C87A3D}" type="sibTrans" cxnId="{392505A4-344F-42C1-80AF-72148BF4C196}">
      <dgm:prSet/>
      <dgm:spPr/>
      <dgm:t>
        <a:bodyPr/>
        <a:lstStyle/>
        <a:p>
          <a:endParaRPr lang="en-US"/>
        </a:p>
      </dgm:t>
    </dgm:pt>
    <dgm:pt modelId="{0378A2F2-81F1-4E89-9468-6635C684525F}">
      <dgm:prSet/>
      <dgm:spPr/>
      <dgm:t>
        <a:bodyPr/>
        <a:lstStyle/>
        <a:p>
          <a:r>
            <a:rPr lang="en-GB"/>
            <a:t>Data analytics enable smarter menu planning (Sharma et al., 2024).</a:t>
          </a:r>
          <a:endParaRPr lang="en-US"/>
        </a:p>
      </dgm:t>
    </dgm:pt>
    <dgm:pt modelId="{9D275EF2-4A78-4A75-8BA0-D18C448B09BB}" type="parTrans" cxnId="{A7B0F82E-57EB-41E4-93E4-FE737EE7DE66}">
      <dgm:prSet/>
      <dgm:spPr/>
      <dgm:t>
        <a:bodyPr/>
        <a:lstStyle/>
        <a:p>
          <a:endParaRPr lang="en-US"/>
        </a:p>
      </dgm:t>
    </dgm:pt>
    <dgm:pt modelId="{450176A5-340E-429F-B425-D2E06780FA39}" type="sibTrans" cxnId="{A7B0F82E-57EB-41E4-93E4-FE737EE7DE66}">
      <dgm:prSet/>
      <dgm:spPr/>
      <dgm:t>
        <a:bodyPr/>
        <a:lstStyle/>
        <a:p>
          <a:endParaRPr lang="en-US"/>
        </a:p>
      </dgm:t>
    </dgm:pt>
    <dgm:pt modelId="{09ED2B92-1CF3-4F71-A714-834B8393F23E}">
      <dgm:prSet/>
      <dgm:spPr/>
      <dgm:t>
        <a:bodyPr/>
        <a:lstStyle/>
        <a:p>
          <a:r>
            <a:rPr lang="en-GB"/>
            <a:t>Digital tools support circular-economy models.</a:t>
          </a:r>
          <a:endParaRPr lang="en-US"/>
        </a:p>
      </dgm:t>
    </dgm:pt>
    <dgm:pt modelId="{88FB121F-0972-4A2A-8FAF-60D3026BC055}" type="parTrans" cxnId="{384E562B-AFA8-4130-8DD9-3C44996C36BC}">
      <dgm:prSet/>
      <dgm:spPr/>
      <dgm:t>
        <a:bodyPr/>
        <a:lstStyle/>
        <a:p>
          <a:endParaRPr lang="en-US"/>
        </a:p>
      </dgm:t>
    </dgm:pt>
    <dgm:pt modelId="{799FD6E5-166E-4804-B4E3-82EA2EDA5FA7}" type="sibTrans" cxnId="{384E562B-AFA8-4130-8DD9-3C44996C36BC}">
      <dgm:prSet/>
      <dgm:spPr/>
      <dgm:t>
        <a:bodyPr/>
        <a:lstStyle/>
        <a:p>
          <a:endParaRPr lang="en-US"/>
        </a:p>
      </dgm:t>
    </dgm:pt>
    <dgm:pt modelId="{115B597D-5BE7-4F4D-81D1-231718C8988D}" type="pres">
      <dgm:prSet presAssocID="{DFD5D4B9-3E89-4C70-83EE-1C761C9BFBC5}" presName="linear" presStyleCnt="0">
        <dgm:presLayoutVars>
          <dgm:dir/>
          <dgm:animLvl val="lvl"/>
          <dgm:resizeHandles val="exact"/>
        </dgm:presLayoutVars>
      </dgm:prSet>
      <dgm:spPr/>
    </dgm:pt>
    <dgm:pt modelId="{2C98A0CB-98CA-6741-8C21-9CCF46B4C651}" type="pres">
      <dgm:prSet presAssocID="{E93A6C33-2A10-462F-8B7E-09151C3AE71F}" presName="parentLin" presStyleCnt="0"/>
      <dgm:spPr/>
    </dgm:pt>
    <dgm:pt modelId="{AE590EDD-51AC-4E44-98EB-C2655CE0A309}" type="pres">
      <dgm:prSet presAssocID="{E93A6C33-2A10-462F-8B7E-09151C3AE71F}" presName="parentLeftMargin" presStyleLbl="node1" presStyleIdx="0" presStyleCnt="2"/>
      <dgm:spPr/>
    </dgm:pt>
    <dgm:pt modelId="{3C9A52C8-EE47-3C40-A41C-F781B703D676}" type="pres">
      <dgm:prSet presAssocID="{E93A6C33-2A10-462F-8B7E-09151C3AE71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90B5AA4-A804-A141-B34A-DBADC84D9EFD}" type="pres">
      <dgm:prSet presAssocID="{E93A6C33-2A10-462F-8B7E-09151C3AE71F}" presName="negativeSpace" presStyleCnt="0"/>
      <dgm:spPr/>
    </dgm:pt>
    <dgm:pt modelId="{BC922884-086A-E946-AB80-D56E14E56638}" type="pres">
      <dgm:prSet presAssocID="{E93A6C33-2A10-462F-8B7E-09151C3AE71F}" presName="childText" presStyleLbl="conFgAcc1" presStyleIdx="0" presStyleCnt="2">
        <dgm:presLayoutVars>
          <dgm:bulletEnabled val="1"/>
        </dgm:presLayoutVars>
      </dgm:prSet>
      <dgm:spPr/>
    </dgm:pt>
    <dgm:pt modelId="{9B88F90B-EFBB-6946-9219-42A2FFE61CED}" type="pres">
      <dgm:prSet presAssocID="{03F03B44-C159-4916-A017-B0625AE83C61}" presName="spaceBetweenRectangles" presStyleCnt="0"/>
      <dgm:spPr/>
    </dgm:pt>
    <dgm:pt modelId="{40F6A009-3D86-AF41-88FA-DFB151F93EE7}" type="pres">
      <dgm:prSet presAssocID="{5F81FBCF-CEC9-4515-AEDE-529D5D8DECA6}" presName="parentLin" presStyleCnt="0"/>
      <dgm:spPr/>
    </dgm:pt>
    <dgm:pt modelId="{8FF8A9E5-F52D-6346-9F9C-23D92B4EA8BA}" type="pres">
      <dgm:prSet presAssocID="{5F81FBCF-CEC9-4515-AEDE-529D5D8DECA6}" presName="parentLeftMargin" presStyleLbl="node1" presStyleIdx="0" presStyleCnt="2"/>
      <dgm:spPr/>
    </dgm:pt>
    <dgm:pt modelId="{CD46C215-60CC-9341-B6D3-0BEEF19CD663}" type="pres">
      <dgm:prSet presAssocID="{5F81FBCF-CEC9-4515-AEDE-529D5D8DECA6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F4ABF74-E464-F24E-BA9F-722FE5335E8F}" type="pres">
      <dgm:prSet presAssocID="{5F81FBCF-CEC9-4515-AEDE-529D5D8DECA6}" presName="negativeSpace" presStyleCnt="0"/>
      <dgm:spPr/>
    </dgm:pt>
    <dgm:pt modelId="{25F89202-F200-8A4A-A793-D353981290BD}" type="pres">
      <dgm:prSet presAssocID="{5F81FBCF-CEC9-4515-AEDE-529D5D8DECA6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7C30DE01-2057-7548-99D7-A51E1D1F4917}" type="presOf" srcId="{28D50D10-080B-4F4E-A3BD-AF298A211133}" destId="{BC922884-086A-E946-AB80-D56E14E56638}" srcOrd="0" destOrd="0" presId="urn:microsoft.com/office/officeart/2005/8/layout/list1"/>
    <dgm:cxn modelId="{384E562B-AFA8-4130-8DD9-3C44996C36BC}" srcId="{5F81FBCF-CEC9-4515-AEDE-529D5D8DECA6}" destId="{09ED2B92-1CF3-4F71-A714-834B8393F23E}" srcOrd="2" destOrd="0" parTransId="{88FB121F-0972-4A2A-8FAF-60D3026BC055}" sibTransId="{799FD6E5-166E-4804-B4E3-82EA2EDA5FA7}"/>
    <dgm:cxn modelId="{A7B0F82E-57EB-41E4-93E4-FE737EE7DE66}" srcId="{5F81FBCF-CEC9-4515-AEDE-529D5D8DECA6}" destId="{0378A2F2-81F1-4E89-9468-6635C684525F}" srcOrd="1" destOrd="0" parTransId="{9D275EF2-4A78-4A75-8BA0-D18C448B09BB}" sibTransId="{450176A5-340E-429F-B425-D2E06780FA39}"/>
    <dgm:cxn modelId="{D83D9B39-E1A8-4E4D-A527-6A26C7E90DDC}" type="presOf" srcId="{E93A6C33-2A10-462F-8B7E-09151C3AE71F}" destId="{AE590EDD-51AC-4E44-98EB-C2655CE0A309}" srcOrd="0" destOrd="0" presId="urn:microsoft.com/office/officeart/2005/8/layout/list1"/>
    <dgm:cxn modelId="{19403A5C-9A3D-4872-9A99-7E563B5ECC77}" srcId="{DFD5D4B9-3E89-4C70-83EE-1C761C9BFBC5}" destId="{E93A6C33-2A10-462F-8B7E-09151C3AE71F}" srcOrd="0" destOrd="0" parTransId="{A2781D60-6164-478D-A81A-B1D29851A4BC}" sibTransId="{03F03B44-C159-4916-A017-B0625AE83C61}"/>
    <dgm:cxn modelId="{4B9D6861-34F3-7F44-B8B9-3BBD35BA959D}" type="presOf" srcId="{0378A2F2-81F1-4E89-9468-6635C684525F}" destId="{25F89202-F200-8A4A-A793-D353981290BD}" srcOrd="0" destOrd="1" presId="urn:microsoft.com/office/officeart/2005/8/layout/list1"/>
    <dgm:cxn modelId="{A1FE7B5A-1746-4AB1-83F4-6CE3A5FE8477}" srcId="{E93A6C33-2A10-462F-8B7E-09151C3AE71F}" destId="{AD0E39E2-C75F-4A22-BBE7-A1216B331CFE}" srcOrd="2" destOrd="0" parTransId="{303DE5B5-3958-4F3C-BDC6-82BB8DE3DD02}" sibTransId="{DB75D77E-225F-4D14-AB6A-7CEF3C02315D}"/>
    <dgm:cxn modelId="{B39B4888-4811-964B-B558-65F965953264}" type="presOf" srcId="{974975F5-624F-4961-BB4D-61A98AE45BC2}" destId="{25F89202-F200-8A4A-A793-D353981290BD}" srcOrd="0" destOrd="0" presId="urn:microsoft.com/office/officeart/2005/8/layout/list1"/>
    <dgm:cxn modelId="{D8A1FBA0-3184-754B-9311-2DCED7E95855}" type="presOf" srcId="{E93A6C33-2A10-462F-8B7E-09151C3AE71F}" destId="{3C9A52C8-EE47-3C40-A41C-F781B703D676}" srcOrd="1" destOrd="0" presId="urn:microsoft.com/office/officeart/2005/8/layout/list1"/>
    <dgm:cxn modelId="{392505A4-344F-42C1-80AF-72148BF4C196}" srcId="{5F81FBCF-CEC9-4515-AEDE-529D5D8DECA6}" destId="{974975F5-624F-4961-BB4D-61A98AE45BC2}" srcOrd="0" destOrd="0" parTransId="{AC31ADBC-B92A-4F54-8547-86C1A8F3263A}" sibTransId="{AF7E6413-9E9D-4FBF-9078-5D6533C87A3D}"/>
    <dgm:cxn modelId="{166463A6-B27F-714A-9434-B6AFC70BDEB4}" type="presOf" srcId="{DFD5D4B9-3E89-4C70-83EE-1C761C9BFBC5}" destId="{115B597D-5BE7-4F4D-81D1-231718C8988D}" srcOrd="0" destOrd="0" presId="urn:microsoft.com/office/officeart/2005/8/layout/list1"/>
    <dgm:cxn modelId="{B149D3BA-CBE1-4224-AE91-927F52367DA5}" srcId="{E93A6C33-2A10-462F-8B7E-09151C3AE71F}" destId="{CFA054BA-4C26-4EBE-9DF6-8B7E45A3E2CC}" srcOrd="1" destOrd="0" parTransId="{168D5BFA-EABF-4ABE-86F5-4174BB58B43A}" sibTransId="{3AD56665-57DC-479A-9F73-BE997E0BAB2E}"/>
    <dgm:cxn modelId="{1CC30CD4-CBD4-E140-9ABE-4196BA187364}" type="presOf" srcId="{5F81FBCF-CEC9-4515-AEDE-529D5D8DECA6}" destId="{CD46C215-60CC-9341-B6D3-0BEEF19CD663}" srcOrd="1" destOrd="0" presId="urn:microsoft.com/office/officeart/2005/8/layout/list1"/>
    <dgm:cxn modelId="{5F1291E7-FC85-48BE-8FDB-6BC97927CB9D}" srcId="{DFD5D4B9-3E89-4C70-83EE-1C761C9BFBC5}" destId="{5F81FBCF-CEC9-4515-AEDE-529D5D8DECA6}" srcOrd="1" destOrd="0" parTransId="{B8717783-36D5-4DC0-B4EC-11840539E121}" sibTransId="{3A03874B-2181-4386-8CB8-768E98A5AB60}"/>
    <dgm:cxn modelId="{4183D5EB-7512-974E-9A98-382CE6A55F8F}" type="presOf" srcId="{CFA054BA-4C26-4EBE-9DF6-8B7E45A3E2CC}" destId="{BC922884-086A-E946-AB80-D56E14E56638}" srcOrd="0" destOrd="1" presId="urn:microsoft.com/office/officeart/2005/8/layout/list1"/>
    <dgm:cxn modelId="{D0EFE7F3-AB02-F046-A9D7-68C3EB95945A}" type="presOf" srcId="{5F81FBCF-CEC9-4515-AEDE-529D5D8DECA6}" destId="{8FF8A9E5-F52D-6346-9F9C-23D92B4EA8BA}" srcOrd="0" destOrd="0" presId="urn:microsoft.com/office/officeart/2005/8/layout/list1"/>
    <dgm:cxn modelId="{F760D7F4-3326-4D83-8806-7D009C175169}" srcId="{E93A6C33-2A10-462F-8B7E-09151C3AE71F}" destId="{28D50D10-080B-4F4E-A3BD-AF298A211133}" srcOrd="0" destOrd="0" parTransId="{E546DE1B-CC99-4F30-9995-214DF23BC9F3}" sibTransId="{D9175741-442C-46E8-8EFD-CB26853FF4E5}"/>
    <dgm:cxn modelId="{BA76A5FB-2F5D-F84A-86AD-12A77CA303CF}" type="presOf" srcId="{AD0E39E2-C75F-4A22-BBE7-A1216B331CFE}" destId="{BC922884-086A-E946-AB80-D56E14E56638}" srcOrd="0" destOrd="2" presId="urn:microsoft.com/office/officeart/2005/8/layout/list1"/>
    <dgm:cxn modelId="{D0721CFF-946D-B14D-99B4-BE262DEED7F4}" type="presOf" srcId="{09ED2B92-1CF3-4F71-A714-834B8393F23E}" destId="{25F89202-F200-8A4A-A793-D353981290BD}" srcOrd="0" destOrd="2" presId="urn:microsoft.com/office/officeart/2005/8/layout/list1"/>
    <dgm:cxn modelId="{65077C08-40D5-8E4C-AAFF-79EF00FD2017}" type="presParOf" srcId="{115B597D-5BE7-4F4D-81D1-231718C8988D}" destId="{2C98A0CB-98CA-6741-8C21-9CCF46B4C651}" srcOrd="0" destOrd="0" presId="urn:microsoft.com/office/officeart/2005/8/layout/list1"/>
    <dgm:cxn modelId="{B6EC28E3-FC14-B344-8067-654A7F9027AF}" type="presParOf" srcId="{2C98A0CB-98CA-6741-8C21-9CCF46B4C651}" destId="{AE590EDD-51AC-4E44-98EB-C2655CE0A309}" srcOrd="0" destOrd="0" presId="urn:microsoft.com/office/officeart/2005/8/layout/list1"/>
    <dgm:cxn modelId="{1CD97BAA-6CC7-7E46-9DE2-A0EF6A59C49E}" type="presParOf" srcId="{2C98A0CB-98CA-6741-8C21-9CCF46B4C651}" destId="{3C9A52C8-EE47-3C40-A41C-F781B703D676}" srcOrd="1" destOrd="0" presId="urn:microsoft.com/office/officeart/2005/8/layout/list1"/>
    <dgm:cxn modelId="{AC42244D-8436-DF4C-96ED-1B6F785F346E}" type="presParOf" srcId="{115B597D-5BE7-4F4D-81D1-231718C8988D}" destId="{890B5AA4-A804-A141-B34A-DBADC84D9EFD}" srcOrd="1" destOrd="0" presId="urn:microsoft.com/office/officeart/2005/8/layout/list1"/>
    <dgm:cxn modelId="{EF7A12E9-E79C-9D49-A94E-3B6D03D282CC}" type="presParOf" srcId="{115B597D-5BE7-4F4D-81D1-231718C8988D}" destId="{BC922884-086A-E946-AB80-D56E14E56638}" srcOrd="2" destOrd="0" presId="urn:microsoft.com/office/officeart/2005/8/layout/list1"/>
    <dgm:cxn modelId="{DEB33631-C679-B641-9410-DD2E46605BD7}" type="presParOf" srcId="{115B597D-5BE7-4F4D-81D1-231718C8988D}" destId="{9B88F90B-EFBB-6946-9219-42A2FFE61CED}" srcOrd="3" destOrd="0" presId="urn:microsoft.com/office/officeart/2005/8/layout/list1"/>
    <dgm:cxn modelId="{2F0A2437-C9EA-F149-BE9E-F2DD7AD61568}" type="presParOf" srcId="{115B597D-5BE7-4F4D-81D1-231718C8988D}" destId="{40F6A009-3D86-AF41-88FA-DFB151F93EE7}" srcOrd="4" destOrd="0" presId="urn:microsoft.com/office/officeart/2005/8/layout/list1"/>
    <dgm:cxn modelId="{63DB634B-3301-D842-8F40-24032F4C3937}" type="presParOf" srcId="{40F6A009-3D86-AF41-88FA-DFB151F93EE7}" destId="{8FF8A9E5-F52D-6346-9F9C-23D92B4EA8BA}" srcOrd="0" destOrd="0" presId="urn:microsoft.com/office/officeart/2005/8/layout/list1"/>
    <dgm:cxn modelId="{AA194FE7-F35F-6A43-91CC-C2D38977001E}" type="presParOf" srcId="{40F6A009-3D86-AF41-88FA-DFB151F93EE7}" destId="{CD46C215-60CC-9341-B6D3-0BEEF19CD663}" srcOrd="1" destOrd="0" presId="urn:microsoft.com/office/officeart/2005/8/layout/list1"/>
    <dgm:cxn modelId="{35FBBDDB-92FF-464C-823A-1A30A7B91683}" type="presParOf" srcId="{115B597D-5BE7-4F4D-81D1-231718C8988D}" destId="{8F4ABF74-E464-F24E-BA9F-722FE5335E8F}" srcOrd="5" destOrd="0" presId="urn:microsoft.com/office/officeart/2005/8/layout/list1"/>
    <dgm:cxn modelId="{213FA630-A9AD-E347-9A44-285871C3AEDF}" type="presParOf" srcId="{115B597D-5BE7-4F4D-81D1-231718C8988D}" destId="{25F89202-F200-8A4A-A793-D353981290BD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2D32B74-37E9-4743-A813-42AD21C8052F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E12C82-E8B0-40E1-9219-F15357724D16}">
      <dgm:prSet/>
      <dgm:spPr/>
      <dgm:t>
        <a:bodyPr/>
        <a:lstStyle/>
        <a:p>
          <a:r>
            <a:rPr lang="en-GB" b="1"/>
            <a:t>Environmental</a:t>
          </a:r>
          <a:endParaRPr lang="en-US"/>
        </a:p>
      </dgm:t>
    </dgm:pt>
    <dgm:pt modelId="{31F9B655-755F-4686-9E42-73C7ADC142AA}" type="parTrans" cxnId="{A1D91EDA-389A-49B1-A40B-D42B6BE31F08}">
      <dgm:prSet/>
      <dgm:spPr/>
      <dgm:t>
        <a:bodyPr/>
        <a:lstStyle/>
        <a:p>
          <a:endParaRPr lang="en-US"/>
        </a:p>
      </dgm:t>
    </dgm:pt>
    <dgm:pt modelId="{56A73CEB-AA40-4E21-BF77-0CBB1009F772}" type="sibTrans" cxnId="{A1D91EDA-389A-49B1-A40B-D42B6BE31F08}">
      <dgm:prSet/>
      <dgm:spPr/>
      <dgm:t>
        <a:bodyPr/>
        <a:lstStyle/>
        <a:p>
          <a:endParaRPr lang="en-US"/>
        </a:p>
      </dgm:t>
    </dgm:pt>
    <dgm:pt modelId="{F9DD6C44-8936-4D82-B782-ADD7ED9B5156}">
      <dgm:prSet/>
      <dgm:spPr/>
      <dgm:t>
        <a:bodyPr/>
        <a:lstStyle/>
        <a:p>
          <a:r>
            <a:rPr lang="en-GB"/>
            <a:t>Food waste increases emissions (Costa &amp; Costa, 2022).</a:t>
          </a:r>
          <a:endParaRPr lang="en-US"/>
        </a:p>
      </dgm:t>
    </dgm:pt>
    <dgm:pt modelId="{F2F188D6-01A4-432F-B875-F2648813ECAC}" type="parTrans" cxnId="{7D8CB2D8-DBD6-4E81-9ED4-37FA6CCA4C00}">
      <dgm:prSet/>
      <dgm:spPr/>
      <dgm:t>
        <a:bodyPr/>
        <a:lstStyle/>
        <a:p>
          <a:endParaRPr lang="en-US"/>
        </a:p>
      </dgm:t>
    </dgm:pt>
    <dgm:pt modelId="{A452D3C8-B18E-4BBC-9E82-3488AC31919A}" type="sibTrans" cxnId="{7D8CB2D8-DBD6-4E81-9ED4-37FA6CCA4C00}">
      <dgm:prSet/>
      <dgm:spPr/>
      <dgm:t>
        <a:bodyPr/>
        <a:lstStyle/>
        <a:p>
          <a:endParaRPr lang="en-US"/>
        </a:p>
      </dgm:t>
    </dgm:pt>
    <dgm:pt modelId="{36717899-5499-48BD-8916-8B1B16280029}">
      <dgm:prSet/>
      <dgm:spPr/>
      <dgm:t>
        <a:bodyPr/>
        <a:lstStyle/>
        <a:p>
          <a:r>
            <a:rPr lang="en-GB"/>
            <a:t>Local sourcing and composting reduce carbon impact (Cooper &amp; Hall, 2019).</a:t>
          </a:r>
          <a:endParaRPr lang="en-US"/>
        </a:p>
      </dgm:t>
    </dgm:pt>
    <dgm:pt modelId="{3E3710A0-4A31-406F-A806-9B9AA5374DE7}" type="parTrans" cxnId="{2DF0E502-DB15-432A-9D2F-F6B4A2198A70}">
      <dgm:prSet/>
      <dgm:spPr/>
      <dgm:t>
        <a:bodyPr/>
        <a:lstStyle/>
        <a:p>
          <a:endParaRPr lang="en-US"/>
        </a:p>
      </dgm:t>
    </dgm:pt>
    <dgm:pt modelId="{78F1BC0F-5D4B-438A-9842-6AB1AB63792B}" type="sibTrans" cxnId="{2DF0E502-DB15-432A-9D2F-F6B4A2198A70}">
      <dgm:prSet/>
      <dgm:spPr/>
      <dgm:t>
        <a:bodyPr/>
        <a:lstStyle/>
        <a:p>
          <a:endParaRPr lang="en-US"/>
        </a:p>
      </dgm:t>
    </dgm:pt>
    <dgm:pt modelId="{D9ABAF71-8BD3-42D7-8CD2-5C39A4FE50B9}">
      <dgm:prSet/>
      <dgm:spPr/>
      <dgm:t>
        <a:bodyPr/>
        <a:lstStyle/>
        <a:p>
          <a:r>
            <a:rPr lang="en-GB"/>
            <a:t>Circular practices enhance resilience.</a:t>
          </a:r>
          <a:endParaRPr lang="en-US"/>
        </a:p>
      </dgm:t>
    </dgm:pt>
    <dgm:pt modelId="{8C62C6D0-5275-48D5-AEBF-39C464AC78F5}" type="parTrans" cxnId="{E6945B33-23C5-49EB-96B1-9D9EA7B86E21}">
      <dgm:prSet/>
      <dgm:spPr/>
      <dgm:t>
        <a:bodyPr/>
        <a:lstStyle/>
        <a:p>
          <a:endParaRPr lang="en-US"/>
        </a:p>
      </dgm:t>
    </dgm:pt>
    <dgm:pt modelId="{B83A2709-46DF-48EF-9BE5-059BC5C57604}" type="sibTrans" cxnId="{E6945B33-23C5-49EB-96B1-9D9EA7B86E21}">
      <dgm:prSet/>
      <dgm:spPr/>
      <dgm:t>
        <a:bodyPr/>
        <a:lstStyle/>
        <a:p>
          <a:endParaRPr lang="en-US"/>
        </a:p>
      </dgm:t>
    </dgm:pt>
    <dgm:pt modelId="{3620871D-2C15-479E-81C1-4A3DCC6E9813}">
      <dgm:prSet/>
      <dgm:spPr/>
      <dgm:t>
        <a:bodyPr/>
        <a:lstStyle/>
        <a:p>
          <a:r>
            <a:rPr lang="en-GB" b="1"/>
            <a:t>Legal</a:t>
          </a:r>
          <a:endParaRPr lang="en-US"/>
        </a:p>
      </dgm:t>
    </dgm:pt>
    <dgm:pt modelId="{D2F95031-E41D-4F7A-8F73-14E520776BCC}" type="parTrans" cxnId="{F66F976A-72FF-42C1-9653-1F9B1DC6B9A2}">
      <dgm:prSet/>
      <dgm:spPr/>
      <dgm:t>
        <a:bodyPr/>
        <a:lstStyle/>
        <a:p>
          <a:endParaRPr lang="en-US"/>
        </a:p>
      </dgm:t>
    </dgm:pt>
    <dgm:pt modelId="{F871BA1E-B39C-4F5B-AF80-691DACB255E4}" type="sibTrans" cxnId="{F66F976A-72FF-42C1-9653-1F9B1DC6B9A2}">
      <dgm:prSet/>
      <dgm:spPr/>
      <dgm:t>
        <a:bodyPr/>
        <a:lstStyle/>
        <a:p>
          <a:endParaRPr lang="en-US"/>
        </a:p>
      </dgm:t>
    </dgm:pt>
    <dgm:pt modelId="{B7A21274-1234-42A2-894F-52081D24DB5D}">
      <dgm:prSet/>
      <dgm:spPr/>
      <dgm:t>
        <a:bodyPr/>
        <a:lstStyle/>
        <a:p>
          <a:r>
            <a:rPr lang="en-GB"/>
            <a:t>UK/EU waste reporting now mandatory (Brotherton, 2015).</a:t>
          </a:r>
          <a:endParaRPr lang="en-US"/>
        </a:p>
      </dgm:t>
    </dgm:pt>
    <dgm:pt modelId="{5C5610AC-040F-485B-B708-31273841A3BB}" type="parTrans" cxnId="{C9F25166-C964-4366-ACB5-BF6352125316}">
      <dgm:prSet/>
      <dgm:spPr/>
      <dgm:t>
        <a:bodyPr/>
        <a:lstStyle/>
        <a:p>
          <a:endParaRPr lang="en-US"/>
        </a:p>
      </dgm:t>
    </dgm:pt>
    <dgm:pt modelId="{297C6D0F-8056-4DB0-AF46-802FC5A24DC3}" type="sibTrans" cxnId="{C9F25166-C964-4366-ACB5-BF6352125316}">
      <dgm:prSet/>
      <dgm:spPr/>
      <dgm:t>
        <a:bodyPr/>
        <a:lstStyle/>
        <a:p>
          <a:endParaRPr lang="en-US"/>
        </a:p>
      </dgm:t>
    </dgm:pt>
    <dgm:pt modelId="{8FC76DAD-C518-42F6-87E0-035233F73FD7}">
      <dgm:prSet/>
      <dgm:spPr/>
      <dgm:t>
        <a:bodyPr/>
        <a:lstStyle/>
        <a:p>
          <a:r>
            <a:rPr lang="en-GB"/>
            <a:t>Compliance avoids fines and reputational loss.</a:t>
          </a:r>
          <a:endParaRPr lang="en-US"/>
        </a:p>
      </dgm:t>
    </dgm:pt>
    <dgm:pt modelId="{3814D7C0-68ED-4BEA-B904-92352A7F5F0E}" type="parTrans" cxnId="{1F9708DE-303F-47E6-BFAA-1D8D9B327B4A}">
      <dgm:prSet/>
      <dgm:spPr/>
      <dgm:t>
        <a:bodyPr/>
        <a:lstStyle/>
        <a:p>
          <a:endParaRPr lang="en-US"/>
        </a:p>
      </dgm:t>
    </dgm:pt>
    <dgm:pt modelId="{B7CD4931-DA25-4252-825D-6B084B0EF523}" type="sibTrans" cxnId="{1F9708DE-303F-47E6-BFAA-1D8D9B327B4A}">
      <dgm:prSet/>
      <dgm:spPr/>
      <dgm:t>
        <a:bodyPr/>
        <a:lstStyle/>
        <a:p>
          <a:endParaRPr lang="en-US"/>
        </a:p>
      </dgm:t>
    </dgm:pt>
    <dgm:pt modelId="{6523D5AF-B44B-449A-BC6E-EC93AD79EB7A}">
      <dgm:prSet/>
      <dgm:spPr/>
      <dgm:t>
        <a:bodyPr/>
        <a:lstStyle/>
        <a:p>
          <a:r>
            <a:rPr lang="en-GB"/>
            <a:t>Regulation accelerates sustainable change.</a:t>
          </a:r>
          <a:endParaRPr lang="en-US"/>
        </a:p>
      </dgm:t>
    </dgm:pt>
    <dgm:pt modelId="{E710BE15-DEC9-42AD-BA60-C255E66233C2}" type="parTrans" cxnId="{B9DA3BB3-9B4A-4A1B-A9F8-38FF821AD7D6}">
      <dgm:prSet/>
      <dgm:spPr/>
      <dgm:t>
        <a:bodyPr/>
        <a:lstStyle/>
        <a:p>
          <a:endParaRPr lang="en-US"/>
        </a:p>
      </dgm:t>
    </dgm:pt>
    <dgm:pt modelId="{A70092FD-2095-4325-9775-4A1595EEA094}" type="sibTrans" cxnId="{B9DA3BB3-9B4A-4A1B-A9F8-38FF821AD7D6}">
      <dgm:prSet/>
      <dgm:spPr/>
      <dgm:t>
        <a:bodyPr/>
        <a:lstStyle/>
        <a:p>
          <a:endParaRPr lang="en-US"/>
        </a:p>
      </dgm:t>
    </dgm:pt>
    <dgm:pt modelId="{5ADA0F8E-0505-0F47-AF40-6D9116B70F63}" type="pres">
      <dgm:prSet presAssocID="{E2D32B74-37E9-4743-A813-42AD21C8052F}" presName="linear" presStyleCnt="0">
        <dgm:presLayoutVars>
          <dgm:dir/>
          <dgm:animLvl val="lvl"/>
          <dgm:resizeHandles val="exact"/>
        </dgm:presLayoutVars>
      </dgm:prSet>
      <dgm:spPr/>
    </dgm:pt>
    <dgm:pt modelId="{899177B5-F923-794A-9597-F6F29FDD0FAA}" type="pres">
      <dgm:prSet presAssocID="{88E12C82-E8B0-40E1-9219-F15357724D16}" presName="parentLin" presStyleCnt="0"/>
      <dgm:spPr/>
    </dgm:pt>
    <dgm:pt modelId="{2E5D7467-0B58-BB4F-A275-561E320FDD2B}" type="pres">
      <dgm:prSet presAssocID="{88E12C82-E8B0-40E1-9219-F15357724D16}" presName="parentLeftMargin" presStyleLbl="node1" presStyleIdx="0" presStyleCnt="2"/>
      <dgm:spPr/>
    </dgm:pt>
    <dgm:pt modelId="{3203861C-5F73-7944-885B-2DFFF7117B2B}" type="pres">
      <dgm:prSet presAssocID="{88E12C82-E8B0-40E1-9219-F15357724D1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FADFA3C-E627-A645-8E11-7795DBE3FA83}" type="pres">
      <dgm:prSet presAssocID="{88E12C82-E8B0-40E1-9219-F15357724D16}" presName="negativeSpace" presStyleCnt="0"/>
      <dgm:spPr/>
    </dgm:pt>
    <dgm:pt modelId="{9EBDE87B-0EBB-824F-A122-6EB85E8D89B6}" type="pres">
      <dgm:prSet presAssocID="{88E12C82-E8B0-40E1-9219-F15357724D16}" presName="childText" presStyleLbl="conFgAcc1" presStyleIdx="0" presStyleCnt="2">
        <dgm:presLayoutVars>
          <dgm:bulletEnabled val="1"/>
        </dgm:presLayoutVars>
      </dgm:prSet>
      <dgm:spPr/>
    </dgm:pt>
    <dgm:pt modelId="{CA55911C-5CFF-7647-8A51-FC7A50723A47}" type="pres">
      <dgm:prSet presAssocID="{56A73CEB-AA40-4E21-BF77-0CBB1009F772}" presName="spaceBetweenRectangles" presStyleCnt="0"/>
      <dgm:spPr/>
    </dgm:pt>
    <dgm:pt modelId="{10CC17E4-0CE9-0546-AD36-844018B88A0A}" type="pres">
      <dgm:prSet presAssocID="{3620871D-2C15-479E-81C1-4A3DCC6E9813}" presName="parentLin" presStyleCnt="0"/>
      <dgm:spPr/>
    </dgm:pt>
    <dgm:pt modelId="{88B67D2A-8EC8-2B46-BE4F-F0B2531EDE44}" type="pres">
      <dgm:prSet presAssocID="{3620871D-2C15-479E-81C1-4A3DCC6E9813}" presName="parentLeftMargin" presStyleLbl="node1" presStyleIdx="0" presStyleCnt="2"/>
      <dgm:spPr/>
    </dgm:pt>
    <dgm:pt modelId="{56250CFC-9AF7-6947-B403-830678D5126A}" type="pres">
      <dgm:prSet presAssocID="{3620871D-2C15-479E-81C1-4A3DCC6E9813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15181E24-93BA-3341-AACF-04A1737B3BE1}" type="pres">
      <dgm:prSet presAssocID="{3620871D-2C15-479E-81C1-4A3DCC6E9813}" presName="negativeSpace" presStyleCnt="0"/>
      <dgm:spPr/>
    </dgm:pt>
    <dgm:pt modelId="{158BD40E-3AF6-2943-80A2-1A35A0BFD272}" type="pres">
      <dgm:prSet presAssocID="{3620871D-2C15-479E-81C1-4A3DCC6E9813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2DF0E502-DB15-432A-9D2F-F6B4A2198A70}" srcId="{88E12C82-E8B0-40E1-9219-F15357724D16}" destId="{36717899-5499-48BD-8916-8B1B16280029}" srcOrd="1" destOrd="0" parTransId="{3E3710A0-4A31-406F-A806-9B9AA5374DE7}" sibTransId="{78F1BC0F-5D4B-438A-9842-6AB1AB63792B}"/>
    <dgm:cxn modelId="{BFE23D0A-A931-F54E-B70E-1FE69CD7CA05}" type="presOf" srcId="{D9ABAF71-8BD3-42D7-8CD2-5C39A4FE50B9}" destId="{9EBDE87B-0EBB-824F-A122-6EB85E8D89B6}" srcOrd="0" destOrd="2" presId="urn:microsoft.com/office/officeart/2005/8/layout/list1"/>
    <dgm:cxn modelId="{45D19B12-2EB9-8547-AE66-3CC2F7761B33}" type="presOf" srcId="{E2D32B74-37E9-4743-A813-42AD21C8052F}" destId="{5ADA0F8E-0505-0F47-AF40-6D9116B70F63}" srcOrd="0" destOrd="0" presId="urn:microsoft.com/office/officeart/2005/8/layout/list1"/>
    <dgm:cxn modelId="{B68C1719-7D68-644A-867C-D252DA547B90}" type="presOf" srcId="{3620871D-2C15-479E-81C1-4A3DCC6E9813}" destId="{56250CFC-9AF7-6947-B403-830678D5126A}" srcOrd="1" destOrd="0" presId="urn:microsoft.com/office/officeart/2005/8/layout/list1"/>
    <dgm:cxn modelId="{AC151529-3BF2-F143-A639-ECC9D9FC72E1}" type="presOf" srcId="{B7A21274-1234-42A2-894F-52081D24DB5D}" destId="{158BD40E-3AF6-2943-80A2-1A35A0BFD272}" srcOrd="0" destOrd="0" presId="urn:microsoft.com/office/officeart/2005/8/layout/list1"/>
    <dgm:cxn modelId="{E6945B33-23C5-49EB-96B1-9D9EA7B86E21}" srcId="{88E12C82-E8B0-40E1-9219-F15357724D16}" destId="{D9ABAF71-8BD3-42D7-8CD2-5C39A4FE50B9}" srcOrd="2" destOrd="0" parTransId="{8C62C6D0-5275-48D5-AEBF-39C464AC78F5}" sibTransId="{B83A2709-46DF-48EF-9BE5-059BC5C57604}"/>
    <dgm:cxn modelId="{C2BB493C-EC69-974B-B1D2-044099E573B6}" type="presOf" srcId="{88E12C82-E8B0-40E1-9219-F15357724D16}" destId="{2E5D7467-0B58-BB4F-A275-561E320FDD2B}" srcOrd="0" destOrd="0" presId="urn:microsoft.com/office/officeart/2005/8/layout/list1"/>
    <dgm:cxn modelId="{C9F25166-C964-4366-ACB5-BF6352125316}" srcId="{3620871D-2C15-479E-81C1-4A3DCC6E9813}" destId="{B7A21274-1234-42A2-894F-52081D24DB5D}" srcOrd="0" destOrd="0" parTransId="{5C5610AC-040F-485B-B708-31273841A3BB}" sibTransId="{297C6D0F-8056-4DB0-AF46-802FC5A24DC3}"/>
    <dgm:cxn modelId="{F66F976A-72FF-42C1-9653-1F9B1DC6B9A2}" srcId="{E2D32B74-37E9-4743-A813-42AD21C8052F}" destId="{3620871D-2C15-479E-81C1-4A3DCC6E9813}" srcOrd="1" destOrd="0" parTransId="{D2F95031-E41D-4F7A-8F73-14E520776BCC}" sibTransId="{F871BA1E-B39C-4F5B-AF80-691DACB255E4}"/>
    <dgm:cxn modelId="{9F83CE71-07B8-E14B-B749-D9BB9A316257}" type="presOf" srcId="{8FC76DAD-C518-42F6-87E0-035233F73FD7}" destId="{158BD40E-3AF6-2943-80A2-1A35A0BFD272}" srcOrd="0" destOrd="1" presId="urn:microsoft.com/office/officeart/2005/8/layout/list1"/>
    <dgm:cxn modelId="{B9DA3BB3-9B4A-4A1B-A9F8-38FF821AD7D6}" srcId="{3620871D-2C15-479E-81C1-4A3DCC6E9813}" destId="{6523D5AF-B44B-449A-BC6E-EC93AD79EB7A}" srcOrd="2" destOrd="0" parTransId="{E710BE15-DEC9-42AD-BA60-C255E66233C2}" sibTransId="{A70092FD-2095-4325-9775-4A1595EEA094}"/>
    <dgm:cxn modelId="{2BF50BBC-B976-D841-AB62-16FA4988ED2C}" type="presOf" srcId="{3620871D-2C15-479E-81C1-4A3DCC6E9813}" destId="{88B67D2A-8EC8-2B46-BE4F-F0B2531EDE44}" srcOrd="0" destOrd="0" presId="urn:microsoft.com/office/officeart/2005/8/layout/list1"/>
    <dgm:cxn modelId="{71C42EC7-DFF4-2748-8F52-98E1A12C5AA9}" type="presOf" srcId="{36717899-5499-48BD-8916-8B1B16280029}" destId="{9EBDE87B-0EBB-824F-A122-6EB85E8D89B6}" srcOrd="0" destOrd="1" presId="urn:microsoft.com/office/officeart/2005/8/layout/list1"/>
    <dgm:cxn modelId="{7D8CB2D8-DBD6-4E81-9ED4-37FA6CCA4C00}" srcId="{88E12C82-E8B0-40E1-9219-F15357724D16}" destId="{F9DD6C44-8936-4D82-B782-ADD7ED9B5156}" srcOrd="0" destOrd="0" parTransId="{F2F188D6-01A4-432F-B875-F2648813ECAC}" sibTransId="{A452D3C8-B18E-4BBC-9E82-3488AC31919A}"/>
    <dgm:cxn modelId="{618C56D9-B250-6E49-BEDD-5B1461FAC39F}" type="presOf" srcId="{6523D5AF-B44B-449A-BC6E-EC93AD79EB7A}" destId="{158BD40E-3AF6-2943-80A2-1A35A0BFD272}" srcOrd="0" destOrd="2" presId="urn:microsoft.com/office/officeart/2005/8/layout/list1"/>
    <dgm:cxn modelId="{A1D91EDA-389A-49B1-A40B-D42B6BE31F08}" srcId="{E2D32B74-37E9-4743-A813-42AD21C8052F}" destId="{88E12C82-E8B0-40E1-9219-F15357724D16}" srcOrd="0" destOrd="0" parTransId="{31F9B655-755F-4686-9E42-73C7ADC142AA}" sibTransId="{56A73CEB-AA40-4E21-BF77-0CBB1009F772}"/>
    <dgm:cxn modelId="{1F9708DE-303F-47E6-BFAA-1D8D9B327B4A}" srcId="{3620871D-2C15-479E-81C1-4A3DCC6E9813}" destId="{8FC76DAD-C518-42F6-87E0-035233F73FD7}" srcOrd="1" destOrd="0" parTransId="{3814D7C0-68ED-4BEA-B904-92352A7F5F0E}" sibTransId="{B7CD4931-DA25-4252-825D-6B084B0EF523}"/>
    <dgm:cxn modelId="{DE72D8EE-B9AD-234B-B8F9-E1CFC72F2BAB}" type="presOf" srcId="{88E12C82-E8B0-40E1-9219-F15357724D16}" destId="{3203861C-5F73-7944-885B-2DFFF7117B2B}" srcOrd="1" destOrd="0" presId="urn:microsoft.com/office/officeart/2005/8/layout/list1"/>
    <dgm:cxn modelId="{7DDA2CF9-F21B-874A-981B-88BC018992F3}" type="presOf" srcId="{F9DD6C44-8936-4D82-B782-ADD7ED9B5156}" destId="{9EBDE87B-0EBB-824F-A122-6EB85E8D89B6}" srcOrd="0" destOrd="0" presId="urn:microsoft.com/office/officeart/2005/8/layout/list1"/>
    <dgm:cxn modelId="{671EA713-AAD1-074D-B2A7-1551C9571016}" type="presParOf" srcId="{5ADA0F8E-0505-0F47-AF40-6D9116B70F63}" destId="{899177B5-F923-794A-9597-F6F29FDD0FAA}" srcOrd="0" destOrd="0" presId="urn:microsoft.com/office/officeart/2005/8/layout/list1"/>
    <dgm:cxn modelId="{2BA4E5CB-641B-0F4A-80DE-8CBA4261972C}" type="presParOf" srcId="{899177B5-F923-794A-9597-F6F29FDD0FAA}" destId="{2E5D7467-0B58-BB4F-A275-561E320FDD2B}" srcOrd="0" destOrd="0" presId="urn:microsoft.com/office/officeart/2005/8/layout/list1"/>
    <dgm:cxn modelId="{253A1E67-B376-5B41-999A-5CF1422E8EE2}" type="presParOf" srcId="{899177B5-F923-794A-9597-F6F29FDD0FAA}" destId="{3203861C-5F73-7944-885B-2DFFF7117B2B}" srcOrd="1" destOrd="0" presId="urn:microsoft.com/office/officeart/2005/8/layout/list1"/>
    <dgm:cxn modelId="{EC3B0F02-2492-174F-B7C0-B440B832F04E}" type="presParOf" srcId="{5ADA0F8E-0505-0F47-AF40-6D9116B70F63}" destId="{CFADFA3C-E627-A645-8E11-7795DBE3FA83}" srcOrd="1" destOrd="0" presId="urn:microsoft.com/office/officeart/2005/8/layout/list1"/>
    <dgm:cxn modelId="{436EFE07-14F0-6449-98F5-D8DD5B96520E}" type="presParOf" srcId="{5ADA0F8E-0505-0F47-AF40-6D9116B70F63}" destId="{9EBDE87B-0EBB-824F-A122-6EB85E8D89B6}" srcOrd="2" destOrd="0" presId="urn:microsoft.com/office/officeart/2005/8/layout/list1"/>
    <dgm:cxn modelId="{DBBC22EB-8176-1146-B19F-053D029A7A05}" type="presParOf" srcId="{5ADA0F8E-0505-0F47-AF40-6D9116B70F63}" destId="{CA55911C-5CFF-7647-8A51-FC7A50723A47}" srcOrd="3" destOrd="0" presId="urn:microsoft.com/office/officeart/2005/8/layout/list1"/>
    <dgm:cxn modelId="{8175A589-1F67-E54A-BC2A-CADCF98FF1C6}" type="presParOf" srcId="{5ADA0F8E-0505-0F47-AF40-6D9116B70F63}" destId="{10CC17E4-0CE9-0546-AD36-844018B88A0A}" srcOrd="4" destOrd="0" presId="urn:microsoft.com/office/officeart/2005/8/layout/list1"/>
    <dgm:cxn modelId="{04B7D931-6D42-E241-A9DD-FED1477F8CBA}" type="presParOf" srcId="{10CC17E4-0CE9-0546-AD36-844018B88A0A}" destId="{88B67D2A-8EC8-2B46-BE4F-F0B2531EDE44}" srcOrd="0" destOrd="0" presId="urn:microsoft.com/office/officeart/2005/8/layout/list1"/>
    <dgm:cxn modelId="{E53162D7-7B6F-EC45-AB41-133B6374A34F}" type="presParOf" srcId="{10CC17E4-0CE9-0546-AD36-844018B88A0A}" destId="{56250CFC-9AF7-6947-B403-830678D5126A}" srcOrd="1" destOrd="0" presId="urn:microsoft.com/office/officeart/2005/8/layout/list1"/>
    <dgm:cxn modelId="{8D047AF6-C544-A04A-90EB-81A7960E756F}" type="presParOf" srcId="{5ADA0F8E-0505-0F47-AF40-6D9116B70F63}" destId="{15181E24-93BA-3341-AACF-04A1737B3BE1}" srcOrd="5" destOrd="0" presId="urn:microsoft.com/office/officeart/2005/8/layout/list1"/>
    <dgm:cxn modelId="{5B59AAD6-7495-9045-8DC7-C8025E60C5F9}" type="presParOf" srcId="{5ADA0F8E-0505-0F47-AF40-6D9116B70F63}" destId="{158BD40E-3AF6-2943-80A2-1A35A0BFD272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98CEBC-18FA-4F9C-8788-C0DE698581E4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B6A74AA-C1C1-49F1-BD0E-18B51460FAD2}">
      <dgm:prSet/>
      <dgm:spPr/>
      <dgm:t>
        <a:bodyPr/>
        <a:lstStyle/>
        <a:p>
          <a:r>
            <a:rPr lang="en-GB" b="1"/>
            <a:t>Strengths:</a:t>
          </a:r>
          <a:r>
            <a:rPr lang="en-GB"/>
            <a:t> efficiency gains, brand value, lower costs.</a:t>
          </a:r>
          <a:endParaRPr lang="en-US"/>
        </a:p>
      </dgm:t>
    </dgm:pt>
    <dgm:pt modelId="{C9CF0CA5-EEFB-4A20-A9E2-44FA64971E34}" type="parTrans" cxnId="{B0DA8FCB-DC74-4676-A9A5-F2AB9F914D45}">
      <dgm:prSet/>
      <dgm:spPr/>
      <dgm:t>
        <a:bodyPr/>
        <a:lstStyle/>
        <a:p>
          <a:endParaRPr lang="en-US"/>
        </a:p>
      </dgm:t>
    </dgm:pt>
    <dgm:pt modelId="{E2CB646D-7741-4283-ACF3-68F95FE08A09}" type="sibTrans" cxnId="{B0DA8FCB-DC74-4676-A9A5-F2AB9F914D45}">
      <dgm:prSet/>
      <dgm:spPr/>
      <dgm:t>
        <a:bodyPr/>
        <a:lstStyle/>
        <a:p>
          <a:endParaRPr lang="en-US"/>
        </a:p>
      </dgm:t>
    </dgm:pt>
    <dgm:pt modelId="{F8CC43F8-951A-4FE2-931A-5707401C5710}">
      <dgm:prSet/>
      <dgm:spPr/>
      <dgm:t>
        <a:bodyPr/>
        <a:lstStyle/>
        <a:p>
          <a:r>
            <a:rPr lang="en-GB" b="1"/>
            <a:t>Limits:</a:t>
          </a:r>
          <a:r>
            <a:rPr lang="en-GB"/>
            <a:t> funding gaps and uneven data reporting.</a:t>
          </a:r>
          <a:endParaRPr lang="en-US"/>
        </a:p>
      </dgm:t>
    </dgm:pt>
    <dgm:pt modelId="{D62DFF4B-BFF3-4A60-B327-3E60E620E942}" type="parTrans" cxnId="{83EFBF4E-E2F2-425A-917B-55B7AD0549CC}">
      <dgm:prSet/>
      <dgm:spPr/>
      <dgm:t>
        <a:bodyPr/>
        <a:lstStyle/>
        <a:p>
          <a:endParaRPr lang="en-US"/>
        </a:p>
      </dgm:t>
    </dgm:pt>
    <dgm:pt modelId="{2B9784AD-2166-4CED-872F-25B8E7E6BE04}" type="sibTrans" cxnId="{83EFBF4E-E2F2-425A-917B-55B7AD0549CC}">
      <dgm:prSet/>
      <dgm:spPr/>
      <dgm:t>
        <a:bodyPr/>
        <a:lstStyle/>
        <a:p>
          <a:endParaRPr lang="en-US"/>
        </a:p>
      </dgm:t>
    </dgm:pt>
    <dgm:pt modelId="{BE927FE0-1278-4FBF-A94B-639684CC8CF5}">
      <dgm:prSet/>
      <dgm:spPr/>
      <dgm:t>
        <a:bodyPr/>
        <a:lstStyle/>
        <a:p>
          <a:r>
            <a:rPr lang="en-GB"/>
            <a:t>Success depends on aligning PESTEL factors with long-term sustainability culture.</a:t>
          </a:r>
          <a:endParaRPr lang="en-US"/>
        </a:p>
      </dgm:t>
    </dgm:pt>
    <dgm:pt modelId="{FC92F914-FD7E-465D-A714-F4075E107534}" type="parTrans" cxnId="{BA5F7127-B0A0-49BD-B2A3-464C94E1BFEF}">
      <dgm:prSet/>
      <dgm:spPr/>
      <dgm:t>
        <a:bodyPr/>
        <a:lstStyle/>
        <a:p>
          <a:endParaRPr lang="en-US"/>
        </a:p>
      </dgm:t>
    </dgm:pt>
    <dgm:pt modelId="{C7FFD2F4-0E6A-4CFA-B76E-B2228C1DE2BD}" type="sibTrans" cxnId="{BA5F7127-B0A0-49BD-B2A3-464C94E1BFEF}">
      <dgm:prSet/>
      <dgm:spPr/>
      <dgm:t>
        <a:bodyPr/>
        <a:lstStyle/>
        <a:p>
          <a:endParaRPr lang="en-US"/>
        </a:p>
      </dgm:t>
    </dgm:pt>
    <dgm:pt modelId="{073A5781-BCB3-40AF-AD1A-5B6085E29FFC}">
      <dgm:prSet/>
      <dgm:spPr/>
      <dgm:t>
        <a:bodyPr/>
        <a:lstStyle/>
        <a:p>
          <a:r>
            <a:rPr lang="en-GB"/>
            <a:t>Strong progress via staff training, AI tools, and redistribution (Hilton, 2023).</a:t>
          </a:r>
          <a:endParaRPr lang="en-US"/>
        </a:p>
      </dgm:t>
    </dgm:pt>
    <dgm:pt modelId="{7070E0E4-6DAA-438C-AB4F-90E2523ACB6D}" type="parTrans" cxnId="{A2661E0B-C8C2-465F-8F07-76CE7A719A56}">
      <dgm:prSet/>
      <dgm:spPr/>
      <dgm:t>
        <a:bodyPr/>
        <a:lstStyle/>
        <a:p>
          <a:endParaRPr lang="en-US"/>
        </a:p>
      </dgm:t>
    </dgm:pt>
    <dgm:pt modelId="{0E108F55-BD12-41DE-8B4C-E2B31675B456}" type="sibTrans" cxnId="{A2661E0B-C8C2-465F-8F07-76CE7A719A56}">
      <dgm:prSet/>
      <dgm:spPr/>
      <dgm:t>
        <a:bodyPr/>
        <a:lstStyle/>
        <a:p>
          <a:endParaRPr lang="en-US"/>
        </a:p>
      </dgm:t>
    </dgm:pt>
    <dgm:pt modelId="{F44BF8A0-3C99-ED4D-A6B5-9666EEBDC950}" type="pres">
      <dgm:prSet presAssocID="{CC98CEBC-18FA-4F9C-8788-C0DE698581E4}" presName="outerComposite" presStyleCnt="0">
        <dgm:presLayoutVars>
          <dgm:chMax val="5"/>
          <dgm:dir/>
          <dgm:resizeHandles val="exact"/>
        </dgm:presLayoutVars>
      </dgm:prSet>
      <dgm:spPr/>
    </dgm:pt>
    <dgm:pt modelId="{226E4D17-AC82-DD43-B5B2-D5AE4FA282F4}" type="pres">
      <dgm:prSet presAssocID="{CC98CEBC-18FA-4F9C-8788-C0DE698581E4}" presName="dummyMaxCanvas" presStyleCnt="0">
        <dgm:presLayoutVars/>
      </dgm:prSet>
      <dgm:spPr/>
    </dgm:pt>
    <dgm:pt modelId="{63D4E222-BBAA-634F-B52B-9791055D954B}" type="pres">
      <dgm:prSet presAssocID="{CC98CEBC-18FA-4F9C-8788-C0DE698581E4}" presName="FourNodes_1" presStyleLbl="node1" presStyleIdx="0" presStyleCnt="4">
        <dgm:presLayoutVars>
          <dgm:bulletEnabled val="1"/>
        </dgm:presLayoutVars>
      </dgm:prSet>
      <dgm:spPr/>
    </dgm:pt>
    <dgm:pt modelId="{90A78AB2-02B7-0646-A3B5-54745F7886A1}" type="pres">
      <dgm:prSet presAssocID="{CC98CEBC-18FA-4F9C-8788-C0DE698581E4}" presName="FourNodes_2" presStyleLbl="node1" presStyleIdx="1" presStyleCnt="4">
        <dgm:presLayoutVars>
          <dgm:bulletEnabled val="1"/>
        </dgm:presLayoutVars>
      </dgm:prSet>
      <dgm:spPr/>
    </dgm:pt>
    <dgm:pt modelId="{BA0AB524-8251-9F41-BC8F-E349BCFABD0A}" type="pres">
      <dgm:prSet presAssocID="{CC98CEBC-18FA-4F9C-8788-C0DE698581E4}" presName="FourNodes_3" presStyleLbl="node1" presStyleIdx="2" presStyleCnt="4">
        <dgm:presLayoutVars>
          <dgm:bulletEnabled val="1"/>
        </dgm:presLayoutVars>
      </dgm:prSet>
      <dgm:spPr/>
    </dgm:pt>
    <dgm:pt modelId="{93630C00-BDA8-DA40-8839-C3B91A52ABDD}" type="pres">
      <dgm:prSet presAssocID="{CC98CEBC-18FA-4F9C-8788-C0DE698581E4}" presName="FourNodes_4" presStyleLbl="node1" presStyleIdx="3" presStyleCnt="4">
        <dgm:presLayoutVars>
          <dgm:bulletEnabled val="1"/>
        </dgm:presLayoutVars>
      </dgm:prSet>
      <dgm:spPr/>
    </dgm:pt>
    <dgm:pt modelId="{F6427E3D-65C8-884C-8203-F3B057D8F175}" type="pres">
      <dgm:prSet presAssocID="{CC98CEBC-18FA-4F9C-8788-C0DE698581E4}" presName="FourConn_1-2" presStyleLbl="fgAccFollowNode1" presStyleIdx="0" presStyleCnt="3">
        <dgm:presLayoutVars>
          <dgm:bulletEnabled val="1"/>
        </dgm:presLayoutVars>
      </dgm:prSet>
      <dgm:spPr/>
    </dgm:pt>
    <dgm:pt modelId="{089CF01C-53C2-6545-A5AC-74B5A5BAF2C0}" type="pres">
      <dgm:prSet presAssocID="{CC98CEBC-18FA-4F9C-8788-C0DE698581E4}" presName="FourConn_2-3" presStyleLbl="fgAccFollowNode1" presStyleIdx="1" presStyleCnt="3">
        <dgm:presLayoutVars>
          <dgm:bulletEnabled val="1"/>
        </dgm:presLayoutVars>
      </dgm:prSet>
      <dgm:spPr/>
    </dgm:pt>
    <dgm:pt modelId="{3A844DE7-91B6-5748-8949-84FB24BDB9AB}" type="pres">
      <dgm:prSet presAssocID="{CC98CEBC-18FA-4F9C-8788-C0DE698581E4}" presName="FourConn_3-4" presStyleLbl="fgAccFollowNode1" presStyleIdx="2" presStyleCnt="3">
        <dgm:presLayoutVars>
          <dgm:bulletEnabled val="1"/>
        </dgm:presLayoutVars>
      </dgm:prSet>
      <dgm:spPr/>
    </dgm:pt>
    <dgm:pt modelId="{2CB72AA1-A167-4E4C-BC05-7142A33876BF}" type="pres">
      <dgm:prSet presAssocID="{CC98CEBC-18FA-4F9C-8788-C0DE698581E4}" presName="FourNodes_1_text" presStyleLbl="node1" presStyleIdx="3" presStyleCnt="4">
        <dgm:presLayoutVars>
          <dgm:bulletEnabled val="1"/>
        </dgm:presLayoutVars>
      </dgm:prSet>
      <dgm:spPr/>
    </dgm:pt>
    <dgm:pt modelId="{5A927A3E-08D3-314D-B7CA-FFE2DFDE18A6}" type="pres">
      <dgm:prSet presAssocID="{CC98CEBC-18FA-4F9C-8788-C0DE698581E4}" presName="FourNodes_2_text" presStyleLbl="node1" presStyleIdx="3" presStyleCnt="4">
        <dgm:presLayoutVars>
          <dgm:bulletEnabled val="1"/>
        </dgm:presLayoutVars>
      </dgm:prSet>
      <dgm:spPr/>
    </dgm:pt>
    <dgm:pt modelId="{EBC9D1B3-96F4-A140-A611-18B47B11860D}" type="pres">
      <dgm:prSet presAssocID="{CC98CEBC-18FA-4F9C-8788-C0DE698581E4}" presName="FourNodes_3_text" presStyleLbl="node1" presStyleIdx="3" presStyleCnt="4">
        <dgm:presLayoutVars>
          <dgm:bulletEnabled val="1"/>
        </dgm:presLayoutVars>
      </dgm:prSet>
      <dgm:spPr/>
    </dgm:pt>
    <dgm:pt modelId="{531BACE3-1252-1042-87FE-587794462A9C}" type="pres">
      <dgm:prSet presAssocID="{CC98CEBC-18FA-4F9C-8788-C0DE698581E4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2661E0B-C8C2-465F-8F07-76CE7A719A56}" srcId="{CC98CEBC-18FA-4F9C-8788-C0DE698581E4}" destId="{073A5781-BCB3-40AF-AD1A-5B6085E29FFC}" srcOrd="3" destOrd="0" parTransId="{7070E0E4-6DAA-438C-AB4F-90E2523ACB6D}" sibTransId="{0E108F55-BD12-41DE-8B4C-E2B31675B456}"/>
    <dgm:cxn modelId="{BA5F7127-B0A0-49BD-B2A3-464C94E1BFEF}" srcId="{CC98CEBC-18FA-4F9C-8788-C0DE698581E4}" destId="{BE927FE0-1278-4FBF-A94B-639684CC8CF5}" srcOrd="2" destOrd="0" parTransId="{FC92F914-FD7E-465D-A714-F4075E107534}" sibTransId="{C7FFD2F4-0E6A-4CFA-B76E-B2228C1DE2BD}"/>
    <dgm:cxn modelId="{E7D1402E-6D23-CB4E-B59B-54B7FFA951EE}" type="presOf" srcId="{BE927FE0-1278-4FBF-A94B-639684CC8CF5}" destId="{EBC9D1B3-96F4-A140-A611-18B47B11860D}" srcOrd="1" destOrd="0" presId="urn:microsoft.com/office/officeart/2005/8/layout/vProcess5"/>
    <dgm:cxn modelId="{0B76A064-2985-AD49-9DD7-F0F5182A2D40}" type="presOf" srcId="{073A5781-BCB3-40AF-AD1A-5B6085E29FFC}" destId="{93630C00-BDA8-DA40-8839-C3B91A52ABDD}" srcOrd="0" destOrd="0" presId="urn:microsoft.com/office/officeart/2005/8/layout/vProcess5"/>
    <dgm:cxn modelId="{30C68A6A-58B2-A543-BFF0-974678EF9BB2}" type="presOf" srcId="{F8CC43F8-951A-4FE2-931A-5707401C5710}" destId="{90A78AB2-02B7-0646-A3B5-54745F7886A1}" srcOrd="0" destOrd="0" presId="urn:microsoft.com/office/officeart/2005/8/layout/vProcess5"/>
    <dgm:cxn modelId="{2603586B-DBD9-BF4B-9A14-E75A53A80D36}" type="presOf" srcId="{FB6A74AA-C1C1-49F1-BD0E-18B51460FAD2}" destId="{63D4E222-BBAA-634F-B52B-9791055D954B}" srcOrd="0" destOrd="0" presId="urn:microsoft.com/office/officeart/2005/8/layout/vProcess5"/>
    <dgm:cxn modelId="{83EFBF4E-E2F2-425A-917B-55B7AD0549CC}" srcId="{CC98CEBC-18FA-4F9C-8788-C0DE698581E4}" destId="{F8CC43F8-951A-4FE2-931A-5707401C5710}" srcOrd="1" destOrd="0" parTransId="{D62DFF4B-BFF3-4A60-B327-3E60E620E942}" sibTransId="{2B9784AD-2166-4CED-872F-25B8E7E6BE04}"/>
    <dgm:cxn modelId="{8D1CD772-6658-5D40-A123-0CECC7565B08}" type="presOf" srcId="{E2CB646D-7741-4283-ACF3-68F95FE08A09}" destId="{F6427E3D-65C8-884C-8203-F3B057D8F175}" srcOrd="0" destOrd="0" presId="urn:microsoft.com/office/officeart/2005/8/layout/vProcess5"/>
    <dgm:cxn modelId="{F308437B-2B6D-2D44-89B9-3D01509EF882}" type="presOf" srcId="{FB6A74AA-C1C1-49F1-BD0E-18B51460FAD2}" destId="{2CB72AA1-A167-4E4C-BC05-7142A33876BF}" srcOrd="1" destOrd="0" presId="urn:microsoft.com/office/officeart/2005/8/layout/vProcess5"/>
    <dgm:cxn modelId="{BCDA9D89-228B-C144-877F-10909D8C426F}" type="presOf" srcId="{073A5781-BCB3-40AF-AD1A-5B6085E29FFC}" destId="{531BACE3-1252-1042-87FE-587794462A9C}" srcOrd="1" destOrd="0" presId="urn:microsoft.com/office/officeart/2005/8/layout/vProcess5"/>
    <dgm:cxn modelId="{C587819D-8661-8D4F-841E-8B51F1BD7827}" type="presOf" srcId="{BE927FE0-1278-4FBF-A94B-639684CC8CF5}" destId="{BA0AB524-8251-9F41-BC8F-E349BCFABD0A}" srcOrd="0" destOrd="0" presId="urn:microsoft.com/office/officeart/2005/8/layout/vProcess5"/>
    <dgm:cxn modelId="{CE8A45BE-3A1B-CF43-948B-E0DA1F79CEC0}" type="presOf" srcId="{C7FFD2F4-0E6A-4CFA-B76E-B2228C1DE2BD}" destId="{3A844DE7-91B6-5748-8949-84FB24BDB9AB}" srcOrd="0" destOrd="0" presId="urn:microsoft.com/office/officeart/2005/8/layout/vProcess5"/>
    <dgm:cxn modelId="{B0DA8FCB-DC74-4676-A9A5-F2AB9F914D45}" srcId="{CC98CEBC-18FA-4F9C-8788-C0DE698581E4}" destId="{FB6A74AA-C1C1-49F1-BD0E-18B51460FAD2}" srcOrd="0" destOrd="0" parTransId="{C9CF0CA5-EEFB-4A20-A9E2-44FA64971E34}" sibTransId="{E2CB646D-7741-4283-ACF3-68F95FE08A09}"/>
    <dgm:cxn modelId="{468C7ACE-D18E-F044-9566-E4362157A293}" type="presOf" srcId="{F8CC43F8-951A-4FE2-931A-5707401C5710}" destId="{5A927A3E-08D3-314D-B7CA-FFE2DFDE18A6}" srcOrd="1" destOrd="0" presId="urn:microsoft.com/office/officeart/2005/8/layout/vProcess5"/>
    <dgm:cxn modelId="{75E37CCE-B9C7-2449-9829-43069F2AEAC0}" type="presOf" srcId="{2B9784AD-2166-4CED-872F-25B8E7E6BE04}" destId="{089CF01C-53C2-6545-A5AC-74B5A5BAF2C0}" srcOrd="0" destOrd="0" presId="urn:microsoft.com/office/officeart/2005/8/layout/vProcess5"/>
    <dgm:cxn modelId="{74B7D1D4-3798-6F43-B822-ABCB16F0F0B4}" type="presOf" srcId="{CC98CEBC-18FA-4F9C-8788-C0DE698581E4}" destId="{F44BF8A0-3C99-ED4D-A6B5-9666EEBDC950}" srcOrd="0" destOrd="0" presId="urn:microsoft.com/office/officeart/2005/8/layout/vProcess5"/>
    <dgm:cxn modelId="{C454B4DB-9095-3C4C-ABBE-4E319EFC2FD9}" type="presParOf" srcId="{F44BF8A0-3C99-ED4D-A6B5-9666EEBDC950}" destId="{226E4D17-AC82-DD43-B5B2-D5AE4FA282F4}" srcOrd="0" destOrd="0" presId="urn:microsoft.com/office/officeart/2005/8/layout/vProcess5"/>
    <dgm:cxn modelId="{6E413981-AE79-0645-A97A-A84D1F5F65F0}" type="presParOf" srcId="{F44BF8A0-3C99-ED4D-A6B5-9666EEBDC950}" destId="{63D4E222-BBAA-634F-B52B-9791055D954B}" srcOrd="1" destOrd="0" presId="urn:microsoft.com/office/officeart/2005/8/layout/vProcess5"/>
    <dgm:cxn modelId="{DD5C0BDF-6B8C-E84A-B796-C6A9E16EF5DD}" type="presParOf" srcId="{F44BF8A0-3C99-ED4D-A6B5-9666EEBDC950}" destId="{90A78AB2-02B7-0646-A3B5-54745F7886A1}" srcOrd="2" destOrd="0" presId="urn:microsoft.com/office/officeart/2005/8/layout/vProcess5"/>
    <dgm:cxn modelId="{937CB361-1C14-D64F-9A38-3335F5FFF88B}" type="presParOf" srcId="{F44BF8A0-3C99-ED4D-A6B5-9666EEBDC950}" destId="{BA0AB524-8251-9F41-BC8F-E349BCFABD0A}" srcOrd="3" destOrd="0" presId="urn:microsoft.com/office/officeart/2005/8/layout/vProcess5"/>
    <dgm:cxn modelId="{84DD3625-6DE5-D746-9915-3EA4F9894185}" type="presParOf" srcId="{F44BF8A0-3C99-ED4D-A6B5-9666EEBDC950}" destId="{93630C00-BDA8-DA40-8839-C3B91A52ABDD}" srcOrd="4" destOrd="0" presId="urn:microsoft.com/office/officeart/2005/8/layout/vProcess5"/>
    <dgm:cxn modelId="{F35D0376-7363-B043-85FC-05406979488A}" type="presParOf" srcId="{F44BF8A0-3C99-ED4D-A6B5-9666EEBDC950}" destId="{F6427E3D-65C8-884C-8203-F3B057D8F175}" srcOrd="5" destOrd="0" presId="urn:microsoft.com/office/officeart/2005/8/layout/vProcess5"/>
    <dgm:cxn modelId="{07CF54B3-FEDF-2F4C-9D6F-E83F1DC38554}" type="presParOf" srcId="{F44BF8A0-3C99-ED4D-A6B5-9666EEBDC950}" destId="{089CF01C-53C2-6545-A5AC-74B5A5BAF2C0}" srcOrd="6" destOrd="0" presId="urn:microsoft.com/office/officeart/2005/8/layout/vProcess5"/>
    <dgm:cxn modelId="{A9E441A5-3392-7345-90B5-667BE26571FE}" type="presParOf" srcId="{F44BF8A0-3C99-ED4D-A6B5-9666EEBDC950}" destId="{3A844DE7-91B6-5748-8949-84FB24BDB9AB}" srcOrd="7" destOrd="0" presId="urn:microsoft.com/office/officeart/2005/8/layout/vProcess5"/>
    <dgm:cxn modelId="{679B940A-DC16-A549-A5F6-C16B5CE16AD7}" type="presParOf" srcId="{F44BF8A0-3C99-ED4D-A6B5-9666EEBDC950}" destId="{2CB72AA1-A167-4E4C-BC05-7142A33876BF}" srcOrd="8" destOrd="0" presId="urn:microsoft.com/office/officeart/2005/8/layout/vProcess5"/>
    <dgm:cxn modelId="{4020EBDF-A8AD-F24E-BB68-51F680224583}" type="presParOf" srcId="{F44BF8A0-3C99-ED4D-A6B5-9666EEBDC950}" destId="{5A927A3E-08D3-314D-B7CA-FFE2DFDE18A6}" srcOrd="9" destOrd="0" presId="urn:microsoft.com/office/officeart/2005/8/layout/vProcess5"/>
    <dgm:cxn modelId="{7441DE6C-BA4B-C549-8CD0-4DA75F904A74}" type="presParOf" srcId="{F44BF8A0-3C99-ED4D-A6B5-9666EEBDC950}" destId="{EBC9D1B3-96F4-A140-A611-18B47B11860D}" srcOrd="10" destOrd="0" presId="urn:microsoft.com/office/officeart/2005/8/layout/vProcess5"/>
    <dgm:cxn modelId="{B1E45F31-95CD-B047-94AB-CFF1F7E1D9A9}" type="presParOf" srcId="{F44BF8A0-3C99-ED4D-A6B5-9666EEBDC950}" destId="{531BACE3-1252-1042-87FE-587794462A9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66E011A-32AE-49CE-89FC-B8EEB643085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8D69C9-61E1-438D-A475-505DB89106C5}">
      <dgm:prSet/>
      <dgm:spPr/>
      <dgm:t>
        <a:bodyPr/>
        <a:lstStyle/>
        <a:p>
          <a:r>
            <a:rPr lang="en-GB"/>
            <a:t>Food waste management is vital for sustainability and efficiency in hospitality.</a:t>
          </a:r>
          <a:endParaRPr lang="en-US"/>
        </a:p>
      </dgm:t>
    </dgm:pt>
    <dgm:pt modelId="{91D6CF12-9A9B-4D2F-B16F-47F9C576CDE5}" type="parTrans" cxnId="{73A115D7-DA4A-4211-921E-08BEA19E66F2}">
      <dgm:prSet/>
      <dgm:spPr/>
      <dgm:t>
        <a:bodyPr/>
        <a:lstStyle/>
        <a:p>
          <a:endParaRPr lang="en-US"/>
        </a:p>
      </dgm:t>
    </dgm:pt>
    <dgm:pt modelId="{F4F0B318-B9A9-4BDB-8ED4-BEEAF4FCD119}" type="sibTrans" cxnId="{73A115D7-DA4A-4211-921E-08BEA19E66F2}">
      <dgm:prSet/>
      <dgm:spPr/>
      <dgm:t>
        <a:bodyPr/>
        <a:lstStyle/>
        <a:p>
          <a:endParaRPr lang="en-US"/>
        </a:p>
      </dgm:t>
    </dgm:pt>
    <dgm:pt modelId="{C67758A5-2566-4DA4-9444-7BC803D28ED7}">
      <dgm:prSet/>
      <dgm:spPr/>
      <dgm:t>
        <a:bodyPr/>
        <a:lstStyle/>
        <a:p>
          <a:r>
            <a:rPr lang="en-GB"/>
            <a:t>Effective strategies combine technology, staff training, and circular practices.</a:t>
          </a:r>
          <a:endParaRPr lang="en-US"/>
        </a:p>
      </dgm:t>
    </dgm:pt>
    <dgm:pt modelId="{84AB6E88-3967-488B-B9BB-EA413017835F}" type="parTrans" cxnId="{062CC49B-1810-4ABE-86DB-1334CA7F6BB0}">
      <dgm:prSet/>
      <dgm:spPr/>
      <dgm:t>
        <a:bodyPr/>
        <a:lstStyle/>
        <a:p>
          <a:endParaRPr lang="en-US"/>
        </a:p>
      </dgm:t>
    </dgm:pt>
    <dgm:pt modelId="{479713D0-91E1-44AC-A8BB-22C75FF94F07}" type="sibTrans" cxnId="{062CC49B-1810-4ABE-86DB-1334CA7F6BB0}">
      <dgm:prSet/>
      <dgm:spPr/>
      <dgm:t>
        <a:bodyPr/>
        <a:lstStyle/>
        <a:p>
          <a:endParaRPr lang="en-US"/>
        </a:p>
      </dgm:t>
    </dgm:pt>
    <dgm:pt modelId="{06E47143-57E5-46DE-89AD-58360728F466}">
      <dgm:prSet/>
      <dgm:spPr/>
      <dgm:t>
        <a:bodyPr/>
        <a:lstStyle/>
        <a:p>
          <a:r>
            <a:rPr lang="en-GB"/>
            <a:t>Larger hotel groups lead progress; SMEs face financial and structural barriers.</a:t>
          </a:r>
          <a:endParaRPr lang="en-US"/>
        </a:p>
      </dgm:t>
    </dgm:pt>
    <dgm:pt modelId="{9D914C30-7F9C-41A6-8FA4-A6C507A1C6D6}" type="parTrans" cxnId="{A7600B77-A230-4D8D-935C-AD4BBF166417}">
      <dgm:prSet/>
      <dgm:spPr/>
      <dgm:t>
        <a:bodyPr/>
        <a:lstStyle/>
        <a:p>
          <a:endParaRPr lang="en-US"/>
        </a:p>
      </dgm:t>
    </dgm:pt>
    <dgm:pt modelId="{9CC36F47-3A59-4F13-9CCC-A16BFB979EE9}" type="sibTrans" cxnId="{A7600B77-A230-4D8D-935C-AD4BBF166417}">
      <dgm:prSet/>
      <dgm:spPr/>
      <dgm:t>
        <a:bodyPr/>
        <a:lstStyle/>
        <a:p>
          <a:endParaRPr lang="en-US"/>
        </a:p>
      </dgm:t>
    </dgm:pt>
    <dgm:pt modelId="{14B25A93-F73F-415C-8802-2ECD4B394BB9}">
      <dgm:prSet/>
      <dgm:spPr/>
      <dgm:t>
        <a:bodyPr/>
        <a:lstStyle/>
        <a:p>
          <a:r>
            <a:rPr lang="en-GB"/>
            <a:t>Long-term success relies on leadership, collaboration, and transparent reporting.</a:t>
          </a:r>
          <a:endParaRPr lang="en-US"/>
        </a:p>
      </dgm:t>
    </dgm:pt>
    <dgm:pt modelId="{CD33ADE8-BDC7-460F-A592-E98DDDA4714A}" type="parTrans" cxnId="{18421381-FDA7-4682-841B-9A0D97629739}">
      <dgm:prSet/>
      <dgm:spPr/>
      <dgm:t>
        <a:bodyPr/>
        <a:lstStyle/>
        <a:p>
          <a:endParaRPr lang="en-US"/>
        </a:p>
      </dgm:t>
    </dgm:pt>
    <dgm:pt modelId="{C08CBEC8-FAB6-4071-9082-DE43D320D372}" type="sibTrans" cxnId="{18421381-FDA7-4682-841B-9A0D97629739}">
      <dgm:prSet/>
      <dgm:spPr/>
      <dgm:t>
        <a:bodyPr/>
        <a:lstStyle/>
        <a:p>
          <a:endParaRPr lang="en-US"/>
        </a:p>
      </dgm:t>
    </dgm:pt>
    <dgm:pt modelId="{334FC286-D8A1-4224-AEC5-C158106F8B72}">
      <dgm:prSet/>
      <dgm:spPr/>
      <dgm:t>
        <a:bodyPr/>
        <a:lstStyle/>
        <a:p>
          <a:r>
            <a:rPr lang="en-GB"/>
            <a:t>Sustainable food systems strengthen competitiveness and environmental impact.</a:t>
          </a:r>
          <a:endParaRPr lang="en-US"/>
        </a:p>
      </dgm:t>
    </dgm:pt>
    <dgm:pt modelId="{7A60F0A9-227C-42E4-B3DD-3141E74CA612}" type="parTrans" cxnId="{C3713231-1834-45E8-BA5F-258B3AFBDEB9}">
      <dgm:prSet/>
      <dgm:spPr/>
      <dgm:t>
        <a:bodyPr/>
        <a:lstStyle/>
        <a:p>
          <a:endParaRPr lang="en-US"/>
        </a:p>
      </dgm:t>
    </dgm:pt>
    <dgm:pt modelId="{0FB86EA0-653A-4EA1-AC16-9BB8F9BBD7D3}" type="sibTrans" cxnId="{C3713231-1834-45E8-BA5F-258B3AFBDEB9}">
      <dgm:prSet/>
      <dgm:spPr/>
      <dgm:t>
        <a:bodyPr/>
        <a:lstStyle/>
        <a:p>
          <a:endParaRPr lang="en-US"/>
        </a:p>
      </dgm:t>
    </dgm:pt>
    <dgm:pt modelId="{ED5C241C-CC4E-9240-A246-FAE2F98A1AE8}" type="pres">
      <dgm:prSet presAssocID="{766E011A-32AE-49CE-89FC-B8EEB6430852}" presName="vert0" presStyleCnt="0">
        <dgm:presLayoutVars>
          <dgm:dir/>
          <dgm:animOne val="branch"/>
          <dgm:animLvl val="lvl"/>
        </dgm:presLayoutVars>
      </dgm:prSet>
      <dgm:spPr/>
    </dgm:pt>
    <dgm:pt modelId="{9255E1DC-2438-554F-A225-88EAFD3D9686}" type="pres">
      <dgm:prSet presAssocID="{588D69C9-61E1-438D-A475-505DB89106C5}" presName="thickLine" presStyleLbl="alignNode1" presStyleIdx="0" presStyleCnt="5"/>
      <dgm:spPr/>
    </dgm:pt>
    <dgm:pt modelId="{017A9643-EB08-4E43-97EE-D64B9D83E530}" type="pres">
      <dgm:prSet presAssocID="{588D69C9-61E1-438D-A475-505DB89106C5}" presName="horz1" presStyleCnt="0"/>
      <dgm:spPr/>
    </dgm:pt>
    <dgm:pt modelId="{1BCFF76F-1D3D-074B-BB0D-E585B6D09825}" type="pres">
      <dgm:prSet presAssocID="{588D69C9-61E1-438D-A475-505DB89106C5}" presName="tx1" presStyleLbl="revTx" presStyleIdx="0" presStyleCnt="5"/>
      <dgm:spPr/>
    </dgm:pt>
    <dgm:pt modelId="{FF12DFF6-5242-9948-8394-4433C86F2537}" type="pres">
      <dgm:prSet presAssocID="{588D69C9-61E1-438D-A475-505DB89106C5}" presName="vert1" presStyleCnt="0"/>
      <dgm:spPr/>
    </dgm:pt>
    <dgm:pt modelId="{2DA40725-2C4A-4947-BE0E-590F2DD9AA3A}" type="pres">
      <dgm:prSet presAssocID="{C67758A5-2566-4DA4-9444-7BC803D28ED7}" presName="thickLine" presStyleLbl="alignNode1" presStyleIdx="1" presStyleCnt="5"/>
      <dgm:spPr/>
    </dgm:pt>
    <dgm:pt modelId="{B1C6604A-33C7-0241-89E0-D1047106B89B}" type="pres">
      <dgm:prSet presAssocID="{C67758A5-2566-4DA4-9444-7BC803D28ED7}" presName="horz1" presStyleCnt="0"/>
      <dgm:spPr/>
    </dgm:pt>
    <dgm:pt modelId="{C42B1493-80F8-334A-AE21-F95F51322D89}" type="pres">
      <dgm:prSet presAssocID="{C67758A5-2566-4DA4-9444-7BC803D28ED7}" presName="tx1" presStyleLbl="revTx" presStyleIdx="1" presStyleCnt="5"/>
      <dgm:spPr/>
    </dgm:pt>
    <dgm:pt modelId="{C2C7B7A2-FB12-F745-95FD-82BA4D8F430D}" type="pres">
      <dgm:prSet presAssocID="{C67758A5-2566-4DA4-9444-7BC803D28ED7}" presName="vert1" presStyleCnt="0"/>
      <dgm:spPr/>
    </dgm:pt>
    <dgm:pt modelId="{A2BF9604-3D78-0F46-B060-755EDF26BB87}" type="pres">
      <dgm:prSet presAssocID="{06E47143-57E5-46DE-89AD-58360728F466}" presName="thickLine" presStyleLbl="alignNode1" presStyleIdx="2" presStyleCnt="5"/>
      <dgm:spPr/>
    </dgm:pt>
    <dgm:pt modelId="{DBD604E4-BE5B-A041-AB9C-20E3BECECB4A}" type="pres">
      <dgm:prSet presAssocID="{06E47143-57E5-46DE-89AD-58360728F466}" presName="horz1" presStyleCnt="0"/>
      <dgm:spPr/>
    </dgm:pt>
    <dgm:pt modelId="{46CBD66A-2246-CB44-9B1F-0B013F33B796}" type="pres">
      <dgm:prSet presAssocID="{06E47143-57E5-46DE-89AD-58360728F466}" presName="tx1" presStyleLbl="revTx" presStyleIdx="2" presStyleCnt="5"/>
      <dgm:spPr/>
    </dgm:pt>
    <dgm:pt modelId="{1ADEF493-9DB2-4D43-A69D-2EED1BAE855A}" type="pres">
      <dgm:prSet presAssocID="{06E47143-57E5-46DE-89AD-58360728F466}" presName="vert1" presStyleCnt="0"/>
      <dgm:spPr/>
    </dgm:pt>
    <dgm:pt modelId="{0BFA7D33-A998-B14F-AFD0-FD1A00101605}" type="pres">
      <dgm:prSet presAssocID="{14B25A93-F73F-415C-8802-2ECD4B394BB9}" presName="thickLine" presStyleLbl="alignNode1" presStyleIdx="3" presStyleCnt="5"/>
      <dgm:spPr/>
    </dgm:pt>
    <dgm:pt modelId="{716460CA-B2E6-AB43-B56C-9418563D9F30}" type="pres">
      <dgm:prSet presAssocID="{14B25A93-F73F-415C-8802-2ECD4B394BB9}" presName="horz1" presStyleCnt="0"/>
      <dgm:spPr/>
    </dgm:pt>
    <dgm:pt modelId="{F4779A5A-B86D-5247-8CE1-A0CA36DEE8E2}" type="pres">
      <dgm:prSet presAssocID="{14B25A93-F73F-415C-8802-2ECD4B394BB9}" presName="tx1" presStyleLbl="revTx" presStyleIdx="3" presStyleCnt="5"/>
      <dgm:spPr/>
    </dgm:pt>
    <dgm:pt modelId="{45D84BF3-9CC0-1747-9377-5C88EAAA7AA1}" type="pres">
      <dgm:prSet presAssocID="{14B25A93-F73F-415C-8802-2ECD4B394BB9}" presName="vert1" presStyleCnt="0"/>
      <dgm:spPr/>
    </dgm:pt>
    <dgm:pt modelId="{F2E587B0-973F-774E-836A-230A38B51506}" type="pres">
      <dgm:prSet presAssocID="{334FC286-D8A1-4224-AEC5-C158106F8B72}" presName="thickLine" presStyleLbl="alignNode1" presStyleIdx="4" presStyleCnt="5"/>
      <dgm:spPr/>
    </dgm:pt>
    <dgm:pt modelId="{87A3F93B-8EBC-1542-8739-12A4D8347CD5}" type="pres">
      <dgm:prSet presAssocID="{334FC286-D8A1-4224-AEC5-C158106F8B72}" presName="horz1" presStyleCnt="0"/>
      <dgm:spPr/>
    </dgm:pt>
    <dgm:pt modelId="{889F0636-53B0-BC43-B96F-DA2513A145D9}" type="pres">
      <dgm:prSet presAssocID="{334FC286-D8A1-4224-AEC5-C158106F8B72}" presName="tx1" presStyleLbl="revTx" presStyleIdx="4" presStyleCnt="5"/>
      <dgm:spPr/>
    </dgm:pt>
    <dgm:pt modelId="{95513A59-42D6-204D-AA0C-55A51433CD99}" type="pres">
      <dgm:prSet presAssocID="{334FC286-D8A1-4224-AEC5-C158106F8B72}" presName="vert1" presStyleCnt="0"/>
      <dgm:spPr/>
    </dgm:pt>
  </dgm:ptLst>
  <dgm:cxnLst>
    <dgm:cxn modelId="{C3713231-1834-45E8-BA5F-258B3AFBDEB9}" srcId="{766E011A-32AE-49CE-89FC-B8EEB6430852}" destId="{334FC286-D8A1-4224-AEC5-C158106F8B72}" srcOrd="4" destOrd="0" parTransId="{7A60F0A9-227C-42E4-B3DD-3141E74CA612}" sibTransId="{0FB86EA0-653A-4EA1-AC16-9BB8F9BBD7D3}"/>
    <dgm:cxn modelId="{7D427435-0498-A946-9DF1-704922C20E6E}" type="presOf" srcId="{06E47143-57E5-46DE-89AD-58360728F466}" destId="{46CBD66A-2246-CB44-9B1F-0B013F33B796}" srcOrd="0" destOrd="0" presId="urn:microsoft.com/office/officeart/2008/layout/LinedList"/>
    <dgm:cxn modelId="{2904FA36-BDDA-4747-9323-EF6E0EDC59BA}" type="presOf" srcId="{588D69C9-61E1-438D-A475-505DB89106C5}" destId="{1BCFF76F-1D3D-074B-BB0D-E585B6D09825}" srcOrd="0" destOrd="0" presId="urn:microsoft.com/office/officeart/2008/layout/LinedList"/>
    <dgm:cxn modelId="{8AED2772-B754-7C40-B5B8-97F993D10950}" type="presOf" srcId="{334FC286-D8A1-4224-AEC5-C158106F8B72}" destId="{889F0636-53B0-BC43-B96F-DA2513A145D9}" srcOrd="0" destOrd="0" presId="urn:microsoft.com/office/officeart/2008/layout/LinedList"/>
    <dgm:cxn modelId="{A7600B77-A230-4D8D-935C-AD4BBF166417}" srcId="{766E011A-32AE-49CE-89FC-B8EEB6430852}" destId="{06E47143-57E5-46DE-89AD-58360728F466}" srcOrd="2" destOrd="0" parTransId="{9D914C30-7F9C-41A6-8FA4-A6C507A1C6D6}" sibTransId="{9CC36F47-3A59-4F13-9CCC-A16BFB979EE9}"/>
    <dgm:cxn modelId="{18421381-FDA7-4682-841B-9A0D97629739}" srcId="{766E011A-32AE-49CE-89FC-B8EEB6430852}" destId="{14B25A93-F73F-415C-8802-2ECD4B394BB9}" srcOrd="3" destOrd="0" parTransId="{CD33ADE8-BDC7-460F-A592-E98DDDA4714A}" sibTransId="{C08CBEC8-FAB6-4071-9082-DE43D320D372}"/>
    <dgm:cxn modelId="{062CC49B-1810-4ABE-86DB-1334CA7F6BB0}" srcId="{766E011A-32AE-49CE-89FC-B8EEB6430852}" destId="{C67758A5-2566-4DA4-9444-7BC803D28ED7}" srcOrd="1" destOrd="0" parTransId="{84AB6E88-3967-488B-B9BB-EA413017835F}" sibTransId="{479713D0-91E1-44AC-A8BB-22C75FF94F07}"/>
    <dgm:cxn modelId="{B98CA1B3-E3A8-D141-BFEB-B1956470213A}" type="presOf" srcId="{14B25A93-F73F-415C-8802-2ECD4B394BB9}" destId="{F4779A5A-B86D-5247-8CE1-A0CA36DEE8E2}" srcOrd="0" destOrd="0" presId="urn:microsoft.com/office/officeart/2008/layout/LinedList"/>
    <dgm:cxn modelId="{73A115D7-DA4A-4211-921E-08BEA19E66F2}" srcId="{766E011A-32AE-49CE-89FC-B8EEB6430852}" destId="{588D69C9-61E1-438D-A475-505DB89106C5}" srcOrd="0" destOrd="0" parTransId="{91D6CF12-9A9B-4D2F-B16F-47F9C576CDE5}" sibTransId="{F4F0B318-B9A9-4BDB-8ED4-BEEAF4FCD119}"/>
    <dgm:cxn modelId="{A5C6ADE0-B224-6444-AD0D-3B99801806AE}" type="presOf" srcId="{766E011A-32AE-49CE-89FC-B8EEB6430852}" destId="{ED5C241C-CC4E-9240-A246-FAE2F98A1AE8}" srcOrd="0" destOrd="0" presId="urn:microsoft.com/office/officeart/2008/layout/LinedList"/>
    <dgm:cxn modelId="{B7C6DBE2-FBC3-624D-AB3D-BD2C9056139A}" type="presOf" srcId="{C67758A5-2566-4DA4-9444-7BC803D28ED7}" destId="{C42B1493-80F8-334A-AE21-F95F51322D89}" srcOrd="0" destOrd="0" presId="urn:microsoft.com/office/officeart/2008/layout/LinedList"/>
    <dgm:cxn modelId="{A8435C2E-BF2E-814F-ADFD-B82139B4EF2E}" type="presParOf" srcId="{ED5C241C-CC4E-9240-A246-FAE2F98A1AE8}" destId="{9255E1DC-2438-554F-A225-88EAFD3D9686}" srcOrd="0" destOrd="0" presId="urn:microsoft.com/office/officeart/2008/layout/LinedList"/>
    <dgm:cxn modelId="{7D8C4B5C-14A6-EE49-8DA8-55AAF38BFB56}" type="presParOf" srcId="{ED5C241C-CC4E-9240-A246-FAE2F98A1AE8}" destId="{017A9643-EB08-4E43-97EE-D64B9D83E530}" srcOrd="1" destOrd="0" presId="urn:microsoft.com/office/officeart/2008/layout/LinedList"/>
    <dgm:cxn modelId="{06CFDCEF-6A85-B544-9476-D0A99C17031D}" type="presParOf" srcId="{017A9643-EB08-4E43-97EE-D64B9D83E530}" destId="{1BCFF76F-1D3D-074B-BB0D-E585B6D09825}" srcOrd="0" destOrd="0" presId="urn:microsoft.com/office/officeart/2008/layout/LinedList"/>
    <dgm:cxn modelId="{7102858F-9E0C-1245-8A90-56A89FDB8F2F}" type="presParOf" srcId="{017A9643-EB08-4E43-97EE-D64B9D83E530}" destId="{FF12DFF6-5242-9948-8394-4433C86F2537}" srcOrd="1" destOrd="0" presId="urn:microsoft.com/office/officeart/2008/layout/LinedList"/>
    <dgm:cxn modelId="{745F0769-708C-0A4E-B62B-5EEC8C91FDFE}" type="presParOf" srcId="{ED5C241C-CC4E-9240-A246-FAE2F98A1AE8}" destId="{2DA40725-2C4A-4947-BE0E-590F2DD9AA3A}" srcOrd="2" destOrd="0" presId="urn:microsoft.com/office/officeart/2008/layout/LinedList"/>
    <dgm:cxn modelId="{DAB3B499-5642-3942-A8E1-E17886405B38}" type="presParOf" srcId="{ED5C241C-CC4E-9240-A246-FAE2F98A1AE8}" destId="{B1C6604A-33C7-0241-89E0-D1047106B89B}" srcOrd="3" destOrd="0" presId="urn:microsoft.com/office/officeart/2008/layout/LinedList"/>
    <dgm:cxn modelId="{BF352B50-6E62-2D4C-9950-49FD8AC87E82}" type="presParOf" srcId="{B1C6604A-33C7-0241-89E0-D1047106B89B}" destId="{C42B1493-80F8-334A-AE21-F95F51322D89}" srcOrd="0" destOrd="0" presId="urn:microsoft.com/office/officeart/2008/layout/LinedList"/>
    <dgm:cxn modelId="{B206B1AB-D221-D74E-835F-02E488BBFA11}" type="presParOf" srcId="{B1C6604A-33C7-0241-89E0-D1047106B89B}" destId="{C2C7B7A2-FB12-F745-95FD-82BA4D8F430D}" srcOrd="1" destOrd="0" presId="urn:microsoft.com/office/officeart/2008/layout/LinedList"/>
    <dgm:cxn modelId="{5C6E8196-F803-0B43-BF4F-9777EBDB710B}" type="presParOf" srcId="{ED5C241C-CC4E-9240-A246-FAE2F98A1AE8}" destId="{A2BF9604-3D78-0F46-B060-755EDF26BB87}" srcOrd="4" destOrd="0" presId="urn:microsoft.com/office/officeart/2008/layout/LinedList"/>
    <dgm:cxn modelId="{CD1D1DE9-418A-9543-9E8E-C8D15C4F50B6}" type="presParOf" srcId="{ED5C241C-CC4E-9240-A246-FAE2F98A1AE8}" destId="{DBD604E4-BE5B-A041-AB9C-20E3BECECB4A}" srcOrd="5" destOrd="0" presId="urn:microsoft.com/office/officeart/2008/layout/LinedList"/>
    <dgm:cxn modelId="{9566E409-3DA2-234E-B727-FD42B5264626}" type="presParOf" srcId="{DBD604E4-BE5B-A041-AB9C-20E3BECECB4A}" destId="{46CBD66A-2246-CB44-9B1F-0B013F33B796}" srcOrd="0" destOrd="0" presId="urn:microsoft.com/office/officeart/2008/layout/LinedList"/>
    <dgm:cxn modelId="{4C475A9E-CD25-6348-91A0-1C69A4F80C96}" type="presParOf" srcId="{DBD604E4-BE5B-A041-AB9C-20E3BECECB4A}" destId="{1ADEF493-9DB2-4D43-A69D-2EED1BAE855A}" srcOrd="1" destOrd="0" presId="urn:microsoft.com/office/officeart/2008/layout/LinedList"/>
    <dgm:cxn modelId="{8034C5C1-5A5E-7145-86C8-B8B0547F3AE4}" type="presParOf" srcId="{ED5C241C-CC4E-9240-A246-FAE2F98A1AE8}" destId="{0BFA7D33-A998-B14F-AFD0-FD1A00101605}" srcOrd="6" destOrd="0" presId="urn:microsoft.com/office/officeart/2008/layout/LinedList"/>
    <dgm:cxn modelId="{C764F05E-8BD1-4640-811F-E488B7B4C122}" type="presParOf" srcId="{ED5C241C-CC4E-9240-A246-FAE2F98A1AE8}" destId="{716460CA-B2E6-AB43-B56C-9418563D9F30}" srcOrd="7" destOrd="0" presId="urn:microsoft.com/office/officeart/2008/layout/LinedList"/>
    <dgm:cxn modelId="{D142EA09-3D41-E54B-93B4-39E549326456}" type="presParOf" srcId="{716460CA-B2E6-AB43-B56C-9418563D9F30}" destId="{F4779A5A-B86D-5247-8CE1-A0CA36DEE8E2}" srcOrd="0" destOrd="0" presId="urn:microsoft.com/office/officeart/2008/layout/LinedList"/>
    <dgm:cxn modelId="{11C0A580-6B63-594E-AA7A-83716B5D662A}" type="presParOf" srcId="{716460CA-B2E6-AB43-B56C-9418563D9F30}" destId="{45D84BF3-9CC0-1747-9377-5C88EAAA7AA1}" srcOrd="1" destOrd="0" presId="urn:microsoft.com/office/officeart/2008/layout/LinedList"/>
    <dgm:cxn modelId="{98C4BBC2-6D90-0643-B230-38A89872BF13}" type="presParOf" srcId="{ED5C241C-CC4E-9240-A246-FAE2F98A1AE8}" destId="{F2E587B0-973F-774E-836A-230A38B51506}" srcOrd="8" destOrd="0" presId="urn:microsoft.com/office/officeart/2008/layout/LinedList"/>
    <dgm:cxn modelId="{B5EB8040-D5C9-7E49-8856-7724D8810175}" type="presParOf" srcId="{ED5C241C-CC4E-9240-A246-FAE2F98A1AE8}" destId="{87A3F93B-8EBC-1542-8739-12A4D8347CD5}" srcOrd="9" destOrd="0" presId="urn:microsoft.com/office/officeart/2008/layout/LinedList"/>
    <dgm:cxn modelId="{009F6020-28B1-8648-9361-D8CB1883C534}" type="presParOf" srcId="{87A3F93B-8EBC-1542-8739-12A4D8347CD5}" destId="{889F0636-53B0-BC43-B96F-DA2513A145D9}" srcOrd="0" destOrd="0" presId="urn:microsoft.com/office/officeart/2008/layout/LinedList"/>
    <dgm:cxn modelId="{576F15F3-75AE-2145-8F69-A58A8FB96DCF}" type="presParOf" srcId="{87A3F93B-8EBC-1542-8739-12A4D8347CD5}" destId="{95513A59-42D6-204D-AA0C-55A51433CD9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666A5EE-B990-4518-9FB2-73FA74413CF1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9D66C3D-AFA5-4D25-8FEA-813145F929D7}">
      <dgm:prSet/>
      <dgm:spPr/>
      <dgm:t>
        <a:bodyPr/>
        <a:lstStyle/>
        <a:p>
          <a:r>
            <a:rPr lang="en-GB" b="1"/>
            <a:t>Track waste</a:t>
          </a:r>
          <a:r>
            <a:rPr lang="en-GB"/>
            <a:t> using simple digital tools to see where food is wasted.</a:t>
          </a:r>
          <a:endParaRPr lang="en-US"/>
        </a:p>
      </dgm:t>
    </dgm:pt>
    <dgm:pt modelId="{AA576670-8ABC-45D4-B250-DF5A50CC4449}" type="parTrans" cxnId="{0AFDC932-57A5-454A-9ADA-732C588BB457}">
      <dgm:prSet/>
      <dgm:spPr/>
      <dgm:t>
        <a:bodyPr/>
        <a:lstStyle/>
        <a:p>
          <a:endParaRPr lang="en-US"/>
        </a:p>
      </dgm:t>
    </dgm:pt>
    <dgm:pt modelId="{280D22ED-8974-474F-A8BF-5998010EBE9A}" type="sibTrans" cxnId="{0AFDC932-57A5-454A-9ADA-732C588BB457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D52386D1-7BE2-47AE-B8E9-3B87C5738658}">
      <dgm:prSet/>
      <dgm:spPr/>
      <dgm:t>
        <a:bodyPr/>
        <a:lstStyle/>
        <a:p>
          <a:r>
            <a:rPr lang="en-GB" b="1"/>
            <a:t>Train staff</a:t>
          </a:r>
          <a:r>
            <a:rPr lang="en-GB"/>
            <a:t> to reduce waste and support green practices.</a:t>
          </a:r>
          <a:endParaRPr lang="en-US"/>
        </a:p>
      </dgm:t>
    </dgm:pt>
    <dgm:pt modelId="{29784B56-D319-4ED4-9C3A-52D4B20FBDC7}" type="parTrans" cxnId="{E7DDB8B4-D0C0-4C55-BF96-08F685E4BC3D}">
      <dgm:prSet/>
      <dgm:spPr/>
      <dgm:t>
        <a:bodyPr/>
        <a:lstStyle/>
        <a:p>
          <a:endParaRPr lang="en-US"/>
        </a:p>
      </dgm:t>
    </dgm:pt>
    <dgm:pt modelId="{7D4BCA12-B1FB-4685-81C1-8607B3E7A069}" type="sibTrans" cxnId="{E7DDB8B4-D0C0-4C55-BF96-08F685E4BC3D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824FA737-5A18-4541-9231-1E085FB7F2B6}">
      <dgm:prSet/>
      <dgm:spPr/>
      <dgm:t>
        <a:bodyPr/>
        <a:lstStyle/>
        <a:p>
          <a:r>
            <a:rPr lang="en-GB" b="1"/>
            <a:t>Work with local groups</a:t>
          </a:r>
          <a:r>
            <a:rPr lang="en-GB"/>
            <a:t> to donate or reuse leftover food.</a:t>
          </a:r>
          <a:endParaRPr lang="en-US"/>
        </a:p>
      </dgm:t>
    </dgm:pt>
    <dgm:pt modelId="{CD0CA3F4-EF35-4C1F-9263-92B4E786790B}" type="parTrans" cxnId="{F57F827F-97AD-46DF-A6E2-9F4A0889A454}">
      <dgm:prSet/>
      <dgm:spPr/>
      <dgm:t>
        <a:bodyPr/>
        <a:lstStyle/>
        <a:p>
          <a:endParaRPr lang="en-US"/>
        </a:p>
      </dgm:t>
    </dgm:pt>
    <dgm:pt modelId="{8B6E2EC8-5C27-44DA-AB90-D46D9952F5A6}" type="sibTrans" cxnId="{F57F827F-97AD-46DF-A6E2-9F4A0889A454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CE668530-2E35-4B46-82D8-68AC985EE50C}">
      <dgm:prSet/>
      <dgm:spPr/>
      <dgm:t>
        <a:bodyPr/>
        <a:lstStyle/>
        <a:p>
          <a:r>
            <a:rPr lang="en-GB" b="1"/>
            <a:t>Help small hotels</a:t>
          </a:r>
          <a:r>
            <a:rPr lang="en-GB"/>
            <a:t> by offering funding and shared recycling services.</a:t>
          </a:r>
          <a:endParaRPr lang="en-US"/>
        </a:p>
      </dgm:t>
    </dgm:pt>
    <dgm:pt modelId="{6911074E-3776-4AD7-B017-0E33B918C41C}" type="parTrans" cxnId="{93D6376B-B9E2-48B7-B68B-DE9221A674FF}">
      <dgm:prSet/>
      <dgm:spPr/>
      <dgm:t>
        <a:bodyPr/>
        <a:lstStyle/>
        <a:p>
          <a:endParaRPr lang="en-US"/>
        </a:p>
      </dgm:t>
    </dgm:pt>
    <dgm:pt modelId="{15807202-1C58-4F26-9E78-49DCC71C5F63}" type="sibTrans" cxnId="{93D6376B-B9E2-48B7-B68B-DE9221A674FF}">
      <dgm:prSet phldrT="04" phldr="0"/>
      <dgm:spPr/>
      <dgm:t>
        <a:bodyPr/>
        <a:lstStyle/>
        <a:p>
          <a:r>
            <a:rPr lang="en-US"/>
            <a:t>04</a:t>
          </a:r>
        </a:p>
      </dgm:t>
    </dgm:pt>
    <dgm:pt modelId="{63F7498A-301D-234D-80A4-2CD3FA183189}" type="pres">
      <dgm:prSet presAssocID="{6666A5EE-B990-4518-9FB2-73FA74413CF1}" presName="Name0" presStyleCnt="0">
        <dgm:presLayoutVars>
          <dgm:animLvl val="lvl"/>
          <dgm:resizeHandles val="exact"/>
        </dgm:presLayoutVars>
      </dgm:prSet>
      <dgm:spPr/>
    </dgm:pt>
    <dgm:pt modelId="{DAB36A72-B2CB-5D4B-AE19-06C349C47E46}" type="pres">
      <dgm:prSet presAssocID="{89D66C3D-AFA5-4D25-8FEA-813145F929D7}" presName="compositeNode" presStyleCnt="0">
        <dgm:presLayoutVars>
          <dgm:bulletEnabled val="1"/>
        </dgm:presLayoutVars>
      </dgm:prSet>
      <dgm:spPr/>
    </dgm:pt>
    <dgm:pt modelId="{3397E387-E51A-DE47-A302-AE481B0B9277}" type="pres">
      <dgm:prSet presAssocID="{89D66C3D-AFA5-4D25-8FEA-813145F929D7}" presName="bgRect" presStyleLbl="alignNode1" presStyleIdx="0" presStyleCnt="4"/>
      <dgm:spPr/>
    </dgm:pt>
    <dgm:pt modelId="{48FE7A63-0083-CA42-A41D-0A4317BA21EE}" type="pres">
      <dgm:prSet presAssocID="{280D22ED-8974-474F-A8BF-5998010EBE9A}" presName="sibTransNodeRect" presStyleLbl="alignNode1" presStyleIdx="0" presStyleCnt="4">
        <dgm:presLayoutVars>
          <dgm:chMax val="0"/>
          <dgm:bulletEnabled val="1"/>
        </dgm:presLayoutVars>
      </dgm:prSet>
      <dgm:spPr/>
    </dgm:pt>
    <dgm:pt modelId="{1743D90D-BC83-A348-83B6-1385A60D1EA4}" type="pres">
      <dgm:prSet presAssocID="{89D66C3D-AFA5-4D25-8FEA-813145F929D7}" presName="nodeRect" presStyleLbl="alignNode1" presStyleIdx="0" presStyleCnt="4">
        <dgm:presLayoutVars>
          <dgm:bulletEnabled val="1"/>
        </dgm:presLayoutVars>
      </dgm:prSet>
      <dgm:spPr/>
    </dgm:pt>
    <dgm:pt modelId="{4E6D4507-70B1-C446-9733-F4CC2C032DE6}" type="pres">
      <dgm:prSet presAssocID="{280D22ED-8974-474F-A8BF-5998010EBE9A}" presName="sibTrans" presStyleCnt="0"/>
      <dgm:spPr/>
    </dgm:pt>
    <dgm:pt modelId="{88477379-D09E-1D49-BEF1-14107F4C3772}" type="pres">
      <dgm:prSet presAssocID="{D52386D1-7BE2-47AE-B8E9-3B87C5738658}" presName="compositeNode" presStyleCnt="0">
        <dgm:presLayoutVars>
          <dgm:bulletEnabled val="1"/>
        </dgm:presLayoutVars>
      </dgm:prSet>
      <dgm:spPr/>
    </dgm:pt>
    <dgm:pt modelId="{84B5D9E0-A2DA-EF4F-B315-B449604CBD27}" type="pres">
      <dgm:prSet presAssocID="{D52386D1-7BE2-47AE-B8E9-3B87C5738658}" presName="bgRect" presStyleLbl="alignNode1" presStyleIdx="1" presStyleCnt="4"/>
      <dgm:spPr/>
    </dgm:pt>
    <dgm:pt modelId="{D1A60066-D365-6D43-8DDA-00DC4820574B}" type="pres">
      <dgm:prSet presAssocID="{7D4BCA12-B1FB-4685-81C1-8607B3E7A069}" presName="sibTransNodeRect" presStyleLbl="alignNode1" presStyleIdx="1" presStyleCnt="4">
        <dgm:presLayoutVars>
          <dgm:chMax val="0"/>
          <dgm:bulletEnabled val="1"/>
        </dgm:presLayoutVars>
      </dgm:prSet>
      <dgm:spPr/>
    </dgm:pt>
    <dgm:pt modelId="{680EC9FC-E774-3C4B-8CB7-4BEA8DE7D051}" type="pres">
      <dgm:prSet presAssocID="{D52386D1-7BE2-47AE-B8E9-3B87C5738658}" presName="nodeRect" presStyleLbl="alignNode1" presStyleIdx="1" presStyleCnt="4">
        <dgm:presLayoutVars>
          <dgm:bulletEnabled val="1"/>
        </dgm:presLayoutVars>
      </dgm:prSet>
      <dgm:spPr/>
    </dgm:pt>
    <dgm:pt modelId="{65BCC2D4-E357-A64A-A5E0-8ADBE40D1057}" type="pres">
      <dgm:prSet presAssocID="{7D4BCA12-B1FB-4685-81C1-8607B3E7A069}" presName="sibTrans" presStyleCnt="0"/>
      <dgm:spPr/>
    </dgm:pt>
    <dgm:pt modelId="{2205367E-AD1E-2F4D-945D-11DB49E41ADA}" type="pres">
      <dgm:prSet presAssocID="{824FA737-5A18-4541-9231-1E085FB7F2B6}" presName="compositeNode" presStyleCnt="0">
        <dgm:presLayoutVars>
          <dgm:bulletEnabled val="1"/>
        </dgm:presLayoutVars>
      </dgm:prSet>
      <dgm:spPr/>
    </dgm:pt>
    <dgm:pt modelId="{66F22BCB-FAB1-284F-890F-1A64E41EE8B4}" type="pres">
      <dgm:prSet presAssocID="{824FA737-5A18-4541-9231-1E085FB7F2B6}" presName="bgRect" presStyleLbl="alignNode1" presStyleIdx="2" presStyleCnt="4"/>
      <dgm:spPr/>
    </dgm:pt>
    <dgm:pt modelId="{DFB7B77D-A759-F340-B875-EEA9F0AA1FBA}" type="pres">
      <dgm:prSet presAssocID="{8B6E2EC8-5C27-44DA-AB90-D46D9952F5A6}" presName="sibTransNodeRect" presStyleLbl="alignNode1" presStyleIdx="2" presStyleCnt="4">
        <dgm:presLayoutVars>
          <dgm:chMax val="0"/>
          <dgm:bulletEnabled val="1"/>
        </dgm:presLayoutVars>
      </dgm:prSet>
      <dgm:spPr/>
    </dgm:pt>
    <dgm:pt modelId="{AB5BD643-BF59-B34C-BBC2-75C8E15C6044}" type="pres">
      <dgm:prSet presAssocID="{824FA737-5A18-4541-9231-1E085FB7F2B6}" presName="nodeRect" presStyleLbl="alignNode1" presStyleIdx="2" presStyleCnt="4">
        <dgm:presLayoutVars>
          <dgm:bulletEnabled val="1"/>
        </dgm:presLayoutVars>
      </dgm:prSet>
      <dgm:spPr/>
    </dgm:pt>
    <dgm:pt modelId="{C9D87B08-85FC-9946-A000-6B9FCA4981ED}" type="pres">
      <dgm:prSet presAssocID="{8B6E2EC8-5C27-44DA-AB90-D46D9952F5A6}" presName="sibTrans" presStyleCnt="0"/>
      <dgm:spPr/>
    </dgm:pt>
    <dgm:pt modelId="{E5E30BF2-4285-8B46-92DC-78E4D4BB01C1}" type="pres">
      <dgm:prSet presAssocID="{CE668530-2E35-4B46-82D8-68AC985EE50C}" presName="compositeNode" presStyleCnt="0">
        <dgm:presLayoutVars>
          <dgm:bulletEnabled val="1"/>
        </dgm:presLayoutVars>
      </dgm:prSet>
      <dgm:spPr/>
    </dgm:pt>
    <dgm:pt modelId="{6A32127F-D277-ED44-BC34-663892CD6BD5}" type="pres">
      <dgm:prSet presAssocID="{CE668530-2E35-4B46-82D8-68AC985EE50C}" presName="bgRect" presStyleLbl="alignNode1" presStyleIdx="3" presStyleCnt="4"/>
      <dgm:spPr/>
    </dgm:pt>
    <dgm:pt modelId="{8D56CDEB-C42D-3943-97B1-678290C47551}" type="pres">
      <dgm:prSet presAssocID="{15807202-1C58-4F26-9E78-49DCC71C5F63}" presName="sibTransNodeRect" presStyleLbl="alignNode1" presStyleIdx="3" presStyleCnt="4">
        <dgm:presLayoutVars>
          <dgm:chMax val="0"/>
          <dgm:bulletEnabled val="1"/>
        </dgm:presLayoutVars>
      </dgm:prSet>
      <dgm:spPr/>
    </dgm:pt>
    <dgm:pt modelId="{4769F51F-BB48-DA4A-BBCB-0D6CAE26BD5D}" type="pres">
      <dgm:prSet presAssocID="{CE668530-2E35-4B46-82D8-68AC985EE50C}" presName="nodeRect" presStyleLbl="alignNode1" presStyleIdx="3" presStyleCnt="4">
        <dgm:presLayoutVars>
          <dgm:bulletEnabled val="1"/>
        </dgm:presLayoutVars>
      </dgm:prSet>
      <dgm:spPr/>
    </dgm:pt>
  </dgm:ptLst>
  <dgm:cxnLst>
    <dgm:cxn modelId="{C697FA2D-346A-6947-8C2A-477235EBAEB7}" type="presOf" srcId="{824FA737-5A18-4541-9231-1E085FB7F2B6}" destId="{66F22BCB-FAB1-284F-890F-1A64E41EE8B4}" srcOrd="0" destOrd="0" presId="urn:microsoft.com/office/officeart/2016/7/layout/LinearBlockProcessNumbered"/>
    <dgm:cxn modelId="{5C1E5331-6050-7A48-A4BE-64B9D5B9A1AD}" type="presOf" srcId="{280D22ED-8974-474F-A8BF-5998010EBE9A}" destId="{48FE7A63-0083-CA42-A41D-0A4317BA21EE}" srcOrd="0" destOrd="0" presId="urn:microsoft.com/office/officeart/2016/7/layout/LinearBlockProcessNumbered"/>
    <dgm:cxn modelId="{0AFDC932-57A5-454A-9ADA-732C588BB457}" srcId="{6666A5EE-B990-4518-9FB2-73FA74413CF1}" destId="{89D66C3D-AFA5-4D25-8FEA-813145F929D7}" srcOrd="0" destOrd="0" parTransId="{AA576670-8ABC-45D4-B250-DF5A50CC4449}" sibTransId="{280D22ED-8974-474F-A8BF-5998010EBE9A}"/>
    <dgm:cxn modelId="{3B2D2B3F-7B63-3648-A8A4-2ED8E07C69DE}" type="presOf" srcId="{CE668530-2E35-4B46-82D8-68AC985EE50C}" destId="{4769F51F-BB48-DA4A-BBCB-0D6CAE26BD5D}" srcOrd="1" destOrd="0" presId="urn:microsoft.com/office/officeart/2016/7/layout/LinearBlockProcessNumbered"/>
    <dgm:cxn modelId="{93D6376B-B9E2-48B7-B68B-DE9221A674FF}" srcId="{6666A5EE-B990-4518-9FB2-73FA74413CF1}" destId="{CE668530-2E35-4B46-82D8-68AC985EE50C}" srcOrd="3" destOrd="0" parTransId="{6911074E-3776-4AD7-B017-0E33B918C41C}" sibTransId="{15807202-1C58-4F26-9E78-49DCC71C5F63}"/>
    <dgm:cxn modelId="{8435C879-FF6C-D54B-98DC-58103A3FA629}" type="presOf" srcId="{D52386D1-7BE2-47AE-B8E9-3B87C5738658}" destId="{84B5D9E0-A2DA-EF4F-B315-B449604CBD27}" srcOrd="0" destOrd="0" presId="urn:microsoft.com/office/officeart/2016/7/layout/LinearBlockProcessNumbered"/>
    <dgm:cxn modelId="{F57F827F-97AD-46DF-A6E2-9F4A0889A454}" srcId="{6666A5EE-B990-4518-9FB2-73FA74413CF1}" destId="{824FA737-5A18-4541-9231-1E085FB7F2B6}" srcOrd="2" destOrd="0" parTransId="{CD0CA3F4-EF35-4C1F-9263-92B4E786790B}" sibTransId="{8B6E2EC8-5C27-44DA-AB90-D46D9952F5A6}"/>
    <dgm:cxn modelId="{0BB1BC82-20FF-A34D-9339-B1189328BA49}" type="presOf" srcId="{6666A5EE-B990-4518-9FB2-73FA74413CF1}" destId="{63F7498A-301D-234D-80A4-2CD3FA183189}" srcOrd="0" destOrd="0" presId="urn:microsoft.com/office/officeart/2016/7/layout/LinearBlockProcessNumbered"/>
    <dgm:cxn modelId="{BCDC638E-F59D-924E-98EE-29B70A9143FC}" type="presOf" srcId="{824FA737-5A18-4541-9231-1E085FB7F2B6}" destId="{AB5BD643-BF59-B34C-BBC2-75C8E15C6044}" srcOrd="1" destOrd="0" presId="urn:microsoft.com/office/officeart/2016/7/layout/LinearBlockProcessNumbered"/>
    <dgm:cxn modelId="{B79D8E9A-B0C8-4847-9F09-3E857D191520}" type="presOf" srcId="{7D4BCA12-B1FB-4685-81C1-8607B3E7A069}" destId="{D1A60066-D365-6D43-8DDA-00DC4820574B}" srcOrd="0" destOrd="0" presId="urn:microsoft.com/office/officeart/2016/7/layout/LinearBlockProcessNumbered"/>
    <dgm:cxn modelId="{E5B462AC-5D47-8F44-9DB5-3BAE2452DC52}" type="presOf" srcId="{CE668530-2E35-4B46-82D8-68AC985EE50C}" destId="{6A32127F-D277-ED44-BC34-663892CD6BD5}" srcOrd="0" destOrd="0" presId="urn:microsoft.com/office/officeart/2016/7/layout/LinearBlockProcessNumbered"/>
    <dgm:cxn modelId="{E7DDB8B4-D0C0-4C55-BF96-08F685E4BC3D}" srcId="{6666A5EE-B990-4518-9FB2-73FA74413CF1}" destId="{D52386D1-7BE2-47AE-B8E9-3B87C5738658}" srcOrd="1" destOrd="0" parTransId="{29784B56-D319-4ED4-9C3A-52D4B20FBDC7}" sibTransId="{7D4BCA12-B1FB-4685-81C1-8607B3E7A069}"/>
    <dgm:cxn modelId="{06F9DED6-3CA2-5141-B64F-38BF7100F22A}" type="presOf" srcId="{89D66C3D-AFA5-4D25-8FEA-813145F929D7}" destId="{3397E387-E51A-DE47-A302-AE481B0B9277}" srcOrd="0" destOrd="0" presId="urn:microsoft.com/office/officeart/2016/7/layout/LinearBlockProcessNumbered"/>
    <dgm:cxn modelId="{51E09CD7-183C-DD4D-BA5C-8A09B414AF25}" type="presOf" srcId="{D52386D1-7BE2-47AE-B8E9-3B87C5738658}" destId="{680EC9FC-E774-3C4B-8CB7-4BEA8DE7D051}" srcOrd="1" destOrd="0" presId="urn:microsoft.com/office/officeart/2016/7/layout/LinearBlockProcessNumbered"/>
    <dgm:cxn modelId="{0AF901E2-0BE4-9E48-9FD4-481E58C8F296}" type="presOf" srcId="{8B6E2EC8-5C27-44DA-AB90-D46D9952F5A6}" destId="{DFB7B77D-A759-F340-B875-EEA9F0AA1FBA}" srcOrd="0" destOrd="0" presId="urn:microsoft.com/office/officeart/2016/7/layout/LinearBlockProcessNumbered"/>
    <dgm:cxn modelId="{0D49BDED-50BE-1947-8E60-209D50DBCA22}" type="presOf" srcId="{89D66C3D-AFA5-4D25-8FEA-813145F929D7}" destId="{1743D90D-BC83-A348-83B6-1385A60D1EA4}" srcOrd="1" destOrd="0" presId="urn:microsoft.com/office/officeart/2016/7/layout/LinearBlockProcessNumbered"/>
    <dgm:cxn modelId="{AE2FABFC-84C0-2B4A-A775-90CE22FEDE5B}" type="presOf" srcId="{15807202-1C58-4F26-9E78-49DCC71C5F63}" destId="{8D56CDEB-C42D-3943-97B1-678290C47551}" srcOrd="0" destOrd="0" presId="urn:microsoft.com/office/officeart/2016/7/layout/LinearBlockProcessNumbered"/>
    <dgm:cxn modelId="{BC53B2DD-120C-AB41-BC6C-12F3FE659F2F}" type="presParOf" srcId="{63F7498A-301D-234D-80A4-2CD3FA183189}" destId="{DAB36A72-B2CB-5D4B-AE19-06C349C47E46}" srcOrd="0" destOrd="0" presId="urn:microsoft.com/office/officeart/2016/7/layout/LinearBlockProcessNumbered"/>
    <dgm:cxn modelId="{EAE9BD66-E884-8941-B161-8DC256791494}" type="presParOf" srcId="{DAB36A72-B2CB-5D4B-AE19-06C349C47E46}" destId="{3397E387-E51A-DE47-A302-AE481B0B9277}" srcOrd="0" destOrd="0" presId="urn:microsoft.com/office/officeart/2016/7/layout/LinearBlockProcessNumbered"/>
    <dgm:cxn modelId="{B468EC11-82E7-3B4D-AE0A-E66805CB11CB}" type="presParOf" srcId="{DAB36A72-B2CB-5D4B-AE19-06C349C47E46}" destId="{48FE7A63-0083-CA42-A41D-0A4317BA21EE}" srcOrd="1" destOrd="0" presId="urn:microsoft.com/office/officeart/2016/7/layout/LinearBlockProcessNumbered"/>
    <dgm:cxn modelId="{278E86D8-B319-8D40-B827-778F88FDFE72}" type="presParOf" srcId="{DAB36A72-B2CB-5D4B-AE19-06C349C47E46}" destId="{1743D90D-BC83-A348-83B6-1385A60D1EA4}" srcOrd="2" destOrd="0" presId="urn:microsoft.com/office/officeart/2016/7/layout/LinearBlockProcessNumbered"/>
    <dgm:cxn modelId="{315F236D-6069-6A4D-BB0D-A14725270007}" type="presParOf" srcId="{63F7498A-301D-234D-80A4-2CD3FA183189}" destId="{4E6D4507-70B1-C446-9733-F4CC2C032DE6}" srcOrd="1" destOrd="0" presId="urn:microsoft.com/office/officeart/2016/7/layout/LinearBlockProcessNumbered"/>
    <dgm:cxn modelId="{B11A6550-C5B7-2F49-8936-E66A6E66545D}" type="presParOf" srcId="{63F7498A-301D-234D-80A4-2CD3FA183189}" destId="{88477379-D09E-1D49-BEF1-14107F4C3772}" srcOrd="2" destOrd="0" presId="urn:microsoft.com/office/officeart/2016/7/layout/LinearBlockProcessNumbered"/>
    <dgm:cxn modelId="{8A76E80C-816A-E24D-A7CA-EBF7D581AD15}" type="presParOf" srcId="{88477379-D09E-1D49-BEF1-14107F4C3772}" destId="{84B5D9E0-A2DA-EF4F-B315-B449604CBD27}" srcOrd="0" destOrd="0" presId="urn:microsoft.com/office/officeart/2016/7/layout/LinearBlockProcessNumbered"/>
    <dgm:cxn modelId="{DFDC666E-4CEA-F545-B579-7904D92D4116}" type="presParOf" srcId="{88477379-D09E-1D49-BEF1-14107F4C3772}" destId="{D1A60066-D365-6D43-8DDA-00DC4820574B}" srcOrd="1" destOrd="0" presId="urn:microsoft.com/office/officeart/2016/7/layout/LinearBlockProcessNumbered"/>
    <dgm:cxn modelId="{E890A974-ACFE-BE41-9911-AC7D1DB60AD6}" type="presParOf" srcId="{88477379-D09E-1D49-BEF1-14107F4C3772}" destId="{680EC9FC-E774-3C4B-8CB7-4BEA8DE7D051}" srcOrd="2" destOrd="0" presId="urn:microsoft.com/office/officeart/2016/7/layout/LinearBlockProcessNumbered"/>
    <dgm:cxn modelId="{8998CADA-7C88-A449-B54F-EF8798F5B492}" type="presParOf" srcId="{63F7498A-301D-234D-80A4-2CD3FA183189}" destId="{65BCC2D4-E357-A64A-A5E0-8ADBE40D1057}" srcOrd="3" destOrd="0" presId="urn:microsoft.com/office/officeart/2016/7/layout/LinearBlockProcessNumbered"/>
    <dgm:cxn modelId="{86C89916-2721-1B4F-AA2B-311557FBF904}" type="presParOf" srcId="{63F7498A-301D-234D-80A4-2CD3FA183189}" destId="{2205367E-AD1E-2F4D-945D-11DB49E41ADA}" srcOrd="4" destOrd="0" presId="urn:microsoft.com/office/officeart/2016/7/layout/LinearBlockProcessNumbered"/>
    <dgm:cxn modelId="{D825A36C-E65D-D743-BD91-1898D0BD370F}" type="presParOf" srcId="{2205367E-AD1E-2F4D-945D-11DB49E41ADA}" destId="{66F22BCB-FAB1-284F-890F-1A64E41EE8B4}" srcOrd="0" destOrd="0" presId="urn:microsoft.com/office/officeart/2016/7/layout/LinearBlockProcessNumbered"/>
    <dgm:cxn modelId="{3A46DE10-CFA6-334A-B3F1-D3F81CD30590}" type="presParOf" srcId="{2205367E-AD1E-2F4D-945D-11DB49E41ADA}" destId="{DFB7B77D-A759-F340-B875-EEA9F0AA1FBA}" srcOrd="1" destOrd="0" presId="urn:microsoft.com/office/officeart/2016/7/layout/LinearBlockProcessNumbered"/>
    <dgm:cxn modelId="{A6C5438B-62DC-3F40-94F5-144FB6D9AA3E}" type="presParOf" srcId="{2205367E-AD1E-2F4D-945D-11DB49E41ADA}" destId="{AB5BD643-BF59-B34C-BBC2-75C8E15C6044}" srcOrd="2" destOrd="0" presId="urn:microsoft.com/office/officeart/2016/7/layout/LinearBlockProcessNumbered"/>
    <dgm:cxn modelId="{63B788D4-1207-1F43-A2BF-A17854D8EDAC}" type="presParOf" srcId="{63F7498A-301D-234D-80A4-2CD3FA183189}" destId="{C9D87B08-85FC-9946-A000-6B9FCA4981ED}" srcOrd="5" destOrd="0" presId="urn:microsoft.com/office/officeart/2016/7/layout/LinearBlockProcessNumbered"/>
    <dgm:cxn modelId="{7AEB632F-8C44-4C40-AC69-600EB50ADBBA}" type="presParOf" srcId="{63F7498A-301D-234D-80A4-2CD3FA183189}" destId="{E5E30BF2-4285-8B46-92DC-78E4D4BB01C1}" srcOrd="6" destOrd="0" presId="urn:microsoft.com/office/officeart/2016/7/layout/LinearBlockProcessNumbered"/>
    <dgm:cxn modelId="{1BB3D979-CE05-944E-AE2C-EC3F9EFD4414}" type="presParOf" srcId="{E5E30BF2-4285-8B46-92DC-78E4D4BB01C1}" destId="{6A32127F-D277-ED44-BC34-663892CD6BD5}" srcOrd="0" destOrd="0" presId="urn:microsoft.com/office/officeart/2016/7/layout/LinearBlockProcessNumbered"/>
    <dgm:cxn modelId="{7D47A046-1FC1-5B45-B901-09217730AD53}" type="presParOf" srcId="{E5E30BF2-4285-8B46-92DC-78E4D4BB01C1}" destId="{8D56CDEB-C42D-3943-97B1-678290C47551}" srcOrd="1" destOrd="0" presId="urn:microsoft.com/office/officeart/2016/7/layout/LinearBlockProcessNumbered"/>
    <dgm:cxn modelId="{FEAA5514-666D-F449-BDC2-78F07716C996}" type="presParOf" srcId="{E5E30BF2-4285-8B46-92DC-78E4D4BB01C1}" destId="{4769F51F-BB48-DA4A-BBCB-0D6CAE26BD5D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4676C24-6699-4101-8030-B5085FA49D8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D3B0F0D-D8A2-4DED-A4D5-CEBA4D7DF4CC}">
      <dgm:prSet/>
      <dgm:spPr/>
      <dgm:t>
        <a:bodyPr/>
        <a:lstStyle/>
        <a:p>
          <a:r>
            <a:rPr lang="en-GB"/>
            <a:t>Batabyal, D. and Das, D.K. (eds) (2019) </a:t>
          </a:r>
          <a:r>
            <a:rPr lang="en-GB" i="1"/>
            <a:t>Global trends, practices, and challenges in contemporary tourism and hospitality management.</a:t>
          </a:r>
          <a:r>
            <a:rPr lang="en-GB"/>
            <a:t> Hershey, PA: Business Science Reference.</a:t>
          </a:r>
          <a:endParaRPr lang="en-US"/>
        </a:p>
      </dgm:t>
    </dgm:pt>
    <dgm:pt modelId="{C9B285B1-F6CF-4F3A-BF87-9E890F169387}" type="parTrans" cxnId="{AF3C296C-C93B-4EA0-A6A1-68067B067291}">
      <dgm:prSet/>
      <dgm:spPr/>
      <dgm:t>
        <a:bodyPr/>
        <a:lstStyle/>
        <a:p>
          <a:endParaRPr lang="en-US"/>
        </a:p>
      </dgm:t>
    </dgm:pt>
    <dgm:pt modelId="{2827011C-546A-49C2-BA5F-BB2E6D56B1BC}" type="sibTrans" cxnId="{AF3C296C-C93B-4EA0-A6A1-68067B067291}">
      <dgm:prSet/>
      <dgm:spPr/>
      <dgm:t>
        <a:bodyPr/>
        <a:lstStyle/>
        <a:p>
          <a:endParaRPr lang="en-US"/>
        </a:p>
      </dgm:t>
    </dgm:pt>
    <dgm:pt modelId="{570392A5-121B-41BD-BF6A-CBEB6B2A495A}">
      <dgm:prSet/>
      <dgm:spPr/>
      <dgm:t>
        <a:bodyPr/>
        <a:lstStyle/>
        <a:p>
          <a:r>
            <a:rPr lang="en-GB"/>
            <a:t>Brotherton, B. (2015) </a:t>
          </a:r>
          <a:r>
            <a:rPr lang="en-GB" i="1"/>
            <a:t>Researching hospitality and tourism.</a:t>
          </a:r>
          <a:r>
            <a:rPr lang="en-GB"/>
            <a:t> 2nd edn. London: Sage.</a:t>
          </a:r>
          <a:endParaRPr lang="en-US"/>
        </a:p>
      </dgm:t>
    </dgm:pt>
    <dgm:pt modelId="{13BBA4FB-5242-485A-AD00-EA81C1F76CB2}" type="parTrans" cxnId="{59D98B9B-340A-4D57-9515-DDEEE7D18B27}">
      <dgm:prSet/>
      <dgm:spPr/>
      <dgm:t>
        <a:bodyPr/>
        <a:lstStyle/>
        <a:p>
          <a:endParaRPr lang="en-US"/>
        </a:p>
      </dgm:t>
    </dgm:pt>
    <dgm:pt modelId="{C279C37D-3505-4127-A6E3-5B387977FB8E}" type="sibTrans" cxnId="{59D98B9B-340A-4D57-9515-DDEEE7D18B27}">
      <dgm:prSet/>
      <dgm:spPr/>
      <dgm:t>
        <a:bodyPr/>
        <a:lstStyle/>
        <a:p>
          <a:endParaRPr lang="en-US"/>
        </a:p>
      </dgm:t>
    </dgm:pt>
    <dgm:pt modelId="{A8A19D7D-5DFE-4B42-AF87-A05EF40FA874}">
      <dgm:prSet/>
      <dgm:spPr/>
      <dgm:t>
        <a:bodyPr/>
        <a:lstStyle/>
        <a:p>
          <a:r>
            <a:rPr lang="en-GB"/>
            <a:t>Clegg, S.R., Skyttermoen, T. and Vaagaasar, A.L. (2021) </a:t>
          </a:r>
          <a:r>
            <a:rPr lang="en-GB" i="1"/>
            <a:t>Project management: A value creation approach.</a:t>
          </a:r>
          <a:r>
            <a:rPr lang="en-GB"/>
            <a:t> London: Sage.</a:t>
          </a:r>
          <a:endParaRPr lang="en-US"/>
        </a:p>
      </dgm:t>
    </dgm:pt>
    <dgm:pt modelId="{60D5F363-F72B-4E2C-941C-07482A9B3311}" type="parTrans" cxnId="{D011B1B0-29AF-4688-BCAE-6FD073584EC7}">
      <dgm:prSet/>
      <dgm:spPr/>
      <dgm:t>
        <a:bodyPr/>
        <a:lstStyle/>
        <a:p>
          <a:endParaRPr lang="en-US"/>
        </a:p>
      </dgm:t>
    </dgm:pt>
    <dgm:pt modelId="{81C025EC-551D-4632-9DC9-445B16AA4C1F}" type="sibTrans" cxnId="{D011B1B0-29AF-4688-BCAE-6FD073584EC7}">
      <dgm:prSet/>
      <dgm:spPr/>
      <dgm:t>
        <a:bodyPr/>
        <a:lstStyle/>
        <a:p>
          <a:endParaRPr lang="en-US"/>
        </a:p>
      </dgm:t>
    </dgm:pt>
    <dgm:pt modelId="{0AC3B9CA-A896-45FC-95B9-94AA244F2833}">
      <dgm:prSet/>
      <dgm:spPr/>
      <dgm:t>
        <a:bodyPr/>
        <a:lstStyle/>
        <a:p>
          <a:r>
            <a:rPr lang="en-GB"/>
            <a:t>Cooper, C. and Hall, M. (2019) </a:t>
          </a:r>
          <a:r>
            <a:rPr lang="en-GB" i="1"/>
            <a:t>Contemporary tourism: An international approach.</a:t>
          </a:r>
          <a:r>
            <a:rPr lang="en-GB"/>
            <a:t> 4th edn. Oxford: Goodfellow.</a:t>
          </a:r>
          <a:endParaRPr lang="en-US"/>
        </a:p>
      </dgm:t>
    </dgm:pt>
    <dgm:pt modelId="{1E84BD10-5C0C-4270-A88A-36C62AA11741}" type="parTrans" cxnId="{7B0C0845-6294-4300-A8B1-BF82E27D9FCF}">
      <dgm:prSet/>
      <dgm:spPr/>
      <dgm:t>
        <a:bodyPr/>
        <a:lstStyle/>
        <a:p>
          <a:endParaRPr lang="en-US"/>
        </a:p>
      </dgm:t>
    </dgm:pt>
    <dgm:pt modelId="{37F7C377-A0EC-4833-A035-F419D8592A8E}" type="sibTrans" cxnId="{7B0C0845-6294-4300-A8B1-BF82E27D9FCF}">
      <dgm:prSet/>
      <dgm:spPr/>
      <dgm:t>
        <a:bodyPr/>
        <a:lstStyle/>
        <a:p>
          <a:endParaRPr lang="en-US"/>
        </a:p>
      </dgm:t>
    </dgm:pt>
    <dgm:pt modelId="{B4BAFAF8-6B0F-49E5-BA9A-DA44C1AD45F6}">
      <dgm:prSet/>
      <dgm:spPr/>
      <dgm:t>
        <a:bodyPr/>
        <a:lstStyle/>
        <a:p>
          <a:r>
            <a:rPr lang="en-GB"/>
            <a:t>Costa, V. and Costa, C. (eds) (2022) </a:t>
          </a:r>
          <a:r>
            <a:rPr lang="en-GB" i="1"/>
            <a:t>Sustainability and competitiveness in the hospitality industry.</a:t>
          </a:r>
          <a:r>
            <a:rPr lang="en-GB"/>
            <a:t> Hershey, PA: Business Science Reference.</a:t>
          </a:r>
          <a:endParaRPr lang="en-US"/>
        </a:p>
      </dgm:t>
    </dgm:pt>
    <dgm:pt modelId="{88C119D6-9819-4D8E-A99B-5488C7A1FAE2}" type="parTrans" cxnId="{204D4A45-78A5-4602-9576-696EB60EA55A}">
      <dgm:prSet/>
      <dgm:spPr/>
      <dgm:t>
        <a:bodyPr/>
        <a:lstStyle/>
        <a:p>
          <a:endParaRPr lang="en-US"/>
        </a:p>
      </dgm:t>
    </dgm:pt>
    <dgm:pt modelId="{A6B633B8-8C27-41AF-9550-5524EEE41245}" type="sibTrans" cxnId="{204D4A45-78A5-4602-9576-696EB60EA55A}">
      <dgm:prSet/>
      <dgm:spPr/>
      <dgm:t>
        <a:bodyPr/>
        <a:lstStyle/>
        <a:p>
          <a:endParaRPr lang="en-US"/>
        </a:p>
      </dgm:t>
    </dgm:pt>
    <dgm:pt modelId="{D4E934FD-2A36-410E-A13D-16BB28872CF4}">
      <dgm:prSet/>
      <dgm:spPr/>
      <dgm:t>
        <a:bodyPr/>
        <a:lstStyle/>
        <a:p>
          <a:r>
            <a:rPr lang="en-GB"/>
            <a:t>Ford, R.C. and Sturman, M.C. (2020) </a:t>
          </a:r>
          <a:r>
            <a:rPr lang="en-GB" i="1"/>
            <a:t>Managing hospitality organizations.</a:t>
          </a:r>
          <a:r>
            <a:rPr lang="en-GB"/>
            <a:t> 2nd edn. London: Sage.</a:t>
          </a:r>
          <a:endParaRPr lang="en-US"/>
        </a:p>
      </dgm:t>
    </dgm:pt>
    <dgm:pt modelId="{CF1530C2-F841-47AE-8BAC-D52577FD03E8}" type="parTrans" cxnId="{09158B61-CD4D-47A6-9B0E-054EBFB33D5E}">
      <dgm:prSet/>
      <dgm:spPr/>
      <dgm:t>
        <a:bodyPr/>
        <a:lstStyle/>
        <a:p>
          <a:endParaRPr lang="en-US"/>
        </a:p>
      </dgm:t>
    </dgm:pt>
    <dgm:pt modelId="{239CC000-DB2F-462A-8FB3-676E6C7832F9}" type="sibTrans" cxnId="{09158B61-CD4D-47A6-9B0E-054EBFB33D5E}">
      <dgm:prSet/>
      <dgm:spPr/>
      <dgm:t>
        <a:bodyPr/>
        <a:lstStyle/>
        <a:p>
          <a:endParaRPr lang="en-US"/>
        </a:p>
      </dgm:t>
    </dgm:pt>
    <dgm:pt modelId="{0C3BEA1D-2419-4935-A4CE-64BB891C9F25}">
      <dgm:prSet/>
      <dgm:spPr/>
      <dgm:t>
        <a:bodyPr/>
        <a:lstStyle/>
        <a:p>
          <a:r>
            <a:rPr lang="en-GB"/>
            <a:t>Hilton (2023) </a:t>
          </a:r>
          <a:r>
            <a:rPr lang="en-GB" i="1"/>
            <a:t>Travel with Purpose Report 2023.</a:t>
          </a:r>
          <a:r>
            <a:rPr lang="en-GB"/>
            <a:t> Available at: https://esg.hilton.com/travel-with-purpose/ [Accessed 20 Oct 2025].</a:t>
          </a:r>
          <a:endParaRPr lang="en-US"/>
        </a:p>
      </dgm:t>
    </dgm:pt>
    <dgm:pt modelId="{96DCD2B4-B673-47DA-9394-D1C5B8BC9C23}" type="parTrans" cxnId="{E2C17D52-EFBF-4126-8CC4-93535E8A20B3}">
      <dgm:prSet/>
      <dgm:spPr/>
      <dgm:t>
        <a:bodyPr/>
        <a:lstStyle/>
        <a:p>
          <a:endParaRPr lang="en-US"/>
        </a:p>
      </dgm:t>
    </dgm:pt>
    <dgm:pt modelId="{2A28D4AB-DC93-4AC7-86EA-B619D8DE97BE}" type="sibTrans" cxnId="{E2C17D52-EFBF-4126-8CC4-93535E8A20B3}">
      <dgm:prSet/>
      <dgm:spPr/>
      <dgm:t>
        <a:bodyPr/>
        <a:lstStyle/>
        <a:p>
          <a:endParaRPr lang="en-US"/>
        </a:p>
      </dgm:t>
    </dgm:pt>
    <dgm:pt modelId="{EE92BA3D-45AB-4BAD-9736-1B7940F3CA59}">
      <dgm:prSet/>
      <dgm:spPr/>
      <dgm:t>
        <a:bodyPr/>
        <a:lstStyle/>
        <a:p>
          <a:r>
            <a:rPr lang="en-GB"/>
            <a:t>Ivanov, S. and Webster, C. (eds) (2019) </a:t>
          </a:r>
          <a:r>
            <a:rPr lang="en-GB" i="1"/>
            <a:t>Robots, artificial intelligence, and service automation in travel, tourism and hospitality.</a:t>
          </a:r>
          <a:r>
            <a:rPr lang="en-GB"/>
            <a:t> Bingley: Emerald Publishing.</a:t>
          </a:r>
          <a:endParaRPr lang="en-US"/>
        </a:p>
      </dgm:t>
    </dgm:pt>
    <dgm:pt modelId="{22FE054D-43E0-4CF1-A911-E7163718891A}" type="parTrans" cxnId="{4D8B363D-8DF4-4762-96FA-5ADDFFD302CC}">
      <dgm:prSet/>
      <dgm:spPr/>
      <dgm:t>
        <a:bodyPr/>
        <a:lstStyle/>
        <a:p>
          <a:endParaRPr lang="en-US"/>
        </a:p>
      </dgm:t>
    </dgm:pt>
    <dgm:pt modelId="{CD1E430B-5230-403A-A3FE-6826DB6476A6}" type="sibTrans" cxnId="{4D8B363D-8DF4-4762-96FA-5ADDFFD302CC}">
      <dgm:prSet/>
      <dgm:spPr/>
      <dgm:t>
        <a:bodyPr/>
        <a:lstStyle/>
        <a:p>
          <a:endParaRPr lang="en-US"/>
        </a:p>
      </dgm:t>
    </dgm:pt>
    <dgm:pt modelId="{D89914D9-0DD1-4064-9C8A-B6C1821D44F8}">
      <dgm:prSet/>
      <dgm:spPr/>
      <dgm:t>
        <a:bodyPr/>
        <a:lstStyle/>
        <a:p>
          <a:r>
            <a:rPr lang="en-GB"/>
            <a:t>Juvan, E. (2023) ‘Waste production patterns in hotels and restaurants’, </a:t>
          </a:r>
          <a:r>
            <a:rPr lang="en-GB" i="1"/>
            <a:t>Waste Management &amp; Research</a:t>
          </a:r>
          <a:r>
            <a:rPr lang="en-GB"/>
            <a:t>, 138, pp. 101–113. DOI: 10.1016/j.wastenmanres.2023.01.005.</a:t>
          </a:r>
          <a:endParaRPr lang="en-US"/>
        </a:p>
      </dgm:t>
    </dgm:pt>
    <dgm:pt modelId="{E2E31A40-8022-4C39-A84E-17B50FB03B7E}" type="parTrans" cxnId="{E5268F2F-65BC-4AA3-80D5-FBA0F0573302}">
      <dgm:prSet/>
      <dgm:spPr/>
      <dgm:t>
        <a:bodyPr/>
        <a:lstStyle/>
        <a:p>
          <a:endParaRPr lang="en-US"/>
        </a:p>
      </dgm:t>
    </dgm:pt>
    <dgm:pt modelId="{810E805D-91BF-4740-81C6-2831672ECDD0}" type="sibTrans" cxnId="{E5268F2F-65BC-4AA3-80D5-FBA0F0573302}">
      <dgm:prSet/>
      <dgm:spPr/>
      <dgm:t>
        <a:bodyPr/>
        <a:lstStyle/>
        <a:p>
          <a:endParaRPr lang="en-US"/>
        </a:p>
      </dgm:t>
    </dgm:pt>
    <dgm:pt modelId="{8FC5E2AC-FB64-4915-865A-4346A006DE2D}">
      <dgm:prSet/>
      <dgm:spPr/>
      <dgm:t>
        <a:bodyPr/>
        <a:lstStyle/>
        <a:p>
          <a:r>
            <a:rPr lang="en-GB" dirty="0"/>
            <a:t>Li, Y., Wang, R. and Luo, C. (2023) Sustainable operations and consumer perception in hospitality, </a:t>
          </a:r>
          <a:r>
            <a:rPr lang="en-GB" i="1" dirty="0"/>
            <a:t>International Journal of Hospitality Management</a:t>
          </a:r>
          <a:r>
            <a:rPr lang="en-GB" dirty="0"/>
            <a:t>, 109, 102934. DOI: 10.1016/j.ijhm.2022.102934.</a:t>
          </a:r>
          <a:endParaRPr lang="en-US" dirty="0"/>
        </a:p>
      </dgm:t>
    </dgm:pt>
    <dgm:pt modelId="{FA13F198-0A09-4BBB-BE2E-5EF82EA46550}" type="parTrans" cxnId="{B69BD1B4-9060-43CC-902E-4F153FEAE7B1}">
      <dgm:prSet/>
      <dgm:spPr/>
      <dgm:t>
        <a:bodyPr/>
        <a:lstStyle/>
        <a:p>
          <a:endParaRPr lang="en-US"/>
        </a:p>
      </dgm:t>
    </dgm:pt>
    <dgm:pt modelId="{E665B1F4-68AC-4297-87EA-3CF3B2DA6F91}" type="sibTrans" cxnId="{B69BD1B4-9060-43CC-902E-4F153FEAE7B1}">
      <dgm:prSet/>
      <dgm:spPr/>
      <dgm:t>
        <a:bodyPr/>
        <a:lstStyle/>
        <a:p>
          <a:endParaRPr lang="en-US"/>
        </a:p>
      </dgm:t>
    </dgm:pt>
    <dgm:pt modelId="{08FE0680-C9FB-404D-9D55-C77AC11AE84A}">
      <dgm:prSet/>
      <dgm:spPr/>
      <dgm:t>
        <a:bodyPr/>
        <a:lstStyle/>
        <a:p>
          <a:r>
            <a:rPr lang="en-GB"/>
            <a:t>Mill, R. (2012) </a:t>
          </a:r>
          <a:r>
            <a:rPr lang="en-GB" i="1"/>
            <a:t>Resorts management and operations.</a:t>
          </a:r>
          <a:r>
            <a:rPr lang="en-GB"/>
            <a:t> 3rd edn. London: Wiley.</a:t>
          </a:r>
          <a:endParaRPr lang="en-US"/>
        </a:p>
      </dgm:t>
    </dgm:pt>
    <dgm:pt modelId="{D1F857DE-132A-4843-AF1B-8B00711DEF6C}" type="parTrans" cxnId="{6B643185-74D4-4DCC-A694-D50530A79006}">
      <dgm:prSet/>
      <dgm:spPr/>
      <dgm:t>
        <a:bodyPr/>
        <a:lstStyle/>
        <a:p>
          <a:endParaRPr lang="en-US"/>
        </a:p>
      </dgm:t>
    </dgm:pt>
    <dgm:pt modelId="{350F2767-F9B0-4837-A6E3-B18B6F0AA1AE}" type="sibTrans" cxnId="{6B643185-74D4-4DCC-A694-D50530A79006}">
      <dgm:prSet/>
      <dgm:spPr/>
      <dgm:t>
        <a:bodyPr/>
        <a:lstStyle/>
        <a:p>
          <a:endParaRPr lang="en-US"/>
        </a:p>
      </dgm:t>
    </dgm:pt>
    <dgm:pt modelId="{39132E97-D9E5-4C23-9F50-17C05ADA8810}">
      <dgm:prSet/>
      <dgm:spPr/>
      <dgm:t>
        <a:bodyPr/>
        <a:lstStyle/>
        <a:p>
          <a:r>
            <a:rPr lang="en-GB"/>
            <a:t>Santos, J.D. and Silva, Ó.L. (2019) </a:t>
          </a:r>
          <a:r>
            <a:rPr lang="en-GB" i="1"/>
            <a:t>Digital marketing strategies for tourism, hospitality, and airline industries.</a:t>
          </a:r>
          <a:r>
            <a:rPr lang="en-GB"/>
            <a:t> Hershey, PA: IGI Global.</a:t>
          </a:r>
          <a:endParaRPr lang="en-US"/>
        </a:p>
      </dgm:t>
    </dgm:pt>
    <dgm:pt modelId="{C2A556CF-EDDB-43F6-B65A-2F17D2761504}" type="parTrans" cxnId="{E8E0FDCE-0C66-4A4B-AF26-D037E6745A2A}">
      <dgm:prSet/>
      <dgm:spPr/>
      <dgm:t>
        <a:bodyPr/>
        <a:lstStyle/>
        <a:p>
          <a:endParaRPr lang="en-US"/>
        </a:p>
      </dgm:t>
    </dgm:pt>
    <dgm:pt modelId="{6DAA2859-1DD4-4402-8633-2B2A3DF217BC}" type="sibTrans" cxnId="{E8E0FDCE-0C66-4A4B-AF26-D037E6745A2A}">
      <dgm:prSet/>
      <dgm:spPr/>
      <dgm:t>
        <a:bodyPr/>
        <a:lstStyle/>
        <a:p>
          <a:endParaRPr lang="en-US"/>
        </a:p>
      </dgm:t>
    </dgm:pt>
    <dgm:pt modelId="{77601ABD-CB95-4373-9ACD-74E32CB97858}">
      <dgm:prSet/>
      <dgm:spPr/>
      <dgm:t>
        <a:bodyPr/>
        <a:lstStyle/>
        <a:p>
          <a:r>
            <a:rPr lang="en-GB"/>
            <a:t>Sharma, M., Singh, A.K. and Tyagi, P. (2024) </a:t>
          </a:r>
          <a:r>
            <a:rPr lang="en-GB" i="1"/>
            <a:t>Proceedings of the International Conference on Innovation and Regenerative Trends in Tourism and Hospitality Industry (IRTTHI 2024).</a:t>
          </a:r>
          <a:r>
            <a:rPr lang="en-GB"/>
            <a:t> Dordrecht: Atlantis Press Zeger Karssen.</a:t>
          </a:r>
          <a:endParaRPr lang="en-US"/>
        </a:p>
      </dgm:t>
    </dgm:pt>
    <dgm:pt modelId="{DD468816-135B-4ACF-9B29-1FA6F4B98ECF}" type="parTrans" cxnId="{A37A4264-AF7E-49CB-80A2-24DC1EB4E975}">
      <dgm:prSet/>
      <dgm:spPr/>
      <dgm:t>
        <a:bodyPr/>
        <a:lstStyle/>
        <a:p>
          <a:endParaRPr lang="en-US"/>
        </a:p>
      </dgm:t>
    </dgm:pt>
    <dgm:pt modelId="{CD1BCAB6-097B-42AA-BC27-A1ABD875476E}" type="sibTrans" cxnId="{A37A4264-AF7E-49CB-80A2-24DC1EB4E975}">
      <dgm:prSet/>
      <dgm:spPr/>
      <dgm:t>
        <a:bodyPr/>
        <a:lstStyle/>
        <a:p>
          <a:endParaRPr lang="en-US"/>
        </a:p>
      </dgm:t>
    </dgm:pt>
    <dgm:pt modelId="{6D8A56B7-803D-4CCE-AA79-7E1DEF26D1C3}">
      <dgm:prSet/>
      <dgm:spPr/>
      <dgm:t>
        <a:bodyPr/>
        <a:lstStyle/>
        <a:p>
          <a:r>
            <a:rPr lang="en-GB"/>
            <a:t>Tribe, J. (2009) </a:t>
          </a:r>
          <a:r>
            <a:rPr lang="en-GB" i="1"/>
            <a:t>Philosophical issues in tourism.</a:t>
          </a:r>
          <a:r>
            <a:rPr lang="en-GB"/>
            <a:t> Bristol: Channel View.</a:t>
          </a:r>
          <a:endParaRPr lang="en-US"/>
        </a:p>
      </dgm:t>
    </dgm:pt>
    <dgm:pt modelId="{BD40EC21-1C92-41F7-9057-1410A685BCF7}" type="parTrans" cxnId="{2C3D5DBE-B081-4B69-A0F6-D64FBCA26235}">
      <dgm:prSet/>
      <dgm:spPr/>
      <dgm:t>
        <a:bodyPr/>
        <a:lstStyle/>
        <a:p>
          <a:endParaRPr lang="en-US"/>
        </a:p>
      </dgm:t>
    </dgm:pt>
    <dgm:pt modelId="{47E671FB-A618-474A-868D-E018084BA3B3}" type="sibTrans" cxnId="{2C3D5DBE-B081-4B69-A0F6-D64FBCA26235}">
      <dgm:prSet/>
      <dgm:spPr/>
      <dgm:t>
        <a:bodyPr/>
        <a:lstStyle/>
        <a:p>
          <a:endParaRPr lang="en-US"/>
        </a:p>
      </dgm:t>
    </dgm:pt>
    <dgm:pt modelId="{7CB972C5-9CD4-4299-BE97-48055FBF9F9A}">
      <dgm:prSet/>
      <dgm:spPr/>
      <dgm:t>
        <a:bodyPr/>
        <a:lstStyle/>
        <a:p>
          <a:r>
            <a:rPr lang="en-GB"/>
            <a:t>Wahab, S. and Cooper, C. (2005) </a:t>
          </a:r>
          <a:r>
            <a:rPr lang="en-GB" i="1"/>
            <a:t>Tourism in the age of globalisation.</a:t>
          </a:r>
          <a:r>
            <a:rPr lang="en-GB"/>
            <a:t> Abingdon: Routledge.</a:t>
          </a:r>
          <a:endParaRPr lang="en-US"/>
        </a:p>
      </dgm:t>
    </dgm:pt>
    <dgm:pt modelId="{13AE1323-F63C-4E87-A3BC-8DCDDEAD1003}" type="parTrans" cxnId="{FDDA3485-5F2A-4A73-8A64-E93D71A15137}">
      <dgm:prSet/>
      <dgm:spPr/>
      <dgm:t>
        <a:bodyPr/>
        <a:lstStyle/>
        <a:p>
          <a:endParaRPr lang="en-US"/>
        </a:p>
      </dgm:t>
    </dgm:pt>
    <dgm:pt modelId="{76137AFC-FE58-408B-8B74-AC46AA76E940}" type="sibTrans" cxnId="{FDDA3485-5F2A-4A73-8A64-E93D71A15137}">
      <dgm:prSet/>
      <dgm:spPr/>
      <dgm:t>
        <a:bodyPr/>
        <a:lstStyle/>
        <a:p>
          <a:endParaRPr lang="en-US"/>
        </a:p>
      </dgm:t>
    </dgm:pt>
    <dgm:pt modelId="{F9C1FEE9-13B3-8446-A8E3-A6AAD9517F3A}" type="pres">
      <dgm:prSet presAssocID="{F4676C24-6699-4101-8030-B5085FA49D83}" presName="vert0" presStyleCnt="0">
        <dgm:presLayoutVars>
          <dgm:dir/>
          <dgm:animOne val="branch"/>
          <dgm:animLvl val="lvl"/>
        </dgm:presLayoutVars>
      </dgm:prSet>
      <dgm:spPr/>
    </dgm:pt>
    <dgm:pt modelId="{D81C463D-B509-724A-9D4F-BED31328FD3A}" type="pres">
      <dgm:prSet presAssocID="{CD3B0F0D-D8A2-4DED-A4D5-CEBA4D7DF4CC}" presName="thickLine" presStyleLbl="alignNode1" presStyleIdx="0" presStyleCnt="15"/>
      <dgm:spPr/>
    </dgm:pt>
    <dgm:pt modelId="{5030C230-9B45-0E4F-85F3-E7E7A07AD034}" type="pres">
      <dgm:prSet presAssocID="{CD3B0F0D-D8A2-4DED-A4D5-CEBA4D7DF4CC}" presName="horz1" presStyleCnt="0"/>
      <dgm:spPr/>
    </dgm:pt>
    <dgm:pt modelId="{06DFDCEB-47AC-AC4B-AC16-5751A8D03A25}" type="pres">
      <dgm:prSet presAssocID="{CD3B0F0D-D8A2-4DED-A4D5-CEBA4D7DF4CC}" presName="tx1" presStyleLbl="revTx" presStyleIdx="0" presStyleCnt="15"/>
      <dgm:spPr/>
    </dgm:pt>
    <dgm:pt modelId="{A1F75D77-8C52-C743-99DB-A17542AFD02C}" type="pres">
      <dgm:prSet presAssocID="{CD3B0F0D-D8A2-4DED-A4D5-CEBA4D7DF4CC}" presName="vert1" presStyleCnt="0"/>
      <dgm:spPr/>
    </dgm:pt>
    <dgm:pt modelId="{B72304D4-4CFF-EC41-BB39-3C5DBDF7F2A0}" type="pres">
      <dgm:prSet presAssocID="{570392A5-121B-41BD-BF6A-CBEB6B2A495A}" presName="thickLine" presStyleLbl="alignNode1" presStyleIdx="1" presStyleCnt="15"/>
      <dgm:spPr/>
    </dgm:pt>
    <dgm:pt modelId="{80F63699-AA5A-CA4C-85D6-B7A0E849A9E8}" type="pres">
      <dgm:prSet presAssocID="{570392A5-121B-41BD-BF6A-CBEB6B2A495A}" presName="horz1" presStyleCnt="0"/>
      <dgm:spPr/>
    </dgm:pt>
    <dgm:pt modelId="{41BDCFAC-0EDC-4644-8813-DD3D7A4CBAC6}" type="pres">
      <dgm:prSet presAssocID="{570392A5-121B-41BD-BF6A-CBEB6B2A495A}" presName="tx1" presStyleLbl="revTx" presStyleIdx="1" presStyleCnt="15"/>
      <dgm:spPr/>
    </dgm:pt>
    <dgm:pt modelId="{FE8C70A3-D83B-AB4D-B4A3-0749C4EF10C6}" type="pres">
      <dgm:prSet presAssocID="{570392A5-121B-41BD-BF6A-CBEB6B2A495A}" presName="vert1" presStyleCnt="0"/>
      <dgm:spPr/>
    </dgm:pt>
    <dgm:pt modelId="{45F37867-B89C-544F-8A50-2173C871C5F7}" type="pres">
      <dgm:prSet presAssocID="{A8A19D7D-5DFE-4B42-AF87-A05EF40FA874}" presName="thickLine" presStyleLbl="alignNode1" presStyleIdx="2" presStyleCnt="15"/>
      <dgm:spPr/>
    </dgm:pt>
    <dgm:pt modelId="{6A55F931-B70E-744A-8653-70DC1E275FC4}" type="pres">
      <dgm:prSet presAssocID="{A8A19D7D-5DFE-4B42-AF87-A05EF40FA874}" presName="horz1" presStyleCnt="0"/>
      <dgm:spPr/>
    </dgm:pt>
    <dgm:pt modelId="{C69808A8-4905-1B49-BB5D-F0BB8C6A4A48}" type="pres">
      <dgm:prSet presAssocID="{A8A19D7D-5DFE-4B42-AF87-A05EF40FA874}" presName="tx1" presStyleLbl="revTx" presStyleIdx="2" presStyleCnt="15"/>
      <dgm:spPr/>
    </dgm:pt>
    <dgm:pt modelId="{0983108C-1805-4844-8ADD-DA478C4B6CDA}" type="pres">
      <dgm:prSet presAssocID="{A8A19D7D-5DFE-4B42-AF87-A05EF40FA874}" presName="vert1" presStyleCnt="0"/>
      <dgm:spPr/>
    </dgm:pt>
    <dgm:pt modelId="{7E8256BB-162C-424F-8947-656E3D407433}" type="pres">
      <dgm:prSet presAssocID="{0AC3B9CA-A896-45FC-95B9-94AA244F2833}" presName="thickLine" presStyleLbl="alignNode1" presStyleIdx="3" presStyleCnt="15"/>
      <dgm:spPr/>
    </dgm:pt>
    <dgm:pt modelId="{C3D1648E-CE43-4244-AC79-1C22D7631685}" type="pres">
      <dgm:prSet presAssocID="{0AC3B9CA-A896-45FC-95B9-94AA244F2833}" presName="horz1" presStyleCnt="0"/>
      <dgm:spPr/>
    </dgm:pt>
    <dgm:pt modelId="{1B452BF1-CD4D-F74B-9ACC-D4C9D75752A6}" type="pres">
      <dgm:prSet presAssocID="{0AC3B9CA-A896-45FC-95B9-94AA244F2833}" presName="tx1" presStyleLbl="revTx" presStyleIdx="3" presStyleCnt="15"/>
      <dgm:spPr/>
    </dgm:pt>
    <dgm:pt modelId="{99705C56-76CB-C242-BAAD-7735D8DDFF69}" type="pres">
      <dgm:prSet presAssocID="{0AC3B9CA-A896-45FC-95B9-94AA244F2833}" presName="vert1" presStyleCnt="0"/>
      <dgm:spPr/>
    </dgm:pt>
    <dgm:pt modelId="{0CB423A4-B734-FF4A-BA47-AA52712B4843}" type="pres">
      <dgm:prSet presAssocID="{B4BAFAF8-6B0F-49E5-BA9A-DA44C1AD45F6}" presName="thickLine" presStyleLbl="alignNode1" presStyleIdx="4" presStyleCnt="15"/>
      <dgm:spPr/>
    </dgm:pt>
    <dgm:pt modelId="{9E192436-052B-1C42-9A28-EDBFCFDF0A44}" type="pres">
      <dgm:prSet presAssocID="{B4BAFAF8-6B0F-49E5-BA9A-DA44C1AD45F6}" presName="horz1" presStyleCnt="0"/>
      <dgm:spPr/>
    </dgm:pt>
    <dgm:pt modelId="{BDC89124-BCFA-3C41-BFB9-F5E24C8C6413}" type="pres">
      <dgm:prSet presAssocID="{B4BAFAF8-6B0F-49E5-BA9A-DA44C1AD45F6}" presName="tx1" presStyleLbl="revTx" presStyleIdx="4" presStyleCnt="15"/>
      <dgm:spPr/>
    </dgm:pt>
    <dgm:pt modelId="{42E1F0A9-9682-C940-B1C6-7265E46D8C93}" type="pres">
      <dgm:prSet presAssocID="{B4BAFAF8-6B0F-49E5-BA9A-DA44C1AD45F6}" presName="vert1" presStyleCnt="0"/>
      <dgm:spPr/>
    </dgm:pt>
    <dgm:pt modelId="{F1757EDE-0A02-494C-9BE7-DD96D3875354}" type="pres">
      <dgm:prSet presAssocID="{D4E934FD-2A36-410E-A13D-16BB28872CF4}" presName="thickLine" presStyleLbl="alignNode1" presStyleIdx="5" presStyleCnt="15"/>
      <dgm:spPr/>
    </dgm:pt>
    <dgm:pt modelId="{379B583F-E88A-0340-AC47-37952375C574}" type="pres">
      <dgm:prSet presAssocID="{D4E934FD-2A36-410E-A13D-16BB28872CF4}" presName="horz1" presStyleCnt="0"/>
      <dgm:spPr/>
    </dgm:pt>
    <dgm:pt modelId="{E4E06B8E-ACB4-8148-A8A0-485772BCDC6F}" type="pres">
      <dgm:prSet presAssocID="{D4E934FD-2A36-410E-A13D-16BB28872CF4}" presName="tx1" presStyleLbl="revTx" presStyleIdx="5" presStyleCnt="15"/>
      <dgm:spPr/>
    </dgm:pt>
    <dgm:pt modelId="{D8BE91AA-EE12-9548-9BD4-BD702DFA7E0B}" type="pres">
      <dgm:prSet presAssocID="{D4E934FD-2A36-410E-A13D-16BB28872CF4}" presName="vert1" presStyleCnt="0"/>
      <dgm:spPr/>
    </dgm:pt>
    <dgm:pt modelId="{1B5D4F43-C329-E049-9FDE-762C5A99BD6E}" type="pres">
      <dgm:prSet presAssocID="{0C3BEA1D-2419-4935-A4CE-64BB891C9F25}" presName="thickLine" presStyleLbl="alignNode1" presStyleIdx="6" presStyleCnt="15"/>
      <dgm:spPr/>
    </dgm:pt>
    <dgm:pt modelId="{79CE09B6-EE76-1C48-A69F-3F2333D8C768}" type="pres">
      <dgm:prSet presAssocID="{0C3BEA1D-2419-4935-A4CE-64BB891C9F25}" presName="horz1" presStyleCnt="0"/>
      <dgm:spPr/>
    </dgm:pt>
    <dgm:pt modelId="{5FEFAD30-35F9-2D46-844C-1338BEED3704}" type="pres">
      <dgm:prSet presAssocID="{0C3BEA1D-2419-4935-A4CE-64BB891C9F25}" presName="tx1" presStyleLbl="revTx" presStyleIdx="6" presStyleCnt="15"/>
      <dgm:spPr/>
    </dgm:pt>
    <dgm:pt modelId="{75A5ABFC-56BB-2945-9F7A-F0340D1D2DED}" type="pres">
      <dgm:prSet presAssocID="{0C3BEA1D-2419-4935-A4CE-64BB891C9F25}" presName="vert1" presStyleCnt="0"/>
      <dgm:spPr/>
    </dgm:pt>
    <dgm:pt modelId="{4DB3B398-051A-BC4D-9F31-4F9DC50CB2B2}" type="pres">
      <dgm:prSet presAssocID="{EE92BA3D-45AB-4BAD-9736-1B7940F3CA59}" presName="thickLine" presStyleLbl="alignNode1" presStyleIdx="7" presStyleCnt="15"/>
      <dgm:spPr/>
    </dgm:pt>
    <dgm:pt modelId="{CF4F9241-DCB0-A241-AC73-9E55D0EE0BA7}" type="pres">
      <dgm:prSet presAssocID="{EE92BA3D-45AB-4BAD-9736-1B7940F3CA59}" presName="horz1" presStyleCnt="0"/>
      <dgm:spPr/>
    </dgm:pt>
    <dgm:pt modelId="{187BD4F9-1C68-4B40-B76B-6E6E16400556}" type="pres">
      <dgm:prSet presAssocID="{EE92BA3D-45AB-4BAD-9736-1B7940F3CA59}" presName="tx1" presStyleLbl="revTx" presStyleIdx="7" presStyleCnt="15"/>
      <dgm:spPr/>
    </dgm:pt>
    <dgm:pt modelId="{0BEF5528-F2CE-6D4A-B115-66298C9214B7}" type="pres">
      <dgm:prSet presAssocID="{EE92BA3D-45AB-4BAD-9736-1B7940F3CA59}" presName="vert1" presStyleCnt="0"/>
      <dgm:spPr/>
    </dgm:pt>
    <dgm:pt modelId="{A647A8CB-1297-604A-AE2E-75D3D5C33E25}" type="pres">
      <dgm:prSet presAssocID="{D89914D9-0DD1-4064-9C8A-B6C1821D44F8}" presName="thickLine" presStyleLbl="alignNode1" presStyleIdx="8" presStyleCnt="15"/>
      <dgm:spPr/>
    </dgm:pt>
    <dgm:pt modelId="{D5CCF87A-42A0-714D-B36F-C32DAEDAE2E8}" type="pres">
      <dgm:prSet presAssocID="{D89914D9-0DD1-4064-9C8A-B6C1821D44F8}" presName="horz1" presStyleCnt="0"/>
      <dgm:spPr/>
    </dgm:pt>
    <dgm:pt modelId="{F6BD838B-83F4-E44F-9D30-197DE089FAED}" type="pres">
      <dgm:prSet presAssocID="{D89914D9-0DD1-4064-9C8A-B6C1821D44F8}" presName="tx1" presStyleLbl="revTx" presStyleIdx="8" presStyleCnt="15"/>
      <dgm:spPr/>
    </dgm:pt>
    <dgm:pt modelId="{FD5FB780-8F9A-2E41-999C-CE884BB7322E}" type="pres">
      <dgm:prSet presAssocID="{D89914D9-0DD1-4064-9C8A-B6C1821D44F8}" presName="vert1" presStyleCnt="0"/>
      <dgm:spPr/>
    </dgm:pt>
    <dgm:pt modelId="{96AC0EE8-907B-E349-8760-83646420B49C}" type="pres">
      <dgm:prSet presAssocID="{8FC5E2AC-FB64-4915-865A-4346A006DE2D}" presName="thickLine" presStyleLbl="alignNode1" presStyleIdx="9" presStyleCnt="15"/>
      <dgm:spPr/>
    </dgm:pt>
    <dgm:pt modelId="{85676945-48D8-1E4D-9394-A2B60196F7B8}" type="pres">
      <dgm:prSet presAssocID="{8FC5E2AC-FB64-4915-865A-4346A006DE2D}" presName="horz1" presStyleCnt="0"/>
      <dgm:spPr/>
    </dgm:pt>
    <dgm:pt modelId="{E9455E1A-6C5D-AA46-BDF2-11922EAD07AF}" type="pres">
      <dgm:prSet presAssocID="{8FC5E2AC-FB64-4915-865A-4346A006DE2D}" presName="tx1" presStyleLbl="revTx" presStyleIdx="9" presStyleCnt="15"/>
      <dgm:spPr/>
    </dgm:pt>
    <dgm:pt modelId="{353273AE-B28F-C54A-9D68-913C0F13E9BB}" type="pres">
      <dgm:prSet presAssocID="{8FC5E2AC-FB64-4915-865A-4346A006DE2D}" presName="vert1" presStyleCnt="0"/>
      <dgm:spPr/>
    </dgm:pt>
    <dgm:pt modelId="{EC805B7E-C46A-C348-B3F7-DF88ACA109C5}" type="pres">
      <dgm:prSet presAssocID="{08FE0680-C9FB-404D-9D55-C77AC11AE84A}" presName="thickLine" presStyleLbl="alignNode1" presStyleIdx="10" presStyleCnt="15"/>
      <dgm:spPr/>
    </dgm:pt>
    <dgm:pt modelId="{E56BC79B-92B5-FB48-B04E-91ED37D0086F}" type="pres">
      <dgm:prSet presAssocID="{08FE0680-C9FB-404D-9D55-C77AC11AE84A}" presName="horz1" presStyleCnt="0"/>
      <dgm:spPr/>
    </dgm:pt>
    <dgm:pt modelId="{30AF196D-56D8-F84A-A264-D58826982ABB}" type="pres">
      <dgm:prSet presAssocID="{08FE0680-C9FB-404D-9D55-C77AC11AE84A}" presName="tx1" presStyleLbl="revTx" presStyleIdx="10" presStyleCnt="15"/>
      <dgm:spPr/>
    </dgm:pt>
    <dgm:pt modelId="{FBEC5962-2019-F041-A53F-50EA37030070}" type="pres">
      <dgm:prSet presAssocID="{08FE0680-C9FB-404D-9D55-C77AC11AE84A}" presName="vert1" presStyleCnt="0"/>
      <dgm:spPr/>
    </dgm:pt>
    <dgm:pt modelId="{9FFE9FFA-CDFC-E44C-BFB6-367B29324370}" type="pres">
      <dgm:prSet presAssocID="{39132E97-D9E5-4C23-9F50-17C05ADA8810}" presName="thickLine" presStyleLbl="alignNode1" presStyleIdx="11" presStyleCnt="15"/>
      <dgm:spPr/>
    </dgm:pt>
    <dgm:pt modelId="{20AB3CC3-2C09-964C-BCB4-54D28189C179}" type="pres">
      <dgm:prSet presAssocID="{39132E97-D9E5-4C23-9F50-17C05ADA8810}" presName="horz1" presStyleCnt="0"/>
      <dgm:spPr/>
    </dgm:pt>
    <dgm:pt modelId="{61251287-2164-BC4C-A047-648566307237}" type="pres">
      <dgm:prSet presAssocID="{39132E97-D9E5-4C23-9F50-17C05ADA8810}" presName="tx1" presStyleLbl="revTx" presStyleIdx="11" presStyleCnt="15"/>
      <dgm:spPr/>
    </dgm:pt>
    <dgm:pt modelId="{38C70FC2-8168-CC47-BD94-C8E5AE0BF874}" type="pres">
      <dgm:prSet presAssocID="{39132E97-D9E5-4C23-9F50-17C05ADA8810}" presName="vert1" presStyleCnt="0"/>
      <dgm:spPr/>
    </dgm:pt>
    <dgm:pt modelId="{2E8C5A33-29B3-8A42-BCFA-8C1B3FC066B5}" type="pres">
      <dgm:prSet presAssocID="{77601ABD-CB95-4373-9ACD-74E32CB97858}" presName="thickLine" presStyleLbl="alignNode1" presStyleIdx="12" presStyleCnt="15"/>
      <dgm:spPr/>
    </dgm:pt>
    <dgm:pt modelId="{08D882AB-BA81-2340-AD58-2755FC721400}" type="pres">
      <dgm:prSet presAssocID="{77601ABD-CB95-4373-9ACD-74E32CB97858}" presName="horz1" presStyleCnt="0"/>
      <dgm:spPr/>
    </dgm:pt>
    <dgm:pt modelId="{55AF0332-6B9E-C04F-B9DD-ABFDD96CBBC0}" type="pres">
      <dgm:prSet presAssocID="{77601ABD-CB95-4373-9ACD-74E32CB97858}" presName="tx1" presStyleLbl="revTx" presStyleIdx="12" presStyleCnt="15"/>
      <dgm:spPr/>
    </dgm:pt>
    <dgm:pt modelId="{1F962D42-4BE3-BB41-B532-F605CBE6E58F}" type="pres">
      <dgm:prSet presAssocID="{77601ABD-CB95-4373-9ACD-74E32CB97858}" presName="vert1" presStyleCnt="0"/>
      <dgm:spPr/>
    </dgm:pt>
    <dgm:pt modelId="{1C4FACA0-75A0-8A47-AA07-4080F2EE6BD3}" type="pres">
      <dgm:prSet presAssocID="{6D8A56B7-803D-4CCE-AA79-7E1DEF26D1C3}" presName="thickLine" presStyleLbl="alignNode1" presStyleIdx="13" presStyleCnt="15"/>
      <dgm:spPr/>
    </dgm:pt>
    <dgm:pt modelId="{8058CC3B-40FF-D346-9716-A74FBF5A17B7}" type="pres">
      <dgm:prSet presAssocID="{6D8A56B7-803D-4CCE-AA79-7E1DEF26D1C3}" presName="horz1" presStyleCnt="0"/>
      <dgm:spPr/>
    </dgm:pt>
    <dgm:pt modelId="{58968A05-9387-854C-A422-779161DA483D}" type="pres">
      <dgm:prSet presAssocID="{6D8A56B7-803D-4CCE-AA79-7E1DEF26D1C3}" presName="tx1" presStyleLbl="revTx" presStyleIdx="13" presStyleCnt="15"/>
      <dgm:spPr/>
    </dgm:pt>
    <dgm:pt modelId="{3AB093D4-E4A6-6E4F-9BE6-C11C492DA24B}" type="pres">
      <dgm:prSet presAssocID="{6D8A56B7-803D-4CCE-AA79-7E1DEF26D1C3}" presName="vert1" presStyleCnt="0"/>
      <dgm:spPr/>
    </dgm:pt>
    <dgm:pt modelId="{E3A15DBD-8BCA-7747-8DF2-21E9EFA7C779}" type="pres">
      <dgm:prSet presAssocID="{7CB972C5-9CD4-4299-BE97-48055FBF9F9A}" presName="thickLine" presStyleLbl="alignNode1" presStyleIdx="14" presStyleCnt="15"/>
      <dgm:spPr/>
    </dgm:pt>
    <dgm:pt modelId="{F605B785-B17B-EB4D-AB9F-546458CFF7E4}" type="pres">
      <dgm:prSet presAssocID="{7CB972C5-9CD4-4299-BE97-48055FBF9F9A}" presName="horz1" presStyleCnt="0"/>
      <dgm:spPr/>
    </dgm:pt>
    <dgm:pt modelId="{98D01488-1488-994A-ACBF-11364D624563}" type="pres">
      <dgm:prSet presAssocID="{7CB972C5-9CD4-4299-BE97-48055FBF9F9A}" presName="tx1" presStyleLbl="revTx" presStyleIdx="14" presStyleCnt="15"/>
      <dgm:spPr/>
    </dgm:pt>
    <dgm:pt modelId="{264F47C1-7BE7-9042-B0C7-3C6A7E812A8B}" type="pres">
      <dgm:prSet presAssocID="{7CB972C5-9CD4-4299-BE97-48055FBF9F9A}" presName="vert1" presStyleCnt="0"/>
      <dgm:spPr/>
    </dgm:pt>
  </dgm:ptLst>
  <dgm:cxnLst>
    <dgm:cxn modelId="{8B675317-E026-2B48-83D6-049D2E032964}" type="presOf" srcId="{0C3BEA1D-2419-4935-A4CE-64BB891C9F25}" destId="{5FEFAD30-35F9-2D46-844C-1338BEED3704}" srcOrd="0" destOrd="0" presId="urn:microsoft.com/office/officeart/2008/layout/LinedList"/>
    <dgm:cxn modelId="{E5268F2F-65BC-4AA3-80D5-FBA0F0573302}" srcId="{F4676C24-6699-4101-8030-B5085FA49D83}" destId="{D89914D9-0DD1-4064-9C8A-B6C1821D44F8}" srcOrd="8" destOrd="0" parTransId="{E2E31A40-8022-4C39-A84E-17B50FB03B7E}" sibTransId="{810E805D-91BF-4740-81C6-2831672ECDD0}"/>
    <dgm:cxn modelId="{074CAA3A-540D-8E4E-9743-58F967B1D400}" type="presOf" srcId="{F4676C24-6699-4101-8030-B5085FA49D83}" destId="{F9C1FEE9-13B3-8446-A8E3-A6AAD9517F3A}" srcOrd="0" destOrd="0" presId="urn:microsoft.com/office/officeart/2008/layout/LinedList"/>
    <dgm:cxn modelId="{4D8B363D-8DF4-4762-96FA-5ADDFFD302CC}" srcId="{F4676C24-6699-4101-8030-B5085FA49D83}" destId="{EE92BA3D-45AB-4BAD-9736-1B7940F3CA59}" srcOrd="7" destOrd="0" parTransId="{22FE054D-43E0-4CF1-A911-E7163718891A}" sibTransId="{CD1E430B-5230-403A-A3FE-6826DB6476A6}"/>
    <dgm:cxn modelId="{09158B61-CD4D-47A6-9B0E-054EBFB33D5E}" srcId="{F4676C24-6699-4101-8030-B5085FA49D83}" destId="{D4E934FD-2A36-410E-A13D-16BB28872CF4}" srcOrd="5" destOrd="0" parTransId="{CF1530C2-F841-47AE-8BAC-D52577FD03E8}" sibTransId="{239CC000-DB2F-462A-8FB3-676E6C7832F9}"/>
    <dgm:cxn modelId="{A37A4264-AF7E-49CB-80A2-24DC1EB4E975}" srcId="{F4676C24-6699-4101-8030-B5085FA49D83}" destId="{77601ABD-CB95-4373-9ACD-74E32CB97858}" srcOrd="12" destOrd="0" parTransId="{DD468816-135B-4ACF-9B29-1FA6F4B98ECF}" sibTransId="{CD1BCAB6-097B-42AA-BC27-A1ABD875476E}"/>
    <dgm:cxn modelId="{7B0C0845-6294-4300-A8B1-BF82E27D9FCF}" srcId="{F4676C24-6699-4101-8030-B5085FA49D83}" destId="{0AC3B9CA-A896-45FC-95B9-94AA244F2833}" srcOrd="3" destOrd="0" parTransId="{1E84BD10-5C0C-4270-A88A-36C62AA11741}" sibTransId="{37F7C377-A0EC-4833-A035-F419D8592A8E}"/>
    <dgm:cxn modelId="{204D4A45-78A5-4602-9576-696EB60EA55A}" srcId="{F4676C24-6699-4101-8030-B5085FA49D83}" destId="{B4BAFAF8-6B0F-49E5-BA9A-DA44C1AD45F6}" srcOrd="4" destOrd="0" parTransId="{88C119D6-9819-4D8E-A99B-5488C7A1FAE2}" sibTransId="{A6B633B8-8C27-41AF-9550-5524EEE41245}"/>
    <dgm:cxn modelId="{0BDBE245-AE78-2B42-B204-95FE6EFDEAE7}" type="presOf" srcId="{77601ABD-CB95-4373-9ACD-74E32CB97858}" destId="{55AF0332-6B9E-C04F-B9DD-ABFDD96CBBC0}" srcOrd="0" destOrd="0" presId="urn:microsoft.com/office/officeart/2008/layout/LinedList"/>
    <dgm:cxn modelId="{2BB0FE47-1C77-3244-B88F-5478360059C1}" type="presOf" srcId="{D4E934FD-2A36-410E-A13D-16BB28872CF4}" destId="{E4E06B8E-ACB4-8148-A8A0-485772BCDC6F}" srcOrd="0" destOrd="0" presId="urn:microsoft.com/office/officeart/2008/layout/LinedList"/>
    <dgm:cxn modelId="{AF3C296C-C93B-4EA0-A6A1-68067B067291}" srcId="{F4676C24-6699-4101-8030-B5085FA49D83}" destId="{CD3B0F0D-D8A2-4DED-A4D5-CEBA4D7DF4CC}" srcOrd="0" destOrd="0" parTransId="{C9B285B1-F6CF-4F3A-BF87-9E890F169387}" sibTransId="{2827011C-546A-49C2-BA5F-BB2E6D56B1BC}"/>
    <dgm:cxn modelId="{E2C17D52-EFBF-4126-8CC4-93535E8A20B3}" srcId="{F4676C24-6699-4101-8030-B5085FA49D83}" destId="{0C3BEA1D-2419-4935-A4CE-64BB891C9F25}" srcOrd="6" destOrd="0" parTransId="{96DCD2B4-B673-47DA-9394-D1C5B8BC9C23}" sibTransId="{2A28D4AB-DC93-4AC7-86EA-B619D8DE97BE}"/>
    <dgm:cxn modelId="{BC00BE52-FC47-D341-A92C-EA0AB81BBED5}" type="presOf" srcId="{EE92BA3D-45AB-4BAD-9736-1B7940F3CA59}" destId="{187BD4F9-1C68-4B40-B76B-6E6E16400556}" srcOrd="0" destOrd="0" presId="urn:microsoft.com/office/officeart/2008/layout/LinedList"/>
    <dgm:cxn modelId="{580DED52-F8B4-6843-8CCD-3E57A7B1DD07}" type="presOf" srcId="{08FE0680-C9FB-404D-9D55-C77AC11AE84A}" destId="{30AF196D-56D8-F84A-A264-D58826982ABB}" srcOrd="0" destOrd="0" presId="urn:microsoft.com/office/officeart/2008/layout/LinedList"/>
    <dgm:cxn modelId="{222C0855-DB85-FB46-8EDB-AE3E6D9437A2}" type="presOf" srcId="{39132E97-D9E5-4C23-9F50-17C05ADA8810}" destId="{61251287-2164-BC4C-A047-648566307237}" srcOrd="0" destOrd="0" presId="urn:microsoft.com/office/officeart/2008/layout/LinedList"/>
    <dgm:cxn modelId="{238A5279-7D54-4B44-AAA0-E9395CE12950}" type="presOf" srcId="{570392A5-121B-41BD-BF6A-CBEB6B2A495A}" destId="{41BDCFAC-0EDC-4644-8813-DD3D7A4CBAC6}" srcOrd="0" destOrd="0" presId="urn:microsoft.com/office/officeart/2008/layout/LinedList"/>
    <dgm:cxn modelId="{6B643185-74D4-4DCC-A694-D50530A79006}" srcId="{F4676C24-6699-4101-8030-B5085FA49D83}" destId="{08FE0680-C9FB-404D-9D55-C77AC11AE84A}" srcOrd="10" destOrd="0" parTransId="{D1F857DE-132A-4843-AF1B-8B00711DEF6C}" sibTransId="{350F2767-F9B0-4837-A6E3-B18B6F0AA1AE}"/>
    <dgm:cxn modelId="{FDDA3485-5F2A-4A73-8A64-E93D71A15137}" srcId="{F4676C24-6699-4101-8030-B5085FA49D83}" destId="{7CB972C5-9CD4-4299-BE97-48055FBF9F9A}" srcOrd="14" destOrd="0" parTransId="{13AE1323-F63C-4E87-A3BC-8DCDDEAD1003}" sibTransId="{76137AFC-FE58-408B-8B74-AC46AA76E940}"/>
    <dgm:cxn modelId="{3B3A9386-ACE0-7E43-99C8-9997EEA54C86}" type="presOf" srcId="{D89914D9-0DD1-4064-9C8A-B6C1821D44F8}" destId="{F6BD838B-83F4-E44F-9D30-197DE089FAED}" srcOrd="0" destOrd="0" presId="urn:microsoft.com/office/officeart/2008/layout/LinedList"/>
    <dgm:cxn modelId="{59D98B9B-340A-4D57-9515-DDEEE7D18B27}" srcId="{F4676C24-6699-4101-8030-B5085FA49D83}" destId="{570392A5-121B-41BD-BF6A-CBEB6B2A495A}" srcOrd="1" destOrd="0" parTransId="{13BBA4FB-5242-485A-AD00-EA81C1F76CB2}" sibTransId="{C279C37D-3505-4127-A6E3-5B387977FB8E}"/>
    <dgm:cxn modelId="{7E7D05A0-AB77-0C4D-B9E1-B7AAD7E1EC55}" type="presOf" srcId="{CD3B0F0D-D8A2-4DED-A4D5-CEBA4D7DF4CC}" destId="{06DFDCEB-47AC-AC4B-AC16-5751A8D03A25}" srcOrd="0" destOrd="0" presId="urn:microsoft.com/office/officeart/2008/layout/LinedList"/>
    <dgm:cxn modelId="{7E0EFDA7-E5D4-D641-A4AB-7E08EC24ADE7}" type="presOf" srcId="{0AC3B9CA-A896-45FC-95B9-94AA244F2833}" destId="{1B452BF1-CD4D-F74B-9ACC-D4C9D75752A6}" srcOrd="0" destOrd="0" presId="urn:microsoft.com/office/officeart/2008/layout/LinedList"/>
    <dgm:cxn modelId="{D011B1B0-29AF-4688-BCAE-6FD073584EC7}" srcId="{F4676C24-6699-4101-8030-B5085FA49D83}" destId="{A8A19D7D-5DFE-4B42-AF87-A05EF40FA874}" srcOrd="2" destOrd="0" parTransId="{60D5F363-F72B-4E2C-941C-07482A9B3311}" sibTransId="{81C025EC-551D-4632-9DC9-445B16AA4C1F}"/>
    <dgm:cxn modelId="{B69BD1B4-9060-43CC-902E-4F153FEAE7B1}" srcId="{F4676C24-6699-4101-8030-B5085FA49D83}" destId="{8FC5E2AC-FB64-4915-865A-4346A006DE2D}" srcOrd="9" destOrd="0" parTransId="{FA13F198-0A09-4BBB-BE2E-5EF82EA46550}" sibTransId="{E665B1F4-68AC-4297-87EA-3CF3B2DA6F91}"/>
    <dgm:cxn modelId="{EF7B71B6-2ACD-9F43-8102-C11DCB906650}" type="presOf" srcId="{A8A19D7D-5DFE-4B42-AF87-A05EF40FA874}" destId="{C69808A8-4905-1B49-BB5D-F0BB8C6A4A48}" srcOrd="0" destOrd="0" presId="urn:microsoft.com/office/officeart/2008/layout/LinedList"/>
    <dgm:cxn modelId="{2C3D5DBE-B081-4B69-A0F6-D64FBCA26235}" srcId="{F4676C24-6699-4101-8030-B5085FA49D83}" destId="{6D8A56B7-803D-4CCE-AA79-7E1DEF26D1C3}" srcOrd="13" destOrd="0" parTransId="{BD40EC21-1C92-41F7-9057-1410A685BCF7}" sibTransId="{47E671FB-A618-474A-868D-E018084BA3B3}"/>
    <dgm:cxn modelId="{E8E0FDCE-0C66-4A4B-AF26-D037E6745A2A}" srcId="{F4676C24-6699-4101-8030-B5085FA49D83}" destId="{39132E97-D9E5-4C23-9F50-17C05ADA8810}" srcOrd="11" destOrd="0" parTransId="{C2A556CF-EDDB-43F6-B65A-2F17D2761504}" sibTransId="{6DAA2859-1DD4-4402-8633-2B2A3DF217BC}"/>
    <dgm:cxn modelId="{7E71EFCF-5BEE-F345-8800-9EF925FBCCA8}" type="presOf" srcId="{6D8A56B7-803D-4CCE-AA79-7E1DEF26D1C3}" destId="{58968A05-9387-854C-A422-779161DA483D}" srcOrd="0" destOrd="0" presId="urn:microsoft.com/office/officeart/2008/layout/LinedList"/>
    <dgm:cxn modelId="{E8C647DD-7284-8C41-BB42-4FD9FE3A90EB}" type="presOf" srcId="{7CB972C5-9CD4-4299-BE97-48055FBF9F9A}" destId="{98D01488-1488-994A-ACBF-11364D624563}" srcOrd="0" destOrd="0" presId="urn:microsoft.com/office/officeart/2008/layout/LinedList"/>
    <dgm:cxn modelId="{FEBBCCE7-2C6C-DA49-940C-5A56B04203E9}" type="presOf" srcId="{8FC5E2AC-FB64-4915-865A-4346A006DE2D}" destId="{E9455E1A-6C5D-AA46-BDF2-11922EAD07AF}" srcOrd="0" destOrd="0" presId="urn:microsoft.com/office/officeart/2008/layout/LinedList"/>
    <dgm:cxn modelId="{4D4E3EE8-42BA-3E45-A34B-CF6220412F2E}" type="presOf" srcId="{B4BAFAF8-6B0F-49E5-BA9A-DA44C1AD45F6}" destId="{BDC89124-BCFA-3C41-BFB9-F5E24C8C6413}" srcOrd="0" destOrd="0" presId="urn:microsoft.com/office/officeart/2008/layout/LinedList"/>
    <dgm:cxn modelId="{0543ADB4-EA89-0B4E-B020-4789F0CEBA3B}" type="presParOf" srcId="{F9C1FEE9-13B3-8446-A8E3-A6AAD9517F3A}" destId="{D81C463D-B509-724A-9D4F-BED31328FD3A}" srcOrd="0" destOrd="0" presId="urn:microsoft.com/office/officeart/2008/layout/LinedList"/>
    <dgm:cxn modelId="{43F207A4-AAB9-5547-A3AF-FC3F3FD46960}" type="presParOf" srcId="{F9C1FEE9-13B3-8446-A8E3-A6AAD9517F3A}" destId="{5030C230-9B45-0E4F-85F3-E7E7A07AD034}" srcOrd="1" destOrd="0" presId="urn:microsoft.com/office/officeart/2008/layout/LinedList"/>
    <dgm:cxn modelId="{6212A499-C639-D543-B97F-914770846FDD}" type="presParOf" srcId="{5030C230-9B45-0E4F-85F3-E7E7A07AD034}" destId="{06DFDCEB-47AC-AC4B-AC16-5751A8D03A25}" srcOrd="0" destOrd="0" presId="urn:microsoft.com/office/officeart/2008/layout/LinedList"/>
    <dgm:cxn modelId="{C73AA6E8-6469-C548-833F-B139A0AADD7A}" type="presParOf" srcId="{5030C230-9B45-0E4F-85F3-E7E7A07AD034}" destId="{A1F75D77-8C52-C743-99DB-A17542AFD02C}" srcOrd="1" destOrd="0" presId="urn:microsoft.com/office/officeart/2008/layout/LinedList"/>
    <dgm:cxn modelId="{DE1D6334-D475-354E-B1A7-5D462AAEECAC}" type="presParOf" srcId="{F9C1FEE9-13B3-8446-A8E3-A6AAD9517F3A}" destId="{B72304D4-4CFF-EC41-BB39-3C5DBDF7F2A0}" srcOrd="2" destOrd="0" presId="urn:microsoft.com/office/officeart/2008/layout/LinedList"/>
    <dgm:cxn modelId="{1F8B61D1-C5AF-8243-AA78-3074942F81E3}" type="presParOf" srcId="{F9C1FEE9-13B3-8446-A8E3-A6AAD9517F3A}" destId="{80F63699-AA5A-CA4C-85D6-B7A0E849A9E8}" srcOrd="3" destOrd="0" presId="urn:microsoft.com/office/officeart/2008/layout/LinedList"/>
    <dgm:cxn modelId="{1B61F23C-4071-394D-813A-92479C69D700}" type="presParOf" srcId="{80F63699-AA5A-CA4C-85D6-B7A0E849A9E8}" destId="{41BDCFAC-0EDC-4644-8813-DD3D7A4CBAC6}" srcOrd="0" destOrd="0" presId="urn:microsoft.com/office/officeart/2008/layout/LinedList"/>
    <dgm:cxn modelId="{5ABFF2B9-4B8E-374C-B261-5E3BF51AAA72}" type="presParOf" srcId="{80F63699-AA5A-CA4C-85D6-B7A0E849A9E8}" destId="{FE8C70A3-D83B-AB4D-B4A3-0749C4EF10C6}" srcOrd="1" destOrd="0" presId="urn:microsoft.com/office/officeart/2008/layout/LinedList"/>
    <dgm:cxn modelId="{C99B73C0-E7CF-EC40-A2AC-D0DC5B65F564}" type="presParOf" srcId="{F9C1FEE9-13B3-8446-A8E3-A6AAD9517F3A}" destId="{45F37867-B89C-544F-8A50-2173C871C5F7}" srcOrd="4" destOrd="0" presId="urn:microsoft.com/office/officeart/2008/layout/LinedList"/>
    <dgm:cxn modelId="{944FFD92-95A5-DE48-A87E-DC33F6D33A1D}" type="presParOf" srcId="{F9C1FEE9-13B3-8446-A8E3-A6AAD9517F3A}" destId="{6A55F931-B70E-744A-8653-70DC1E275FC4}" srcOrd="5" destOrd="0" presId="urn:microsoft.com/office/officeart/2008/layout/LinedList"/>
    <dgm:cxn modelId="{E318F100-F2A9-2441-BFC5-C8FDD2616A0A}" type="presParOf" srcId="{6A55F931-B70E-744A-8653-70DC1E275FC4}" destId="{C69808A8-4905-1B49-BB5D-F0BB8C6A4A48}" srcOrd="0" destOrd="0" presId="urn:microsoft.com/office/officeart/2008/layout/LinedList"/>
    <dgm:cxn modelId="{337409F8-7F7D-6A44-B195-7F12A39C2AC6}" type="presParOf" srcId="{6A55F931-B70E-744A-8653-70DC1E275FC4}" destId="{0983108C-1805-4844-8ADD-DA478C4B6CDA}" srcOrd="1" destOrd="0" presId="urn:microsoft.com/office/officeart/2008/layout/LinedList"/>
    <dgm:cxn modelId="{B089A2D1-B43E-9A4B-B497-986A3553D2E6}" type="presParOf" srcId="{F9C1FEE9-13B3-8446-A8E3-A6AAD9517F3A}" destId="{7E8256BB-162C-424F-8947-656E3D407433}" srcOrd="6" destOrd="0" presId="urn:microsoft.com/office/officeart/2008/layout/LinedList"/>
    <dgm:cxn modelId="{78CBE25C-963F-334A-A847-E76174B46CF9}" type="presParOf" srcId="{F9C1FEE9-13B3-8446-A8E3-A6AAD9517F3A}" destId="{C3D1648E-CE43-4244-AC79-1C22D7631685}" srcOrd="7" destOrd="0" presId="urn:microsoft.com/office/officeart/2008/layout/LinedList"/>
    <dgm:cxn modelId="{5E458CFE-FDE7-844D-8CD4-783F8825E8D3}" type="presParOf" srcId="{C3D1648E-CE43-4244-AC79-1C22D7631685}" destId="{1B452BF1-CD4D-F74B-9ACC-D4C9D75752A6}" srcOrd="0" destOrd="0" presId="urn:microsoft.com/office/officeart/2008/layout/LinedList"/>
    <dgm:cxn modelId="{E83920CA-F3A0-D244-A29D-F770818B0D49}" type="presParOf" srcId="{C3D1648E-CE43-4244-AC79-1C22D7631685}" destId="{99705C56-76CB-C242-BAAD-7735D8DDFF69}" srcOrd="1" destOrd="0" presId="urn:microsoft.com/office/officeart/2008/layout/LinedList"/>
    <dgm:cxn modelId="{4A91387C-8285-1C4E-97F6-E897EFC11C53}" type="presParOf" srcId="{F9C1FEE9-13B3-8446-A8E3-A6AAD9517F3A}" destId="{0CB423A4-B734-FF4A-BA47-AA52712B4843}" srcOrd="8" destOrd="0" presId="urn:microsoft.com/office/officeart/2008/layout/LinedList"/>
    <dgm:cxn modelId="{38FAAEA4-E055-034B-8DD7-989BA816C7ED}" type="presParOf" srcId="{F9C1FEE9-13B3-8446-A8E3-A6AAD9517F3A}" destId="{9E192436-052B-1C42-9A28-EDBFCFDF0A44}" srcOrd="9" destOrd="0" presId="urn:microsoft.com/office/officeart/2008/layout/LinedList"/>
    <dgm:cxn modelId="{1AEEABF3-F44F-4C47-AD69-7E46294495C9}" type="presParOf" srcId="{9E192436-052B-1C42-9A28-EDBFCFDF0A44}" destId="{BDC89124-BCFA-3C41-BFB9-F5E24C8C6413}" srcOrd="0" destOrd="0" presId="urn:microsoft.com/office/officeart/2008/layout/LinedList"/>
    <dgm:cxn modelId="{3B50C378-6103-5144-A709-91F1D3945869}" type="presParOf" srcId="{9E192436-052B-1C42-9A28-EDBFCFDF0A44}" destId="{42E1F0A9-9682-C940-B1C6-7265E46D8C93}" srcOrd="1" destOrd="0" presId="urn:microsoft.com/office/officeart/2008/layout/LinedList"/>
    <dgm:cxn modelId="{5C320252-7E74-F342-9657-A140C3966B39}" type="presParOf" srcId="{F9C1FEE9-13B3-8446-A8E3-A6AAD9517F3A}" destId="{F1757EDE-0A02-494C-9BE7-DD96D3875354}" srcOrd="10" destOrd="0" presId="urn:microsoft.com/office/officeart/2008/layout/LinedList"/>
    <dgm:cxn modelId="{653B1EF4-5F3B-844A-B0CF-771F080032F6}" type="presParOf" srcId="{F9C1FEE9-13B3-8446-A8E3-A6AAD9517F3A}" destId="{379B583F-E88A-0340-AC47-37952375C574}" srcOrd="11" destOrd="0" presId="urn:microsoft.com/office/officeart/2008/layout/LinedList"/>
    <dgm:cxn modelId="{73F64583-81CB-874D-BDBF-764B402B4A2B}" type="presParOf" srcId="{379B583F-E88A-0340-AC47-37952375C574}" destId="{E4E06B8E-ACB4-8148-A8A0-485772BCDC6F}" srcOrd="0" destOrd="0" presId="urn:microsoft.com/office/officeart/2008/layout/LinedList"/>
    <dgm:cxn modelId="{59641360-62DE-6543-9DB1-C9B422B7E1E1}" type="presParOf" srcId="{379B583F-E88A-0340-AC47-37952375C574}" destId="{D8BE91AA-EE12-9548-9BD4-BD702DFA7E0B}" srcOrd="1" destOrd="0" presId="urn:microsoft.com/office/officeart/2008/layout/LinedList"/>
    <dgm:cxn modelId="{A9A7BB9E-8CE6-0642-8EC5-6A84C5918268}" type="presParOf" srcId="{F9C1FEE9-13B3-8446-A8E3-A6AAD9517F3A}" destId="{1B5D4F43-C329-E049-9FDE-762C5A99BD6E}" srcOrd="12" destOrd="0" presId="urn:microsoft.com/office/officeart/2008/layout/LinedList"/>
    <dgm:cxn modelId="{D5C31B71-8C84-9449-9F05-C8A5E3345575}" type="presParOf" srcId="{F9C1FEE9-13B3-8446-A8E3-A6AAD9517F3A}" destId="{79CE09B6-EE76-1C48-A69F-3F2333D8C768}" srcOrd="13" destOrd="0" presId="urn:microsoft.com/office/officeart/2008/layout/LinedList"/>
    <dgm:cxn modelId="{35A524D9-F3A3-6146-BE92-415818EECA0A}" type="presParOf" srcId="{79CE09B6-EE76-1C48-A69F-3F2333D8C768}" destId="{5FEFAD30-35F9-2D46-844C-1338BEED3704}" srcOrd="0" destOrd="0" presId="urn:microsoft.com/office/officeart/2008/layout/LinedList"/>
    <dgm:cxn modelId="{A2C5AF90-47ED-054B-B7BF-B5F8683B0D8F}" type="presParOf" srcId="{79CE09B6-EE76-1C48-A69F-3F2333D8C768}" destId="{75A5ABFC-56BB-2945-9F7A-F0340D1D2DED}" srcOrd="1" destOrd="0" presId="urn:microsoft.com/office/officeart/2008/layout/LinedList"/>
    <dgm:cxn modelId="{9D6BA96B-6AB3-134B-A156-15B1403B33FE}" type="presParOf" srcId="{F9C1FEE9-13B3-8446-A8E3-A6AAD9517F3A}" destId="{4DB3B398-051A-BC4D-9F31-4F9DC50CB2B2}" srcOrd="14" destOrd="0" presId="urn:microsoft.com/office/officeart/2008/layout/LinedList"/>
    <dgm:cxn modelId="{DA5BB907-06B7-284D-99E7-C2B9042EA8DC}" type="presParOf" srcId="{F9C1FEE9-13B3-8446-A8E3-A6AAD9517F3A}" destId="{CF4F9241-DCB0-A241-AC73-9E55D0EE0BA7}" srcOrd="15" destOrd="0" presId="urn:microsoft.com/office/officeart/2008/layout/LinedList"/>
    <dgm:cxn modelId="{41C5DBFA-F7CF-7C4B-AB4A-DEF5C4049867}" type="presParOf" srcId="{CF4F9241-DCB0-A241-AC73-9E55D0EE0BA7}" destId="{187BD4F9-1C68-4B40-B76B-6E6E16400556}" srcOrd="0" destOrd="0" presId="urn:microsoft.com/office/officeart/2008/layout/LinedList"/>
    <dgm:cxn modelId="{8245A01D-5FA9-D244-B5A0-8BC65B43E2CA}" type="presParOf" srcId="{CF4F9241-DCB0-A241-AC73-9E55D0EE0BA7}" destId="{0BEF5528-F2CE-6D4A-B115-66298C9214B7}" srcOrd="1" destOrd="0" presId="urn:microsoft.com/office/officeart/2008/layout/LinedList"/>
    <dgm:cxn modelId="{4AC8C41F-E86E-1D49-9469-8457DB9F07BA}" type="presParOf" srcId="{F9C1FEE9-13B3-8446-A8E3-A6AAD9517F3A}" destId="{A647A8CB-1297-604A-AE2E-75D3D5C33E25}" srcOrd="16" destOrd="0" presId="urn:microsoft.com/office/officeart/2008/layout/LinedList"/>
    <dgm:cxn modelId="{4F692CCE-D3DF-5149-BC0D-A923B9B11B2B}" type="presParOf" srcId="{F9C1FEE9-13B3-8446-A8E3-A6AAD9517F3A}" destId="{D5CCF87A-42A0-714D-B36F-C32DAEDAE2E8}" srcOrd="17" destOrd="0" presId="urn:microsoft.com/office/officeart/2008/layout/LinedList"/>
    <dgm:cxn modelId="{AD57F52A-5A79-0F4C-9FEF-D252FCDA17DF}" type="presParOf" srcId="{D5CCF87A-42A0-714D-B36F-C32DAEDAE2E8}" destId="{F6BD838B-83F4-E44F-9D30-197DE089FAED}" srcOrd="0" destOrd="0" presId="urn:microsoft.com/office/officeart/2008/layout/LinedList"/>
    <dgm:cxn modelId="{131947FA-E439-4847-A35D-C1CC8F1C4103}" type="presParOf" srcId="{D5CCF87A-42A0-714D-B36F-C32DAEDAE2E8}" destId="{FD5FB780-8F9A-2E41-999C-CE884BB7322E}" srcOrd="1" destOrd="0" presId="urn:microsoft.com/office/officeart/2008/layout/LinedList"/>
    <dgm:cxn modelId="{655E89A7-4151-1849-87FE-982ADFC059FD}" type="presParOf" srcId="{F9C1FEE9-13B3-8446-A8E3-A6AAD9517F3A}" destId="{96AC0EE8-907B-E349-8760-83646420B49C}" srcOrd="18" destOrd="0" presId="urn:microsoft.com/office/officeart/2008/layout/LinedList"/>
    <dgm:cxn modelId="{0875AD2B-63D9-EA48-B34C-0199C0B2D1AD}" type="presParOf" srcId="{F9C1FEE9-13B3-8446-A8E3-A6AAD9517F3A}" destId="{85676945-48D8-1E4D-9394-A2B60196F7B8}" srcOrd="19" destOrd="0" presId="urn:microsoft.com/office/officeart/2008/layout/LinedList"/>
    <dgm:cxn modelId="{B93B2866-A51B-C24E-A843-AB815265D288}" type="presParOf" srcId="{85676945-48D8-1E4D-9394-A2B60196F7B8}" destId="{E9455E1A-6C5D-AA46-BDF2-11922EAD07AF}" srcOrd="0" destOrd="0" presId="urn:microsoft.com/office/officeart/2008/layout/LinedList"/>
    <dgm:cxn modelId="{101A17B7-B61D-4744-AAF2-73BAC9037DD3}" type="presParOf" srcId="{85676945-48D8-1E4D-9394-A2B60196F7B8}" destId="{353273AE-B28F-C54A-9D68-913C0F13E9BB}" srcOrd="1" destOrd="0" presId="urn:microsoft.com/office/officeart/2008/layout/LinedList"/>
    <dgm:cxn modelId="{9A4A4D66-1330-5F4F-BEE3-C124166398FC}" type="presParOf" srcId="{F9C1FEE9-13B3-8446-A8E3-A6AAD9517F3A}" destId="{EC805B7E-C46A-C348-B3F7-DF88ACA109C5}" srcOrd="20" destOrd="0" presId="urn:microsoft.com/office/officeart/2008/layout/LinedList"/>
    <dgm:cxn modelId="{91B18930-CE88-EF45-9091-AF05ABEE91B0}" type="presParOf" srcId="{F9C1FEE9-13B3-8446-A8E3-A6AAD9517F3A}" destId="{E56BC79B-92B5-FB48-B04E-91ED37D0086F}" srcOrd="21" destOrd="0" presId="urn:microsoft.com/office/officeart/2008/layout/LinedList"/>
    <dgm:cxn modelId="{4AD294B8-7382-3D4A-9F36-DE0BE6212CBE}" type="presParOf" srcId="{E56BC79B-92B5-FB48-B04E-91ED37D0086F}" destId="{30AF196D-56D8-F84A-A264-D58826982ABB}" srcOrd="0" destOrd="0" presId="urn:microsoft.com/office/officeart/2008/layout/LinedList"/>
    <dgm:cxn modelId="{10C7A52E-389E-8142-B01C-8CF747A35DC3}" type="presParOf" srcId="{E56BC79B-92B5-FB48-B04E-91ED37D0086F}" destId="{FBEC5962-2019-F041-A53F-50EA37030070}" srcOrd="1" destOrd="0" presId="urn:microsoft.com/office/officeart/2008/layout/LinedList"/>
    <dgm:cxn modelId="{68A41F84-FAEF-2D42-A214-7149F7EE41B4}" type="presParOf" srcId="{F9C1FEE9-13B3-8446-A8E3-A6AAD9517F3A}" destId="{9FFE9FFA-CDFC-E44C-BFB6-367B29324370}" srcOrd="22" destOrd="0" presId="urn:microsoft.com/office/officeart/2008/layout/LinedList"/>
    <dgm:cxn modelId="{CA266CAE-111C-3947-8A18-93320261EA7F}" type="presParOf" srcId="{F9C1FEE9-13B3-8446-A8E3-A6AAD9517F3A}" destId="{20AB3CC3-2C09-964C-BCB4-54D28189C179}" srcOrd="23" destOrd="0" presId="urn:microsoft.com/office/officeart/2008/layout/LinedList"/>
    <dgm:cxn modelId="{E098575D-D5B4-8747-B19D-4E43DCD17376}" type="presParOf" srcId="{20AB3CC3-2C09-964C-BCB4-54D28189C179}" destId="{61251287-2164-BC4C-A047-648566307237}" srcOrd="0" destOrd="0" presId="urn:microsoft.com/office/officeart/2008/layout/LinedList"/>
    <dgm:cxn modelId="{8F82BFAF-3F44-F844-BE88-283695935A19}" type="presParOf" srcId="{20AB3CC3-2C09-964C-BCB4-54D28189C179}" destId="{38C70FC2-8168-CC47-BD94-C8E5AE0BF874}" srcOrd="1" destOrd="0" presId="urn:microsoft.com/office/officeart/2008/layout/LinedList"/>
    <dgm:cxn modelId="{945BC96C-238B-2849-B1C3-C73FA569E4A0}" type="presParOf" srcId="{F9C1FEE9-13B3-8446-A8E3-A6AAD9517F3A}" destId="{2E8C5A33-29B3-8A42-BCFA-8C1B3FC066B5}" srcOrd="24" destOrd="0" presId="urn:microsoft.com/office/officeart/2008/layout/LinedList"/>
    <dgm:cxn modelId="{1F08CE0C-C86A-8D45-8F44-D8FBDF936575}" type="presParOf" srcId="{F9C1FEE9-13B3-8446-A8E3-A6AAD9517F3A}" destId="{08D882AB-BA81-2340-AD58-2755FC721400}" srcOrd="25" destOrd="0" presId="urn:microsoft.com/office/officeart/2008/layout/LinedList"/>
    <dgm:cxn modelId="{063BEF3F-294A-6548-AF7B-28D71EE2A936}" type="presParOf" srcId="{08D882AB-BA81-2340-AD58-2755FC721400}" destId="{55AF0332-6B9E-C04F-B9DD-ABFDD96CBBC0}" srcOrd="0" destOrd="0" presId="urn:microsoft.com/office/officeart/2008/layout/LinedList"/>
    <dgm:cxn modelId="{635608D8-B58C-B348-862E-70AE520E4C74}" type="presParOf" srcId="{08D882AB-BA81-2340-AD58-2755FC721400}" destId="{1F962D42-4BE3-BB41-B532-F605CBE6E58F}" srcOrd="1" destOrd="0" presId="urn:microsoft.com/office/officeart/2008/layout/LinedList"/>
    <dgm:cxn modelId="{AB70C8BA-80B6-084B-A5CE-94C7E40599DF}" type="presParOf" srcId="{F9C1FEE9-13B3-8446-A8E3-A6AAD9517F3A}" destId="{1C4FACA0-75A0-8A47-AA07-4080F2EE6BD3}" srcOrd="26" destOrd="0" presId="urn:microsoft.com/office/officeart/2008/layout/LinedList"/>
    <dgm:cxn modelId="{A8AEAD08-015E-E448-B9CF-D81A6CF5AFE6}" type="presParOf" srcId="{F9C1FEE9-13B3-8446-A8E3-A6AAD9517F3A}" destId="{8058CC3B-40FF-D346-9716-A74FBF5A17B7}" srcOrd="27" destOrd="0" presId="urn:microsoft.com/office/officeart/2008/layout/LinedList"/>
    <dgm:cxn modelId="{072FFE50-4933-8F4A-803A-75072DD1EC6C}" type="presParOf" srcId="{8058CC3B-40FF-D346-9716-A74FBF5A17B7}" destId="{58968A05-9387-854C-A422-779161DA483D}" srcOrd="0" destOrd="0" presId="urn:microsoft.com/office/officeart/2008/layout/LinedList"/>
    <dgm:cxn modelId="{ED23F743-60F4-2E44-BF33-C375D0635258}" type="presParOf" srcId="{8058CC3B-40FF-D346-9716-A74FBF5A17B7}" destId="{3AB093D4-E4A6-6E4F-9BE6-C11C492DA24B}" srcOrd="1" destOrd="0" presId="urn:microsoft.com/office/officeart/2008/layout/LinedList"/>
    <dgm:cxn modelId="{BD82989E-B57F-AB46-B964-AFE94E4525DD}" type="presParOf" srcId="{F9C1FEE9-13B3-8446-A8E3-A6AAD9517F3A}" destId="{E3A15DBD-8BCA-7747-8DF2-21E9EFA7C779}" srcOrd="28" destOrd="0" presId="urn:microsoft.com/office/officeart/2008/layout/LinedList"/>
    <dgm:cxn modelId="{8C9F077F-00FC-4745-80BB-506B3DC95FA2}" type="presParOf" srcId="{F9C1FEE9-13B3-8446-A8E3-A6AAD9517F3A}" destId="{F605B785-B17B-EB4D-AB9F-546458CFF7E4}" srcOrd="29" destOrd="0" presId="urn:microsoft.com/office/officeart/2008/layout/LinedList"/>
    <dgm:cxn modelId="{1B0E5CCC-20FA-B841-B3B4-0C44C5B60415}" type="presParOf" srcId="{F605B785-B17B-EB4D-AB9F-546458CFF7E4}" destId="{98D01488-1488-994A-ACBF-11364D624563}" srcOrd="0" destOrd="0" presId="urn:microsoft.com/office/officeart/2008/layout/LinedList"/>
    <dgm:cxn modelId="{9455FA24-AD3A-4548-9DED-DA12A07DBD6B}" type="presParOf" srcId="{F605B785-B17B-EB4D-AB9F-546458CFF7E4}" destId="{264F47C1-7BE7-9042-B0C7-3C6A7E812A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3E0BD5-80FC-0641-839C-E6B24DC8B6F7}">
      <dsp:nvSpPr>
        <dsp:cNvPr id="0" name=""/>
        <dsp:cNvSpPr/>
      </dsp:nvSpPr>
      <dsp:spPr>
        <a:xfrm>
          <a:off x="0" y="554124"/>
          <a:ext cx="6373813" cy="2274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4679" tIns="395732" rIns="494679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National policies (e.g. WRAP, Net Zero) drive waste-reduction targets (Wahab &amp; Cooper, 2005).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UN SDG 12 encourages hotels to track and report sustainability progress.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Food donation laws support redistribution schemes.</a:t>
          </a:r>
          <a:endParaRPr lang="en-US" sz="1900" kern="1200"/>
        </a:p>
      </dsp:txBody>
      <dsp:txXfrm>
        <a:off x="0" y="554124"/>
        <a:ext cx="6373813" cy="2274300"/>
      </dsp:txXfrm>
    </dsp:sp>
    <dsp:sp modelId="{E280C3AA-3D6A-7E49-BBC0-8336F3C200EB}">
      <dsp:nvSpPr>
        <dsp:cNvPr id="0" name=""/>
        <dsp:cNvSpPr/>
      </dsp:nvSpPr>
      <dsp:spPr>
        <a:xfrm>
          <a:off x="318690" y="273684"/>
          <a:ext cx="4461669" cy="5608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640" tIns="0" rIns="16864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Political</a:t>
          </a:r>
          <a:endParaRPr lang="en-US" sz="1900" kern="1200"/>
        </a:p>
      </dsp:txBody>
      <dsp:txXfrm>
        <a:off x="346070" y="301064"/>
        <a:ext cx="4406909" cy="506120"/>
      </dsp:txXfrm>
    </dsp:sp>
    <dsp:sp modelId="{CBE7721D-ECBE-3149-8E5B-7C5D63AEF178}">
      <dsp:nvSpPr>
        <dsp:cNvPr id="0" name=""/>
        <dsp:cNvSpPr/>
      </dsp:nvSpPr>
      <dsp:spPr>
        <a:xfrm>
          <a:off x="0" y="3211464"/>
          <a:ext cx="6373813" cy="2274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4679" tIns="395732" rIns="494679" bIns="135128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Waste reduction cuts costs and boosts profit margins (Costa &amp; Costa, 2022).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SMEs face high setup costs for tech adoption (Mill, 2012).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Efficiency links sustainability with competitiveness (Ford &amp; Sturman, 2020).</a:t>
          </a:r>
          <a:endParaRPr lang="en-US" sz="1900" kern="1200"/>
        </a:p>
      </dsp:txBody>
      <dsp:txXfrm>
        <a:off x="0" y="3211464"/>
        <a:ext cx="6373813" cy="2274300"/>
      </dsp:txXfrm>
    </dsp:sp>
    <dsp:sp modelId="{1EA3491B-E0C5-4640-A23B-B3B14F3FE22F}">
      <dsp:nvSpPr>
        <dsp:cNvPr id="0" name=""/>
        <dsp:cNvSpPr/>
      </dsp:nvSpPr>
      <dsp:spPr>
        <a:xfrm>
          <a:off x="318690" y="2931024"/>
          <a:ext cx="4461669" cy="560880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640" tIns="0" rIns="168640" bIns="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Economic</a:t>
          </a:r>
          <a:endParaRPr lang="en-US" sz="1900" kern="1200"/>
        </a:p>
      </dsp:txBody>
      <dsp:txXfrm>
        <a:off x="346070" y="2958404"/>
        <a:ext cx="4406909" cy="506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922884-086A-E946-AB80-D56E14E56638}">
      <dsp:nvSpPr>
        <dsp:cNvPr id="0" name=""/>
        <dsp:cNvSpPr/>
      </dsp:nvSpPr>
      <dsp:spPr>
        <a:xfrm>
          <a:off x="0" y="325525"/>
          <a:ext cx="6373813" cy="2356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4679" tIns="458216" rIns="494679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Guests expect eco-responsible dining (Batabyal &amp; Das, 2019).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Staff training key for behavioural change (Tribe, 2009).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Sustainability builds positive brand image.</a:t>
          </a:r>
          <a:endParaRPr lang="en-US" sz="2200" kern="1200"/>
        </a:p>
      </dsp:txBody>
      <dsp:txXfrm>
        <a:off x="0" y="325525"/>
        <a:ext cx="6373813" cy="2356200"/>
      </dsp:txXfrm>
    </dsp:sp>
    <dsp:sp modelId="{3C9A52C8-EE47-3C40-A41C-F781B703D676}">
      <dsp:nvSpPr>
        <dsp:cNvPr id="0" name=""/>
        <dsp:cNvSpPr/>
      </dsp:nvSpPr>
      <dsp:spPr>
        <a:xfrm>
          <a:off x="318690" y="804"/>
          <a:ext cx="4461669" cy="649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640" tIns="0" rIns="16864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Social</a:t>
          </a:r>
          <a:endParaRPr lang="en-US" sz="2200" kern="1200"/>
        </a:p>
      </dsp:txBody>
      <dsp:txXfrm>
        <a:off x="350393" y="32507"/>
        <a:ext cx="4398263" cy="586034"/>
      </dsp:txXfrm>
    </dsp:sp>
    <dsp:sp modelId="{25F89202-F200-8A4A-A793-D353981290BD}">
      <dsp:nvSpPr>
        <dsp:cNvPr id="0" name=""/>
        <dsp:cNvSpPr/>
      </dsp:nvSpPr>
      <dsp:spPr>
        <a:xfrm>
          <a:off x="0" y="3125245"/>
          <a:ext cx="6373813" cy="26333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4679" tIns="458216" rIns="494679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AI and sensors improve waste tracking (Ivanov &amp; Webster, 2019).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Data analytics enable smarter menu planning (Sharma et al., 2024).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Digital tools support circular-economy models.</a:t>
          </a:r>
          <a:endParaRPr lang="en-US" sz="2200" kern="1200"/>
        </a:p>
      </dsp:txBody>
      <dsp:txXfrm>
        <a:off x="0" y="3125245"/>
        <a:ext cx="6373813" cy="2633399"/>
      </dsp:txXfrm>
    </dsp:sp>
    <dsp:sp modelId="{CD46C215-60CC-9341-B6D3-0BEEF19CD663}">
      <dsp:nvSpPr>
        <dsp:cNvPr id="0" name=""/>
        <dsp:cNvSpPr/>
      </dsp:nvSpPr>
      <dsp:spPr>
        <a:xfrm>
          <a:off x="318690" y="2800524"/>
          <a:ext cx="4461669" cy="649440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640" tIns="0" rIns="16864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Technological</a:t>
          </a:r>
          <a:endParaRPr lang="en-US" sz="2200" kern="1200"/>
        </a:p>
      </dsp:txBody>
      <dsp:txXfrm>
        <a:off x="350393" y="2832227"/>
        <a:ext cx="4398263" cy="5860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BDE87B-0EBB-824F-A122-6EB85E8D89B6}">
      <dsp:nvSpPr>
        <dsp:cNvPr id="0" name=""/>
        <dsp:cNvSpPr/>
      </dsp:nvSpPr>
      <dsp:spPr>
        <a:xfrm>
          <a:off x="0" y="464124"/>
          <a:ext cx="6373813" cy="2356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4679" tIns="458216" rIns="494679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Food waste increases emissions (Costa &amp; Costa, 2022).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Local sourcing and composting reduce carbon impact (Cooper &amp; Hall, 2019).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Circular practices enhance resilience.</a:t>
          </a:r>
          <a:endParaRPr lang="en-US" sz="2200" kern="1200"/>
        </a:p>
      </dsp:txBody>
      <dsp:txXfrm>
        <a:off x="0" y="464124"/>
        <a:ext cx="6373813" cy="2356200"/>
      </dsp:txXfrm>
    </dsp:sp>
    <dsp:sp modelId="{3203861C-5F73-7944-885B-2DFFF7117B2B}">
      <dsp:nvSpPr>
        <dsp:cNvPr id="0" name=""/>
        <dsp:cNvSpPr/>
      </dsp:nvSpPr>
      <dsp:spPr>
        <a:xfrm>
          <a:off x="318690" y="139404"/>
          <a:ext cx="4461669" cy="649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640" tIns="0" rIns="16864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Environmental</a:t>
          </a:r>
          <a:endParaRPr lang="en-US" sz="2200" kern="1200"/>
        </a:p>
      </dsp:txBody>
      <dsp:txXfrm>
        <a:off x="350393" y="171107"/>
        <a:ext cx="4398263" cy="586034"/>
      </dsp:txXfrm>
    </dsp:sp>
    <dsp:sp modelId="{158BD40E-3AF6-2943-80A2-1A35A0BFD272}">
      <dsp:nvSpPr>
        <dsp:cNvPr id="0" name=""/>
        <dsp:cNvSpPr/>
      </dsp:nvSpPr>
      <dsp:spPr>
        <a:xfrm>
          <a:off x="0" y="3263845"/>
          <a:ext cx="6373813" cy="2356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4679" tIns="458216" rIns="494679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UK/EU waste reporting now mandatory (Brotherton, 2015).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Compliance avoids fines and reputational loss.</a:t>
          </a:r>
          <a:endParaRPr lang="en-US" sz="2200" kern="1200"/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200" kern="1200"/>
            <a:t>Regulation accelerates sustainable change.</a:t>
          </a:r>
          <a:endParaRPr lang="en-US" sz="2200" kern="1200"/>
        </a:p>
      </dsp:txBody>
      <dsp:txXfrm>
        <a:off x="0" y="3263845"/>
        <a:ext cx="6373813" cy="2356200"/>
      </dsp:txXfrm>
    </dsp:sp>
    <dsp:sp modelId="{56250CFC-9AF7-6947-B403-830678D5126A}">
      <dsp:nvSpPr>
        <dsp:cNvPr id="0" name=""/>
        <dsp:cNvSpPr/>
      </dsp:nvSpPr>
      <dsp:spPr>
        <a:xfrm>
          <a:off x="318690" y="2939124"/>
          <a:ext cx="4461669" cy="649440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8640" tIns="0" rIns="16864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Legal</a:t>
          </a:r>
          <a:endParaRPr lang="en-US" sz="2200" kern="1200"/>
        </a:p>
      </dsp:txBody>
      <dsp:txXfrm>
        <a:off x="350393" y="2970827"/>
        <a:ext cx="4398263" cy="5860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D4E222-BBAA-634F-B52B-9791055D954B}">
      <dsp:nvSpPr>
        <dsp:cNvPr id="0" name=""/>
        <dsp:cNvSpPr/>
      </dsp:nvSpPr>
      <dsp:spPr>
        <a:xfrm>
          <a:off x="0" y="0"/>
          <a:ext cx="8872220" cy="763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Strengths:</a:t>
          </a:r>
          <a:r>
            <a:rPr lang="en-GB" sz="1900" kern="1200"/>
            <a:t> efficiency gains, brand value, lower costs.</a:t>
          </a:r>
          <a:endParaRPr lang="en-US" sz="1900" kern="1200"/>
        </a:p>
      </dsp:txBody>
      <dsp:txXfrm>
        <a:off x="22351" y="22351"/>
        <a:ext cx="7984280" cy="718409"/>
      </dsp:txXfrm>
    </dsp:sp>
    <dsp:sp modelId="{90A78AB2-02B7-0646-A3B5-54745F7886A1}">
      <dsp:nvSpPr>
        <dsp:cNvPr id="0" name=""/>
        <dsp:cNvSpPr/>
      </dsp:nvSpPr>
      <dsp:spPr>
        <a:xfrm>
          <a:off x="743048" y="901859"/>
          <a:ext cx="8872220" cy="763111"/>
        </a:xfrm>
        <a:prstGeom prst="roundRect">
          <a:avLst>
            <a:gd name="adj" fmla="val 10000"/>
          </a:avLst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Limits:</a:t>
          </a:r>
          <a:r>
            <a:rPr lang="en-GB" sz="1900" kern="1200"/>
            <a:t> funding gaps and uneven data reporting.</a:t>
          </a:r>
          <a:endParaRPr lang="en-US" sz="1900" kern="1200"/>
        </a:p>
      </dsp:txBody>
      <dsp:txXfrm>
        <a:off x="765399" y="924210"/>
        <a:ext cx="7588447" cy="718409"/>
      </dsp:txXfrm>
    </dsp:sp>
    <dsp:sp modelId="{BA0AB524-8251-9F41-BC8F-E349BCFABD0A}">
      <dsp:nvSpPr>
        <dsp:cNvPr id="0" name=""/>
        <dsp:cNvSpPr/>
      </dsp:nvSpPr>
      <dsp:spPr>
        <a:xfrm>
          <a:off x="1475006" y="1803718"/>
          <a:ext cx="8872220" cy="763111"/>
        </a:xfrm>
        <a:prstGeom prst="roundRect">
          <a:avLst>
            <a:gd name="adj" fmla="val 10000"/>
          </a:avLst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Success depends on aligning PESTEL factors with long-term sustainability culture.</a:t>
          </a:r>
          <a:endParaRPr lang="en-US" sz="1900" kern="1200"/>
        </a:p>
      </dsp:txBody>
      <dsp:txXfrm>
        <a:off x="1497357" y="1826069"/>
        <a:ext cx="7599537" cy="718409"/>
      </dsp:txXfrm>
    </dsp:sp>
    <dsp:sp modelId="{93630C00-BDA8-DA40-8839-C3B91A52ABDD}">
      <dsp:nvSpPr>
        <dsp:cNvPr id="0" name=""/>
        <dsp:cNvSpPr/>
      </dsp:nvSpPr>
      <dsp:spPr>
        <a:xfrm>
          <a:off x="2218055" y="2705578"/>
          <a:ext cx="8872220" cy="763111"/>
        </a:xfrm>
        <a:prstGeom prst="roundRect">
          <a:avLst>
            <a:gd name="adj" fmla="val 10000"/>
          </a:avLst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Strong progress via staff training, AI tools, and redistribution (Hilton, 2023).</a:t>
          </a:r>
          <a:endParaRPr lang="en-US" sz="1900" kern="1200"/>
        </a:p>
      </dsp:txBody>
      <dsp:txXfrm>
        <a:off x="2240406" y="2727929"/>
        <a:ext cx="7588447" cy="718409"/>
      </dsp:txXfrm>
    </dsp:sp>
    <dsp:sp modelId="{F6427E3D-65C8-884C-8203-F3B057D8F175}">
      <dsp:nvSpPr>
        <dsp:cNvPr id="0" name=""/>
        <dsp:cNvSpPr/>
      </dsp:nvSpPr>
      <dsp:spPr>
        <a:xfrm>
          <a:off x="8376198" y="584474"/>
          <a:ext cx="496022" cy="49602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487803" y="584474"/>
        <a:ext cx="272812" cy="373257"/>
      </dsp:txXfrm>
    </dsp:sp>
    <dsp:sp modelId="{089CF01C-53C2-6545-A5AC-74B5A5BAF2C0}">
      <dsp:nvSpPr>
        <dsp:cNvPr id="0" name=""/>
        <dsp:cNvSpPr/>
      </dsp:nvSpPr>
      <dsp:spPr>
        <a:xfrm>
          <a:off x="9119246" y="1486333"/>
          <a:ext cx="496022" cy="49602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023077"/>
            <a:satOff val="7106"/>
            <a:lumOff val="65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023077"/>
              <a:satOff val="7106"/>
              <a:lumOff val="6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230851" y="1486333"/>
        <a:ext cx="272812" cy="373257"/>
      </dsp:txXfrm>
    </dsp:sp>
    <dsp:sp modelId="{3A844DE7-91B6-5748-8949-84FB24BDB9AB}">
      <dsp:nvSpPr>
        <dsp:cNvPr id="0" name=""/>
        <dsp:cNvSpPr/>
      </dsp:nvSpPr>
      <dsp:spPr>
        <a:xfrm>
          <a:off x="9851204" y="2388193"/>
          <a:ext cx="496022" cy="49602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8046153"/>
            <a:satOff val="14212"/>
            <a:lumOff val="130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8046153"/>
              <a:satOff val="14212"/>
              <a:lumOff val="13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962809" y="2388193"/>
        <a:ext cx="272812" cy="3732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55E1DC-2438-554F-A225-88EAFD3D9686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CFF76F-1D3D-074B-BB0D-E585B6D09825}">
      <dsp:nvSpPr>
        <dsp:cNvPr id="0" name=""/>
        <dsp:cNvSpPr/>
      </dsp:nvSpPr>
      <dsp:spPr>
        <a:xfrm>
          <a:off x="0" y="703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Food waste management is vital for sustainability and efficiency in hospitality.</a:t>
          </a:r>
          <a:endParaRPr lang="en-US" sz="2600" kern="1200"/>
        </a:p>
      </dsp:txBody>
      <dsp:txXfrm>
        <a:off x="0" y="703"/>
        <a:ext cx="6373813" cy="1151608"/>
      </dsp:txXfrm>
    </dsp:sp>
    <dsp:sp modelId="{2DA40725-2C4A-4947-BE0E-590F2DD9AA3A}">
      <dsp:nvSpPr>
        <dsp:cNvPr id="0" name=""/>
        <dsp:cNvSpPr/>
      </dsp:nvSpPr>
      <dsp:spPr>
        <a:xfrm>
          <a:off x="0" y="1152311"/>
          <a:ext cx="6373813" cy="0"/>
        </a:xfrm>
        <a:prstGeom prst="line">
          <a:avLst/>
        </a:prstGeom>
        <a:solidFill>
          <a:schemeClr val="accent2">
            <a:hueOff val="1923220"/>
            <a:satOff val="2051"/>
            <a:lumOff val="638"/>
            <a:alphaOff val="0"/>
          </a:schemeClr>
        </a:solidFill>
        <a:ln w="12700" cap="flat" cmpd="sng" algn="ctr">
          <a:solidFill>
            <a:schemeClr val="accent2">
              <a:hueOff val="1923220"/>
              <a:satOff val="2051"/>
              <a:lumOff val="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2B1493-80F8-334A-AE21-F95F51322D89}">
      <dsp:nvSpPr>
        <dsp:cNvPr id="0" name=""/>
        <dsp:cNvSpPr/>
      </dsp:nvSpPr>
      <dsp:spPr>
        <a:xfrm>
          <a:off x="0" y="1152311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Effective strategies combine technology, staff training, and circular practices.</a:t>
          </a:r>
          <a:endParaRPr lang="en-US" sz="2600" kern="1200"/>
        </a:p>
      </dsp:txBody>
      <dsp:txXfrm>
        <a:off x="0" y="1152311"/>
        <a:ext cx="6373813" cy="1151608"/>
      </dsp:txXfrm>
    </dsp:sp>
    <dsp:sp modelId="{A2BF9604-3D78-0F46-B060-755EDF26BB87}">
      <dsp:nvSpPr>
        <dsp:cNvPr id="0" name=""/>
        <dsp:cNvSpPr/>
      </dsp:nvSpPr>
      <dsp:spPr>
        <a:xfrm>
          <a:off x="0" y="2303920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CBD66A-2246-CB44-9B1F-0B013F33B796}">
      <dsp:nvSpPr>
        <dsp:cNvPr id="0" name=""/>
        <dsp:cNvSpPr/>
      </dsp:nvSpPr>
      <dsp:spPr>
        <a:xfrm>
          <a:off x="0" y="2303920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Larger hotel groups lead progress; SMEs face financial and structural barriers.</a:t>
          </a:r>
          <a:endParaRPr lang="en-US" sz="2600" kern="1200"/>
        </a:p>
      </dsp:txBody>
      <dsp:txXfrm>
        <a:off x="0" y="2303920"/>
        <a:ext cx="6373813" cy="1151608"/>
      </dsp:txXfrm>
    </dsp:sp>
    <dsp:sp modelId="{0BFA7D33-A998-B14F-AFD0-FD1A00101605}">
      <dsp:nvSpPr>
        <dsp:cNvPr id="0" name=""/>
        <dsp:cNvSpPr/>
      </dsp:nvSpPr>
      <dsp:spPr>
        <a:xfrm>
          <a:off x="0" y="3455529"/>
          <a:ext cx="6373813" cy="0"/>
        </a:xfrm>
        <a:prstGeom prst="line">
          <a:avLst/>
        </a:prstGeom>
        <a:solidFill>
          <a:schemeClr val="accent2">
            <a:hueOff val="5769660"/>
            <a:satOff val="6154"/>
            <a:lumOff val="1913"/>
            <a:alphaOff val="0"/>
          </a:schemeClr>
        </a:solidFill>
        <a:ln w="12700" cap="flat" cmpd="sng" algn="ctr">
          <a:solidFill>
            <a:schemeClr val="accent2">
              <a:hueOff val="5769660"/>
              <a:satOff val="6154"/>
              <a:lumOff val="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779A5A-B86D-5247-8CE1-A0CA36DEE8E2}">
      <dsp:nvSpPr>
        <dsp:cNvPr id="0" name=""/>
        <dsp:cNvSpPr/>
      </dsp:nvSpPr>
      <dsp:spPr>
        <a:xfrm>
          <a:off x="0" y="3455529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Long-term success relies on leadership, collaboration, and transparent reporting.</a:t>
          </a:r>
          <a:endParaRPr lang="en-US" sz="2600" kern="1200"/>
        </a:p>
      </dsp:txBody>
      <dsp:txXfrm>
        <a:off x="0" y="3455529"/>
        <a:ext cx="6373813" cy="1151608"/>
      </dsp:txXfrm>
    </dsp:sp>
    <dsp:sp modelId="{F2E587B0-973F-774E-836A-230A38B51506}">
      <dsp:nvSpPr>
        <dsp:cNvPr id="0" name=""/>
        <dsp:cNvSpPr/>
      </dsp:nvSpPr>
      <dsp:spPr>
        <a:xfrm>
          <a:off x="0" y="4607138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9F0636-53B0-BC43-B96F-DA2513A145D9}">
      <dsp:nvSpPr>
        <dsp:cNvPr id="0" name=""/>
        <dsp:cNvSpPr/>
      </dsp:nvSpPr>
      <dsp:spPr>
        <a:xfrm>
          <a:off x="0" y="4607138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Sustainable food systems strengthen competitiveness and environmental impact.</a:t>
          </a:r>
          <a:endParaRPr lang="en-US" sz="2600" kern="1200"/>
        </a:p>
      </dsp:txBody>
      <dsp:txXfrm>
        <a:off x="0" y="4607138"/>
        <a:ext cx="6373813" cy="11516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97E387-E51A-DE47-A302-AE481B0B9277}">
      <dsp:nvSpPr>
        <dsp:cNvPr id="0" name=""/>
        <dsp:cNvSpPr/>
      </dsp:nvSpPr>
      <dsp:spPr>
        <a:xfrm>
          <a:off x="216" y="165027"/>
          <a:ext cx="2615528" cy="313863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356" tIns="0" rIns="258356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Track waste</a:t>
          </a:r>
          <a:r>
            <a:rPr lang="en-GB" sz="2100" kern="1200"/>
            <a:t> using simple digital tools to see where food is wasted.</a:t>
          </a:r>
          <a:endParaRPr lang="en-US" sz="2100" kern="1200"/>
        </a:p>
      </dsp:txBody>
      <dsp:txXfrm>
        <a:off x="216" y="1420481"/>
        <a:ext cx="2615528" cy="1883180"/>
      </dsp:txXfrm>
    </dsp:sp>
    <dsp:sp modelId="{48FE7A63-0083-CA42-A41D-0A4317BA21EE}">
      <dsp:nvSpPr>
        <dsp:cNvPr id="0" name=""/>
        <dsp:cNvSpPr/>
      </dsp:nvSpPr>
      <dsp:spPr>
        <a:xfrm>
          <a:off x="216" y="165027"/>
          <a:ext cx="2615528" cy="125545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356" tIns="165100" rIns="258356" bIns="16510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01</a:t>
          </a:r>
        </a:p>
      </dsp:txBody>
      <dsp:txXfrm>
        <a:off x="216" y="165027"/>
        <a:ext cx="2615528" cy="1255453"/>
      </dsp:txXfrm>
    </dsp:sp>
    <dsp:sp modelId="{84B5D9E0-A2DA-EF4F-B315-B449604CBD27}">
      <dsp:nvSpPr>
        <dsp:cNvPr id="0" name=""/>
        <dsp:cNvSpPr/>
      </dsp:nvSpPr>
      <dsp:spPr>
        <a:xfrm>
          <a:off x="2824987" y="165027"/>
          <a:ext cx="2615528" cy="3138634"/>
        </a:xfrm>
        <a:prstGeom prst="rect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accent2">
              <a:hueOff val="2564293"/>
              <a:satOff val="2735"/>
              <a:lumOff val="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356" tIns="0" rIns="258356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Train staff</a:t>
          </a:r>
          <a:r>
            <a:rPr lang="en-GB" sz="2100" kern="1200"/>
            <a:t> to reduce waste and support green practices.</a:t>
          </a:r>
          <a:endParaRPr lang="en-US" sz="2100" kern="1200"/>
        </a:p>
      </dsp:txBody>
      <dsp:txXfrm>
        <a:off x="2824987" y="1420481"/>
        <a:ext cx="2615528" cy="1883180"/>
      </dsp:txXfrm>
    </dsp:sp>
    <dsp:sp modelId="{D1A60066-D365-6D43-8DDA-00DC4820574B}">
      <dsp:nvSpPr>
        <dsp:cNvPr id="0" name=""/>
        <dsp:cNvSpPr/>
      </dsp:nvSpPr>
      <dsp:spPr>
        <a:xfrm>
          <a:off x="2824987" y="165027"/>
          <a:ext cx="2615528" cy="125545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356" tIns="165100" rIns="258356" bIns="16510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02</a:t>
          </a:r>
        </a:p>
      </dsp:txBody>
      <dsp:txXfrm>
        <a:off x="2824987" y="165027"/>
        <a:ext cx="2615528" cy="1255453"/>
      </dsp:txXfrm>
    </dsp:sp>
    <dsp:sp modelId="{66F22BCB-FAB1-284F-890F-1A64E41EE8B4}">
      <dsp:nvSpPr>
        <dsp:cNvPr id="0" name=""/>
        <dsp:cNvSpPr/>
      </dsp:nvSpPr>
      <dsp:spPr>
        <a:xfrm>
          <a:off x="5649759" y="165027"/>
          <a:ext cx="2615528" cy="3138634"/>
        </a:xfrm>
        <a:prstGeom prst="rect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accent2">
              <a:hueOff val="5128586"/>
              <a:satOff val="5470"/>
              <a:lumOff val="1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356" tIns="0" rIns="258356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Work with local groups</a:t>
          </a:r>
          <a:r>
            <a:rPr lang="en-GB" sz="2100" kern="1200"/>
            <a:t> to donate or reuse leftover food.</a:t>
          </a:r>
          <a:endParaRPr lang="en-US" sz="2100" kern="1200"/>
        </a:p>
      </dsp:txBody>
      <dsp:txXfrm>
        <a:off x="5649759" y="1420481"/>
        <a:ext cx="2615528" cy="1883180"/>
      </dsp:txXfrm>
    </dsp:sp>
    <dsp:sp modelId="{DFB7B77D-A759-F340-B875-EEA9F0AA1FBA}">
      <dsp:nvSpPr>
        <dsp:cNvPr id="0" name=""/>
        <dsp:cNvSpPr/>
      </dsp:nvSpPr>
      <dsp:spPr>
        <a:xfrm>
          <a:off x="5649759" y="165027"/>
          <a:ext cx="2615528" cy="125545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356" tIns="165100" rIns="258356" bIns="16510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03</a:t>
          </a:r>
        </a:p>
      </dsp:txBody>
      <dsp:txXfrm>
        <a:off x="5649759" y="165027"/>
        <a:ext cx="2615528" cy="1255453"/>
      </dsp:txXfrm>
    </dsp:sp>
    <dsp:sp modelId="{6A32127F-D277-ED44-BC34-663892CD6BD5}">
      <dsp:nvSpPr>
        <dsp:cNvPr id="0" name=""/>
        <dsp:cNvSpPr/>
      </dsp:nvSpPr>
      <dsp:spPr>
        <a:xfrm>
          <a:off x="8474530" y="165027"/>
          <a:ext cx="2615528" cy="3138634"/>
        </a:xfrm>
        <a:prstGeom prst="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356" tIns="0" rIns="258356" bIns="33020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Help small hotels</a:t>
          </a:r>
          <a:r>
            <a:rPr lang="en-GB" sz="2100" kern="1200"/>
            <a:t> by offering funding and shared recycling services.</a:t>
          </a:r>
          <a:endParaRPr lang="en-US" sz="2100" kern="1200"/>
        </a:p>
      </dsp:txBody>
      <dsp:txXfrm>
        <a:off x="8474530" y="1420481"/>
        <a:ext cx="2615528" cy="1883180"/>
      </dsp:txXfrm>
    </dsp:sp>
    <dsp:sp modelId="{8D56CDEB-C42D-3943-97B1-678290C47551}">
      <dsp:nvSpPr>
        <dsp:cNvPr id="0" name=""/>
        <dsp:cNvSpPr/>
      </dsp:nvSpPr>
      <dsp:spPr>
        <a:xfrm>
          <a:off x="8474530" y="165027"/>
          <a:ext cx="2615528" cy="1255453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8356" tIns="165100" rIns="258356" bIns="165100" numCol="1" spcCol="1270" anchor="ctr" anchorCtr="0">
          <a:noAutofit/>
        </a:bodyPr>
        <a:lstStyle/>
        <a:p>
          <a:pPr marL="0" lvl="0" indent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400" kern="1200"/>
            <a:t>04</a:t>
          </a:r>
        </a:p>
      </dsp:txBody>
      <dsp:txXfrm>
        <a:off x="8474530" y="165027"/>
        <a:ext cx="2615528" cy="125545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1C463D-B509-724A-9D4F-BED31328FD3A}">
      <dsp:nvSpPr>
        <dsp:cNvPr id="0" name=""/>
        <dsp:cNvSpPr/>
      </dsp:nvSpPr>
      <dsp:spPr>
        <a:xfrm>
          <a:off x="0" y="485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DFDCEB-47AC-AC4B-AC16-5751A8D03A25}">
      <dsp:nvSpPr>
        <dsp:cNvPr id="0" name=""/>
        <dsp:cNvSpPr/>
      </dsp:nvSpPr>
      <dsp:spPr>
        <a:xfrm>
          <a:off x="0" y="485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Batabyal, D. and Das, D.K. (eds) (2019) </a:t>
          </a:r>
          <a:r>
            <a:rPr lang="en-GB" sz="900" i="1" kern="1200"/>
            <a:t>Global trends, practices, and challenges in contemporary tourism and hospitality management.</a:t>
          </a:r>
          <a:r>
            <a:rPr lang="en-GB" sz="900" kern="1200"/>
            <a:t> Hershey, PA: Business Science Reference.</a:t>
          </a:r>
          <a:endParaRPr lang="en-US" sz="900" kern="1200"/>
        </a:p>
      </dsp:txBody>
      <dsp:txXfrm>
        <a:off x="0" y="485"/>
        <a:ext cx="11090274" cy="265243"/>
      </dsp:txXfrm>
    </dsp:sp>
    <dsp:sp modelId="{B72304D4-4CFF-EC41-BB39-3C5DBDF7F2A0}">
      <dsp:nvSpPr>
        <dsp:cNvPr id="0" name=""/>
        <dsp:cNvSpPr/>
      </dsp:nvSpPr>
      <dsp:spPr>
        <a:xfrm>
          <a:off x="0" y="265729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BDCFAC-0EDC-4644-8813-DD3D7A4CBAC6}">
      <dsp:nvSpPr>
        <dsp:cNvPr id="0" name=""/>
        <dsp:cNvSpPr/>
      </dsp:nvSpPr>
      <dsp:spPr>
        <a:xfrm>
          <a:off x="0" y="265729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Brotherton, B. (2015) </a:t>
          </a:r>
          <a:r>
            <a:rPr lang="en-GB" sz="900" i="1" kern="1200"/>
            <a:t>Researching hospitality and tourism.</a:t>
          </a:r>
          <a:r>
            <a:rPr lang="en-GB" sz="900" kern="1200"/>
            <a:t> 2nd edn. London: Sage.</a:t>
          </a:r>
          <a:endParaRPr lang="en-US" sz="900" kern="1200"/>
        </a:p>
      </dsp:txBody>
      <dsp:txXfrm>
        <a:off x="0" y="265729"/>
        <a:ext cx="11090274" cy="265243"/>
      </dsp:txXfrm>
    </dsp:sp>
    <dsp:sp modelId="{45F37867-B89C-544F-8A50-2173C871C5F7}">
      <dsp:nvSpPr>
        <dsp:cNvPr id="0" name=""/>
        <dsp:cNvSpPr/>
      </dsp:nvSpPr>
      <dsp:spPr>
        <a:xfrm>
          <a:off x="0" y="530972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9808A8-4905-1B49-BB5D-F0BB8C6A4A48}">
      <dsp:nvSpPr>
        <dsp:cNvPr id="0" name=""/>
        <dsp:cNvSpPr/>
      </dsp:nvSpPr>
      <dsp:spPr>
        <a:xfrm>
          <a:off x="0" y="530972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Clegg, S.R., Skyttermoen, T. and Vaagaasar, A.L. (2021) </a:t>
          </a:r>
          <a:r>
            <a:rPr lang="en-GB" sz="900" i="1" kern="1200"/>
            <a:t>Project management: A value creation approach.</a:t>
          </a:r>
          <a:r>
            <a:rPr lang="en-GB" sz="900" kern="1200"/>
            <a:t> London: Sage.</a:t>
          </a:r>
          <a:endParaRPr lang="en-US" sz="900" kern="1200"/>
        </a:p>
      </dsp:txBody>
      <dsp:txXfrm>
        <a:off x="0" y="530972"/>
        <a:ext cx="11090274" cy="265243"/>
      </dsp:txXfrm>
    </dsp:sp>
    <dsp:sp modelId="{7E8256BB-162C-424F-8947-656E3D407433}">
      <dsp:nvSpPr>
        <dsp:cNvPr id="0" name=""/>
        <dsp:cNvSpPr/>
      </dsp:nvSpPr>
      <dsp:spPr>
        <a:xfrm>
          <a:off x="0" y="796216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452BF1-CD4D-F74B-9ACC-D4C9D75752A6}">
      <dsp:nvSpPr>
        <dsp:cNvPr id="0" name=""/>
        <dsp:cNvSpPr/>
      </dsp:nvSpPr>
      <dsp:spPr>
        <a:xfrm>
          <a:off x="0" y="796216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Cooper, C. and Hall, M. (2019) </a:t>
          </a:r>
          <a:r>
            <a:rPr lang="en-GB" sz="900" i="1" kern="1200"/>
            <a:t>Contemporary tourism: An international approach.</a:t>
          </a:r>
          <a:r>
            <a:rPr lang="en-GB" sz="900" kern="1200"/>
            <a:t> 4th edn. Oxford: Goodfellow.</a:t>
          </a:r>
          <a:endParaRPr lang="en-US" sz="900" kern="1200"/>
        </a:p>
      </dsp:txBody>
      <dsp:txXfrm>
        <a:off x="0" y="796216"/>
        <a:ext cx="11090274" cy="265243"/>
      </dsp:txXfrm>
    </dsp:sp>
    <dsp:sp modelId="{0CB423A4-B734-FF4A-BA47-AA52712B4843}">
      <dsp:nvSpPr>
        <dsp:cNvPr id="0" name=""/>
        <dsp:cNvSpPr/>
      </dsp:nvSpPr>
      <dsp:spPr>
        <a:xfrm>
          <a:off x="0" y="1061460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C89124-BCFA-3C41-BFB9-F5E24C8C6413}">
      <dsp:nvSpPr>
        <dsp:cNvPr id="0" name=""/>
        <dsp:cNvSpPr/>
      </dsp:nvSpPr>
      <dsp:spPr>
        <a:xfrm>
          <a:off x="0" y="1061460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Costa, V. and Costa, C. (eds) (2022) </a:t>
          </a:r>
          <a:r>
            <a:rPr lang="en-GB" sz="900" i="1" kern="1200"/>
            <a:t>Sustainability and competitiveness in the hospitality industry.</a:t>
          </a:r>
          <a:r>
            <a:rPr lang="en-GB" sz="900" kern="1200"/>
            <a:t> Hershey, PA: Business Science Reference.</a:t>
          </a:r>
          <a:endParaRPr lang="en-US" sz="900" kern="1200"/>
        </a:p>
      </dsp:txBody>
      <dsp:txXfrm>
        <a:off x="0" y="1061460"/>
        <a:ext cx="11090274" cy="265243"/>
      </dsp:txXfrm>
    </dsp:sp>
    <dsp:sp modelId="{F1757EDE-0A02-494C-9BE7-DD96D3875354}">
      <dsp:nvSpPr>
        <dsp:cNvPr id="0" name=""/>
        <dsp:cNvSpPr/>
      </dsp:nvSpPr>
      <dsp:spPr>
        <a:xfrm>
          <a:off x="0" y="1326703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E06B8E-ACB4-8148-A8A0-485772BCDC6F}">
      <dsp:nvSpPr>
        <dsp:cNvPr id="0" name=""/>
        <dsp:cNvSpPr/>
      </dsp:nvSpPr>
      <dsp:spPr>
        <a:xfrm>
          <a:off x="0" y="1326703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Ford, R.C. and Sturman, M.C. (2020) </a:t>
          </a:r>
          <a:r>
            <a:rPr lang="en-GB" sz="900" i="1" kern="1200"/>
            <a:t>Managing hospitality organizations.</a:t>
          </a:r>
          <a:r>
            <a:rPr lang="en-GB" sz="900" kern="1200"/>
            <a:t> 2nd edn. London: Sage.</a:t>
          </a:r>
          <a:endParaRPr lang="en-US" sz="900" kern="1200"/>
        </a:p>
      </dsp:txBody>
      <dsp:txXfrm>
        <a:off x="0" y="1326703"/>
        <a:ext cx="11090274" cy="265243"/>
      </dsp:txXfrm>
    </dsp:sp>
    <dsp:sp modelId="{1B5D4F43-C329-E049-9FDE-762C5A99BD6E}">
      <dsp:nvSpPr>
        <dsp:cNvPr id="0" name=""/>
        <dsp:cNvSpPr/>
      </dsp:nvSpPr>
      <dsp:spPr>
        <a:xfrm>
          <a:off x="0" y="1591947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EFAD30-35F9-2D46-844C-1338BEED3704}">
      <dsp:nvSpPr>
        <dsp:cNvPr id="0" name=""/>
        <dsp:cNvSpPr/>
      </dsp:nvSpPr>
      <dsp:spPr>
        <a:xfrm>
          <a:off x="0" y="1591947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Hilton (2023) </a:t>
          </a:r>
          <a:r>
            <a:rPr lang="en-GB" sz="900" i="1" kern="1200"/>
            <a:t>Travel with Purpose Report 2023.</a:t>
          </a:r>
          <a:r>
            <a:rPr lang="en-GB" sz="900" kern="1200"/>
            <a:t> Available at: https://esg.hilton.com/travel-with-purpose/ [Accessed 20 Oct 2025].</a:t>
          </a:r>
          <a:endParaRPr lang="en-US" sz="900" kern="1200"/>
        </a:p>
      </dsp:txBody>
      <dsp:txXfrm>
        <a:off x="0" y="1591947"/>
        <a:ext cx="11090274" cy="265243"/>
      </dsp:txXfrm>
    </dsp:sp>
    <dsp:sp modelId="{4DB3B398-051A-BC4D-9F31-4F9DC50CB2B2}">
      <dsp:nvSpPr>
        <dsp:cNvPr id="0" name=""/>
        <dsp:cNvSpPr/>
      </dsp:nvSpPr>
      <dsp:spPr>
        <a:xfrm>
          <a:off x="0" y="1857190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7BD4F9-1C68-4B40-B76B-6E6E16400556}">
      <dsp:nvSpPr>
        <dsp:cNvPr id="0" name=""/>
        <dsp:cNvSpPr/>
      </dsp:nvSpPr>
      <dsp:spPr>
        <a:xfrm>
          <a:off x="0" y="1857190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Ivanov, S. and Webster, C. (eds) (2019) </a:t>
          </a:r>
          <a:r>
            <a:rPr lang="en-GB" sz="900" i="1" kern="1200"/>
            <a:t>Robots, artificial intelligence, and service automation in travel, tourism and hospitality.</a:t>
          </a:r>
          <a:r>
            <a:rPr lang="en-GB" sz="900" kern="1200"/>
            <a:t> Bingley: Emerald Publishing.</a:t>
          </a:r>
          <a:endParaRPr lang="en-US" sz="900" kern="1200"/>
        </a:p>
      </dsp:txBody>
      <dsp:txXfrm>
        <a:off x="0" y="1857190"/>
        <a:ext cx="11090274" cy="265243"/>
      </dsp:txXfrm>
    </dsp:sp>
    <dsp:sp modelId="{A647A8CB-1297-604A-AE2E-75D3D5C33E25}">
      <dsp:nvSpPr>
        <dsp:cNvPr id="0" name=""/>
        <dsp:cNvSpPr/>
      </dsp:nvSpPr>
      <dsp:spPr>
        <a:xfrm>
          <a:off x="0" y="2122434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BD838B-83F4-E44F-9D30-197DE089FAED}">
      <dsp:nvSpPr>
        <dsp:cNvPr id="0" name=""/>
        <dsp:cNvSpPr/>
      </dsp:nvSpPr>
      <dsp:spPr>
        <a:xfrm>
          <a:off x="0" y="2122434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Juvan, E. (2023) ‘Waste production patterns in hotels and restaurants’, </a:t>
          </a:r>
          <a:r>
            <a:rPr lang="en-GB" sz="900" i="1" kern="1200"/>
            <a:t>Waste Management &amp; Research</a:t>
          </a:r>
          <a:r>
            <a:rPr lang="en-GB" sz="900" kern="1200"/>
            <a:t>, 138, pp. 101–113. DOI: 10.1016/j.wastenmanres.2023.01.005.</a:t>
          </a:r>
          <a:endParaRPr lang="en-US" sz="900" kern="1200"/>
        </a:p>
      </dsp:txBody>
      <dsp:txXfrm>
        <a:off x="0" y="2122434"/>
        <a:ext cx="11090274" cy="265243"/>
      </dsp:txXfrm>
    </dsp:sp>
    <dsp:sp modelId="{96AC0EE8-907B-E349-8760-83646420B49C}">
      <dsp:nvSpPr>
        <dsp:cNvPr id="0" name=""/>
        <dsp:cNvSpPr/>
      </dsp:nvSpPr>
      <dsp:spPr>
        <a:xfrm>
          <a:off x="0" y="2387677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455E1A-6C5D-AA46-BDF2-11922EAD07AF}">
      <dsp:nvSpPr>
        <dsp:cNvPr id="0" name=""/>
        <dsp:cNvSpPr/>
      </dsp:nvSpPr>
      <dsp:spPr>
        <a:xfrm>
          <a:off x="0" y="2387677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/>
            <a:t>Li, Y., Wang, R. and Luo, C. (2023) Sustainable operations and consumer perception in hospitality, </a:t>
          </a:r>
          <a:r>
            <a:rPr lang="en-GB" sz="900" i="1" kern="1200" dirty="0"/>
            <a:t>International Journal of Hospitality Management</a:t>
          </a:r>
          <a:r>
            <a:rPr lang="en-GB" sz="900" kern="1200" dirty="0"/>
            <a:t>, 109, 102934. DOI: 10.1016/j.ijhm.2022.102934.</a:t>
          </a:r>
          <a:endParaRPr lang="en-US" sz="900" kern="1200" dirty="0"/>
        </a:p>
      </dsp:txBody>
      <dsp:txXfrm>
        <a:off x="0" y="2387677"/>
        <a:ext cx="11090274" cy="265243"/>
      </dsp:txXfrm>
    </dsp:sp>
    <dsp:sp modelId="{EC805B7E-C46A-C348-B3F7-DF88ACA109C5}">
      <dsp:nvSpPr>
        <dsp:cNvPr id="0" name=""/>
        <dsp:cNvSpPr/>
      </dsp:nvSpPr>
      <dsp:spPr>
        <a:xfrm>
          <a:off x="0" y="2652921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AF196D-56D8-F84A-A264-D58826982ABB}">
      <dsp:nvSpPr>
        <dsp:cNvPr id="0" name=""/>
        <dsp:cNvSpPr/>
      </dsp:nvSpPr>
      <dsp:spPr>
        <a:xfrm>
          <a:off x="0" y="2652921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Mill, R. (2012) </a:t>
          </a:r>
          <a:r>
            <a:rPr lang="en-GB" sz="900" i="1" kern="1200"/>
            <a:t>Resorts management and operations.</a:t>
          </a:r>
          <a:r>
            <a:rPr lang="en-GB" sz="900" kern="1200"/>
            <a:t> 3rd edn. London: Wiley.</a:t>
          </a:r>
          <a:endParaRPr lang="en-US" sz="900" kern="1200"/>
        </a:p>
      </dsp:txBody>
      <dsp:txXfrm>
        <a:off x="0" y="2652921"/>
        <a:ext cx="11090274" cy="265243"/>
      </dsp:txXfrm>
    </dsp:sp>
    <dsp:sp modelId="{9FFE9FFA-CDFC-E44C-BFB6-367B29324370}">
      <dsp:nvSpPr>
        <dsp:cNvPr id="0" name=""/>
        <dsp:cNvSpPr/>
      </dsp:nvSpPr>
      <dsp:spPr>
        <a:xfrm>
          <a:off x="0" y="2918164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51287-2164-BC4C-A047-648566307237}">
      <dsp:nvSpPr>
        <dsp:cNvPr id="0" name=""/>
        <dsp:cNvSpPr/>
      </dsp:nvSpPr>
      <dsp:spPr>
        <a:xfrm>
          <a:off x="0" y="2918164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Santos, J.D. and Silva, Ó.L. (2019) </a:t>
          </a:r>
          <a:r>
            <a:rPr lang="en-GB" sz="900" i="1" kern="1200"/>
            <a:t>Digital marketing strategies for tourism, hospitality, and airline industries.</a:t>
          </a:r>
          <a:r>
            <a:rPr lang="en-GB" sz="900" kern="1200"/>
            <a:t> Hershey, PA: IGI Global.</a:t>
          </a:r>
          <a:endParaRPr lang="en-US" sz="900" kern="1200"/>
        </a:p>
      </dsp:txBody>
      <dsp:txXfrm>
        <a:off x="0" y="2918164"/>
        <a:ext cx="11090274" cy="265243"/>
      </dsp:txXfrm>
    </dsp:sp>
    <dsp:sp modelId="{2E8C5A33-29B3-8A42-BCFA-8C1B3FC066B5}">
      <dsp:nvSpPr>
        <dsp:cNvPr id="0" name=""/>
        <dsp:cNvSpPr/>
      </dsp:nvSpPr>
      <dsp:spPr>
        <a:xfrm>
          <a:off x="0" y="3183408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AF0332-6B9E-C04F-B9DD-ABFDD96CBBC0}">
      <dsp:nvSpPr>
        <dsp:cNvPr id="0" name=""/>
        <dsp:cNvSpPr/>
      </dsp:nvSpPr>
      <dsp:spPr>
        <a:xfrm>
          <a:off x="0" y="3183408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Sharma, M., Singh, A.K. and Tyagi, P. (2024) </a:t>
          </a:r>
          <a:r>
            <a:rPr lang="en-GB" sz="900" i="1" kern="1200"/>
            <a:t>Proceedings of the International Conference on Innovation and Regenerative Trends in Tourism and Hospitality Industry (IRTTHI 2024).</a:t>
          </a:r>
          <a:r>
            <a:rPr lang="en-GB" sz="900" kern="1200"/>
            <a:t> Dordrecht: Atlantis Press Zeger Karssen.</a:t>
          </a:r>
          <a:endParaRPr lang="en-US" sz="900" kern="1200"/>
        </a:p>
      </dsp:txBody>
      <dsp:txXfrm>
        <a:off x="0" y="3183408"/>
        <a:ext cx="11090274" cy="265243"/>
      </dsp:txXfrm>
    </dsp:sp>
    <dsp:sp modelId="{1C4FACA0-75A0-8A47-AA07-4080F2EE6BD3}">
      <dsp:nvSpPr>
        <dsp:cNvPr id="0" name=""/>
        <dsp:cNvSpPr/>
      </dsp:nvSpPr>
      <dsp:spPr>
        <a:xfrm>
          <a:off x="0" y="3448652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968A05-9387-854C-A422-779161DA483D}">
      <dsp:nvSpPr>
        <dsp:cNvPr id="0" name=""/>
        <dsp:cNvSpPr/>
      </dsp:nvSpPr>
      <dsp:spPr>
        <a:xfrm>
          <a:off x="0" y="3448652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Tribe, J. (2009) </a:t>
          </a:r>
          <a:r>
            <a:rPr lang="en-GB" sz="900" i="1" kern="1200"/>
            <a:t>Philosophical issues in tourism.</a:t>
          </a:r>
          <a:r>
            <a:rPr lang="en-GB" sz="900" kern="1200"/>
            <a:t> Bristol: Channel View.</a:t>
          </a:r>
          <a:endParaRPr lang="en-US" sz="900" kern="1200"/>
        </a:p>
      </dsp:txBody>
      <dsp:txXfrm>
        <a:off x="0" y="3448652"/>
        <a:ext cx="11090274" cy="265243"/>
      </dsp:txXfrm>
    </dsp:sp>
    <dsp:sp modelId="{E3A15DBD-8BCA-7747-8DF2-21E9EFA7C779}">
      <dsp:nvSpPr>
        <dsp:cNvPr id="0" name=""/>
        <dsp:cNvSpPr/>
      </dsp:nvSpPr>
      <dsp:spPr>
        <a:xfrm>
          <a:off x="0" y="3713895"/>
          <a:ext cx="110902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D01488-1488-994A-ACBF-11364D624563}">
      <dsp:nvSpPr>
        <dsp:cNvPr id="0" name=""/>
        <dsp:cNvSpPr/>
      </dsp:nvSpPr>
      <dsp:spPr>
        <a:xfrm>
          <a:off x="0" y="3713895"/>
          <a:ext cx="11090274" cy="2652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t" anchorCtr="0">
          <a:noAutofit/>
        </a:bodyPr>
        <a:lstStyle/>
        <a:p>
          <a:pPr marL="0" lvl="0" indent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/>
            <a:t>Wahab, S. and Cooper, C. (2005) </a:t>
          </a:r>
          <a:r>
            <a:rPr lang="en-GB" sz="900" i="1" kern="1200"/>
            <a:t>Tourism in the age of globalisation.</a:t>
          </a:r>
          <a:r>
            <a:rPr lang="en-GB" sz="900" kern="1200"/>
            <a:t> Abingdon: Routledge.</a:t>
          </a:r>
          <a:endParaRPr lang="en-US" sz="900" kern="1200"/>
        </a:p>
      </dsp:txBody>
      <dsp:txXfrm>
        <a:off x="0" y="3713895"/>
        <a:ext cx="11090274" cy="2652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904F3-CD9B-8B48-93A6-0A94932F3F43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F4C974-C754-6148-A296-BEF4AC705D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4101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F852A-C54F-BF42-9FB4-E126203DDA68}" type="datetime2">
              <a:rPr lang="en-GB" smtClean="0"/>
              <a:t>Thursday, 06 November 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844507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260562-EF43-A647-8B0A-F83A10719482}" type="datetime2">
              <a:rPr lang="en-GB" smtClean="0"/>
              <a:t>Thursday, 06 November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945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9BCF40-8045-6440-A3F6-BD7B7925CF4C}" type="datetime2">
              <a:rPr lang="en-GB" smtClean="0"/>
              <a:t>Thursday, 06 November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6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35213D-88F9-D048-9E2E-AE81A2B5AF6E}" type="datetime2">
              <a:rPr lang="en-GB" smtClean="0"/>
              <a:t>Thursday, 06 November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4264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6777F-A4F8-754B-AA8D-027FFFEDB0E2}" type="datetime2">
              <a:rPr lang="en-GB" smtClean="0"/>
              <a:t>Thursday, 06 November 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7183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C23DD3-B107-9142-85B9-25C48982A61F}" type="datetime2">
              <a:rPr lang="en-GB" smtClean="0"/>
              <a:t>Thursday, 06 November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580155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A54839-715C-D84B-8C4C-181ADC8A2FAB}" type="datetime2">
              <a:rPr lang="en-GB" smtClean="0"/>
              <a:t>Thursday, 06 November 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871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F011B-9180-344F-ADDB-DACF8C1AD189}" type="datetime2">
              <a:rPr lang="en-GB" smtClean="0"/>
              <a:t>Thursday, 06 November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0622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C450AF-08AE-194C-B0F6-29FDC50D34C3}" type="datetime2">
              <a:rPr lang="en-GB" smtClean="0"/>
              <a:t>Thursday, 06 November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66709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F5E62C-88D5-404F-A419-0CBD9820E13C}" type="datetime2">
              <a:rPr lang="en-GB" smtClean="0"/>
              <a:t>Thursday, 06 November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285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AFCB5-0E73-B34E-8160-75CA5FAED95E}" type="datetime2">
              <a:rPr lang="en-GB" smtClean="0"/>
              <a:t>Thursday, 06 November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930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EFB3C1DC-47D5-7549-B953-3031E0CC4C65}" type="datetime2">
              <a:rPr lang="en-GB" smtClean="0"/>
              <a:t>Thursday, 06 November 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4746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5" r:id="rId6"/>
    <p:sldLayoutId id="2147483720" r:id="rId7"/>
    <p:sldLayoutId id="2147483721" r:id="rId8"/>
    <p:sldLayoutId id="2147483722" r:id="rId9"/>
    <p:sldLayoutId id="2147483724" r:id="rId10"/>
    <p:sldLayoutId id="2147483723" r:id="rId11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A8851E-FBBC-3F38-900B-D854B50965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4000" dirty="0"/>
              <a:t>Food Waste Management in Hotels: Pathways to Sustainable Hospitality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AA80DF-27D1-2A64-652E-8945FFF605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>
                    <a:alpha val="60000"/>
                  </a:schemeClr>
                </a:solidFill>
              </a:rPr>
              <a:t>Module Code and Title: BMIH6001 Contemporary Themes in the Hotel and Hospitality Sector </a:t>
            </a:r>
          </a:p>
          <a:p>
            <a:pPr algn="ctr"/>
            <a:r>
              <a:rPr lang="en-GB" dirty="0">
                <a:solidFill>
                  <a:schemeClr val="tx1">
                    <a:alpha val="60000"/>
                  </a:schemeClr>
                </a:solidFill>
              </a:rPr>
              <a:t>Student ID: 1815431</a:t>
            </a:r>
          </a:p>
        </p:txBody>
      </p:sp>
      <p:pic>
        <p:nvPicPr>
          <p:cNvPr id="4" name="Picture 3" descr="Fruits and vegetables in bags">
            <a:extLst>
              <a:ext uri="{FF2B5EF4-FFF2-40B4-BE49-F238E27FC236}">
                <a16:creationId xmlns:a16="http://schemas.microsoft.com/office/drawing/2014/main" id="{DB925689-A86A-5124-BF95-15D4881DB4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447" r="2801" b="-2"/>
          <a:stretch>
            <a:fillRect/>
          </a:stretch>
        </p:blipFill>
        <p:spPr>
          <a:xfrm>
            <a:off x="6508749" y="862806"/>
            <a:ext cx="5132388" cy="5132388"/>
          </a:xfrm>
          <a:custGeom>
            <a:avLst/>
            <a:gdLst/>
            <a:ahLst/>
            <a:cxnLst/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73840CF4-F848-4FE0-AEA6-C9E806911B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20950" y="549275"/>
            <a:ext cx="667802" cy="631474"/>
            <a:chOff x="10478914" y="1506691"/>
            <a:chExt cx="667802" cy="631474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4B46153-41DB-494F-9B08-EBCCF2728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7B6D42DA-2D84-4A50-A359-7A5C651B1C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2" name="Oval 21">
            <a:extLst>
              <a:ext uri="{FF2B5EF4-FFF2-40B4-BE49-F238E27FC236}">
                <a16:creationId xmlns:a16="http://schemas.microsoft.com/office/drawing/2014/main" id="{94459D96-B947-4C7F-8BCA-915F8B07C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2954" y="5171203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277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D4AD0-6BB5-B3BF-A384-DEE95EC0F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Key Theories and Sustainability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81BF0-E7E1-6457-A3A8-BB93DB3EAB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Sustainability in hospitality integrates environmental, social, and economic goals within daily operations (Costa &amp; Costa, 2022).</a:t>
            </a:r>
          </a:p>
          <a:p>
            <a:r>
              <a:rPr lang="en-GB" dirty="0"/>
              <a:t>The Triple Bottom Line (TBL) framework links profitability with social and environmental responsibility.</a:t>
            </a:r>
          </a:p>
          <a:p>
            <a:r>
              <a:rPr lang="en-GB" dirty="0"/>
              <a:t>Food waste management reflects this integration: reducing waste improves both efficiency and reputation (Ford &amp; Sturman, 2020).</a:t>
            </a:r>
          </a:p>
          <a:p>
            <a:r>
              <a:rPr lang="en-GB" dirty="0"/>
              <a:t>Stakeholder and systems theories highlight shared accountability among managers, staff, and consumers (Tribe, 2009).</a:t>
            </a:r>
          </a:p>
          <a:p>
            <a:r>
              <a:rPr lang="en-GB" dirty="0"/>
              <a:t>Embedding sustainability in organisational culture drives long-term competitiveness and innovation (Clegg, </a:t>
            </a:r>
            <a:r>
              <a:rPr lang="en-GB" dirty="0" err="1"/>
              <a:t>Skyttermoen</a:t>
            </a:r>
            <a:r>
              <a:rPr lang="en-GB" dirty="0"/>
              <a:t> &amp; </a:t>
            </a:r>
            <a:r>
              <a:rPr lang="en-GB" dirty="0" err="1"/>
              <a:t>Vaagaasar</a:t>
            </a:r>
            <a:r>
              <a:rPr lang="en-GB" dirty="0"/>
              <a:t>, 2021).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15954-EA5B-F762-C186-7A97DF0AD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478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B8CB7-CE2B-58C6-3F29-3F6C541436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/>
              <a:t>Food Waste Management Strategies in Hotels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6B2F7-A51B-2062-E63C-A8EF1A95C6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Hotels generate high food waste due to overproduction, buffet formats, and inaccurate demand forecasting (</a:t>
            </a:r>
            <a:r>
              <a:rPr lang="en-GB" dirty="0" err="1"/>
              <a:t>Batabyal</a:t>
            </a:r>
            <a:r>
              <a:rPr lang="en-GB" dirty="0"/>
              <a:t> &amp; Das, 2019).</a:t>
            </a:r>
          </a:p>
          <a:p>
            <a:r>
              <a:rPr lang="en-GB" dirty="0"/>
              <a:t>Effective strategies include portion control, local sourcing, composting, and surplus redistribution (Cooper &amp; Hall, 2019).</a:t>
            </a:r>
          </a:p>
          <a:p>
            <a:r>
              <a:rPr lang="en-GB" dirty="0"/>
              <a:t>Technological tools like AI and inventory tracking systems optimise purchasing and reduce spoilage (Ivanov &amp; Webster, 2019).</a:t>
            </a:r>
          </a:p>
          <a:p>
            <a:r>
              <a:rPr lang="en-GB" dirty="0"/>
              <a:t>Circular economy models enable reuse and recycling, turning waste into economic and environmental value (Costa &amp; Costa, 2022).</a:t>
            </a:r>
          </a:p>
          <a:p>
            <a:r>
              <a:rPr lang="en-GB" dirty="0"/>
              <a:t>Case studies show reduced costs and enhanced brand loyalty when sustainability is integrated into operations (Sharma, Singh &amp; Tyagi, 2024).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90E56B-4D2F-4AEF-95C9-B0F296602E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8908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5ACBD-3271-2141-0E7C-838FFBA63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Current Research Findings and Industry Trends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846EE-FFBD-EA3F-7CE3-E5B5EC143D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Recent studies link sustainability practices to customer satisfaction and loyalty (Li, Wang &amp; Luo, 2023).</a:t>
            </a:r>
          </a:p>
          <a:p>
            <a:r>
              <a:rPr lang="en-GB" dirty="0"/>
              <a:t>Technological innovation (AI, sensors, and data analytics) drives measurable waste reduction (</a:t>
            </a:r>
            <a:r>
              <a:rPr lang="en-GB" dirty="0" err="1"/>
              <a:t>Juvan</a:t>
            </a:r>
            <a:r>
              <a:rPr lang="en-GB" dirty="0"/>
              <a:t>, 2023).</a:t>
            </a:r>
          </a:p>
          <a:p>
            <a:r>
              <a:rPr lang="en-GB" dirty="0"/>
              <a:t>Industry leaders such as Hilton and Accor integrate waste audits into ESG strategies, aligning with global standards.</a:t>
            </a:r>
          </a:p>
          <a:p>
            <a:r>
              <a:rPr lang="en-GB" dirty="0"/>
              <a:t>Barriers persist: high implementation costs and inconsistent staff engagement limit results (Wahab &amp; Cooper, 2005).</a:t>
            </a:r>
          </a:p>
          <a:p>
            <a:r>
              <a:rPr lang="en-GB" dirty="0"/>
              <a:t>Future success depends on collaboration, transparency, and continuous innovation.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25B656-20C3-E49A-209D-C8C435BC9A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9115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335358-F656-3FC0-58A6-BAEDE751D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PESTEL Analysis – Political &amp; Economic Factors</a:t>
            </a:r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A72115-751F-0DC9-4504-F0A69F0E6D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509900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5B8E49-85C3-BC14-212A-C4874C6D1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6105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E28D72-038B-093B-1676-9DDF0D996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PESTEL – Social &amp; Technological Factors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3B58E7-9466-2E2D-D883-967BFCD8C9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06964608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9733DE-070A-A7C7-B62F-F8806F39C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07074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6E9CB-E82D-6EE1-0FA7-2DB66D8C65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 sz="4400"/>
              <a:t>PESTEL – Environmental &amp; Legal Factors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F09A7F-1296-84BD-D720-71F44CA882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9930234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5A094F-1E48-4906-6944-7F4489888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37353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A076B0-A3A5-4E8F-99BA-C271D68034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6" cy="986400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dirty="0"/>
              <a:t>Industry Response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EC929D-649A-4DD8-72B3-06984035ED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5888865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4E260A-0D6A-1AF6-6667-CFAFA1236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56929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469EC8-FA58-C048-0A9E-968BE6D11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B8CFB9-41E0-81F3-1B8C-23774438DA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2972508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E3AC52-8D54-A5AB-1DBF-18D69F0A7D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5773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78CAF6-373A-E6DF-87B6-5D65B466F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6" cy="986400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 dirty="0"/>
              <a:t>Recommendations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D11D55-43F4-5C64-39D2-823F981611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442314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7650E9-EA7B-6D6B-967A-1F486B610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30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943CB-6229-FA57-96BC-A79FF9FD9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 List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15E433CB-97AB-6F4B-131F-424A4A224B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0521233"/>
              </p:ext>
            </p:extLst>
          </p:nvPr>
        </p:nvGraphicFramePr>
        <p:xfrm>
          <a:off x="550863" y="2113199"/>
          <a:ext cx="11090274" cy="3979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26C560-088B-3F41-9C5C-0B65658A4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896533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1187</Words>
  <Application>Microsoft Office PowerPoint</Application>
  <PresentationFormat>Widescreen</PresentationFormat>
  <Paragraphs>94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Sitka Heading</vt:lpstr>
      <vt:lpstr>Source Sans Pro</vt:lpstr>
      <vt:lpstr>3DFloatVTI</vt:lpstr>
      <vt:lpstr>Food Waste Management in Hotels: Pathways to Sustainable Hospitality</vt:lpstr>
      <vt:lpstr>Key Theories and Sustainability Concepts</vt:lpstr>
      <vt:lpstr>Food Waste Management Strategies in Hotels</vt:lpstr>
      <vt:lpstr>Current Research Findings and Industry Trends</vt:lpstr>
      <vt:lpstr>PESTEL Analysis – Political &amp; Economic Factors</vt:lpstr>
      <vt:lpstr>PESTEL – Social &amp; Technological Factors</vt:lpstr>
      <vt:lpstr>PESTEL – Environmental &amp; Legal Factors</vt:lpstr>
      <vt:lpstr>Industry Response</vt:lpstr>
      <vt:lpstr>Conclusion</vt:lpstr>
      <vt:lpstr>Recommendations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Anonym</dc:creator>
  <cp:lastModifiedBy>Andrei Vilceanu</cp:lastModifiedBy>
  <cp:revision>6</cp:revision>
  <dcterms:created xsi:type="dcterms:W3CDTF">2025-10-23T23:24:41Z</dcterms:created>
  <dcterms:modified xsi:type="dcterms:W3CDTF">2025-11-06T16:26:43Z</dcterms:modified>
</cp:coreProperties>
</file>