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63" d="100"/>
          <a:sy n="63" d="100"/>
        </p:scale>
        <p:origin x="317" y="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8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630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90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064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55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26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60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024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120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79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109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00104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9259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560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790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041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403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9E8CBAA-285B-4091-8A0E-97CE0A4007F2}" type="datetimeFigureOut">
              <a:rPr lang="en-GB" smtClean="0"/>
              <a:t>30/09/2020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F1D74-5DF3-477B-BA83-27F306B9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007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2 –</a:t>
            </a:r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gyfeiriol</a:t>
            </a:r>
            <a:r>
              <a:rPr lang="en-GB" dirty="0" smtClean="0"/>
              <a:t> 1</a:t>
            </a:r>
            <a:br>
              <a:rPr lang="en-GB" dirty="0" smtClean="0"/>
            </a:br>
            <a:r>
              <a:rPr lang="en-GB" i="1" dirty="0" smtClean="0"/>
              <a:t>Session 2 – Directed task 1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 smtClean="0"/>
              <a:t>Ymchwiliwch </a:t>
            </a:r>
            <a:r>
              <a:rPr lang="cy-GB" dirty="0"/>
              <a:t>i waith:</a:t>
            </a:r>
            <a:endParaRPr lang="en-GB" dirty="0"/>
          </a:p>
          <a:p>
            <a:pPr lvl="0"/>
            <a:r>
              <a:rPr lang="cy-GB" dirty="0"/>
              <a:t>Yr Athro yr Arglwydd Robert </a:t>
            </a:r>
            <a:r>
              <a:rPr lang="cy-GB" dirty="0" err="1"/>
              <a:t>Winston</a:t>
            </a:r>
            <a:endParaRPr lang="en-GB" dirty="0"/>
          </a:p>
          <a:p>
            <a:pPr lvl="0"/>
            <a:r>
              <a:rPr lang="cy-GB" dirty="0"/>
              <a:t>Yr Athro </a:t>
            </a:r>
            <a:r>
              <a:rPr lang="cy-GB" dirty="0" err="1"/>
              <a:t>Tanya</a:t>
            </a:r>
            <a:r>
              <a:rPr lang="cy-GB" dirty="0"/>
              <a:t> </a:t>
            </a:r>
            <a:r>
              <a:rPr lang="cy-GB" dirty="0" err="1"/>
              <a:t>Byron</a:t>
            </a:r>
            <a:endParaRPr lang="en-GB" dirty="0"/>
          </a:p>
          <a:p>
            <a:r>
              <a:rPr lang="cy-GB" dirty="0"/>
              <a:t>Yr Athro Sarah Jane </a:t>
            </a:r>
            <a:r>
              <a:rPr lang="cy-GB" dirty="0" err="1" smtClean="0"/>
              <a:t>Blakemore</a:t>
            </a:r>
            <a:endParaRPr lang="cy-GB" dirty="0" smtClean="0"/>
          </a:p>
          <a:p>
            <a:endParaRPr lang="cy-GB" dirty="0"/>
          </a:p>
          <a:p>
            <a:pPr marL="0" indent="0">
              <a:buNone/>
            </a:pPr>
            <a:r>
              <a:rPr lang="cy-GB" dirty="0" smtClean="0"/>
              <a:t>Paratowch un paragraff ar gyfer pob athronydd yn crynhoi eu prif negeseuon. Yna </a:t>
            </a:r>
            <a:r>
              <a:rPr lang="cy-GB" dirty="0" err="1" smtClean="0"/>
              <a:t>uwchlwythwch</a:t>
            </a:r>
            <a:r>
              <a:rPr lang="cy-GB" dirty="0" smtClean="0"/>
              <a:t> eich gwaith i’r ffolder ar </a:t>
            </a:r>
            <a:r>
              <a:rPr lang="cy-GB" dirty="0" err="1" smtClean="0"/>
              <a:t>Teams</a:t>
            </a:r>
            <a:r>
              <a:rPr lang="cy-GB" dirty="0" smtClean="0"/>
              <a:t> (dan </a:t>
            </a:r>
            <a:r>
              <a:rPr lang="cy-GB" dirty="0" err="1" smtClean="0"/>
              <a:t>Files</a:t>
            </a:r>
            <a:r>
              <a:rPr lang="cy-GB" dirty="0" smtClean="0"/>
              <a:t>) Cofiwch gynnwys unrhyw gyfeirnodau.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Research the work of:</a:t>
            </a:r>
            <a:endParaRPr lang="en-GB" dirty="0"/>
          </a:p>
          <a:p>
            <a:pPr lvl="0"/>
            <a:r>
              <a:rPr lang="en-US" dirty="0"/>
              <a:t>Professor Lord Robert Winston</a:t>
            </a:r>
            <a:endParaRPr lang="en-GB" dirty="0"/>
          </a:p>
          <a:p>
            <a:pPr lvl="0"/>
            <a:r>
              <a:rPr lang="en-US" dirty="0"/>
              <a:t>Professor Tanya Byron</a:t>
            </a:r>
            <a:endParaRPr lang="en-GB" dirty="0"/>
          </a:p>
          <a:p>
            <a:r>
              <a:rPr lang="en-US" dirty="0"/>
              <a:t>Professor Sarah Jane </a:t>
            </a:r>
            <a:r>
              <a:rPr lang="en-US" dirty="0" smtClean="0"/>
              <a:t>Blakemore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Prepare one paragraph for each of the theorists, summarizing the key messages. Then upload your work to the Teams folder (under Files</a:t>
            </a:r>
            <a:r>
              <a:rPr lang="en-US" dirty="0" smtClean="0"/>
              <a:t>). </a:t>
            </a:r>
            <a:r>
              <a:rPr lang="en-US" dirty="0" smtClean="0"/>
              <a:t>Please include any </a:t>
            </a:r>
            <a:r>
              <a:rPr lang="en-US" smtClean="0"/>
              <a:t>references etc. </a:t>
            </a:r>
            <a:r>
              <a:rPr lang="en-US" smtClean="0"/>
              <a:t>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7834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</TotalTime>
  <Words>110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Sesiwn 2 –Tasg gyfeiriol 1 Session 2 – Directed task 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2 –Tasg gyfeiriol 1 Session 2 – Directed task 1</dc:title>
  <dc:creator>Nanna Ryder</dc:creator>
  <cp:lastModifiedBy>Nanna Ryder</cp:lastModifiedBy>
  <cp:revision>4</cp:revision>
  <dcterms:created xsi:type="dcterms:W3CDTF">2020-09-29T07:29:00Z</dcterms:created>
  <dcterms:modified xsi:type="dcterms:W3CDTF">2020-09-30T07:23:15Z</dcterms:modified>
</cp:coreProperties>
</file>