
<file path=[Content_Types].xml><?xml version="1.0" encoding="utf-8"?>
<Types xmlns="http://schemas.openxmlformats.org/package/2006/content-types">
  <Default Extension="0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4" r:id="rId1"/>
  </p:sldMasterIdLst>
  <p:sldIdLst>
    <p:sldId id="256" r:id="rId2"/>
    <p:sldId id="261" r:id="rId3"/>
    <p:sldId id="257" r:id="rId4"/>
    <p:sldId id="260" r:id="rId5"/>
    <p:sldId id="263" r:id="rId6"/>
    <p:sldId id="265" r:id="rId7"/>
    <p:sldId id="264" r:id="rId8"/>
    <p:sldId id="262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image" Target="../media/image4.jp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0"/><Relationship Id="rId1" Type="http://schemas.openxmlformats.org/officeDocument/2006/relationships/image" Target="../media/image22.jpg"/><Relationship Id="rId4" Type="http://schemas.openxmlformats.org/officeDocument/2006/relationships/image" Target="../media/image25.jp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image" Target="../media/image4.jp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0"/><Relationship Id="rId1" Type="http://schemas.openxmlformats.org/officeDocument/2006/relationships/image" Target="../media/image22.jpg"/><Relationship Id="rId4" Type="http://schemas.openxmlformats.org/officeDocument/2006/relationships/image" Target="../media/image25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FDCA39-C421-4695-9781-35CADC1F4B5E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AC09AE60-7D23-4CEF-A641-58372EC86726}">
      <dgm:prSet phldrT="[Text]"/>
      <dgm:spPr/>
      <dgm:t>
        <a:bodyPr/>
        <a:lstStyle/>
        <a:p>
          <a:r>
            <a:rPr lang="en-US" dirty="0"/>
            <a:t>Purpose – Championing better work  and working lives </a:t>
          </a:r>
        </a:p>
      </dgm:t>
    </dgm:pt>
    <dgm:pt modelId="{0EA86A08-090C-4D01-9595-2544B89660C9}" type="parTrans" cxnId="{CCAA682E-F53A-47B5-BBA0-A22CDE75C707}">
      <dgm:prSet/>
      <dgm:spPr/>
      <dgm:t>
        <a:bodyPr/>
        <a:lstStyle/>
        <a:p>
          <a:endParaRPr lang="en-US"/>
        </a:p>
      </dgm:t>
    </dgm:pt>
    <dgm:pt modelId="{10B12AEA-1251-4226-B658-2561D7777AA5}" type="sibTrans" cxnId="{CCAA682E-F53A-47B5-BBA0-A22CDE75C707}">
      <dgm:prSet/>
      <dgm:spPr/>
      <dgm:t>
        <a:bodyPr/>
        <a:lstStyle/>
        <a:p>
          <a:endParaRPr lang="en-US"/>
        </a:p>
      </dgm:t>
    </dgm:pt>
    <dgm:pt modelId="{5305FDE6-6E0E-4F57-A0BA-629D5D215E3A}">
      <dgm:prSet phldrT="[Text]"/>
      <dgm:spPr/>
      <dgm:t>
        <a:bodyPr/>
        <a:lstStyle/>
        <a:p>
          <a:r>
            <a:rPr lang="en-US" dirty="0"/>
            <a:t>World of work is changing </a:t>
          </a:r>
        </a:p>
      </dgm:t>
    </dgm:pt>
    <dgm:pt modelId="{CB143402-B6E8-45C4-9EB0-462C427261BE}" type="parTrans" cxnId="{74920C76-5AE3-4BEC-8B0A-E0A684B7A52D}">
      <dgm:prSet/>
      <dgm:spPr/>
      <dgm:t>
        <a:bodyPr/>
        <a:lstStyle/>
        <a:p>
          <a:endParaRPr lang="en-US"/>
        </a:p>
      </dgm:t>
    </dgm:pt>
    <dgm:pt modelId="{09E04C90-3B86-4C1C-B2D2-0DA7877ED03A}" type="sibTrans" cxnId="{74920C76-5AE3-4BEC-8B0A-E0A684B7A52D}">
      <dgm:prSet/>
      <dgm:spPr/>
      <dgm:t>
        <a:bodyPr/>
        <a:lstStyle/>
        <a:p>
          <a:endParaRPr lang="en-US"/>
        </a:p>
      </dgm:t>
    </dgm:pt>
    <dgm:pt modelId="{1F840EC7-9CDA-4A91-AB03-C96D9DFE0D2D}">
      <dgm:prSet phldrT="[Text]"/>
      <dgm:spPr/>
      <dgm:t>
        <a:bodyPr/>
        <a:lstStyle/>
        <a:p>
          <a:r>
            <a:rPr lang="en-US" dirty="0"/>
            <a:t>People profession is changing – Profession for the future </a:t>
          </a:r>
        </a:p>
      </dgm:t>
    </dgm:pt>
    <dgm:pt modelId="{42BB708B-1CB6-4ED0-8E0E-B6D29C1E97AB}" type="parTrans" cxnId="{41B35A4A-953B-4400-ABD9-6D1A800037DF}">
      <dgm:prSet/>
      <dgm:spPr/>
      <dgm:t>
        <a:bodyPr/>
        <a:lstStyle/>
        <a:p>
          <a:endParaRPr lang="en-US"/>
        </a:p>
      </dgm:t>
    </dgm:pt>
    <dgm:pt modelId="{80E2CEFA-3525-469F-B825-10C2E777E51C}" type="sibTrans" cxnId="{41B35A4A-953B-4400-ABD9-6D1A800037DF}">
      <dgm:prSet/>
      <dgm:spPr/>
      <dgm:t>
        <a:bodyPr/>
        <a:lstStyle/>
        <a:p>
          <a:endParaRPr lang="en-US"/>
        </a:p>
      </dgm:t>
    </dgm:pt>
    <dgm:pt modelId="{99537ECA-020E-44B8-94B2-3E9CFE44FA16}">
      <dgm:prSet phldrT="[Text]"/>
      <dgm:spPr/>
      <dgm:t>
        <a:bodyPr/>
        <a:lstStyle/>
        <a:p>
          <a:r>
            <a:rPr lang="en-US" dirty="0"/>
            <a:t>New profession – support people professionals in their journey</a:t>
          </a:r>
        </a:p>
      </dgm:t>
    </dgm:pt>
    <dgm:pt modelId="{9CCB8823-8B1C-4EEC-87F1-722839FE8C50}" type="parTrans" cxnId="{50B10790-5BF0-4EE5-B041-08A796DA1613}">
      <dgm:prSet/>
      <dgm:spPr/>
      <dgm:t>
        <a:bodyPr/>
        <a:lstStyle/>
        <a:p>
          <a:endParaRPr lang="en-US"/>
        </a:p>
      </dgm:t>
    </dgm:pt>
    <dgm:pt modelId="{72979224-BE8D-41A6-8CC0-DDC16D13ED8B}" type="sibTrans" cxnId="{50B10790-5BF0-4EE5-B041-08A796DA1613}">
      <dgm:prSet/>
      <dgm:spPr/>
      <dgm:t>
        <a:bodyPr/>
        <a:lstStyle/>
        <a:p>
          <a:endParaRPr lang="en-US"/>
        </a:p>
      </dgm:t>
    </dgm:pt>
    <dgm:pt modelId="{C49D958B-7145-4A4F-8CC9-0F82A729F6CC}" type="pres">
      <dgm:prSet presAssocID="{5FFDCA39-C421-4695-9781-35CADC1F4B5E}" presName="CompostProcess" presStyleCnt="0">
        <dgm:presLayoutVars>
          <dgm:dir/>
          <dgm:resizeHandles val="exact"/>
        </dgm:presLayoutVars>
      </dgm:prSet>
      <dgm:spPr/>
    </dgm:pt>
    <dgm:pt modelId="{22938C35-4A8A-4D74-87F2-5B3B7129F807}" type="pres">
      <dgm:prSet presAssocID="{5FFDCA39-C421-4695-9781-35CADC1F4B5E}" presName="arrow" presStyleLbl="bgShp" presStyleIdx="0" presStyleCnt="1"/>
      <dgm:spPr/>
    </dgm:pt>
    <dgm:pt modelId="{C29BCCA8-D42C-4B9F-81B1-02227B00B4AC}" type="pres">
      <dgm:prSet presAssocID="{5FFDCA39-C421-4695-9781-35CADC1F4B5E}" presName="linearProcess" presStyleCnt="0"/>
      <dgm:spPr/>
    </dgm:pt>
    <dgm:pt modelId="{C1136AFD-3A12-4312-8058-48510960F207}" type="pres">
      <dgm:prSet presAssocID="{AC09AE60-7D23-4CEF-A641-58372EC86726}" presName="textNode" presStyleLbl="node1" presStyleIdx="0" presStyleCnt="4">
        <dgm:presLayoutVars>
          <dgm:bulletEnabled val="1"/>
        </dgm:presLayoutVars>
      </dgm:prSet>
      <dgm:spPr/>
    </dgm:pt>
    <dgm:pt modelId="{DAF77CEF-F8EA-411E-BC68-940A8FEE62EA}" type="pres">
      <dgm:prSet presAssocID="{10B12AEA-1251-4226-B658-2561D7777AA5}" presName="sibTrans" presStyleCnt="0"/>
      <dgm:spPr/>
    </dgm:pt>
    <dgm:pt modelId="{197DDCAD-8296-44BC-97D3-43AD6819418D}" type="pres">
      <dgm:prSet presAssocID="{5305FDE6-6E0E-4F57-A0BA-629D5D215E3A}" presName="textNode" presStyleLbl="node1" presStyleIdx="1" presStyleCnt="4">
        <dgm:presLayoutVars>
          <dgm:bulletEnabled val="1"/>
        </dgm:presLayoutVars>
      </dgm:prSet>
      <dgm:spPr/>
    </dgm:pt>
    <dgm:pt modelId="{729FBC52-FED4-4345-959C-DF21E23ECC61}" type="pres">
      <dgm:prSet presAssocID="{09E04C90-3B86-4C1C-B2D2-0DA7877ED03A}" presName="sibTrans" presStyleCnt="0"/>
      <dgm:spPr/>
    </dgm:pt>
    <dgm:pt modelId="{BCDAD23A-8EBE-4793-86D0-7DB779375ADA}" type="pres">
      <dgm:prSet presAssocID="{1F840EC7-9CDA-4A91-AB03-C96D9DFE0D2D}" presName="textNode" presStyleLbl="node1" presStyleIdx="2" presStyleCnt="4">
        <dgm:presLayoutVars>
          <dgm:bulletEnabled val="1"/>
        </dgm:presLayoutVars>
      </dgm:prSet>
      <dgm:spPr/>
    </dgm:pt>
    <dgm:pt modelId="{914E330B-7F9E-45A0-AACE-846363E3F2CE}" type="pres">
      <dgm:prSet presAssocID="{80E2CEFA-3525-469F-B825-10C2E777E51C}" presName="sibTrans" presStyleCnt="0"/>
      <dgm:spPr/>
    </dgm:pt>
    <dgm:pt modelId="{45C025B3-8854-4CDC-BF5A-7B0CDBF9860A}" type="pres">
      <dgm:prSet presAssocID="{99537ECA-020E-44B8-94B2-3E9CFE44FA16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CCAA682E-F53A-47B5-BBA0-A22CDE75C707}" srcId="{5FFDCA39-C421-4695-9781-35CADC1F4B5E}" destId="{AC09AE60-7D23-4CEF-A641-58372EC86726}" srcOrd="0" destOrd="0" parTransId="{0EA86A08-090C-4D01-9595-2544B89660C9}" sibTransId="{10B12AEA-1251-4226-B658-2561D7777AA5}"/>
    <dgm:cxn modelId="{41B35A4A-953B-4400-ABD9-6D1A800037DF}" srcId="{5FFDCA39-C421-4695-9781-35CADC1F4B5E}" destId="{1F840EC7-9CDA-4A91-AB03-C96D9DFE0D2D}" srcOrd="2" destOrd="0" parTransId="{42BB708B-1CB6-4ED0-8E0E-B6D29C1E97AB}" sibTransId="{80E2CEFA-3525-469F-B825-10C2E777E51C}"/>
    <dgm:cxn modelId="{E586F74A-980D-45E2-950B-308DF676D6D8}" type="presOf" srcId="{99537ECA-020E-44B8-94B2-3E9CFE44FA16}" destId="{45C025B3-8854-4CDC-BF5A-7B0CDBF9860A}" srcOrd="0" destOrd="0" presId="urn:microsoft.com/office/officeart/2005/8/layout/hProcess9"/>
    <dgm:cxn modelId="{B73A2D52-2C2D-4854-A4C1-94C392764422}" type="presOf" srcId="{5FFDCA39-C421-4695-9781-35CADC1F4B5E}" destId="{C49D958B-7145-4A4F-8CC9-0F82A729F6CC}" srcOrd="0" destOrd="0" presId="urn:microsoft.com/office/officeart/2005/8/layout/hProcess9"/>
    <dgm:cxn modelId="{74920C76-5AE3-4BEC-8B0A-E0A684B7A52D}" srcId="{5FFDCA39-C421-4695-9781-35CADC1F4B5E}" destId="{5305FDE6-6E0E-4F57-A0BA-629D5D215E3A}" srcOrd="1" destOrd="0" parTransId="{CB143402-B6E8-45C4-9EB0-462C427261BE}" sibTransId="{09E04C90-3B86-4C1C-B2D2-0DA7877ED03A}"/>
    <dgm:cxn modelId="{50B10790-5BF0-4EE5-B041-08A796DA1613}" srcId="{5FFDCA39-C421-4695-9781-35CADC1F4B5E}" destId="{99537ECA-020E-44B8-94B2-3E9CFE44FA16}" srcOrd="3" destOrd="0" parTransId="{9CCB8823-8B1C-4EEC-87F1-722839FE8C50}" sibTransId="{72979224-BE8D-41A6-8CC0-DDC16D13ED8B}"/>
    <dgm:cxn modelId="{D9B17DA7-D8C8-4339-84C3-2695DC621EAA}" type="presOf" srcId="{5305FDE6-6E0E-4F57-A0BA-629D5D215E3A}" destId="{197DDCAD-8296-44BC-97D3-43AD6819418D}" srcOrd="0" destOrd="0" presId="urn:microsoft.com/office/officeart/2005/8/layout/hProcess9"/>
    <dgm:cxn modelId="{109E77D6-96EC-49F3-ACCA-6EACE19ADC6D}" type="presOf" srcId="{1F840EC7-9CDA-4A91-AB03-C96D9DFE0D2D}" destId="{BCDAD23A-8EBE-4793-86D0-7DB779375ADA}" srcOrd="0" destOrd="0" presId="urn:microsoft.com/office/officeart/2005/8/layout/hProcess9"/>
    <dgm:cxn modelId="{4B0449FA-C74A-4FF7-95B6-1FD46EEA0274}" type="presOf" srcId="{AC09AE60-7D23-4CEF-A641-58372EC86726}" destId="{C1136AFD-3A12-4312-8058-48510960F207}" srcOrd="0" destOrd="0" presId="urn:microsoft.com/office/officeart/2005/8/layout/hProcess9"/>
    <dgm:cxn modelId="{AC7A01D8-B54F-4F44-A327-4E49D9824B93}" type="presParOf" srcId="{C49D958B-7145-4A4F-8CC9-0F82A729F6CC}" destId="{22938C35-4A8A-4D74-87F2-5B3B7129F807}" srcOrd="0" destOrd="0" presId="urn:microsoft.com/office/officeart/2005/8/layout/hProcess9"/>
    <dgm:cxn modelId="{107D2248-602A-4B4E-B3AB-5BC096688D33}" type="presParOf" srcId="{C49D958B-7145-4A4F-8CC9-0F82A729F6CC}" destId="{C29BCCA8-D42C-4B9F-81B1-02227B00B4AC}" srcOrd="1" destOrd="0" presId="urn:microsoft.com/office/officeart/2005/8/layout/hProcess9"/>
    <dgm:cxn modelId="{6B7E98BB-909D-4920-AA1A-D3D6D242D061}" type="presParOf" srcId="{C29BCCA8-D42C-4B9F-81B1-02227B00B4AC}" destId="{C1136AFD-3A12-4312-8058-48510960F207}" srcOrd="0" destOrd="0" presId="urn:microsoft.com/office/officeart/2005/8/layout/hProcess9"/>
    <dgm:cxn modelId="{3531B5B6-032D-446A-B4EC-A80B679EC597}" type="presParOf" srcId="{C29BCCA8-D42C-4B9F-81B1-02227B00B4AC}" destId="{DAF77CEF-F8EA-411E-BC68-940A8FEE62EA}" srcOrd="1" destOrd="0" presId="urn:microsoft.com/office/officeart/2005/8/layout/hProcess9"/>
    <dgm:cxn modelId="{6C9225D2-8E10-45F6-B119-07840DB48A98}" type="presParOf" srcId="{C29BCCA8-D42C-4B9F-81B1-02227B00B4AC}" destId="{197DDCAD-8296-44BC-97D3-43AD6819418D}" srcOrd="2" destOrd="0" presId="urn:microsoft.com/office/officeart/2005/8/layout/hProcess9"/>
    <dgm:cxn modelId="{E81E31B8-5052-4BF0-A246-9B26A8405B61}" type="presParOf" srcId="{C29BCCA8-D42C-4B9F-81B1-02227B00B4AC}" destId="{729FBC52-FED4-4345-959C-DF21E23ECC61}" srcOrd="3" destOrd="0" presId="urn:microsoft.com/office/officeart/2005/8/layout/hProcess9"/>
    <dgm:cxn modelId="{F6695EBE-E6BB-45AA-A7A7-C51C32F29A2A}" type="presParOf" srcId="{C29BCCA8-D42C-4B9F-81B1-02227B00B4AC}" destId="{BCDAD23A-8EBE-4793-86D0-7DB779375ADA}" srcOrd="4" destOrd="0" presId="urn:microsoft.com/office/officeart/2005/8/layout/hProcess9"/>
    <dgm:cxn modelId="{305414BF-A6EE-4D50-9FBC-09A88A14DD21}" type="presParOf" srcId="{C29BCCA8-D42C-4B9F-81B1-02227B00B4AC}" destId="{914E330B-7F9E-45A0-AACE-846363E3F2CE}" srcOrd="5" destOrd="0" presId="urn:microsoft.com/office/officeart/2005/8/layout/hProcess9"/>
    <dgm:cxn modelId="{91966123-6ACD-4CA0-9A5F-179FB2F33049}" type="presParOf" srcId="{C29BCCA8-D42C-4B9F-81B1-02227B00B4AC}" destId="{45C025B3-8854-4CDC-BF5A-7B0CDBF9860A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C26D2E-0347-4A36-B41B-9A5AC7956F13}" type="doc">
      <dgm:prSet loTypeId="urn:microsoft.com/office/officeart/2011/layout/RadialPictureList" loCatId="officeonline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E5C3683-C8ED-4796-9409-ACBD4FB93C63}">
      <dgm:prSet phldrT="[Text]"/>
      <dgm:spPr/>
      <dgm:t>
        <a:bodyPr/>
        <a:lstStyle/>
        <a:p>
          <a:r>
            <a:rPr lang="en-US" dirty="0"/>
            <a:t>HR Core Values</a:t>
          </a:r>
        </a:p>
      </dgm:t>
    </dgm:pt>
    <dgm:pt modelId="{21580154-D9BA-46C5-9967-4CAEAAE694B9}" type="parTrans" cxnId="{F3EFC9D2-F5C2-4AC3-9618-3C0B39BDB7DD}">
      <dgm:prSet/>
      <dgm:spPr/>
      <dgm:t>
        <a:bodyPr/>
        <a:lstStyle/>
        <a:p>
          <a:endParaRPr lang="en-US"/>
        </a:p>
      </dgm:t>
    </dgm:pt>
    <dgm:pt modelId="{44818ADF-40B9-4AB1-8FE8-0B8F2F1800C9}" type="sibTrans" cxnId="{F3EFC9D2-F5C2-4AC3-9618-3C0B39BDB7DD}">
      <dgm:prSet/>
      <dgm:spPr/>
      <dgm:t>
        <a:bodyPr/>
        <a:lstStyle/>
        <a:p>
          <a:endParaRPr lang="en-US"/>
        </a:p>
      </dgm:t>
    </dgm:pt>
    <dgm:pt modelId="{962F8A72-BE2D-454A-A61D-6C681CE8A7CF}">
      <dgm:prSet phldrT="[Text]" custT="1"/>
      <dgm:spPr/>
      <dgm:t>
        <a:bodyPr/>
        <a:lstStyle/>
        <a:p>
          <a:r>
            <a:rPr lang="en-US" sz="1600" dirty="0"/>
            <a:t>Respect people’s feelings – even if it does not mean anything to you, it could mean everything to them </a:t>
          </a:r>
        </a:p>
      </dgm:t>
    </dgm:pt>
    <dgm:pt modelId="{E2B25DC7-BFE2-40F3-A4FC-BDB028EDA0E7}" type="parTrans" cxnId="{3745C9C4-0450-426F-B4A4-0F666453E721}">
      <dgm:prSet/>
      <dgm:spPr/>
      <dgm:t>
        <a:bodyPr/>
        <a:lstStyle/>
        <a:p>
          <a:endParaRPr lang="en-US"/>
        </a:p>
      </dgm:t>
    </dgm:pt>
    <dgm:pt modelId="{E5FB972D-9590-4D2A-B4E9-21C5E9A24707}" type="sibTrans" cxnId="{3745C9C4-0450-426F-B4A4-0F666453E721}">
      <dgm:prSet/>
      <dgm:spPr/>
      <dgm:t>
        <a:bodyPr/>
        <a:lstStyle/>
        <a:p>
          <a:endParaRPr lang="en-US"/>
        </a:p>
      </dgm:t>
    </dgm:pt>
    <dgm:pt modelId="{6937D1EB-AF89-4FE9-A58C-099AEA9E9C03}">
      <dgm:prSet phldrT="[Text]" custT="1"/>
      <dgm:spPr/>
      <dgm:t>
        <a:bodyPr/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1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 </a:t>
          </a:r>
          <a:r>
            <a:rPr lang="en-US" sz="16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Doing what is right even   when it is difficult </a:t>
          </a:r>
        </a:p>
      </dgm:t>
    </dgm:pt>
    <dgm:pt modelId="{42243545-539C-4ED1-A6D2-9DEE2EDDAE26}" type="parTrans" cxnId="{05A5BFC4-8B17-4163-89A0-A4F2EADC12B9}">
      <dgm:prSet/>
      <dgm:spPr/>
      <dgm:t>
        <a:bodyPr/>
        <a:lstStyle/>
        <a:p>
          <a:endParaRPr lang="en-US"/>
        </a:p>
      </dgm:t>
    </dgm:pt>
    <dgm:pt modelId="{A634A7FE-8204-469B-A296-9FD3C2444D5E}" type="sibTrans" cxnId="{05A5BFC4-8B17-4163-89A0-A4F2EADC12B9}">
      <dgm:prSet/>
      <dgm:spPr/>
      <dgm:t>
        <a:bodyPr/>
        <a:lstStyle/>
        <a:p>
          <a:endParaRPr lang="en-US"/>
        </a:p>
      </dgm:t>
    </dgm:pt>
    <dgm:pt modelId="{82AC8336-B865-4D20-BE46-301B9FA1FBE7}">
      <dgm:prSet phldrT="[Text]" custT="1"/>
      <dgm:spPr/>
      <dgm:t>
        <a:bodyPr/>
        <a:lstStyle/>
        <a:p>
          <a:r>
            <a:rPr lang="en-US" sz="16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Be honest                                              Say sorry </a:t>
          </a:r>
        </a:p>
        <a:p>
          <a:r>
            <a:rPr lang="en-US" sz="16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Use your time wisely                       Don`t overcommit</a:t>
          </a:r>
        </a:p>
      </dgm:t>
    </dgm:pt>
    <dgm:pt modelId="{66B3AE97-3D09-434C-9941-5DFDED36E815}" type="parTrans" cxnId="{43617792-DF68-4492-97AA-28C1DC2A6DBA}">
      <dgm:prSet/>
      <dgm:spPr/>
      <dgm:t>
        <a:bodyPr/>
        <a:lstStyle/>
        <a:p>
          <a:endParaRPr lang="en-US"/>
        </a:p>
      </dgm:t>
    </dgm:pt>
    <dgm:pt modelId="{24FBDC36-3420-4467-B360-8C987EEDA515}" type="sibTrans" cxnId="{43617792-DF68-4492-97AA-28C1DC2A6DBA}">
      <dgm:prSet/>
      <dgm:spPr/>
      <dgm:t>
        <a:bodyPr/>
        <a:lstStyle/>
        <a:p>
          <a:endParaRPr lang="en-US"/>
        </a:p>
      </dgm:t>
    </dgm:pt>
    <dgm:pt modelId="{54C145B0-A062-453D-977B-B43882AD5A6F}">
      <dgm:prSet phldrT="[Text]" custScaleX="121735" custLinFactNeighborX="18929"/>
      <dgm:spPr/>
    </dgm:pt>
    <dgm:pt modelId="{F05048D0-50CC-49CF-B6EE-694FD6A28309}" type="parTrans" cxnId="{BF1482A9-BACB-4074-A892-9C0283ADEB5D}">
      <dgm:prSet/>
      <dgm:spPr/>
      <dgm:t>
        <a:bodyPr/>
        <a:lstStyle/>
        <a:p>
          <a:endParaRPr lang="en-US"/>
        </a:p>
      </dgm:t>
    </dgm:pt>
    <dgm:pt modelId="{26544E0C-2270-4343-8B49-83447F803A9D}" type="sibTrans" cxnId="{BF1482A9-BACB-4074-A892-9C0283ADEB5D}">
      <dgm:prSet/>
      <dgm:spPr/>
      <dgm:t>
        <a:bodyPr/>
        <a:lstStyle/>
        <a:p>
          <a:endParaRPr lang="en-US"/>
        </a:p>
      </dgm:t>
    </dgm:pt>
    <dgm:pt modelId="{67227E75-440C-4EEA-91FA-E8DF7150AC38}" type="pres">
      <dgm:prSet presAssocID="{75C26D2E-0347-4A36-B41B-9A5AC7956F13}" presName="Name0" presStyleCnt="0">
        <dgm:presLayoutVars>
          <dgm:chMax val="1"/>
          <dgm:chPref val="1"/>
          <dgm:dir/>
          <dgm:resizeHandles/>
        </dgm:presLayoutVars>
      </dgm:prSet>
      <dgm:spPr/>
    </dgm:pt>
    <dgm:pt modelId="{1B016174-DAD0-4EA5-BF95-9503C48E8D04}" type="pres">
      <dgm:prSet presAssocID="{1E5C3683-C8ED-4796-9409-ACBD4FB93C63}" presName="Parent" presStyleLbl="node1" presStyleIdx="0" presStyleCnt="2" custLinFactNeighborX="-7801" custLinFactNeighborY="2128">
        <dgm:presLayoutVars>
          <dgm:chMax val="4"/>
          <dgm:chPref val="3"/>
        </dgm:presLayoutVars>
      </dgm:prSet>
      <dgm:spPr/>
    </dgm:pt>
    <dgm:pt modelId="{85C88C9C-9EEE-437A-BD71-4E026DB9A4D1}" type="pres">
      <dgm:prSet presAssocID="{962F8A72-BE2D-454A-A61D-6C681CE8A7CF}" presName="Accent" presStyleLbl="node1" presStyleIdx="1" presStyleCnt="2"/>
      <dgm:spPr/>
    </dgm:pt>
    <dgm:pt modelId="{73EBDFDE-837F-4850-9470-5E5ECCD3C54C}" type="pres">
      <dgm:prSet presAssocID="{962F8A72-BE2D-454A-A61D-6C681CE8A7CF}" presName="Image1" presStyleLbl="fgImgPlace1" presStyleIdx="0" presStyleCnt="3"/>
      <dgm:spPr>
        <a:blipFill>
          <a:blip xmlns:r="http://schemas.openxmlformats.org/officeDocument/2006/relationships" r:embed="rId1"/>
          <a:srcRect/>
          <a:stretch>
            <a:fillRect l="-21000" r="-21000"/>
          </a:stretch>
        </a:blipFill>
      </dgm:spPr>
    </dgm:pt>
    <dgm:pt modelId="{8D7957BC-9236-418F-B0AB-149A5DCE13A1}" type="pres">
      <dgm:prSet presAssocID="{962F8A72-BE2D-454A-A61D-6C681CE8A7CF}" presName="Child1" presStyleLbl="revTx" presStyleIdx="0" presStyleCnt="3" custScaleX="108093" custLinFactNeighborX="14341" custLinFactNeighborY="-4103">
        <dgm:presLayoutVars>
          <dgm:chMax val="0"/>
          <dgm:chPref val="0"/>
          <dgm:bulletEnabled val="1"/>
        </dgm:presLayoutVars>
      </dgm:prSet>
      <dgm:spPr/>
    </dgm:pt>
    <dgm:pt modelId="{D2465C43-750B-4C71-9FC8-4BD17116F6D0}" type="pres">
      <dgm:prSet presAssocID="{6937D1EB-AF89-4FE9-A58C-099AEA9E9C03}" presName="Image2" presStyleCnt="0"/>
      <dgm:spPr/>
    </dgm:pt>
    <dgm:pt modelId="{D1DD3FCC-8914-48F0-B95D-81D278AB2721}" type="pres">
      <dgm:prSet presAssocID="{6937D1EB-AF89-4FE9-A58C-099AEA9E9C03}" presName="Image" presStyleLbl="fgImgPlace1" presStyleIdx="1" presStyleCnt="3"/>
      <dgm:spPr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</dgm:spPr>
    </dgm:pt>
    <dgm:pt modelId="{C2F77203-7D95-486D-B109-A86FB0697D56}" type="pres">
      <dgm:prSet presAssocID="{6937D1EB-AF89-4FE9-A58C-099AEA9E9C03}" presName="Child2" presStyleLbl="revTx" presStyleIdx="1" presStyleCnt="3" custScaleX="121735" custLinFactNeighborX="18929">
        <dgm:presLayoutVars>
          <dgm:chMax val="0"/>
          <dgm:chPref val="0"/>
          <dgm:bulletEnabled val="1"/>
        </dgm:presLayoutVars>
      </dgm:prSet>
      <dgm:spPr/>
    </dgm:pt>
    <dgm:pt modelId="{D7466A0B-53AE-43D0-A213-3C0257AFE2B5}" type="pres">
      <dgm:prSet presAssocID="{82AC8336-B865-4D20-BE46-301B9FA1FBE7}" presName="Image3" presStyleCnt="0"/>
      <dgm:spPr/>
    </dgm:pt>
    <dgm:pt modelId="{9C39AD98-5A8F-470B-8FEC-E625CF4DD52D}" type="pres">
      <dgm:prSet presAssocID="{82AC8336-B865-4D20-BE46-301B9FA1FBE7}" presName="Image" presStyleLbl="fgImgPlace1" presStyleIdx="2" presStyleCnt="3"/>
      <dgm:spPr>
        <a:blipFill>
          <a:blip xmlns:r="http://schemas.openxmlformats.org/officeDocument/2006/relationships" r:embed="rId3"/>
          <a:srcRect/>
          <a:stretch>
            <a:fillRect l="-25000" r="-25000"/>
          </a:stretch>
        </a:blipFill>
      </dgm:spPr>
    </dgm:pt>
    <dgm:pt modelId="{9C8F051C-93AE-4EB3-80B4-80AB814DBC76}" type="pres">
      <dgm:prSet presAssocID="{82AC8336-B865-4D20-BE46-301B9FA1FBE7}" presName="Child3" presStyleLbl="revTx" presStyleIdx="2" presStyleCnt="3" custScaleX="178317" custLinFactNeighborX="48538" custLinFactNeighborY="3420">
        <dgm:presLayoutVars>
          <dgm:chMax val="0"/>
          <dgm:chPref val="0"/>
          <dgm:bulletEnabled val="1"/>
        </dgm:presLayoutVars>
      </dgm:prSet>
      <dgm:spPr/>
    </dgm:pt>
  </dgm:ptLst>
  <dgm:cxnLst>
    <dgm:cxn modelId="{DCF0B40A-414B-48E6-B7D9-A6956A5EEC6A}" type="presOf" srcId="{75C26D2E-0347-4A36-B41B-9A5AC7956F13}" destId="{67227E75-440C-4EEA-91FA-E8DF7150AC38}" srcOrd="0" destOrd="0" presId="urn:microsoft.com/office/officeart/2011/layout/RadialPictureList"/>
    <dgm:cxn modelId="{7DDC444A-5AED-41CA-81CF-1FD3420083C3}" type="presOf" srcId="{6937D1EB-AF89-4FE9-A58C-099AEA9E9C03}" destId="{C2F77203-7D95-486D-B109-A86FB0697D56}" srcOrd="0" destOrd="0" presId="urn:microsoft.com/office/officeart/2011/layout/RadialPictureList"/>
    <dgm:cxn modelId="{F0595C7C-D97D-4BCC-B712-02C3247813B6}" type="presOf" srcId="{962F8A72-BE2D-454A-A61D-6C681CE8A7CF}" destId="{8D7957BC-9236-418F-B0AB-149A5DCE13A1}" srcOrd="0" destOrd="0" presId="urn:microsoft.com/office/officeart/2011/layout/RadialPictureList"/>
    <dgm:cxn modelId="{A1AFC082-8003-4A8D-8DD1-ED50A3BA2122}" type="presOf" srcId="{1E5C3683-C8ED-4796-9409-ACBD4FB93C63}" destId="{1B016174-DAD0-4EA5-BF95-9503C48E8D04}" srcOrd="0" destOrd="0" presId="urn:microsoft.com/office/officeart/2011/layout/RadialPictureList"/>
    <dgm:cxn modelId="{43617792-DF68-4492-97AA-28C1DC2A6DBA}" srcId="{1E5C3683-C8ED-4796-9409-ACBD4FB93C63}" destId="{82AC8336-B865-4D20-BE46-301B9FA1FBE7}" srcOrd="2" destOrd="0" parTransId="{66B3AE97-3D09-434C-9941-5DFDED36E815}" sibTransId="{24FBDC36-3420-4467-B360-8C987EEDA515}"/>
    <dgm:cxn modelId="{365474A5-C3FF-45F8-B763-4C5CB254BEF5}" type="presOf" srcId="{82AC8336-B865-4D20-BE46-301B9FA1FBE7}" destId="{9C8F051C-93AE-4EB3-80B4-80AB814DBC76}" srcOrd="0" destOrd="0" presId="urn:microsoft.com/office/officeart/2011/layout/RadialPictureList"/>
    <dgm:cxn modelId="{BF1482A9-BACB-4074-A892-9C0283ADEB5D}" srcId="{75C26D2E-0347-4A36-B41B-9A5AC7956F13}" destId="{54C145B0-A062-453D-977B-B43882AD5A6F}" srcOrd="1" destOrd="0" parTransId="{F05048D0-50CC-49CF-B6EE-694FD6A28309}" sibTransId="{26544E0C-2270-4343-8B49-83447F803A9D}"/>
    <dgm:cxn modelId="{05A5BFC4-8B17-4163-89A0-A4F2EADC12B9}" srcId="{1E5C3683-C8ED-4796-9409-ACBD4FB93C63}" destId="{6937D1EB-AF89-4FE9-A58C-099AEA9E9C03}" srcOrd="1" destOrd="0" parTransId="{42243545-539C-4ED1-A6D2-9DEE2EDDAE26}" sibTransId="{A634A7FE-8204-469B-A296-9FD3C2444D5E}"/>
    <dgm:cxn modelId="{3745C9C4-0450-426F-B4A4-0F666453E721}" srcId="{1E5C3683-C8ED-4796-9409-ACBD4FB93C63}" destId="{962F8A72-BE2D-454A-A61D-6C681CE8A7CF}" srcOrd="0" destOrd="0" parTransId="{E2B25DC7-BFE2-40F3-A4FC-BDB028EDA0E7}" sibTransId="{E5FB972D-9590-4D2A-B4E9-21C5E9A24707}"/>
    <dgm:cxn modelId="{F3EFC9D2-F5C2-4AC3-9618-3C0B39BDB7DD}" srcId="{75C26D2E-0347-4A36-B41B-9A5AC7956F13}" destId="{1E5C3683-C8ED-4796-9409-ACBD4FB93C63}" srcOrd="0" destOrd="0" parTransId="{21580154-D9BA-46C5-9967-4CAEAAE694B9}" sibTransId="{44818ADF-40B9-4AB1-8FE8-0B8F2F1800C9}"/>
    <dgm:cxn modelId="{A12DB7C5-626F-4584-8651-6E4D971B31CD}" type="presParOf" srcId="{67227E75-440C-4EEA-91FA-E8DF7150AC38}" destId="{1B016174-DAD0-4EA5-BF95-9503C48E8D04}" srcOrd="0" destOrd="0" presId="urn:microsoft.com/office/officeart/2011/layout/RadialPictureList"/>
    <dgm:cxn modelId="{23F3C2EE-9D9E-4BA8-8B52-F92AD1238D29}" type="presParOf" srcId="{67227E75-440C-4EEA-91FA-E8DF7150AC38}" destId="{85C88C9C-9EEE-437A-BD71-4E026DB9A4D1}" srcOrd="1" destOrd="0" presId="urn:microsoft.com/office/officeart/2011/layout/RadialPictureList"/>
    <dgm:cxn modelId="{E40EFD67-53F3-45FF-916D-FC9CC3527F51}" type="presParOf" srcId="{67227E75-440C-4EEA-91FA-E8DF7150AC38}" destId="{73EBDFDE-837F-4850-9470-5E5ECCD3C54C}" srcOrd="2" destOrd="0" presId="urn:microsoft.com/office/officeart/2011/layout/RadialPictureList"/>
    <dgm:cxn modelId="{71A3B70A-FA7C-40B6-8FD0-F6AF4310D386}" type="presParOf" srcId="{67227E75-440C-4EEA-91FA-E8DF7150AC38}" destId="{8D7957BC-9236-418F-B0AB-149A5DCE13A1}" srcOrd="3" destOrd="0" presId="urn:microsoft.com/office/officeart/2011/layout/RadialPictureList"/>
    <dgm:cxn modelId="{1D79CB2C-8BBE-420D-8B08-B1C0376AD7F5}" type="presParOf" srcId="{67227E75-440C-4EEA-91FA-E8DF7150AC38}" destId="{D2465C43-750B-4C71-9FC8-4BD17116F6D0}" srcOrd="4" destOrd="0" presId="urn:microsoft.com/office/officeart/2011/layout/RadialPictureList"/>
    <dgm:cxn modelId="{8E81CF31-E289-4D9A-A867-51E6BDAA49BC}" type="presParOf" srcId="{D2465C43-750B-4C71-9FC8-4BD17116F6D0}" destId="{D1DD3FCC-8914-48F0-B95D-81D278AB2721}" srcOrd="0" destOrd="0" presId="urn:microsoft.com/office/officeart/2011/layout/RadialPictureList"/>
    <dgm:cxn modelId="{2E4DAD93-2B36-4280-A021-207C1585D44E}" type="presParOf" srcId="{67227E75-440C-4EEA-91FA-E8DF7150AC38}" destId="{C2F77203-7D95-486D-B109-A86FB0697D56}" srcOrd="5" destOrd="0" presId="urn:microsoft.com/office/officeart/2011/layout/RadialPictureList"/>
    <dgm:cxn modelId="{098B5FE7-AFF7-46F0-929B-7A58C6AD4A46}" type="presParOf" srcId="{67227E75-440C-4EEA-91FA-E8DF7150AC38}" destId="{D7466A0B-53AE-43D0-A213-3C0257AFE2B5}" srcOrd="6" destOrd="0" presId="urn:microsoft.com/office/officeart/2011/layout/RadialPictureList"/>
    <dgm:cxn modelId="{9E7B3450-8543-48AD-AFE0-CEDB95B615DB}" type="presParOf" srcId="{D7466A0B-53AE-43D0-A213-3C0257AFE2B5}" destId="{9C39AD98-5A8F-470B-8FEC-E625CF4DD52D}" srcOrd="0" destOrd="0" presId="urn:microsoft.com/office/officeart/2011/layout/RadialPictureList"/>
    <dgm:cxn modelId="{4C1050A6-2C05-4CB3-9549-150F4DB41948}" type="presParOf" srcId="{67227E75-440C-4EEA-91FA-E8DF7150AC38}" destId="{9C8F051C-93AE-4EB3-80B4-80AB814DBC76}" srcOrd="7" destOrd="0" presId="urn:microsoft.com/office/officeart/2011/layout/Radial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F59597-1652-4444-A8B2-BD5403219447}" type="doc">
      <dgm:prSet loTypeId="urn:microsoft.com/office/officeart/2005/8/layout/cycle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6312CE-B7AE-49E4-BE49-F1582B6F52D9}">
      <dgm:prSet phldrT="[Text]"/>
      <dgm:spPr/>
      <dgm:t>
        <a:bodyPr/>
        <a:lstStyle/>
        <a:p>
          <a:r>
            <a:rPr lang="en-US" dirty="0"/>
            <a:t> </a:t>
          </a:r>
        </a:p>
      </dgm:t>
    </dgm:pt>
    <dgm:pt modelId="{6733FF1E-BCE4-47C0-837F-0C6EDF4E1051}" type="parTrans" cxnId="{C3AC3A18-F7F0-4E9F-BA98-C4F1E7013D05}">
      <dgm:prSet/>
      <dgm:spPr/>
      <dgm:t>
        <a:bodyPr/>
        <a:lstStyle/>
        <a:p>
          <a:endParaRPr lang="en-US"/>
        </a:p>
      </dgm:t>
    </dgm:pt>
    <dgm:pt modelId="{82569578-A86A-47EC-87FD-3837503C71FA}" type="sibTrans" cxnId="{C3AC3A18-F7F0-4E9F-BA98-C4F1E7013D05}">
      <dgm:prSet/>
      <dgm:spPr/>
      <dgm:t>
        <a:bodyPr/>
        <a:lstStyle/>
        <a:p>
          <a:endParaRPr lang="en-US"/>
        </a:p>
      </dgm:t>
    </dgm:pt>
    <dgm:pt modelId="{7481A0D5-4489-4A8A-A31A-74B76E007431}">
      <dgm:prSet phldrT="[Text]" custT="1"/>
      <dgm:spPr/>
      <dgm:t>
        <a:bodyPr/>
        <a:lstStyle/>
        <a:p>
          <a:pPr algn="just"/>
          <a:r>
            <a:rPr lang="en-US" sz="1100" b="0" i="0" dirty="0"/>
            <a:t>Online shoe and clothing retailer, emphasizes a strong company culture, including transparent communication.</a:t>
          </a:r>
          <a:endParaRPr lang="en-US" sz="1100" dirty="0"/>
        </a:p>
      </dgm:t>
    </dgm:pt>
    <dgm:pt modelId="{20A01757-A8A5-4DFA-BC40-BC20CB68BC70}" type="parTrans" cxnId="{C80F3A8F-6037-4976-A70E-9F35540C82C6}">
      <dgm:prSet/>
      <dgm:spPr/>
      <dgm:t>
        <a:bodyPr/>
        <a:lstStyle/>
        <a:p>
          <a:endParaRPr lang="en-US"/>
        </a:p>
      </dgm:t>
    </dgm:pt>
    <dgm:pt modelId="{0A5B8D28-B372-432F-A482-2177418C638D}" type="sibTrans" cxnId="{C80F3A8F-6037-4976-A70E-9F35540C82C6}">
      <dgm:prSet/>
      <dgm:spPr/>
      <dgm:t>
        <a:bodyPr/>
        <a:lstStyle/>
        <a:p>
          <a:endParaRPr lang="en-US"/>
        </a:p>
      </dgm:t>
    </dgm:pt>
    <dgm:pt modelId="{9201079A-A4B4-4E01-B1EA-B9D3ACA842C5}">
      <dgm:prSet phldrT="[Text]" custT="1"/>
      <dgm:spPr/>
      <dgm:t>
        <a:bodyPr/>
        <a:lstStyle/>
        <a:p>
          <a:r>
            <a:rPr lang="en-US" sz="1800" b="1" kern="1200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+mn-lt"/>
              <a:ea typeface="+mn-ea"/>
              <a:cs typeface="+mn-cs"/>
            </a:rPr>
            <a:t>Trust and Respect </a:t>
          </a:r>
        </a:p>
      </dgm:t>
    </dgm:pt>
    <dgm:pt modelId="{889166C5-8B46-42A4-9708-969D10BFBB6A}" type="parTrans" cxnId="{7E0F03A9-22CD-4979-853D-257763FA6A93}">
      <dgm:prSet/>
      <dgm:spPr/>
      <dgm:t>
        <a:bodyPr/>
        <a:lstStyle/>
        <a:p>
          <a:endParaRPr lang="en-US"/>
        </a:p>
      </dgm:t>
    </dgm:pt>
    <dgm:pt modelId="{7EE657C1-8743-4E27-BF55-759CB4F27EED}" type="sibTrans" cxnId="{7E0F03A9-22CD-4979-853D-257763FA6A93}">
      <dgm:prSet/>
      <dgm:spPr/>
      <dgm:t>
        <a:bodyPr/>
        <a:lstStyle/>
        <a:p>
          <a:endParaRPr lang="en-US"/>
        </a:p>
      </dgm:t>
    </dgm:pt>
    <dgm:pt modelId="{3EE2187A-CE9E-4A99-B939-162829A8C895}">
      <dgm:prSet phldrT="[Text]" custT="1"/>
      <dgm:spPr/>
      <dgm:t>
        <a:bodyPr/>
        <a:lstStyle/>
        <a:p>
          <a:pPr algn="just">
            <a:buFont typeface="Arial" panose="020B0604020202020204" pitchFamily="34" charset="0"/>
            <a:buChar char="•"/>
          </a:pPr>
          <a:r>
            <a:rPr lang="en-US" sz="1100" b="0" i="0" dirty="0"/>
            <a:t>Built on the philosophy of trusting its employees to make decisions and manage their own work.</a:t>
          </a:r>
          <a:endParaRPr lang="en-US" sz="1100" dirty="0"/>
        </a:p>
      </dgm:t>
    </dgm:pt>
    <dgm:pt modelId="{9DAC6958-5F05-4A0E-AC15-B4E8F804D93C}" type="parTrans" cxnId="{01058E63-7C7A-41CC-8766-5BEBABA1CDBE}">
      <dgm:prSet/>
      <dgm:spPr/>
      <dgm:t>
        <a:bodyPr/>
        <a:lstStyle/>
        <a:p>
          <a:endParaRPr lang="en-US"/>
        </a:p>
      </dgm:t>
    </dgm:pt>
    <dgm:pt modelId="{EA719124-9D2E-495D-9C59-45B14FA51280}" type="sibTrans" cxnId="{01058E63-7C7A-41CC-8766-5BEBABA1CDBE}">
      <dgm:prSet/>
      <dgm:spPr/>
      <dgm:t>
        <a:bodyPr/>
        <a:lstStyle/>
        <a:p>
          <a:endParaRPr lang="en-US"/>
        </a:p>
      </dgm:t>
    </dgm:pt>
    <dgm:pt modelId="{31F351D2-4459-4771-82C7-17FCA23A31BD}">
      <dgm:prSet phldrT="[Text]" custT="1"/>
      <dgm:spPr/>
      <dgm:t>
        <a:bodyPr/>
        <a:lstStyle/>
        <a:p>
          <a:r>
            <a:rPr lang="en-US" sz="1800" b="1" kern="1200" cap="none" spc="0" dirty="0">
              <a:ln w="6600">
                <a:solidFill>
                  <a:srgbClr val="DE478E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DE478E"/>
                </a:outerShdw>
              </a:effectLst>
              <a:latin typeface="Gill Sans MT" panose="020B0502020104020203"/>
              <a:ea typeface="+mn-ea"/>
              <a:cs typeface="+mn-cs"/>
            </a:rPr>
            <a:t>Team Building</a:t>
          </a:r>
        </a:p>
      </dgm:t>
    </dgm:pt>
    <dgm:pt modelId="{385B9DF9-4EC9-49A9-91E6-BA0A2D00F454}" type="parTrans" cxnId="{24E26E53-BFD9-4F26-9E92-1CFE36123ACF}">
      <dgm:prSet/>
      <dgm:spPr/>
      <dgm:t>
        <a:bodyPr/>
        <a:lstStyle/>
        <a:p>
          <a:endParaRPr lang="en-US"/>
        </a:p>
      </dgm:t>
    </dgm:pt>
    <dgm:pt modelId="{F8D49283-A67A-4E2F-A360-7BA23CD1C860}" type="sibTrans" cxnId="{24E26E53-BFD9-4F26-9E92-1CFE36123ACF}">
      <dgm:prSet/>
      <dgm:spPr/>
      <dgm:t>
        <a:bodyPr/>
        <a:lstStyle/>
        <a:p>
          <a:endParaRPr lang="en-US"/>
        </a:p>
      </dgm:t>
    </dgm:pt>
    <dgm:pt modelId="{0255FF8D-7DE0-4121-AA86-45EF07C59379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100" b="0" i="0" dirty="0"/>
            <a:t>Organizes team-building activities such as offsite retreats, hackathons, and team challenges to encourage collaboration and innovation</a:t>
          </a:r>
          <a:endParaRPr lang="en-US" sz="1100" dirty="0"/>
        </a:p>
      </dgm:t>
    </dgm:pt>
    <dgm:pt modelId="{1B0A9E5E-008F-4945-8F2E-0EA6492D4C23}" type="parTrans" cxnId="{B29829C5-F3C6-4A29-92A0-FD103C170171}">
      <dgm:prSet/>
      <dgm:spPr/>
      <dgm:t>
        <a:bodyPr/>
        <a:lstStyle/>
        <a:p>
          <a:endParaRPr lang="en-US"/>
        </a:p>
      </dgm:t>
    </dgm:pt>
    <dgm:pt modelId="{6DE8074B-10E1-48FD-8D0A-19C9A7D178F8}" type="sibTrans" cxnId="{B29829C5-F3C6-4A29-92A0-FD103C170171}">
      <dgm:prSet/>
      <dgm:spPr/>
      <dgm:t>
        <a:bodyPr/>
        <a:lstStyle/>
        <a:p>
          <a:endParaRPr lang="en-US"/>
        </a:p>
      </dgm:t>
    </dgm:pt>
    <dgm:pt modelId="{9212A5E5-9DE0-4955-AA8E-BD71492C7738}">
      <dgm:prSet phldrT="[Text]" custT="1"/>
      <dgm:spPr/>
      <dgm:t>
        <a:bodyPr/>
        <a:lstStyle/>
        <a:p>
          <a:endParaRPr lang="en-US" sz="1800" b="1" kern="1200" cap="none" spc="0" dirty="0">
            <a:ln w="6600">
              <a:solidFill>
                <a:schemeClr val="accent2"/>
              </a:solidFill>
              <a:prstDash val="solid"/>
            </a:ln>
            <a:solidFill>
              <a:srgbClr val="FFFFFF"/>
            </a:solidFill>
            <a:effectLst>
              <a:outerShdw dist="38100" dir="2700000" algn="tl" rotWithShape="0">
                <a:schemeClr val="accent2"/>
              </a:outerShdw>
            </a:effectLst>
            <a:latin typeface="+mn-lt"/>
            <a:ea typeface="+mn-ea"/>
            <a:cs typeface="+mn-cs"/>
          </a:endParaRPr>
        </a:p>
        <a:p>
          <a:r>
            <a:rPr lang="en-US" sz="1800" b="1" kern="1200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+mn-lt"/>
              <a:ea typeface="+mn-ea"/>
              <a:cs typeface="+mn-cs"/>
            </a:rPr>
            <a:t>Recognition of Diversity and Inclusion</a:t>
          </a:r>
        </a:p>
      </dgm:t>
    </dgm:pt>
    <dgm:pt modelId="{D710EC10-64C0-49BA-B230-9D5C61E171A4}" type="parTrans" cxnId="{CF770A0F-7F76-481D-915B-8E6B403EECAA}">
      <dgm:prSet/>
      <dgm:spPr/>
      <dgm:t>
        <a:bodyPr/>
        <a:lstStyle/>
        <a:p>
          <a:endParaRPr lang="en-US"/>
        </a:p>
      </dgm:t>
    </dgm:pt>
    <dgm:pt modelId="{751B4AA7-F4DE-4504-B5A4-82C0EF34F376}" type="sibTrans" cxnId="{CF770A0F-7F76-481D-915B-8E6B403EECAA}">
      <dgm:prSet/>
      <dgm:spPr/>
      <dgm:t>
        <a:bodyPr/>
        <a:lstStyle/>
        <a:p>
          <a:endParaRPr lang="en-US"/>
        </a:p>
      </dgm:t>
    </dgm:pt>
    <dgm:pt modelId="{9C6C4233-E30D-4F0C-AD98-360757AA3EF2}">
      <dgm:prSet phldrT="[Text]" custT="1"/>
      <dgm:spPr/>
      <dgm:t>
        <a:bodyPr/>
        <a:lstStyle/>
        <a:p>
          <a:pPr algn="just">
            <a:buFont typeface="Arial" panose="020B0604020202020204" pitchFamily="34" charset="0"/>
            <a:buChar char="•"/>
          </a:pPr>
          <a:r>
            <a:rPr lang="en-US" sz="1000" b="0" i="0" dirty="0"/>
            <a:t> </a:t>
          </a:r>
          <a:r>
            <a:rPr lang="en-US" sz="1100" b="0" i="0" dirty="0"/>
            <a:t>Known for its efforts to foster diversity and inclusion in its workforce.</a:t>
          </a:r>
          <a:endParaRPr lang="en-US" sz="1100" dirty="0"/>
        </a:p>
      </dgm:t>
    </dgm:pt>
    <dgm:pt modelId="{9FC196DD-BB94-44E5-847D-5AB438DC7255}" type="parTrans" cxnId="{01E13038-309C-4964-8491-7B92AAE67437}">
      <dgm:prSet/>
      <dgm:spPr/>
      <dgm:t>
        <a:bodyPr/>
        <a:lstStyle/>
        <a:p>
          <a:endParaRPr lang="en-US"/>
        </a:p>
      </dgm:t>
    </dgm:pt>
    <dgm:pt modelId="{E9BA9CB6-6373-4978-8283-0C3F97E104EC}" type="sibTrans" cxnId="{01E13038-309C-4964-8491-7B92AAE67437}">
      <dgm:prSet/>
      <dgm:spPr/>
      <dgm:t>
        <a:bodyPr/>
        <a:lstStyle/>
        <a:p>
          <a:endParaRPr lang="en-US"/>
        </a:p>
      </dgm:t>
    </dgm:pt>
    <dgm:pt modelId="{C196CC82-1305-461B-84F2-AB899ACDE275}">
      <dgm:prSet phldrT="[Text]" custT="1"/>
      <dgm:spPr/>
      <dgm:t>
        <a:bodyPr/>
        <a:lstStyle/>
        <a:p>
          <a:pPr algn="just"/>
          <a:r>
            <a:rPr lang="en-US" sz="1100" b="0" i="0" dirty="0"/>
            <a:t>"Culture Book" - employees share their thoughts on the company's culture and values.</a:t>
          </a:r>
          <a:endParaRPr lang="en-US" sz="1100" dirty="0"/>
        </a:p>
      </dgm:t>
    </dgm:pt>
    <dgm:pt modelId="{0E1F85BC-7878-4FB9-B174-3817F91D0DE8}" type="parTrans" cxnId="{872932A2-405B-487A-BBD2-CC54678B70CC}">
      <dgm:prSet/>
      <dgm:spPr/>
      <dgm:t>
        <a:bodyPr/>
        <a:lstStyle/>
        <a:p>
          <a:endParaRPr lang="en-US"/>
        </a:p>
      </dgm:t>
    </dgm:pt>
    <dgm:pt modelId="{CF7369BF-1966-4F6A-86F3-AAFD8B17ADB3}" type="sibTrans" cxnId="{872932A2-405B-487A-BBD2-CC54678B70CC}">
      <dgm:prSet/>
      <dgm:spPr/>
      <dgm:t>
        <a:bodyPr/>
        <a:lstStyle/>
        <a:p>
          <a:endParaRPr lang="en-US"/>
        </a:p>
      </dgm:t>
    </dgm:pt>
    <dgm:pt modelId="{74ADED0D-5A68-483F-A766-2674C8AE2DDA}">
      <dgm:prSet custT="1"/>
      <dgm:spPr/>
      <dgm:t>
        <a:bodyPr/>
        <a:lstStyle/>
        <a:p>
          <a:pPr algn="just">
            <a:buFont typeface="Arial" panose="020B0604020202020204" pitchFamily="34" charset="0"/>
            <a:buChar char="•"/>
          </a:pPr>
          <a:r>
            <a:rPr lang="en-US" sz="1100" b="0" i="0" dirty="0"/>
            <a:t>Employees have the freedom to set their own schedules, choose their workspaces, and participate in decision-making processes</a:t>
          </a:r>
        </a:p>
      </dgm:t>
    </dgm:pt>
    <dgm:pt modelId="{F4E3884D-517E-4582-82AA-C1A01401DFAC}" type="parTrans" cxnId="{ABC6817D-CDA6-4425-8328-DFDC77EBAE39}">
      <dgm:prSet/>
      <dgm:spPr/>
      <dgm:t>
        <a:bodyPr/>
        <a:lstStyle/>
        <a:p>
          <a:endParaRPr lang="en-US"/>
        </a:p>
      </dgm:t>
    </dgm:pt>
    <dgm:pt modelId="{BD29E680-DD75-4E0E-A9E6-36136E7E63C2}" type="sibTrans" cxnId="{ABC6817D-CDA6-4425-8328-DFDC77EBAE39}">
      <dgm:prSet/>
      <dgm:spPr/>
      <dgm:t>
        <a:bodyPr/>
        <a:lstStyle/>
        <a:p>
          <a:endParaRPr lang="en-US"/>
        </a:p>
      </dgm:t>
    </dgm:pt>
    <dgm:pt modelId="{354A61A1-4C3B-46A4-B59B-DFB22C0E60A4}">
      <dgm:prSet custT="1"/>
      <dgm:spPr/>
      <dgm:t>
        <a:bodyPr/>
        <a:lstStyle/>
        <a:p>
          <a:pPr algn="just">
            <a:buFont typeface="Arial" panose="020B0604020202020204" pitchFamily="34" charset="0"/>
            <a:buChar char="•"/>
          </a:pPr>
          <a:r>
            <a:rPr lang="en-US" sz="1100" b="0" i="0" dirty="0"/>
            <a:t> Received recognition for its diverse leadership and for implementing programs that promote inclusivity</a:t>
          </a:r>
        </a:p>
      </dgm:t>
    </dgm:pt>
    <dgm:pt modelId="{11ECB684-F1EF-45A9-86CE-EAD0095613C0}" type="parTrans" cxnId="{DDB36FE9-5926-456C-AD6B-D6A7CB5EE355}">
      <dgm:prSet/>
      <dgm:spPr/>
      <dgm:t>
        <a:bodyPr/>
        <a:lstStyle/>
        <a:p>
          <a:endParaRPr lang="en-US"/>
        </a:p>
      </dgm:t>
    </dgm:pt>
    <dgm:pt modelId="{79E97464-1440-408F-9907-E8BC1754BFD8}" type="sibTrans" cxnId="{DDB36FE9-5926-456C-AD6B-D6A7CB5EE355}">
      <dgm:prSet/>
      <dgm:spPr/>
      <dgm:t>
        <a:bodyPr/>
        <a:lstStyle/>
        <a:p>
          <a:endParaRPr lang="en-US"/>
        </a:p>
      </dgm:t>
    </dgm:pt>
    <dgm:pt modelId="{821D4A96-D5A0-4925-B7DB-3A0A0C2159D4}" type="pres">
      <dgm:prSet presAssocID="{5EF59597-1652-4444-A8B2-BD5403219447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DCBB7616-E140-4F6D-A198-DEA8A5BA06D5}" type="pres">
      <dgm:prSet presAssocID="{5EF59597-1652-4444-A8B2-BD5403219447}" presName="children" presStyleCnt="0"/>
      <dgm:spPr/>
    </dgm:pt>
    <dgm:pt modelId="{E53F5595-9260-4916-A252-C3FB7C352949}" type="pres">
      <dgm:prSet presAssocID="{5EF59597-1652-4444-A8B2-BD5403219447}" presName="child1group" presStyleCnt="0"/>
      <dgm:spPr/>
    </dgm:pt>
    <dgm:pt modelId="{4BB09552-8525-4899-8DEF-A01B26245427}" type="pres">
      <dgm:prSet presAssocID="{5EF59597-1652-4444-A8B2-BD5403219447}" presName="child1" presStyleLbl="bgAcc1" presStyleIdx="0" presStyleCnt="4" custLinFactNeighborX="-15822" custLinFactNeighborY="267"/>
      <dgm:spPr/>
    </dgm:pt>
    <dgm:pt modelId="{41CD62E4-31DA-4D30-8654-41EE1E732963}" type="pres">
      <dgm:prSet presAssocID="{5EF59597-1652-4444-A8B2-BD5403219447}" presName="child1Text" presStyleLbl="bgAcc1" presStyleIdx="0" presStyleCnt="4">
        <dgm:presLayoutVars>
          <dgm:bulletEnabled val="1"/>
        </dgm:presLayoutVars>
      </dgm:prSet>
      <dgm:spPr/>
    </dgm:pt>
    <dgm:pt modelId="{F3D26D91-4304-413A-A23A-468D4030A113}" type="pres">
      <dgm:prSet presAssocID="{5EF59597-1652-4444-A8B2-BD5403219447}" presName="child2group" presStyleCnt="0"/>
      <dgm:spPr/>
    </dgm:pt>
    <dgm:pt modelId="{6744F8B9-009E-4150-BFF6-38C18D0A5512}" type="pres">
      <dgm:prSet presAssocID="{5EF59597-1652-4444-A8B2-BD5403219447}" presName="child2" presStyleLbl="bgAcc1" presStyleIdx="1" presStyleCnt="4" custLinFactNeighborX="18397" custLinFactNeighborY="1077"/>
      <dgm:spPr/>
    </dgm:pt>
    <dgm:pt modelId="{25F6FCAD-60FD-48E2-A60A-D81F120FC266}" type="pres">
      <dgm:prSet presAssocID="{5EF59597-1652-4444-A8B2-BD5403219447}" presName="child2Text" presStyleLbl="bgAcc1" presStyleIdx="1" presStyleCnt="4">
        <dgm:presLayoutVars>
          <dgm:bulletEnabled val="1"/>
        </dgm:presLayoutVars>
      </dgm:prSet>
      <dgm:spPr/>
    </dgm:pt>
    <dgm:pt modelId="{F39C6B68-D2EA-40CB-9845-9E6A3E41B731}" type="pres">
      <dgm:prSet presAssocID="{5EF59597-1652-4444-A8B2-BD5403219447}" presName="child3group" presStyleCnt="0"/>
      <dgm:spPr/>
    </dgm:pt>
    <dgm:pt modelId="{32EB78DE-AAC6-4937-9B37-83539865EFFA}" type="pres">
      <dgm:prSet presAssocID="{5EF59597-1652-4444-A8B2-BD5403219447}" presName="child3" presStyleLbl="bgAcc1" presStyleIdx="2" presStyleCnt="4" custLinFactNeighborX="19449" custLinFactNeighborY="-6976"/>
      <dgm:spPr/>
    </dgm:pt>
    <dgm:pt modelId="{FE0ECA2D-F554-49B9-B0F9-C1AEA0E2FEC2}" type="pres">
      <dgm:prSet presAssocID="{5EF59597-1652-4444-A8B2-BD5403219447}" presName="child3Text" presStyleLbl="bgAcc1" presStyleIdx="2" presStyleCnt="4">
        <dgm:presLayoutVars>
          <dgm:bulletEnabled val="1"/>
        </dgm:presLayoutVars>
      </dgm:prSet>
      <dgm:spPr/>
    </dgm:pt>
    <dgm:pt modelId="{12A49848-7531-4BA8-AA00-796BFE629815}" type="pres">
      <dgm:prSet presAssocID="{5EF59597-1652-4444-A8B2-BD5403219447}" presName="child4group" presStyleCnt="0"/>
      <dgm:spPr/>
    </dgm:pt>
    <dgm:pt modelId="{4E26CB30-A08D-44FB-B484-23AA15202854}" type="pres">
      <dgm:prSet presAssocID="{5EF59597-1652-4444-A8B2-BD5403219447}" presName="child4" presStyleLbl="bgAcc1" presStyleIdx="3" presStyleCnt="4" custLinFactNeighborX="-13171"/>
      <dgm:spPr/>
    </dgm:pt>
    <dgm:pt modelId="{DD2C3297-5345-46DA-BAD1-66D04EB73C1B}" type="pres">
      <dgm:prSet presAssocID="{5EF59597-1652-4444-A8B2-BD5403219447}" presName="child4Text" presStyleLbl="bgAcc1" presStyleIdx="3" presStyleCnt="4">
        <dgm:presLayoutVars>
          <dgm:bulletEnabled val="1"/>
        </dgm:presLayoutVars>
      </dgm:prSet>
      <dgm:spPr/>
    </dgm:pt>
    <dgm:pt modelId="{D2E8FEE9-201C-48F6-BEFD-F5209A2DD3FE}" type="pres">
      <dgm:prSet presAssocID="{5EF59597-1652-4444-A8B2-BD5403219447}" presName="childPlaceholder" presStyleCnt="0"/>
      <dgm:spPr/>
    </dgm:pt>
    <dgm:pt modelId="{B05299E0-AC35-456E-A842-4A0E8A5AEBEC}" type="pres">
      <dgm:prSet presAssocID="{5EF59597-1652-4444-A8B2-BD5403219447}" presName="circle" presStyleCnt="0"/>
      <dgm:spPr/>
    </dgm:pt>
    <dgm:pt modelId="{CA46D375-317C-472D-8A5F-DB92EE97538D}" type="pres">
      <dgm:prSet presAssocID="{5EF59597-1652-4444-A8B2-BD5403219447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06E34283-1BA7-477B-951A-1C68B44968F0}" type="pres">
      <dgm:prSet presAssocID="{5EF59597-1652-4444-A8B2-BD5403219447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F844A3E7-584A-49A3-9C39-A71859222037}" type="pres">
      <dgm:prSet presAssocID="{5EF59597-1652-4444-A8B2-BD5403219447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F0A72D85-B90D-4C65-A8F4-F5D9370E9902}" type="pres">
      <dgm:prSet presAssocID="{5EF59597-1652-4444-A8B2-BD5403219447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943D58C4-0E89-41FF-890C-65A20AFE7811}" type="pres">
      <dgm:prSet presAssocID="{5EF59597-1652-4444-A8B2-BD5403219447}" presName="quadrantPlaceholder" presStyleCnt="0"/>
      <dgm:spPr/>
    </dgm:pt>
    <dgm:pt modelId="{C1700CB4-4BA1-42F8-AA0A-003300F971D1}" type="pres">
      <dgm:prSet presAssocID="{5EF59597-1652-4444-A8B2-BD5403219447}" presName="center1" presStyleLbl="fgShp" presStyleIdx="0" presStyleCnt="2"/>
      <dgm:spPr/>
    </dgm:pt>
    <dgm:pt modelId="{712355D1-5A45-446B-B2F8-81304AC24EFD}" type="pres">
      <dgm:prSet presAssocID="{5EF59597-1652-4444-A8B2-BD5403219447}" presName="center2" presStyleLbl="fgShp" presStyleIdx="1" presStyleCnt="2"/>
      <dgm:spPr/>
    </dgm:pt>
  </dgm:ptLst>
  <dgm:cxnLst>
    <dgm:cxn modelId="{04B01609-CEF8-468F-8639-4B055D845131}" type="presOf" srcId="{354A61A1-4C3B-46A4-B59B-DFB22C0E60A4}" destId="{DD2C3297-5345-46DA-BAD1-66D04EB73C1B}" srcOrd="1" destOrd="1" presId="urn:microsoft.com/office/officeart/2005/8/layout/cycle4"/>
    <dgm:cxn modelId="{5B7E0F0B-7352-478A-879E-886372CC8DC0}" type="presOf" srcId="{7481A0D5-4489-4A8A-A31A-74B76E007431}" destId="{41CD62E4-31DA-4D30-8654-41EE1E732963}" srcOrd="1" destOrd="0" presId="urn:microsoft.com/office/officeart/2005/8/layout/cycle4"/>
    <dgm:cxn modelId="{CF770A0F-7F76-481D-915B-8E6B403EECAA}" srcId="{5EF59597-1652-4444-A8B2-BD5403219447}" destId="{9212A5E5-9DE0-4955-AA8E-BD71492C7738}" srcOrd="3" destOrd="0" parTransId="{D710EC10-64C0-49BA-B230-9D5C61E171A4}" sibTransId="{751B4AA7-F4DE-4504-B5A4-82C0EF34F376}"/>
    <dgm:cxn modelId="{C3AC3A18-F7F0-4E9F-BA98-C4F1E7013D05}" srcId="{5EF59597-1652-4444-A8B2-BD5403219447}" destId="{8C6312CE-B7AE-49E4-BE49-F1582B6F52D9}" srcOrd="0" destOrd="0" parTransId="{6733FF1E-BCE4-47C0-837F-0C6EDF4E1051}" sibTransId="{82569578-A86A-47EC-87FD-3837503C71FA}"/>
    <dgm:cxn modelId="{EA90E624-6FB9-46BF-9F0D-B458F8D06011}" type="presOf" srcId="{31F351D2-4459-4771-82C7-17FCA23A31BD}" destId="{F844A3E7-584A-49A3-9C39-A71859222037}" srcOrd="0" destOrd="0" presId="urn:microsoft.com/office/officeart/2005/8/layout/cycle4"/>
    <dgm:cxn modelId="{56492127-18E3-461C-9E7D-01D6EFAA6C62}" type="presOf" srcId="{8C6312CE-B7AE-49E4-BE49-F1582B6F52D9}" destId="{CA46D375-317C-472D-8A5F-DB92EE97538D}" srcOrd="0" destOrd="0" presId="urn:microsoft.com/office/officeart/2005/8/layout/cycle4"/>
    <dgm:cxn modelId="{01E13038-309C-4964-8491-7B92AAE67437}" srcId="{9212A5E5-9DE0-4955-AA8E-BD71492C7738}" destId="{9C6C4233-E30D-4F0C-AD98-360757AA3EF2}" srcOrd="0" destOrd="0" parTransId="{9FC196DD-BB94-44E5-847D-5AB438DC7255}" sibTransId="{E9BA9CB6-6373-4978-8283-0C3F97E104EC}"/>
    <dgm:cxn modelId="{01058E63-7C7A-41CC-8766-5BEBABA1CDBE}" srcId="{9201079A-A4B4-4E01-B1EA-B9D3ACA842C5}" destId="{3EE2187A-CE9E-4A99-B939-162829A8C895}" srcOrd="0" destOrd="0" parTransId="{9DAC6958-5F05-4A0E-AC15-B4E8F804D93C}" sibTransId="{EA719124-9D2E-495D-9C59-45B14FA51280}"/>
    <dgm:cxn modelId="{689B0949-3A11-43A7-8FF7-AA376FB7CBCB}" type="presOf" srcId="{C196CC82-1305-461B-84F2-AB899ACDE275}" destId="{41CD62E4-31DA-4D30-8654-41EE1E732963}" srcOrd="1" destOrd="1" presId="urn:microsoft.com/office/officeart/2005/8/layout/cycle4"/>
    <dgm:cxn modelId="{7D42734B-BFC5-4EE5-87A6-171CFEDCA7BB}" type="presOf" srcId="{9C6C4233-E30D-4F0C-AD98-360757AA3EF2}" destId="{4E26CB30-A08D-44FB-B484-23AA15202854}" srcOrd="0" destOrd="0" presId="urn:microsoft.com/office/officeart/2005/8/layout/cycle4"/>
    <dgm:cxn modelId="{1059A551-71ED-4627-B029-3D46D2424004}" type="presOf" srcId="{74ADED0D-5A68-483F-A766-2674C8AE2DDA}" destId="{6744F8B9-009E-4150-BFF6-38C18D0A5512}" srcOrd="0" destOrd="1" presId="urn:microsoft.com/office/officeart/2005/8/layout/cycle4"/>
    <dgm:cxn modelId="{24E26E53-BFD9-4F26-9E92-1CFE36123ACF}" srcId="{5EF59597-1652-4444-A8B2-BD5403219447}" destId="{31F351D2-4459-4771-82C7-17FCA23A31BD}" srcOrd="2" destOrd="0" parTransId="{385B9DF9-4EC9-49A9-91E6-BA0A2D00F454}" sibTransId="{F8D49283-A67A-4E2F-A360-7BA23CD1C860}"/>
    <dgm:cxn modelId="{57A89F78-4674-4942-9D29-236136D50101}" type="presOf" srcId="{9201079A-A4B4-4E01-B1EA-B9D3ACA842C5}" destId="{06E34283-1BA7-477B-951A-1C68B44968F0}" srcOrd="0" destOrd="0" presId="urn:microsoft.com/office/officeart/2005/8/layout/cycle4"/>
    <dgm:cxn modelId="{1623077A-2252-4709-A16E-D4A0DD843749}" type="presOf" srcId="{3EE2187A-CE9E-4A99-B939-162829A8C895}" destId="{6744F8B9-009E-4150-BFF6-38C18D0A5512}" srcOrd="0" destOrd="0" presId="urn:microsoft.com/office/officeart/2005/8/layout/cycle4"/>
    <dgm:cxn modelId="{C9AC087D-4FAB-4929-BA36-E4F0C2A69D8A}" type="presOf" srcId="{3EE2187A-CE9E-4A99-B939-162829A8C895}" destId="{25F6FCAD-60FD-48E2-A60A-D81F120FC266}" srcOrd="1" destOrd="0" presId="urn:microsoft.com/office/officeart/2005/8/layout/cycle4"/>
    <dgm:cxn modelId="{88C6637D-9307-45F5-9EF3-58FECEB7C9E5}" type="presOf" srcId="{354A61A1-4C3B-46A4-B59B-DFB22C0E60A4}" destId="{4E26CB30-A08D-44FB-B484-23AA15202854}" srcOrd="0" destOrd="1" presId="urn:microsoft.com/office/officeart/2005/8/layout/cycle4"/>
    <dgm:cxn modelId="{ABC6817D-CDA6-4425-8328-DFDC77EBAE39}" srcId="{9201079A-A4B4-4E01-B1EA-B9D3ACA842C5}" destId="{74ADED0D-5A68-483F-A766-2674C8AE2DDA}" srcOrd="1" destOrd="0" parTransId="{F4E3884D-517E-4582-82AA-C1A01401DFAC}" sibTransId="{BD29E680-DD75-4E0E-A9E6-36136E7E63C2}"/>
    <dgm:cxn modelId="{EA44BB7E-7F5B-4FC3-854F-AD3A617FEF1B}" type="presOf" srcId="{0255FF8D-7DE0-4121-AA86-45EF07C59379}" destId="{32EB78DE-AAC6-4937-9B37-83539865EFFA}" srcOrd="0" destOrd="0" presId="urn:microsoft.com/office/officeart/2005/8/layout/cycle4"/>
    <dgm:cxn modelId="{C80F3A8F-6037-4976-A70E-9F35540C82C6}" srcId="{8C6312CE-B7AE-49E4-BE49-F1582B6F52D9}" destId="{7481A0D5-4489-4A8A-A31A-74B76E007431}" srcOrd="0" destOrd="0" parTransId="{20A01757-A8A5-4DFA-BC40-BC20CB68BC70}" sibTransId="{0A5B8D28-B372-432F-A482-2177418C638D}"/>
    <dgm:cxn modelId="{872932A2-405B-487A-BBD2-CC54678B70CC}" srcId="{8C6312CE-B7AE-49E4-BE49-F1582B6F52D9}" destId="{C196CC82-1305-461B-84F2-AB899ACDE275}" srcOrd="1" destOrd="0" parTransId="{0E1F85BC-7878-4FB9-B174-3817F91D0DE8}" sibTransId="{CF7369BF-1966-4F6A-86F3-AAFD8B17ADB3}"/>
    <dgm:cxn modelId="{56BAC4A4-148A-4C36-AA91-C93A728B2A34}" type="presOf" srcId="{7481A0D5-4489-4A8A-A31A-74B76E007431}" destId="{4BB09552-8525-4899-8DEF-A01B26245427}" srcOrd="0" destOrd="0" presId="urn:microsoft.com/office/officeart/2005/8/layout/cycle4"/>
    <dgm:cxn modelId="{7E0F03A9-22CD-4979-853D-257763FA6A93}" srcId="{5EF59597-1652-4444-A8B2-BD5403219447}" destId="{9201079A-A4B4-4E01-B1EA-B9D3ACA842C5}" srcOrd="1" destOrd="0" parTransId="{889166C5-8B46-42A4-9708-969D10BFBB6A}" sibTransId="{7EE657C1-8743-4E27-BF55-759CB4F27EED}"/>
    <dgm:cxn modelId="{47BA18A9-4AE7-44F0-A9D8-8CC96A3BA399}" type="presOf" srcId="{5EF59597-1652-4444-A8B2-BD5403219447}" destId="{821D4A96-D5A0-4925-B7DB-3A0A0C2159D4}" srcOrd="0" destOrd="0" presId="urn:microsoft.com/office/officeart/2005/8/layout/cycle4"/>
    <dgm:cxn modelId="{B29829C5-F3C6-4A29-92A0-FD103C170171}" srcId="{31F351D2-4459-4771-82C7-17FCA23A31BD}" destId="{0255FF8D-7DE0-4121-AA86-45EF07C59379}" srcOrd="0" destOrd="0" parTransId="{1B0A9E5E-008F-4945-8F2E-0EA6492D4C23}" sibTransId="{6DE8074B-10E1-48FD-8D0A-19C9A7D178F8}"/>
    <dgm:cxn modelId="{A11A15C9-DE6F-4AE9-92FA-D3B8C26FB6BA}" type="presOf" srcId="{74ADED0D-5A68-483F-A766-2674C8AE2DDA}" destId="{25F6FCAD-60FD-48E2-A60A-D81F120FC266}" srcOrd="1" destOrd="1" presId="urn:microsoft.com/office/officeart/2005/8/layout/cycle4"/>
    <dgm:cxn modelId="{A01691D5-ECCE-4B6C-BC22-898FED75264F}" type="presOf" srcId="{9C6C4233-E30D-4F0C-AD98-360757AA3EF2}" destId="{DD2C3297-5345-46DA-BAD1-66D04EB73C1B}" srcOrd="1" destOrd="0" presId="urn:microsoft.com/office/officeart/2005/8/layout/cycle4"/>
    <dgm:cxn modelId="{2D66F7DA-864C-47E5-B7BE-1B041D6BC42D}" type="presOf" srcId="{9212A5E5-9DE0-4955-AA8E-BD71492C7738}" destId="{F0A72D85-B90D-4C65-A8F4-F5D9370E9902}" srcOrd="0" destOrd="0" presId="urn:microsoft.com/office/officeart/2005/8/layout/cycle4"/>
    <dgm:cxn modelId="{DDB36FE9-5926-456C-AD6B-D6A7CB5EE355}" srcId="{9212A5E5-9DE0-4955-AA8E-BD71492C7738}" destId="{354A61A1-4C3B-46A4-B59B-DFB22C0E60A4}" srcOrd="1" destOrd="0" parTransId="{11ECB684-F1EF-45A9-86CE-EAD0095613C0}" sibTransId="{79E97464-1440-408F-9907-E8BC1754BFD8}"/>
    <dgm:cxn modelId="{ACA6F5F1-F966-404C-8E8E-30737F29C463}" type="presOf" srcId="{C196CC82-1305-461B-84F2-AB899ACDE275}" destId="{4BB09552-8525-4899-8DEF-A01B26245427}" srcOrd="0" destOrd="1" presId="urn:microsoft.com/office/officeart/2005/8/layout/cycle4"/>
    <dgm:cxn modelId="{45F343FC-AE1C-40A3-B517-DD6B47C464BC}" type="presOf" srcId="{0255FF8D-7DE0-4121-AA86-45EF07C59379}" destId="{FE0ECA2D-F554-49B9-B0F9-C1AEA0E2FEC2}" srcOrd="1" destOrd="0" presId="urn:microsoft.com/office/officeart/2005/8/layout/cycle4"/>
    <dgm:cxn modelId="{A6DD2528-90BD-420D-A23B-608F150F0B07}" type="presParOf" srcId="{821D4A96-D5A0-4925-B7DB-3A0A0C2159D4}" destId="{DCBB7616-E140-4F6D-A198-DEA8A5BA06D5}" srcOrd="0" destOrd="0" presId="urn:microsoft.com/office/officeart/2005/8/layout/cycle4"/>
    <dgm:cxn modelId="{1D6E95C0-2E2C-4966-97B7-760024067206}" type="presParOf" srcId="{DCBB7616-E140-4F6D-A198-DEA8A5BA06D5}" destId="{E53F5595-9260-4916-A252-C3FB7C352949}" srcOrd="0" destOrd="0" presId="urn:microsoft.com/office/officeart/2005/8/layout/cycle4"/>
    <dgm:cxn modelId="{3F33DFF7-562C-475E-B60B-BDDB4B6EB85E}" type="presParOf" srcId="{E53F5595-9260-4916-A252-C3FB7C352949}" destId="{4BB09552-8525-4899-8DEF-A01B26245427}" srcOrd="0" destOrd="0" presId="urn:microsoft.com/office/officeart/2005/8/layout/cycle4"/>
    <dgm:cxn modelId="{26A6213B-2FA5-44B6-BA59-A940368A1307}" type="presParOf" srcId="{E53F5595-9260-4916-A252-C3FB7C352949}" destId="{41CD62E4-31DA-4D30-8654-41EE1E732963}" srcOrd="1" destOrd="0" presId="urn:microsoft.com/office/officeart/2005/8/layout/cycle4"/>
    <dgm:cxn modelId="{747079EB-8DF5-4285-9591-F4F839725D50}" type="presParOf" srcId="{DCBB7616-E140-4F6D-A198-DEA8A5BA06D5}" destId="{F3D26D91-4304-413A-A23A-468D4030A113}" srcOrd="1" destOrd="0" presId="urn:microsoft.com/office/officeart/2005/8/layout/cycle4"/>
    <dgm:cxn modelId="{E27FA862-AEB2-4413-8506-7CE985D4DA49}" type="presParOf" srcId="{F3D26D91-4304-413A-A23A-468D4030A113}" destId="{6744F8B9-009E-4150-BFF6-38C18D0A5512}" srcOrd="0" destOrd="0" presId="urn:microsoft.com/office/officeart/2005/8/layout/cycle4"/>
    <dgm:cxn modelId="{5E6841ED-A775-4E53-839C-6AED4F2E4850}" type="presParOf" srcId="{F3D26D91-4304-413A-A23A-468D4030A113}" destId="{25F6FCAD-60FD-48E2-A60A-D81F120FC266}" srcOrd="1" destOrd="0" presId="urn:microsoft.com/office/officeart/2005/8/layout/cycle4"/>
    <dgm:cxn modelId="{3E1F2F1E-3604-4D07-ACA6-56D7A2D6EDFC}" type="presParOf" srcId="{DCBB7616-E140-4F6D-A198-DEA8A5BA06D5}" destId="{F39C6B68-D2EA-40CB-9845-9E6A3E41B731}" srcOrd="2" destOrd="0" presId="urn:microsoft.com/office/officeart/2005/8/layout/cycle4"/>
    <dgm:cxn modelId="{67AA67B1-9EF5-44D0-A26E-F7CDC9451659}" type="presParOf" srcId="{F39C6B68-D2EA-40CB-9845-9E6A3E41B731}" destId="{32EB78DE-AAC6-4937-9B37-83539865EFFA}" srcOrd="0" destOrd="0" presId="urn:microsoft.com/office/officeart/2005/8/layout/cycle4"/>
    <dgm:cxn modelId="{FBEFF9E6-0031-46C2-A0B9-2DABDADA2B59}" type="presParOf" srcId="{F39C6B68-D2EA-40CB-9845-9E6A3E41B731}" destId="{FE0ECA2D-F554-49B9-B0F9-C1AEA0E2FEC2}" srcOrd="1" destOrd="0" presId="urn:microsoft.com/office/officeart/2005/8/layout/cycle4"/>
    <dgm:cxn modelId="{C3AF92BF-C349-4F0A-B1BF-3F71952F05EF}" type="presParOf" srcId="{DCBB7616-E140-4F6D-A198-DEA8A5BA06D5}" destId="{12A49848-7531-4BA8-AA00-796BFE629815}" srcOrd="3" destOrd="0" presId="urn:microsoft.com/office/officeart/2005/8/layout/cycle4"/>
    <dgm:cxn modelId="{C260B143-DE0A-4E5B-8BBA-8F4F01E56E38}" type="presParOf" srcId="{12A49848-7531-4BA8-AA00-796BFE629815}" destId="{4E26CB30-A08D-44FB-B484-23AA15202854}" srcOrd="0" destOrd="0" presId="urn:microsoft.com/office/officeart/2005/8/layout/cycle4"/>
    <dgm:cxn modelId="{04509368-B4D1-4007-9EB4-25DB9ECA6423}" type="presParOf" srcId="{12A49848-7531-4BA8-AA00-796BFE629815}" destId="{DD2C3297-5345-46DA-BAD1-66D04EB73C1B}" srcOrd="1" destOrd="0" presId="urn:microsoft.com/office/officeart/2005/8/layout/cycle4"/>
    <dgm:cxn modelId="{AB790861-044D-4231-87D7-809D7918955D}" type="presParOf" srcId="{DCBB7616-E140-4F6D-A198-DEA8A5BA06D5}" destId="{D2E8FEE9-201C-48F6-BEFD-F5209A2DD3FE}" srcOrd="4" destOrd="0" presId="urn:microsoft.com/office/officeart/2005/8/layout/cycle4"/>
    <dgm:cxn modelId="{6D704057-4D3D-4647-A849-26314964AF40}" type="presParOf" srcId="{821D4A96-D5A0-4925-B7DB-3A0A0C2159D4}" destId="{B05299E0-AC35-456E-A842-4A0E8A5AEBEC}" srcOrd="1" destOrd="0" presId="urn:microsoft.com/office/officeart/2005/8/layout/cycle4"/>
    <dgm:cxn modelId="{DB66EB32-A1CD-43DF-8239-C4DBCAB3A31C}" type="presParOf" srcId="{B05299E0-AC35-456E-A842-4A0E8A5AEBEC}" destId="{CA46D375-317C-472D-8A5F-DB92EE97538D}" srcOrd="0" destOrd="0" presId="urn:microsoft.com/office/officeart/2005/8/layout/cycle4"/>
    <dgm:cxn modelId="{FF36C558-ECD6-432A-AF09-1AB4D8D772CC}" type="presParOf" srcId="{B05299E0-AC35-456E-A842-4A0E8A5AEBEC}" destId="{06E34283-1BA7-477B-951A-1C68B44968F0}" srcOrd="1" destOrd="0" presId="urn:microsoft.com/office/officeart/2005/8/layout/cycle4"/>
    <dgm:cxn modelId="{9CD1EEA6-8A17-47F5-9370-5B232859ECA0}" type="presParOf" srcId="{B05299E0-AC35-456E-A842-4A0E8A5AEBEC}" destId="{F844A3E7-584A-49A3-9C39-A71859222037}" srcOrd="2" destOrd="0" presId="urn:microsoft.com/office/officeart/2005/8/layout/cycle4"/>
    <dgm:cxn modelId="{2B606B38-98E2-4F21-BE9D-69A539E26678}" type="presParOf" srcId="{B05299E0-AC35-456E-A842-4A0E8A5AEBEC}" destId="{F0A72D85-B90D-4C65-A8F4-F5D9370E9902}" srcOrd="3" destOrd="0" presId="urn:microsoft.com/office/officeart/2005/8/layout/cycle4"/>
    <dgm:cxn modelId="{4D24C841-F6F6-4286-94B8-9C7F1F635D86}" type="presParOf" srcId="{B05299E0-AC35-456E-A842-4A0E8A5AEBEC}" destId="{943D58C4-0E89-41FF-890C-65A20AFE7811}" srcOrd="4" destOrd="0" presId="urn:microsoft.com/office/officeart/2005/8/layout/cycle4"/>
    <dgm:cxn modelId="{6CD7E14F-9F23-47EB-BE63-EDD14A6207E1}" type="presParOf" srcId="{821D4A96-D5A0-4925-B7DB-3A0A0C2159D4}" destId="{C1700CB4-4BA1-42F8-AA0A-003300F971D1}" srcOrd="2" destOrd="0" presId="urn:microsoft.com/office/officeart/2005/8/layout/cycle4"/>
    <dgm:cxn modelId="{3FC7987C-48F1-4B50-B7EB-833363EADE97}" type="presParOf" srcId="{821D4A96-D5A0-4925-B7DB-3A0A0C2159D4}" destId="{712355D1-5A45-446B-B2F8-81304AC24EFD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261C476-850A-4345-B96C-943F53C74796}" type="doc">
      <dgm:prSet loTypeId="urn:microsoft.com/office/officeart/2008/layout/VerticalCircleList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9FDAA87-74A5-4E4C-AAD7-722B5582F7B6}">
      <dgm:prSet phldrT="[Text]"/>
      <dgm:spPr/>
      <dgm:t>
        <a:bodyPr/>
        <a:lstStyle/>
        <a:p>
          <a:r>
            <a:rPr lang="en-US" dirty="0"/>
            <a:t>Work – Life balance</a:t>
          </a:r>
        </a:p>
      </dgm:t>
    </dgm:pt>
    <dgm:pt modelId="{8BC1923C-E32A-4524-8D4D-8E5A93738350}" type="parTrans" cxnId="{F7F29B8C-3886-4A2C-9BCD-63E890F44F6E}">
      <dgm:prSet/>
      <dgm:spPr/>
      <dgm:t>
        <a:bodyPr/>
        <a:lstStyle/>
        <a:p>
          <a:endParaRPr lang="en-US"/>
        </a:p>
      </dgm:t>
    </dgm:pt>
    <dgm:pt modelId="{B901124D-99DF-40B6-A5CD-8A8AA0C9D5F4}" type="sibTrans" cxnId="{F7F29B8C-3886-4A2C-9BCD-63E890F44F6E}">
      <dgm:prSet/>
      <dgm:spPr/>
      <dgm:t>
        <a:bodyPr/>
        <a:lstStyle/>
        <a:p>
          <a:endParaRPr lang="en-US"/>
        </a:p>
      </dgm:t>
    </dgm:pt>
    <dgm:pt modelId="{DA4C58BE-5D71-48FA-A46A-69EA55C0FC4C}">
      <dgm:prSet phldrT="[Text]"/>
      <dgm:spPr/>
      <dgm:t>
        <a:bodyPr/>
        <a:lstStyle/>
        <a:p>
          <a:endParaRPr lang="en-US" dirty="0"/>
        </a:p>
      </dgm:t>
    </dgm:pt>
    <dgm:pt modelId="{2E571121-4930-49DE-AF1D-5637C320DFBE}" type="parTrans" cxnId="{3D5B598B-2DCD-4A3D-9168-B9B19C45CD62}">
      <dgm:prSet/>
      <dgm:spPr/>
      <dgm:t>
        <a:bodyPr/>
        <a:lstStyle/>
        <a:p>
          <a:endParaRPr lang="en-US"/>
        </a:p>
      </dgm:t>
    </dgm:pt>
    <dgm:pt modelId="{04BF2FD6-EFB7-4A99-AAFF-71ECCB3C7C33}" type="sibTrans" cxnId="{3D5B598B-2DCD-4A3D-9168-B9B19C45CD62}">
      <dgm:prSet/>
      <dgm:spPr/>
      <dgm:t>
        <a:bodyPr/>
        <a:lstStyle/>
        <a:p>
          <a:endParaRPr lang="en-US"/>
        </a:p>
      </dgm:t>
    </dgm:pt>
    <dgm:pt modelId="{5465A846-E42D-4851-831D-F005A0F88AED}">
      <dgm:prSet phldrT="[Text]"/>
      <dgm:spPr/>
      <dgm:t>
        <a:bodyPr/>
        <a:lstStyle/>
        <a:p>
          <a:pPr algn="l"/>
          <a:r>
            <a:rPr lang="en-US" b="0" i="0" dirty="0"/>
            <a:t>Promote a healthy work-life balance to prevent burnout and stress</a:t>
          </a:r>
        </a:p>
        <a:p>
          <a:pPr algn="l"/>
          <a:r>
            <a:rPr lang="en-US" b="0" i="0" dirty="0"/>
            <a:t>Offer flexible work arrangements when possible.</a:t>
          </a:r>
        </a:p>
        <a:p>
          <a:pPr algn="l"/>
          <a:r>
            <a:rPr lang="en-US" b="0" i="0" dirty="0"/>
            <a:t>Respect personal time and boundaries</a:t>
          </a:r>
          <a:endParaRPr lang="en-US" dirty="0"/>
        </a:p>
      </dgm:t>
    </dgm:pt>
    <dgm:pt modelId="{88C4A770-48B9-4CB5-B554-C0152F10A91E}" type="parTrans" cxnId="{663E63E4-CBFC-4EDA-BB42-14CC57BFA842}">
      <dgm:prSet/>
      <dgm:spPr/>
      <dgm:t>
        <a:bodyPr/>
        <a:lstStyle/>
        <a:p>
          <a:endParaRPr lang="en-US"/>
        </a:p>
      </dgm:t>
    </dgm:pt>
    <dgm:pt modelId="{EEA8DC44-C48C-4C7E-9F3A-BD82BBA4EC88}" type="sibTrans" cxnId="{663E63E4-CBFC-4EDA-BB42-14CC57BFA842}">
      <dgm:prSet/>
      <dgm:spPr/>
      <dgm:t>
        <a:bodyPr/>
        <a:lstStyle/>
        <a:p>
          <a:endParaRPr lang="en-US"/>
        </a:p>
      </dgm:t>
    </dgm:pt>
    <dgm:pt modelId="{564F52E5-EA17-4C92-ACBB-D1EA41177635}">
      <dgm:prSet phldrT="[Text]"/>
      <dgm:spPr/>
      <dgm:t>
        <a:bodyPr/>
        <a:lstStyle/>
        <a:p>
          <a:r>
            <a:rPr lang="en-US" dirty="0"/>
            <a:t>Health and well-being</a:t>
          </a:r>
        </a:p>
      </dgm:t>
    </dgm:pt>
    <dgm:pt modelId="{4B839047-57C3-4C94-A55E-9EC7EC3E63AD}" type="parTrans" cxnId="{39FF8DF8-747A-48DE-90EE-775C2A5CA0CA}">
      <dgm:prSet/>
      <dgm:spPr/>
      <dgm:t>
        <a:bodyPr/>
        <a:lstStyle/>
        <a:p>
          <a:endParaRPr lang="en-US"/>
        </a:p>
      </dgm:t>
    </dgm:pt>
    <dgm:pt modelId="{B20C9018-5FCF-4D5A-B75F-6CF53C23783C}" type="sibTrans" cxnId="{39FF8DF8-747A-48DE-90EE-775C2A5CA0CA}">
      <dgm:prSet/>
      <dgm:spPr/>
      <dgm:t>
        <a:bodyPr/>
        <a:lstStyle/>
        <a:p>
          <a:endParaRPr lang="en-US"/>
        </a:p>
      </dgm:t>
    </dgm:pt>
    <dgm:pt modelId="{F9DDE894-F413-4A65-99AA-0712842E42AF}">
      <dgm:prSet phldrT="[Text]"/>
      <dgm:spPr/>
      <dgm:t>
        <a:bodyPr/>
        <a:lstStyle/>
        <a:p>
          <a:r>
            <a:rPr lang="en-US" b="0" i="0" dirty="0"/>
            <a:t>Offer wellness programs and initiatives</a:t>
          </a:r>
          <a:endParaRPr lang="en-US" dirty="0"/>
        </a:p>
      </dgm:t>
    </dgm:pt>
    <dgm:pt modelId="{17A229D2-9E28-42B7-87A1-802C9344CBA9}" type="parTrans" cxnId="{028A54D9-38D0-43BF-A95A-B9D64B512A8A}">
      <dgm:prSet/>
      <dgm:spPr/>
      <dgm:t>
        <a:bodyPr/>
        <a:lstStyle/>
        <a:p>
          <a:endParaRPr lang="en-US"/>
        </a:p>
      </dgm:t>
    </dgm:pt>
    <dgm:pt modelId="{3CD9C8DE-1A94-4450-926C-00A7BDB80990}" type="sibTrans" cxnId="{028A54D9-38D0-43BF-A95A-B9D64B512A8A}">
      <dgm:prSet/>
      <dgm:spPr/>
      <dgm:t>
        <a:bodyPr/>
        <a:lstStyle/>
        <a:p>
          <a:endParaRPr lang="en-US"/>
        </a:p>
      </dgm:t>
    </dgm:pt>
    <dgm:pt modelId="{4FF5FEB6-557E-43FE-AB4B-2F9CE9BBE092}">
      <dgm:prSet phldrT="[Text]"/>
      <dgm:spPr/>
      <dgm:t>
        <a:bodyPr/>
        <a:lstStyle/>
        <a:p>
          <a:r>
            <a:rPr lang="en-US" b="0" i="0" dirty="0"/>
            <a:t>Prioritize employee health and well-being</a:t>
          </a:r>
        </a:p>
        <a:p>
          <a:r>
            <a:rPr lang="en-US" b="0" i="0" dirty="0"/>
            <a:t>Provide a safe and comfortable working environment.</a:t>
          </a:r>
          <a:endParaRPr lang="en-US" dirty="0"/>
        </a:p>
      </dgm:t>
    </dgm:pt>
    <dgm:pt modelId="{9AC05565-C29D-4A8E-B674-B50DB093F51F}" type="parTrans" cxnId="{C157F553-FC87-47F6-B006-E6DED4007050}">
      <dgm:prSet/>
      <dgm:spPr/>
      <dgm:t>
        <a:bodyPr/>
        <a:lstStyle/>
        <a:p>
          <a:endParaRPr lang="en-US"/>
        </a:p>
      </dgm:t>
    </dgm:pt>
    <dgm:pt modelId="{94A5F68F-3EEF-4B0B-9BE7-4F3ADA85C59D}" type="sibTrans" cxnId="{C157F553-FC87-47F6-B006-E6DED4007050}">
      <dgm:prSet/>
      <dgm:spPr/>
      <dgm:t>
        <a:bodyPr/>
        <a:lstStyle/>
        <a:p>
          <a:endParaRPr lang="en-US"/>
        </a:p>
      </dgm:t>
    </dgm:pt>
    <dgm:pt modelId="{D4035A31-CB55-4CA4-B95A-B5AF2AD58885}" type="pres">
      <dgm:prSet presAssocID="{7261C476-850A-4345-B96C-943F53C74796}" presName="Name0" presStyleCnt="0">
        <dgm:presLayoutVars>
          <dgm:dir/>
        </dgm:presLayoutVars>
      </dgm:prSet>
      <dgm:spPr/>
    </dgm:pt>
    <dgm:pt modelId="{5BA49962-9436-47DF-A1F0-B76258E9FC17}" type="pres">
      <dgm:prSet presAssocID="{59FDAA87-74A5-4E4C-AAD7-722B5582F7B6}" presName="withChildren" presStyleCnt="0"/>
      <dgm:spPr/>
    </dgm:pt>
    <dgm:pt modelId="{83227CB0-EC7A-4720-A9B0-E3366A8DCB60}" type="pres">
      <dgm:prSet presAssocID="{59FDAA87-74A5-4E4C-AAD7-722B5582F7B6}" presName="bigCircle" presStyleLbl="vennNode1" presStyleIdx="0" presStyleCnt="6" custScaleX="114380" custLinFactNeighborX="-964" custLinFactNeighborY="1816"/>
      <dgm:spPr/>
    </dgm:pt>
    <dgm:pt modelId="{A6D3C9D8-24D7-487D-9069-CE1D9EDE14AF}" type="pres">
      <dgm:prSet presAssocID="{59FDAA87-74A5-4E4C-AAD7-722B5582F7B6}" presName="medCircle" presStyleLbl="vennNode1" presStyleIdx="1" presStyleCnt="6" custLinFactNeighborX="17853" custLinFactNeighborY="-747"/>
      <dgm:spPr/>
    </dgm:pt>
    <dgm:pt modelId="{E4E0CEF5-370E-4123-9CFA-5CF5DEFD9A38}" type="pres">
      <dgm:prSet presAssocID="{59FDAA87-74A5-4E4C-AAD7-722B5582F7B6}" presName="txLvl1" presStyleLbl="revTx" presStyleIdx="0" presStyleCnt="6" custLinFactNeighborX="-1001" custLinFactNeighborY="1039"/>
      <dgm:spPr/>
    </dgm:pt>
    <dgm:pt modelId="{CD5D1E26-C31B-431F-B674-21D8F2DCD31E}" type="pres">
      <dgm:prSet presAssocID="{59FDAA87-74A5-4E4C-AAD7-722B5582F7B6}" presName="lin" presStyleCnt="0"/>
      <dgm:spPr/>
    </dgm:pt>
    <dgm:pt modelId="{8E46C80C-2468-42B6-ADF1-5095F5EBA873}" type="pres">
      <dgm:prSet presAssocID="{DA4C58BE-5D71-48FA-A46A-69EA55C0FC4C}" presName="txLvl2" presStyleLbl="revTx" presStyleIdx="1" presStyleCnt="6"/>
      <dgm:spPr/>
    </dgm:pt>
    <dgm:pt modelId="{B3BEDF90-5702-4E13-B9DB-A5D3462FB091}" type="pres">
      <dgm:prSet presAssocID="{04BF2FD6-EFB7-4A99-AAFF-71ECCB3C7C33}" presName="smCircle" presStyleLbl="vennNode1" presStyleIdx="2" presStyleCnt="6"/>
      <dgm:spPr/>
    </dgm:pt>
    <dgm:pt modelId="{CDB14A2B-E6AB-4D99-AA77-491A4FC8D974}" type="pres">
      <dgm:prSet presAssocID="{5465A846-E42D-4851-831D-F005A0F88AED}" presName="txLvl2" presStyleLbl="revTx" presStyleIdx="2" presStyleCnt="6" custLinFactY="-8318" custLinFactNeighborX="-5007" custLinFactNeighborY="-100000"/>
      <dgm:spPr/>
    </dgm:pt>
    <dgm:pt modelId="{99524446-94D4-4FE0-960C-FC92A5BA8E8E}" type="pres">
      <dgm:prSet presAssocID="{59FDAA87-74A5-4E4C-AAD7-722B5582F7B6}" presName="overlap" presStyleCnt="0"/>
      <dgm:spPr/>
    </dgm:pt>
    <dgm:pt modelId="{717F7D2E-DD89-4843-870D-CEF0CC16145C}" type="pres">
      <dgm:prSet presAssocID="{564F52E5-EA17-4C92-ACBB-D1EA41177635}" presName="withChildren" presStyleCnt="0"/>
      <dgm:spPr/>
    </dgm:pt>
    <dgm:pt modelId="{23431C70-5A4C-48FA-8F7D-7DC9D4639960}" type="pres">
      <dgm:prSet presAssocID="{564F52E5-EA17-4C92-ACBB-D1EA41177635}" presName="bigCircle" presStyleLbl="vennNode1" presStyleIdx="3" presStyleCnt="6" custScaleX="114581"/>
      <dgm:spPr>
        <a:xfrm>
          <a:off x="2943256" y="2570034"/>
          <a:ext cx="3260341" cy="2845446"/>
        </a:xfrm>
        <a:prstGeom prst="ellipse">
          <a:avLst/>
        </a:prstGeom>
      </dgm:spPr>
    </dgm:pt>
    <dgm:pt modelId="{EDCAEA69-5D36-4304-A122-B5441B821393}" type="pres">
      <dgm:prSet presAssocID="{564F52E5-EA17-4C92-ACBB-D1EA41177635}" presName="medCircle" presStyleLbl="vennNode1" presStyleIdx="4" presStyleCnt="6" custLinFactNeighborX="8927" custLinFactNeighborY="14565"/>
      <dgm:spPr/>
    </dgm:pt>
    <dgm:pt modelId="{D16D1615-B07E-4076-A2C2-C14EBBFE4043}" type="pres">
      <dgm:prSet presAssocID="{564F52E5-EA17-4C92-ACBB-D1EA41177635}" presName="txLvl1" presStyleLbl="revTx" presStyleIdx="3" presStyleCnt="6" custLinFactNeighborY="14565"/>
      <dgm:spPr/>
    </dgm:pt>
    <dgm:pt modelId="{2A4A364A-7C7D-40EB-AFD7-5E35C7554A22}" type="pres">
      <dgm:prSet presAssocID="{564F52E5-EA17-4C92-ACBB-D1EA41177635}" presName="lin" presStyleCnt="0"/>
      <dgm:spPr/>
    </dgm:pt>
    <dgm:pt modelId="{3077AE85-FED8-4077-9499-0F48BC6CD2F9}" type="pres">
      <dgm:prSet presAssocID="{F9DDE894-F413-4A65-99AA-0712842E42AF}" presName="txLvl2" presStyleLbl="revTx" presStyleIdx="4" presStyleCnt="6" custLinFactY="28058" custLinFactNeighborX="-334" custLinFactNeighborY="100000"/>
      <dgm:spPr/>
    </dgm:pt>
    <dgm:pt modelId="{B9C060C6-5AEE-46EC-8F54-51C9EDC7369B}" type="pres">
      <dgm:prSet presAssocID="{3CD9C8DE-1A94-4450-926C-00A7BDB80990}" presName="smCircle" presStyleLbl="vennNode1" presStyleIdx="5" presStyleCnt="6"/>
      <dgm:spPr/>
    </dgm:pt>
    <dgm:pt modelId="{BF88DF58-FB01-4524-8070-69B07D9DC1B4}" type="pres">
      <dgm:prSet presAssocID="{4FF5FEB6-557E-43FE-AB4B-2F9CE9BBE092}" presName="txLvl2" presStyleLbl="revTx" presStyleIdx="5" presStyleCnt="6" custLinFactY="17598" custLinFactNeighborX="-1001" custLinFactNeighborY="100000"/>
      <dgm:spPr/>
    </dgm:pt>
  </dgm:ptLst>
  <dgm:cxnLst>
    <dgm:cxn modelId="{8A4E8501-5754-4303-8DA3-69DAD76705FA}" type="presOf" srcId="{DA4C58BE-5D71-48FA-A46A-69EA55C0FC4C}" destId="{8E46C80C-2468-42B6-ADF1-5095F5EBA873}" srcOrd="0" destOrd="0" presId="urn:microsoft.com/office/officeart/2008/layout/VerticalCircleList"/>
    <dgm:cxn modelId="{0F8A5E0D-3070-41B1-A8E7-72F8FC5823C2}" type="presOf" srcId="{4FF5FEB6-557E-43FE-AB4B-2F9CE9BBE092}" destId="{BF88DF58-FB01-4524-8070-69B07D9DC1B4}" srcOrd="0" destOrd="0" presId="urn:microsoft.com/office/officeart/2008/layout/VerticalCircleList"/>
    <dgm:cxn modelId="{E4A41A5B-E189-4C5D-9A39-7F23BB3037B6}" type="presOf" srcId="{F9DDE894-F413-4A65-99AA-0712842E42AF}" destId="{3077AE85-FED8-4077-9499-0F48BC6CD2F9}" srcOrd="0" destOrd="0" presId="urn:microsoft.com/office/officeart/2008/layout/VerticalCircleList"/>
    <dgm:cxn modelId="{ACF11366-9ADD-47CE-8898-C9EB2C899CA1}" type="presOf" srcId="{59FDAA87-74A5-4E4C-AAD7-722B5582F7B6}" destId="{E4E0CEF5-370E-4123-9CFA-5CF5DEFD9A38}" srcOrd="0" destOrd="0" presId="urn:microsoft.com/office/officeart/2008/layout/VerticalCircleList"/>
    <dgm:cxn modelId="{F4164446-B9CC-440B-8278-280FBC68F41C}" type="presOf" srcId="{5465A846-E42D-4851-831D-F005A0F88AED}" destId="{CDB14A2B-E6AB-4D99-AA77-491A4FC8D974}" srcOrd="0" destOrd="0" presId="urn:microsoft.com/office/officeart/2008/layout/VerticalCircleList"/>
    <dgm:cxn modelId="{C157F553-FC87-47F6-B006-E6DED4007050}" srcId="{564F52E5-EA17-4C92-ACBB-D1EA41177635}" destId="{4FF5FEB6-557E-43FE-AB4B-2F9CE9BBE092}" srcOrd="1" destOrd="0" parTransId="{9AC05565-C29D-4A8E-B674-B50DB093F51F}" sibTransId="{94A5F68F-3EEF-4B0B-9BE7-4F3ADA85C59D}"/>
    <dgm:cxn modelId="{AE61E579-082D-4426-8160-D9B4697E56FC}" type="presOf" srcId="{7261C476-850A-4345-B96C-943F53C74796}" destId="{D4035A31-CB55-4CA4-B95A-B5AF2AD58885}" srcOrd="0" destOrd="0" presId="urn:microsoft.com/office/officeart/2008/layout/VerticalCircleList"/>
    <dgm:cxn modelId="{3D5B598B-2DCD-4A3D-9168-B9B19C45CD62}" srcId="{59FDAA87-74A5-4E4C-AAD7-722B5582F7B6}" destId="{DA4C58BE-5D71-48FA-A46A-69EA55C0FC4C}" srcOrd="0" destOrd="0" parTransId="{2E571121-4930-49DE-AF1D-5637C320DFBE}" sibTransId="{04BF2FD6-EFB7-4A99-AAFF-71ECCB3C7C33}"/>
    <dgm:cxn modelId="{F7F29B8C-3886-4A2C-9BCD-63E890F44F6E}" srcId="{7261C476-850A-4345-B96C-943F53C74796}" destId="{59FDAA87-74A5-4E4C-AAD7-722B5582F7B6}" srcOrd="0" destOrd="0" parTransId="{8BC1923C-E32A-4524-8D4D-8E5A93738350}" sibTransId="{B901124D-99DF-40B6-A5CD-8A8AA0C9D5F4}"/>
    <dgm:cxn modelId="{417C4BCD-2C39-49E5-BFED-FD67C40877BC}" type="presOf" srcId="{564F52E5-EA17-4C92-ACBB-D1EA41177635}" destId="{D16D1615-B07E-4076-A2C2-C14EBBFE4043}" srcOrd="0" destOrd="0" presId="urn:microsoft.com/office/officeart/2008/layout/VerticalCircleList"/>
    <dgm:cxn modelId="{028A54D9-38D0-43BF-A95A-B9D64B512A8A}" srcId="{564F52E5-EA17-4C92-ACBB-D1EA41177635}" destId="{F9DDE894-F413-4A65-99AA-0712842E42AF}" srcOrd="0" destOrd="0" parTransId="{17A229D2-9E28-42B7-87A1-802C9344CBA9}" sibTransId="{3CD9C8DE-1A94-4450-926C-00A7BDB80990}"/>
    <dgm:cxn modelId="{663E63E4-CBFC-4EDA-BB42-14CC57BFA842}" srcId="{59FDAA87-74A5-4E4C-AAD7-722B5582F7B6}" destId="{5465A846-E42D-4851-831D-F005A0F88AED}" srcOrd="1" destOrd="0" parTransId="{88C4A770-48B9-4CB5-B554-C0152F10A91E}" sibTransId="{EEA8DC44-C48C-4C7E-9F3A-BD82BBA4EC88}"/>
    <dgm:cxn modelId="{39FF8DF8-747A-48DE-90EE-775C2A5CA0CA}" srcId="{7261C476-850A-4345-B96C-943F53C74796}" destId="{564F52E5-EA17-4C92-ACBB-D1EA41177635}" srcOrd="1" destOrd="0" parTransId="{4B839047-57C3-4C94-A55E-9EC7EC3E63AD}" sibTransId="{B20C9018-5FCF-4D5A-B75F-6CF53C23783C}"/>
    <dgm:cxn modelId="{2F8D843D-70A0-4E71-BB2B-683EED730559}" type="presParOf" srcId="{D4035A31-CB55-4CA4-B95A-B5AF2AD58885}" destId="{5BA49962-9436-47DF-A1F0-B76258E9FC17}" srcOrd="0" destOrd="0" presId="urn:microsoft.com/office/officeart/2008/layout/VerticalCircleList"/>
    <dgm:cxn modelId="{647D344F-9600-489C-BF5A-D96CDE68C71F}" type="presParOf" srcId="{5BA49962-9436-47DF-A1F0-B76258E9FC17}" destId="{83227CB0-EC7A-4720-A9B0-E3366A8DCB60}" srcOrd="0" destOrd="0" presId="urn:microsoft.com/office/officeart/2008/layout/VerticalCircleList"/>
    <dgm:cxn modelId="{08E380DA-64D3-4EF6-9790-95083F4E4349}" type="presParOf" srcId="{5BA49962-9436-47DF-A1F0-B76258E9FC17}" destId="{A6D3C9D8-24D7-487D-9069-CE1D9EDE14AF}" srcOrd="1" destOrd="0" presId="urn:microsoft.com/office/officeart/2008/layout/VerticalCircleList"/>
    <dgm:cxn modelId="{19F9F41B-D905-4839-9348-48800F354CBB}" type="presParOf" srcId="{5BA49962-9436-47DF-A1F0-B76258E9FC17}" destId="{E4E0CEF5-370E-4123-9CFA-5CF5DEFD9A38}" srcOrd="2" destOrd="0" presId="urn:microsoft.com/office/officeart/2008/layout/VerticalCircleList"/>
    <dgm:cxn modelId="{0427D718-4E4C-4CE7-83E8-C221D8A9C716}" type="presParOf" srcId="{5BA49962-9436-47DF-A1F0-B76258E9FC17}" destId="{CD5D1E26-C31B-431F-B674-21D8F2DCD31E}" srcOrd="3" destOrd="0" presId="urn:microsoft.com/office/officeart/2008/layout/VerticalCircleList"/>
    <dgm:cxn modelId="{DD7A4663-4C22-4354-9E48-9A6C4A2451CE}" type="presParOf" srcId="{CD5D1E26-C31B-431F-B674-21D8F2DCD31E}" destId="{8E46C80C-2468-42B6-ADF1-5095F5EBA873}" srcOrd="0" destOrd="0" presId="urn:microsoft.com/office/officeart/2008/layout/VerticalCircleList"/>
    <dgm:cxn modelId="{62C6CA78-1670-4133-84F8-BFBD81E55714}" type="presParOf" srcId="{CD5D1E26-C31B-431F-B674-21D8F2DCD31E}" destId="{B3BEDF90-5702-4E13-B9DB-A5D3462FB091}" srcOrd="1" destOrd="0" presId="urn:microsoft.com/office/officeart/2008/layout/VerticalCircleList"/>
    <dgm:cxn modelId="{93FF3FBC-31C1-4E31-BE8D-EC4FCFA3E3D2}" type="presParOf" srcId="{CD5D1E26-C31B-431F-B674-21D8F2DCD31E}" destId="{CDB14A2B-E6AB-4D99-AA77-491A4FC8D974}" srcOrd="2" destOrd="0" presId="urn:microsoft.com/office/officeart/2008/layout/VerticalCircleList"/>
    <dgm:cxn modelId="{C74AEA95-8AAA-4736-944E-7C470731D05C}" type="presParOf" srcId="{D4035A31-CB55-4CA4-B95A-B5AF2AD58885}" destId="{99524446-94D4-4FE0-960C-FC92A5BA8E8E}" srcOrd="1" destOrd="0" presId="urn:microsoft.com/office/officeart/2008/layout/VerticalCircleList"/>
    <dgm:cxn modelId="{A98432A0-2C95-4FC0-AFDF-65B1C7AD7286}" type="presParOf" srcId="{D4035A31-CB55-4CA4-B95A-B5AF2AD58885}" destId="{717F7D2E-DD89-4843-870D-CEF0CC16145C}" srcOrd="2" destOrd="0" presId="urn:microsoft.com/office/officeart/2008/layout/VerticalCircleList"/>
    <dgm:cxn modelId="{CF05E8BE-25EC-4A54-B8A2-45A26306066D}" type="presParOf" srcId="{717F7D2E-DD89-4843-870D-CEF0CC16145C}" destId="{23431C70-5A4C-48FA-8F7D-7DC9D4639960}" srcOrd="0" destOrd="0" presId="urn:microsoft.com/office/officeart/2008/layout/VerticalCircleList"/>
    <dgm:cxn modelId="{EA6481FC-796F-44A3-9AAC-752A75AA3266}" type="presParOf" srcId="{717F7D2E-DD89-4843-870D-CEF0CC16145C}" destId="{EDCAEA69-5D36-4304-A122-B5441B821393}" srcOrd="1" destOrd="0" presId="urn:microsoft.com/office/officeart/2008/layout/VerticalCircleList"/>
    <dgm:cxn modelId="{70462332-02C2-409C-B3BF-83350E044266}" type="presParOf" srcId="{717F7D2E-DD89-4843-870D-CEF0CC16145C}" destId="{D16D1615-B07E-4076-A2C2-C14EBBFE4043}" srcOrd="2" destOrd="0" presId="urn:microsoft.com/office/officeart/2008/layout/VerticalCircleList"/>
    <dgm:cxn modelId="{5914BD05-76A4-4299-8201-3B463C6F3C75}" type="presParOf" srcId="{717F7D2E-DD89-4843-870D-CEF0CC16145C}" destId="{2A4A364A-7C7D-40EB-AFD7-5E35C7554A22}" srcOrd="3" destOrd="0" presId="urn:microsoft.com/office/officeart/2008/layout/VerticalCircleList"/>
    <dgm:cxn modelId="{744EBBAF-4584-43BB-8454-A7BC9149E345}" type="presParOf" srcId="{2A4A364A-7C7D-40EB-AFD7-5E35C7554A22}" destId="{3077AE85-FED8-4077-9499-0F48BC6CD2F9}" srcOrd="0" destOrd="0" presId="urn:microsoft.com/office/officeart/2008/layout/VerticalCircleList"/>
    <dgm:cxn modelId="{8B89ED0D-D28F-41BE-A16A-DD9EF2623AC8}" type="presParOf" srcId="{2A4A364A-7C7D-40EB-AFD7-5E35C7554A22}" destId="{B9C060C6-5AEE-46EC-8F54-51C9EDC7369B}" srcOrd="1" destOrd="0" presId="urn:microsoft.com/office/officeart/2008/layout/VerticalCircleList"/>
    <dgm:cxn modelId="{000AD834-6F50-49A2-A07E-9008FED07B34}" type="presParOf" srcId="{2A4A364A-7C7D-40EB-AFD7-5E35C7554A22}" destId="{BF88DF58-FB01-4524-8070-69B07D9DC1B4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1498F45-1D7C-4F36-9FE7-19CAB9D90436}" type="doc">
      <dgm:prSet loTypeId="urn:microsoft.com/office/officeart/2005/8/layout/hList7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7BCAF1C-1A44-415D-A57B-F2C3E8B6CD39}">
      <dgm:prSet phldrT="[Text]" custT="1"/>
      <dgm:spPr/>
      <dgm:t>
        <a:bodyPr/>
        <a:lstStyle/>
        <a:p>
          <a:r>
            <a:rPr lang="en-US" sz="1600" dirty="0"/>
            <a:t>Increased morale</a:t>
          </a:r>
        </a:p>
      </dgm:t>
    </dgm:pt>
    <dgm:pt modelId="{3878BF39-A84F-4519-AAB1-9509A383D8DB}" type="parTrans" cxnId="{65BFCA1E-B12C-4B6A-8651-10F86C9A90FF}">
      <dgm:prSet/>
      <dgm:spPr/>
      <dgm:t>
        <a:bodyPr/>
        <a:lstStyle/>
        <a:p>
          <a:endParaRPr lang="en-US"/>
        </a:p>
      </dgm:t>
    </dgm:pt>
    <dgm:pt modelId="{A0D029E5-A3CD-414A-BCCE-D5374FF960C4}" type="sibTrans" cxnId="{65BFCA1E-B12C-4B6A-8651-10F86C9A90FF}">
      <dgm:prSet/>
      <dgm:spPr/>
      <dgm:t>
        <a:bodyPr/>
        <a:lstStyle/>
        <a:p>
          <a:endParaRPr lang="en-US"/>
        </a:p>
      </dgm:t>
    </dgm:pt>
    <dgm:pt modelId="{71BF6E38-6864-4EB0-81BD-8C921DBAEE90}">
      <dgm:prSet phldrT="[Text]"/>
      <dgm:spPr/>
      <dgm:t>
        <a:bodyPr/>
        <a:lstStyle/>
        <a:p>
          <a:r>
            <a:rPr lang="en-US" sz="1200" dirty="0"/>
            <a:t>Employees feel more valued and appreciated </a:t>
          </a:r>
        </a:p>
      </dgm:t>
    </dgm:pt>
    <dgm:pt modelId="{558C9BA9-6918-4194-BEB0-C12CCC97D120}" type="parTrans" cxnId="{DA3AE42D-85D0-42A4-ADE9-FB30607C319F}">
      <dgm:prSet/>
      <dgm:spPr/>
      <dgm:t>
        <a:bodyPr/>
        <a:lstStyle/>
        <a:p>
          <a:endParaRPr lang="en-US"/>
        </a:p>
      </dgm:t>
    </dgm:pt>
    <dgm:pt modelId="{C445E88A-499C-450A-B535-394FF80EE75D}" type="sibTrans" cxnId="{DA3AE42D-85D0-42A4-ADE9-FB30607C319F}">
      <dgm:prSet/>
      <dgm:spPr/>
      <dgm:t>
        <a:bodyPr/>
        <a:lstStyle/>
        <a:p>
          <a:endParaRPr lang="en-US"/>
        </a:p>
      </dgm:t>
    </dgm:pt>
    <dgm:pt modelId="{C6BD3164-1066-4F22-B5D8-6E3EAC8AE600}">
      <dgm:prSet phldrT="[Text]"/>
      <dgm:spPr/>
      <dgm:t>
        <a:bodyPr/>
        <a:lstStyle/>
        <a:p>
          <a:r>
            <a:rPr lang="en-US" sz="1200" dirty="0"/>
            <a:t>Good relationship at job leads to build employee confidence</a:t>
          </a:r>
        </a:p>
      </dgm:t>
    </dgm:pt>
    <dgm:pt modelId="{6E6806C3-E56A-4007-AAAA-003091A21F30}" type="parTrans" cxnId="{54BBC752-1E2E-4A44-96AC-0CD572AAFFBD}">
      <dgm:prSet/>
      <dgm:spPr/>
      <dgm:t>
        <a:bodyPr/>
        <a:lstStyle/>
        <a:p>
          <a:endParaRPr lang="en-US"/>
        </a:p>
      </dgm:t>
    </dgm:pt>
    <dgm:pt modelId="{2FAE729D-2FA7-49E5-A261-4028B69482D6}" type="sibTrans" cxnId="{54BBC752-1E2E-4A44-96AC-0CD572AAFFBD}">
      <dgm:prSet/>
      <dgm:spPr/>
      <dgm:t>
        <a:bodyPr/>
        <a:lstStyle/>
        <a:p>
          <a:endParaRPr lang="en-US"/>
        </a:p>
      </dgm:t>
    </dgm:pt>
    <dgm:pt modelId="{5E19A992-84EB-4FC2-BE12-EAC44D2B3BB7}">
      <dgm:prSet phldrT="[Text]" custT="1"/>
      <dgm:spPr/>
      <dgm:t>
        <a:bodyPr/>
        <a:lstStyle/>
        <a:p>
          <a:r>
            <a:rPr lang="en-US" sz="1600" dirty="0"/>
            <a:t>Positive work culture</a:t>
          </a:r>
        </a:p>
      </dgm:t>
    </dgm:pt>
    <dgm:pt modelId="{A98C72C6-578D-48D4-B6F6-35D03F4009C3}" type="parTrans" cxnId="{A4FE01BD-D8E3-4B34-B0DA-64FD542ED2DE}">
      <dgm:prSet/>
      <dgm:spPr/>
      <dgm:t>
        <a:bodyPr/>
        <a:lstStyle/>
        <a:p>
          <a:endParaRPr lang="en-US"/>
        </a:p>
      </dgm:t>
    </dgm:pt>
    <dgm:pt modelId="{F34AC01F-9D3C-4634-AA60-A1F9A5860CBB}" type="sibTrans" cxnId="{A4FE01BD-D8E3-4B34-B0DA-64FD542ED2DE}">
      <dgm:prSet/>
      <dgm:spPr/>
      <dgm:t>
        <a:bodyPr/>
        <a:lstStyle/>
        <a:p>
          <a:endParaRPr lang="en-US"/>
        </a:p>
      </dgm:t>
    </dgm:pt>
    <dgm:pt modelId="{6165AC68-4867-40DB-8049-96489BF111C4}">
      <dgm:prSet phldrT="[Text]"/>
      <dgm:spPr/>
      <dgm:t>
        <a:bodyPr/>
        <a:lstStyle/>
        <a:p>
          <a:r>
            <a:rPr lang="en-US" sz="1200" dirty="0"/>
            <a:t>Good employee – employer relations lead to develop positive work culture  </a:t>
          </a:r>
        </a:p>
      </dgm:t>
    </dgm:pt>
    <dgm:pt modelId="{93C8350C-09FE-4052-A609-F6D4B61332B3}" type="parTrans" cxnId="{7C5D0FFE-3BCA-4EBC-9707-1E4AC27FDD45}">
      <dgm:prSet/>
      <dgm:spPr/>
      <dgm:t>
        <a:bodyPr/>
        <a:lstStyle/>
        <a:p>
          <a:endParaRPr lang="en-US"/>
        </a:p>
      </dgm:t>
    </dgm:pt>
    <dgm:pt modelId="{7C57306B-BD9C-4465-8E9C-CEE21ACE428B}" type="sibTrans" cxnId="{7C5D0FFE-3BCA-4EBC-9707-1E4AC27FDD45}">
      <dgm:prSet/>
      <dgm:spPr/>
      <dgm:t>
        <a:bodyPr/>
        <a:lstStyle/>
        <a:p>
          <a:endParaRPr lang="en-US"/>
        </a:p>
      </dgm:t>
    </dgm:pt>
    <dgm:pt modelId="{E7516776-3E99-4FFF-B5F7-AA3D4F404FBE}">
      <dgm:prSet phldrT="[Text]"/>
      <dgm:spPr/>
      <dgm:t>
        <a:bodyPr/>
        <a:lstStyle/>
        <a:p>
          <a:r>
            <a:rPr lang="en-US" sz="1200" dirty="0"/>
            <a:t>Positive work culture enhances employee satisfaction </a:t>
          </a:r>
        </a:p>
      </dgm:t>
    </dgm:pt>
    <dgm:pt modelId="{081434EC-F3F4-4AC9-927A-6BD06F38C6C3}" type="parTrans" cxnId="{3F431F9E-191A-4234-8D4C-031EF5242E8F}">
      <dgm:prSet/>
      <dgm:spPr/>
      <dgm:t>
        <a:bodyPr/>
        <a:lstStyle/>
        <a:p>
          <a:endParaRPr lang="en-US"/>
        </a:p>
      </dgm:t>
    </dgm:pt>
    <dgm:pt modelId="{ECC3DD7F-AB58-44D5-B88E-24AC3223DEC6}" type="sibTrans" cxnId="{3F431F9E-191A-4234-8D4C-031EF5242E8F}">
      <dgm:prSet/>
      <dgm:spPr/>
      <dgm:t>
        <a:bodyPr/>
        <a:lstStyle/>
        <a:p>
          <a:endParaRPr lang="en-US"/>
        </a:p>
      </dgm:t>
    </dgm:pt>
    <dgm:pt modelId="{62F529EB-1C3F-482E-9C30-995A959643C8}">
      <dgm:prSet phldrT="[Text]" custT="1"/>
      <dgm:spPr/>
      <dgm:t>
        <a:bodyPr/>
        <a:lstStyle/>
        <a:p>
          <a:r>
            <a:rPr lang="en-US" sz="1600" dirty="0"/>
            <a:t>High retention </a:t>
          </a:r>
        </a:p>
      </dgm:t>
    </dgm:pt>
    <dgm:pt modelId="{88F9B68B-65AB-40FD-B93E-6EB1D5C23F3A}" type="parTrans" cxnId="{B5E1E56D-6F08-443B-9F90-F1271DCCDBD6}">
      <dgm:prSet/>
      <dgm:spPr/>
      <dgm:t>
        <a:bodyPr/>
        <a:lstStyle/>
        <a:p>
          <a:endParaRPr lang="en-US"/>
        </a:p>
      </dgm:t>
    </dgm:pt>
    <dgm:pt modelId="{4DDEA5FD-3954-448A-8B81-D0C127207A61}" type="sibTrans" cxnId="{B5E1E56D-6F08-443B-9F90-F1271DCCDBD6}">
      <dgm:prSet/>
      <dgm:spPr/>
      <dgm:t>
        <a:bodyPr/>
        <a:lstStyle/>
        <a:p>
          <a:endParaRPr lang="en-US"/>
        </a:p>
      </dgm:t>
    </dgm:pt>
    <dgm:pt modelId="{BD5D62B7-0972-43D3-80D3-EA5945DDBE44}">
      <dgm:prSet phldrT="[Text]"/>
      <dgm:spPr/>
      <dgm:t>
        <a:bodyPr/>
        <a:lstStyle/>
        <a:p>
          <a:r>
            <a:rPr lang="en-US" sz="1200" dirty="0"/>
            <a:t>With positive work environment employees are less likely to leave the company </a:t>
          </a:r>
        </a:p>
      </dgm:t>
    </dgm:pt>
    <dgm:pt modelId="{AFE38581-B00B-4B8D-81BE-F6E6D9858BD8}" type="parTrans" cxnId="{5385BDEB-CBDE-4473-B018-50FC29D2DA90}">
      <dgm:prSet/>
      <dgm:spPr/>
      <dgm:t>
        <a:bodyPr/>
        <a:lstStyle/>
        <a:p>
          <a:endParaRPr lang="en-US"/>
        </a:p>
      </dgm:t>
    </dgm:pt>
    <dgm:pt modelId="{02614748-3AAE-4233-9ED7-B2A26AA98899}" type="sibTrans" cxnId="{5385BDEB-CBDE-4473-B018-50FC29D2DA90}">
      <dgm:prSet/>
      <dgm:spPr/>
      <dgm:t>
        <a:bodyPr/>
        <a:lstStyle/>
        <a:p>
          <a:endParaRPr lang="en-US"/>
        </a:p>
      </dgm:t>
    </dgm:pt>
    <dgm:pt modelId="{ED896749-4BBC-480E-8EA6-BB3BBEA4106C}">
      <dgm:prSet phldrT="[Text]"/>
      <dgm:spPr/>
      <dgm:t>
        <a:bodyPr/>
        <a:lstStyle/>
        <a:p>
          <a:r>
            <a:rPr lang="en-US" sz="1200" dirty="0"/>
            <a:t>Organization saves recruitment and training costs</a:t>
          </a:r>
        </a:p>
      </dgm:t>
    </dgm:pt>
    <dgm:pt modelId="{2AA111F9-CE41-4CBD-A7F2-2F140DB70E0F}" type="parTrans" cxnId="{10FE8B27-438F-49DA-BF87-6141564FDFFC}">
      <dgm:prSet/>
      <dgm:spPr/>
      <dgm:t>
        <a:bodyPr/>
        <a:lstStyle/>
        <a:p>
          <a:endParaRPr lang="en-US"/>
        </a:p>
      </dgm:t>
    </dgm:pt>
    <dgm:pt modelId="{F35EC63B-70A7-4880-BEE0-366F456452D5}" type="sibTrans" cxnId="{10FE8B27-438F-49DA-BF87-6141564FDFFC}">
      <dgm:prSet/>
      <dgm:spPr/>
      <dgm:t>
        <a:bodyPr/>
        <a:lstStyle/>
        <a:p>
          <a:endParaRPr lang="en-US"/>
        </a:p>
      </dgm:t>
    </dgm:pt>
    <dgm:pt modelId="{5ACEFEBC-6D75-4FF7-8E03-2D5B45F2D944}">
      <dgm:prSet phldrT="[Text]"/>
      <dgm:spPr/>
      <dgm:t>
        <a:bodyPr/>
        <a:lstStyle/>
        <a:p>
          <a:r>
            <a:rPr lang="en-US" dirty="0"/>
            <a:t>Company reputation </a:t>
          </a:r>
        </a:p>
      </dgm:t>
    </dgm:pt>
    <dgm:pt modelId="{63A6D53D-91F2-4E3D-804A-FC4DBAE645D5}" type="parTrans" cxnId="{0816B944-7F48-41E0-A141-E1217565CDA7}">
      <dgm:prSet/>
      <dgm:spPr/>
      <dgm:t>
        <a:bodyPr/>
        <a:lstStyle/>
        <a:p>
          <a:endParaRPr lang="en-US"/>
        </a:p>
      </dgm:t>
    </dgm:pt>
    <dgm:pt modelId="{7B501DF4-92B9-4A45-94BB-1D451218E362}" type="sibTrans" cxnId="{0816B944-7F48-41E0-A141-E1217565CDA7}">
      <dgm:prSet/>
      <dgm:spPr/>
      <dgm:t>
        <a:bodyPr/>
        <a:lstStyle/>
        <a:p>
          <a:endParaRPr lang="en-US"/>
        </a:p>
      </dgm:t>
    </dgm:pt>
    <dgm:pt modelId="{90270A68-D8C5-4561-BA98-32904667D94C}">
      <dgm:prSet phldrT="[Text]"/>
      <dgm:spPr/>
      <dgm:t>
        <a:bodyPr/>
        <a:lstStyle/>
        <a:p>
          <a:r>
            <a:rPr lang="en-US" dirty="0"/>
            <a:t>Positive work culture builds good reputation in the market</a:t>
          </a:r>
        </a:p>
      </dgm:t>
    </dgm:pt>
    <dgm:pt modelId="{091E7F41-D448-488E-AC6E-F585E4396C15}" type="parTrans" cxnId="{BAAE16A8-DDFB-44BD-8CCB-06454A1DFE36}">
      <dgm:prSet/>
      <dgm:spPr/>
      <dgm:t>
        <a:bodyPr/>
        <a:lstStyle/>
        <a:p>
          <a:endParaRPr lang="en-US"/>
        </a:p>
      </dgm:t>
    </dgm:pt>
    <dgm:pt modelId="{0719FB99-0C86-4738-B385-F7147FF0CFE4}" type="sibTrans" cxnId="{BAAE16A8-DDFB-44BD-8CCB-06454A1DFE36}">
      <dgm:prSet/>
      <dgm:spPr/>
      <dgm:t>
        <a:bodyPr/>
        <a:lstStyle/>
        <a:p>
          <a:endParaRPr lang="en-US"/>
        </a:p>
      </dgm:t>
    </dgm:pt>
    <dgm:pt modelId="{8BE7D6AA-C7D4-4803-AC52-3EAC092CB32C}">
      <dgm:prSet phldrT="[Text]"/>
      <dgm:spPr/>
      <dgm:t>
        <a:bodyPr/>
        <a:lstStyle/>
        <a:p>
          <a:r>
            <a:rPr lang="en-US" dirty="0"/>
            <a:t>Companies attract top talents </a:t>
          </a:r>
        </a:p>
      </dgm:t>
    </dgm:pt>
    <dgm:pt modelId="{F896D047-3009-4DE8-864A-162A6A3E4154}" type="parTrans" cxnId="{B040AE4D-395B-4C5E-B0C5-065297760D19}">
      <dgm:prSet/>
      <dgm:spPr/>
      <dgm:t>
        <a:bodyPr/>
        <a:lstStyle/>
        <a:p>
          <a:endParaRPr lang="en-US"/>
        </a:p>
      </dgm:t>
    </dgm:pt>
    <dgm:pt modelId="{69A20F5A-EA8D-45CF-BBC6-6F8652C964F9}" type="sibTrans" cxnId="{B040AE4D-395B-4C5E-B0C5-065297760D19}">
      <dgm:prSet/>
      <dgm:spPr/>
      <dgm:t>
        <a:bodyPr/>
        <a:lstStyle/>
        <a:p>
          <a:endParaRPr lang="en-US"/>
        </a:p>
      </dgm:t>
    </dgm:pt>
    <dgm:pt modelId="{6350A7E0-EBC1-45D5-BF52-8963ADD8968A}">
      <dgm:prSet phldrT="[Text]"/>
      <dgm:spPr/>
      <dgm:t>
        <a:bodyPr/>
        <a:lstStyle/>
        <a:p>
          <a:endParaRPr lang="en-US" sz="1200" dirty="0"/>
        </a:p>
      </dgm:t>
    </dgm:pt>
    <dgm:pt modelId="{075B7126-6EE5-4B29-B060-A7788BD4C563}" type="parTrans" cxnId="{74072C5B-4004-48FA-A257-0937BA335753}">
      <dgm:prSet/>
      <dgm:spPr/>
    </dgm:pt>
    <dgm:pt modelId="{436BD17E-DD26-40AD-9A40-5709B79C59E4}" type="sibTrans" cxnId="{74072C5B-4004-48FA-A257-0937BA335753}">
      <dgm:prSet/>
      <dgm:spPr/>
    </dgm:pt>
    <dgm:pt modelId="{5ED83102-7B83-4217-B42B-EF4B8BD1F542}">
      <dgm:prSet phldrT="[Text]"/>
      <dgm:spPr/>
      <dgm:t>
        <a:bodyPr/>
        <a:lstStyle/>
        <a:p>
          <a:endParaRPr lang="en-US" sz="1200" dirty="0"/>
        </a:p>
      </dgm:t>
    </dgm:pt>
    <dgm:pt modelId="{190A8056-82BA-481F-87A7-D2ACD53B94D9}" type="parTrans" cxnId="{575ADD39-D142-4D0C-858E-CB870E3D6B29}">
      <dgm:prSet/>
      <dgm:spPr/>
    </dgm:pt>
    <dgm:pt modelId="{EFD07930-513F-4F42-8F8B-61E3EF1DD73E}" type="sibTrans" cxnId="{575ADD39-D142-4D0C-858E-CB870E3D6B29}">
      <dgm:prSet/>
      <dgm:spPr/>
    </dgm:pt>
    <dgm:pt modelId="{8D6AB6B9-4711-4F51-B728-6D12459EC282}">
      <dgm:prSet phldrT="[Text]"/>
      <dgm:spPr/>
      <dgm:t>
        <a:bodyPr/>
        <a:lstStyle/>
        <a:p>
          <a:endParaRPr lang="en-US" sz="1200" dirty="0"/>
        </a:p>
      </dgm:t>
    </dgm:pt>
    <dgm:pt modelId="{10695560-D72D-47DD-8501-A8501429ECA1}" type="parTrans" cxnId="{FA638D23-72C7-47EE-B32A-F2440811BBA8}">
      <dgm:prSet/>
      <dgm:spPr/>
    </dgm:pt>
    <dgm:pt modelId="{9C12F92A-F9F7-4741-BFDB-860792663550}" type="sibTrans" cxnId="{FA638D23-72C7-47EE-B32A-F2440811BBA8}">
      <dgm:prSet/>
      <dgm:spPr/>
    </dgm:pt>
    <dgm:pt modelId="{58D9CC25-A92A-499E-844B-D5B17064B174}">
      <dgm:prSet phldrT="[Text]"/>
      <dgm:spPr/>
      <dgm:t>
        <a:bodyPr/>
        <a:lstStyle/>
        <a:p>
          <a:endParaRPr lang="en-US" dirty="0"/>
        </a:p>
      </dgm:t>
    </dgm:pt>
    <dgm:pt modelId="{D64D7905-407F-4C64-875E-161512647EEE}" type="parTrans" cxnId="{50101094-A47C-42F6-AF71-521A5A73BBDA}">
      <dgm:prSet/>
      <dgm:spPr/>
    </dgm:pt>
    <dgm:pt modelId="{2FF220D8-F8F7-45BB-BB6E-EAC07E539100}" type="sibTrans" cxnId="{50101094-A47C-42F6-AF71-521A5A73BBDA}">
      <dgm:prSet/>
      <dgm:spPr/>
    </dgm:pt>
    <dgm:pt modelId="{B150A6EC-BE9B-483D-A0F3-1179FA8F41AC}" type="pres">
      <dgm:prSet presAssocID="{F1498F45-1D7C-4F36-9FE7-19CAB9D90436}" presName="Name0" presStyleCnt="0">
        <dgm:presLayoutVars>
          <dgm:dir/>
          <dgm:resizeHandles val="exact"/>
        </dgm:presLayoutVars>
      </dgm:prSet>
      <dgm:spPr/>
    </dgm:pt>
    <dgm:pt modelId="{0D05B299-5351-488D-8E80-857573E5670F}" type="pres">
      <dgm:prSet presAssocID="{F1498F45-1D7C-4F36-9FE7-19CAB9D90436}" presName="fgShape" presStyleLbl="fgShp" presStyleIdx="0" presStyleCnt="1"/>
      <dgm:spPr/>
    </dgm:pt>
    <dgm:pt modelId="{235FF95B-3D23-4EAC-9184-FF8337F91AA6}" type="pres">
      <dgm:prSet presAssocID="{F1498F45-1D7C-4F36-9FE7-19CAB9D90436}" presName="linComp" presStyleCnt="0"/>
      <dgm:spPr/>
    </dgm:pt>
    <dgm:pt modelId="{F73F218C-29DE-4F00-A1BC-DD80F8BAC59B}" type="pres">
      <dgm:prSet presAssocID="{47BCAF1C-1A44-415D-A57B-F2C3E8B6CD39}" presName="compNode" presStyleCnt="0"/>
      <dgm:spPr/>
    </dgm:pt>
    <dgm:pt modelId="{5A659C48-642C-47D9-B9AE-3BA9D8778817}" type="pres">
      <dgm:prSet presAssocID="{47BCAF1C-1A44-415D-A57B-F2C3E8B6CD39}" presName="bkgdShape" presStyleLbl="node1" presStyleIdx="0" presStyleCnt="4"/>
      <dgm:spPr/>
    </dgm:pt>
    <dgm:pt modelId="{9EE51861-6957-44CE-A46C-C6F0D7537BF7}" type="pres">
      <dgm:prSet presAssocID="{47BCAF1C-1A44-415D-A57B-F2C3E8B6CD39}" presName="nodeTx" presStyleLbl="node1" presStyleIdx="0" presStyleCnt="4">
        <dgm:presLayoutVars>
          <dgm:bulletEnabled val="1"/>
        </dgm:presLayoutVars>
      </dgm:prSet>
      <dgm:spPr/>
    </dgm:pt>
    <dgm:pt modelId="{8832B841-87E7-4C8F-8D03-0635E76FF6CF}" type="pres">
      <dgm:prSet presAssocID="{47BCAF1C-1A44-415D-A57B-F2C3E8B6CD39}" presName="invisiNode" presStyleLbl="node1" presStyleIdx="0" presStyleCnt="4"/>
      <dgm:spPr/>
    </dgm:pt>
    <dgm:pt modelId="{297311FD-A2A7-44E4-AF87-EC8DF3030D32}" type="pres">
      <dgm:prSet presAssocID="{47BCAF1C-1A44-415D-A57B-F2C3E8B6CD39}" presName="imagNode" presStyleLbl="fgImgPlace1" presStyleIdx="0" presStyleCnt="4"/>
      <dgm:spPr>
        <a:blipFill>
          <a:blip xmlns:r="http://schemas.openxmlformats.org/officeDocument/2006/relationships" r:embed="rId1"/>
          <a:srcRect/>
          <a:stretch>
            <a:fillRect l="-43000" r="-43000"/>
          </a:stretch>
        </a:blipFill>
      </dgm:spPr>
    </dgm:pt>
    <dgm:pt modelId="{C3239050-CD83-4238-A69F-2FEF44DBD7BE}" type="pres">
      <dgm:prSet presAssocID="{A0D029E5-A3CD-414A-BCCE-D5374FF960C4}" presName="sibTrans" presStyleLbl="sibTrans2D1" presStyleIdx="0" presStyleCnt="0"/>
      <dgm:spPr/>
    </dgm:pt>
    <dgm:pt modelId="{2207066B-8031-4EF5-AE7F-12419C516468}" type="pres">
      <dgm:prSet presAssocID="{5E19A992-84EB-4FC2-BE12-EAC44D2B3BB7}" presName="compNode" presStyleCnt="0"/>
      <dgm:spPr/>
    </dgm:pt>
    <dgm:pt modelId="{5488A575-6E80-4611-8E6E-A8E7297167CA}" type="pres">
      <dgm:prSet presAssocID="{5E19A992-84EB-4FC2-BE12-EAC44D2B3BB7}" presName="bkgdShape" presStyleLbl="node1" presStyleIdx="1" presStyleCnt="4"/>
      <dgm:spPr/>
    </dgm:pt>
    <dgm:pt modelId="{F33EE9D1-79FC-4BEE-A8FA-A225AB560A69}" type="pres">
      <dgm:prSet presAssocID="{5E19A992-84EB-4FC2-BE12-EAC44D2B3BB7}" presName="nodeTx" presStyleLbl="node1" presStyleIdx="1" presStyleCnt="4">
        <dgm:presLayoutVars>
          <dgm:bulletEnabled val="1"/>
        </dgm:presLayoutVars>
      </dgm:prSet>
      <dgm:spPr/>
    </dgm:pt>
    <dgm:pt modelId="{8C6FF90B-A9DD-46F3-80D5-A0C7BC4597AA}" type="pres">
      <dgm:prSet presAssocID="{5E19A992-84EB-4FC2-BE12-EAC44D2B3BB7}" presName="invisiNode" presStyleLbl="node1" presStyleIdx="1" presStyleCnt="4"/>
      <dgm:spPr/>
    </dgm:pt>
    <dgm:pt modelId="{B7DC8D2F-1E99-48E7-B3BD-495CA4DC953F}" type="pres">
      <dgm:prSet presAssocID="{5E19A992-84EB-4FC2-BE12-EAC44D2B3BB7}" presName="imagNode" presStyleLbl="fgImgPlace1" presStyleIdx="1" presStyleCnt="4"/>
      <dgm:spPr>
        <a:blipFill>
          <a:blip xmlns:r="http://schemas.openxmlformats.org/officeDocument/2006/relationships" r:embed="rId2"/>
          <a:srcRect/>
          <a:stretch>
            <a:fillRect l="-31000" r="-31000"/>
          </a:stretch>
        </a:blipFill>
      </dgm:spPr>
    </dgm:pt>
    <dgm:pt modelId="{5FFBC02B-B2CB-4F4C-81AB-F7C702B8D326}" type="pres">
      <dgm:prSet presAssocID="{F34AC01F-9D3C-4634-AA60-A1F9A5860CBB}" presName="sibTrans" presStyleLbl="sibTrans2D1" presStyleIdx="0" presStyleCnt="0"/>
      <dgm:spPr/>
    </dgm:pt>
    <dgm:pt modelId="{497854B8-31EB-4123-9D3E-C4EAF222CE39}" type="pres">
      <dgm:prSet presAssocID="{62F529EB-1C3F-482E-9C30-995A959643C8}" presName="compNode" presStyleCnt="0"/>
      <dgm:spPr/>
    </dgm:pt>
    <dgm:pt modelId="{7765E5E5-76BD-40FC-A2E2-1BE44684AA7B}" type="pres">
      <dgm:prSet presAssocID="{62F529EB-1C3F-482E-9C30-995A959643C8}" presName="bkgdShape" presStyleLbl="node1" presStyleIdx="2" presStyleCnt="4"/>
      <dgm:spPr/>
    </dgm:pt>
    <dgm:pt modelId="{30249E25-4126-43E0-A7D0-B34BC09E8A62}" type="pres">
      <dgm:prSet presAssocID="{62F529EB-1C3F-482E-9C30-995A959643C8}" presName="nodeTx" presStyleLbl="node1" presStyleIdx="2" presStyleCnt="4">
        <dgm:presLayoutVars>
          <dgm:bulletEnabled val="1"/>
        </dgm:presLayoutVars>
      </dgm:prSet>
      <dgm:spPr/>
    </dgm:pt>
    <dgm:pt modelId="{E2872B68-4DBF-48AB-8F46-05AD8D1C7ACC}" type="pres">
      <dgm:prSet presAssocID="{62F529EB-1C3F-482E-9C30-995A959643C8}" presName="invisiNode" presStyleLbl="node1" presStyleIdx="2" presStyleCnt="4"/>
      <dgm:spPr/>
    </dgm:pt>
    <dgm:pt modelId="{68919FE4-5038-4D9C-8046-F0299D3AB1B8}" type="pres">
      <dgm:prSet presAssocID="{62F529EB-1C3F-482E-9C30-995A959643C8}" presName="imagNode" presStyleLbl="fgImgPlace1" presStyleIdx="2" presStyleCnt="4"/>
      <dgm:spPr>
        <a:blipFill>
          <a:blip xmlns:r="http://schemas.openxmlformats.org/officeDocument/2006/relationships" r:embed="rId3"/>
          <a:srcRect/>
          <a:stretch>
            <a:fillRect l="-39000" r="-39000"/>
          </a:stretch>
        </a:blipFill>
      </dgm:spPr>
    </dgm:pt>
    <dgm:pt modelId="{F6D71D73-C697-46FF-9D07-DB89ED8D7836}" type="pres">
      <dgm:prSet presAssocID="{4DDEA5FD-3954-448A-8B81-D0C127207A61}" presName="sibTrans" presStyleLbl="sibTrans2D1" presStyleIdx="0" presStyleCnt="0"/>
      <dgm:spPr/>
    </dgm:pt>
    <dgm:pt modelId="{1CD0C8EB-F426-4111-B5A5-2E08C47C8408}" type="pres">
      <dgm:prSet presAssocID="{5ACEFEBC-6D75-4FF7-8E03-2D5B45F2D944}" presName="compNode" presStyleCnt="0"/>
      <dgm:spPr/>
    </dgm:pt>
    <dgm:pt modelId="{0406A324-4FB2-4AFC-8D55-5DE2D374CEFE}" type="pres">
      <dgm:prSet presAssocID="{5ACEFEBC-6D75-4FF7-8E03-2D5B45F2D944}" presName="bkgdShape" presStyleLbl="node1" presStyleIdx="3" presStyleCnt="4"/>
      <dgm:spPr/>
    </dgm:pt>
    <dgm:pt modelId="{B10F37A0-207C-4720-A24C-DE66F434D434}" type="pres">
      <dgm:prSet presAssocID="{5ACEFEBC-6D75-4FF7-8E03-2D5B45F2D944}" presName="nodeTx" presStyleLbl="node1" presStyleIdx="3" presStyleCnt="4">
        <dgm:presLayoutVars>
          <dgm:bulletEnabled val="1"/>
        </dgm:presLayoutVars>
      </dgm:prSet>
      <dgm:spPr/>
    </dgm:pt>
    <dgm:pt modelId="{8FA634D0-50DD-46F8-AA27-1E339EC5157B}" type="pres">
      <dgm:prSet presAssocID="{5ACEFEBC-6D75-4FF7-8E03-2D5B45F2D944}" presName="invisiNode" presStyleLbl="node1" presStyleIdx="3" presStyleCnt="4"/>
      <dgm:spPr/>
    </dgm:pt>
    <dgm:pt modelId="{FF1E2743-D330-4ECE-94F1-3F7CA8B450C9}" type="pres">
      <dgm:prSet presAssocID="{5ACEFEBC-6D75-4FF7-8E03-2D5B45F2D944}" presName="imagNode" presStyleLbl="fgImgPlace1" presStyleIdx="3" presStyleCnt="4"/>
      <dgm:spPr>
        <a:blipFill>
          <a:blip xmlns:r="http://schemas.openxmlformats.org/officeDocument/2006/relationships" r:embed="rId4"/>
          <a:srcRect/>
          <a:stretch>
            <a:fillRect l="-27000" r="-27000"/>
          </a:stretch>
        </a:blipFill>
      </dgm:spPr>
    </dgm:pt>
  </dgm:ptLst>
  <dgm:cxnLst>
    <dgm:cxn modelId="{F4B64100-F7E8-4DD4-9507-8BAB4FCFD167}" type="presOf" srcId="{5ACEFEBC-6D75-4FF7-8E03-2D5B45F2D944}" destId="{B10F37A0-207C-4720-A24C-DE66F434D434}" srcOrd="1" destOrd="0" presId="urn:microsoft.com/office/officeart/2005/8/layout/hList7"/>
    <dgm:cxn modelId="{9B2D4D00-841A-49EF-AA05-CCA8475F56A5}" type="presOf" srcId="{5E19A992-84EB-4FC2-BE12-EAC44D2B3BB7}" destId="{F33EE9D1-79FC-4BEE-A8FA-A225AB560A69}" srcOrd="1" destOrd="0" presId="urn:microsoft.com/office/officeart/2005/8/layout/hList7"/>
    <dgm:cxn modelId="{D21F5703-4232-443F-80C2-33A69B6B75AF}" type="presOf" srcId="{8D6AB6B9-4711-4F51-B728-6D12459EC282}" destId="{30249E25-4126-43E0-A7D0-B34BC09E8A62}" srcOrd="1" destOrd="2" presId="urn:microsoft.com/office/officeart/2005/8/layout/hList7"/>
    <dgm:cxn modelId="{F0C82D05-14CF-4883-96F1-D3B1750D05D8}" type="presOf" srcId="{ED896749-4BBC-480E-8EA6-BB3BBEA4106C}" destId="{30249E25-4126-43E0-A7D0-B34BC09E8A62}" srcOrd="1" destOrd="3" presId="urn:microsoft.com/office/officeart/2005/8/layout/hList7"/>
    <dgm:cxn modelId="{3F0FE305-AB90-4ED4-BB0C-738E2C476707}" type="presOf" srcId="{E7516776-3E99-4FFF-B5F7-AA3D4F404FBE}" destId="{F33EE9D1-79FC-4BEE-A8FA-A225AB560A69}" srcOrd="1" destOrd="3" presId="urn:microsoft.com/office/officeart/2005/8/layout/hList7"/>
    <dgm:cxn modelId="{8DA1EF12-DB05-471F-BD38-CA59ACB525FD}" type="presOf" srcId="{BD5D62B7-0972-43D3-80D3-EA5945DDBE44}" destId="{7765E5E5-76BD-40FC-A2E2-1BE44684AA7B}" srcOrd="0" destOrd="1" presId="urn:microsoft.com/office/officeart/2005/8/layout/hList7"/>
    <dgm:cxn modelId="{65BFCA1E-B12C-4B6A-8651-10F86C9A90FF}" srcId="{F1498F45-1D7C-4F36-9FE7-19CAB9D90436}" destId="{47BCAF1C-1A44-415D-A57B-F2C3E8B6CD39}" srcOrd="0" destOrd="0" parTransId="{3878BF39-A84F-4519-AAB1-9509A383D8DB}" sibTransId="{A0D029E5-A3CD-414A-BCCE-D5374FF960C4}"/>
    <dgm:cxn modelId="{FA638D23-72C7-47EE-B32A-F2440811BBA8}" srcId="{62F529EB-1C3F-482E-9C30-995A959643C8}" destId="{8D6AB6B9-4711-4F51-B728-6D12459EC282}" srcOrd="1" destOrd="0" parTransId="{10695560-D72D-47DD-8501-A8501429ECA1}" sibTransId="{9C12F92A-F9F7-4741-BFDB-860792663550}"/>
    <dgm:cxn modelId="{269CF324-3FCC-4B6B-B584-3FFA05FA112F}" type="presOf" srcId="{5E19A992-84EB-4FC2-BE12-EAC44D2B3BB7}" destId="{5488A575-6E80-4611-8E6E-A8E7297167CA}" srcOrd="0" destOrd="0" presId="urn:microsoft.com/office/officeart/2005/8/layout/hList7"/>
    <dgm:cxn modelId="{94226626-E5BB-413D-9D50-ADDD09244C8E}" type="presOf" srcId="{F34AC01F-9D3C-4634-AA60-A1F9A5860CBB}" destId="{5FFBC02B-B2CB-4F4C-81AB-F7C702B8D326}" srcOrd="0" destOrd="0" presId="urn:microsoft.com/office/officeart/2005/8/layout/hList7"/>
    <dgm:cxn modelId="{10FE8B27-438F-49DA-BF87-6141564FDFFC}" srcId="{62F529EB-1C3F-482E-9C30-995A959643C8}" destId="{ED896749-4BBC-480E-8EA6-BB3BBEA4106C}" srcOrd="2" destOrd="0" parTransId="{2AA111F9-CE41-4CBD-A7F2-2F140DB70E0F}" sibTransId="{F35EC63B-70A7-4880-BEE0-366F456452D5}"/>
    <dgm:cxn modelId="{DA3AE42D-85D0-42A4-ADE9-FB30607C319F}" srcId="{47BCAF1C-1A44-415D-A57B-F2C3E8B6CD39}" destId="{71BF6E38-6864-4EB0-81BD-8C921DBAEE90}" srcOrd="0" destOrd="0" parTransId="{558C9BA9-6918-4194-BEB0-C12CCC97D120}" sibTransId="{C445E88A-499C-450A-B535-394FF80EE75D}"/>
    <dgm:cxn modelId="{F8066832-FD2D-4A53-A8A2-2C00D7D23D26}" type="presOf" srcId="{E7516776-3E99-4FFF-B5F7-AA3D4F404FBE}" destId="{5488A575-6E80-4611-8E6E-A8E7297167CA}" srcOrd="0" destOrd="3" presId="urn:microsoft.com/office/officeart/2005/8/layout/hList7"/>
    <dgm:cxn modelId="{0098C235-D990-4CCA-B32B-7CDA7C7C879B}" type="presOf" srcId="{71BF6E38-6864-4EB0-81BD-8C921DBAEE90}" destId="{9EE51861-6957-44CE-A46C-C6F0D7537BF7}" srcOrd="1" destOrd="1" presId="urn:microsoft.com/office/officeart/2005/8/layout/hList7"/>
    <dgm:cxn modelId="{575ADD39-D142-4D0C-858E-CB870E3D6B29}" srcId="{5E19A992-84EB-4FC2-BE12-EAC44D2B3BB7}" destId="{5ED83102-7B83-4217-B42B-EF4B8BD1F542}" srcOrd="1" destOrd="0" parTransId="{190A8056-82BA-481F-87A7-D2ACD53B94D9}" sibTransId="{EFD07930-513F-4F42-8F8B-61E3EF1DD73E}"/>
    <dgm:cxn modelId="{74072C5B-4004-48FA-A257-0937BA335753}" srcId="{47BCAF1C-1A44-415D-A57B-F2C3E8B6CD39}" destId="{6350A7E0-EBC1-45D5-BF52-8963ADD8968A}" srcOrd="1" destOrd="0" parTransId="{075B7126-6EE5-4B29-B060-A7788BD4C563}" sibTransId="{436BD17E-DD26-40AD-9A40-5709B79C59E4}"/>
    <dgm:cxn modelId="{EECD985D-C03E-45F4-8977-9D6CD2C86D4B}" type="presOf" srcId="{F1498F45-1D7C-4F36-9FE7-19CAB9D90436}" destId="{B150A6EC-BE9B-483D-A0F3-1179FA8F41AC}" srcOrd="0" destOrd="0" presId="urn:microsoft.com/office/officeart/2005/8/layout/hList7"/>
    <dgm:cxn modelId="{F071625F-4419-4C41-9292-40E223948D71}" type="presOf" srcId="{47BCAF1C-1A44-415D-A57B-F2C3E8B6CD39}" destId="{9EE51861-6957-44CE-A46C-C6F0D7537BF7}" srcOrd="1" destOrd="0" presId="urn:microsoft.com/office/officeart/2005/8/layout/hList7"/>
    <dgm:cxn modelId="{E060B060-6462-44B3-8320-4E9085419A32}" type="presOf" srcId="{4DDEA5FD-3954-448A-8B81-D0C127207A61}" destId="{F6D71D73-C697-46FF-9D07-DB89ED8D7836}" srcOrd="0" destOrd="0" presId="urn:microsoft.com/office/officeart/2005/8/layout/hList7"/>
    <dgm:cxn modelId="{3ABB9244-F009-4E61-818A-5B82240B1700}" type="presOf" srcId="{6165AC68-4867-40DB-8049-96489BF111C4}" destId="{F33EE9D1-79FC-4BEE-A8FA-A225AB560A69}" srcOrd="1" destOrd="1" presId="urn:microsoft.com/office/officeart/2005/8/layout/hList7"/>
    <dgm:cxn modelId="{0816B944-7F48-41E0-A141-E1217565CDA7}" srcId="{F1498F45-1D7C-4F36-9FE7-19CAB9D90436}" destId="{5ACEFEBC-6D75-4FF7-8E03-2D5B45F2D944}" srcOrd="3" destOrd="0" parTransId="{63A6D53D-91F2-4E3D-804A-FC4DBAE645D5}" sibTransId="{7B501DF4-92B9-4A45-94BB-1D451218E362}"/>
    <dgm:cxn modelId="{CF046A45-84C8-4192-AE80-2A8D1439A944}" type="presOf" srcId="{ED896749-4BBC-480E-8EA6-BB3BBEA4106C}" destId="{7765E5E5-76BD-40FC-A2E2-1BE44684AA7B}" srcOrd="0" destOrd="3" presId="urn:microsoft.com/office/officeart/2005/8/layout/hList7"/>
    <dgm:cxn modelId="{21AB4949-0D9F-40EA-846E-C7E545BED077}" type="presOf" srcId="{8D6AB6B9-4711-4F51-B728-6D12459EC282}" destId="{7765E5E5-76BD-40FC-A2E2-1BE44684AA7B}" srcOrd="0" destOrd="2" presId="urn:microsoft.com/office/officeart/2005/8/layout/hList7"/>
    <dgm:cxn modelId="{8028704A-5A4D-44E3-9818-EF7F5BC57993}" type="presOf" srcId="{6165AC68-4867-40DB-8049-96489BF111C4}" destId="{5488A575-6E80-4611-8E6E-A8E7297167CA}" srcOrd="0" destOrd="1" presId="urn:microsoft.com/office/officeart/2005/8/layout/hList7"/>
    <dgm:cxn modelId="{BCC8D74A-2F15-47B6-9DF9-2DE6DCFE04D8}" type="presOf" srcId="{90270A68-D8C5-4561-BA98-32904667D94C}" destId="{0406A324-4FB2-4AFC-8D55-5DE2D374CEFE}" srcOrd="0" destOrd="1" presId="urn:microsoft.com/office/officeart/2005/8/layout/hList7"/>
    <dgm:cxn modelId="{B040AE4D-395B-4C5E-B0C5-065297760D19}" srcId="{5ACEFEBC-6D75-4FF7-8E03-2D5B45F2D944}" destId="{8BE7D6AA-C7D4-4803-AC52-3EAC092CB32C}" srcOrd="2" destOrd="0" parTransId="{F896D047-3009-4DE8-864A-162A6A3E4154}" sibTransId="{69A20F5A-EA8D-45CF-BBC6-6F8652C964F9}"/>
    <dgm:cxn modelId="{B5E1E56D-6F08-443B-9F90-F1271DCCDBD6}" srcId="{F1498F45-1D7C-4F36-9FE7-19CAB9D90436}" destId="{62F529EB-1C3F-482E-9C30-995A959643C8}" srcOrd="2" destOrd="0" parTransId="{88F9B68B-65AB-40FD-B93E-6EB1D5C23F3A}" sibTransId="{4DDEA5FD-3954-448A-8B81-D0C127207A61}"/>
    <dgm:cxn modelId="{23A9E66D-7BCF-4D7A-8349-4980CFE43B6A}" type="presOf" srcId="{71BF6E38-6864-4EB0-81BD-8C921DBAEE90}" destId="{5A659C48-642C-47D9-B9AE-3BA9D8778817}" srcOrd="0" destOrd="1" presId="urn:microsoft.com/office/officeart/2005/8/layout/hList7"/>
    <dgm:cxn modelId="{54BBC752-1E2E-4A44-96AC-0CD572AAFFBD}" srcId="{47BCAF1C-1A44-415D-A57B-F2C3E8B6CD39}" destId="{C6BD3164-1066-4F22-B5D8-6E3EAC8AE600}" srcOrd="2" destOrd="0" parTransId="{6E6806C3-E56A-4007-AAAA-003091A21F30}" sibTransId="{2FAE729D-2FA7-49E5-A261-4028B69482D6}"/>
    <dgm:cxn modelId="{723D2855-0582-4CFD-B47F-2A5857A64FA1}" type="presOf" srcId="{C6BD3164-1066-4F22-B5D8-6E3EAC8AE600}" destId="{5A659C48-642C-47D9-B9AE-3BA9D8778817}" srcOrd="0" destOrd="3" presId="urn:microsoft.com/office/officeart/2005/8/layout/hList7"/>
    <dgm:cxn modelId="{46299B75-1BC5-4B5F-9B3D-C1A5F9A6DA48}" type="presOf" srcId="{90270A68-D8C5-4561-BA98-32904667D94C}" destId="{B10F37A0-207C-4720-A24C-DE66F434D434}" srcOrd="1" destOrd="1" presId="urn:microsoft.com/office/officeart/2005/8/layout/hList7"/>
    <dgm:cxn modelId="{7F726656-87DD-4F3A-96CD-D84DAF417664}" type="presOf" srcId="{5ED83102-7B83-4217-B42B-EF4B8BD1F542}" destId="{5488A575-6E80-4611-8E6E-A8E7297167CA}" srcOrd="0" destOrd="2" presId="urn:microsoft.com/office/officeart/2005/8/layout/hList7"/>
    <dgm:cxn modelId="{DB5BF877-E362-43C2-8BCF-DF5A2B058F61}" type="presOf" srcId="{6350A7E0-EBC1-45D5-BF52-8963ADD8968A}" destId="{5A659C48-642C-47D9-B9AE-3BA9D8778817}" srcOrd="0" destOrd="2" presId="urn:microsoft.com/office/officeart/2005/8/layout/hList7"/>
    <dgm:cxn modelId="{DDD8717F-3E85-4E66-B2B5-B7FA8311C3A0}" type="presOf" srcId="{A0D029E5-A3CD-414A-BCCE-D5374FF960C4}" destId="{C3239050-CD83-4238-A69F-2FEF44DBD7BE}" srcOrd="0" destOrd="0" presId="urn:microsoft.com/office/officeart/2005/8/layout/hList7"/>
    <dgm:cxn modelId="{D4CB5083-8CA6-4FEF-8951-7373B65604B6}" type="presOf" srcId="{62F529EB-1C3F-482E-9C30-995A959643C8}" destId="{7765E5E5-76BD-40FC-A2E2-1BE44684AA7B}" srcOrd="0" destOrd="0" presId="urn:microsoft.com/office/officeart/2005/8/layout/hList7"/>
    <dgm:cxn modelId="{A6BD138B-407D-4770-AC5B-FD27C3365428}" type="presOf" srcId="{8BE7D6AA-C7D4-4803-AC52-3EAC092CB32C}" destId="{B10F37A0-207C-4720-A24C-DE66F434D434}" srcOrd="1" destOrd="3" presId="urn:microsoft.com/office/officeart/2005/8/layout/hList7"/>
    <dgm:cxn modelId="{50101094-A47C-42F6-AF71-521A5A73BBDA}" srcId="{5ACEFEBC-6D75-4FF7-8E03-2D5B45F2D944}" destId="{58D9CC25-A92A-499E-844B-D5B17064B174}" srcOrd="1" destOrd="0" parTransId="{D64D7905-407F-4C64-875E-161512647EEE}" sibTransId="{2FF220D8-F8F7-45BB-BB6E-EAC07E539100}"/>
    <dgm:cxn modelId="{61DD119C-D2B1-42BA-AC1A-53ABA68FE349}" type="presOf" srcId="{47BCAF1C-1A44-415D-A57B-F2C3E8B6CD39}" destId="{5A659C48-642C-47D9-B9AE-3BA9D8778817}" srcOrd="0" destOrd="0" presId="urn:microsoft.com/office/officeart/2005/8/layout/hList7"/>
    <dgm:cxn modelId="{3F431F9E-191A-4234-8D4C-031EF5242E8F}" srcId="{5E19A992-84EB-4FC2-BE12-EAC44D2B3BB7}" destId="{E7516776-3E99-4FFF-B5F7-AA3D4F404FBE}" srcOrd="2" destOrd="0" parTransId="{081434EC-F3F4-4AC9-927A-6BD06F38C6C3}" sibTransId="{ECC3DD7F-AB58-44D5-B88E-24AC3223DEC6}"/>
    <dgm:cxn modelId="{BAAE16A8-DDFB-44BD-8CCB-06454A1DFE36}" srcId="{5ACEFEBC-6D75-4FF7-8E03-2D5B45F2D944}" destId="{90270A68-D8C5-4561-BA98-32904667D94C}" srcOrd="0" destOrd="0" parTransId="{091E7F41-D448-488E-AC6E-F585E4396C15}" sibTransId="{0719FB99-0C86-4738-B385-F7147FF0CFE4}"/>
    <dgm:cxn modelId="{A4FE01BD-D8E3-4B34-B0DA-64FD542ED2DE}" srcId="{F1498F45-1D7C-4F36-9FE7-19CAB9D90436}" destId="{5E19A992-84EB-4FC2-BE12-EAC44D2B3BB7}" srcOrd="1" destOrd="0" parTransId="{A98C72C6-578D-48D4-B6F6-35D03F4009C3}" sibTransId="{F34AC01F-9D3C-4634-AA60-A1F9A5860CBB}"/>
    <dgm:cxn modelId="{8512FAC3-E5B8-43B2-A050-3C16D155964A}" type="presOf" srcId="{62F529EB-1C3F-482E-9C30-995A959643C8}" destId="{30249E25-4126-43E0-A7D0-B34BC09E8A62}" srcOrd="1" destOrd="0" presId="urn:microsoft.com/office/officeart/2005/8/layout/hList7"/>
    <dgm:cxn modelId="{861A6CC8-24A9-4EC2-A9B1-6884C3F40ADE}" type="presOf" srcId="{5ED83102-7B83-4217-B42B-EF4B8BD1F542}" destId="{F33EE9D1-79FC-4BEE-A8FA-A225AB560A69}" srcOrd="1" destOrd="2" presId="urn:microsoft.com/office/officeart/2005/8/layout/hList7"/>
    <dgm:cxn modelId="{9B9691D8-86FD-4EC9-BA22-75DD921D7EC7}" type="presOf" srcId="{58D9CC25-A92A-499E-844B-D5B17064B174}" destId="{0406A324-4FB2-4AFC-8D55-5DE2D374CEFE}" srcOrd="0" destOrd="2" presId="urn:microsoft.com/office/officeart/2005/8/layout/hList7"/>
    <dgm:cxn modelId="{A723C7DB-045B-4A61-9F5E-1A2C052395A4}" type="presOf" srcId="{BD5D62B7-0972-43D3-80D3-EA5945DDBE44}" destId="{30249E25-4126-43E0-A7D0-B34BC09E8A62}" srcOrd="1" destOrd="1" presId="urn:microsoft.com/office/officeart/2005/8/layout/hList7"/>
    <dgm:cxn modelId="{065C1AE5-26E8-46AC-A672-971001BCE7D9}" type="presOf" srcId="{8BE7D6AA-C7D4-4803-AC52-3EAC092CB32C}" destId="{0406A324-4FB2-4AFC-8D55-5DE2D374CEFE}" srcOrd="0" destOrd="3" presId="urn:microsoft.com/office/officeart/2005/8/layout/hList7"/>
    <dgm:cxn modelId="{5385BDEB-CBDE-4473-B018-50FC29D2DA90}" srcId="{62F529EB-1C3F-482E-9C30-995A959643C8}" destId="{BD5D62B7-0972-43D3-80D3-EA5945DDBE44}" srcOrd="0" destOrd="0" parTransId="{AFE38581-B00B-4B8D-81BE-F6E6D9858BD8}" sibTransId="{02614748-3AAE-4233-9ED7-B2A26AA98899}"/>
    <dgm:cxn modelId="{1DB210EF-A8F9-4390-8A63-6DC0F28ECB87}" type="presOf" srcId="{C6BD3164-1066-4F22-B5D8-6E3EAC8AE600}" destId="{9EE51861-6957-44CE-A46C-C6F0D7537BF7}" srcOrd="1" destOrd="3" presId="urn:microsoft.com/office/officeart/2005/8/layout/hList7"/>
    <dgm:cxn modelId="{F3AE8EF9-DBD0-4855-8AA3-9B2F8682B64B}" type="presOf" srcId="{58D9CC25-A92A-499E-844B-D5B17064B174}" destId="{B10F37A0-207C-4720-A24C-DE66F434D434}" srcOrd="1" destOrd="2" presId="urn:microsoft.com/office/officeart/2005/8/layout/hList7"/>
    <dgm:cxn modelId="{5E3638FB-E9A4-4AA0-A8FE-775F56960E01}" type="presOf" srcId="{5ACEFEBC-6D75-4FF7-8E03-2D5B45F2D944}" destId="{0406A324-4FB2-4AFC-8D55-5DE2D374CEFE}" srcOrd="0" destOrd="0" presId="urn:microsoft.com/office/officeart/2005/8/layout/hList7"/>
    <dgm:cxn modelId="{48FFF5FD-71FE-4FA2-926F-D4071E4D57BC}" type="presOf" srcId="{6350A7E0-EBC1-45D5-BF52-8963ADD8968A}" destId="{9EE51861-6957-44CE-A46C-C6F0D7537BF7}" srcOrd="1" destOrd="2" presId="urn:microsoft.com/office/officeart/2005/8/layout/hList7"/>
    <dgm:cxn modelId="{7C5D0FFE-3BCA-4EBC-9707-1E4AC27FDD45}" srcId="{5E19A992-84EB-4FC2-BE12-EAC44D2B3BB7}" destId="{6165AC68-4867-40DB-8049-96489BF111C4}" srcOrd="0" destOrd="0" parTransId="{93C8350C-09FE-4052-A609-F6D4B61332B3}" sibTransId="{7C57306B-BD9C-4465-8E9C-CEE21ACE428B}"/>
    <dgm:cxn modelId="{C5D8C76F-2F20-4FD1-865F-7F8D4612262D}" type="presParOf" srcId="{B150A6EC-BE9B-483D-A0F3-1179FA8F41AC}" destId="{0D05B299-5351-488D-8E80-857573E5670F}" srcOrd="0" destOrd="0" presId="urn:microsoft.com/office/officeart/2005/8/layout/hList7"/>
    <dgm:cxn modelId="{1BE72703-F22A-414F-A6DA-36AF9DA64565}" type="presParOf" srcId="{B150A6EC-BE9B-483D-A0F3-1179FA8F41AC}" destId="{235FF95B-3D23-4EAC-9184-FF8337F91AA6}" srcOrd="1" destOrd="0" presId="urn:microsoft.com/office/officeart/2005/8/layout/hList7"/>
    <dgm:cxn modelId="{CC8FCFA3-6A3E-4B27-9751-E9A44FF19087}" type="presParOf" srcId="{235FF95B-3D23-4EAC-9184-FF8337F91AA6}" destId="{F73F218C-29DE-4F00-A1BC-DD80F8BAC59B}" srcOrd="0" destOrd="0" presId="urn:microsoft.com/office/officeart/2005/8/layout/hList7"/>
    <dgm:cxn modelId="{5D8F2D7E-71DA-4976-83D9-6EE009E1DCA4}" type="presParOf" srcId="{F73F218C-29DE-4F00-A1BC-DD80F8BAC59B}" destId="{5A659C48-642C-47D9-B9AE-3BA9D8778817}" srcOrd="0" destOrd="0" presId="urn:microsoft.com/office/officeart/2005/8/layout/hList7"/>
    <dgm:cxn modelId="{A013B541-8214-45AE-9BEF-18C539063D19}" type="presParOf" srcId="{F73F218C-29DE-4F00-A1BC-DD80F8BAC59B}" destId="{9EE51861-6957-44CE-A46C-C6F0D7537BF7}" srcOrd="1" destOrd="0" presId="urn:microsoft.com/office/officeart/2005/8/layout/hList7"/>
    <dgm:cxn modelId="{08E33298-5A44-4859-8F0C-898ECDA26FF6}" type="presParOf" srcId="{F73F218C-29DE-4F00-A1BC-DD80F8BAC59B}" destId="{8832B841-87E7-4C8F-8D03-0635E76FF6CF}" srcOrd="2" destOrd="0" presId="urn:microsoft.com/office/officeart/2005/8/layout/hList7"/>
    <dgm:cxn modelId="{FEE8E61B-DA39-451D-AFDE-0B3A2FBB5C83}" type="presParOf" srcId="{F73F218C-29DE-4F00-A1BC-DD80F8BAC59B}" destId="{297311FD-A2A7-44E4-AF87-EC8DF3030D32}" srcOrd="3" destOrd="0" presId="urn:microsoft.com/office/officeart/2005/8/layout/hList7"/>
    <dgm:cxn modelId="{93241591-9BCB-4854-90E9-94D2107F56A3}" type="presParOf" srcId="{235FF95B-3D23-4EAC-9184-FF8337F91AA6}" destId="{C3239050-CD83-4238-A69F-2FEF44DBD7BE}" srcOrd="1" destOrd="0" presId="urn:microsoft.com/office/officeart/2005/8/layout/hList7"/>
    <dgm:cxn modelId="{F59A3EBA-E649-4199-9CDD-0003CD71229E}" type="presParOf" srcId="{235FF95B-3D23-4EAC-9184-FF8337F91AA6}" destId="{2207066B-8031-4EF5-AE7F-12419C516468}" srcOrd="2" destOrd="0" presId="urn:microsoft.com/office/officeart/2005/8/layout/hList7"/>
    <dgm:cxn modelId="{68168B77-3F3A-4657-AE1B-CDFD61BCE289}" type="presParOf" srcId="{2207066B-8031-4EF5-AE7F-12419C516468}" destId="{5488A575-6E80-4611-8E6E-A8E7297167CA}" srcOrd="0" destOrd="0" presId="urn:microsoft.com/office/officeart/2005/8/layout/hList7"/>
    <dgm:cxn modelId="{39CCC809-00D6-4707-95C0-3CAA8D5319B8}" type="presParOf" srcId="{2207066B-8031-4EF5-AE7F-12419C516468}" destId="{F33EE9D1-79FC-4BEE-A8FA-A225AB560A69}" srcOrd="1" destOrd="0" presId="urn:microsoft.com/office/officeart/2005/8/layout/hList7"/>
    <dgm:cxn modelId="{9194DD6D-0695-4F1D-8722-3668E0AD49C7}" type="presParOf" srcId="{2207066B-8031-4EF5-AE7F-12419C516468}" destId="{8C6FF90B-A9DD-46F3-80D5-A0C7BC4597AA}" srcOrd="2" destOrd="0" presId="urn:microsoft.com/office/officeart/2005/8/layout/hList7"/>
    <dgm:cxn modelId="{5D534428-BF05-41BF-BD3C-7883FD87FAF0}" type="presParOf" srcId="{2207066B-8031-4EF5-AE7F-12419C516468}" destId="{B7DC8D2F-1E99-48E7-B3BD-495CA4DC953F}" srcOrd="3" destOrd="0" presId="urn:microsoft.com/office/officeart/2005/8/layout/hList7"/>
    <dgm:cxn modelId="{46139422-698E-4FA1-9842-5ED9D6ED4B5A}" type="presParOf" srcId="{235FF95B-3D23-4EAC-9184-FF8337F91AA6}" destId="{5FFBC02B-B2CB-4F4C-81AB-F7C702B8D326}" srcOrd="3" destOrd="0" presId="urn:microsoft.com/office/officeart/2005/8/layout/hList7"/>
    <dgm:cxn modelId="{40BACBCE-A001-453F-AF4A-00D01010A108}" type="presParOf" srcId="{235FF95B-3D23-4EAC-9184-FF8337F91AA6}" destId="{497854B8-31EB-4123-9D3E-C4EAF222CE39}" srcOrd="4" destOrd="0" presId="urn:microsoft.com/office/officeart/2005/8/layout/hList7"/>
    <dgm:cxn modelId="{331D32C1-32A2-4FCF-B85B-20C08618FDF3}" type="presParOf" srcId="{497854B8-31EB-4123-9D3E-C4EAF222CE39}" destId="{7765E5E5-76BD-40FC-A2E2-1BE44684AA7B}" srcOrd="0" destOrd="0" presId="urn:microsoft.com/office/officeart/2005/8/layout/hList7"/>
    <dgm:cxn modelId="{3B4F3CF6-A791-4AA7-A1F4-07B187CDE96E}" type="presParOf" srcId="{497854B8-31EB-4123-9D3E-C4EAF222CE39}" destId="{30249E25-4126-43E0-A7D0-B34BC09E8A62}" srcOrd="1" destOrd="0" presId="urn:microsoft.com/office/officeart/2005/8/layout/hList7"/>
    <dgm:cxn modelId="{2527E0C6-DF3F-462C-84E6-3C8A06C1B99B}" type="presParOf" srcId="{497854B8-31EB-4123-9D3E-C4EAF222CE39}" destId="{E2872B68-4DBF-48AB-8F46-05AD8D1C7ACC}" srcOrd="2" destOrd="0" presId="urn:microsoft.com/office/officeart/2005/8/layout/hList7"/>
    <dgm:cxn modelId="{302D56BC-A617-4AD6-8A1D-869289D3A6C4}" type="presParOf" srcId="{497854B8-31EB-4123-9D3E-C4EAF222CE39}" destId="{68919FE4-5038-4D9C-8046-F0299D3AB1B8}" srcOrd="3" destOrd="0" presId="urn:microsoft.com/office/officeart/2005/8/layout/hList7"/>
    <dgm:cxn modelId="{6C281BBB-D940-43AE-AD96-561F3A6167B3}" type="presParOf" srcId="{235FF95B-3D23-4EAC-9184-FF8337F91AA6}" destId="{F6D71D73-C697-46FF-9D07-DB89ED8D7836}" srcOrd="5" destOrd="0" presId="urn:microsoft.com/office/officeart/2005/8/layout/hList7"/>
    <dgm:cxn modelId="{85A3FB44-E639-4F94-B9EE-D4DF6F21B921}" type="presParOf" srcId="{235FF95B-3D23-4EAC-9184-FF8337F91AA6}" destId="{1CD0C8EB-F426-4111-B5A5-2E08C47C8408}" srcOrd="6" destOrd="0" presId="urn:microsoft.com/office/officeart/2005/8/layout/hList7"/>
    <dgm:cxn modelId="{698407E3-B41D-4F2D-94E7-099A92668258}" type="presParOf" srcId="{1CD0C8EB-F426-4111-B5A5-2E08C47C8408}" destId="{0406A324-4FB2-4AFC-8D55-5DE2D374CEFE}" srcOrd="0" destOrd="0" presId="urn:microsoft.com/office/officeart/2005/8/layout/hList7"/>
    <dgm:cxn modelId="{3BED5D87-1B85-4613-BCA9-7F68CD72946B}" type="presParOf" srcId="{1CD0C8EB-F426-4111-B5A5-2E08C47C8408}" destId="{B10F37A0-207C-4720-A24C-DE66F434D434}" srcOrd="1" destOrd="0" presId="urn:microsoft.com/office/officeart/2005/8/layout/hList7"/>
    <dgm:cxn modelId="{95094FB8-F5CD-4A62-98EF-5F7C9129931B}" type="presParOf" srcId="{1CD0C8EB-F426-4111-B5A5-2E08C47C8408}" destId="{8FA634D0-50DD-46F8-AA27-1E339EC5157B}" srcOrd="2" destOrd="0" presId="urn:microsoft.com/office/officeart/2005/8/layout/hList7"/>
    <dgm:cxn modelId="{1D94BBCA-0403-4D25-88A7-0E417E60522D}" type="presParOf" srcId="{1CD0C8EB-F426-4111-B5A5-2E08C47C8408}" destId="{FF1E2743-D330-4ECE-94F1-3F7CA8B450C9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938C35-4A8A-4D74-87F2-5B3B7129F807}">
      <dsp:nvSpPr>
        <dsp:cNvPr id="0" name=""/>
        <dsp:cNvSpPr/>
      </dsp:nvSpPr>
      <dsp:spPr>
        <a:xfrm>
          <a:off x="455828" y="0"/>
          <a:ext cx="5166055" cy="2644775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136AFD-3A12-4312-8058-48510960F207}">
      <dsp:nvSpPr>
        <dsp:cNvPr id="0" name=""/>
        <dsp:cNvSpPr/>
      </dsp:nvSpPr>
      <dsp:spPr>
        <a:xfrm>
          <a:off x="3041" y="793432"/>
          <a:ext cx="1463042" cy="10579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Purpose – Championing better work  and working lives </a:t>
          </a:r>
        </a:p>
      </dsp:txBody>
      <dsp:txXfrm>
        <a:off x="54684" y="845075"/>
        <a:ext cx="1359756" cy="954624"/>
      </dsp:txXfrm>
    </dsp:sp>
    <dsp:sp modelId="{197DDCAD-8296-44BC-97D3-43AD6819418D}">
      <dsp:nvSpPr>
        <dsp:cNvPr id="0" name=""/>
        <dsp:cNvSpPr/>
      </dsp:nvSpPr>
      <dsp:spPr>
        <a:xfrm>
          <a:off x="1539236" y="793432"/>
          <a:ext cx="1463042" cy="10579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World of work is changing </a:t>
          </a:r>
        </a:p>
      </dsp:txBody>
      <dsp:txXfrm>
        <a:off x="1590879" y="845075"/>
        <a:ext cx="1359756" cy="954624"/>
      </dsp:txXfrm>
    </dsp:sp>
    <dsp:sp modelId="{BCDAD23A-8EBE-4793-86D0-7DB779375ADA}">
      <dsp:nvSpPr>
        <dsp:cNvPr id="0" name=""/>
        <dsp:cNvSpPr/>
      </dsp:nvSpPr>
      <dsp:spPr>
        <a:xfrm>
          <a:off x="3075432" y="793432"/>
          <a:ext cx="1463042" cy="10579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People profession is changing – Profession for the future </a:t>
          </a:r>
        </a:p>
      </dsp:txBody>
      <dsp:txXfrm>
        <a:off x="3127075" y="845075"/>
        <a:ext cx="1359756" cy="954624"/>
      </dsp:txXfrm>
    </dsp:sp>
    <dsp:sp modelId="{45C025B3-8854-4CDC-BF5A-7B0CDBF9860A}">
      <dsp:nvSpPr>
        <dsp:cNvPr id="0" name=""/>
        <dsp:cNvSpPr/>
      </dsp:nvSpPr>
      <dsp:spPr>
        <a:xfrm>
          <a:off x="4611627" y="793432"/>
          <a:ext cx="1463042" cy="10579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New profession – support people professionals in their journey</a:t>
          </a:r>
        </a:p>
      </dsp:txBody>
      <dsp:txXfrm>
        <a:off x="4663270" y="845075"/>
        <a:ext cx="1359756" cy="9546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016174-DAD0-4EA5-BF95-9503C48E8D04}">
      <dsp:nvSpPr>
        <dsp:cNvPr id="0" name=""/>
        <dsp:cNvSpPr/>
      </dsp:nvSpPr>
      <dsp:spPr>
        <a:xfrm>
          <a:off x="3397471" y="1488654"/>
          <a:ext cx="2578616" cy="25787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/>
            <a:t>HR Core Values</a:t>
          </a:r>
        </a:p>
      </dsp:txBody>
      <dsp:txXfrm>
        <a:off x="3775101" y="1866302"/>
        <a:ext cx="1823356" cy="1823447"/>
      </dsp:txXfrm>
    </dsp:sp>
    <dsp:sp modelId="{85C88C9C-9EEE-437A-BD71-4E026DB9A4D1}">
      <dsp:nvSpPr>
        <dsp:cNvPr id="0" name=""/>
        <dsp:cNvSpPr/>
      </dsp:nvSpPr>
      <dsp:spPr>
        <a:xfrm>
          <a:off x="2268874" y="0"/>
          <a:ext cx="5198064" cy="5418667"/>
        </a:xfrm>
        <a:prstGeom prst="blockArc">
          <a:avLst>
            <a:gd name="adj1" fmla="val 17527788"/>
            <a:gd name="adj2" fmla="val 4119114"/>
            <a:gd name="adj3" fmla="val 575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EBDFDE-837F-4850-9470-5E5ECCD3C54C}">
      <dsp:nvSpPr>
        <dsp:cNvPr id="0" name=""/>
        <dsp:cNvSpPr/>
      </dsp:nvSpPr>
      <dsp:spPr>
        <a:xfrm>
          <a:off x="6096351" y="456793"/>
          <a:ext cx="1381373" cy="1381760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21000" r="-21000"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7957BC-9236-418F-B0AB-149A5DCE13A1}">
      <dsp:nvSpPr>
        <dsp:cNvPr id="0" name=""/>
        <dsp:cNvSpPr/>
      </dsp:nvSpPr>
      <dsp:spPr>
        <a:xfrm>
          <a:off x="7772850" y="424139"/>
          <a:ext cx="1998663" cy="1337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1600" kern="1200" dirty="0"/>
            <a:t>Respect people’s feelings – even if it does not mean anything to you, it could mean everything to them </a:t>
          </a:r>
        </a:p>
      </dsp:txBody>
      <dsp:txXfrm>
        <a:off x="7772850" y="424139"/>
        <a:ext cx="1998663" cy="1337327"/>
      </dsp:txXfrm>
    </dsp:sp>
    <dsp:sp modelId="{D1DD3FCC-8914-48F0-B95D-81D278AB2721}">
      <dsp:nvSpPr>
        <dsp:cNvPr id="0" name=""/>
        <dsp:cNvSpPr/>
      </dsp:nvSpPr>
      <dsp:spPr>
        <a:xfrm>
          <a:off x="6630256" y="2028748"/>
          <a:ext cx="1381373" cy="1381760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F77203-7D95-486D-B109-A86FB0697D56}">
      <dsp:nvSpPr>
        <dsp:cNvPr id="0" name=""/>
        <dsp:cNvSpPr/>
      </dsp:nvSpPr>
      <dsp:spPr>
        <a:xfrm>
          <a:off x="8273171" y="2048256"/>
          <a:ext cx="2250907" cy="1337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1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 </a:t>
          </a:r>
          <a:r>
            <a:rPr lang="en-US" sz="16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Doing what is right even   when it is difficult </a:t>
          </a:r>
        </a:p>
      </dsp:txBody>
      <dsp:txXfrm>
        <a:off x="8273171" y="2048256"/>
        <a:ext cx="2250907" cy="1337327"/>
      </dsp:txXfrm>
    </dsp:sp>
    <dsp:sp modelId="{9C39AD98-5A8F-470B-8FEC-E625CF4DD52D}">
      <dsp:nvSpPr>
        <dsp:cNvPr id="0" name=""/>
        <dsp:cNvSpPr/>
      </dsp:nvSpPr>
      <dsp:spPr>
        <a:xfrm>
          <a:off x="6096351" y="3622920"/>
          <a:ext cx="1381373" cy="1381760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8F051C-93AE-4EB3-80B4-80AB814DBC76}">
      <dsp:nvSpPr>
        <dsp:cNvPr id="0" name=""/>
        <dsp:cNvSpPr/>
      </dsp:nvSpPr>
      <dsp:spPr>
        <a:xfrm>
          <a:off x="7755932" y="3696834"/>
          <a:ext cx="3297121" cy="1337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16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Be honest                                              Say sorry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16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Use your time wisely                       Don`t overcommit</a:t>
          </a:r>
        </a:p>
      </dsp:txBody>
      <dsp:txXfrm>
        <a:off x="7755932" y="3696834"/>
        <a:ext cx="3297121" cy="13373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B78DE-AAC6-4937-9B37-83539865EFFA}">
      <dsp:nvSpPr>
        <dsp:cNvPr id="0" name=""/>
        <dsp:cNvSpPr/>
      </dsp:nvSpPr>
      <dsp:spPr>
        <a:xfrm>
          <a:off x="5233684" y="3327411"/>
          <a:ext cx="2499314" cy="1618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100" b="0" i="0" kern="1200" dirty="0"/>
            <a:t>Organizes team-building activities such as offsite retreats, hackathons, and team challenges to encourage collaboration and innovation</a:t>
          </a:r>
          <a:endParaRPr lang="en-US" sz="1100" kern="1200" dirty="0"/>
        </a:p>
      </dsp:txBody>
      <dsp:txXfrm>
        <a:off x="6019043" y="3767722"/>
        <a:ext cx="1678392" cy="1143113"/>
      </dsp:txXfrm>
    </dsp:sp>
    <dsp:sp modelId="{4E26CB30-A08D-44FB-B484-23AA15202854}">
      <dsp:nvSpPr>
        <dsp:cNvPr id="0" name=""/>
        <dsp:cNvSpPr/>
      </dsp:nvSpPr>
      <dsp:spPr>
        <a:xfrm>
          <a:off x="340579" y="3440351"/>
          <a:ext cx="2499314" cy="1618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57150" lvl="1" indent="-57150" algn="just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000" b="0" i="0" kern="1200" dirty="0"/>
            <a:t> </a:t>
          </a:r>
          <a:r>
            <a:rPr lang="en-US" sz="1100" b="0" i="0" kern="1200" dirty="0"/>
            <a:t>Known for its efforts to foster diversity and inclusion in its workforce.</a:t>
          </a:r>
          <a:endParaRPr lang="en-US" sz="1100" kern="1200" dirty="0"/>
        </a:p>
        <a:p>
          <a:pPr marL="57150" lvl="1" indent="-57150" algn="just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100" b="0" i="0" kern="1200" dirty="0"/>
            <a:t> Received recognition for its diverse leadership and for implementing programs that promote inclusivity</a:t>
          </a:r>
        </a:p>
      </dsp:txBody>
      <dsp:txXfrm>
        <a:off x="376143" y="3880663"/>
        <a:ext cx="1678392" cy="1143113"/>
      </dsp:txXfrm>
    </dsp:sp>
    <dsp:sp modelId="{6744F8B9-009E-4150-BFF6-38C18D0A5512}">
      <dsp:nvSpPr>
        <dsp:cNvPr id="0" name=""/>
        <dsp:cNvSpPr/>
      </dsp:nvSpPr>
      <dsp:spPr>
        <a:xfrm>
          <a:off x="5207392" y="17436"/>
          <a:ext cx="2499314" cy="1618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57150" lvl="1" indent="-57150" algn="just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100" b="0" i="0" kern="1200" dirty="0"/>
            <a:t>Built on the philosophy of trusting its employees to make decisions and manage their own work.</a:t>
          </a:r>
          <a:endParaRPr lang="en-US" sz="1100" kern="1200" dirty="0"/>
        </a:p>
        <a:p>
          <a:pPr marL="57150" lvl="1" indent="-57150" algn="just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100" b="0" i="0" kern="1200" dirty="0"/>
            <a:t>Employees have the freedom to set their own schedules, choose their workspaces, and participate in decision-making processes</a:t>
          </a:r>
        </a:p>
      </dsp:txBody>
      <dsp:txXfrm>
        <a:off x="5992750" y="53000"/>
        <a:ext cx="1678392" cy="1143113"/>
      </dsp:txXfrm>
    </dsp:sp>
    <dsp:sp modelId="{4BB09552-8525-4899-8DEF-A01B26245427}">
      <dsp:nvSpPr>
        <dsp:cNvPr id="0" name=""/>
        <dsp:cNvSpPr/>
      </dsp:nvSpPr>
      <dsp:spPr>
        <a:xfrm>
          <a:off x="274322" y="4322"/>
          <a:ext cx="2499314" cy="1618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57150" lvl="1" indent="-57150" algn="just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0" i="0" kern="1200" dirty="0"/>
            <a:t>Online shoe and clothing retailer, emphasizes a strong company culture, including transparent communication.</a:t>
          </a:r>
          <a:endParaRPr lang="en-US" sz="1100" kern="1200" dirty="0"/>
        </a:p>
        <a:p>
          <a:pPr marL="57150" lvl="1" indent="-57150" algn="just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0" i="0" kern="1200" dirty="0"/>
            <a:t>"Culture Book" - employees share their thoughts on the company's culture and values.</a:t>
          </a:r>
          <a:endParaRPr lang="en-US" sz="1100" kern="1200" dirty="0"/>
        </a:p>
      </dsp:txBody>
      <dsp:txXfrm>
        <a:off x="309886" y="39886"/>
        <a:ext cx="1678392" cy="1143113"/>
      </dsp:txXfrm>
    </dsp:sp>
    <dsp:sp modelId="{CA46D375-317C-472D-8A5F-DB92EE97538D}">
      <dsp:nvSpPr>
        <dsp:cNvPr id="0" name=""/>
        <dsp:cNvSpPr/>
      </dsp:nvSpPr>
      <dsp:spPr>
        <a:xfrm>
          <a:off x="1717047" y="288382"/>
          <a:ext cx="2190694" cy="219069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8272" tIns="398272" rIns="398272" bIns="398272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600" kern="1200" dirty="0"/>
            <a:t> </a:t>
          </a:r>
        </a:p>
      </dsp:txBody>
      <dsp:txXfrm>
        <a:off x="2358686" y="930021"/>
        <a:ext cx="1549055" cy="1549055"/>
      </dsp:txXfrm>
    </dsp:sp>
    <dsp:sp modelId="{06E34283-1BA7-477B-951A-1C68B44968F0}">
      <dsp:nvSpPr>
        <dsp:cNvPr id="0" name=""/>
        <dsp:cNvSpPr/>
      </dsp:nvSpPr>
      <dsp:spPr>
        <a:xfrm rot="5400000">
          <a:off x="4008929" y="288382"/>
          <a:ext cx="2190694" cy="219069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+mn-lt"/>
              <a:ea typeface="+mn-ea"/>
              <a:cs typeface="+mn-cs"/>
            </a:rPr>
            <a:t>Trust and Respect </a:t>
          </a:r>
        </a:p>
      </dsp:txBody>
      <dsp:txXfrm rot="-5400000">
        <a:off x="4008929" y="930021"/>
        <a:ext cx="1549055" cy="1549055"/>
      </dsp:txXfrm>
    </dsp:sp>
    <dsp:sp modelId="{F844A3E7-584A-49A3-9C39-A71859222037}">
      <dsp:nvSpPr>
        <dsp:cNvPr id="0" name=""/>
        <dsp:cNvSpPr/>
      </dsp:nvSpPr>
      <dsp:spPr>
        <a:xfrm rot="10800000">
          <a:off x="4008929" y="2580263"/>
          <a:ext cx="2190694" cy="219069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cap="none" spc="0" dirty="0">
              <a:ln w="6600">
                <a:solidFill>
                  <a:srgbClr val="DE478E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DE478E"/>
                </a:outerShdw>
              </a:effectLst>
              <a:latin typeface="Gill Sans MT" panose="020B0502020104020203"/>
              <a:ea typeface="+mn-ea"/>
              <a:cs typeface="+mn-cs"/>
            </a:rPr>
            <a:t>Team Building</a:t>
          </a:r>
        </a:p>
      </dsp:txBody>
      <dsp:txXfrm rot="10800000">
        <a:off x="4008929" y="2580263"/>
        <a:ext cx="1549055" cy="1549055"/>
      </dsp:txXfrm>
    </dsp:sp>
    <dsp:sp modelId="{F0A72D85-B90D-4C65-A8F4-F5D9370E9902}">
      <dsp:nvSpPr>
        <dsp:cNvPr id="0" name=""/>
        <dsp:cNvSpPr/>
      </dsp:nvSpPr>
      <dsp:spPr>
        <a:xfrm rot="16200000">
          <a:off x="1717047" y="2580263"/>
          <a:ext cx="2190694" cy="219069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kern="1200" cap="none" spc="0" dirty="0">
            <a:ln w="6600">
              <a:solidFill>
                <a:schemeClr val="accent2"/>
              </a:solidFill>
              <a:prstDash val="solid"/>
            </a:ln>
            <a:solidFill>
              <a:srgbClr val="FFFFFF"/>
            </a:solidFill>
            <a:effectLst>
              <a:outerShdw dist="38100" dir="2700000" algn="tl" rotWithShape="0">
                <a:schemeClr val="accent2"/>
              </a:outerShdw>
            </a:effectLst>
            <a:latin typeface="+mn-lt"/>
            <a:ea typeface="+mn-ea"/>
            <a:cs typeface="+mn-cs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+mn-lt"/>
              <a:ea typeface="+mn-ea"/>
              <a:cs typeface="+mn-cs"/>
            </a:rPr>
            <a:t>Recognition of Diversity and Inclusion</a:t>
          </a:r>
        </a:p>
      </dsp:txBody>
      <dsp:txXfrm rot="5400000">
        <a:off x="2358686" y="2580263"/>
        <a:ext cx="1549055" cy="1549055"/>
      </dsp:txXfrm>
    </dsp:sp>
    <dsp:sp modelId="{C1700CB4-4BA1-42F8-AA0A-003300F971D1}">
      <dsp:nvSpPr>
        <dsp:cNvPr id="0" name=""/>
        <dsp:cNvSpPr/>
      </dsp:nvSpPr>
      <dsp:spPr>
        <a:xfrm>
          <a:off x="3580150" y="2074329"/>
          <a:ext cx="756371" cy="657714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2355D1-5A45-446B-B2F8-81304AC24EFD}">
      <dsp:nvSpPr>
        <dsp:cNvPr id="0" name=""/>
        <dsp:cNvSpPr/>
      </dsp:nvSpPr>
      <dsp:spPr>
        <a:xfrm rot="10800000">
          <a:off x="3580150" y="2327296"/>
          <a:ext cx="756371" cy="657714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227CB0-EC7A-4720-A9B0-E3366A8DCB60}">
      <dsp:nvSpPr>
        <dsp:cNvPr id="0" name=""/>
        <dsp:cNvSpPr/>
      </dsp:nvSpPr>
      <dsp:spPr>
        <a:xfrm>
          <a:off x="2917255" y="54858"/>
          <a:ext cx="3254621" cy="2845446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alpha val="5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A6D3C9D8-24D7-487D-9069-CE1D9EDE14AF}">
      <dsp:nvSpPr>
        <dsp:cNvPr id="0" name=""/>
        <dsp:cNvSpPr/>
      </dsp:nvSpPr>
      <dsp:spPr>
        <a:xfrm>
          <a:off x="3375316" y="118868"/>
          <a:ext cx="512180" cy="51218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alpha val="5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E4E0CEF5-370E-4123-9CFA-5CF5DEFD9A38}">
      <dsp:nvSpPr>
        <dsp:cNvPr id="0" name=""/>
        <dsp:cNvSpPr/>
      </dsp:nvSpPr>
      <dsp:spPr>
        <a:xfrm>
          <a:off x="3512543" y="128015"/>
          <a:ext cx="2739611" cy="512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Work – Life balance</a:t>
          </a:r>
        </a:p>
      </dsp:txBody>
      <dsp:txXfrm>
        <a:off x="3512543" y="128015"/>
        <a:ext cx="2739611" cy="512180"/>
      </dsp:txXfrm>
    </dsp:sp>
    <dsp:sp modelId="{8E46C80C-2468-42B6-ADF1-5095F5EBA873}">
      <dsp:nvSpPr>
        <dsp:cNvPr id="0" name=""/>
        <dsp:cNvSpPr/>
      </dsp:nvSpPr>
      <dsp:spPr>
        <a:xfrm>
          <a:off x="3539966" y="634874"/>
          <a:ext cx="2739611" cy="214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050" rIns="0" bIns="190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 dirty="0"/>
        </a:p>
      </dsp:txBody>
      <dsp:txXfrm>
        <a:off x="3539966" y="634874"/>
        <a:ext cx="2739611" cy="214404"/>
      </dsp:txXfrm>
    </dsp:sp>
    <dsp:sp modelId="{B3BEDF90-5702-4E13-B9DB-A5D3462FB091}">
      <dsp:nvSpPr>
        <dsp:cNvPr id="0" name=""/>
        <dsp:cNvSpPr/>
      </dsp:nvSpPr>
      <dsp:spPr>
        <a:xfrm>
          <a:off x="3539966" y="849279"/>
          <a:ext cx="76965" cy="76965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alpha val="5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CDB14A2B-E6AB-4D99-AA77-491A4FC8D974}">
      <dsp:nvSpPr>
        <dsp:cNvPr id="0" name=""/>
        <dsp:cNvSpPr/>
      </dsp:nvSpPr>
      <dsp:spPr>
        <a:xfrm>
          <a:off x="3402794" y="713293"/>
          <a:ext cx="2739611" cy="1634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050" rIns="0" bIns="190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Promote a healthy work-life balance to prevent burnout and stress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Offer flexible work arrangements when possible.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Respect personal time and boundaries</a:t>
          </a:r>
          <a:endParaRPr lang="en-US" sz="1500" kern="1200" dirty="0"/>
        </a:p>
      </dsp:txBody>
      <dsp:txXfrm>
        <a:off x="3402794" y="713293"/>
        <a:ext cx="2739611" cy="1634836"/>
      </dsp:txXfrm>
    </dsp:sp>
    <dsp:sp modelId="{23431C70-5A4C-48FA-8F7D-7DC9D4639960}">
      <dsp:nvSpPr>
        <dsp:cNvPr id="0" name=""/>
        <dsp:cNvSpPr/>
      </dsp:nvSpPr>
      <dsp:spPr>
        <a:xfrm>
          <a:off x="2943256" y="2570034"/>
          <a:ext cx="3260341" cy="2845446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alpha val="5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EDCAEA69-5D36-4304-A122-B5441B821393}">
      <dsp:nvSpPr>
        <dsp:cNvPr id="0" name=""/>
        <dsp:cNvSpPr/>
      </dsp:nvSpPr>
      <dsp:spPr>
        <a:xfrm>
          <a:off x="3331028" y="2764142"/>
          <a:ext cx="512180" cy="51218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alpha val="5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D16D1615-B07E-4076-A2C2-C14EBBFE4043}">
      <dsp:nvSpPr>
        <dsp:cNvPr id="0" name=""/>
        <dsp:cNvSpPr/>
      </dsp:nvSpPr>
      <dsp:spPr>
        <a:xfrm>
          <a:off x="3541396" y="2764142"/>
          <a:ext cx="2739611" cy="512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Health and well-being</a:t>
          </a:r>
        </a:p>
      </dsp:txBody>
      <dsp:txXfrm>
        <a:off x="3541396" y="2764142"/>
        <a:ext cx="2739611" cy="512180"/>
      </dsp:txXfrm>
    </dsp:sp>
    <dsp:sp modelId="{3077AE85-FED8-4077-9499-0F48BC6CD2F9}">
      <dsp:nvSpPr>
        <dsp:cNvPr id="0" name=""/>
        <dsp:cNvSpPr/>
      </dsp:nvSpPr>
      <dsp:spPr>
        <a:xfrm>
          <a:off x="3532246" y="3402890"/>
          <a:ext cx="2739611" cy="447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050" rIns="0" bIns="190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Offer wellness programs and initiatives</a:t>
          </a:r>
          <a:endParaRPr lang="en-US" sz="1500" kern="1200" dirty="0"/>
        </a:p>
      </dsp:txBody>
      <dsp:txXfrm>
        <a:off x="3532246" y="3402890"/>
        <a:ext cx="2739611" cy="447525"/>
      </dsp:txXfrm>
    </dsp:sp>
    <dsp:sp modelId="{B9C060C6-5AEE-46EC-8F54-51C9EDC7369B}">
      <dsp:nvSpPr>
        <dsp:cNvPr id="0" name=""/>
        <dsp:cNvSpPr/>
      </dsp:nvSpPr>
      <dsp:spPr>
        <a:xfrm>
          <a:off x="3541396" y="3649249"/>
          <a:ext cx="75600" cy="7560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alpha val="50000"/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</dsp:sp>
    <dsp:sp modelId="{BF88DF58-FB01-4524-8070-69B07D9DC1B4}">
      <dsp:nvSpPr>
        <dsp:cNvPr id="0" name=""/>
        <dsp:cNvSpPr/>
      </dsp:nvSpPr>
      <dsp:spPr>
        <a:xfrm>
          <a:off x="3513973" y="3962592"/>
          <a:ext cx="2739611" cy="921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050" rIns="0" bIns="190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Prioritize employee health and well-being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Provide a safe and comfortable working environment.</a:t>
          </a:r>
          <a:endParaRPr lang="en-US" sz="1500" kern="1200" dirty="0"/>
        </a:p>
      </dsp:txBody>
      <dsp:txXfrm>
        <a:off x="3513973" y="3962592"/>
        <a:ext cx="2739611" cy="9213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659C48-642C-47D9-B9AE-3BA9D8778817}">
      <dsp:nvSpPr>
        <dsp:cNvPr id="0" name=""/>
        <dsp:cNvSpPr/>
      </dsp:nvSpPr>
      <dsp:spPr>
        <a:xfrm>
          <a:off x="2239" y="0"/>
          <a:ext cx="2347162" cy="3792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t" anchorCtr="1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Increased morale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Employees feel more valued and appreciated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Good relationship at job leads to build employee confidence</a:t>
          </a:r>
        </a:p>
      </dsp:txBody>
      <dsp:txXfrm>
        <a:off x="2239" y="1516964"/>
        <a:ext cx="2347162" cy="1516964"/>
      </dsp:txXfrm>
    </dsp:sp>
    <dsp:sp modelId="{297311FD-A2A7-44E4-AF87-EC8DF3030D32}">
      <dsp:nvSpPr>
        <dsp:cNvPr id="0" name=""/>
        <dsp:cNvSpPr/>
      </dsp:nvSpPr>
      <dsp:spPr>
        <a:xfrm>
          <a:off x="544384" y="227544"/>
          <a:ext cx="1262872" cy="1262872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43000" r="-43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5488A575-6E80-4611-8E6E-A8E7297167CA}">
      <dsp:nvSpPr>
        <dsp:cNvPr id="0" name=""/>
        <dsp:cNvSpPr/>
      </dsp:nvSpPr>
      <dsp:spPr>
        <a:xfrm>
          <a:off x="2419817" y="0"/>
          <a:ext cx="2347162" cy="3792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t" anchorCtr="1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Positive work culture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Good employee – employer relations lead to develop positive work culture 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Positive work culture enhances employee satisfaction </a:t>
          </a:r>
        </a:p>
      </dsp:txBody>
      <dsp:txXfrm>
        <a:off x="2419817" y="1516964"/>
        <a:ext cx="2347162" cy="1516964"/>
      </dsp:txXfrm>
    </dsp:sp>
    <dsp:sp modelId="{B7DC8D2F-1E99-48E7-B3BD-495CA4DC953F}">
      <dsp:nvSpPr>
        <dsp:cNvPr id="0" name=""/>
        <dsp:cNvSpPr/>
      </dsp:nvSpPr>
      <dsp:spPr>
        <a:xfrm>
          <a:off x="2961962" y="227544"/>
          <a:ext cx="1262872" cy="1262872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31000" r="-31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7765E5E5-76BD-40FC-A2E2-1BE44684AA7B}">
      <dsp:nvSpPr>
        <dsp:cNvPr id="0" name=""/>
        <dsp:cNvSpPr/>
      </dsp:nvSpPr>
      <dsp:spPr>
        <a:xfrm>
          <a:off x="4837394" y="0"/>
          <a:ext cx="2347162" cy="3792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t" anchorCtr="1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High retention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With positive work environment employees are less likely to leave the company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Organization saves recruitment and training costs</a:t>
          </a:r>
        </a:p>
      </dsp:txBody>
      <dsp:txXfrm>
        <a:off x="4837394" y="1516964"/>
        <a:ext cx="2347162" cy="1516964"/>
      </dsp:txXfrm>
    </dsp:sp>
    <dsp:sp modelId="{68919FE4-5038-4D9C-8046-F0299D3AB1B8}">
      <dsp:nvSpPr>
        <dsp:cNvPr id="0" name=""/>
        <dsp:cNvSpPr/>
      </dsp:nvSpPr>
      <dsp:spPr>
        <a:xfrm>
          <a:off x="5379539" y="227544"/>
          <a:ext cx="1262872" cy="1262872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 l="-39000" r="-39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406A324-4FB2-4AFC-8D55-5DE2D374CEFE}">
      <dsp:nvSpPr>
        <dsp:cNvPr id="0" name=""/>
        <dsp:cNvSpPr/>
      </dsp:nvSpPr>
      <dsp:spPr>
        <a:xfrm>
          <a:off x="7254972" y="0"/>
          <a:ext cx="2347162" cy="3792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792" tIns="113792" rIns="113792" bIns="113792" numCol="1" spcCol="1270" anchor="t" anchorCtr="1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Company reputation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Positive work culture builds good reputation in the market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Companies attract top talents </a:t>
          </a:r>
        </a:p>
      </dsp:txBody>
      <dsp:txXfrm>
        <a:off x="7254972" y="1516964"/>
        <a:ext cx="2347162" cy="1516964"/>
      </dsp:txXfrm>
    </dsp:sp>
    <dsp:sp modelId="{FF1E2743-D330-4ECE-94F1-3F7CA8B450C9}">
      <dsp:nvSpPr>
        <dsp:cNvPr id="0" name=""/>
        <dsp:cNvSpPr/>
      </dsp:nvSpPr>
      <dsp:spPr>
        <a:xfrm>
          <a:off x="7797117" y="227544"/>
          <a:ext cx="1262872" cy="1262872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27000" r="-27000"/>
          </a:stretch>
        </a:blip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D05B299-5351-488D-8E80-857573E5670F}">
      <dsp:nvSpPr>
        <dsp:cNvPr id="0" name=""/>
        <dsp:cNvSpPr/>
      </dsp:nvSpPr>
      <dsp:spPr>
        <a:xfrm>
          <a:off x="384174" y="3033928"/>
          <a:ext cx="8836025" cy="568861"/>
        </a:xfrm>
        <a:prstGeom prst="leftRightArrow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RadialPictureList">
  <dgm:title val="Radial Picture List"/>
  <dgm:desc val="Use to show relationships to a central idea. The Level 1 shape contains text and all Level 2 shapes contain a picture with corresponding text. Limited to four Level 2 pictures.  Unused pictures do not appear, but remain available if you switch layouts. Works best with a small amount of Level 2 text."/>
  <dgm:catLst>
    <dgm:cat type="picture" pri="2500"/>
    <dgm:cat type="officeonline" pri="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10" destId="14" srcOrd="3" destOrd="0"/>
      </dgm:cxnLst>
      <dgm:bg/>
      <dgm:whole/>
    </dgm:dataModel>
  </dgm:clrData>
  <dgm:layoutNode name="Name0">
    <dgm:varLst>
      <dgm:chMax val="1"/>
      <dgm:chPref val="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Child1" refType="w" fact="0.76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5661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6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l" for="ch" forName="Parent" refType="w" fact="0.1777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l" for="ch" forName="Image1" refType="w" fact="0.5531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l" for="ch" forName="Image2" refType="w" fact="0.5531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l" for="ch" forName="Child1" refType="w" fact="0.7529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l" for="ch" forName="Child2" refType="w" fact="0.7529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7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4968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l" for="ch" forName="Image2" refType="w" fact="0.5661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l" for="ch" forName="Image3" refType="w" fact="0.4968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l" for="ch" forName="Child1" refType="w" fact="0.6897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l" for="ch" forName="Child2" refType="w" fact="0.76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l" for="ch" forName="Child3" refType="w" fact="0.6897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8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" refType="w" fact="0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l" for="ch" forName="Parent" refType="w" fact="0.1756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l" for="ch" forName="Image1" refType="w" fact="0.42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l" for="ch" forName="Image2" refType="w" fact="0.5598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l" for="ch" forName="Image3" refType="w" fact="0.5591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l" for="ch" forName="Image4" refType="w" fact="0.42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l" for="ch" forName="Child1" refType="w" fact="0.6214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l" for="ch" forName="Child2" refType="w" fact="0.7557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l" for="ch" forName="Child3" refType="w" fact="0.7557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l" for="ch" forName="Child4" refType="w" fact="0.6214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if>
      <dgm:else name="Name9">
        <dgm:choose name="Name10">
          <dgm:if name="Name11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2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Child1" refType="w" fact="0.24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4339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13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r" for="ch" forName="Parent" refType="w" fact="0.8223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r" for="ch" forName="Image1" refType="w" fact="0.4469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r" for="ch" forName="Image2" refType="w" fact="0.4469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r" for="ch" forName="Child1" refType="w" fact="0.2471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r" for="ch" forName="Child2" refType="w" fact="0.2471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14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5032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r" for="ch" forName="Image2" refType="w" fact="0.4339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r" for="ch" forName="Image3" refType="w" fact="0.5032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r" for="ch" forName="Child1" refType="w" fact="0.3103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r" for="ch" forName="Child2" refType="w" fact="0.24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r" for="ch" forName="Child3" refType="w" fact="0.3103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15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" refType="w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r" for="ch" forName="Parent" refType="w" fact="0.8244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r" for="ch" forName="Image1" refType="w" fact="0.57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r" for="ch" forName="Image2" refType="w" fact="0.4402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r" for="ch" forName="Image3" refType="w" fact="0.4409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r" for="ch" forName="Image4" refType="w" fact="0.57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r" for="ch" forName="Child1" refType="w" fact="0.3786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r" for="ch" forName="Child2" refType="w" fact="0.2443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r" for="ch" forName="Child3" refType="w" fact="0.2443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r" for="ch" forName="Child4" refType="w" fact="0.3786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else>
    </dgm:choose>
    <dgm:forEach name="wrapper" axis="self" ptType="parTrans">
      <dgm:forEach name="ImageRepeat" axis="self">
        <dgm:layoutNode name="Image" styleLbl="fgImgPlace1">
          <dgm:alg type="sp"/>
          <dgm:shape xmlns:r="http://schemas.openxmlformats.org/officeDocument/2006/relationships" type="ellipse" r:blip="" blipPhldr="1">
            <dgm:adjLst/>
          </dgm:shape>
          <dgm:presOf/>
        </dgm:layoutNode>
      </dgm:forEach>
    </dgm:forEach>
    <dgm:forEach name="Name16" axis="ch" ptType="node" cnt="1">
      <dgm:layoutNode name="Parent" styleLbl="node1">
        <dgm:varLst>
          <dgm:chMax val="4"/>
          <dgm:chPref val="3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7" axis="ch ch" ptType="node node" st="1 1" cnt="1 1">
      <dgm:layoutNode name="Accent" styleLbl="node1">
        <dgm:alg type="sp"/>
        <dgm:choose name="Name18">
          <dgm:if name="Name19" func="var" arg="dir" op="equ" val="norm">
            <dgm:choose name="Name20">
              <dgm:if name="Name21" axis="followSib" ptType="node" func="cnt" op="equ" val="0">
                <dgm:shape xmlns:r="http://schemas.openxmlformats.org/officeDocument/2006/relationships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2" axis="followSib" ptType="node" func="cnt" op="equ" val="1">
                <dgm:shape xmlns:r="http://schemas.openxmlformats.org/officeDocument/2006/relationships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3" axis="followSib" ptType="node" func="cnt" op="equ" val="2">
                <dgm:shape xmlns:r="http://schemas.openxmlformats.org/officeDocument/2006/relationships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24">
                <dgm:shape xmlns:r="http://schemas.openxmlformats.org/officeDocument/2006/relationships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if>
          <dgm:else name="Name25">
            <dgm:choose name="Name26">
              <dgm:if name="Name27" axis="followSib" ptType="node" func="cnt" op="equ" val="0">
                <dgm:shape xmlns:r="http://schemas.openxmlformats.org/officeDocument/2006/relationships" rot="180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8" axis="followSib" ptType="node" func="cnt" op="equ" val="1">
                <dgm:shape xmlns:r="http://schemas.openxmlformats.org/officeDocument/2006/relationships" rot="180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9" axis="followSib" ptType="node" func="cnt" op="equ" val="2">
                <dgm:shape xmlns:r="http://schemas.openxmlformats.org/officeDocument/2006/relationships" rot="180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30">
                <dgm:shape xmlns:r="http://schemas.openxmlformats.org/officeDocument/2006/relationships" rot="180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else>
        </dgm:choose>
        <dgm:presOf/>
      </dgm:layoutNode>
      <dgm:layoutNode name="Image1" styleLbl="fgImgPlace1">
        <dgm:alg type="sp"/>
        <dgm:shape xmlns:r="http://schemas.openxmlformats.org/officeDocument/2006/relationships" type="ellipse" r:blip="" blipPhldr="1">
          <dgm:adjLst/>
        </dgm:shape>
        <dgm:presOf/>
      </dgm:layoutNode>
      <dgm:layoutNode name="Child1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4" axis="ch ch" ptType="node node" st="1 2" cnt="1 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35" ref="ImageRepeat"/>
      </dgm:layoutNode>
      <dgm:layoutNode name="Child2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9" axis="ch ch" ptType="node node" st="1 3" cnt="1 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  <dgm:layoutNode name="Child3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4" axis="ch ch" ptType="node node" st="1 4" cnt="1 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45" ref="Image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2273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000"/>
    </mc:Choice>
    <mc:Fallback>
      <p:transition spd="slow" advClick="0" advTm="2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4518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000"/>
    </mc:Choice>
    <mc:Fallback>
      <p:transition spd="slow" advClick="0" advTm="2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3619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000"/>
    </mc:Choice>
    <mc:Fallback>
      <p:transition spd="slow" advClick="0" advTm="2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4543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000"/>
    </mc:Choice>
    <mc:Fallback>
      <p:transition spd="slow" advClick="0" advTm="2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251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000"/>
    </mc:Choice>
    <mc:Fallback>
      <p:transition spd="slow" advClick="0" advTm="2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4043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000"/>
    </mc:Choice>
    <mc:Fallback>
      <p:transition spd="slow" advClick="0" advTm="2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109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000"/>
    </mc:Choice>
    <mc:Fallback>
      <p:transition spd="slow" advClick="0" advTm="2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2157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000"/>
    </mc:Choice>
    <mc:Fallback>
      <p:transition spd="slow" advClick="0" advTm="2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46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000"/>
    </mc:Choice>
    <mc:Fallback>
      <p:transition spd="slow" advClick="0" advTm="2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1433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000"/>
    </mc:Choice>
    <mc:Fallback>
      <p:transition spd="slow" advClick="0" advTm="2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26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000"/>
    </mc:Choice>
    <mc:Fallback>
      <p:transition spd="slow" advClick="0" advTm="2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645D10-A124-4856-AC67-5ADA8D6673BF}" type="datetimeFigureOut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3C155E9-C1D7-4A74-8C6C-3F54E9CE413E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7736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5" r:id="rId1"/>
    <p:sldLayoutId id="2147483956" r:id="rId2"/>
    <p:sldLayoutId id="2147483957" r:id="rId3"/>
    <p:sldLayoutId id="2147483958" r:id="rId4"/>
    <p:sldLayoutId id="2147483959" r:id="rId5"/>
    <p:sldLayoutId id="2147483960" r:id="rId6"/>
    <p:sldLayoutId id="2147483961" r:id="rId7"/>
    <p:sldLayoutId id="2147483962" r:id="rId8"/>
    <p:sldLayoutId id="2147483963" r:id="rId9"/>
    <p:sldLayoutId id="2147483964" r:id="rId10"/>
    <p:sldLayoutId id="2147483965" r:id="rId11"/>
  </p:sldLayoutIdLst>
  <mc:AlternateContent xmlns:mc="http://schemas.openxmlformats.org/markup-compatibility/2006">
    <mc:Choice xmlns:p14="http://schemas.microsoft.com/office/powerpoint/2010/main" Requires="p14">
      <p:transition spd="slow" p14:dur="2000" advClick="0" advTm="2000"/>
    </mc:Choice>
    <mc:Fallback>
      <p:transition spd="slow" advClick="0" advTm="2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7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diagramLayout" Target="../diagrams/layout3.xml"/><Relationship Id="rId7" Type="http://schemas.openxmlformats.org/officeDocument/2006/relationships/image" Target="../media/image9.jpg"/><Relationship Id="rId12" Type="http://schemas.openxmlformats.org/officeDocument/2006/relationships/image" Target="../media/image14.jp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openxmlformats.org/officeDocument/2006/relationships/image" Target="../media/image13.png"/><Relationship Id="rId5" Type="http://schemas.openxmlformats.org/officeDocument/2006/relationships/diagramColors" Target="../diagrams/colors3.xml"/><Relationship Id="rId10" Type="http://schemas.openxmlformats.org/officeDocument/2006/relationships/image" Target="../media/image12.jp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15.png"/><Relationship Id="rId12" Type="http://schemas.openxmlformats.org/officeDocument/2006/relationships/image" Target="../media/image20.jp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openxmlformats.org/officeDocument/2006/relationships/image" Target="../media/image19.png"/><Relationship Id="rId5" Type="http://schemas.openxmlformats.org/officeDocument/2006/relationships/diagramColors" Target="../diagrams/colors4.xml"/><Relationship Id="rId10" Type="http://schemas.openxmlformats.org/officeDocument/2006/relationships/image" Target="../media/image18.jp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reports/goodwork/" TargetMode="External"/><Relationship Id="rId2" Type="http://schemas.openxmlformats.org/officeDocument/2006/relationships/hyperlink" Target="https://www.cipd.org/globalassets/media/knowledge/knowledge-hub/reports/2023-pdfs/2023-good-work-index-report-8407.pdf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3C272-BBEE-559F-9749-BCEC4940C7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8" y="7524"/>
            <a:ext cx="8637073" cy="2541431"/>
          </a:xfrm>
        </p:spPr>
        <p:txBody>
          <a:bodyPr>
            <a:normAutofit/>
          </a:bodyPr>
          <a:lstStyle/>
          <a:p>
            <a:r>
              <a:rPr lang="en-US" sz="4400" dirty="0"/>
              <a:t>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6F8FF0-AF1D-A279-8137-F5D1B9DCDB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1470564"/>
          </a:xfrm>
        </p:spPr>
        <p:txBody>
          <a:bodyPr/>
          <a:lstStyle/>
          <a:p>
            <a:r>
              <a:rPr lang="en-US" dirty="0"/>
              <a:t>Student Name:  Andrea-</a:t>
            </a:r>
            <a:r>
              <a:rPr lang="en-US" dirty="0" err="1"/>
              <a:t>gabriela</a:t>
            </a:r>
            <a:r>
              <a:rPr lang="en-US" dirty="0"/>
              <a:t> caba - 2122564</a:t>
            </a:r>
          </a:p>
          <a:p>
            <a:r>
              <a:rPr lang="en-US" dirty="0"/>
              <a:t>Module: Managing people</a:t>
            </a:r>
          </a:p>
        </p:txBody>
      </p:sp>
    </p:spTree>
    <p:extLst>
      <p:ext uri="{BB962C8B-B14F-4D97-AF65-F5344CB8AC3E}">
        <p14:creationId xmlns:p14="http://schemas.microsoft.com/office/powerpoint/2010/main" val="36573356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10" advClick="0" advTm="20000">
        <p159:morph option="byChar"/>
      </p:transition>
    </mc:Choice>
    <mc:Fallback>
      <p:transition advClick="0" advTm="2000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24BD8-4AC1-DE2A-8F93-5102ACFC3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190" y="969664"/>
            <a:ext cx="9607661" cy="717482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CIPD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FA8432-3DAA-9BC3-4272-2386D0C7F4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7190" y="1797947"/>
            <a:ext cx="9699345" cy="801943"/>
          </a:xfrm>
        </p:spPr>
        <p:txBody>
          <a:bodyPr>
            <a:normAutofit/>
          </a:bodyPr>
          <a:lstStyle/>
          <a:p>
            <a:r>
              <a:rPr lang="en-US" b="0" i="0" dirty="0">
                <a:solidFill>
                  <a:schemeClr val="tx1"/>
                </a:solidFill>
                <a:effectLst/>
                <a:latin typeface="Söhne"/>
              </a:rPr>
              <a:t>is a professional body for Human Resources (HR) and people development</a:t>
            </a:r>
            <a:endParaRPr lang="en-US" dirty="0">
              <a:solidFill>
                <a:schemeClr val="tx1"/>
              </a:solidFill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62E5BDF-143E-8266-B3D5-4FF6FD4CF5CC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33210796"/>
              </p:ext>
            </p:extLst>
          </p:nvPr>
        </p:nvGraphicFramePr>
        <p:xfrm>
          <a:off x="4172712" y="2821492"/>
          <a:ext cx="6077712" cy="264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021189D8-F301-645E-1F7B-2A0BF2C2316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3758" y="3836160"/>
            <a:ext cx="1517852" cy="1126304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8471D3A-B6B3-EF6D-6520-1004AEF84125}"/>
              </a:ext>
            </a:extLst>
          </p:cNvPr>
          <p:cNvSpPr/>
          <p:nvPr/>
        </p:nvSpPr>
        <p:spPr>
          <a:xfrm>
            <a:off x="2006320" y="3021840"/>
            <a:ext cx="1252728" cy="50558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?WHY?</a:t>
            </a:r>
          </a:p>
        </p:txBody>
      </p:sp>
    </p:spTree>
    <p:extLst>
      <p:ext uri="{BB962C8B-B14F-4D97-AF65-F5344CB8AC3E}">
        <p14:creationId xmlns:p14="http://schemas.microsoft.com/office/powerpoint/2010/main" val="272640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Click="0" advTm="7200000">
        <p:split orient="vert"/>
      </p:transition>
    </mc:Choice>
    <mc:Fallback>
      <p:transition spd="slow" advClick="0" advTm="7200000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>
            <a:extLst>
              <a:ext uri="{FF2B5EF4-FFF2-40B4-BE49-F238E27FC236}">
                <a16:creationId xmlns:a16="http://schemas.microsoft.com/office/drawing/2014/main" id="{CD15EBD5-974D-3E55-0775-F71C2506ADA3}"/>
              </a:ext>
            </a:extLst>
          </p:cNvPr>
          <p:cNvSpPr/>
          <p:nvPr/>
        </p:nvSpPr>
        <p:spPr>
          <a:xfrm>
            <a:off x="3727867" y="1759592"/>
            <a:ext cx="2176272" cy="154533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Recruitment and staffing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140473-05D2-7287-FD7A-460ECF81C070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5841391" y="1773936"/>
            <a:ext cx="2194750" cy="156071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0D631D-65C3-31F4-3817-A2364CECFAE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715398" y="3302865"/>
            <a:ext cx="2194750" cy="156071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FDC2A96-DBD5-A1B1-7D62-0E6AA340B2E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5872090" y="3322186"/>
            <a:ext cx="2194750" cy="1560711"/>
          </a:xfrm>
          <a:prstGeom prst="rect">
            <a:avLst/>
          </a:prstGeom>
        </p:spPr>
      </p:pic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595DF43A-F642-0498-8267-280D75A9EEE7}"/>
              </a:ext>
            </a:extLst>
          </p:cNvPr>
          <p:cNvSpPr/>
          <p:nvPr/>
        </p:nvSpPr>
        <p:spPr>
          <a:xfrm>
            <a:off x="5017700" y="2692283"/>
            <a:ext cx="1746838" cy="1313416"/>
          </a:xfrm>
          <a:prstGeom prst="flowChartConnec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HR functional areas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22F76B78-F086-268E-DCFD-4A17133B97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5204862"/>
              </p:ext>
            </p:extLst>
          </p:nvPr>
        </p:nvGraphicFramePr>
        <p:xfrm>
          <a:off x="118872" y="433925"/>
          <a:ext cx="11640312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5750">
                  <a:extLst>
                    <a:ext uri="{9D8B030D-6E8A-4147-A177-3AD203B41FA5}">
                      <a16:colId xmlns:a16="http://schemas.microsoft.com/office/drawing/2014/main" val="2717652050"/>
                    </a:ext>
                  </a:extLst>
                </a:gridCol>
                <a:gridCol w="8744562">
                  <a:extLst>
                    <a:ext uri="{9D8B030D-6E8A-4147-A177-3AD203B41FA5}">
                      <a16:colId xmlns:a16="http://schemas.microsoft.com/office/drawing/2014/main" val="353399054"/>
                    </a:ext>
                  </a:extLst>
                </a:gridCol>
              </a:tblGrid>
              <a:tr h="70076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Role of HR Professional </a:t>
                      </a:r>
                    </a:p>
                    <a:p>
                      <a:endParaRPr lang="en-US" dirty="0"/>
                    </a:p>
                  </a:txBody>
                  <a:tcP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Manage and maintain an organization's most valuable asset - its human capital. </a:t>
                      </a:r>
                    </a:p>
                    <a:p>
                      <a:endParaRPr lang="en-US" sz="18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8836511"/>
                  </a:ext>
                </a:extLst>
              </a:tr>
            </a:tbl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0AB4666C-1D4C-E263-11F2-DE3289778603}"/>
              </a:ext>
            </a:extLst>
          </p:cNvPr>
          <p:cNvSpPr txBox="1"/>
          <p:nvPr/>
        </p:nvSpPr>
        <p:spPr>
          <a:xfrm>
            <a:off x="6483029" y="2209094"/>
            <a:ext cx="11418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dk1"/>
                </a:solidFill>
              </a:rPr>
              <a:t>Employee relations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3D78E10-CAA9-0E8B-A717-657279EE12E0}"/>
              </a:ext>
            </a:extLst>
          </p:cNvPr>
          <p:cNvSpPr txBox="1"/>
          <p:nvPr/>
        </p:nvSpPr>
        <p:spPr>
          <a:xfrm>
            <a:off x="3895708" y="3779375"/>
            <a:ext cx="17176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dk1"/>
                </a:solidFill>
              </a:rPr>
              <a:t>Training and development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ECE1879-799D-E682-3714-1517EB7EBE9A}"/>
              </a:ext>
            </a:extLst>
          </p:cNvPr>
          <p:cNvSpPr txBox="1"/>
          <p:nvPr/>
        </p:nvSpPr>
        <p:spPr>
          <a:xfrm>
            <a:off x="6191682" y="3797966"/>
            <a:ext cx="17245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dk1"/>
                </a:solidFill>
              </a:rPr>
              <a:t>Compensation and benefits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ED111E5-EA50-A4D7-8F2D-5A2BF542F09F}"/>
              </a:ext>
            </a:extLst>
          </p:cNvPr>
          <p:cNvSpPr/>
          <p:nvPr/>
        </p:nvSpPr>
        <p:spPr>
          <a:xfrm>
            <a:off x="459755" y="1755648"/>
            <a:ext cx="2534368" cy="3108959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ECECEC"/>
              </a:solidFill>
              <a:effectLst/>
              <a:latin typeface="Söhne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Attract, source, and hire qualified candidates.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 </a:t>
            </a:r>
            <a:r>
              <a:rPr lang="en-US" dirty="0">
                <a:solidFill>
                  <a:srgbClr val="ECECEC"/>
                </a:solidFill>
                <a:latin typeface="Söhne"/>
              </a:rPr>
              <a:t>J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ob interviews and selection process.</a:t>
            </a:r>
          </a:p>
          <a:p>
            <a:endParaRPr lang="en-US" dirty="0">
              <a:solidFill>
                <a:srgbClr val="ECECEC"/>
              </a:solidFill>
              <a:latin typeface="Söhne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ECECEC"/>
                </a:solidFill>
                <a:latin typeface="Söhne"/>
              </a:rPr>
              <a:t> T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raining needs and development programs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 </a:t>
            </a:r>
            <a:r>
              <a:rPr lang="en-US" dirty="0">
                <a:solidFill>
                  <a:srgbClr val="ECECEC"/>
                </a:solidFill>
                <a:latin typeface="Söhne"/>
              </a:rPr>
              <a:t>C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areer growth opportunities.</a:t>
            </a:r>
          </a:p>
          <a:p>
            <a:pPr algn="ctr"/>
            <a:endParaRPr lang="en-US" dirty="0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3D23D94D-5989-2A70-F5C7-1DD88716DE7C}"/>
              </a:ext>
            </a:extLst>
          </p:cNvPr>
          <p:cNvCxnSpPr>
            <a:cxnSpLocks/>
          </p:cNvCxnSpPr>
          <p:nvPr/>
        </p:nvCxnSpPr>
        <p:spPr>
          <a:xfrm>
            <a:off x="2994123" y="2581723"/>
            <a:ext cx="7118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5645213-9E0C-01D4-80D2-891024DD7A9C}"/>
              </a:ext>
            </a:extLst>
          </p:cNvPr>
          <p:cNvCxnSpPr>
            <a:cxnSpLocks/>
          </p:cNvCxnSpPr>
          <p:nvPr/>
        </p:nvCxnSpPr>
        <p:spPr>
          <a:xfrm>
            <a:off x="2994123" y="4014639"/>
            <a:ext cx="7118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FD1225A3-4985-3AB1-99CE-86777320A344}"/>
              </a:ext>
            </a:extLst>
          </p:cNvPr>
          <p:cNvSpPr/>
          <p:nvPr/>
        </p:nvSpPr>
        <p:spPr>
          <a:xfrm>
            <a:off x="8782106" y="1780167"/>
            <a:ext cx="2681336" cy="3108959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 Manage workplace issues.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 Resolve conflicts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 Promote a positive work environment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ECECEC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ECECEC"/>
                </a:solidFill>
                <a:latin typeface="Söhne"/>
              </a:rPr>
              <a:t> Administer </a:t>
            </a:r>
            <a:r>
              <a:rPr lang="en-US" b="0" i="0" dirty="0">
                <a:solidFill>
                  <a:srgbClr val="ECECEC"/>
                </a:solidFill>
                <a:effectLst/>
                <a:latin typeface="Söhne"/>
              </a:rPr>
              <a:t>salary structures and benefits programs</a:t>
            </a:r>
            <a:endParaRPr lang="en-US" dirty="0"/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D243E33B-F766-9F86-3915-3A0084BD33D8}"/>
              </a:ext>
            </a:extLst>
          </p:cNvPr>
          <p:cNvCxnSpPr>
            <a:cxnSpLocks/>
            <a:endCxn id="7" idx="3"/>
          </p:cNvCxnSpPr>
          <p:nvPr/>
        </p:nvCxnSpPr>
        <p:spPr>
          <a:xfrm flipH="1">
            <a:off x="8036141" y="2548061"/>
            <a:ext cx="745965" cy="6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B67511D6-C0E4-0DE7-45DE-13409626C85C}"/>
              </a:ext>
            </a:extLst>
          </p:cNvPr>
          <p:cNvCxnSpPr>
            <a:cxnSpLocks/>
          </p:cNvCxnSpPr>
          <p:nvPr/>
        </p:nvCxnSpPr>
        <p:spPr>
          <a:xfrm flipH="1">
            <a:off x="8066840" y="4132888"/>
            <a:ext cx="71526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9275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120000">
        <p:split orient="vert"/>
      </p:transition>
    </mc:Choice>
    <mc:Fallback>
      <p:transition spd="slow" advTm="120000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E9351A8-290A-B093-7340-D9A23A0175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741659"/>
              </p:ext>
            </p:extLst>
          </p:nvPr>
        </p:nvGraphicFramePr>
        <p:xfrm>
          <a:off x="-3180080" y="390482"/>
          <a:ext cx="12442952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757BC289-6ED8-B736-3425-EE365CE082B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8943" y="781553"/>
            <a:ext cx="1986433" cy="1133474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0E0C7987-4894-20AC-BD73-A4599861551F}"/>
              </a:ext>
            </a:extLst>
          </p:cNvPr>
          <p:cNvGrpSpPr/>
          <p:nvPr/>
        </p:nvGrpSpPr>
        <p:grpSpPr>
          <a:xfrm>
            <a:off x="8496332" y="679627"/>
            <a:ext cx="3198432" cy="1386254"/>
            <a:chOff x="6573081" y="424139"/>
            <a:chExt cx="3198432" cy="138625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CF27A61-C4F4-778E-D348-8F8E4CA75E20}"/>
                </a:ext>
              </a:extLst>
            </p:cNvPr>
            <p:cNvSpPr/>
            <p:nvPr/>
          </p:nvSpPr>
          <p:spPr>
            <a:xfrm>
              <a:off x="7772850" y="424139"/>
              <a:ext cx="1998663" cy="1337327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DD07840-B2AC-68C4-53AF-C265945AD37A}"/>
                </a:ext>
              </a:extLst>
            </p:cNvPr>
            <p:cNvSpPr txBox="1"/>
            <p:nvPr/>
          </p:nvSpPr>
          <p:spPr>
            <a:xfrm>
              <a:off x="6573081" y="473066"/>
              <a:ext cx="2981293" cy="133732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0320" tIns="20320" rIns="20320" bIns="20320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10000"/>
                </a:spcAft>
                <a:buNone/>
              </a:pPr>
              <a:r>
                <a:rPr lang="en-US" sz="1600" b="0" i="0" dirty="0">
                  <a:solidFill>
                    <a:srgbClr val="000000"/>
                  </a:solidFill>
                  <a:effectLst/>
                  <a:latin typeface="GT America"/>
                </a:rPr>
                <a:t>2019 ‘Starbucks Stories’ campaign -Starbucks connect with both their customers and employees with transparency, respect and dignity.</a:t>
              </a:r>
              <a:endParaRPr lang="en-US" sz="1600" kern="1200" dirty="0"/>
            </a:p>
          </p:txBody>
        </p:sp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B6DAAB70-608F-0E51-89F1-8CFF1F77E09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983" y="3304128"/>
            <a:ext cx="1246092" cy="124609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69EB267-56A1-49AD-5C95-485FADABBA23}"/>
              </a:ext>
            </a:extLst>
          </p:cNvPr>
          <p:cNvSpPr txBox="1"/>
          <p:nvPr/>
        </p:nvSpPr>
        <p:spPr>
          <a:xfrm>
            <a:off x="9202563" y="2925521"/>
            <a:ext cx="2876756" cy="2335168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0320" tIns="20320" rIns="20320" bIns="20320" numCol="1" spcCol="1270" anchor="ctr" anchorCtr="0">
            <a:noAutofit/>
          </a:bodyPr>
          <a:lstStyle/>
          <a:p>
            <a:pPr algn="l"/>
            <a:r>
              <a:rPr lang="en-US" sz="1600" i="0" dirty="0">
                <a:solidFill>
                  <a:srgbClr val="000000"/>
                </a:solidFill>
                <a:effectLst/>
                <a:latin typeface="GT America"/>
              </a:rPr>
              <a:t>Leadership</a:t>
            </a:r>
            <a:endParaRPr lang="en-US" sz="1600" dirty="0">
              <a:solidFill>
                <a:srgbClr val="000000"/>
              </a:solidFill>
              <a:latin typeface="GT America"/>
            </a:endParaRPr>
          </a:p>
          <a:p>
            <a:pPr algn="l"/>
            <a:r>
              <a:rPr lang="en-US" sz="1600" i="0" dirty="0">
                <a:solidFill>
                  <a:srgbClr val="000000"/>
                </a:solidFill>
                <a:effectLst/>
                <a:latin typeface="GT America"/>
              </a:rPr>
              <a:t>Collaboration </a:t>
            </a:r>
          </a:p>
          <a:p>
            <a:pPr algn="l"/>
            <a:r>
              <a:rPr lang="en-US" sz="1600" b="1" i="0" dirty="0">
                <a:solidFill>
                  <a:srgbClr val="000000"/>
                </a:solidFill>
                <a:effectLst/>
                <a:latin typeface="GT America"/>
              </a:rPr>
              <a:t>INTEGRITY: BE REAL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GT America"/>
              </a:rPr>
              <a:t> </a:t>
            </a:r>
          </a:p>
          <a:p>
            <a:pPr algn="l"/>
            <a:r>
              <a:rPr lang="en-US" sz="1600" i="0" dirty="0">
                <a:solidFill>
                  <a:srgbClr val="000000"/>
                </a:solidFill>
                <a:effectLst/>
                <a:latin typeface="GT America"/>
              </a:rPr>
              <a:t>Passion</a:t>
            </a:r>
            <a:endParaRPr lang="en-US" sz="1600" dirty="0">
              <a:solidFill>
                <a:srgbClr val="000000"/>
              </a:solidFill>
              <a:latin typeface="GT America"/>
            </a:endParaRPr>
          </a:p>
          <a:p>
            <a:pPr algn="l"/>
            <a:r>
              <a:rPr lang="en-US" sz="1600" i="0" dirty="0">
                <a:solidFill>
                  <a:srgbClr val="000000"/>
                </a:solidFill>
                <a:effectLst/>
                <a:latin typeface="GT America"/>
              </a:rPr>
              <a:t>Diversity</a:t>
            </a:r>
          </a:p>
          <a:p>
            <a:pPr algn="l"/>
            <a:r>
              <a:rPr lang="en-US" sz="1600" i="0" dirty="0">
                <a:solidFill>
                  <a:srgbClr val="000000"/>
                </a:solidFill>
                <a:effectLst/>
                <a:latin typeface="GT America"/>
              </a:rPr>
              <a:t>Quality</a:t>
            </a:r>
          </a:p>
          <a:p>
            <a:pPr algn="l"/>
            <a:r>
              <a:rPr lang="en-US" sz="1600" b="1" i="0" dirty="0">
                <a:solidFill>
                  <a:srgbClr val="000000"/>
                </a:solidFill>
                <a:effectLst/>
                <a:latin typeface="GT America"/>
              </a:rPr>
              <a:t>ACCOUNTABILITY: If it is to be, it’s up to me </a:t>
            </a:r>
          </a:p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10000"/>
              </a:spcAft>
              <a:buNone/>
            </a:pPr>
            <a:endParaRPr lang="en-US" sz="1600" kern="1200" dirty="0"/>
          </a:p>
        </p:txBody>
      </p:sp>
    </p:spTree>
    <p:extLst>
      <p:ext uri="{BB962C8B-B14F-4D97-AF65-F5344CB8AC3E}">
        <p14:creationId xmlns:p14="http://schemas.microsoft.com/office/powerpoint/2010/main" val="3811075722"/>
      </p:ext>
    </p:extLst>
  </p:cSld>
  <p:clrMapOvr>
    <a:masterClrMapping/>
  </p:clrMapOvr>
  <p:transition spd="slow" advClick="0" advTm="2000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638D78C-6E93-7843-D711-F00784F063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54824790"/>
              </p:ext>
            </p:extLst>
          </p:nvPr>
        </p:nvGraphicFramePr>
        <p:xfrm>
          <a:off x="1967992" y="1069848"/>
          <a:ext cx="7916672" cy="50593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EA23DF7F-B02D-2F02-1A89-B7417A9545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748" y="973996"/>
            <a:ext cx="1381502" cy="8634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8D5A7E0-60B4-D29B-48FB-6F37E49009A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84664" y="973996"/>
            <a:ext cx="2117872" cy="7433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A68B79F-36F4-953A-5889-65092C99426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9406" y="1827839"/>
            <a:ext cx="1201783" cy="84124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C378655-C8C5-1E04-FBED-D799760F326B}"/>
              </a:ext>
            </a:extLst>
          </p:cNvPr>
          <p:cNvSpPr/>
          <p:nvPr/>
        </p:nvSpPr>
        <p:spPr>
          <a:xfrm>
            <a:off x="3654517" y="2543699"/>
            <a:ext cx="2441483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Communication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2AE3AF1-2F60-8318-6F3D-15F6EA47A83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269" y="1910644"/>
            <a:ext cx="894460" cy="89446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9039996-62A2-60D0-89E2-60562A10E3D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268" y="5114951"/>
            <a:ext cx="901291" cy="90129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42F2CEE-96D6-9FCF-3785-3256290278B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381" y="4036645"/>
            <a:ext cx="1459611" cy="97307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4261EB5-D8F8-6056-6C2C-B8DE98C02C3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9406" y="5114950"/>
            <a:ext cx="901291" cy="90129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EE93126-2E0F-5561-6A37-1264D2C4895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3710" y="4036645"/>
            <a:ext cx="1729909" cy="973074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20487F98-4973-DD11-DC7C-BAA9A70E777A}"/>
              </a:ext>
            </a:extLst>
          </p:cNvPr>
          <p:cNvSpPr/>
          <p:nvPr/>
        </p:nvSpPr>
        <p:spPr>
          <a:xfrm>
            <a:off x="1118996" y="229448"/>
            <a:ext cx="936730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Factors that influence a good employee – employer relationship </a:t>
            </a:r>
          </a:p>
        </p:txBody>
      </p:sp>
    </p:spTree>
    <p:extLst>
      <p:ext uri="{BB962C8B-B14F-4D97-AF65-F5344CB8AC3E}">
        <p14:creationId xmlns:p14="http://schemas.microsoft.com/office/powerpoint/2010/main" val="3380875675"/>
      </p:ext>
    </p:extLst>
  </p:cSld>
  <p:clrMapOvr>
    <a:masterClrMapping/>
  </p:clrMapOvr>
  <p:transition spd="slow" advClick="0" advTm="2000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9452795-C1BC-9486-5F79-97C19C9B7E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7865658"/>
              </p:ext>
            </p:extLst>
          </p:nvPr>
        </p:nvGraphicFramePr>
        <p:xfrm>
          <a:off x="1419352" y="408770"/>
          <a:ext cx="9224264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67532920-C747-A279-3499-C750912B4CF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3852" y="520326"/>
            <a:ext cx="2218734" cy="13711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E512435-F24E-544A-F97B-1FAAC55C527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823" y="2003010"/>
            <a:ext cx="2368296" cy="133216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DB64490-8FB6-0339-0333-87D7736F66F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6314" y="2994005"/>
            <a:ext cx="3174604" cy="158730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294B315-DA71-8406-7F51-2DE81D286F0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458" y="582980"/>
            <a:ext cx="3446423" cy="22987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FF4743D-F207-6864-0D13-5DDC5365C24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369794"/>
            <a:ext cx="3848071" cy="185652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F701A34-CF9A-72FD-70C0-383FC8F0AEC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237" y="4296231"/>
            <a:ext cx="2010538" cy="1266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248741"/>
      </p:ext>
    </p:extLst>
  </p:cSld>
  <p:clrMapOvr>
    <a:masterClrMapping/>
  </p:clrMapOvr>
  <p:transition spd="slow" advClick="0" advTm="2000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80C1055-CCF7-90AC-CD4D-11EDAA4473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9615960"/>
              </p:ext>
            </p:extLst>
          </p:nvPr>
        </p:nvGraphicFramePr>
        <p:xfrm>
          <a:off x="5321809" y="372861"/>
          <a:ext cx="6318503" cy="52764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0008">
                  <a:extLst>
                    <a:ext uri="{9D8B030D-6E8A-4147-A177-3AD203B41FA5}">
                      <a16:colId xmlns:a16="http://schemas.microsoft.com/office/drawing/2014/main" val="3703374965"/>
                    </a:ext>
                  </a:extLst>
                </a:gridCol>
                <a:gridCol w="923544">
                  <a:extLst>
                    <a:ext uri="{9D8B030D-6E8A-4147-A177-3AD203B41FA5}">
                      <a16:colId xmlns:a16="http://schemas.microsoft.com/office/drawing/2014/main" val="2008023830"/>
                    </a:ext>
                  </a:extLst>
                </a:gridCol>
                <a:gridCol w="1088136">
                  <a:extLst>
                    <a:ext uri="{9D8B030D-6E8A-4147-A177-3AD203B41FA5}">
                      <a16:colId xmlns:a16="http://schemas.microsoft.com/office/drawing/2014/main" val="1217749106"/>
                    </a:ext>
                  </a:extLst>
                </a:gridCol>
                <a:gridCol w="1078992">
                  <a:extLst>
                    <a:ext uri="{9D8B030D-6E8A-4147-A177-3AD203B41FA5}">
                      <a16:colId xmlns:a16="http://schemas.microsoft.com/office/drawing/2014/main" val="3484850301"/>
                    </a:ext>
                  </a:extLst>
                </a:gridCol>
                <a:gridCol w="877823">
                  <a:extLst>
                    <a:ext uri="{9D8B030D-6E8A-4147-A177-3AD203B41FA5}">
                      <a16:colId xmlns:a16="http://schemas.microsoft.com/office/drawing/2014/main" val="4097825920"/>
                    </a:ext>
                  </a:extLst>
                </a:gridCol>
              </a:tblGrid>
              <a:tr h="957017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All employees with a line manager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Agree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Neither agree nor disagree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Disagree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Don`t know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001340"/>
                  </a:ext>
                </a:extLst>
              </a:tr>
              <a:tr h="36690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Treats me fairly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6760392"/>
                  </a:ext>
                </a:extLst>
              </a:tr>
              <a:tr h="36690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Respects me as a person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1571824"/>
                  </a:ext>
                </a:extLst>
              </a:tr>
              <a:tr h="36690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Is supportive if I have a problem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048487"/>
                  </a:ext>
                </a:extLst>
              </a:tr>
              <a:tr h="36690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Recognizes when I have done a good job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69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496759"/>
                  </a:ext>
                </a:extLst>
              </a:tr>
              <a:tr h="36690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Is successful in getting people to work together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57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1683742"/>
                  </a:ext>
                </a:extLst>
              </a:tr>
              <a:tr h="36690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Helps me perform well in my job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8147357"/>
                  </a:ext>
                </a:extLst>
              </a:tr>
              <a:tr h="36690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Supports my long-term career development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46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1943231"/>
                  </a:ext>
                </a:extLst>
              </a:tr>
              <a:tr h="366901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Leads by example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1976656"/>
                  </a:ext>
                </a:extLst>
              </a:tr>
              <a:tr h="512657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Open and approachable on issues such as mental health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736705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7F697BA-8827-C319-3771-D187B55BF30B}"/>
              </a:ext>
            </a:extLst>
          </p:cNvPr>
          <p:cNvSpPr txBox="1"/>
          <p:nvPr/>
        </p:nvSpPr>
        <p:spPr>
          <a:xfrm>
            <a:off x="9416796" y="5649324"/>
            <a:ext cx="555040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/>
              <a:t>CIPD Good Work Index 2023: Survey report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94CD31-0A7D-95DC-26EC-CE18B825468C}"/>
              </a:ext>
            </a:extLst>
          </p:cNvPr>
          <p:cNvSpPr txBox="1"/>
          <p:nvPr/>
        </p:nvSpPr>
        <p:spPr>
          <a:xfrm>
            <a:off x="-1789175" y="1194292"/>
            <a:ext cx="9208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How employees view their </a:t>
            </a:r>
          </a:p>
          <a:p>
            <a:pPr algn="ctr"/>
            <a:r>
              <a:rPr lang="en-US" sz="2000" dirty="0"/>
              <a:t>line managers and supervisors in 2023 (%)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DF275C6-4D8D-E53A-C9A9-BFD1B89CEE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688" y="2548083"/>
            <a:ext cx="4162323" cy="2334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432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Click="0" advTm="2000">
        <p14:reveal/>
      </p:transition>
    </mc:Choice>
    <mc:Fallback>
      <p:transition spd="slow" advClick="0" advTm="2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973089D-5AE6-94FB-607D-B3B477C093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316392"/>
              </p:ext>
            </p:extLst>
          </p:nvPr>
        </p:nvGraphicFramePr>
        <p:xfrm>
          <a:off x="1450975" y="1673352"/>
          <a:ext cx="9604375" cy="37924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8D2F020-FD09-1FA1-54D3-AA9DE46CB17A}"/>
              </a:ext>
            </a:extLst>
          </p:cNvPr>
          <p:cNvSpPr txBox="1"/>
          <p:nvPr/>
        </p:nvSpPr>
        <p:spPr>
          <a:xfrm>
            <a:off x="1450975" y="353486"/>
            <a:ext cx="96032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/>
          </a:p>
          <a:p>
            <a:pPr algn="ctr"/>
            <a:r>
              <a:rPr lang="en-US" sz="2800" dirty="0"/>
              <a:t>Impact of good employee relations on organization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B5EB2EC-3ADA-6CEE-D4D7-18702495E15C}"/>
              </a:ext>
            </a:extLst>
          </p:cNvPr>
          <p:cNvCxnSpPr/>
          <p:nvPr/>
        </p:nvCxnSpPr>
        <p:spPr>
          <a:xfrm>
            <a:off x="1600200" y="1490472"/>
            <a:ext cx="9208008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9031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Click="0" advTm="2000">
        <p:circle/>
      </p:transition>
    </mc:Choice>
    <mc:Fallback>
      <p:transition spd="slow" advClick="0" advTm="2000">
        <p:circl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31C55-54C0-A2A2-F9B2-7557D3599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6715" y="1243431"/>
            <a:ext cx="9603275" cy="1049235"/>
          </a:xfrm>
        </p:spPr>
        <p:txBody>
          <a:bodyPr/>
          <a:lstStyle/>
          <a:p>
            <a:r>
              <a:rPr lang="en-US" dirty="0"/>
              <a:t>Bibliography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70AE31-3713-F1DB-8612-B82A14A36F50}"/>
              </a:ext>
            </a:extLst>
          </p:cNvPr>
          <p:cNvSpPr txBox="1"/>
          <p:nvPr/>
        </p:nvSpPr>
        <p:spPr>
          <a:xfrm>
            <a:off x="1280160" y="2002536"/>
            <a:ext cx="98206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1400" b="1" i="0" dirty="0">
                <a:effectLst/>
                <a:latin typeface="Söhne"/>
              </a:rPr>
              <a:t>CIPD (2023).</a:t>
            </a:r>
            <a:r>
              <a:rPr lang="en-US" sz="1400" b="0" i="0" dirty="0">
                <a:effectLst/>
                <a:latin typeface="Söhne"/>
              </a:rPr>
              <a:t> </a:t>
            </a:r>
            <a:r>
              <a:rPr lang="en-US" sz="1400" b="0" i="1" dirty="0">
                <a:effectLst/>
                <a:latin typeface="Söhne"/>
              </a:rPr>
              <a:t>Good Work Index Report.</a:t>
            </a:r>
            <a:r>
              <a:rPr lang="en-US" sz="1400" b="0" i="0" dirty="0">
                <a:effectLst/>
                <a:latin typeface="Söhne"/>
              </a:rPr>
              <a:t> [Online] Available at: </a:t>
            </a:r>
            <a:r>
              <a:rPr lang="en-US" sz="1400" b="0" i="0" u="none" strike="noStrike" dirty="0">
                <a:effectLst/>
                <a:latin typeface="Söhne"/>
                <a:hlinkClick r:id="rId2"/>
              </a:rPr>
              <a:t>https://www.cipd.org/globalassets/media/knowledge/knowledge-hub/reports/2023-pdfs/2023-good-work-index-report-8407.pdf</a:t>
            </a:r>
            <a:r>
              <a:rPr lang="en-US" sz="1400" b="0" i="0" dirty="0">
                <a:solidFill>
                  <a:srgbClr val="ECECEC"/>
                </a:solidFill>
                <a:effectLst/>
                <a:latin typeface="Söhne"/>
              </a:rPr>
              <a:t> </a:t>
            </a:r>
            <a:r>
              <a:rPr lang="en-US" sz="1400" b="0" i="0" dirty="0">
                <a:effectLst/>
                <a:latin typeface="Söhne"/>
              </a:rPr>
              <a:t>(Accessed: 1 March 2024)</a:t>
            </a:r>
          </a:p>
          <a:p>
            <a:pPr marL="342900" indent="-342900">
              <a:buAutoNum type="arabicPeriod"/>
            </a:pPr>
            <a:r>
              <a:rPr lang="en-US" sz="1400" b="1" dirty="0">
                <a:latin typeface="Söhne"/>
              </a:rPr>
              <a:t>Hasson</a:t>
            </a:r>
            <a:r>
              <a:rPr lang="en-US" sz="1400" b="1" i="0" dirty="0">
                <a:effectLst/>
                <a:latin typeface="Söhne"/>
              </a:rPr>
              <a:t>, </a:t>
            </a:r>
            <a:r>
              <a:rPr lang="en-US" sz="1400" b="1" dirty="0">
                <a:latin typeface="Söhne"/>
              </a:rPr>
              <a:t>G</a:t>
            </a:r>
            <a:r>
              <a:rPr lang="en-US" sz="1400" b="1" i="0" dirty="0">
                <a:effectLst/>
                <a:latin typeface="Söhne"/>
              </a:rPr>
              <a:t>., &amp; </a:t>
            </a:r>
            <a:r>
              <a:rPr lang="en-US" sz="1400" b="1" i="0" dirty="0" err="1">
                <a:effectLst/>
                <a:latin typeface="Söhne"/>
              </a:rPr>
              <a:t>Buttler</a:t>
            </a:r>
            <a:r>
              <a:rPr lang="en-US" sz="1400" b="1" i="0" dirty="0">
                <a:effectLst/>
                <a:latin typeface="Söhne"/>
              </a:rPr>
              <a:t>, </a:t>
            </a:r>
            <a:r>
              <a:rPr lang="en-US" sz="1400" b="1" dirty="0">
                <a:latin typeface="Söhne"/>
              </a:rPr>
              <a:t>D</a:t>
            </a:r>
            <a:r>
              <a:rPr lang="en-US" sz="1400" b="1" i="0" dirty="0">
                <a:effectLst/>
                <a:latin typeface="Söhne"/>
              </a:rPr>
              <a:t>. (2020).</a:t>
            </a:r>
            <a:r>
              <a:rPr lang="en-US" sz="1400" b="0" i="0" dirty="0">
                <a:effectLst/>
                <a:latin typeface="Söhne"/>
              </a:rPr>
              <a:t> </a:t>
            </a:r>
            <a:r>
              <a:rPr lang="en-US" sz="1400" b="0" i="1" dirty="0">
                <a:effectLst/>
                <a:latin typeface="Söhne"/>
              </a:rPr>
              <a:t>Mental Health and Wellbeing in the Workplace: A Practical Guide for Employers and Employees.</a:t>
            </a:r>
            <a:r>
              <a:rPr lang="en-US" sz="1400" b="0" i="0" dirty="0">
                <a:effectLst/>
                <a:latin typeface="Söhne"/>
              </a:rPr>
              <a:t> Paperback – 7 May 2020. Place of publication: Routledge.</a:t>
            </a:r>
          </a:p>
          <a:p>
            <a:pPr marL="342900" indent="-342900">
              <a:buAutoNum type="arabicPeriod"/>
            </a:pPr>
            <a:r>
              <a:rPr lang="en-US" sz="1400" b="1" dirty="0">
                <a:latin typeface="Söhne"/>
              </a:rPr>
              <a:t>Swan</a:t>
            </a:r>
            <a:r>
              <a:rPr lang="en-US" sz="1400" b="1" i="0" dirty="0">
                <a:effectLst/>
                <a:latin typeface="Söhne"/>
              </a:rPr>
              <a:t>, A. (2019).</a:t>
            </a:r>
            <a:r>
              <a:rPr lang="en-US" sz="1400" b="0" i="0" dirty="0">
                <a:effectLst/>
                <a:latin typeface="Söhne"/>
              </a:rPr>
              <a:t> </a:t>
            </a:r>
            <a:r>
              <a:rPr lang="en-US" sz="1400" b="0" i="1" dirty="0">
                <a:effectLst/>
                <a:latin typeface="Söhne"/>
              </a:rPr>
              <a:t>The Human Workplace: People-</a:t>
            </a:r>
            <a:r>
              <a:rPr lang="en-US" sz="1400" b="0" i="1" dirty="0" err="1">
                <a:effectLst/>
                <a:latin typeface="Söhne"/>
              </a:rPr>
              <a:t>Centred</a:t>
            </a:r>
            <a:r>
              <a:rPr lang="en-US" sz="1400" b="0" i="1" dirty="0">
                <a:effectLst/>
                <a:latin typeface="Söhne"/>
              </a:rPr>
              <a:t> Organizational Development.</a:t>
            </a:r>
            <a:r>
              <a:rPr lang="en-US" sz="1400" b="0" i="0" dirty="0">
                <a:effectLst/>
                <a:latin typeface="Söhne"/>
              </a:rPr>
              <a:t> Paperback – 3 April 2019. Place of publication: Kogan Page.</a:t>
            </a:r>
          </a:p>
          <a:p>
            <a:pPr marL="342900" indent="-342900">
              <a:buAutoNum type="arabicPeriod"/>
            </a:pPr>
            <a:r>
              <a:rPr lang="en-US" sz="1400" b="1" i="0" dirty="0">
                <a:effectLst/>
                <a:latin typeface="Söhne"/>
              </a:rPr>
              <a:t>Taylor, S., &amp; Woodhams, C. (2022).</a:t>
            </a:r>
            <a:r>
              <a:rPr lang="en-US" sz="1400" b="0" i="0" dirty="0">
                <a:effectLst/>
                <a:latin typeface="Söhne"/>
              </a:rPr>
              <a:t> </a:t>
            </a:r>
            <a:r>
              <a:rPr lang="en-US" sz="1400" b="0" i="1" dirty="0">
                <a:effectLst/>
                <a:latin typeface="Söhne"/>
              </a:rPr>
              <a:t>Human Resource Management: People and Organizations.</a:t>
            </a:r>
            <a:r>
              <a:rPr lang="en-US" sz="1400" b="0" i="0" dirty="0">
                <a:effectLst/>
                <a:latin typeface="Söhne"/>
              </a:rPr>
              <a:t> Paperback – 3 Sept. 2022. Place of publication: Taylor and Francis LTD.</a:t>
            </a:r>
          </a:p>
          <a:p>
            <a:pPr marL="342900" indent="-342900">
              <a:buAutoNum type="arabicPeriod"/>
            </a:pPr>
            <a:r>
              <a:rPr lang="en-US" sz="1400" b="1" i="0" dirty="0">
                <a:effectLst/>
                <a:latin typeface="Söhne"/>
              </a:rPr>
              <a:t>Watkins, A., &amp; Dalton, N. (2021).</a:t>
            </a:r>
            <a:r>
              <a:rPr lang="en-US" sz="1400" b="0" i="0" dirty="0">
                <a:effectLst/>
                <a:latin typeface="Söhne"/>
              </a:rPr>
              <a:t> </a:t>
            </a:r>
            <a:r>
              <a:rPr lang="en-US" sz="1400" b="0" i="1" dirty="0">
                <a:effectLst/>
                <a:latin typeface="Söhne"/>
              </a:rPr>
              <a:t>The HR (R)Evolution: Change the Workplace, Change the World.</a:t>
            </a:r>
            <a:r>
              <a:rPr lang="en-US" sz="1400" b="0" i="0" dirty="0">
                <a:effectLst/>
                <a:latin typeface="Söhne"/>
              </a:rPr>
              <a:t> Place of publication: Routledge.</a:t>
            </a:r>
          </a:p>
          <a:p>
            <a:pPr marL="342900" indent="-342900">
              <a:buAutoNum type="arabicPeriod"/>
            </a:pPr>
            <a:r>
              <a:rPr lang="en-US" sz="1400" b="1" i="0" dirty="0">
                <a:effectLst/>
                <a:latin typeface="Söhne"/>
              </a:rPr>
              <a:t>Brown, L. (2010).</a:t>
            </a:r>
            <a:r>
              <a:rPr lang="en-US" sz="1400" b="0" i="0" dirty="0">
                <a:effectLst/>
                <a:latin typeface="Söhne"/>
              </a:rPr>
              <a:t> </a:t>
            </a:r>
            <a:r>
              <a:rPr lang="en-US" sz="1400" b="0" i="1" dirty="0">
                <a:effectLst/>
                <a:latin typeface="Söhne"/>
              </a:rPr>
              <a:t>Value-based Human Resource Strategy.</a:t>
            </a:r>
            <a:r>
              <a:rPr lang="en-US" sz="1400" b="0" i="0" dirty="0">
                <a:effectLst/>
                <a:latin typeface="Söhne"/>
              </a:rPr>
              <a:t> Place of publication: Kogan Page</a:t>
            </a:r>
          </a:p>
          <a:p>
            <a:pPr marL="342900" indent="-342900">
              <a:buAutoNum type="arabicPeriod"/>
            </a:pPr>
            <a:r>
              <a:rPr lang="en-US" sz="1400" b="1" dirty="0">
                <a:latin typeface="Söhne"/>
              </a:rPr>
              <a:t>Dank, N., &amp; </a:t>
            </a:r>
            <a:r>
              <a:rPr lang="en-US" sz="1400" b="1" dirty="0" err="1">
                <a:latin typeface="Söhne"/>
              </a:rPr>
              <a:t>Hellstrom</a:t>
            </a:r>
            <a:r>
              <a:rPr lang="en-US" sz="1400" b="1" dirty="0">
                <a:latin typeface="Söhne"/>
              </a:rPr>
              <a:t>, R. (2020). </a:t>
            </a:r>
            <a:r>
              <a:rPr lang="en-US" sz="1400" i="1" dirty="0">
                <a:latin typeface="Söhne"/>
              </a:rPr>
              <a:t>Agile HR: Deliver Value in a Changing World of Work. </a:t>
            </a:r>
            <a:r>
              <a:rPr lang="en-US" sz="1400" dirty="0">
                <a:latin typeface="Söhne"/>
              </a:rPr>
              <a:t>Paperback – 3 Nov. 2020. Place of publication: Routledge</a:t>
            </a:r>
          </a:p>
          <a:p>
            <a:pPr marL="342900" indent="-342900">
              <a:buAutoNum type="arabicPeriod"/>
            </a:pPr>
            <a:r>
              <a:rPr lang="en-US" sz="1400" b="1" i="0" dirty="0">
                <a:effectLst/>
                <a:latin typeface="Söhne"/>
              </a:rPr>
              <a:t>CIPD.</a:t>
            </a:r>
            <a:r>
              <a:rPr lang="en-US" sz="1400" b="0" i="0" dirty="0">
                <a:effectLst/>
                <a:latin typeface="Söhne"/>
              </a:rPr>
              <a:t> (2023). </a:t>
            </a:r>
            <a:r>
              <a:rPr lang="en-US" sz="1400" b="0" i="1" dirty="0">
                <a:effectLst/>
                <a:latin typeface="Söhne"/>
              </a:rPr>
              <a:t>Good Work.</a:t>
            </a:r>
            <a:r>
              <a:rPr lang="en-US" sz="1400" b="0" i="0" dirty="0">
                <a:effectLst/>
                <a:latin typeface="Söhne"/>
              </a:rPr>
              <a:t> [Online] Available at: </a:t>
            </a:r>
            <a:r>
              <a:rPr lang="en-US" sz="1400" b="0" i="0" u="none" strike="noStrike" dirty="0">
                <a:effectLst/>
                <a:latin typeface="Söhne"/>
                <a:hlinkClick r:id="rId3"/>
              </a:rPr>
              <a:t>https://www.cipd.org/uk/knowledge/reports/goodwork/</a:t>
            </a:r>
            <a:r>
              <a:rPr lang="en-US" sz="1400" b="0" i="0" dirty="0">
                <a:effectLst/>
                <a:latin typeface="Söhne"/>
              </a:rPr>
              <a:t> (Accessed: 1 March 2024).</a:t>
            </a:r>
          </a:p>
          <a:p>
            <a:pPr marL="342900" indent="-342900">
              <a:buAutoNum type="arabicPeriod"/>
            </a:pPr>
            <a:r>
              <a:rPr lang="en-US" sz="1400" b="1" i="0" dirty="0">
                <a:effectLst/>
                <a:latin typeface="Söhne"/>
              </a:rPr>
              <a:t>Ulrich, D., &amp; Brockbank, W. (2005).</a:t>
            </a:r>
            <a:r>
              <a:rPr lang="en-US" sz="1400" b="0" i="0" dirty="0">
                <a:effectLst/>
                <a:latin typeface="Söhne"/>
              </a:rPr>
              <a:t> </a:t>
            </a:r>
            <a:r>
              <a:rPr lang="en-US" sz="1400" b="0" i="1" dirty="0">
                <a:effectLst/>
                <a:latin typeface="Söhne"/>
              </a:rPr>
              <a:t>The HR Value Proposition.</a:t>
            </a:r>
            <a:r>
              <a:rPr lang="en-US" sz="1400" b="0" i="0" dirty="0">
                <a:effectLst/>
                <a:latin typeface="Söhne"/>
              </a:rPr>
              <a:t> Hardcover – 1 Jun. 2005.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6826113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 advClick="0" advTm="2000">
        <p15:prstTrans prst="curtains"/>
      </p:transition>
    </mc:Choice>
    <mc:Fallback>
      <p:transition spd="slow" advClick="0" advTm="2000">
        <p:fade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2687</TotalTime>
  <Words>912</Words>
  <Application>Microsoft Office PowerPoint</Application>
  <PresentationFormat>Widescreen</PresentationFormat>
  <Paragraphs>142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Gill Sans MT</vt:lpstr>
      <vt:lpstr>GT America</vt:lpstr>
      <vt:lpstr>Söhne</vt:lpstr>
      <vt:lpstr>Gallery</vt:lpstr>
      <vt:lpstr>Presentation</vt:lpstr>
      <vt:lpstr>CIPD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Lenovo</dc:creator>
  <cp:lastModifiedBy>Lenovo</cp:lastModifiedBy>
  <cp:revision>7</cp:revision>
  <dcterms:created xsi:type="dcterms:W3CDTF">2024-02-29T13:29:31Z</dcterms:created>
  <dcterms:modified xsi:type="dcterms:W3CDTF">2024-03-02T19:27:16Z</dcterms:modified>
</cp:coreProperties>
</file>