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8" r:id="rId3"/>
    <p:sldId id="262" r:id="rId4"/>
    <p:sldId id="263" r:id="rId5"/>
    <p:sldId id="259" r:id="rId6"/>
    <p:sldId id="260" r:id="rId7"/>
    <p:sldId id="261" r:id="rId8"/>
    <p:sldId id="265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4F2CEB-23BE-4F4C-A3DC-3157E37E1E4F}" v="84" dt="2022-08-03T16:31:52.051"/>
    <p1510:client id="{91E2E85F-7579-4B13-8D8F-ECC5DA136882}" v="10" dt="2022-08-03T16:35:07.5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D ASD" userId="2e5e99e8b9ad2175" providerId="Windows Live" clId="Web-{824F2CEB-23BE-4F4C-A3DC-3157E37E1E4F}"/>
    <pc:docChg chg="addSld delSld modSld">
      <pc:chgData name="SAD ASD" userId="2e5e99e8b9ad2175" providerId="Windows Live" clId="Web-{824F2CEB-23BE-4F4C-A3DC-3157E37E1E4F}" dt="2022-08-03T16:31:52.051" v="77" actId="14100"/>
      <pc:docMkLst>
        <pc:docMk/>
      </pc:docMkLst>
      <pc:sldChg chg="addSp delSp modSp">
        <pc:chgData name="SAD ASD" userId="2e5e99e8b9ad2175" providerId="Windows Live" clId="Web-{824F2CEB-23BE-4F4C-A3DC-3157E37E1E4F}" dt="2022-08-03T16:29:11.016" v="50" actId="14100"/>
        <pc:sldMkLst>
          <pc:docMk/>
          <pc:sldMk cId="109857222" sldId="256"/>
        </pc:sldMkLst>
        <pc:spChg chg="mod">
          <ac:chgData name="SAD ASD" userId="2e5e99e8b9ad2175" providerId="Windows Live" clId="Web-{824F2CEB-23BE-4F4C-A3DC-3157E37E1E4F}" dt="2022-08-03T16:26:04.197" v="18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AD ASD" userId="2e5e99e8b9ad2175" providerId="Windows Live" clId="Web-{824F2CEB-23BE-4F4C-A3DC-3157E37E1E4F}" dt="2022-08-03T16:26:02.353" v="17" actId="1076"/>
          <ac:spMkLst>
            <pc:docMk/>
            <pc:sldMk cId="109857222" sldId="256"/>
            <ac:spMk id="3" creationId="{00000000-0000-0000-0000-000000000000}"/>
          </ac:spMkLst>
        </pc:spChg>
        <pc:picChg chg="add del mod">
          <ac:chgData name="SAD ASD" userId="2e5e99e8b9ad2175" providerId="Windows Live" clId="Web-{824F2CEB-23BE-4F4C-A3DC-3157E37E1E4F}" dt="2022-08-03T16:24:38.774" v="5"/>
          <ac:picMkLst>
            <pc:docMk/>
            <pc:sldMk cId="109857222" sldId="256"/>
            <ac:picMk id="4" creationId="{8FE2AFFB-C3AD-7F6A-716E-D45365869FC8}"/>
          </ac:picMkLst>
        </pc:picChg>
        <pc:picChg chg="add mod">
          <ac:chgData name="SAD ASD" userId="2e5e99e8b9ad2175" providerId="Windows Live" clId="Web-{824F2CEB-23BE-4F4C-A3DC-3157E37E1E4F}" dt="2022-08-03T16:29:11.016" v="50" actId="14100"/>
          <ac:picMkLst>
            <pc:docMk/>
            <pc:sldMk cId="109857222" sldId="256"/>
            <ac:picMk id="5" creationId="{587753A8-B3EF-5032-96F9-06C5537B5DFE}"/>
          </ac:picMkLst>
        </pc:picChg>
      </pc:sldChg>
      <pc:sldChg chg="new del">
        <pc:chgData name="SAD ASD" userId="2e5e99e8b9ad2175" providerId="Windows Live" clId="Web-{824F2CEB-23BE-4F4C-A3DC-3157E37E1E4F}" dt="2022-08-03T16:27:19.996" v="32"/>
        <pc:sldMkLst>
          <pc:docMk/>
          <pc:sldMk cId="2987364678" sldId="257"/>
        </pc:sldMkLst>
      </pc:sldChg>
      <pc:sldChg chg="addSp modSp new">
        <pc:chgData name="SAD ASD" userId="2e5e99e8b9ad2175" providerId="Windows Live" clId="Web-{824F2CEB-23BE-4F4C-A3DC-3157E37E1E4F}" dt="2022-08-03T16:28:42.485" v="47" actId="14100"/>
        <pc:sldMkLst>
          <pc:docMk/>
          <pc:sldMk cId="2434690171" sldId="258"/>
        </pc:sldMkLst>
        <pc:picChg chg="add mod">
          <ac:chgData name="SAD ASD" userId="2e5e99e8b9ad2175" providerId="Windows Live" clId="Web-{824F2CEB-23BE-4F4C-A3DC-3157E37E1E4F}" dt="2022-08-03T16:28:42.485" v="47" actId="14100"/>
          <ac:picMkLst>
            <pc:docMk/>
            <pc:sldMk cId="2434690171" sldId="258"/>
            <ac:picMk id="2" creationId="{3F9A9A34-49C0-37D7-BE62-ABEAA1E64DCF}"/>
          </ac:picMkLst>
        </pc:picChg>
      </pc:sldChg>
      <pc:sldChg chg="addSp modSp new">
        <pc:chgData name="SAD ASD" userId="2e5e99e8b9ad2175" providerId="Windows Live" clId="Web-{824F2CEB-23BE-4F4C-A3DC-3157E37E1E4F}" dt="2022-08-03T16:30:45.331" v="67" actId="14100"/>
        <pc:sldMkLst>
          <pc:docMk/>
          <pc:sldMk cId="977545276" sldId="259"/>
        </pc:sldMkLst>
        <pc:picChg chg="add mod">
          <ac:chgData name="SAD ASD" userId="2e5e99e8b9ad2175" providerId="Windows Live" clId="Web-{824F2CEB-23BE-4F4C-A3DC-3157E37E1E4F}" dt="2022-08-03T16:30:45.331" v="67" actId="14100"/>
          <ac:picMkLst>
            <pc:docMk/>
            <pc:sldMk cId="977545276" sldId="259"/>
            <ac:picMk id="2" creationId="{D2F958A1-EC9C-5346-7D9F-F82B086AAB43}"/>
          </ac:picMkLst>
        </pc:picChg>
      </pc:sldChg>
      <pc:sldChg chg="addSp modSp new">
        <pc:chgData name="SAD ASD" userId="2e5e99e8b9ad2175" providerId="Windows Live" clId="Web-{824F2CEB-23BE-4F4C-A3DC-3157E37E1E4F}" dt="2022-08-03T16:31:09.784" v="73" actId="14100"/>
        <pc:sldMkLst>
          <pc:docMk/>
          <pc:sldMk cId="4051171971" sldId="260"/>
        </pc:sldMkLst>
        <pc:picChg chg="add mod">
          <ac:chgData name="SAD ASD" userId="2e5e99e8b9ad2175" providerId="Windows Live" clId="Web-{824F2CEB-23BE-4F4C-A3DC-3157E37E1E4F}" dt="2022-08-03T16:31:09.784" v="73" actId="14100"/>
          <ac:picMkLst>
            <pc:docMk/>
            <pc:sldMk cId="4051171971" sldId="260"/>
            <ac:picMk id="2" creationId="{71AB998B-84BB-AF6D-1AFD-A76B43CD8169}"/>
          </ac:picMkLst>
        </pc:picChg>
      </pc:sldChg>
      <pc:sldChg chg="addSp modSp new">
        <pc:chgData name="SAD ASD" userId="2e5e99e8b9ad2175" providerId="Windows Live" clId="Web-{824F2CEB-23BE-4F4C-A3DC-3157E37E1E4F}" dt="2022-08-03T16:31:52.051" v="77" actId="14100"/>
        <pc:sldMkLst>
          <pc:docMk/>
          <pc:sldMk cId="3330007157" sldId="261"/>
        </pc:sldMkLst>
        <pc:picChg chg="add mod">
          <ac:chgData name="SAD ASD" userId="2e5e99e8b9ad2175" providerId="Windows Live" clId="Web-{824F2CEB-23BE-4F4C-A3DC-3157E37E1E4F}" dt="2022-08-03T16:31:52.051" v="77" actId="14100"/>
          <ac:picMkLst>
            <pc:docMk/>
            <pc:sldMk cId="3330007157" sldId="261"/>
            <ac:picMk id="2" creationId="{E5C6B02F-5513-AF53-C48C-C23200DB0D7A}"/>
          </ac:picMkLst>
        </pc:picChg>
      </pc:sldChg>
      <pc:sldChg chg="addSp modSp new">
        <pc:chgData name="SAD ASD" userId="2e5e99e8b9ad2175" providerId="Windows Live" clId="Web-{824F2CEB-23BE-4F4C-A3DC-3157E37E1E4F}" dt="2022-08-03T16:29:42.954" v="56" actId="14100"/>
        <pc:sldMkLst>
          <pc:docMk/>
          <pc:sldMk cId="175894109" sldId="262"/>
        </pc:sldMkLst>
        <pc:picChg chg="add mod">
          <ac:chgData name="SAD ASD" userId="2e5e99e8b9ad2175" providerId="Windows Live" clId="Web-{824F2CEB-23BE-4F4C-A3DC-3157E37E1E4F}" dt="2022-08-03T16:29:42.954" v="56" actId="14100"/>
          <ac:picMkLst>
            <pc:docMk/>
            <pc:sldMk cId="175894109" sldId="262"/>
            <ac:picMk id="2" creationId="{53009184-165D-1EA8-81E2-35DA0A98457E}"/>
          </ac:picMkLst>
        </pc:picChg>
      </pc:sldChg>
      <pc:sldChg chg="addSp modSp new">
        <pc:chgData name="SAD ASD" userId="2e5e99e8b9ad2175" providerId="Windows Live" clId="Web-{824F2CEB-23BE-4F4C-A3DC-3157E37E1E4F}" dt="2022-08-03T16:30:14.736" v="62" actId="14100"/>
        <pc:sldMkLst>
          <pc:docMk/>
          <pc:sldMk cId="310666314" sldId="263"/>
        </pc:sldMkLst>
        <pc:picChg chg="add mod">
          <ac:chgData name="SAD ASD" userId="2e5e99e8b9ad2175" providerId="Windows Live" clId="Web-{824F2CEB-23BE-4F4C-A3DC-3157E37E1E4F}" dt="2022-08-03T16:30:14.736" v="62" actId="14100"/>
          <ac:picMkLst>
            <pc:docMk/>
            <pc:sldMk cId="310666314" sldId="263"/>
            <ac:picMk id="2" creationId="{B94D3076-0182-0F69-04DB-B21699FB5685}"/>
          </ac:picMkLst>
        </pc:picChg>
      </pc:sldChg>
    </pc:docChg>
  </pc:docChgLst>
  <pc:docChgLst>
    <pc:chgData name="SAD ASD" userId="2e5e99e8b9ad2175" providerId="Windows Live" clId="Web-{91E2E85F-7579-4B13-8D8F-ECC5DA136882}"/>
    <pc:docChg chg="addSld delSld modSld">
      <pc:chgData name="SAD ASD" userId="2e5e99e8b9ad2175" providerId="Windows Live" clId="Web-{91E2E85F-7579-4B13-8D8F-ECC5DA136882}" dt="2022-08-03T16:35:07.527" v="9"/>
      <pc:docMkLst>
        <pc:docMk/>
      </pc:docMkLst>
      <pc:sldChg chg="modSp del">
        <pc:chgData name="SAD ASD" userId="2e5e99e8b9ad2175" providerId="Windows Live" clId="Web-{91E2E85F-7579-4B13-8D8F-ECC5DA136882}" dt="2022-08-03T16:35:07.527" v="9"/>
        <pc:sldMkLst>
          <pc:docMk/>
          <pc:sldMk cId="109857222" sldId="256"/>
        </pc:sldMkLst>
        <pc:picChg chg="mod">
          <ac:chgData name="SAD ASD" userId="2e5e99e8b9ad2175" providerId="Windows Live" clId="Web-{91E2E85F-7579-4B13-8D8F-ECC5DA136882}" dt="2022-08-03T16:34:34.588" v="2" actId="1076"/>
          <ac:picMkLst>
            <pc:docMk/>
            <pc:sldMk cId="109857222" sldId="256"/>
            <ac:picMk id="5" creationId="{587753A8-B3EF-5032-96F9-06C5537B5DFE}"/>
          </ac:picMkLst>
        </pc:picChg>
      </pc:sldChg>
      <pc:sldChg chg="addSp new del">
        <pc:chgData name="SAD ASD" userId="2e5e99e8b9ad2175" providerId="Windows Live" clId="Web-{91E2E85F-7579-4B13-8D8F-ECC5DA136882}" dt="2022-08-03T16:34:44.667" v="5"/>
        <pc:sldMkLst>
          <pc:docMk/>
          <pc:sldMk cId="3137260407" sldId="264"/>
        </pc:sldMkLst>
        <pc:picChg chg="add">
          <ac:chgData name="SAD ASD" userId="2e5e99e8b9ad2175" providerId="Windows Live" clId="Web-{91E2E85F-7579-4B13-8D8F-ECC5DA136882}" dt="2022-08-03T16:34:41.354" v="3"/>
          <ac:picMkLst>
            <pc:docMk/>
            <pc:sldMk cId="3137260407" sldId="264"/>
            <ac:picMk id="5" creationId="{17B22AEE-346E-183C-72ED-A49189CF6A95}"/>
          </ac:picMkLst>
        </pc:picChg>
        <pc:picChg chg="add">
          <ac:chgData name="SAD ASD" userId="2e5e99e8b9ad2175" providerId="Windows Live" clId="Web-{91E2E85F-7579-4B13-8D8F-ECC5DA136882}" dt="2022-08-03T16:34:42.214" v="4"/>
          <ac:picMkLst>
            <pc:docMk/>
            <pc:sldMk cId="3137260407" sldId="264"/>
            <ac:picMk id="7" creationId="{D8BF2A1B-82A7-A1B9-0F47-4142F3640B4E}"/>
          </ac:picMkLst>
        </pc:picChg>
      </pc:sldChg>
      <pc:sldChg chg="addSp modSp new">
        <pc:chgData name="SAD ASD" userId="2e5e99e8b9ad2175" providerId="Windows Live" clId="Web-{91E2E85F-7579-4B13-8D8F-ECC5DA136882}" dt="2022-08-03T16:34:56.433" v="8" actId="1076"/>
        <pc:sldMkLst>
          <pc:docMk/>
          <pc:sldMk cId="4174834003" sldId="264"/>
        </pc:sldMkLst>
        <pc:picChg chg="add mod">
          <ac:chgData name="SAD ASD" userId="2e5e99e8b9ad2175" providerId="Windows Live" clId="Web-{91E2E85F-7579-4B13-8D8F-ECC5DA136882}" dt="2022-08-03T16:34:56.433" v="8" actId="1076"/>
          <ac:picMkLst>
            <pc:docMk/>
            <pc:sldMk cId="4174834003" sldId="264"/>
            <ac:picMk id="3" creationId="{2F0AFD51-0875-661F-23FA-031B1271D67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Graphical user interface, application, PowerPoint&#10;&#10;Description automatically generated">
            <a:extLst>
              <a:ext uri="{FF2B5EF4-FFF2-40B4-BE49-F238E27FC236}">
                <a16:creationId xmlns:a16="http://schemas.microsoft.com/office/drawing/2014/main" id="{2F0AFD51-0875-661F-23FA-031B1271D6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49" y="1975"/>
            <a:ext cx="12404783" cy="695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834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F9A9A34-49C0-37D7-BE62-ABEAA1E64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278" y="-45255"/>
            <a:ext cx="12376028" cy="690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690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imeline&#10;&#10;Description automatically generated">
            <a:extLst>
              <a:ext uri="{FF2B5EF4-FFF2-40B4-BE49-F238E27FC236}">
                <a16:creationId xmlns:a16="http://schemas.microsoft.com/office/drawing/2014/main" id="{53009184-165D-1EA8-81E2-35DA0A984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7637" y="-516"/>
            <a:ext cx="12275386" cy="685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94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B94D3076-0182-0F69-04DB-B21699FB5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0" y="-5203"/>
            <a:ext cx="12203500" cy="688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66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2F958A1-EC9C-5346-7D9F-F82B086AA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0" y="1204"/>
            <a:ext cx="12217877" cy="6855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45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71AB998B-84BB-AF6D-1AFD-A76B43CD8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0" y="2141"/>
            <a:ext cx="12203501" cy="685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171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5C6B02F-5513-AF53-C48C-C23200DB0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0" y="2747"/>
            <a:ext cx="12304142" cy="685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007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29665-A377-FA6F-209A-D9862E9F94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If you have any questions, please feel free to now ask ?       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CE7608-609C-5EBE-EA7B-00E8732953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Thank you for your time!</a:t>
            </a:r>
          </a:p>
          <a:p>
            <a:r>
              <a:rPr lang="en-GB" dirty="0"/>
              <a:t>And feedback!</a:t>
            </a:r>
          </a:p>
          <a:p>
            <a:r>
              <a:rPr lang="en-GB"/>
              <a:t>Have a good day.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654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29</Words>
  <Application>Microsoft Office PowerPoint</Application>
  <PresentationFormat>Widescreen</PresentationFormat>
  <Paragraphs>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If you have any questions, please feel free to now ask ? 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Cosmin Nice</cp:lastModifiedBy>
  <cp:revision>57</cp:revision>
  <dcterms:created xsi:type="dcterms:W3CDTF">2022-08-03T16:15:29Z</dcterms:created>
  <dcterms:modified xsi:type="dcterms:W3CDTF">2022-08-09T13:49:05Z</dcterms:modified>
</cp:coreProperties>
</file>