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11"/>
  </p:notesMasterIdLst>
  <p:handoutMasterIdLst>
    <p:handoutMasterId r:id="rId12"/>
  </p:handoutMasterIdLst>
  <p:sldIdLst>
    <p:sldId id="257" r:id="rId2"/>
    <p:sldId id="262" r:id="rId3"/>
    <p:sldId id="261" r:id="rId4"/>
    <p:sldId id="263" r:id="rId5"/>
    <p:sldId id="266" r:id="rId6"/>
    <p:sldId id="267" r:id="rId7"/>
    <p:sldId id="268" r:id="rId8"/>
    <p:sldId id="265" r:id="rId9"/>
    <p:sldId id="264" r:id="rId10"/>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3EC4D2-373A-4386-A9F1-87306484B4A8}" v="68" dt="2023-03-21T19:58:28.8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8235" autoAdjust="0"/>
  </p:normalViewPr>
  <p:slideViewPr>
    <p:cSldViewPr snapToGrid="0">
      <p:cViewPr varScale="1">
        <p:scale>
          <a:sx n="73" d="100"/>
          <a:sy n="73" d="100"/>
        </p:scale>
        <p:origin x="1070" y="53"/>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120" d="100"/>
          <a:sy n="120" d="100"/>
        </p:scale>
        <p:origin x="5040"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ton Daley (1809661)" userId="1fb2cbbe-e884-401f-b722-733c33f6621b" providerId="ADAL" clId="{803EC4D2-373A-4386-A9F1-87306484B4A8}"/>
    <pc:docChg chg="undo custSel addSld delSld modSld sldOrd">
      <pc:chgData name="Ashton Daley (1809661)" userId="1fb2cbbe-e884-401f-b722-733c33f6621b" providerId="ADAL" clId="{803EC4D2-373A-4386-A9F1-87306484B4A8}" dt="2023-04-25T21:11:14.887" v="6584" actId="2711"/>
      <pc:docMkLst>
        <pc:docMk/>
      </pc:docMkLst>
      <pc:sldChg chg="modSp mod">
        <pc:chgData name="Ashton Daley (1809661)" userId="1fb2cbbe-e884-401f-b722-733c33f6621b" providerId="ADAL" clId="{803EC4D2-373A-4386-A9F1-87306484B4A8}" dt="2023-03-21T19:25:03.758" v="5194" actId="20577"/>
        <pc:sldMkLst>
          <pc:docMk/>
          <pc:sldMk cId="2584280759" sldId="257"/>
        </pc:sldMkLst>
        <pc:spChg chg="mod">
          <ac:chgData name="Ashton Daley (1809661)" userId="1fb2cbbe-e884-401f-b722-733c33f6621b" providerId="ADAL" clId="{803EC4D2-373A-4386-A9F1-87306484B4A8}" dt="2023-03-21T19:25:03.758" v="5194" actId="20577"/>
          <ac:spMkLst>
            <pc:docMk/>
            <pc:sldMk cId="2584280759" sldId="257"/>
            <ac:spMk id="2" creationId="{18C3B467-088C-4F3D-A9A7-105C4E1E20CD}"/>
          </ac:spMkLst>
        </pc:spChg>
        <pc:picChg chg="mod">
          <ac:chgData name="Ashton Daley (1809661)" userId="1fb2cbbe-e884-401f-b722-733c33f6621b" providerId="ADAL" clId="{803EC4D2-373A-4386-A9F1-87306484B4A8}" dt="2023-03-21T16:47:31.553" v="1387" actId="1076"/>
          <ac:picMkLst>
            <pc:docMk/>
            <pc:sldMk cId="2584280759" sldId="257"/>
            <ac:picMk id="6" creationId="{8045422F-7258-40AC-BD2E-2469AA448922}"/>
          </ac:picMkLst>
        </pc:picChg>
      </pc:sldChg>
      <pc:sldChg chg="addSp delSp modSp mod setBg modClrScheme chgLayout">
        <pc:chgData name="Ashton Daley (1809661)" userId="1fb2cbbe-e884-401f-b722-733c33f6621b" providerId="ADAL" clId="{803EC4D2-373A-4386-A9F1-87306484B4A8}" dt="2023-03-21T20:08:07.790" v="6366" actId="20577"/>
        <pc:sldMkLst>
          <pc:docMk/>
          <pc:sldMk cId="183243182" sldId="261"/>
        </pc:sldMkLst>
        <pc:spChg chg="mod">
          <ac:chgData name="Ashton Daley (1809661)" userId="1fb2cbbe-e884-401f-b722-733c33f6621b" providerId="ADAL" clId="{803EC4D2-373A-4386-A9F1-87306484B4A8}" dt="2023-03-21T19:23:38.488" v="5186" actId="122"/>
          <ac:spMkLst>
            <pc:docMk/>
            <pc:sldMk cId="183243182" sldId="261"/>
            <ac:spMk id="2" creationId="{7A4919D0-F177-4BBA-9A0B-DBA69E2ED764}"/>
          </ac:spMkLst>
        </pc:spChg>
        <pc:spChg chg="add mod">
          <ac:chgData name="Ashton Daley (1809661)" userId="1fb2cbbe-e884-401f-b722-733c33f6621b" providerId="ADAL" clId="{803EC4D2-373A-4386-A9F1-87306484B4A8}" dt="2023-03-21T19:59:44.221" v="6026" actId="14100"/>
          <ac:spMkLst>
            <pc:docMk/>
            <pc:sldMk cId="183243182" sldId="261"/>
            <ac:spMk id="3" creationId="{D2DBF65E-B5C8-1054-3F59-BEA0D713F044}"/>
          </ac:spMkLst>
        </pc:spChg>
        <pc:spChg chg="add del mod">
          <ac:chgData name="Ashton Daley (1809661)" userId="1fb2cbbe-e884-401f-b722-733c33f6621b" providerId="ADAL" clId="{803EC4D2-373A-4386-A9F1-87306484B4A8}" dt="2023-03-16T16:38:51.777" v="435" actId="26606"/>
          <ac:spMkLst>
            <pc:docMk/>
            <pc:sldMk cId="183243182" sldId="261"/>
            <ac:spMk id="7" creationId="{0EFA0145-A9F8-2971-9494-589EC3A34F57}"/>
          </ac:spMkLst>
        </pc:spChg>
        <pc:spChg chg="add del mod">
          <ac:chgData name="Ashton Daley (1809661)" userId="1fb2cbbe-e884-401f-b722-733c33f6621b" providerId="ADAL" clId="{803EC4D2-373A-4386-A9F1-87306484B4A8}" dt="2023-03-21T19:57:43.953" v="6015" actId="478"/>
          <ac:spMkLst>
            <pc:docMk/>
            <pc:sldMk cId="183243182" sldId="261"/>
            <ac:spMk id="8" creationId="{5F53588E-CEBA-7915-6136-4FD016A3F633}"/>
          </ac:spMkLst>
        </pc:spChg>
        <pc:spChg chg="add del mod">
          <ac:chgData name="Ashton Daley (1809661)" userId="1fb2cbbe-e884-401f-b722-733c33f6621b" providerId="ADAL" clId="{803EC4D2-373A-4386-A9F1-87306484B4A8}" dt="2023-03-16T16:37:58.295" v="430" actId="26606"/>
          <ac:spMkLst>
            <pc:docMk/>
            <pc:sldMk cId="183243182" sldId="261"/>
            <ac:spMk id="10" creationId="{01E39501-1308-C2E9-8464-DA3B53ED18AF}"/>
          </ac:spMkLst>
        </pc:spChg>
        <pc:spChg chg="add del mod">
          <ac:chgData name="Ashton Daley (1809661)" userId="1fb2cbbe-e884-401f-b722-733c33f6621b" providerId="ADAL" clId="{803EC4D2-373A-4386-A9F1-87306484B4A8}" dt="2023-03-16T16:37:58.295" v="430" actId="26606"/>
          <ac:spMkLst>
            <pc:docMk/>
            <pc:sldMk cId="183243182" sldId="261"/>
            <ac:spMk id="12" creationId="{F2DA0D7C-1AFE-C076-52D3-A806860C3B7D}"/>
          </ac:spMkLst>
        </pc:spChg>
        <pc:spChg chg="add mod">
          <ac:chgData name="Ashton Daley (1809661)" userId="1fb2cbbe-e884-401f-b722-733c33f6621b" providerId="ADAL" clId="{803EC4D2-373A-4386-A9F1-87306484B4A8}" dt="2023-03-21T20:08:07.790" v="6366" actId="20577"/>
          <ac:spMkLst>
            <pc:docMk/>
            <pc:sldMk cId="183243182" sldId="261"/>
            <ac:spMk id="13" creationId="{FCCAADE9-770C-0512-4C53-0D9B122B5B70}"/>
          </ac:spMkLst>
        </pc:spChg>
        <pc:graphicFrameChg chg="mod modGraphic">
          <ac:chgData name="Ashton Daley (1809661)" userId="1fb2cbbe-e884-401f-b722-733c33f6621b" providerId="ADAL" clId="{803EC4D2-373A-4386-A9F1-87306484B4A8}" dt="2023-03-21T19:57:35.800" v="6014" actId="14100"/>
          <ac:graphicFrameMkLst>
            <pc:docMk/>
            <pc:sldMk cId="183243182" sldId="261"/>
            <ac:graphicFrameMk id="5" creationId="{91DB1382-7276-49FA-9632-38D558F457E3}"/>
          </ac:graphicFrameMkLst>
        </pc:graphicFrameChg>
      </pc:sldChg>
      <pc:sldChg chg="modSp mod ord">
        <pc:chgData name="Ashton Daley (1809661)" userId="1fb2cbbe-e884-401f-b722-733c33f6621b" providerId="ADAL" clId="{803EC4D2-373A-4386-A9F1-87306484B4A8}" dt="2023-04-25T21:08:14.820" v="6549" actId="14100"/>
        <pc:sldMkLst>
          <pc:docMk/>
          <pc:sldMk cId="1501222403" sldId="262"/>
        </pc:sldMkLst>
        <pc:spChg chg="mod">
          <ac:chgData name="Ashton Daley (1809661)" userId="1fb2cbbe-e884-401f-b722-733c33f6621b" providerId="ADAL" clId="{803EC4D2-373A-4386-A9F1-87306484B4A8}" dt="2023-03-21T17:23:55.338" v="2282" actId="122"/>
          <ac:spMkLst>
            <pc:docMk/>
            <pc:sldMk cId="1501222403" sldId="262"/>
            <ac:spMk id="2" creationId="{9CA27899-EA05-E69B-0D36-543999470855}"/>
          </ac:spMkLst>
        </pc:spChg>
        <pc:spChg chg="mod">
          <ac:chgData name="Ashton Daley (1809661)" userId="1fb2cbbe-e884-401f-b722-733c33f6621b" providerId="ADAL" clId="{803EC4D2-373A-4386-A9F1-87306484B4A8}" dt="2023-04-25T21:08:14.820" v="6549" actId="14100"/>
          <ac:spMkLst>
            <pc:docMk/>
            <pc:sldMk cId="1501222403" sldId="262"/>
            <ac:spMk id="4" creationId="{FF87DDB6-54C3-620D-CC33-03C579BDAF52}"/>
          </ac:spMkLst>
        </pc:spChg>
      </pc:sldChg>
      <pc:sldChg chg="delSp modSp mod ord">
        <pc:chgData name="Ashton Daley (1809661)" userId="1fb2cbbe-e884-401f-b722-733c33f6621b" providerId="ADAL" clId="{803EC4D2-373A-4386-A9F1-87306484B4A8}" dt="2023-03-21T19:25:44.214" v="5196" actId="478"/>
        <pc:sldMkLst>
          <pc:docMk/>
          <pc:sldMk cId="1666675492" sldId="263"/>
        </pc:sldMkLst>
        <pc:spChg chg="mod">
          <ac:chgData name="Ashton Daley (1809661)" userId="1fb2cbbe-e884-401f-b722-733c33f6621b" providerId="ADAL" clId="{803EC4D2-373A-4386-A9F1-87306484B4A8}" dt="2023-03-21T19:22:47.378" v="5183" actId="20577"/>
          <ac:spMkLst>
            <pc:docMk/>
            <pc:sldMk cId="1666675492" sldId="263"/>
            <ac:spMk id="2" creationId="{58B3C118-5AA8-5782-D7CF-9FEA982DBCDF}"/>
          </ac:spMkLst>
        </pc:spChg>
        <pc:spChg chg="mod">
          <ac:chgData name="Ashton Daley (1809661)" userId="1fb2cbbe-e884-401f-b722-733c33f6621b" providerId="ADAL" clId="{803EC4D2-373A-4386-A9F1-87306484B4A8}" dt="2023-03-21T19:10:57.309" v="4929" actId="27636"/>
          <ac:spMkLst>
            <pc:docMk/>
            <pc:sldMk cId="1666675492" sldId="263"/>
            <ac:spMk id="3" creationId="{83E9E306-4D43-4B75-5016-24BEB916ABBC}"/>
          </ac:spMkLst>
        </pc:spChg>
        <pc:spChg chg="del mod">
          <ac:chgData name="Ashton Daley (1809661)" userId="1fb2cbbe-e884-401f-b722-733c33f6621b" providerId="ADAL" clId="{803EC4D2-373A-4386-A9F1-87306484B4A8}" dt="2023-03-21T19:25:44.214" v="5196" actId="478"/>
          <ac:spMkLst>
            <pc:docMk/>
            <pc:sldMk cId="1666675492" sldId="263"/>
            <ac:spMk id="4" creationId="{FF97C3EE-FD71-2DFD-1504-9210A22800F2}"/>
          </ac:spMkLst>
        </pc:spChg>
      </pc:sldChg>
      <pc:sldChg chg="delSp modSp new mod">
        <pc:chgData name="Ashton Daley (1809661)" userId="1fb2cbbe-e884-401f-b722-733c33f6621b" providerId="ADAL" clId="{803EC4D2-373A-4386-A9F1-87306484B4A8}" dt="2023-04-25T20:56:33.190" v="6505" actId="20577"/>
        <pc:sldMkLst>
          <pc:docMk/>
          <pc:sldMk cId="792724717" sldId="264"/>
        </pc:sldMkLst>
        <pc:spChg chg="mod">
          <ac:chgData name="Ashton Daley (1809661)" userId="1fb2cbbe-e884-401f-b722-733c33f6621b" providerId="ADAL" clId="{803EC4D2-373A-4386-A9F1-87306484B4A8}" dt="2023-03-22T14:50:38.473" v="6379" actId="20577"/>
          <ac:spMkLst>
            <pc:docMk/>
            <pc:sldMk cId="792724717" sldId="264"/>
            <ac:spMk id="2" creationId="{5A51D372-43B1-136D-CA61-41F5DC667EE9}"/>
          </ac:spMkLst>
        </pc:spChg>
        <pc:spChg chg="mod">
          <ac:chgData name="Ashton Daley (1809661)" userId="1fb2cbbe-e884-401f-b722-733c33f6621b" providerId="ADAL" clId="{803EC4D2-373A-4386-A9F1-87306484B4A8}" dt="2023-04-25T20:56:33.190" v="6505" actId="20577"/>
          <ac:spMkLst>
            <pc:docMk/>
            <pc:sldMk cId="792724717" sldId="264"/>
            <ac:spMk id="3" creationId="{FF91EFE0-F42C-2926-0031-838B60B688ED}"/>
          </ac:spMkLst>
        </pc:spChg>
        <pc:spChg chg="del">
          <ac:chgData name="Ashton Daley (1809661)" userId="1fb2cbbe-e884-401f-b722-733c33f6621b" providerId="ADAL" clId="{803EC4D2-373A-4386-A9F1-87306484B4A8}" dt="2023-03-21T19:36:40.457" v="5842" actId="478"/>
          <ac:spMkLst>
            <pc:docMk/>
            <pc:sldMk cId="792724717" sldId="264"/>
            <ac:spMk id="4" creationId="{09BC36F5-86DE-B1B5-932D-82575E731C33}"/>
          </ac:spMkLst>
        </pc:spChg>
      </pc:sldChg>
      <pc:sldChg chg="addSp delSp modSp new mod ord modClrScheme chgLayout">
        <pc:chgData name="Ashton Daley (1809661)" userId="1fb2cbbe-e884-401f-b722-733c33f6621b" providerId="ADAL" clId="{803EC4D2-373A-4386-A9F1-87306484B4A8}" dt="2023-03-21T19:55:05.984" v="5982" actId="14100"/>
        <pc:sldMkLst>
          <pc:docMk/>
          <pc:sldMk cId="3733796460" sldId="265"/>
        </pc:sldMkLst>
        <pc:spChg chg="del">
          <ac:chgData name="Ashton Daley (1809661)" userId="1fb2cbbe-e884-401f-b722-733c33f6621b" providerId="ADAL" clId="{803EC4D2-373A-4386-A9F1-87306484B4A8}" dt="2023-03-14T17:29:28.656" v="324" actId="26606"/>
          <ac:spMkLst>
            <pc:docMk/>
            <pc:sldMk cId="3733796460" sldId="265"/>
            <ac:spMk id="2" creationId="{53DD6D01-78C3-84FA-B6DA-781EE6B0CD49}"/>
          </ac:spMkLst>
        </pc:spChg>
        <pc:spChg chg="mod ord">
          <ac:chgData name="Ashton Daley (1809661)" userId="1fb2cbbe-e884-401f-b722-733c33f6621b" providerId="ADAL" clId="{803EC4D2-373A-4386-A9F1-87306484B4A8}" dt="2023-03-14T17:29:28.656" v="324" actId="26606"/>
          <ac:spMkLst>
            <pc:docMk/>
            <pc:sldMk cId="3733796460" sldId="265"/>
            <ac:spMk id="3" creationId="{C5F5583C-7BD1-E3B0-621F-09DC43342874}"/>
          </ac:spMkLst>
        </pc:spChg>
        <pc:spChg chg="add mod">
          <ac:chgData name="Ashton Daley (1809661)" userId="1fb2cbbe-e884-401f-b722-733c33f6621b" providerId="ADAL" clId="{803EC4D2-373A-4386-A9F1-87306484B4A8}" dt="2023-03-14T17:33:00.745" v="398" actId="14100"/>
          <ac:spMkLst>
            <pc:docMk/>
            <pc:sldMk cId="3733796460" sldId="265"/>
            <ac:spMk id="1031" creationId="{EEDA0D45-2FCE-9838-FEC1-ED43DC2DCFFE}"/>
          </ac:spMkLst>
        </pc:spChg>
        <pc:spChg chg="add mod">
          <ac:chgData name="Ashton Daley (1809661)" userId="1fb2cbbe-e884-401f-b722-733c33f6621b" providerId="ADAL" clId="{803EC4D2-373A-4386-A9F1-87306484B4A8}" dt="2023-03-21T19:40:59.999" v="5945" actId="20577"/>
          <ac:spMkLst>
            <pc:docMk/>
            <pc:sldMk cId="3733796460" sldId="265"/>
            <ac:spMk id="1033" creationId="{8582C740-63DF-0AC6-652B-D81AC0CFCE8C}"/>
          </ac:spMkLst>
        </pc:spChg>
        <pc:picChg chg="add mod">
          <ac:chgData name="Ashton Daley (1809661)" userId="1fb2cbbe-e884-401f-b722-733c33f6621b" providerId="ADAL" clId="{803EC4D2-373A-4386-A9F1-87306484B4A8}" dt="2023-03-21T19:38:37.205" v="5875" actId="1076"/>
          <ac:picMkLst>
            <pc:docMk/>
            <pc:sldMk cId="3733796460" sldId="265"/>
            <ac:picMk id="2" creationId="{63A15A31-5016-9272-55B1-D5BF9969C5B9}"/>
          </ac:picMkLst>
        </pc:picChg>
        <pc:picChg chg="add mod">
          <ac:chgData name="Ashton Daley (1809661)" userId="1fb2cbbe-e884-401f-b722-733c33f6621b" providerId="ADAL" clId="{803EC4D2-373A-4386-A9F1-87306484B4A8}" dt="2023-03-21T19:54:31.867" v="5977" actId="1076"/>
          <ac:picMkLst>
            <pc:docMk/>
            <pc:sldMk cId="3733796460" sldId="265"/>
            <ac:picMk id="4" creationId="{D5D98635-CA67-BE20-FE59-A2BA632C35E9}"/>
          </ac:picMkLst>
        </pc:picChg>
        <pc:picChg chg="add del mod">
          <ac:chgData name="Ashton Daley (1809661)" userId="1fb2cbbe-e884-401f-b722-733c33f6621b" providerId="ADAL" clId="{803EC4D2-373A-4386-A9F1-87306484B4A8}" dt="2023-03-21T19:38:25.001" v="5872" actId="478"/>
          <ac:picMkLst>
            <pc:docMk/>
            <pc:sldMk cId="3733796460" sldId="265"/>
            <ac:picMk id="1026" creationId="{DC1F9E5C-052E-BCC2-3567-A35265F3BFD9}"/>
          </ac:picMkLst>
        </pc:picChg>
        <pc:picChg chg="add del mod">
          <ac:chgData name="Ashton Daley (1809661)" userId="1fb2cbbe-e884-401f-b722-733c33f6621b" providerId="ADAL" clId="{803EC4D2-373A-4386-A9F1-87306484B4A8}" dt="2023-03-21T19:35:59.940" v="5839" actId="478"/>
          <ac:picMkLst>
            <pc:docMk/>
            <pc:sldMk cId="3733796460" sldId="265"/>
            <ac:picMk id="1028" creationId="{FC25C96A-2DAF-4695-63A3-C5559CB81ED5}"/>
          </ac:picMkLst>
        </pc:picChg>
        <pc:picChg chg="add mod">
          <ac:chgData name="Ashton Daley (1809661)" userId="1fb2cbbe-e884-401f-b722-733c33f6621b" providerId="ADAL" clId="{803EC4D2-373A-4386-A9F1-87306484B4A8}" dt="2023-03-21T19:55:05.984" v="5982" actId="14100"/>
          <ac:picMkLst>
            <pc:docMk/>
            <pc:sldMk cId="3733796460" sldId="265"/>
            <ac:picMk id="1030" creationId="{DE6624F9-6BE1-F244-6DD5-FC170186E12E}"/>
          </ac:picMkLst>
        </pc:picChg>
        <pc:picChg chg="add mod">
          <ac:chgData name="Ashton Daley (1809661)" userId="1fb2cbbe-e884-401f-b722-733c33f6621b" providerId="ADAL" clId="{803EC4D2-373A-4386-A9F1-87306484B4A8}" dt="2023-03-21T19:54:37.292" v="5978" actId="14100"/>
          <ac:picMkLst>
            <pc:docMk/>
            <pc:sldMk cId="3733796460" sldId="265"/>
            <ac:picMk id="1032" creationId="{28EED090-58DD-1E9E-1125-710900CE7D0E}"/>
          </ac:picMkLst>
        </pc:picChg>
      </pc:sldChg>
      <pc:sldChg chg="addSp delSp modSp new mod ord modClrScheme chgLayout">
        <pc:chgData name="Ashton Daley (1809661)" userId="1fb2cbbe-e884-401f-b722-733c33f6621b" providerId="ADAL" clId="{803EC4D2-373A-4386-A9F1-87306484B4A8}" dt="2023-03-21T19:22:01.905" v="5155" actId="255"/>
        <pc:sldMkLst>
          <pc:docMk/>
          <pc:sldMk cId="1565043479" sldId="266"/>
        </pc:sldMkLst>
        <pc:spChg chg="add del">
          <ac:chgData name="Ashton Daley (1809661)" userId="1fb2cbbe-e884-401f-b722-733c33f6621b" providerId="ADAL" clId="{803EC4D2-373A-4386-A9F1-87306484B4A8}" dt="2023-03-16T16:42:59.565" v="617" actId="26606"/>
          <ac:spMkLst>
            <pc:docMk/>
            <pc:sldMk cId="1565043479" sldId="266"/>
            <ac:spMk id="2" creationId="{72C3C3A0-9552-4018-300B-74183F03920D}"/>
          </ac:spMkLst>
        </pc:spChg>
        <pc:spChg chg="add del">
          <ac:chgData name="Ashton Daley (1809661)" userId="1fb2cbbe-e884-401f-b722-733c33f6621b" providerId="ADAL" clId="{803EC4D2-373A-4386-A9F1-87306484B4A8}" dt="2023-03-16T16:42:59.565" v="617" actId="26606"/>
          <ac:spMkLst>
            <pc:docMk/>
            <pc:sldMk cId="1565043479" sldId="266"/>
            <ac:spMk id="3" creationId="{705DE473-6330-8D00-DB3B-FECE39DA232F}"/>
          </ac:spMkLst>
        </pc:spChg>
        <pc:spChg chg="add del">
          <ac:chgData name="Ashton Daley (1809661)" userId="1fb2cbbe-e884-401f-b722-733c33f6621b" providerId="ADAL" clId="{803EC4D2-373A-4386-A9F1-87306484B4A8}" dt="2023-03-16T16:42:59.565" v="617" actId="26606"/>
          <ac:spMkLst>
            <pc:docMk/>
            <pc:sldMk cId="1565043479" sldId="266"/>
            <ac:spMk id="4" creationId="{CA40C6BE-1EBC-F167-D364-E7620CBF0CF5}"/>
          </ac:spMkLst>
        </pc:spChg>
        <pc:spChg chg="del mod">
          <ac:chgData name="Ashton Daley (1809661)" userId="1fb2cbbe-e884-401f-b722-733c33f6621b" providerId="ADAL" clId="{803EC4D2-373A-4386-A9F1-87306484B4A8}" dt="2023-03-21T19:12:40.990" v="4945" actId="478"/>
          <ac:spMkLst>
            <pc:docMk/>
            <pc:sldMk cId="1565043479" sldId="266"/>
            <ac:spMk id="5" creationId="{21CC64F1-897E-0F5E-939E-A4D7610C3DF0}"/>
          </ac:spMkLst>
        </pc:spChg>
        <pc:spChg chg="add del mod">
          <ac:chgData name="Ashton Daley (1809661)" userId="1fb2cbbe-e884-401f-b722-733c33f6621b" providerId="ADAL" clId="{803EC4D2-373A-4386-A9F1-87306484B4A8}" dt="2023-03-16T16:42:59.552" v="616" actId="26606"/>
          <ac:spMkLst>
            <pc:docMk/>
            <pc:sldMk cId="1565043479" sldId="266"/>
            <ac:spMk id="10" creationId="{10662BEC-66CD-0F8C-545D-A1A88F8CEF83}"/>
          </ac:spMkLst>
        </pc:spChg>
        <pc:spChg chg="add del mod">
          <ac:chgData name="Ashton Daley (1809661)" userId="1fb2cbbe-e884-401f-b722-733c33f6621b" providerId="ADAL" clId="{803EC4D2-373A-4386-A9F1-87306484B4A8}" dt="2023-03-16T16:42:59.552" v="616" actId="26606"/>
          <ac:spMkLst>
            <pc:docMk/>
            <pc:sldMk cId="1565043479" sldId="266"/>
            <ac:spMk id="12" creationId="{0452098F-AFD8-07E8-67A2-45941079C7EF}"/>
          </ac:spMkLst>
        </pc:spChg>
        <pc:spChg chg="add mod">
          <ac:chgData name="Ashton Daley (1809661)" userId="1fb2cbbe-e884-401f-b722-733c33f6621b" providerId="ADAL" clId="{803EC4D2-373A-4386-A9F1-87306484B4A8}" dt="2023-03-21T19:18:24.943" v="5066" actId="20577"/>
          <ac:spMkLst>
            <pc:docMk/>
            <pc:sldMk cId="1565043479" sldId="266"/>
            <ac:spMk id="14" creationId="{6C4675CA-CA0B-FBCD-0AAE-A8929D19BF14}"/>
          </ac:spMkLst>
        </pc:spChg>
        <pc:spChg chg="add mod">
          <ac:chgData name="Ashton Daley (1809661)" userId="1fb2cbbe-e884-401f-b722-733c33f6621b" providerId="ADAL" clId="{803EC4D2-373A-4386-A9F1-87306484B4A8}" dt="2023-03-21T19:22:01.905" v="5155" actId="255"/>
          <ac:spMkLst>
            <pc:docMk/>
            <pc:sldMk cId="1565043479" sldId="266"/>
            <ac:spMk id="15" creationId="{56C470B2-0579-286F-98A9-38E6114E5966}"/>
          </ac:spMkLst>
        </pc:spChg>
        <pc:spChg chg="add mod">
          <ac:chgData name="Ashton Daley (1809661)" userId="1fb2cbbe-e884-401f-b722-733c33f6621b" providerId="ADAL" clId="{803EC4D2-373A-4386-A9F1-87306484B4A8}" dt="2023-03-21T19:12:03.698" v="4939" actId="1076"/>
          <ac:spMkLst>
            <pc:docMk/>
            <pc:sldMk cId="1565043479" sldId="266"/>
            <ac:spMk id="16" creationId="{E7CA621D-BA9E-35C7-554A-7E4ECC0E935B}"/>
          </ac:spMkLst>
        </pc:spChg>
        <pc:spChg chg="add mod">
          <ac:chgData name="Ashton Daley (1809661)" userId="1fb2cbbe-e884-401f-b722-733c33f6621b" providerId="ADAL" clId="{803EC4D2-373A-4386-A9F1-87306484B4A8}" dt="2023-03-21T19:11:47.335" v="4936" actId="1076"/>
          <ac:spMkLst>
            <pc:docMk/>
            <pc:sldMk cId="1565043479" sldId="266"/>
            <ac:spMk id="17" creationId="{7C24D6B5-FACA-BDA9-CDA7-0AFEF601CFF8}"/>
          </ac:spMkLst>
        </pc:spChg>
        <pc:spChg chg="add mod">
          <ac:chgData name="Ashton Daley (1809661)" userId="1fb2cbbe-e884-401f-b722-733c33f6621b" providerId="ADAL" clId="{803EC4D2-373A-4386-A9F1-87306484B4A8}" dt="2023-03-21T19:19:09.132" v="5132" actId="20577"/>
          <ac:spMkLst>
            <pc:docMk/>
            <pc:sldMk cId="1565043479" sldId="266"/>
            <ac:spMk id="18" creationId="{9E12049F-DAD0-F096-532B-6DA0A5C2229A}"/>
          </ac:spMkLst>
        </pc:spChg>
      </pc:sldChg>
      <pc:sldChg chg="delSp modSp new mod">
        <pc:chgData name="Ashton Daley (1809661)" userId="1fb2cbbe-e884-401f-b722-733c33f6621b" providerId="ADAL" clId="{803EC4D2-373A-4386-A9F1-87306484B4A8}" dt="2023-03-21T19:21:40.881" v="5153" actId="14100"/>
        <pc:sldMkLst>
          <pc:docMk/>
          <pc:sldMk cId="3806335296" sldId="267"/>
        </pc:sldMkLst>
        <pc:spChg chg="mod">
          <ac:chgData name="Ashton Daley (1809661)" userId="1fb2cbbe-e884-401f-b722-733c33f6621b" providerId="ADAL" clId="{803EC4D2-373A-4386-A9F1-87306484B4A8}" dt="2023-03-21T19:21:40.881" v="5153" actId="14100"/>
          <ac:spMkLst>
            <pc:docMk/>
            <pc:sldMk cId="3806335296" sldId="267"/>
            <ac:spMk id="2" creationId="{F9A22F90-800A-62B4-45A0-8F11404C485D}"/>
          </ac:spMkLst>
        </pc:spChg>
        <pc:spChg chg="mod">
          <ac:chgData name="Ashton Daley (1809661)" userId="1fb2cbbe-e884-401f-b722-733c33f6621b" providerId="ADAL" clId="{803EC4D2-373A-4386-A9F1-87306484B4A8}" dt="2023-03-21T18:33:48.218" v="3944" actId="1076"/>
          <ac:spMkLst>
            <pc:docMk/>
            <pc:sldMk cId="3806335296" sldId="267"/>
            <ac:spMk id="3" creationId="{635CD529-DE92-9BBC-6F49-44A2239F03E0}"/>
          </ac:spMkLst>
        </pc:spChg>
        <pc:spChg chg="mod">
          <ac:chgData name="Ashton Daley (1809661)" userId="1fb2cbbe-e884-401f-b722-733c33f6621b" providerId="ADAL" clId="{803EC4D2-373A-4386-A9F1-87306484B4A8}" dt="2023-03-21T18:50:34.651" v="4327" actId="20577"/>
          <ac:spMkLst>
            <pc:docMk/>
            <pc:sldMk cId="3806335296" sldId="267"/>
            <ac:spMk id="4" creationId="{3B38B77A-E483-F15F-1C47-A9E3DB265980}"/>
          </ac:spMkLst>
        </pc:spChg>
        <pc:spChg chg="mod">
          <ac:chgData name="Ashton Daley (1809661)" userId="1fb2cbbe-e884-401f-b722-733c33f6621b" providerId="ADAL" clId="{803EC4D2-373A-4386-A9F1-87306484B4A8}" dt="2023-03-21T18:33:54.680" v="3945" actId="1076"/>
          <ac:spMkLst>
            <pc:docMk/>
            <pc:sldMk cId="3806335296" sldId="267"/>
            <ac:spMk id="5" creationId="{9C792AC1-2183-7B5F-973F-6451EBE07034}"/>
          </ac:spMkLst>
        </pc:spChg>
        <pc:spChg chg="mod">
          <ac:chgData name="Ashton Daley (1809661)" userId="1fb2cbbe-e884-401f-b722-733c33f6621b" providerId="ADAL" clId="{803EC4D2-373A-4386-A9F1-87306484B4A8}" dt="2023-03-21T19:21:23.455" v="5151" actId="14100"/>
          <ac:spMkLst>
            <pc:docMk/>
            <pc:sldMk cId="3806335296" sldId="267"/>
            <ac:spMk id="6" creationId="{C59B09E7-B6F8-4EE2-A799-9800728700C8}"/>
          </ac:spMkLst>
        </pc:spChg>
        <pc:spChg chg="del">
          <ac:chgData name="Ashton Daley (1809661)" userId="1fb2cbbe-e884-401f-b722-733c33f6621b" providerId="ADAL" clId="{803EC4D2-373A-4386-A9F1-87306484B4A8}" dt="2023-03-21T19:21:15.924" v="5150" actId="478"/>
          <ac:spMkLst>
            <pc:docMk/>
            <pc:sldMk cId="3806335296" sldId="267"/>
            <ac:spMk id="7" creationId="{880B2F9B-2BBF-D787-DB48-13EAE47A4574}"/>
          </ac:spMkLst>
        </pc:spChg>
      </pc:sldChg>
      <pc:sldChg chg="delSp modSp new mod">
        <pc:chgData name="Ashton Daley (1809661)" userId="1fb2cbbe-e884-401f-b722-733c33f6621b" providerId="ADAL" clId="{803EC4D2-373A-4386-A9F1-87306484B4A8}" dt="2023-04-25T21:11:14.887" v="6584" actId="2711"/>
        <pc:sldMkLst>
          <pc:docMk/>
          <pc:sldMk cId="3184853573" sldId="268"/>
        </pc:sldMkLst>
        <pc:spChg chg="mod">
          <ac:chgData name="Ashton Daley (1809661)" userId="1fb2cbbe-e884-401f-b722-733c33f6621b" providerId="ADAL" clId="{803EC4D2-373A-4386-A9F1-87306484B4A8}" dt="2023-04-25T21:10:57.796" v="6583" actId="20577"/>
          <ac:spMkLst>
            <pc:docMk/>
            <pc:sldMk cId="3184853573" sldId="268"/>
            <ac:spMk id="2" creationId="{BECEFFFE-30C4-3301-A062-450DC7E1B003}"/>
          </ac:spMkLst>
        </pc:spChg>
        <pc:spChg chg="del mod">
          <ac:chgData name="Ashton Daley (1809661)" userId="1fb2cbbe-e884-401f-b722-733c33f6621b" providerId="ADAL" clId="{803EC4D2-373A-4386-A9F1-87306484B4A8}" dt="2023-03-21T19:27:13.686" v="5239" actId="478"/>
          <ac:spMkLst>
            <pc:docMk/>
            <pc:sldMk cId="3184853573" sldId="268"/>
            <ac:spMk id="3" creationId="{9B690CAA-3246-BFC3-B4C7-9989BAE55767}"/>
          </ac:spMkLst>
        </pc:spChg>
        <pc:spChg chg="mod">
          <ac:chgData name="Ashton Daley (1809661)" userId="1fb2cbbe-e884-401f-b722-733c33f6621b" providerId="ADAL" clId="{803EC4D2-373A-4386-A9F1-87306484B4A8}" dt="2023-04-25T21:11:14.887" v="6584" actId="2711"/>
          <ac:spMkLst>
            <pc:docMk/>
            <pc:sldMk cId="3184853573" sldId="268"/>
            <ac:spMk id="4" creationId="{7A2B1391-288D-95FC-97DB-DF53E2863535}"/>
          </ac:spMkLst>
        </pc:spChg>
        <pc:spChg chg="del">
          <ac:chgData name="Ashton Daley (1809661)" userId="1fb2cbbe-e884-401f-b722-733c33f6621b" providerId="ADAL" clId="{803EC4D2-373A-4386-A9F1-87306484B4A8}" dt="2023-03-21T19:27:16.972" v="5240" actId="478"/>
          <ac:spMkLst>
            <pc:docMk/>
            <pc:sldMk cId="3184853573" sldId="268"/>
            <ac:spMk id="5" creationId="{0E0F9358-6EF1-CB26-1AC4-0020584CA0A0}"/>
          </ac:spMkLst>
        </pc:spChg>
        <pc:spChg chg="del">
          <ac:chgData name="Ashton Daley (1809661)" userId="1fb2cbbe-e884-401f-b722-733c33f6621b" providerId="ADAL" clId="{803EC4D2-373A-4386-A9F1-87306484B4A8}" dt="2023-03-21T19:27:23.016" v="5241" actId="478"/>
          <ac:spMkLst>
            <pc:docMk/>
            <pc:sldMk cId="3184853573" sldId="268"/>
            <ac:spMk id="6" creationId="{64D6E826-556B-F1AB-53F5-315965D1D60B}"/>
          </ac:spMkLst>
        </pc:spChg>
      </pc:sldChg>
      <pc:sldChg chg="modSp new del mod">
        <pc:chgData name="Ashton Daley (1809661)" userId="1fb2cbbe-e884-401f-b722-733c33f6621b" providerId="ADAL" clId="{803EC4D2-373A-4386-A9F1-87306484B4A8}" dt="2023-04-25T21:09:32.031" v="6550" actId="2696"/>
        <pc:sldMkLst>
          <pc:docMk/>
          <pc:sldMk cId="2374405280" sldId="269"/>
        </pc:sldMkLst>
        <pc:spChg chg="mod">
          <ac:chgData name="Ashton Daley (1809661)" userId="1fb2cbbe-e884-401f-b722-733c33f6621b" providerId="ADAL" clId="{803EC4D2-373A-4386-A9F1-87306484B4A8}" dt="2023-03-23T16:19:43.458" v="6398" actId="20577"/>
          <ac:spMkLst>
            <pc:docMk/>
            <pc:sldMk cId="2374405280" sldId="269"/>
            <ac:spMk id="2" creationId="{E6AD7875-354F-6474-1ED7-08393C3E3057}"/>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2/layout/IconVerticalSolidList" loCatId="icon" qsTypeId="urn:microsoft.com/office/officeart/2005/8/quickstyle/simple1" qsCatId="simple" csTypeId="urn:microsoft.com/office/officeart/2005/8/colors/accent3_2" csCatId="accent3" phldr="1"/>
      <dgm:spPr/>
      <dgm:t>
        <a:bodyPr rtlCol="0"/>
        <a:lstStyle/>
        <a:p>
          <a:pPr rtl="0"/>
          <a:endParaRPr lang="en-US"/>
        </a:p>
      </dgm:t>
    </dgm:pt>
    <dgm:pt modelId="{40FC4FFE-8987-4A26-B7F4-8A516F18ADAE}">
      <dgm:prSet/>
      <dgm:spPr/>
      <dgm:t>
        <a:bodyPr rtlCol="0"/>
        <a:lstStyle/>
        <a:p>
          <a:r>
            <a:rPr lang="en-GB" dirty="0"/>
            <a:t>Satellite</a:t>
          </a:r>
          <a:r>
            <a:rPr lang="en-gb" dirty="0"/>
            <a:t> navigation system (</a:t>
          </a:r>
          <a:r>
            <a:rPr lang="en-gb" dirty="0" err="1"/>
            <a:t>gps</a:t>
          </a:r>
          <a:r>
            <a:rPr lang="en-gb" dirty="0"/>
            <a:t>). </a:t>
          </a:r>
        </a:p>
        <a:p>
          <a:endParaRPr lang="en-GB" dirty="0"/>
        </a:p>
      </dgm:t>
    </dgm:pt>
    <dgm:pt modelId="{CAD7EF86-FB23-41F6-BF42-040B36DEFDB1}" type="parTrans" cxnId="{C7AD8469-3C68-4AF9-AB82-79B0043AA120}">
      <dgm:prSet/>
      <dgm:spPr/>
      <dgm:t>
        <a:bodyPr rtlCol="0"/>
        <a:lstStyle/>
        <a:p>
          <a:pPr rtl="0"/>
          <a:endParaRPr lang="en-US"/>
        </a:p>
      </dgm:t>
    </dgm:pt>
    <dgm:pt modelId="{5B62599A-5C9B-48E7-896E-EA782AC60C8B}" type="sibTrans" cxnId="{C7AD8469-3C68-4AF9-AB82-79B0043AA120}">
      <dgm:prSet/>
      <dgm:spPr/>
      <dgm:t>
        <a:bodyPr rtlCol="0"/>
        <a:lstStyle/>
        <a:p>
          <a:pPr rtl="0"/>
          <a:endParaRPr lang="en-US"/>
        </a:p>
      </dgm:t>
    </dgm:pt>
    <dgm:pt modelId="{49225C73-1633-42F1-AB3B-7CB183E5F8B8}">
      <dgm:prSet/>
      <dgm:spPr/>
      <dgm:t>
        <a:bodyPr rtlCol="0"/>
        <a:lstStyle/>
        <a:p>
          <a:r>
            <a:rPr lang="en-GB" dirty="0"/>
            <a:t>Stock management charts.</a:t>
          </a:r>
          <a:endParaRPr lang="en-gb" dirty="0"/>
        </a:p>
      </dgm:t>
    </dgm:pt>
    <dgm:pt modelId="{1A0E2090-1D4F-438A-8766-B6030CE01ADD}" type="parTrans" cxnId="{A9154303-8225-4248-91DC-1B0156A35F07}">
      <dgm:prSet/>
      <dgm:spPr/>
      <dgm:t>
        <a:bodyPr rtlCol="0"/>
        <a:lstStyle/>
        <a:p>
          <a:pPr rtl="0"/>
          <a:endParaRPr lang="en-US"/>
        </a:p>
      </dgm:t>
    </dgm:pt>
    <dgm:pt modelId="{9646853A-8964-4519-A5B1-0B7D18B2983D}" type="sibTrans" cxnId="{A9154303-8225-4248-91DC-1B0156A35F07}">
      <dgm:prSet/>
      <dgm:spPr/>
      <dgm:t>
        <a:bodyPr rtlCol="0"/>
        <a:lstStyle/>
        <a:p>
          <a:pPr rtl="0"/>
          <a:endParaRPr lang="en-US"/>
        </a:p>
      </dgm:t>
    </dgm:pt>
    <dgm:pt modelId="{1C383F32-22E8-4F62-A3E0-BDC3D5F48992}">
      <dgm:prSet/>
      <dgm:spPr/>
      <dgm:t>
        <a:bodyPr rtlCol="0"/>
        <a:lstStyle/>
        <a:p>
          <a:r>
            <a:rPr lang="en-GB" dirty="0"/>
            <a:t>Time management skill training.</a:t>
          </a:r>
          <a:endParaRPr lang="en-gb" dirty="0"/>
        </a:p>
      </dgm:t>
    </dgm:pt>
    <dgm:pt modelId="{A7920A2F-3244-4159-AF04-6A1D38B7B317}" type="parTrans" cxnId="{C4CCE57E-E871-46D6-BAD5-880252C95D22}">
      <dgm:prSet/>
      <dgm:spPr/>
      <dgm:t>
        <a:bodyPr rtlCol="0"/>
        <a:lstStyle/>
        <a:p>
          <a:pPr rtl="0"/>
          <a:endParaRPr lang="en-US"/>
        </a:p>
      </dgm:t>
    </dgm:pt>
    <dgm:pt modelId="{8500F72A-2C6D-4FDF-9C1D-CA691380EB0B}" type="sibTrans" cxnId="{C4CCE57E-E871-46D6-BAD5-880252C95D22}">
      <dgm:prSet/>
      <dgm:spPr/>
      <dgm:t>
        <a:bodyPr rtlCol="0"/>
        <a:lstStyle/>
        <a:p>
          <a:pPr rtl="0"/>
          <a:endParaRPr lang="en-US"/>
        </a:p>
      </dgm:t>
    </dgm:pt>
    <dgm:pt modelId="{2A4D71FA-DDC0-4456-A209-060AC77BAFCD}" type="pres">
      <dgm:prSet presAssocID="{01A66772-F185-4D58-B8BB-E9370D7A7A2B}" presName="root" presStyleCnt="0">
        <dgm:presLayoutVars>
          <dgm:dir/>
          <dgm:resizeHandles val="exact"/>
        </dgm:presLayoutVars>
      </dgm:prSet>
      <dgm:spPr/>
    </dgm:pt>
    <dgm:pt modelId="{DC94207C-2A7C-4DB2-8E53-F99104C56A09}" type="pres">
      <dgm:prSet presAssocID="{40FC4FFE-8987-4A26-B7F4-8A516F18ADAE}" presName="compNode" presStyleCnt="0"/>
      <dgm:spPr/>
    </dgm:pt>
    <dgm:pt modelId="{71830090-6FB9-401B-AC94-05605F31C293}" type="pres">
      <dgm:prSet presAssocID="{40FC4FFE-8987-4A26-B7F4-8A516F18ADAE}" presName="bgRect" presStyleLbl="bgShp" presStyleIdx="0" presStyleCnt="3"/>
      <dgm:spPr/>
    </dgm:pt>
    <dgm:pt modelId="{9574E67A-FB5F-4B0D-9609-73C2D4DB46D2}" type="pres">
      <dgm:prSet presAssocID="{40FC4FFE-8987-4A26-B7F4-8A516F18ADA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atellite"/>
        </a:ext>
      </dgm:extLst>
    </dgm:pt>
    <dgm:pt modelId="{C3388478-78F3-43CC-A852-35DEF7F59FA7}" type="pres">
      <dgm:prSet presAssocID="{40FC4FFE-8987-4A26-B7F4-8A516F18ADAE}" presName="spaceRect" presStyleCnt="0"/>
      <dgm:spPr/>
    </dgm:pt>
    <dgm:pt modelId="{57D5AEC7-4740-4125-BBF4-3A70AD03102A}" type="pres">
      <dgm:prSet presAssocID="{40FC4FFE-8987-4A26-B7F4-8A516F18ADAE}" presName="parTx" presStyleLbl="revTx" presStyleIdx="0" presStyleCnt="3">
        <dgm:presLayoutVars>
          <dgm:chMax val="0"/>
          <dgm:chPref val="0"/>
        </dgm:presLayoutVars>
      </dgm:prSet>
      <dgm:spPr/>
    </dgm:pt>
    <dgm:pt modelId="{841C92DF-55A1-4E40-967A-ED485195BACA}" type="pres">
      <dgm:prSet presAssocID="{5B62599A-5C9B-48E7-896E-EA782AC60C8B}" presName="sibTrans" presStyleCnt="0"/>
      <dgm:spPr/>
    </dgm:pt>
    <dgm:pt modelId="{34652322-63ED-4807-B06D-3DA39866A8A0}" type="pres">
      <dgm:prSet presAssocID="{49225C73-1633-42F1-AB3B-7CB183E5F8B8}" presName="compNode" presStyleCnt="0"/>
      <dgm:spPr/>
    </dgm:pt>
    <dgm:pt modelId="{923A3603-06E5-4AB8-AB7B-32C0F3F8612B}" type="pres">
      <dgm:prSet presAssocID="{49225C73-1633-42F1-AB3B-7CB183E5F8B8}" presName="bgRect" presStyleLbl="bgShp" presStyleIdx="1" presStyleCnt="3" custLinFactNeighborY="1334"/>
      <dgm:spPr/>
    </dgm:pt>
    <dgm:pt modelId="{8F9DA528-1AC0-446A-9E36-C2319ED88D4C}"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DF7CD1AF-59D5-463C-B1BA-4BCFEA01147A}" type="pres">
      <dgm:prSet presAssocID="{49225C73-1633-42F1-AB3B-7CB183E5F8B8}" presName="spaceRect" presStyleCnt="0"/>
      <dgm:spPr/>
    </dgm:pt>
    <dgm:pt modelId="{DA8C1715-CA6C-4439-82EF-B90F2A86F2FA}" type="pres">
      <dgm:prSet presAssocID="{49225C73-1633-42F1-AB3B-7CB183E5F8B8}" presName="parTx" presStyleLbl="revTx" presStyleIdx="1" presStyleCnt="3">
        <dgm:presLayoutVars>
          <dgm:chMax val="0"/>
          <dgm:chPref val="0"/>
        </dgm:presLayoutVars>
      </dgm:prSet>
      <dgm:spPr/>
    </dgm:pt>
    <dgm:pt modelId="{7D8BA24A-FBB6-4454-9F26-167FC4FA4A93}" type="pres">
      <dgm:prSet presAssocID="{9646853A-8964-4519-A5B1-0B7D18B2983D}" presName="sibTrans" presStyleCnt="0"/>
      <dgm:spPr/>
    </dgm:pt>
    <dgm:pt modelId="{89AB1B45-C3EE-4E96-BCF8-E57A0F8A5946}" type="pres">
      <dgm:prSet presAssocID="{1C383F32-22E8-4F62-A3E0-BDC3D5F48992}" presName="compNode" presStyleCnt="0"/>
      <dgm:spPr/>
    </dgm:pt>
    <dgm:pt modelId="{AAEF4F36-D709-4A8D-BC16-2DF792688FEF}" type="pres">
      <dgm:prSet presAssocID="{1C383F32-22E8-4F62-A3E0-BDC3D5F48992}" presName="bgRect" presStyleLbl="bgShp" presStyleIdx="2" presStyleCnt="3"/>
      <dgm:spPr/>
    </dgm:pt>
    <dgm:pt modelId="{8C2B4CB2-105E-4DD4-8B1A-85227C4296AC}"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375A8E36-614C-459B-8143-617A8574A9EE}" type="pres">
      <dgm:prSet presAssocID="{1C383F32-22E8-4F62-A3E0-BDC3D5F48992}" presName="spaceRect" presStyleCnt="0"/>
      <dgm:spPr/>
    </dgm:pt>
    <dgm:pt modelId="{0680FD29-F04E-44BF-B6FB-A799EE072EAB}" type="pres">
      <dgm:prSet presAssocID="{1C383F32-22E8-4F62-A3E0-BDC3D5F48992}" presName="parTx" presStyleLbl="revTx" presStyleIdx="2" presStyleCnt="3">
        <dgm:presLayoutVars>
          <dgm:chMax val="0"/>
          <dgm:chPref val="0"/>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234EDA11-41ED-4F07-9783-CF2AAE526DC5}" type="presOf" srcId="{49225C73-1633-42F1-AB3B-7CB183E5F8B8}" destId="{DA8C1715-CA6C-4439-82EF-B90F2A86F2FA}" srcOrd="0" destOrd="0" presId="urn:microsoft.com/office/officeart/2018/2/layout/IconVerticalSolidList"/>
    <dgm:cxn modelId="{0F228A43-E065-48DC-9EB5-2E595E8EEC08}" type="presOf" srcId="{40FC4FFE-8987-4A26-B7F4-8A516F18ADAE}" destId="{57D5AEC7-4740-4125-BBF4-3A70AD03102A}" srcOrd="0" destOrd="0" presId="urn:microsoft.com/office/officeart/2018/2/layout/IconVerticalSolidList"/>
    <dgm:cxn modelId="{D247D864-D965-47D2-9672-93736FB1246C}" type="presOf" srcId="{01A66772-F185-4D58-B8BB-E9370D7A7A2B}" destId="{2A4D71FA-DDC0-4456-A209-060AC77BAFCD}" srcOrd="0" destOrd="0" presId="urn:microsoft.com/office/officeart/2018/2/layout/IconVerticalSolid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9CCF5185-972E-4703-9C9A-BABB8A7209B2}" type="presOf" srcId="{1C383F32-22E8-4F62-A3E0-BDC3D5F48992}" destId="{0680FD29-F04E-44BF-B6FB-A799EE072EAB}" srcOrd="0" destOrd="0" presId="urn:microsoft.com/office/officeart/2018/2/layout/IconVerticalSolidList"/>
    <dgm:cxn modelId="{C934067E-D126-4B76-8296-C216AA225A23}" type="presParOf" srcId="{2A4D71FA-DDC0-4456-A209-060AC77BAFCD}" destId="{DC94207C-2A7C-4DB2-8E53-F99104C56A09}" srcOrd="0" destOrd="0" presId="urn:microsoft.com/office/officeart/2018/2/layout/IconVerticalSolidList"/>
    <dgm:cxn modelId="{A136F5CB-13BB-4019-9F25-61AC9F042637}" type="presParOf" srcId="{DC94207C-2A7C-4DB2-8E53-F99104C56A09}" destId="{71830090-6FB9-401B-AC94-05605F31C293}" srcOrd="0" destOrd="0" presId="urn:microsoft.com/office/officeart/2018/2/layout/IconVerticalSolidList"/>
    <dgm:cxn modelId="{65D683F2-3262-4431-928A-FD4631B63E40}" type="presParOf" srcId="{DC94207C-2A7C-4DB2-8E53-F99104C56A09}" destId="{9574E67A-FB5F-4B0D-9609-73C2D4DB46D2}" srcOrd="1" destOrd="0" presId="urn:microsoft.com/office/officeart/2018/2/layout/IconVerticalSolidList"/>
    <dgm:cxn modelId="{9821E8B3-DBC6-4389-B295-09D7A4D08861}" type="presParOf" srcId="{DC94207C-2A7C-4DB2-8E53-F99104C56A09}" destId="{C3388478-78F3-43CC-A852-35DEF7F59FA7}" srcOrd="2" destOrd="0" presId="urn:microsoft.com/office/officeart/2018/2/layout/IconVerticalSolidList"/>
    <dgm:cxn modelId="{9E5B469C-B89F-4C42-BE30-1B890B09DE25}" type="presParOf" srcId="{DC94207C-2A7C-4DB2-8E53-F99104C56A09}" destId="{57D5AEC7-4740-4125-BBF4-3A70AD03102A}" srcOrd="3" destOrd="0" presId="urn:microsoft.com/office/officeart/2018/2/layout/IconVerticalSolidList"/>
    <dgm:cxn modelId="{A514AD3E-1DC6-4FD7-BF52-577A523BCADF}" type="presParOf" srcId="{2A4D71FA-DDC0-4456-A209-060AC77BAFCD}" destId="{841C92DF-55A1-4E40-967A-ED485195BACA}" srcOrd="1" destOrd="0" presId="urn:microsoft.com/office/officeart/2018/2/layout/IconVerticalSolidList"/>
    <dgm:cxn modelId="{653B92BE-BF7F-4576-A1B5-21D786D10B94}" type="presParOf" srcId="{2A4D71FA-DDC0-4456-A209-060AC77BAFCD}" destId="{34652322-63ED-4807-B06D-3DA39866A8A0}" srcOrd="2" destOrd="0" presId="urn:microsoft.com/office/officeart/2018/2/layout/IconVerticalSolidList"/>
    <dgm:cxn modelId="{AFC86104-FC37-4D7B-8377-A36C31BA03CB}" type="presParOf" srcId="{34652322-63ED-4807-B06D-3DA39866A8A0}" destId="{923A3603-06E5-4AB8-AB7B-32C0F3F8612B}" srcOrd="0" destOrd="0" presId="urn:microsoft.com/office/officeart/2018/2/layout/IconVerticalSolidList"/>
    <dgm:cxn modelId="{B27CC37B-0FAE-4A9E-A684-9F55F6F6627E}" type="presParOf" srcId="{34652322-63ED-4807-B06D-3DA39866A8A0}" destId="{8F9DA528-1AC0-446A-9E36-C2319ED88D4C}" srcOrd="1" destOrd="0" presId="urn:microsoft.com/office/officeart/2018/2/layout/IconVerticalSolidList"/>
    <dgm:cxn modelId="{607E0566-E35B-4CC5-B72D-A81839240A30}" type="presParOf" srcId="{34652322-63ED-4807-B06D-3DA39866A8A0}" destId="{DF7CD1AF-59D5-463C-B1BA-4BCFEA01147A}" srcOrd="2" destOrd="0" presId="urn:microsoft.com/office/officeart/2018/2/layout/IconVerticalSolidList"/>
    <dgm:cxn modelId="{302C950D-E606-4CB4-B38B-7EF8AC55B3F8}" type="presParOf" srcId="{34652322-63ED-4807-B06D-3DA39866A8A0}" destId="{DA8C1715-CA6C-4439-82EF-B90F2A86F2FA}" srcOrd="3" destOrd="0" presId="urn:microsoft.com/office/officeart/2018/2/layout/IconVerticalSolidList"/>
    <dgm:cxn modelId="{1B1A1BDC-EADB-4698-B3A6-975C157C138E}" type="presParOf" srcId="{2A4D71FA-DDC0-4456-A209-060AC77BAFCD}" destId="{7D8BA24A-FBB6-4454-9F26-167FC4FA4A93}" srcOrd="3" destOrd="0" presId="urn:microsoft.com/office/officeart/2018/2/layout/IconVerticalSolidList"/>
    <dgm:cxn modelId="{0825E544-3916-4D5D-BA6E-DE9C3548A066}" type="presParOf" srcId="{2A4D71FA-DDC0-4456-A209-060AC77BAFCD}" destId="{89AB1B45-C3EE-4E96-BCF8-E57A0F8A5946}" srcOrd="4" destOrd="0" presId="urn:microsoft.com/office/officeart/2018/2/layout/IconVerticalSolidList"/>
    <dgm:cxn modelId="{62218C67-D690-4AB9-935F-FFC1F8938A4B}" type="presParOf" srcId="{89AB1B45-C3EE-4E96-BCF8-E57A0F8A5946}" destId="{AAEF4F36-D709-4A8D-BC16-2DF792688FEF}" srcOrd="0" destOrd="0" presId="urn:microsoft.com/office/officeart/2018/2/layout/IconVerticalSolidList"/>
    <dgm:cxn modelId="{6E18CCDE-870C-4BA9-8B5D-0636C443CDF4}" type="presParOf" srcId="{89AB1B45-C3EE-4E96-BCF8-E57A0F8A5946}" destId="{8C2B4CB2-105E-4DD4-8B1A-85227C4296AC}" srcOrd="1" destOrd="0" presId="urn:microsoft.com/office/officeart/2018/2/layout/IconVerticalSolidList"/>
    <dgm:cxn modelId="{B31B0E80-2C3E-467C-AAB5-370C2CD72D12}" type="presParOf" srcId="{89AB1B45-C3EE-4E96-BCF8-E57A0F8A5946}" destId="{375A8E36-614C-459B-8143-617A8574A9EE}" srcOrd="2" destOrd="0" presId="urn:microsoft.com/office/officeart/2018/2/layout/IconVerticalSolidList"/>
    <dgm:cxn modelId="{8D8FC925-DF8E-4EC2-A703-FBE26D0DECBE}" type="presParOf" srcId="{89AB1B45-C3EE-4E96-BCF8-E57A0F8A5946}" destId="{0680FD29-F04E-44BF-B6FB-A799EE072EA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830090-6FB9-401B-AC94-05605F31C293}">
      <dsp:nvSpPr>
        <dsp:cNvPr id="0" name=""/>
        <dsp:cNvSpPr/>
      </dsp:nvSpPr>
      <dsp:spPr>
        <a:xfrm>
          <a:off x="0" y="292"/>
          <a:ext cx="6619240" cy="684907"/>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74E67A-FB5F-4B0D-9609-73C2D4DB46D2}">
      <dsp:nvSpPr>
        <dsp:cNvPr id="0" name=""/>
        <dsp:cNvSpPr/>
      </dsp:nvSpPr>
      <dsp:spPr>
        <a:xfrm>
          <a:off x="207184" y="154396"/>
          <a:ext cx="376698" cy="3766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7D5AEC7-4740-4125-BBF4-3A70AD03102A}">
      <dsp:nvSpPr>
        <dsp:cNvPr id="0" name=""/>
        <dsp:cNvSpPr/>
      </dsp:nvSpPr>
      <dsp:spPr>
        <a:xfrm>
          <a:off x="791067" y="292"/>
          <a:ext cx="5828172" cy="6849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486" tIns="72486" rIns="72486" bIns="72486" numCol="1" spcCol="1270" rtlCol="0" anchor="ctr" anchorCtr="0">
          <a:noAutofit/>
        </a:bodyPr>
        <a:lstStyle/>
        <a:p>
          <a:pPr marL="0" lvl="0" indent="0" algn="l" defTabSz="711200">
            <a:lnSpc>
              <a:spcPct val="90000"/>
            </a:lnSpc>
            <a:spcBef>
              <a:spcPct val="0"/>
            </a:spcBef>
            <a:spcAft>
              <a:spcPct val="35000"/>
            </a:spcAft>
            <a:buNone/>
          </a:pPr>
          <a:r>
            <a:rPr lang="en-GB" sz="1600" kern="1200" dirty="0"/>
            <a:t>Satellite</a:t>
          </a:r>
          <a:r>
            <a:rPr lang="en-gb" sz="1600" kern="1200" dirty="0"/>
            <a:t> navigation system (</a:t>
          </a:r>
          <a:r>
            <a:rPr lang="en-gb" sz="1600" kern="1200" dirty="0" err="1"/>
            <a:t>gps</a:t>
          </a:r>
          <a:r>
            <a:rPr lang="en-gb" sz="1600" kern="1200" dirty="0"/>
            <a:t>). </a:t>
          </a:r>
        </a:p>
        <a:p>
          <a:pPr marL="0" lvl="0" indent="0" algn="l" defTabSz="711200">
            <a:lnSpc>
              <a:spcPct val="90000"/>
            </a:lnSpc>
            <a:spcBef>
              <a:spcPct val="0"/>
            </a:spcBef>
            <a:spcAft>
              <a:spcPct val="35000"/>
            </a:spcAft>
            <a:buNone/>
          </a:pPr>
          <a:endParaRPr lang="en-GB" sz="1600" kern="1200" dirty="0"/>
        </a:p>
      </dsp:txBody>
      <dsp:txXfrm>
        <a:off x="791067" y="292"/>
        <a:ext cx="5828172" cy="684907"/>
      </dsp:txXfrm>
    </dsp:sp>
    <dsp:sp modelId="{923A3603-06E5-4AB8-AB7B-32C0F3F8612B}">
      <dsp:nvSpPr>
        <dsp:cNvPr id="0" name=""/>
        <dsp:cNvSpPr/>
      </dsp:nvSpPr>
      <dsp:spPr>
        <a:xfrm>
          <a:off x="0" y="865563"/>
          <a:ext cx="6619240" cy="684907"/>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9DA528-1AC0-446A-9E36-C2319ED88D4C}">
      <dsp:nvSpPr>
        <dsp:cNvPr id="0" name=""/>
        <dsp:cNvSpPr/>
      </dsp:nvSpPr>
      <dsp:spPr>
        <a:xfrm>
          <a:off x="207184" y="1010530"/>
          <a:ext cx="376698" cy="3766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A8C1715-CA6C-4439-82EF-B90F2A86F2FA}">
      <dsp:nvSpPr>
        <dsp:cNvPr id="0" name=""/>
        <dsp:cNvSpPr/>
      </dsp:nvSpPr>
      <dsp:spPr>
        <a:xfrm>
          <a:off x="791067" y="856426"/>
          <a:ext cx="5828172" cy="6849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486" tIns="72486" rIns="72486" bIns="72486" numCol="1" spcCol="1270" rtlCol="0" anchor="ctr" anchorCtr="0">
          <a:noAutofit/>
        </a:bodyPr>
        <a:lstStyle/>
        <a:p>
          <a:pPr marL="0" lvl="0" indent="0" algn="l" defTabSz="711200">
            <a:lnSpc>
              <a:spcPct val="90000"/>
            </a:lnSpc>
            <a:spcBef>
              <a:spcPct val="0"/>
            </a:spcBef>
            <a:spcAft>
              <a:spcPct val="35000"/>
            </a:spcAft>
            <a:buNone/>
          </a:pPr>
          <a:r>
            <a:rPr lang="en-GB" sz="1600" kern="1200" dirty="0"/>
            <a:t>Stock management charts.</a:t>
          </a:r>
          <a:endParaRPr lang="en-gb" sz="1600" kern="1200" dirty="0"/>
        </a:p>
      </dsp:txBody>
      <dsp:txXfrm>
        <a:off x="791067" y="856426"/>
        <a:ext cx="5828172" cy="684907"/>
      </dsp:txXfrm>
    </dsp:sp>
    <dsp:sp modelId="{AAEF4F36-D709-4A8D-BC16-2DF792688FEF}">
      <dsp:nvSpPr>
        <dsp:cNvPr id="0" name=""/>
        <dsp:cNvSpPr/>
      </dsp:nvSpPr>
      <dsp:spPr>
        <a:xfrm>
          <a:off x="0" y="1712560"/>
          <a:ext cx="6619240" cy="684907"/>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2B4CB2-105E-4DD4-8B1A-85227C4296AC}">
      <dsp:nvSpPr>
        <dsp:cNvPr id="0" name=""/>
        <dsp:cNvSpPr/>
      </dsp:nvSpPr>
      <dsp:spPr>
        <a:xfrm>
          <a:off x="207184" y="1866664"/>
          <a:ext cx="376698" cy="3766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680FD29-F04E-44BF-B6FB-A799EE072EAB}">
      <dsp:nvSpPr>
        <dsp:cNvPr id="0" name=""/>
        <dsp:cNvSpPr/>
      </dsp:nvSpPr>
      <dsp:spPr>
        <a:xfrm>
          <a:off x="791067" y="1712560"/>
          <a:ext cx="5828172" cy="6849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486" tIns="72486" rIns="72486" bIns="72486" numCol="1" spcCol="1270" rtlCol="0" anchor="ctr" anchorCtr="0">
          <a:noAutofit/>
        </a:bodyPr>
        <a:lstStyle/>
        <a:p>
          <a:pPr marL="0" lvl="0" indent="0" algn="l" defTabSz="711200">
            <a:lnSpc>
              <a:spcPct val="90000"/>
            </a:lnSpc>
            <a:spcBef>
              <a:spcPct val="0"/>
            </a:spcBef>
            <a:spcAft>
              <a:spcPct val="35000"/>
            </a:spcAft>
            <a:buNone/>
          </a:pPr>
          <a:r>
            <a:rPr lang="en-GB" sz="1600" kern="1200" dirty="0"/>
            <a:t>Time management skill training.</a:t>
          </a:r>
          <a:endParaRPr lang="en-gb" sz="1600" kern="1200" dirty="0"/>
        </a:p>
      </dsp:txBody>
      <dsp:txXfrm>
        <a:off x="791067" y="1712560"/>
        <a:ext cx="5828172" cy="68490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6F5C5BD-8AB6-4E5F-8616-0B1D32D0FBFD}" type="datetime1">
              <a:rPr lang="en-US" smtClean="0"/>
              <a:t>4/25/2023</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7ACF5E7-ACB0-497B-A8C6-F2E617B4631D}" type="slidenum">
              <a:rPr lang="en-US" smtClean="0"/>
              <a:t>‹#›</a:t>
            </a:fld>
            <a:endParaRPr lang="en-US"/>
          </a:p>
        </p:txBody>
      </p:sp>
    </p:spTree>
    <p:extLst>
      <p:ext uri="{BB962C8B-B14F-4D97-AF65-F5344CB8AC3E}">
        <p14:creationId xmlns:p14="http://schemas.microsoft.com/office/powerpoint/2010/main" val="1938533960"/>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C3DD49AE-E876-4130-BF53-6229B9820536}" type="datetime1">
              <a:rPr lang="en-US" smtClean="0"/>
              <a:t>4/25/2023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endParaRPr lang="en-US"/>
          </a:p>
          <a:p>
            <a:pPr lvl="1" rtl="0"/>
            <a:r>
              <a:rPr lang="en-gb"/>
              <a:t>Second level</a:t>
            </a:r>
          </a:p>
          <a:p>
            <a:pPr lvl="2" rtl="0"/>
            <a:r>
              <a:rPr lang="en-gb"/>
              <a:t>Third level</a:t>
            </a:r>
          </a:p>
          <a:p>
            <a:pPr lvl="3" rtl="0"/>
            <a:r>
              <a:rPr lang="en-gb"/>
              <a:t>Fourth level</a:t>
            </a:r>
          </a:p>
          <a:p>
            <a:pPr lvl="4" rtl="0"/>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7A705E3-E620-489D-9973-6221209A4B3B}" type="slidenum">
              <a:rPr lang="en-US" smtClean="0"/>
              <a:t>‹#›</a:t>
            </a:fld>
            <a:endParaRPr lang="en-US"/>
          </a:p>
        </p:txBody>
      </p:sp>
    </p:spTree>
    <p:extLst>
      <p:ext uri="{BB962C8B-B14F-4D97-AF65-F5344CB8AC3E}">
        <p14:creationId xmlns:p14="http://schemas.microsoft.com/office/powerpoint/2010/main" val="3889581830"/>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rtlCol="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pPr rtl="0"/>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rtlCol="0">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rtlCol="0"/>
          <a:lstStyle>
            <a:lvl1pPr algn="ctr">
              <a:defRPr sz="1300" spc="0" baseline="0">
                <a:solidFill>
                  <a:srgbClr val="FFFFFF"/>
                </a:solidFill>
                <a:latin typeface="+mn-lt"/>
              </a:defRPr>
            </a:lvl1pPr>
          </a:lstStyle>
          <a:p>
            <a:pPr rtl="0"/>
            <a:fld id="{C0840E64-78EA-480E-9DFC-F5D183737F14}" type="datetime1">
              <a:rPr lang="en-US" smtClean="0"/>
              <a:t>4/25/2023</a:t>
            </a:fld>
            <a:endParaRPr lang="en-US" dirty="0"/>
          </a:p>
        </p:txBody>
      </p:sp>
      <p:sp>
        <p:nvSpPr>
          <p:cNvPr id="21" name="Footer Placeholder 20"/>
          <p:cNvSpPr>
            <a:spLocks noGrp="1"/>
          </p:cNvSpPr>
          <p:nvPr>
            <p:ph type="ftr" sz="quarter" idx="11"/>
          </p:nvPr>
        </p:nvSpPr>
        <p:spPr>
          <a:xfrm>
            <a:off x="1629100" y="5177408"/>
            <a:ext cx="5730295" cy="228600"/>
          </a:xfrm>
        </p:spPr>
        <p:txBody>
          <a:bodyPr rtlCol="0"/>
          <a:lstStyle>
            <a:lvl1pPr algn="l">
              <a:defRPr>
                <a:solidFill>
                  <a:schemeClr val="tx1">
                    <a:lumMod val="85000"/>
                    <a:lumOff val="15000"/>
                  </a:schemeClr>
                </a:solidFill>
              </a:defRPr>
            </a:lvl1pPr>
          </a:lstStyle>
          <a:p>
            <a:pPr rtl="0"/>
            <a:endParaRPr lang="en-US" dirty="0"/>
          </a:p>
        </p:txBody>
      </p:sp>
      <p:sp>
        <p:nvSpPr>
          <p:cNvPr id="22" name="Slide Number Placeholder 21"/>
          <p:cNvSpPr>
            <a:spLocks noGrp="1"/>
          </p:cNvSpPr>
          <p:nvPr>
            <p:ph type="sldNum" sz="quarter" idx="12"/>
          </p:nvPr>
        </p:nvSpPr>
        <p:spPr>
          <a:xfrm>
            <a:off x="8606920" y="5177408"/>
            <a:ext cx="1955980" cy="22860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Content Placeholder 2"/>
          <p:cNvSpPr>
            <a:spLocks noGrp="1"/>
          </p:cNvSpPr>
          <p:nvPr>
            <p:ph idx="1"/>
          </p:nvPr>
        </p:nvSpPr>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6AF379E8-AC6C-43B9-9222-BDF0AF9336F0}" type="datetime1">
              <a:rPr lang="en-US" smtClean="0"/>
              <a:t>4/25/2023</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rtlCol="0"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pPr rtl="0"/>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rtlCol="0"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rtlCol="0"/>
          <a:lstStyle>
            <a:lvl1pPr algn="ctr">
              <a:defRPr lang="en-US" sz="1300" kern="1200" spc="0" baseline="0">
                <a:solidFill>
                  <a:srgbClr val="FFFFFF"/>
                </a:solidFill>
                <a:latin typeface="+mn-lt"/>
                <a:ea typeface="+mn-ea"/>
                <a:cs typeface="+mn-cs"/>
              </a:defRPr>
            </a:lvl1pPr>
          </a:lstStyle>
          <a:p>
            <a:pPr rtl="0"/>
            <a:fld id="{ED329652-6112-4F3D-B614-62B56A045E3D}" type="datetime1">
              <a:rPr lang="en-US" smtClean="0"/>
              <a:t>4/25/2023</a:t>
            </a:fld>
            <a:endParaRPr lang="en-US" dirty="0"/>
          </a:p>
        </p:txBody>
      </p:sp>
      <p:sp>
        <p:nvSpPr>
          <p:cNvPr id="5" name="Footer Placeholder 4"/>
          <p:cNvSpPr>
            <a:spLocks noGrp="1"/>
          </p:cNvSpPr>
          <p:nvPr>
            <p:ph type="ftr" sz="quarter" idx="11"/>
          </p:nvPr>
        </p:nvSpPr>
        <p:spPr>
          <a:xfrm>
            <a:off x="1629157" y="5177408"/>
            <a:ext cx="5660134" cy="228600"/>
          </a:xfrm>
        </p:spPr>
        <p:txBody>
          <a:bodyPr rtlCol="0"/>
          <a:lstStyle>
            <a:lvl1pPr algn="l">
              <a:defRPr>
                <a:solidFill>
                  <a:schemeClr val="tx1">
                    <a:lumMod val="85000"/>
                    <a:lumOff val="15000"/>
                  </a:schemeClr>
                </a:solidFill>
              </a:defRPr>
            </a:lvl1pPr>
          </a:lstStyle>
          <a:p>
            <a:pPr rtl="0"/>
            <a:endParaRPr lang="en-US" dirty="0"/>
          </a:p>
        </p:txBody>
      </p:sp>
      <p:sp>
        <p:nvSpPr>
          <p:cNvPr id="6" name="Slide Number Placeholder 5"/>
          <p:cNvSpPr>
            <a:spLocks noGrp="1"/>
          </p:cNvSpPr>
          <p:nvPr>
            <p:ph type="sldNum" sz="quarter" idx="12"/>
          </p:nvPr>
        </p:nvSpPr>
        <p:spPr>
          <a:xfrm>
            <a:off x="8604504" y="5177408"/>
            <a:ext cx="1958339" cy="22860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rtlCol="0"/>
          <a:lstStyle/>
          <a:p>
            <a:pPr rtl="0"/>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5" name="Date Placeholder 4"/>
          <p:cNvSpPr>
            <a:spLocks noGrp="1"/>
          </p:cNvSpPr>
          <p:nvPr>
            <p:ph type="dt" sz="half" idx="10"/>
          </p:nvPr>
        </p:nvSpPr>
        <p:spPr/>
        <p:txBody>
          <a:bodyPr rtlCol="0"/>
          <a:lstStyle/>
          <a:p>
            <a:pPr rtl="0"/>
            <a:fld id="{3064E64D-1B50-4EC0-83A1-DE58B45AB49E}" type="datetime1">
              <a:rPr lang="en-US" smtClean="0"/>
              <a:t>4/25/2023</a:t>
            </a:fld>
            <a:endParaRPr lang="en-US"/>
          </a:p>
        </p:txBody>
      </p:sp>
      <p:sp>
        <p:nvSpPr>
          <p:cNvPr id="6" name="Footer Placeholder 5"/>
          <p:cNvSpPr>
            <a:spLocks noGrp="1"/>
          </p:cNvSpPr>
          <p:nvPr>
            <p:ph type="ftr" sz="quarter" idx="11"/>
          </p:nvPr>
        </p:nvSpPr>
        <p:spPr/>
        <p:txBody>
          <a:bodyPr rtlCol="0"/>
          <a:lstStyle/>
          <a:p>
            <a:pPr rtl="0"/>
            <a:endParaRPr lang="en-US"/>
          </a:p>
        </p:txBody>
      </p:sp>
      <p:sp>
        <p:nvSpPr>
          <p:cNvPr id="7" name="Slide Number Placeholder 6"/>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rtlCol="0"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p:cNvSpPr>
            <a:spLocks noGrp="1"/>
          </p:cNvSpPr>
          <p:nvPr>
            <p:ph type="body" sz="quarter" idx="3"/>
          </p:nvPr>
        </p:nvSpPr>
        <p:spPr>
          <a:xfrm>
            <a:off x="6458712" y="2074334"/>
            <a:ext cx="4663440" cy="640080"/>
          </a:xfrm>
        </p:spPr>
        <p:txBody>
          <a:bodyPr rtlCol="0"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p:cNvSpPr>
            <a:spLocks noGrp="1"/>
          </p:cNvSpPr>
          <p:nvPr>
            <p:ph type="dt" sz="half" idx="10"/>
          </p:nvPr>
        </p:nvSpPr>
        <p:spPr/>
        <p:txBody>
          <a:bodyPr rtlCol="0"/>
          <a:lstStyle/>
          <a:p>
            <a:pPr rtl="0"/>
            <a:fld id="{8761A824-A4A3-4BDD-B7F1-293A0EC1EA54}" type="datetime1">
              <a:rPr lang="en-US" smtClean="0"/>
              <a:t>4/25/2023</a:t>
            </a:fld>
            <a:endParaRPr lang="en-US"/>
          </a:p>
        </p:txBody>
      </p:sp>
      <p:sp>
        <p:nvSpPr>
          <p:cNvPr id="8" name="Footer Placeholder 7"/>
          <p:cNvSpPr>
            <a:spLocks noGrp="1"/>
          </p:cNvSpPr>
          <p:nvPr>
            <p:ph type="ftr" sz="quarter" idx="11"/>
          </p:nvPr>
        </p:nvSpPr>
        <p:spPr/>
        <p:txBody>
          <a:bodyPr rtlCol="0"/>
          <a:lstStyle/>
          <a:p>
            <a:pPr rtl="0"/>
            <a:endParaRPr lang="en-US"/>
          </a:p>
        </p:txBody>
      </p:sp>
      <p:sp>
        <p:nvSpPr>
          <p:cNvPr id="9" name="Slide Number Placeholder 8"/>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Date Placeholder 2"/>
          <p:cNvSpPr>
            <a:spLocks noGrp="1"/>
          </p:cNvSpPr>
          <p:nvPr>
            <p:ph type="dt" sz="half" idx="10"/>
          </p:nvPr>
        </p:nvSpPr>
        <p:spPr/>
        <p:txBody>
          <a:bodyPr rtlCol="0"/>
          <a:lstStyle/>
          <a:p>
            <a:pPr rtl="0"/>
            <a:fld id="{D81B1D06-1BCF-4BCB-9319-09267D16BB9F}" type="datetime1">
              <a:rPr lang="en-US" smtClean="0"/>
              <a:t>4/25/2023</a:t>
            </a:fld>
            <a:endParaRPr lang="en-US"/>
          </a:p>
        </p:txBody>
      </p:sp>
      <p:sp>
        <p:nvSpPr>
          <p:cNvPr id="4" name="Footer Placeholder 3"/>
          <p:cNvSpPr>
            <a:spLocks noGrp="1"/>
          </p:cNvSpPr>
          <p:nvPr>
            <p:ph type="ftr" sz="quarter" idx="11"/>
          </p:nvPr>
        </p:nvSpPr>
        <p:spPr/>
        <p:txBody>
          <a:bodyPr rtlCol="0"/>
          <a:lstStyle/>
          <a:p>
            <a:pPr rtl="0"/>
            <a:endParaRPr lang="en-US"/>
          </a:p>
        </p:txBody>
      </p:sp>
      <p:sp>
        <p:nvSpPr>
          <p:cNvPr id="5" name="Slide Number Placeholder 4"/>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65361324-1C8A-40EA-A8C7-BACD05350B74}" type="datetime1">
              <a:rPr lang="en-US" smtClean="0"/>
              <a:t>4/25/2023</a:t>
            </a:fld>
            <a:endParaRPr lang="en-US"/>
          </a:p>
        </p:txBody>
      </p:sp>
      <p:sp>
        <p:nvSpPr>
          <p:cNvPr id="3" name="Footer Placeholder 2"/>
          <p:cNvSpPr>
            <a:spLocks noGrp="1"/>
          </p:cNvSpPr>
          <p:nvPr>
            <p:ph type="ftr" sz="quarter" idx="11"/>
          </p:nvPr>
        </p:nvSpPr>
        <p:spPr/>
        <p:txBody>
          <a:bodyPr rtlCol="0"/>
          <a:lstStyle/>
          <a:p>
            <a:pPr rtl="0"/>
            <a:endParaRPr lang="en-US"/>
          </a:p>
        </p:txBody>
      </p:sp>
      <p:sp>
        <p:nvSpPr>
          <p:cNvPr id="4" name="Slide Number Placeholder 3"/>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rtlCol="0"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pPr rtl="0"/>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rtlCol="0"/>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rtlCol="0">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rtlCol="0"/>
          <a:lstStyle>
            <a:lvl1pPr>
              <a:defRPr>
                <a:solidFill>
                  <a:schemeClr val="tx1">
                    <a:lumMod val="85000"/>
                    <a:lumOff val="15000"/>
                  </a:schemeClr>
                </a:solidFill>
              </a:defRPr>
            </a:lvl1pPr>
          </a:lstStyle>
          <a:p>
            <a:pPr rtl="0"/>
            <a:fld id="{5BA78C1D-B8C9-43D1-BED3-AB201E145563}" type="datetime1">
              <a:rPr lang="en-US" smtClean="0"/>
              <a:t>4/25/2023</a:t>
            </a:fld>
            <a:endParaRPr lang="en-US"/>
          </a:p>
        </p:txBody>
      </p:sp>
      <p:sp>
        <p:nvSpPr>
          <p:cNvPr id="9" name="Footer Placeholder 8"/>
          <p:cNvSpPr>
            <a:spLocks noGrp="1"/>
          </p:cNvSpPr>
          <p:nvPr>
            <p:ph type="ftr" sz="quarter" idx="11"/>
          </p:nvPr>
        </p:nvSpPr>
        <p:spPr>
          <a:xfrm>
            <a:off x="685801" y="6035040"/>
            <a:ext cx="4584700" cy="365760"/>
          </a:xfrm>
        </p:spPr>
        <p:txBody>
          <a:bodyPr rtlCol="0"/>
          <a:lstStyle>
            <a:lvl1pPr algn="l">
              <a:defRPr/>
            </a:lvl1pPr>
          </a:lstStyle>
          <a:p>
            <a:pPr rtl="0"/>
            <a:endParaRPr lang="en-US"/>
          </a:p>
        </p:txBody>
      </p:sp>
      <p:sp>
        <p:nvSpPr>
          <p:cNvPr id="11" name="Slide Number Placeholder 10"/>
          <p:cNvSpPr>
            <a:spLocks noGrp="1"/>
          </p:cNvSpPr>
          <p:nvPr>
            <p:ph type="sldNum" sz="quarter" idx="12"/>
          </p:nvPr>
        </p:nvSpPr>
        <p:spPr>
          <a:xfrm>
            <a:off x="10396728" y="6035040"/>
            <a:ext cx="1223435" cy="36576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rtlCol="0"/>
          <a:lstStyle>
            <a:lvl1pPr>
              <a:defRPr b="1">
                <a:solidFill>
                  <a:srgbClr val="FFFFFF"/>
                </a:solidFill>
                <a:effectLst>
                  <a:outerShdw blurRad="19050" dist="6350" dir="2700000" algn="tl" rotWithShape="0">
                    <a:prstClr val="black">
                      <a:alpha val="40000"/>
                    </a:prstClr>
                  </a:outerShdw>
                </a:effectLst>
              </a:defRPr>
            </a:lvl1pPr>
          </a:lstStyle>
          <a:p>
            <a:pPr rtl="0"/>
            <a:fld id="{BFA2D3EE-FBE6-4434-A13B-BD4C1C612D44}" type="datetime1">
              <a:rPr lang="en-US" smtClean="0"/>
              <a:t>4/25/2023</a:t>
            </a:fld>
            <a:endParaRPr lang="en-US" dirty="0"/>
          </a:p>
        </p:txBody>
      </p:sp>
      <p:sp>
        <p:nvSpPr>
          <p:cNvPr id="6" name="Footer Placeholder 5"/>
          <p:cNvSpPr>
            <a:spLocks noGrp="1"/>
          </p:cNvSpPr>
          <p:nvPr>
            <p:ph type="ftr" sz="quarter" idx="11"/>
          </p:nvPr>
        </p:nvSpPr>
        <p:spPr>
          <a:xfrm>
            <a:off x="612648" y="6035040"/>
            <a:ext cx="4588002" cy="365760"/>
          </a:xfrm>
        </p:spPr>
        <p:txBody>
          <a:bodyPr rtlCol="0"/>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rtl="0"/>
            <a:endParaRPr lang="en-US" dirty="0"/>
          </a:p>
        </p:txBody>
      </p:sp>
      <p:sp>
        <p:nvSpPr>
          <p:cNvPr id="7" name="Slide Number Placeholder 6"/>
          <p:cNvSpPr>
            <a:spLocks noGrp="1"/>
          </p:cNvSpPr>
          <p:nvPr>
            <p:ph type="sldNum" sz="quarter" idx="12"/>
          </p:nvPr>
        </p:nvSpPr>
        <p:spPr>
          <a:xfrm>
            <a:off x="10396728" y="6035040"/>
            <a:ext cx="1225296" cy="365760"/>
          </a:xfrm>
        </p:spPr>
        <p:txBody>
          <a:bodyPr rtlCol="0"/>
          <a:lstStyle/>
          <a:p>
            <a:pPr rtl="0"/>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rtlCol="0" anchor="b">
            <a:noAutofit/>
          </a:bodyPr>
          <a:lstStyle>
            <a:lvl1pPr algn="l">
              <a:lnSpc>
                <a:spcPct val="100000"/>
              </a:lnSpc>
              <a:defRPr sz="3200" b="0">
                <a:solidFill>
                  <a:schemeClr val="tx1"/>
                </a:solidFill>
                <a:latin typeface="+mj-lt"/>
              </a:defRPr>
            </a:lvl1pPr>
          </a:lstStyle>
          <a:p>
            <a:pPr rtl="0"/>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rtlCol="0">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Vertical Text Placeholder 2"/>
          <p:cNvSpPr>
            <a:spLocks noGrp="1"/>
          </p:cNvSpPr>
          <p:nvPr>
            <p:ph type="body" orient="vert" idx="1"/>
          </p:nvPr>
        </p:nvSpPr>
        <p:spPr/>
        <p:txBody>
          <a:bodyPr vert="eaVert"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6B56802B-70FA-41EA-BEAA-8B64D5BF1424}" type="datetime1">
              <a:rPr lang="en-US" smtClean="0"/>
              <a:t>4/25/2023</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4023329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rtlCol="0"/>
          <a:lstStyle/>
          <a:p>
            <a:pPr rtl="0"/>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F512D428-74E3-499E-9255-6C7C463A82F6}" type="datetime1">
              <a:rPr lang="en-US" smtClean="0"/>
              <a:t>4/25/2023</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1510073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pPr rtl="0"/>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rtl="0"/>
            <a:r>
              <a:rPr lang="en-gb"/>
              <a:t>Click to edit Master text styles</a:t>
            </a:r>
          </a:p>
          <a:p>
            <a:pPr lvl="1" rtl="0"/>
            <a:r>
              <a:rPr lang="en-gb"/>
              <a:t>Second level</a:t>
            </a:r>
          </a:p>
          <a:p>
            <a:pPr lvl="2" rtl="0"/>
            <a:r>
              <a:rPr lang="en-gb"/>
              <a:t>Third level</a:t>
            </a:r>
          </a:p>
          <a:p>
            <a:pPr lvl="3" rtl="0"/>
            <a:r>
              <a:rPr lang="en-gb"/>
              <a:t>Quarter level</a:t>
            </a:r>
          </a:p>
          <a:p>
            <a:pPr lvl="4" rtl="0"/>
            <a:r>
              <a:rPr lang="en-gb"/>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pPr rtl="0"/>
            <a:fld id="{4FF323AA-170C-4C76-B350-C21CF15222DA}" type="datetime1">
              <a:rPr lang="en-US" smtClean="0"/>
              <a:t>4/25/2023</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pPr rtl="0"/>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pPr rtl="0"/>
            <a:fld id="{34B7E4EF-A1BD-40F4-AB7B-04F084DD991D}" type="slidenum">
              <a:rPr lang="en-US" smtClean="0"/>
              <a:t>‹#›</a:t>
            </a:fld>
            <a:endParaRPr lang="en-US"/>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 id="2147483664" r:id="rId10"/>
    <p:sldLayoutId id="2147483666" r:id="rId11"/>
  </p:sldLayoutIdLst>
  <p:hf sldNum="0" hdr="0" ftr="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9.xml"/><Relationship Id="rId5" Type="http://schemas.openxmlformats.org/officeDocument/2006/relationships/image" Target="../media/image12.jpeg"/><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hyperlink" Target="https://constructionblog.autodesk.com/" TargetMode="External"/><Relationship Id="rId7" Type="http://schemas.openxmlformats.org/officeDocument/2006/relationships/hyperlink" Target="https://www.amazon.co.uk/" TargetMode="External"/><Relationship Id="rId2" Type="http://schemas.openxmlformats.org/officeDocument/2006/relationships/hyperlink" Target="https://www.samsara.com/uk/guides/construction-gps/" TargetMode="External"/><Relationship Id="rId1" Type="http://schemas.openxmlformats.org/officeDocument/2006/relationships/slideLayout" Target="../slideLayouts/slideLayout2.xml"/><Relationship Id="rId6" Type="http://schemas.openxmlformats.org/officeDocument/2006/relationships/hyperlink" Target="https://www.walmart.com/" TargetMode="External"/><Relationship Id="rId5" Type="http://schemas.openxmlformats.org/officeDocument/2006/relationships/hyperlink" Target="https://www.managementstudyguide.com/" TargetMode="External"/><Relationship Id="rId4" Type="http://schemas.openxmlformats.org/officeDocument/2006/relationships/hyperlink" Target="https://www.indeed.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Close-up of construction workers">
            <a:extLst>
              <a:ext uri="{FF2B5EF4-FFF2-40B4-BE49-F238E27FC236}">
                <a16:creationId xmlns:a16="http://schemas.microsoft.com/office/drawing/2014/main" id="{8045422F-7258-40AC-BD2E-2469AA448922}"/>
              </a:ext>
            </a:extLst>
          </p:cNvPr>
          <p:cNvPicPr>
            <a:picLocks noChangeAspect="1"/>
          </p:cNvPicPr>
          <p:nvPr/>
        </p:nvPicPr>
        <p:blipFill>
          <a:blip r:embed="rId2">
            <a:extLst>
              <a:ext uri="{28A0092B-C50C-407E-A947-70E740481C1C}">
                <a14:useLocalDpi xmlns:a14="http://schemas.microsoft.com/office/drawing/2010/main" val="0"/>
              </a:ext>
            </a:extLst>
          </a:blip>
          <a:srcRect t="7807" b="7807"/>
          <a:stretch/>
        </p:blipFill>
        <p:spPr>
          <a:xfrm>
            <a:off x="21" y="-142865"/>
            <a:ext cx="12191979"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rtlCol="0">
            <a:normAutofit/>
          </a:bodyPr>
          <a:lstStyle/>
          <a:p>
            <a:r>
              <a:rPr lang="en-GB" sz="2400" b="1" dirty="0">
                <a:effectLst/>
                <a:latin typeface="Adobe Gothic Std B" panose="020B0800000000000000" pitchFamily="34" charset="-128"/>
                <a:ea typeface="Adobe Gothic Std B" panose="020B0800000000000000" pitchFamily="34" charset="-128"/>
                <a:cs typeface="Times New Roman" panose="02020603050405020304" pitchFamily="18" charset="0"/>
              </a:rPr>
              <a:t>Time management checks and item tracking device pads for work in construction</a:t>
            </a:r>
            <a:r>
              <a:rPr lang="en-GB" sz="2400" dirty="0">
                <a:effectLst/>
                <a:latin typeface="Adobe Gothic Std B" panose="020B0800000000000000" pitchFamily="34" charset="-128"/>
                <a:ea typeface="Adobe Gothic Std B" panose="020B0800000000000000" pitchFamily="34" charset="-128"/>
                <a:cs typeface="Times New Roman" panose="02020603050405020304" pitchFamily="18" charset="0"/>
              </a:rPr>
              <a:t>.</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sz="4400" dirty="0">
              <a:solidFill>
                <a:schemeClr val="tx1"/>
              </a:solidFill>
            </a:endParaRP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rtlCol="0">
            <a:normAutofit/>
          </a:bodyPr>
          <a:lstStyle/>
          <a:p>
            <a:pPr rtl="0">
              <a:spcAft>
                <a:spcPts val="600"/>
              </a:spcAft>
            </a:pPr>
            <a:r>
              <a:rPr lang="en-GB" dirty="0">
                <a:solidFill>
                  <a:schemeClr val="tx1"/>
                </a:solidFill>
              </a:rPr>
              <a:t>M</a:t>
            </a:r>
            <a:r>
              <a:rPr lang="en-gb" dirty="0">
                <a:solidFill>
                  <a:schemeClr val="tx1"/>
                </a:solidFill>
              </a:rPr>
              <a:t>r Ashton Daley(1809661)</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27899-EA05-E69B-0D36-543999470855}"/>
              </a:ext>
            </a:extLst>
          </p:cNvPr>
          <p:cNvSpPr>
            <a:spLocks noGrp="1"/>
          </p:cNvSpPr>
          <p:nvPr>
            <p:ph type="title"/>
          </p:nvPr>
        </p:nvSpPr>
        <p:spPr/>
        <p:txBody>
          <a:bodyPr/>
          <a:lstStyle/>
          <a:p>
            <a:pPr algn="ctr"/>
            <a:r>
              <a:rPr lang="en-GB" dirty="0"/>
              <a:t>Introduction. </a:t>
            </a:r>
          </a:p>
        </p:txBody>
      </p:sp>
      <p:sp>
        <p:nvSpPr>
          <p:cNvPr id="3" name="Date Placeholder 2">
            <a:extLst>
              <a:ext uri="{FF2B5EF4-FFF2-40B4-BE49-F238E27FC236}">
                <a16:creationId xmlns:a16="http://schemas.microsoft.com/office/drawing/2014/main" id="{09020116-CE83-7FB5-8E73-F3B22EDF8DDA}"/>
              </a:ext>
            </a:extLst>
          </p:cNvPr>
          <p:cNvSpPr>
            <a:spLocks noGrp="1"/>
          </p:cNvSpPr>
          <p:nvPr>
            <p:ph type="dt" sz="half" idx="10"/>
          </p:nvPr>
        </p:nvSpPr>
        <p:spPr/>
        <p:txBody>
          <a:bodyPr/>
          <a:lstStyle/>
          <a:p>
            <a:pPr rtl="0"/>
            <a:fld id="{D81B1D06-1BCF-4BCB-9319-09267D16BB9F}" type="datetime1">
              <a:rPr lang="en-US" smtClean="0"/>
              <a:t>4/25/2023</a:t>
            </a:fld>
            <a:endParaRPr lang="en-US"/>
          </a:p>
        </p:txBody>
      </p:sp>
      <p:sp>
        <p:nvSpPr>
          <p:cNvPr id="4" name="TextBox 3">
            <a:extLst>
              <a:ext uri="{FF2B5EF4-FFF2-40B4-BE49-F238E27FC236}">
                <a16:creationId xmlns:a16="http://schemas.microsoft.com/office/drawing/2014/main" id="{FF87DDB6-54C3-620D-CC33-03C579BDAF52}"/>
              </a:ext>
            </a:extLst>
          </p:cNvPr>
          <p:cNvSpPr txBox="1"/>
          <p:nvPr/>
        </p:nvSpPr>
        <p:spPr>
          <a:xfrm>
            <a:off x="1203767" y="2014194"/>
            <a:ext cx="9169943" cy="5118132"/>
          </a:xfrm>
          <a:prstGeom prst="rect">
            <a:avLst/>
          </a:prstGeom>
          <a:noFill/>
        </p:spPr>
        <p:txBody>
          <a:bodyPr wrap="square" rtlCol="0">
            <a:spAutoFit/>
          </a:bodyPr>
          <a:lstStyle/>
          <a:p>
            <a:pPr>
              <a:lnSpc>
                <a:spcPct val="107000"/>
              </a:lnSpc>
              <a:spcBef>
                <a:spcPts val="1200"/>
              </a:spcBef>
            </a:pPr>
            <a:r>
              <a:rPr lang="en-GB" sz="2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When contractors are employed by big companies there is always the possibility the contracted staff maybe late. </a:t>
            </a:r>
            <a:r>
              <a:rPr lang="en-GB" sz="2800" b="1" kern="0" dirty="0">
                <a:solidFill>
                  <a:srgbClr val="2F5496"/>
                </a:solidFill>
                <a:latin typeface="Times New Roman" panose="02020603050405020304" pitchFamily="18" charset="0"/>
                <a:ea typeface="Times New Roman" panose="02020603050405020304" pitchFamily="18" charset="0"/>
                <a:cs typeface="Times New Roman" panose="02020603050405020304" pitchFamily="18" charset="0"/>
              </a:rPr>
              <a:t>Also </a:t>
            </a:r>
            <a:r>
              <a:rPr lang="en-GB" sz="2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the possibility orders/stock for the work ahead may not have turned up and got lost in mail, even traffic directions may have got diverted and this can result in work not getting done. Keeping track of</a:t>
            </a:r>
            <a:r>
              <a:rPr lang="en-GB" sz="2800" b="1" kern="0" dirty="0">
                <a:solidFill>
                  <a:srgbClr val="2F5496"/>
                </a:solidFill>
                <a:latin typeface="Times New Roman" panose="02020603050405020304" pitchFamily="18" charset="0"/>
                <a:ea typeface="Times New Roman" panose="02020603050405020304" pitchFamily="18" charset="0"/>
                <a:cs typeface="Times New Roman" panose="02020603050405020304" pitchFamily="18" charset="0"/>
              </a:rPr>
              <a:t> </a:t>
            </a:r>
            <a:r>
              <a:rPr lang="en-GB" sz="2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materials for job at hand can be costly for most companies if </a:t>
            </a:r>
            <a:r>
              <a:rPr lang="en-GB" sz="2800" b="1" kern="0" dirty="0">
                <a:solidFill>
                  <a:srgbClr val="2F5496"/>
                </a:solidFill>
                <a:latin typeface="Times New Roman" panose="02020603050405020304" pitchFamily="18" charset="0"/>
                <a:ea typeface="Times New Roman" panose="02020603050405020304" pitchFamily="18" charset="0"/>
                <a:cs typeface="Times New Roman" panose="02020603050405020304" pitchFamily="18" charset="0"/>
              </a:rPr>
              <a:t>orders/materials</a:t>
            </a:r>
            <a:r>
              <a:rPr lang="en-GB" sz="2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 not onsite on time or on the right day.</a:t>
            </a:r>
          </a:p>
          <a:p>
            <a:pPr>
              <a:lnSpc>
                <a:spcPct val="107000"/>
              </a:lnSpc>
              <a:spcBef>
                <a:spcPts val="1200"/>
              </a:spcBef>
            </a:pPr>
            <a:endParaRPr lang="en-GB" b="1" kern="0" dirty="0">
              <a:solidFill>
                <a:srgbClr val="2F5496"/>
              </a:solidFill>
              <a:latin typeface="Calibri Light" panose="020F0302020204030204" pitchFamily="34" charset="0"/>
              <a:ea typeface="Times New Roman" panose="02020603050405020304" pitchFamily="18" charset="0"/>
              <a:cs typeface="Times New Roman" panose="02020603050405020304" pitchFamily="18" charset="0"/>
            </a:endParaRPr>
          </a:p>
          <a:p>
            <a:pPr>
              <a:lnSpc>
                <a:spcPct val="107000"/>
              </a:lnSpc>
              <a:spcBef>
                <a:spcPts val="1200"/>
              </a:spcBef>
            </a:pPr>
            <a:endParaRPr lang="en-GB"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7000"/>
              </a:lnSpc>
              <a:spcBef>
                <a:spcPts val="1200"/>
              </a:spcBef>
            </a:pPr>
            <a:endParaRPr lang="en-GB"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012224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8448040" y="497840"/>
            <a:ext cx="3161963" cy="644838"/>
          </a:xfrm>
        </p:spPr>
        <p:txBody>
          <a:bodyPr rtlCol="0" anchor="b">
            <a:normAutofit/>
          </a:bodyPr>
          <a:lstStyle/>
          <a:p>
            <a:pPr algn="ctr" rtl="0"/>
            <a:r>
              <a:rPr lang="en-GB" sz="2800" dirty="0"/>
              <a:t>Objectives/Aims.</a:t>
            </a:r>
            <a:endParaRPr lang="en-gb" sz="2800" dirty="0"/>
          </a:p>
        </p:txBody>
      </p:sp>
      <p:sp>
        <p:nvSpPr>
          <p:cNvPr id="13" name="Text Placeholder 3">
            <a:extLst>
              <a:ext uri="{FF2B5EF4-FFF2-40B4-BE49-F238E27FC236}">
                <a16:creationId xmlns:a16="http://schemas.microsoft.com/office/drawing/2014/main" id="{FCCAADE9-770C-0512-4C53-0D9B122B5B70}"/>
              </a:ext>
            </a:extLst>
          </p:cNvPr>
          <p:cNvSpPr>
            <a:spLocks noGrp="1"/>
          </p:cNvSpPr>
          <p:nvPr>
            <p:ph type="body" sz="half" idx="2"/>
          </p:nvPr>
        </p:nvSpPr>
        <p:spPr>
          <a:xfrm>
            <a:off x="8475033" y="1493262"/>
            <a:ext cx="3161963" cy="4534447"/>
          </a:xfrm>
        </p:spPr>
        <p:txBody>
          <a:bodyPr>
            <a:noAutofit/>
          </a:bodyPr>
          <a:lstStyle/>
          <a:p>
            <a:pPr marL="342900" indent="-34290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Keep staff well aware of site boundaries and  selected departments.</a:t>
            </a:r>
          </a:p>
          <a:p>
            <a:pPr marL="342900" indent="-34290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Properly trained staff to deal with getting targets done on time.</a:t>
            </a:r>
          </a:p>
          <a:p>
            <a:pPr marL="342900" indent="-34290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Improve the production and working time onsite.</a:t>
            </a:r>
          </a:p>
          <a:p>
            <a:pPr marL="342900" indent="-34290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Making sure clients is well aware of work at hand.</a:t>
            </a:r>
          </a:p>
          <a:p>
            <a:pPr marL="342900" indent="-342900">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91DB1382-7276-49FA-9632-38D558F457E3}"/>
              </a:ext>
            </a:extLst>
          </p:cNvPr>
          <p:cNvGraphicFramePr>
            <a:graphicFrameLocks noGrp="1"/>
          </p:cNvGraphicFramePr>
          <p:nvPr>
            <p:ph idx="1"/>
            <p:extLst>
              <p:ext uri="{D42A27DB-BD31-4B8C-83A1-F6EECF244321}">
                <p14:modId xmlns:p14="http://schemas.microsoft.com/office/powerpoint/2010/main" val="1390385525"/>
              </p:ext>
            </p:extLst>
          </p:nvPr>
        </p:nvGraphicFramePr>
        <p:xfrm>
          <a:off x="685800" y="609600"/>
          <a:ext cx="6619240" cy="23977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D2DBF65E-B5C8-1054-3F59-BEA0D713F044}"/>
              </a:ext>
            </a:extLst>
          </p:cNvPr>
          <p:cNvSpPr txBox="1"/>
          <p:nvPr/>
        </p:nvSpPr>
        <p:spPr>
          <a:xfrm rot="10800000" flipH="1" flipV="1">
            <a:off x="555005" y="3243327"/>
            <a:ext cx="7211608" cy="2099101"/>
          </a:xfrm>
          <a:prstGeom prst="rect">
            <a:avLst/>
          </a:prstGeom>
          <a:noFill/>
        </p:spPr>
        <p:txBody>
          <a:bodyPr wrap="square" rtlCol="0">
            <a:spAutoFit/>
          </a:bodyPr>
          <a:lstStyle/>
          <a:p>
            <a:pPr marL="0" marR="0" lvl="0" indent="0" algn="l" defTabSz="914400" rtl="0" eaLnBrk="1" fontAlgn="auto" latinLnBrk="0" hangingPunct="1">
              <a:lnSpc>
                <a:spcPct val="110000"/>
              </a:lnSpc>
              <a:spcBef>
                <a:spcPts val="800"/>
              </a:spcBef>
              <a:spcAft>
                <a:spcPts val="0"/>
              </a:spcAft>
              <a:buClr>
                <a:prstClr val="black">
                  <a:lumMod val="85000"/>
                  <a:lumOff val="15000"/>
                </a:prstClr>
              </a:buClr>
              <a:buSzTx/>
              <a:buFont typeface="Garamond" pitchFamily="18" charset="0"/>
              <a:buNone/>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In these slides I want to give you an idea of how when properly applied to work these skill trainings and advanced technology can better the quality of work in construction. I want to show you how when using these systems, we can hit targets on time set by our contractor/clients, also by keeping track of orders and staff in real time.  </a:t>
            </a:r>
          </a:p>
        </p:txBody>
      </p:sp>
    </p:spTree>
    <p:extLst>
      <p:ext uri="{BB962C8B-B14F-4D97-AF65-F5344CB8AC3E}">
        <p14:creationId xmlns:p14="http://schemas.microsoft.com/office/powerpoint/2010/main" val="1832431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3C118-5AA8-5782-D7CF-9FEA982DBCDF}"/>
              </a:ext>
            </a:extLst>
          </p:cNvPr>
          <p:cNvSpPr>
            <a:spLocks noGrp="1"/>
          </p:cNvSpPr>
          <p:nvPr>
            <p:ph type="title"/>
          </p:nvPr>
        </p:nvSpPr>
        <p:spPr>
          <a:xfrm>
            <a:off x="1066800" y="457200"/>
            <a:ext cx="10058400" cy="1107440"/>
          </a:xfrm>
        </p:spPr>
        <p:txBody>
          <a:bodyPr>
            <a:normAutofit/>
          </a:bodyPr>
          <a:lstStyle/>
          <a:p>
            <a:pPr algn="ctr"/>
            <a:r>
              <a:rPr lang="en-GB" sz="2800" dirty="0"/>
              <a:t>Things to help improve quality of work.</a:t>
            </a:r>
          </a:p>
        </p:txBody>
      </p:sp>
      <p:sp>
        <p:nvSpPr>
          <p:cNvPr id="3" name="Content Placeholder 2">
            <a:extLst>
              <a:ext uri="{FF2B5EF4-FFF2-40B4-BE49-F238E27FC236}">
                <a16:creationId xmlns:a16="http://schemas.microsoft.com/office/drawing/2014/main" id="{83E9E306-4D43-4B75-5016-24BEB916ABBC}"/>
              </a:ext>
            </a:extLst>
          </p:cNvPr>
          <p:cNvSpPr>
            <a:spLocks noGrp="1"/>
          </p:cNvSpPr>
          <p:nvPr>
            <p:ph idx="1"/>
          </p:nvPr>
        </p:nvSpPr>
        <p:spPr>
          <a:xfrm>
            <a:off x="1066800" y="1564640"/>
            <a:ext cx="10058400" cy="4206240"/>
          </a:xfrm>
        </p:spPr>
        <p:txBody>
          <a:bodyPr>
            <a:normAutofit lnSpcReduction="10000"/>
          </a:bodyPr>
          <a:lstStyle/>
          <a:p>
            <a:pPr marL="342900" indent="-342900">
              <a:buFont typeface="+mj-lt"/>
              <a:buAutoNum type="arabicPeriod"/>
            </a:pPr>
            <a:r>
              <a:rPr lang="en-US" sz="2000" b="0" i="0" dirty="0">
                <a:solidFill>
                  <a:srgbClr val="212326"/>
                </a:solidFill>
                <a:effectLst/>
                <a:latin typeface="ShopifySans"/>
              </a:rPr>
              <a:t>Time management tools like simple alarms and writing down notes for the task ahead help you prioritize your work a lot betters. Making up </a:t>
            </a:r>
            <a:r>
              <a:rPr lang="en-US" sz="2000" dirty="0">
                <a:solidFill>
                  <a:srgbClr val="212326"/>
                </a:solidFill>
                <a:latin typeface="ShopifySans"/>
              </a:rPr>
              <a:t>a to-do list and setting up staff meetings before and after the job can help e</a:t>
            </a:r>
            <a:r>
              <a:rPr lang="en-US" sz="2000" b="0" i="0" dirty="0">
                <a:solidFill>
                  <a:srgbClr val="212326"/>
                </a:solidFill>
                <a:effectLst/>
                <a:latin typeface="ShopifySans"/>
              </a:rPr>
              <a:t>veryone too know what tasks are in progress, what’s finished, and what needs to be done next.</a:t>
            </a:r>
          </a:p>
          <a:p>
            <a:pPr marL="342900" indent="-342900">
              <a:buFont typeface="+mj-lt"/>
              <a:buAutoNum type="arabicPeriod"/>
            </a:pPr>
            <a:endParaRPr lang="en-US" sz="1800" dirty="0">
              <a:solidFill>
                <a:srgbClr val="212326"/>
              </a:solidFill>
              <a:latin typeface="ShopifySans"/>
            </a:endParaRPr>
          </a:p>
          <a:p>
            <a:pPr marL="342900" indent="-342900">
              <a:buFont typeface="+mj-lt"/>
              <a:buAutoNum type="arabicPeriod"/>
            </a:pPr>
            <a:r>
              <a:rPr lang="en-US" sz="2000" b="0" i="0" dirty="0">
                <a:solidFill>
                  <a:srgbClr val="212326"/>
                </a:solidFill>
                <a:effectLst/>
                <a:latin typeface="ShopifySans"/>
              </a:rPr>
              <a:t>By using some tracking apps </a:t>
            </a:r>
            <a:r>
              <a:rPr lang="en-US" sz="2000" dirty="0">
                <a:solidFill>
                  <a:srgbClr val="212326"/>
                </a:solidFill>
                <a:latin typeface="ShopifySans"/>
              </a:rPr>
              <a:t>w</a:t>
            </a:r>
            <a:r>
              <a:rPr lang="en-US" sz="2000" b="0" i="0" dirty="0">
                <a:solidFill>
                  <a:srgbClr val="212326"/>
                </a:solidFill>
                <a:effectLst/>
                <a:latin typeface="ShopifySans"/>
              </a:rPr>
              <a:t>ith advanced GPS features like real time tracking, detailed reporting  data, you can get a better picture into how your team works and </a:t>
            </a:r>
            <a:r>
              <a:rPr lang="en-US" sz="2000" dirty="0">
                <a:solidFill>
                  <a:srgbClr val="212326"/>
                </a:solidFill>
                <a:latin typeface="ShopifySans"/>
              </a:rPr>
              <a:t>pinpoint any</a:t>
            </a:r>
            <a:r>
              <a:rPr lang="en-US" sz="2000" b="0" i="0" dirty="0">
                <a:solidFill>
                  <a:srgbClr val="212326"/>
                </a:solidFill>
                <a:effectLst/>
                <a:latin typeface="ShopifySans"/>
              </a:rPr>
              <a:t> time wasters.</a:t>
            </a:r>
          </a:p>
          <a:p>
            <a:pPr marL="342900" indent="-342900">
              <a:buFont typeface="+mj-lt"/>
              <a:buAutoNum type="arabicPeriod"/>
            </a:pPr>
            <a:endParaRPr lang="en-US" sz="2000" dirty="0">
              <a:solidFill>
                <a:srgbClr val="212326"/>
              </a:solidFill>
              <a:latin typeface="ShopifySans"/>
            </a:endParaRPr>
          </a:p>
          <a:p>
            <a:pPr marL="342900" indent="-342900">
              <a:buFont typeface="+mj-lt"/>
              <a:buAutoNum type="arabicPeriod"/>
            </a:pPr>
            <a:r>
              <a:rPr lang="en-US" sz="2000" dirty="0">
                <a:solidFill>
                  <a:srgbClr val="212326"/>
                </a:solidFill>
                <a:latin typeface="ShopifySans"/>
              </a:rPr>
              <a:t>Having managers for different departments of work to regularly do checks on staff at work and materials for the jobs ahead as doing so these staff meetings must be straight to the point and have a set agenda that all personal on site is aware of. </a:t>
            </a:r>
          </a:p>
          <a:p>
            <a:pPr marL="342900" indent="-342900">
              <a:buFont typeface="+mj-lt"/>
              <a:buAutoNum type="arabicPeriod"/>
            </a:pPr>
            <a:endParaRPr lang="en-US" b="0" i="0" dirty="0">
              <a:solidFill>
                <a:srgbClr val="212326"/>
              </a:solidFill>
              <a:effectLst/>
              <a:latin typeface="ShopifySans"/>
            </a:endParaRPr>
          </a:p>
          <a:p>
            <a:pPr marL="342900" indent="-342900">
              <a:buFont typeface="+mj-lt"/>
              <a:buAutoNum type="arabicPeriod"/>
            </a:pPr>
            <a:endParaRPr lang="en-GB" dirty="0"/>
          </a:p>
        </p:txBody>
      </p:sp>
    </p:spTree>
    <p:extLst>
      <p:ext uri="{BB962C8B-B14F-4D97-AF65-F5344CB8AC3E}">
        <p14:creationId xmlns:p14="http://schemas.microsoft.com/office/powerpoint/2010/main" val="16666754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56C470B2-0579-286F-98A9-38E6114E5966}"/>
              </a:ext>
            </a:extLst>
          </p:cNvPr>
          <p:cNvSpPr>
            <a:spLocks noGrp="1"/>
          </p:cNvSpPr>
          <p:nvPr>
            <p:ph type="title"/>
          </p:nvPr>
        </p:nvSpPr>
        <p:spPr>
          <a:xfrm>
            <a:off x="1069848" y="487680"/>
            <a:ext cx="10058400" cy="989436"/>
          </a:xfrm>
        </p:spPr>
        <p:txBody>
          <a:bodyPr>
            <a:normAutofit/>
          </a:bodyPr>
          <a:lstStyle/>
          <a:p>
            <a:pPr algn="ctr"/>
            <a:r>
              <a:rPr lang="en-US" sz="2800" dirty="0"/>
              <a:t>SATELITE NATVIGATON SYTEMS.</a:t>
            </a:r>
          </a:p>
        </p:txBody>
      </p:sp>
      <p:sp>
        <p:nvSpPr>
          <p:cNvPr id="17" name="Text Placeholder 2">
            <a:extLst>
              <a:ext uri="{FF2B5EF4-FFF2-40B4-BE49-F238E27FC236}">
                <a16:creationId xmlns:a16="http://schemas.microsoft.com/office/drawing/2014/main" id="{7C24D6B5-FACA-BDA9-CDA7-0AFEF601CFF8}"/>
              </a:ext>
            </a:extLst>
          </p:cNvPr>
          <p:cNvSpPr>
            <a:spLocks noGrp="1"/>
          </p:cNvSpPr>
          <p:nvPr>
            <p:ph type="body" idx="1"/>
          </p:nvPr>
        </p:nvSpPr>
        <p:spPr>
          <a:xfrm>
            <a:off x="1069848" y="1423740"/>
            <a:ext cx="4663440" cy="640080"/>
          </a:xfrm>
        </p:spPr>
        <p:txBody>
          <a:bodyPr>
            <a:normAutofit fontScale="92500"/>
          </a:bodyPr>
          <a:lstStyle/>
          <a:p>
            <a:r>
              <a:rPr lang="en-US" dirty="0"/>
              <a:t>Advantages </a:t>
            </a:r>
          </a:p>
        </p:txBody>
      </p:sp>
      <p:sp>
        <p:nvSpPr>
          <p:cNvPr id="14" name="Content Placeholder 3">
            <a:extLst>
              <a:ext uri="{FF2B5EF4-FFF2-40B4-BE49-F238E27FC236}">
                <a16:creationId xmlns:a16="http://schemas.microsoft.com/office/drawing/2014/main" id="{6C4675CA-CA0B-FBCD-0AAE-A8929D19BF14}"/>
              </a:ext>
            </a:extLst>
          </p:cNvPr>
          <p:cNvSpPr>
            <a:spLocks noGrp="1"/>
          </p:cNvSpPr>
          <p:nvPr>
            <p:ph sz="half" idx="2"/>
          </p:nvPr>
        </p:nvSpPr>
        <p:spPr>
          <a:xfrm>
            <a:off x="1069848" y="2030130"/>
            <a:ext cx="4663440" cy="4340190"/>
          </a:xfrm>
        </p:spPr>
        <p:txBody>
          <a:bodyPr>
            <a:noAutofit/>
          </a:bodyPr>
          <a:lstStyle/>
          <a:p>
            <a:r>
              <a:rPr lang="en-US" sz="1900" dirty="0"/>
              <a:t>Allows us to track staff or items within 100meters in real time using over 8 different satellites around the word.</a:t>
            </a:r>
          </a:p>
          <a:p>
            <a:r>
              <a:rPr lang="en-US" sz="1900" dirty="0"/>
              <a:t> Helps optimize assets and reduce overhead costs for clients.</a:t>
            </a:r>
          </a:p>
          <a:p>
            <a:r>
              <a:rPr lang="en-US" sz="1900" dirty="0"/>
              <a:t>Can give real-time maintenance and anti theft alerts.</a:t>
            </a:r>
          </a:p>
          <a:p>
            <a:r>
              <a:rPr lang="en-US" sz="1900" dirty="0"/>
              <a:t>Can provide crucial needed data reports of staff movements and movements of any valuable assets.</a:t>
            </a:r>
          </a:p>
          <a:p>
            <a:r>
              <a:rPr lang="en-US" sz="1900" dirty="0"/>
              <a:t>Saves time and unnecessary costs.</a:t>
            </a:r>
          </a:p>
        </p:txBody>
      </p:sp>
      <p:sp>
        <p:nvSpPr>
          <p:cNvPr id="16" name="Text Placeholder 4">
            <a:extLst>
              <a:ext uri="{FF2B5EF4-FFF2-40B4-BE49-F238E27FC236}">
                <a16:creationId xmlns:a16="http://schemas.microsoft.com/office/drawing/2014/main" id="{E7CA621D-BA9E-35C7-554A-7E4ECC0E935B}"/>
              </a:ext>
            </a:extLst>
          </p:cNvPr>
          <p:cNvSpPr>
            <a:spLocks noGrp="1"/>
          </p:cNvSpPr>
          <p:nvPr>
            <p:ph type="body" sz="quarter" idx="3"/>
          </p:nvPr>
        </p:nvSpPr>
        <p:spPr>
          <a:xfrm>
            <a:off x="6458712" y="1426950"/>
            <a:ext cx="4663440" cy="640080"/>
          </a:xfrm>
        </p:spPr>
        <p:txBody>
          <a:bodyPr>
            <a:normAutofit fontScale="92500"/>
          </a:bodyPr>
          <a:lstStyle/>
          <a:p>
            <a:r>
              <a:rPr lang="en-US" dirty="0"/>
              <a:t>How we would use them in construction.</a:t>
            </a:r>
          </a:p>
        </p:txBody>
      </p:sp>
      <p:sp>
        <p:nvSpPr>
          <p:cNvPr id="18" name="Content Placeholder 5">
            <a:extLst>
              <a:ext uri="{FF2B5EF4-FFF2-40B4-BE49-F238E27FC236}">
                <a16:creationId xmlns:a16="http://schemas.microsoft.com/office/drawing/2014/main" id="{9E12049F-DAD0-F096-532B-6DA0A5C2229A}"/>
              </a:ext>
            </a:extLst>
          </p:cNvPr>
          <p:cNvSpPr>
            <a:spLocks noGrp="1"/>
          </p:cNvSpPr>
          <p:nvPr>
            <p:ph sz="quarter" idx="4"/>
          </p:nvPr>
        </p:nvSpPr>
        <p:spPr>
          <a:xfrm>
            <a:off x="6458712" y="1941218"/>
            <a:ext cx="4663440" cy="4429102"/>
          </a:xfrm>
        </p:spPr>
        <p:txBody>
          <a:bodyPr>
            <a:noAutofit/>
          </a:bodyPr>
          <a:lstStyle/>
          <a:p>
            <a:r>
              <a:rPr lang="en-US" sz="1900" dirty="0"/>
              <a:t>Can apply these tracking devices to items, staff and orders to be able to track and eliminate time wasters.</a:t>
            </a:r>
          </a:p>
          <a:p>
            <a:r>
              <a:rPr lang="en-US" sz="1900" dirty="0"/>
              <a:t>Will use GPS to create virtual boundaries onsite to alert managers when staff or machinery have breached unauthorized locations.</a:t>
            </a:r>
          </a:p>
          <a:p>
            <a:r>
              <a:rPr lang="en-US" sz="1900" dirty="0"/>
              <a:t>By creating tracking data, I will be able to se who's working and when an keep an eye on fuel consumption when either at work or off site.</a:t>
            </a:r>
          </a:p>
        </p:txBody>
      </p:sp>
    </p:spTree>
    <p:extLst>
      <p:ext uri="{BB962C8B-B14F-4D97-AF65-F5344CB8AC3E}">
        <p14:creationId xmlns:p14="http://schemas.microsoft.com/office/powerpoint/2010/main" val="15650434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22F90-800A-62B4-45A0-8F11404C485D}"/>
              </a:ext>
            </a:extLst>
          </p:cNvPr>
          <p:cNvSpPr>
            <a:spLocks noGrp="1"/>
          </p:cNvSpPr>
          <p:nvPr>
            <p:ph type="title"/>
          </p:nvPr>
        </p:nvSpPr>
        <p:spPr>
          <a:xfrm>
            <a:off x="1066800" y="436880"/>
            <a:ext cx="10058400" cy="929588"/>
          </a:xfrm>
        </p:spPr>
        <p:txBody>
          <a:bodyPr>
            <a:noAutofit/>
          </a:bodyPr>
          <a:lstStyle/>
          <a:p>
            <a:pPr algn="ctr"/>
            <a:r>
              <a:rPr lang="en-GB" sz="2800" dirty="0"/>
              <a:t>Stock management skills and Time management skill training.</a:t>
            </a:r>
          </a:p>
        </p:txBody>
      </p:sp>
      <p:sp>
        <p:nvSpPr>
          <p:cNvPr id="3" name="Text Placeholder 2">
            <a:extLst>
              <a:ext uri="{FF2B5EF4-FFF2-40B4-BE49-F238E27FC236}">
                <a16:creationId xmlns:a16="http://schemas.microsoft.com/office/drawing/2014/main" id="{635CD529-DE92-9BBC-6F49-44A2239F03E0}"/>
              </a:ext>
            </a:extLst>
          </p:cNvPr>
          <p:cNvSpPr>
            <a:spLocks noGrp="1"/>
          </p:cNvSpPr>
          <p:nvPr>
            <p:ph type="body" idx="1"/>
          </p:nvPr>
        </p:nvSpPr>
        <p:spPr>
          <a:xfrm>
            <a:off x="1066800" y="1357809"/>
            <a:ext cx="4663440" cy="640080"/>
          </a:xfrm>
        </p:spPr>
        <p:txBody>
          <a:bodyPr/>
          <a:lstStyle/>
          <a:p>
            <a:r>
              <a:rPr lang="en-GB" dirty="0"/>
              <a:t>Advantages</a:t>
            </a:r>
          </a:p>
        </p:txBody>
      </p:sp>
      <p:sp>
        <p:nvSpPr>
          <p:cNvPr id="4" name="Content Placeholder 3">
            <a:extLst>
              <a:ext uri="{FF2B5EF4-FFF2-40B4-BE49-F238E27FC236}">
                <a16:creationId xmlns:a16="http://schemas.microsoft.com/office/drawing/2014/main" id="{3B38B77A-E483-F15F-1C47-A9E3DB265980}"/>
              </a:ext>
            </a:extLst>
          </p:cNvPr>
          <p:cNvSpPr>
            <a:spLocks noGrp="1"/>
          </p:cNvSpPr>
          <p:nvPr>
            <p:ph sz="half" idx="2"/>
          </p:nvPr>
        </p:nvSpPr>
        <p:spPr>
          <a:xfrm>
            <a:off x="1066800" y="1890282"/>
            <a:ext cx="4663440" cy="4325124"/>
          </a:xfrm>
        </p:spPr>
        <p:txBody>
          <a:bodyPr/>
          <a:lstStyle/>
          <a:p>
            <a:r>
              <a:rPr lang="en-GB" dirty="0"/>
              <a:t>We will get higher levels of productivity.</a:t>
            </a:r>
          </a:p>
          <a:p>
            <a:r>
              <a:rPr lang="en-GB" dirty="0"/>
              <a:t>Increases efficiency and effectiveness at between staff and client work.</a:t>
            </a:r>
          </a:p>
          <a:p>
            <a:r>
              <a:rPr lang="en-GB" dirty="0"/>
              <a:t>Help create a better organised workspace and improve accuracy of orders.</a:t>
            </a:r>
          </a:p>
          <a:p>
            <a:r>
              <a:rPr lang="en-GB" dirty="0"/>
              <a:t>Reduces material waste and prevents things being out of place or re used.</a:t>
            </a:r>
          </a:p>
          <a:p>
            <a:r>
              <a:rPr lang="en-GB" dirty="0"/>
              <a:t>Reduce the risk of accidents onsite and any financial overhead being breached.</a:t>
            </a:r>
          </a:p>
        </p:txBody>
      </p:sp>
      <p:sp>
        <p:nvSpPr>
          <p:cNvPr id="5" name="Text Placeholder 4">
            <a:extLst>
              <a:ext uri="{FF2B5EF4-FFF2-40B4-BE49-F238E27FC236}">
                <a16:creationId xmlns:a16="http://schemas.microsoft.com/office/drawing/2014/main" id="{9C792AC1-2183-7B5F-973F-6451EBE07034}"/>
              </a:ext>
            </a:extLst>
          </p:cNvPr>
          <p:cNvSpPr>
            <a:spLocks noGrp="1"/>
          </p:cNvSpPr>
          <p:nvPr>
            <p:ph type="body" sz="quarter" idx="3"/>
          </p:nvPr>
        </p:nvSpPr>
        <p:spPr>
          <a:xfrm>
            <a:off x="6458712" y="1366468"/>
            <a:ext cx="4663440" cy="640080"/>
          </a:xfrm>
        </p:spPr>
        <p:txBody>
          <a:bodyPr/>
          <a:lstStyle/>
          <a:p>
            <a:r>
              <a:rPr lang="en-GB" dirty="0"/>
              <a:t>How we would use in construction</a:t>
            </a:r>
          </a:p>
        </p:txBody>
      </p:sp>
      <p:sp>
        <p:nvSpPr>
          <p:cNvPr id="6" name="Content Placeholder 5">
            <a:extLst>
              <a:ext uri="{FF2B5EF4-FFF2-40B4-BE49-F238E27FC236}">
                <a16:creationId xmlns:a16="http://schemas.microsoft.com/office/drawing/2014/main" id="{C59B09E7-B6F8-4EE2-A799-9800728700C8}"/>
              </a:ext>
            </a:extLst>
          </p:cNvPr>
          <p:cNvSpPr>
            <a:spLocks noGrp="1"/>
          </p:cNvSpPr>
          <p:nvPr>
            <p:ph sz="quarter" idx="4"/>
          </p:nvPr>
        </p:nvSpPr>
        <p:spPr>
          <a:xfrm>
            <a:off x="6458712" y="1890282"/>
            <a:ext cx="4663440" cy="4154918"/>
          </a:xfrm>
        </p:spPr>
        <p:txBody>
          <a:bodyPr/>
          <a:lstStyle/>
          <a:p>
            <a:r>
              <a:rPr lang="en-GB" dirty="0"/>
              <a:t>By having well trained staff managers delegated in different departments onsite keeping track on staff and client.</a:t>
            </a:r>
          </a:p>
          <a:p>
            <a:r>
              <a:rPr lang="en-GB" dirty="0"/>
              <a:t>By having time check alarms on devices and staff to make sure working within the correct time frame of the job.</a:t>
            </a:r>
          </a:p>
          <a:p>
            <a:r>
              <a:rPr lang="en-GB" dirty="0"/>
              <a:t>Making sure each member of staff and machinery onsite has item codes and data uploading daily to track waste material or low performances.</a:t>
            </a:r>
          </a:p>
        </p:txBody>
      </p:sp>
    </p:spTree>
    <p:extLst>
      <p:ext uri="{BB962C8B-B14F-4D97-AF65-F5344CB8AC3E}">
        <p14:creationId xmlns:p14="http://schemas.microsoft.com/office/powerpoint/2010/main" val="38063352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EFFFE-30C4-3301-A062-450DC7E1B003}"/>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Conclusion. </a:t>
            </a:r>
          </a:p>
        </p:txBody>
      </p:sp>
      <p:sp>
        <p:nvSpPr>
          <p:cNvPr id="4" name="Content Placeholder 3">
            <a:extLst>
              <a:ext uri="{FF2B5EF4-FFF2-40B4-BE49-F238E27FC236}">
                <a16:creationId xmlns:a16="http://schemas.microsoft.com/office/drawing/2014/main" id="{7A2B1391-288D-95FC-97DB-DF53E2863535}"/>
              </a:ext>
            </a:extLst>
          </p:cNvPr>
          <p:cNvSpPr>
            <a:spLocks noGrp="1"/>
          </p:cNvSpPr>
          <p:nvPr>
            <p:ph sz="half" idx="2"/>
          </p:nvPr>
        </p:nvSpPr>
        <p:spPr>
          <a:xfrm>
            <a:off x="579120" y="2014194"/>
            <a:ext cx="10891520" cy="4020846"/>
          </a:xfrm>
        </p:spPr>
        <p:txBody>
          <a:bodyPr/>
          <a:lstStyle/>
          <a:p>
            <a:pPr marL="0" indent="0">
              <a:buNone/>
            </a:pPr>
            <a:r>
              <a:rPr lang="en-GB" dirty="0">
                <a:latin typeface="Times New Roman" panose="02020603050405020304" pitchFamily="18" charset="0"/>
                <a:cs typeface="Times New Roman" panose="02020603050405020304" pitchFamily="18" charset="0"/>
              </a:rPr>
              <a:t>I  will make sure that all staff involved in working onsite will be highly trained and that there will be 3-4 daily checks onsite for productivity, waste material and will be checking out on things that can be improved by analysing data collected thought the GPS system. This will give me a much better idea of whom is working and where I maybe losing time doing things. I will also make sure all staff have correct breaks and are well aware of health and safety at work on and offsite.</a:t>
            </a:r>
          </a:p>
        </p:txBody>
      </p:sp>
      <p:sp>
        <p:nvSpPr>
          <p:cNvPr id="7" name="Date Placeholder 6">
            <a:extLst>
              <a:ext uri="{FF2B5EF4-FFF2-40B4-BE49-F238E27FC236}">
                <a16:creationId xmlns:a16="http://schemas.microsoft.com/office/drawing/2014/main" id="{2333BB76-E2DD-D6E3-4E9F-3A8B0BA38B73}"/>
              </a:ext>
            </a:extLst>
          </p:cNvPr>
          <p:cNvSpPr>
            <a:spLocks noGrp="1"/>
          </p:cNvSpPr>
          <p:nvPr>
            <p:ph type="dt" sz="half" idx="10"/>
          </p:nvPr>
        </p:nvSpPr>
        <p:spPr/>
        <p:txBody>
          <a:bodyPr/>
          <a:lstStyle/>
          <a:p>
            <a:pPr rtl="0"/>
            <a:fld id="{8761A824-A4A3-4BDD-B7F1-293A0EC1EA54}" type="datetime1">
              <a:rPr lang="en-US" smtClean="0"/>
              <a:t>4/25/2023</a:t>
            </a:fld>
            <a:endParaRPr lang="en-US"/>
          </a:p>
        </p:txBody>
      </p:sp>
    </p:spTree>
    <p:extLst>
      <p:ext uri="{BB962C8B-B14F-4D97-AF65-F5344CB8AC3E}">
        <p14:creationId xmlns:p14="http://schemas.microsoft.com/office/powerpoint/2010/main" val="31848535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C5F5583C-7BD1-E3B0-621F-09DC43342874}"/>
              </a:ext>
            </a:extLst>
          </p:cNvPr>
          <p:cNvSpPr>
            <a:spLocks noGrp="1"/>
          </p:cNvSpPr>
          <p:nvPr>
            <p:ph type="dt" sz="half" idx="10"/>
          </p:nvPr>
        </p:nvSpPr>
        <p:spPr>
          <a:xfrm>
            <a:off x="5662337" y="6035040"/>
            <a:ext cx="2071963" cy="365760"/>
          </a:xfrm>
        </p:spPr>
        <p:txBody>
          <a:bodyPr anchor="b">
            <a:normAutofit/>
          </a:bodyPr>
          <a:lstStyle/>
          <a:p>
            <a:pPr rtl="0">
              <a:spcAft>
                <a:spcPts val="600"/>
              </a:spcAft>
            </a:pPr>
            <a:fld id="{D81B1D06-1BCF-4BCB-9319-09267D16BB9F}" type="datetime1">
              <a:rPr lang="en-US" smtClean="0"/>
              <a:pPr rtl="0">
                <a:spcAft>
                  <a:spcPts val="600"/>
                </a:spcAft>
              </a:pPr>
              <a:t>4/25/2023</a:t>
            </a:fld>
            <a:endParaRPr lang="en-US"/>
          </a:p>
        </p:txBody>
      </p:sp>
      <p:sp>
        <p:nvSpPr>
          <p:cNvPr id="1031" name="Title 3">
            <a:extLst>
              <a:ext uri="{FF2B5EF4-FFF2-40B4-BE49-F238E27FC236}">
                <a16:creationId xmlns:a16="http://schemas.microsoft.com/office/drawing/2014/main" id="{EEDA0D45-2FCE-9838-FEC1-ED43DC2DCFFE}"/>
              </a:ext>
            </a:extLst>
          </p:cNvPr>
          <p:cNvSpPr>
            <a:spLocks noGrp="1"/>
          </p:cNvSpPr>
          <p:nvPr>
            <p:ph type="title"/>
          </p:nvPr>
        </p:nvSpPr>
        <p:spPr>
          <a:xfrm>
            <a:off x="8477250" y="603503"/>
            <a:ext cx="3144774" cy="1919777"/>
          </a:xfrm>
        </p:spPr>
        <p:txBody>
          <a:bodyPr/>
          <a:lstStyle/>
          <a:p>
            <a:r>
              <a:rPr lang="en-US" dirty="0"/>
              <a:t>Different devices to help improve time and cost. </a:t>
            </a:r>
          </a:p>
        </p:txBody>
      </p:sp>
      <p:sp>
        <p:nvSpPr>
          <p:cNvPr id="1033" name="Text Placeholder 4">
            <a:extLst>
              <a:ext uri="{FF2B5EF4-FFF2-40B4-BE49-F238E27FC236}">
                <a16:creationId xmlns:a16="http://schemas.microsoft.com/office/drawing/2014/main" id="{8582C740-63DF-0AC6-652B-D81AC0CFCE8C}"/>
              </a:ext>
            </a:extLst>
          </p:cNvPr>
          <p:cNvSpPr>
            <a:spLocks noGrp="1"/>
          </p:cNvSpPr>
          <p:nvPr>
            <p:ph type="body" sz="half" idx="2"/>
          </p:nvPr>
        </p:nvSpPr>
        <p:spPr>
          <a:xfrm>
            <a:off x="8380071" y="2639028"/>
            <a:ext cx="3241953" cy="3258852"/>
          </a:xfrm>
        </p:spPr>
        <p:txBody>
          <a:bodyPr/>
          <a:lstStyle/>
          <a:p>
            <a:pPr marL="285750" indent="-285750">
              <a:buFont typeface="Arial" panose="020B0604020202020204" pitchFamily="34" charset="0"/>
              <a:buChar char="•"/>
            </a:pPr>
            <a:r>
              <a:rPr lang="en-US" dirty="0"/>
              <a:t>Sat navigation system</a:t>
            </a:r>
          </a:p>
          <a:p>
            <a:pPr marL="285750" indent="-285750">
              <a:buFont typeface="Arial" panose="020B0604020202020204" pitchFamily="34" charset="0"/>
              <a:buChar char="•"/>
            </a:pPr>
            <a:r>
              <a:rPr lang="en-US" dirty="0"/>
              <a:t>On person/vehicle tracking devices</a:t>
            </a:r>
          </a:p>
          <a:p>
            <a:pPr marL="285750" indent="-285750">
              <a:buFont typeface="Arial" panose="020B0604020202020204" pitchFamily="34" charset="0"/>
              <a:buChar char="•"/>
            </a:pPr>
            <a:r>
              <a:rPr lang="en-US" dirty="0"/>
              <a:t>Set alarm timetables for staff</a:t>
            </a:r>
          </a:p>
          <a:p>
            <a:pPr marL="285750" indent="-285750">
              <a:buFont typeface="Arial" panose="020B0604020202020204" pitchFamily="34" charset="0"/>
              <a:buChar char="•"/>
            </a:pPr>
            <a:r>
              <a:rPr lang="en-US" dirty="0"/>
              <a:t>GPS data collection</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pic>
        <p:nvPicPr>
          <p:cNvPr id="2" name="Picture 2" descr="GPS Tracker for Vehicle, Car, Truck, RV, Equipment, Mini Hidden ...">
            <a:extLst>
              <a:ext uri="{FF2B5EF4-FFF2-40B4-BE49-F238E27FC236}">
                <a16:creationId xmlns:a16="http://schemas.microsoft.com/office/drawing/2014/main" id="{63A15A31-5016-9272-55B1-D5BF9969C5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144774" cy="314477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a:extLst>
              <a:ext uri="{FF2B5EF4-FFF2-40B4-BE49-F238E27FC236}">
                <a16:creationId xmlns:a16="http://schemas.microsoft.com/office/drawing/2014/main" id="{D5D98635-CA67-BE20-FE59-A2BA632C35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760" y="2639028"/>
            <a:ext cx="3053334" cy="172186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GPS Visualizer">
            <a:extLst>
              <a:ext uri="{FF2B5EF4-FFF2-40B4-BE49-F238E27FC236}">
                <a16:creationId xmlns:a16="http://schemas.microsoft.com/office/drawing/2014/main" id="{DE6624F9-6BE1-F244-6DD5-FC170186E12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85414" y="49350"/>
            <a:ext cx="4810506" cy="445153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Free Images : business, forex, stock, chart, trading, finance, candle ...">
            <a:extLst>
              <a:ext uri="{FF2B5EF4-FFF2-40B4-BE49-F238E27FC236}">
                <a16:creationId xmlns:a16="http://schemas.microsoft.com/office/drawing/2014/main" id="{28EED090-58DD-1E9E-1125-710900CE7D0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4500880"/>
            <a:ext cx="7995920" cy="23077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37964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1D372-43B1-136D-CA61-41F5DC667EE9}"/>
              </a:ext>
            </a:extLst>
          </p:cNvPr>
          <p:cNvSpPr>
            <a:spLocks noGrp="1"/>
          </p:cNvSpPr>
          <p:nvPr>
            <p:ph type="title"/>
          </p:nvPr>
        </p:nvSpPr>
        <p:spPr/>
        <p:txBody>
          <a:bodyPr>
            <a:normAutofit/>
          </a:bodyPr>
          <a:lstStyle/>
          <a:p>
            <a:pPr algn="ctr"/>
            <a:r>
              <a:rPr lang="en-GB" sz="2800" dirty="0"/>
              <a:t>References.</a:t>
            </a:r>
          </a:p>
        </p:txBody>
      </p:sp>
      <p:sp>
        <p:nvSpPr>
          <p:cNvPr id="3" name="Content Placeholder 2">
            <a:extLst>
              <a:ext uri="{FF2B5EF4-FFF2-40B4-BE49-F238E27FC236}">
                <a16:creationId xmlns:a16="http://schemas.microsoft.com/office/drawing/2014/main" id="{FF91EFE0-F42C-2926-0031-838B60B688ED}"/>
              </a:ext>
            </a:extLst>
          </p:cNvPr>
          <p:cNvSpPr>
            <a:spLocks noGrp="1"/>
          </p:cNvSpPr>
          <p:nvPr>
            <p:ph idx="1"/>
          </p:nvPr>
        </p:nvSpPr>
        <p:spPr>
          <a:xfrm>
            <a:off x="1066800" y="2103120"/>
            <a:ext cx="10058400" cy="4277360"/>
          </a:xfrm>
        </p:spPr>
        <p:txBody>
          <a:bodyPr>
            <a:normAutofit/>
          </a:bodyPr>
          <a:lstStyle/>
          <a:p>
            <a:pPr marL="0" indent="0" rtl="0">
              <a:buNone/>
            </a:pPr>
            <a:endParaRPr lang="en-GB" dirty="0">
              <a:effectLst/>
              <a:latin typeface="-apple-system"/>
            </a:endParaRPr>
          </a:p>
          <a:p>
            <a:pPr rtl="0"/>
            <a:r>
              <a:rPr lang="en-GB" dirty="0">
                <a:effectLst/>
                <a:latin typeface="-apple-system"/>
                <a:hlinkClick r:id="rId2"/>
              </a:rPr>
              <a:t>https://www.samsara.com/uk/guides/construction-gps/</a:t>
            </a:r>
            <a:endParaRPr lang="en-GB" dirty="0">
              <a:effectLst/>
              <a:latin typeface="-apple-system"/>
            </a:endParaRPr>
          </a:p>
          <a:p>
            <a:pPr rtl="0"/>
            <a:r>
              <a:rPr lang="en-GB" dirty="0">
                <a:effectLst/>
                <a:latin typeface="-apple-system"/>
                <a:hlinkClick r:id="rId3"/>
              </a:rPr>
              <a:t>https://constructionblog.autodesk.com/</a:t>
            </a:r>
            <a:endParaRPr lang="en-GB" dirty="0">
              <a:effectLst/>
              <a:latin typeface="-apple-system"/>
            </a:endParaRPr>
          </a:p>
          <a:p>
            <a:pPr rtl="0"/>
            <a:r>
              <a:rPr lang="en-GB" dirty="0">
                <a:effectLst/>
                <a:latin typeface="-apple-system"/>
                <a:hlinkClick r:id="rId4"/>
              </a:rPr>
              <a:t>https://www.indeed.com/</a:t>
            </a:r>
            <a:endParaRPr lang="en-GB" dirty="0">
              <a:effectLst/>
              <a:latin typeface="-apple-system"/>
            </a:endParaRPr>
          </a:p>
          <a:p>
            <a:pPr rtl="0"/>
            <a:r>
              <a:rPr lang="en-GB" dirty="0">
                <a:effectLst/>
                <a:latin typeface="-apple-system"/>
                <a:hlinkClick r:id="rId5"/>
              </a:rPr>
              <a:t>https://www.managementstudyguide.com/</a:t>
            </a:r>
            <a:endParaRPr lang="en-GB" dirty="0">
              <a:latin typeface="-apple-system"/>
            </a:endParaRPr>
          </a:p>
          <a:p>
            <a:pPr rtl="0"/>
            <a:r>
              <a:rPr lang="en-GB" dirty="0">
                <a:effectLst/>
                <a:latin typeface="-apple-system"/>
                <a:hlinkClick r:id="rId6"/>
              </a:rPr>
              <a:t>https://www.walmart.com/</a:t>
            </a:r>
            <a:endParaRPr lang="en-GB" dirty="0">
              <a:effectLst/>
              <a:latin typeface="-apple-system"/>
            </a:endParaRPr>
          </a:p>
          <a:p>
            <a:pPr rtl="0"/>
            <a:r>
              <a:rPr lang="en-GB" dirty="0">
                <a:effectLst/>
                <a:latin typeface="-apple-system"/>
                <a:hlinkClick r:id="rId7"/>
              </a:rPr>
              <a:t>https://www.amazon.co.uk/</a:t>
            </a:r>
            <a:endParaRPr lang="en-GB" dirty="0">
              <a:effectLst/>
              <a:latin typeface="-apple-system"/>
            </a:endParaRPr>
          </a:p>
          <a:p>
            <a:pPr rtl="0"/>
            <a:r>
              <a:rPr lang="en-GB" dirty="0">
                <a:effectLst/>
                <a:latin typeface="-apple-system"/>
              </a:rPr>
              <a:t>https://www.bing.com/</a:t>
            </a:r>
          </a:p>
          <a:p>
            <a:pPr rtl="0"/>
            <a:endParaRPr lang="en-GB" dirty="0">
              <a:effectLst/>
              <a:latin typeface="-apple-system"/>
            </a:endParaRPr>
          </a:p>
          <a:p>
            <a:pPr rtl="0"/>
            <a:endParaRPr lang="en-GB" dirty="0">
              <a:effectLst/>
              <a:latin typeface="-apple-system"/>
            </a:endParaRPr>
          </a:p>
          <a:p>
            <a:endParaRPr lang="en-GB" dirty="0"/>
          </a:p>
        </p:txBody>
      </p:sp>
    </p:spTree>
    <p:extLst>
      <p:ext uri="{BB962C8B-B14F-4D97-AF65-F5344CB8AC3E}">
        <p14:creationId xmlns:p14="http://schemas.microsoft.com/office/powerpoint/2010/main" val="7927247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ffice_41799139_TF78438558" id="{0BED6512-3D0D-4F75-AB59-5444160ED234}" vid="{29214CBE-E8BC-4FF0-A7D0-03F1D55577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{92D0CBB0-8D4B-4057-906A-81FF3802A246}tf78438558_win32</Template>
  <TotalTime>11857</TotalTime>
  <Words>861</Words>
  <Application>Microsoft Office PowerPoint</Application>
  <PresentationFormat>Widescreen</PresentationFormat>
  <Paragraphs>63</Paragraphs>
  <Slides>9</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9</vt:i4>
      </vt:variant>
    </vt:vector>
  </HeadingPairs>
  <TitlesOfParts>
    <vt:vector size="19" baseType="lpstr">
      <vt:lpstr>Adobe Gothic Std B</vt:lpstr>
      <vt:lpstr>-apple-system</vt:lpstr>
      <vt:lpstr>Arial</vt:lpstr>
      <vt:lpstr>Calibri</vt:lpstr>
      <vt:lpstr>Calibri Light</vt:lpstr>
      <vt:lpstr>Century Gothic</vt:lpstr>
      <vt:lpstr>Garamond</vt:lpstr>
      <vt:lpstr>ShopifySans</vt:lpstr>
      <vt:lpstr>Times New Roman</vt:lpstr>
      <vt:lpstr>SavonVTI</vt:lpstr>
      <vt:lpstr>Time management checks and item tracking device pads for work in construction. </vt:lpstr>
      <vt:lpstr>Introduction. </vt:lpstr>
      <vt:lpstr>Objectives/Aims.</vt:lpstr>
      <vt:lpstr>Things to help improve quality of work.</vt:lpstr>
      <vt:lpstr>SATELITE NATVIGATON SYTEMS.</vt:lpstr>
      <vt:lpstr>Stock management skills and Time management skill training.</vt:lpstr>
      <vt:lpstr>Conclusion. </vt:lpstr>
      <vt:lpstr>Different devices to help improve time and cost.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Time management checks and item tracking device pads for construction. </dc:title>
  <dc:creator>Ashton Daley (1809661)</dc:creator>
  <cp:lastModifiedBy>Ashton Daley (1809661)</cp:lastModifiedBy>
  <cp:revision>1</cp:revision>
  <dcterms:created xsi:type="dcterms:W3CDTF">2023-03-14T16:43:19Z</dcterms:created>
  <dcterms:modified xsi:type="dcterms:W3CDTF">2023-04-25T21:11:23Z</dcterms:modified>
</cp:coreProperties>
</file>