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</p:sldMasterIdLst>
  <p:notesMasterIdLst>
    <p:notesMasterId r:id="rId15"/>
  </p:notesMasterIdLst>
  <p:sldIdLst>
    <p:sldId id="256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D9CC96-484D-120B-EAEB-1EF66E155A6C}" v="45" dt="2026-10-26T17:50:41.5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50" d="100"/>
          <a:sy n="150" d="100"/>
        </p:scale>
        <p:origin x="654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imanshu Dipakkumar Savaliya (2608828)" userId="S::2608828@student.uwtsd.ac.uk::c5654be2-6316-4846-a389-f9632e764b5b" providerId="AD" clId="Web-{33875A3D-40D4-B7BF-0358-7800F117C0E7}"/>
    <pc:docChg chg="addSld">
      <pc:chgData name="Himanshu Dipakkumar Savaliya (2608828)" userId="S::2608828@student.uwtsd.ac.uk::c5654be2-6316-4846-a389-f9632e764b5b" providerId="AD" clId="Web-{33875A3D-40D4-B7BF-0358-7800F117C0E7}" dt="2026-10-09T09:02:57.754" v="3"/>
      <pc:docMkLst>
        <pc:docMk/>
      </pc:docMkLst>
    </pc:docChg>
  </pc:docChgLst>
  <pc:docChgLst>
    <pc:chgData name="Himanshu Dipakkumar Savaliya (2608828)" userId="S::2608828@student.uwtsd.ac.uk::c5654be2-6316-4846-a389-f9632e764b5b" providerId="AD" clId="Web-{38D9CC96-484D-120B-EAEB-1EF66E155A6C}"/>
    <pc:docChg chg="modSld">
      <pc:chgData name="Himanshu Dipakkumar Savaliya (2608828)" userId="S::2608828@student.uwtsd.ac.uk::c5654be2-6316-4846-a389-f9632e764b5b" providerId="AD" clId="Web-{38D9CC96-484D-120B-EAEB-1EF66E155A6C}" dt="2026-10-26T17:50:41.583" v="50" actId="1076"/>
      <pc:docMkLst>
        <pc:docMk/>
      </pc:docMkLst>
      <pc:sldChg chg="modSp">
        <pc:chgData name="Himanshu Dipakkumar Savaliya (2608828)" userId="S::2608828@student.uwtsd.ac.uk::c5654be2-6316-4846-a389-f9632e764b5b" providerId="AD" clId="Web-{38D9CC96-484D-120B-EAEB-1EF66E155A6C}" dt="2026-10-26T17:50:41.583" v="50" actId="1076"/>
        <pc:sldMkLst>
          <pc:docMk/>
          <pc:sldMk cId="4169540595" sldId="256"/>
        </pc:sldMkLst>
        <pc:spChg chg="mod">
          <ac:chgData name="Himanshu Dipakkumar Savaliya (2608828)" userId="S::2608828@student.uwtsd.ac.uk::c5654be2-6316-4846-a389-f9632e764b5b" providerId="AD" clId="Web-{38D9CC96-484D-120B-EAEB-1EF66E155A6C}" dt="2026-10-26T17:50:41.583" v="50" actId="1076"/>
          <ac:spMkLst>
            <pc:docMk/>
            <pc:sldMk cId="4169540595" sldId="256"/>
            <ac:spMk id="3" creationId="{8E20B943-A522-4EF5-AA58-E4E5E5B799B9}"/>
          </ac:spMkLst>
        </pc:spChg>
      </pc:sldChg>
    </pc:docChg>
  </pc:docChgLst>
  <pc:docChgLst>
    <pc:chgData name="Jamie Richards (0852036)" userId="S::0852036@student.uwtsd.ac.uk::cebc3eac-5ce8-4332-a3e4-a71016d01e8a" providerId="AD" clId="Web-{913FB760-14D7-25AC-DD91-5B95C29A14C4}"/>
    <pc:docChg chg="addSld delSld modSld">
      <pc:chgData name="Jamie Richards (0852036)" userId="S::0852036@student.uwtsd.ac.uk::cebc3eac-5ce8-4332-a3e4-a71016d01e8a" providerId="AD" clId="Web-{913FB760-14D7-25AC-DD91-5B95C29A14C4}" dt="2026-10-14T09:43:43.263" v="226" actId="20577"/>
      <pc:docMkLst>
        <pc:docMk/>
      </pc:docMkLst>
      <pc:sldChg chg="addSp delSp modSp add mod replId setClrOvrMap">
        <pc:chgData name="Jamie Richards (0852036)" userId="S::0852036@student.uwtsd.ac.uk::cebc3eac-5ce8-4332-a3e4-a71016d01e8a" providerId="AD" clId="Web-{913FB760-14D7-25AC-DD91-5B95C29A14C4}" dt="2026-10-14T09:43:43.263" v="226" actId="20577"/>
        <pc:sldMkLst>
          <pc:docMk/>
          <pc:sldMk cId="4273725416" sldId="258"/>
        </pc:sldMkLst>
        <pc:spChg chg="mod">
          <ac:chgData name="Jamie Richards (0852036)" userId="S::0852036@student.uwtsd.ac.uk::cebc3eac-5ce8-4332-a3e4-a71016d01e8a" providerId="AD" clId="Web-{913FB760-14D7-25AC-DD91-5B95C29A14C4}" dt="2026-10-14T09:43:43.263" v="226" actId="20577"/>
          <ac:spMkLst>
            <pc:docMk/>
            <pc:sldMk cId="4273725416" sldId="258"/>
            <ac:spMk id="2" creationId="{EBA4C59C-91FF-C3F4-591E-E6F213F8286D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3:39.388" v="224" actId="20577"/>
          <ac:spMkLst>
            <pc:docMk/>
            <pc:sldMk cId="4273725416" sldId="258"/>
            <ac:spMk id="3" creationId="{B6121E02-5A0B-1D8C-6B08-1631CDB73DAD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34:55.920" v="7"/>
          <ac:spMkLst>
            <pc:docMk/>
            <pc:sldMk cId="4273725416" sldId="258"/>
            <ac:spMk id="28" creationId="{19F9BF86-FE94-4517-B97D-026C7515E589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34:55.920" v="7"/>
          <ac:spMkLst>
            <pc:docMk/>
            <pc:sldMk cId="4273725416" sldId="258"/>
            <ac:spMk id="30" creationId="{9E9D00D9-C4F5-471E-BE2C-126CB112A6BD}"/>
          </ac:spMkLst>
        </pc:spChg>
        <pc:picChg chg="mod ord">
          <ac:chgData name="Jamie Richards (0852036)" userId="S::0852036@student.uwtsd.ac.uk::cebc3eac-5ce8-4332-a3e4-a71016d01e8a" providerId="AD" clId="Web-{913FB760-14D7-25AC-DD91-5B95C29A14C4}" dt="2026-10-14T09:34:55.920" v="7"/>
          <ac:picMkLst>
            <pc:docMk/>
            <pc:sldMk cId="4273725416" sldId="258"/>
            <ac:picMk id="4" creationId="{79336498-9CDB-D828-794A-1DEBD5D5E106}"/>
          </ac:picMkLst>
        </pc:picChg>
        <pc:cxnChg chg="add">
          <ac:chgData name="Jamie Richards (0852036)" userId="S::0852036@student.uwtsd.ac.uk::cebc3eac-5ce8-4332-a3e4-a71016d01e8a" providerId="AD" clId="Web-{913FB760-14D7-25AC-DD91-5B95C29A14C4}" dt="2026-10-14T09:34:55.920" v="7"/>
          <ac:cxnSpMkLst>
            <pc:docMk/>
            <pc:sldMk cId="4273725416" sldId="258"/>
            <ac:cxnSpMk id="32" creationId="{97CC2FE6-3AD0-4131-B4BC-1F4D65E25E13}"/>
          </ac:cxnSpMkLst>
        </pc:cxnChg>
      </pc:sldChg>
      <pc:sldChg chg="addSp delSp modSp add replId">
        <pc:chgData name="Jamie Richards (0852036)" userId="S::0852036@student.uwtsd.ac.uk::cebc3eac-5ce8-4332-a3e4-a71016d01e8a" providerId="AD" clId="Web-{913FB760-14D7-25AC-DD91-5B95C29A14C4}" dt="2026-10-14T09:39:23.975" v="49" actId="20577"/>
        <pc:sldMkLst>
          <pc:docMk/>
          <pc:sldMk cId="1988497611" sldId="259"/>
        </pc:sldMkLst>
        <pc:spChg chg="mod">
          <ac:chgData name="Jamie Richards (0852036)" userId="S::0852036@student.uwtsd.ac.uk::cebc3eac-5ce8-4332-a3e4-a71016d01e8a" providerId="AD" clId="Web-{913FB760-14D7-25AC-DD91-5B95C29A14C4}" dt="2026-10-14T09:38:27.301" v="32" actId="1076"/>
          <ac:spMkLst>
            <pc:docMk/>
            <pc:sldMk cId="1988497611" sldId="259"/>
            <ac:spMk id="2" creationId="{2CD23B64-5850-164A-5462-2D81ED49C862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39:23.975" v="49" actId="20577"/>
          <ac:spMkLst>
            <pc:docMk/>
            <pc:sldMk cId="1988497611" sldId="259"/>
            <ac:spMk id="3" creationId="{E1567166-479D-D213-97AD-1788ED073FCF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38:17.129" v="30"/>
          <ac:spMkLst>
            <pc:docMk/>
            <pc:sldMk cId="1988497611" sldId="259"/>
            <ac:spMk id="35" creationId="{19F9BF86-FE94-4517-B97D-026C7515E589}"/>
          </ac:spMkLst>
        </pc:spChg>
        <pc:picChg chg="mod">
          <ac:chgData name="Jamie Richards (0852036)" userId="S::0852036@student.uwtsd.ac.uk::cebc3eac-5ce8-4332-a3e4-a71016d01e8a" providerId="AD" clId="Web-{913FB760-14D7-25AC-DD91-5B95C29A14C4}" dt="2026-10-14T09:38:17.129" v="30"/>
          <ac:picMkLst>
            <pc:docMk/>
            <pc:sldMk cId="1988497611" sldId="259"/>
            <ac:picMk id="4" creationId="{D38BFB7C-7596-25A3-3823-19CAC600FB72}"/>
          </ac:picMkLst>
        </pc:picChg>
        <pc:cxnChg chg="add">
          <ac:chgData name="Jamie Richards (0852036)" userId="S::0852036@student.uwtsd.ac.uk::cebc3eac-5ce8-4332-a3e4-a71016d01e8a" providerId="AD" clId="Web-{913FB760-14D7-25AC-DD91-5B95C29A14C4}" dt="2026-10-14T09:38:17.129" v="30"/>
          <ac:cxnSpMkLst>
            <pc:docMk/>
            <pc:sldMk cId="1988497611" sldId="259"/>
            <ac:cxnSpMk id="37" creationId="{6CA391F1-4B2C-521B-F6A5-52C74B30349D}"/>
          </ac:cxnSpMkLst>
        </pc:cxnChg>
      </pc:sldChg>
      <pc:sldChg chg="addSp delSp modSp add mod replId setClrOvrMap">
        <pc:chgData name="Jamie Richards (0852036)" userId="S::0852036@student.uwtsd.ac.uk::cebc3eac-5ce8-4332-a3e4-a71016d01e8a" providerId="AD" clId="Web-{913FB760-14D7-25AC-DD91-5B95C29A14C4}" dt="2026-10-14T09:40:12.585" v="59" actId="20577"/>
        <pc:sldMkLst>
          <pc:docMk/>
          <pc:sldMk cId="3439177240" sldId="260"/>
        </pc:sldMkLst>
        <pc:spChg chg="mod">
          <ac:chgData name="Jamie Richards (0852036)" userId="S::0852036@student.uwtsd.ac.uk::cebc3eac-5ce8-4332-a3e4-a71016d01e8a" providerId="AD" clId="Web-{913FB760-14D7-25AC-DD91-5B95C29A14C4}" dt="2026-10-14T09:39:59.116" v="55" actId="20577"/>
          <ac:spMkLst>
            <pc:docMk/>
            <pc:sldMk cId="3439177240" sldId="260"/>
            <ac:spMk id="2" creationId="{7BCEFBE0-745A-77E6-322A-950FEB501E4D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0:12.585" v="59" actId="20577"/>
          <ac:spMkLst>
            <pc:docMk/>
            <pc:sldMk cId="3439177240" sldId="260"/>
            <ac:spMk id="3" creationId="{976D69E9-57E5-D533-B9CB-E983CC896EEC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39:49.616" v="54"/>
          <ac:spMkLst>
            <pc:docMk/>
            <pc:sldMk cId="3439177240" sldId="260"/>
            <ac:spMk id="28" creationId="{19F9BF86-FE94-4517-B97D-026C7515E589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39:49.616" v="54"/>
          <ac:spMkLst>
            <pc:docMk/>
            <pc:sldMk cId="3439177240" sldId="260"/>
            <ac:spMk id="30" creationId="{0AF66B7C-69F6-439C-A508-14C94AF6BA8C}"/>
          </ac:spMkLst>
        </pc:spChg>
        <pc:picChg chg="mod ord">
          <ac:chgData name="Jamie Richards (0852036)" userId="S::0852036@student.uwtsd.ac.uk::cebc3eac-5ce8-4332-a3e4-a71016d01e8a" providerId="AD" clId="Web-{913FB760-14D7-25AC-DD91-5B95C29A14C4}" dt="2026-10-14T09:39:49.616" v="54"/>
          <ac:picMkLst>
            <pc:docMk/>
            <pc:sldMk cId="3439177240" sldId="260"/>
            <ac:picMk id="4" creationId="{7A3622C5-3F4D-6A95-30D9-7BAE349D86E2}"/>
          </ac:picMkLst>
        </pc:picChg>
        <pc:cxnChg chg="add">
          <ac:chgData name="Jamie Richards (0852036)" userId="S::0852036@student.uwtsd.ac.uk::cebc3eac-5ce8-4332-a3e4-a71016d01e8a" providerId="AD" clId="Web-{913FB760-14D7-25AC-DD91-5B95C29A14C4}" dt="2026-10-14T09:39:49.616" v="54"/>
          <ac:cxnSpMkLst>
            <pc:docMk/>
            <pc:sldMk cId="3439177240" sldId="260"/>
            <ac:cxnSpMk id="32" creationId="{97CC2FE6-3AD0-4131-B4BC-1F4D65E25E13}"/>
          </ac:cxnSpMkLst>
        </pc:cxnChg>
      </pc:sldChg>
      <pc:sldChg chg="addSp delSp modSp add mod replId setClrOvrMap">
        <pc:chgData name="Jamie Richards (0852036)" userId="S::0852036@student.uwtsd.ac.uk::cebc3eac-5ce8-4332-a3e4-a71016d01e8a" providerId="AD" clId="Web-{913FB760-14D7-25AC-DD91-5B95C29A14C4}" dt="2026-10-14T09:40:54.680" v="83" actId="1076"/>
        <pc:sldMkLst>
          <pc:docMk/>
          <pc:sldMk cId="3237971488" sldId="261"/>
        </pc:sldMkLst>
        <pc:spChg chg="mod">
          <ac:chgData name="Jamie Richards (0852036)" userId="S::0852036@student.uwtsd.ac.uk::cebc3eac-5ce8-4332-a3e4-a71016d01e8a" providerId="AD" clId="Web-{913FB760-14D7-25AC-DD91-5B95C29A14C4}" dt="2026-10-14T09:40:27.133" v="61" actId="20577"/>
          <ac:spMkLst>
            <pc:docMk/>
            <pc:sldMk cId="3237971488" sldId="261"/>
            <ac:spMk id="2" creationId="{A136DCBB-5550-BC85-7CBA-65B0A9F98213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0:54.680" v="83" actId="1076"/>
          <ac:spMkLst>
            <pc:docMk/>
            <pc:sldMk cId="3237971488" sldId="261"/>
            <ac:spMk id="3" creationId="{E9F91266-6D09-CC0F-E65C-C1896FF7990B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40:18.179" v="60"/>
          <ac:spMkLst>
            <pc:docMk/>
            <pc:sldMk cId="3237971488" sldId="261"/>
            <ac:spMk id="28" creationId="{59A9681A-2486-4655-A876-E26402CA2EF6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40:18.179" v="60"/>
          <ac:spMkLst>
            <pc:docMk/>
            <pc:sldMk cId="3237971488" sldId="261"/>
            <ac:spMk id="30" creationId="{C9BB6818-31C2-4340-98F8-64FF7F46A414}"/>
          </ac:spMkLst>
        </pc:spChg>
        <pc:picChg chg="mod ord">
          <ac:chgData name="Jamie Richards (0852036)" userId="S::0852036@student.uwtsd.ac.uk::cebc3eac-5ce8-4332-a3e4-a71016d01e8a" providerId="AD" clId="Web-{913FB760-14D7-25AC-DD91-5B95C29A14C4}" dt="2026-10-14T09:40:18.179" v="60"/>
          <ac:picMkLst>
            <pc:docMk/>
            <pc:sldMk cId="3237971488" sldId="261"/>
            <ac:picMk id="4" creationId="{BF6A9940-83DF-2EF6-D34D-7C9947732D44}"/>
          </ac:picMkLst>
        </pc:picChg>
        <pc:cxnChg chg="add">
          <ac:chgData name="Jamie Richards (0852036)" userId="S::0852036@student.uwtsd.ac.uk::cebc3eac-5ce8-4332-a3e4-a71016d01e8a" providerId="AD" clId="Web-{913FB760-14D7-25AC-DD91-5B95C29A14C4}" dt="2026-10-14T09:40:18.179" v="60"/>
          <ac:cxnSpMkLst>
            <pc:docMk/>
            <pc:sldMk cId="3237971488" sldId="261"/>
            <ac:cxnSpMk id="32" creationId="{F0CE0765-E93C-4D37-9D5F-D464EFB10FA7}"/>
          </ac:cxnSpMkLst>
        </pc:cxnChg>
      </pc:sldChg>
      <pc:sldChg chg="addSp delSp modSp add replId">
        <pc:chgData name="Jamie Richards (0852036)" userId="S::0852036@student.uwtsd.ac.uk::cebc3eac-5ce8-4332-a3e4-a71016d01e8a" providerId="AD" clId="Web-{913FB760-14D7-25AC-DD91-5B95C29A14C4}" dt="2026-10-14T09:41:38.041" v="108" actId="20577"/>
        <pc:sldMkLst>
          <pc:docMk/>
          <pc:sldMk cId="4067320613" sldId="262"/>
        </pc:sldMkLst>
        <pc:spChg chg="mod">
          <ac:chgData name="Jamie Richards (0852036)" userId="S::0852036@student.uwtsd.ac.uk::cebc3eac-5ce8-4332-a3e4-a71016d01e8a" providerId="AD" clId="Web-{913FB760-14D7-25AC-DD91-5B95C29A14C4}" dt="2026-10-14T09:41:16.306" v="88" actId="1076"/>
          <ac:spMkLst>
            <pc:docMk/>
            <pc:sldMk cId="4067320613" sldId="262"/>
            <ac:spMk id="2" creationId="{768BE2A4-12D8-7789-8B33-89851F34CEDB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1:38.041" v="108" actId="20577"/>
          <ac:spMkLst>
            <pc:docMk/>
            <pc:sldMk cId="4067320613" sldId="262"/>
            <ac:spMk id="3" creationId="{7F560FC6-060B-596A-641A-85DD72F80942}"/>
          </ac:spMkLst>
        </pc:spChg>
        <pc:spChg chg="add">
          <ac:chgData name="Jamie Richards (0852036)" userId="S::0852036@student.uwtsd.ac.uk::cebc3eac-5ce8-4332-a3e4-a71016d01e8a" providerId="AD" clId="Web-{913FB760-14D7-25AC-DD91-5B95C29A14C4}" dt="2026-10-14T09:41:01.977" v="84"/>
          <ac:spMkLst>
            <pc:docMk/>
            <pc:sldMk cId="4067320613" sldId="262"/>
            <ac:spMk id="28" creationId="{19F9BF86-FE94-4517-B97D-026C7515E589}"/>
          </ac:spMkLst>
        </pc:spChg>
        <pc:picChg chg="mod">
          <ac:chgData name="Jamie Richards (0852036)" userId="S::0852036@student.uwtsd.ac.uk::cebc3eac-5ce8-4332-a3e4-a71016d01e8a" providerId="AD" clId="Web-{913FB760-14D7-25AC-DD91-5B95C29A14C4}" dt="2026-10-14T09:41:01.977" v="84"/>
          <ac:picMkLst>
            <pc:docMk/>
            <pc:sldMk cId="4067320613" sldId="262"/>
            <ac:picMk id="4" creationId="{E2D957D6-80E5-266E-4FD1-A00E983B0C91}"/>
          </ac:picMkLst>
        </pc:picChg>
        <pc:cxnChg chg="add">
          <ac:chgData name="Jamie Richards (0852036)" userId="S::0852036@student.uwtsd.ac.uk::cebc3eac-5ce8-4332-a3e4-a71016d01e8a" providerId="AD" clId="Web-{913FB760-14D7-25AC-DD91-5B95C29A14C4}" dt="2026-10-14T09:41:01.977" v="84"/>
          <ac:cxnSpMkLst>
            <pc:docMk/>
            <pc:sldMk cId="4067320613" sldId="262"/>
            <ac:cxnSpMk id="30" creationId="{6CA391F1-4B2C-521B-F6A5-52C74B30349D}"/>
          </ac:cxnSpMkLst>
        </pc:cxnChg>
      </pc:sldChg>
      <pc:sldChg chg="modSp add replId">
        <pc:chgData name="Jamie Richards (0852036)" userId="S::0852036@student.uwtsd.ac.uk::cebc3eac-5ce8-4332-a3e4-a71016d01e8a" providerId="AD" clId="Web-{913FB760-14D7-25AC-DD91-5B95C29A14C4}" dt="2026-10-14T09:42:05.448" v="118" actId="20577"/>
        <pc:sldMkLst>
          <pc:docMk/>
          <pc:sldMk cId="2750382846" sldId="263"/>
        </pc:sldMkLst>
        <pc:spChg chg="mod">
          <ac:chgData name="Jamie Richards (0852036)" userId="S::0852036@student.uwtsd.ac.uk::cebc3eac-5ce8-4332-a3e4-a71016d01e8a" providerId="AD" clId="Web-{913FB760-14D7-25AC-DD91-5B95C29A14C4}" dt="2026-10-14T09:41:43.494" v="109" actId="20577"/>
          <ac:spMkLst>
            <pc:docMk/>
            <pc:sldMk cId="2750382846" sldId="263"/>
            <ac:spMk id="2" creationId="{B82F3A4B-733C-8B24-95CB-EE98284C3B64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2:05.448" v="118" actId="20577"/>
          <ac:spMkLst>
            <pc:docMk/>
            <pc:sldMk cId="2750382846" sldId="263"/>
            <ac:spMk id="3" creationId="{83C5D72B-87CD-CE4C-1FDB-F121125B8FF0}"/>
          </ac:spMkLst>
        </pc:spChg>
      </pc:sldChg>
      <pc:sldChg chg="addSp delSp modSp add replId">
        <pc:chgData name="Jamie Richards (0852036)" userId="S::0852036@student.uwtsd.ac.uk::cebc3eac-5ce8-4332-a3e4-a71016d01e8a" providerId="AD" clId="Web-{913FB760-14D7-25AC-DD91-5B95C29A14C4}" dt="2026-10-14T09:42:40.902" v="153" actId="20577"/>
        <pc:sldMkLst>
          <pc:docMk/>
          <pc:sldMk cId="412523417" sldId="264"/>
        </pc:sldMkLst>
        <pc:spChg chg="mod">
          <ac:chgData name="Jamie Richards (0852036)" userId="S::0852036@student.uwtsd.ac.uk::cebc3eac-5ce8-4332-a3e4-a71016d01e8a" providerId="AD" clId="Web-{913FB760-14D7-25AC-DD91-5B95C29A14C4}" dt="2026-10-14T09:42:23.448" v="125" actId="20577"/>
          <ac:spMkLst>
            <pc:docMk/>
            <pc:sldMk cId="412523417" sldId="264"/>
            <ac:spMk id="2" creationId="{B473E32F-5350-F317-4E52-93F60C3675E8}"/>
          </ac:spMkLst>
        </pc:spChg>
        <pc:spChg chg="mod">
          <ac:chgData name="Jamie Richards (0852036)" userId="S::0852036@student.uwtsd.ac.uk::cebc3eac-5ce8-4332-a3e4-a71016d01e8a" providerId="AD" clId="Web-{913FB760-14D7-25AC-DD91-5B95C29A14C4}" dt="2026-10-14T09:42:40.902" v="153" actId="20577"/>
          <ac:spMkLst>
            <pc:docMk/>
            <pc:sldMk cId="412523417" sldId="264"/>
            <ac:spMk id="3" creationId="{D42B652A-5F2B-237D-3CA4-3F256E9D3E07}"/>
          </ac:spMkLst>
        </pc:spChg>
        <pc:picChg chg="mod">
          <ac:chgData name="Jamie Richards (0852036)" userId="S::0852036@student.uwtsd.ac.uk::cebc3eac-5ce8-4332-a3e4-a71016d01e8a" providerId="AD" clId="Web-{913FB760-14D7-25AC-DD91-5B95C29A14C4}" dt="2026-10-14T09:42:14.198" v="119"/>
          <ac:picMkLst>
            <pc:docMk/>
            <pc:sldMk cId="412523417" sldId="264"/>
            <ac:picMk id="4" creationId="{B9E4DF4D-A4E2-2B5E-054A-A4524442B2CA}"/>
          </ac:picMkLst>
        </pc:picChg>
      </pc:sldChg>
    </pc:docChg>
  </pc:docChgLst>
  <pc:docChgLst>
    <pc:chgData name="Jamie Richards (0852036)" userId="S::0852036@student.uwtsd.ac.uk::cebc3eac-5ce8-4332-a3e4-a71016d01e8a" providerId="AD" clId="Web-{F6153081-E3AE-6BA0-D624-447DB22B0DB6}"/>
    <pc:docChg chg="addSld delSld modSld addMainMaster delMainMaster">
      <pc:chgData name="Jamie Richards (0852036)" userId="S::0852036@student.uwtsd.ac.uk::cebc3eac-5ce8-4332-a3e4-a71016d01e8a" providerId="AD" clId="Web-{F6153081-E3AE-6BA0-D624-447DB22B0DB6}" dt="2026-10-07T09:53:46.704" v="34"/>
      <pc:docMkLst>
        <pc:docMk/>
      </pc:docMkLst>
      <pc:sldChg chg="addSp delSp modSp mod setBg modClrScheme setClrOvrMap chgLayout">
        <pc:chgData name="Jamie Richards (0852036)" userId="S::0852036@student.uwtsd.ac.uk::cebc3eac-5ce8-4332-a3e4-a71016d01e8a" providerId="AD" clId="Web-{F6153081-E3AE-6BA0-D624-447DB22B0DB6}" dt="2026-10-07T09:53:15.969" v="32"/>
        <pc:sldMkLst>
          <pc:docMk/>
          <pc:sldMk cId="4169540595" sldId="256"/>
        </pc:sldMkLst>
        <pc:spChg chg="mod">
          <ac:chgData name="Jamie Richards (0852036)" userId="S::0852036@student.uwtsd.ac.uk::cebc3eac-5ce8-4332-a3e4-a71016d01e8a" providerId="AD" clId="Web-{F6153081-E3AE-6BA0-D624-447DB22B0DB6}" dt="2026-10-07T09:53:15.969" v="32"/>
          <ac:spMkLst>
            <pc:docMk/>
            <pc:sldMk cId="4169540595" sldId="256"/>
            <ac:spMk id="2" creationId="{C59AFB67-9FD3-DA99-DAC6-7A6AED1FB591}"/>
          </ac:spMkLst>
        </pc:spChg>
        <pc:spChg chg="mod">
          <ac:chgData name="Jamie Richards (0852036)" userId="S::0852036@student.uwtsd.ac.uk::cebc3eac-5ce8-4332-a3e4-a71016d01e8a" providerId="AD" clId="Web-{F6153081-E3AE-6BA0-D624-447DB22B0DB6}" dt="2026-10-07T09:53:15.969" v="32"/>
          <ac:spMkLst>
            <pc:docMk/>
            <pc:sldMk cId="4169540595" sldId="256"/>
            <ac:spMk id="3" creationId="{8E20B943-A522-4EF5-AA58-E4E5E5B799B9}"/>
          </ac:spMkLst>
        </pc:spChg>
        <pc:spChg chg="add">
          <ac:chgData name="Jamie Richards (0852036)" userId="S::0852036@student.uwtsd.ac.uk::cebc3eac-5ce8-4332-a3e4-a71016d01e8a" providerId="AD" clId="Web-{F6153081-E3AE-6BA0-D624-447DB22B0DB6}" dt="2026-10-07T09:53:15.969" v="32"/>
          <ac:spMkLst>
            <pc:docMk/>
            <pc:sldMk cId="4169540595" sldId="256"/>
            <ac:spMk id="22" creationId="{CFD1D2CD-954D-4C4D-B505-05EAD159B230}"/>
          </ac:spMkLst>
        </pc:spChg>
        <pc:picChg chg="add mod">
          <ac:chgData name="Jamie Richards (0852036)" userId="S::0852036@student.uwtsd.ac.uk::cebc3eac-5ce8-4332-a3e4-a71016d01e8a" providerId="AD" clId="Web-{F6153081-E3AE-6BA0-D624-447DB22B0DB6}" dt="2026-10-07T09:53:15.969" v="32"/>
          <ac:picMkLst>
            <pc:docMk/>
            <pc:sldMk cId="4169540595" sldId="256"/>
            <ac:picMk id="4" creationId="{C39468B7-865A-E373-0590-B4F34D3049D7}"/>
          </ac:picMkLst>
        </pc:picChg>
        <pc:cxnChg chg="add">
          <ac:chgData name="Jamie Richards (0852036)" userId="S::0852036@student.uwtsd.ac.uk::cebc3eac-5ce8-4332-a3e4-a71016d01e8a" providerId="AD" clId="Web-{F6153081-E3AE-6BA0-D624-447DB22B0DB6}" dt="2026-10-07T09:53:15.969" v="32"/>
          <ac:cxnSpMkLst>
            <pc:docMk/>
            <pc:sldMk cId="4169540595" sldId="256"/>
            <ac:cxnSpMk id="23" creationId="{A2D508B3-A66C-833E-D929-8DC211635676}"/>
          </ac:cxnSpMkLst>
        </pc:cxnChg>
      </pc:sldChg>
      <pc:sldMasterChg chg="add addSldLayout">
        <pc:chgData name="Jamie Richards (0852036)" userId="S::0852036@student.uwtsd.ac.uk::cebc3eac-5ce8-4332-a3e4-a71016d01e8a" providerId="AD" clId="Web-{F6153081-E3AE-6BA0-D624-447DB22B0DB6}" dt="2026-10-07T09:53:15.969" v="32"/>
        <pc:sldMasterMkLst>
          <pc:docMk/>
          <pc:sldMasterMk cId="1840057250" sldId="2147483723"/>
        </pc:sldMasterMkLst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3878473235" sldId="2147483724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2680831965" sldId="2147483725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3472153933" sldId="2147483726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2234354394" sldId="2147483727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545219744" sldId="2147483728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2415586280" sldId="2147483729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1156549973" sldId="2147483730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3734913433" sldId="2147483731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3882166795" sldId="2147483732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2209699361" sldId="2147483733"/>
          </pc:sldLayoutMkLst>
        </pc:sldLayoutChg>
        <pc:sldLayoutChg chg="add">
          <pc:chgData name="Jamie Richards (0852036)" userId="S::0852036@student.uwtsd.ac.uk::cebc3eac-5ce8-4332-a3e4-a71016d01e8a" providerId="AD" clId="Web-{F6153081-E3AE-6BA0-D624-447DB22B0DB6}" dt="2026-10-07T09:53:15.969" v="32"/>
          <pc:sldLayoutMkLst>
            <pc:docMk/>
            <pc:sldMasterMk cId="1840057250" sldId="2147483723"/>
            <pc:sldLayoutMk cId="71218971" sldId="2147483734"/>
          </pc:sldLayoutMkLst>
        </pc:sldLayoutChg>
      </pc:sldMasterChg>
    </pc:docChg>
  </pc:docChgLst>
  <pc:docChgLst>
    <pc:chgData name="Jamie Richards (0852036)" userId="cebc3eac-5ce8-4332-a3e4-a71016d01e8a" providerId="ADAL" clId="{A3085A7A-0DDF-4F7D-AD4E-B39106910078}"/>
    <pc:docChg chg="undo custSel addSld delSld modSld">
      <pc:chgData name="Jamie Richards (0852036)" userId="cebc3eac-5ce8-4332-a3e4-a71016d01e8a" providerId="ADAL" clId="{A3085A7A-0DDF-4F7D-AD4E-B39106910078}" dt="2026-10-19T15:35:47.286" v="3105" actId="1076"/>
      <pc:docMkLst>
        <pc:docMk/>
      </pc:docMkLst>
      <pc:sldChg chg="addSp modSp mod">
        <pc:chgData name="Jamie Richards (0852036)" userId="cebc3eac-5ce8-4332-a3e4-a71016d01e8a" providerId="ADAL" clId="{A3085A7A-0DDF-4F7D-AD4E-B39106910078}" dt="2026-10-19T14:49:33.693" v="33" actId="20577"/>
        <pc:sldMkLst>
          <pc:docMk/>
          <pc:sldMk cId="4273725416" sldId="258"/>
        </pc:sldMkLst>
        <pc:spChg chg="mod">
          <ac:chgData name="Jamie Richards (0852036)" userId="cebc3eac-5ce8-4332-a3e4-a71016d01e8a" providerId="ADAL" clId="{A3085A7A-0DDF-4F7D-AD4E-B39106910078}" dt="2026-10-19T14:49:33.693" v="33" actId="20577"/>
          <ac:spMkLst>
            <pc:docMk/>
            <pc:sldMk cId="4273725416" sldId="258"/>
            <ac:spMk id="3" creationId="{B6121E02-5A0B-1D8C-6B08-1631CDB73DAD}"/>
          </ac:spMkLst>
        </pc:spChg>
        <pc:picChg chg="add mod">
          <ac:chgData name="Jamie Richards (0852036)" userId="cebc3eac-5ce8-4332-a3e4-a71016d01e8a" providerId="ADAL" clId="{A3085A7A-0DDF-4F7D-AD4E-B39106910078}" dt="2026-10-19T14:48:51.273" v="7"/>
          <ac:picMkLst>
            <pc:docMk/>
            <pc:sldMk cId="4273725416" sldId="258"/>
            <ac:picMk id="5" creationId="{A181A984-4308-C79E-D323-B88CB6EE52BC}"/>
          </ac:picMkLst>
        </pc:picChg>
      </pc:sldChg>
      <pc:sldChg chg="addSp modSp mod">
        <pc:chgData name="Jamie Richards (0852036)" userId="cebc3eac-5ce8-4332-a3e4-a71016d01e8a" providerId="ADAL" clId="{A3085A7A-0DDF-4F7D-AD4E-B39106910078}" dt="2026-10-19T15:32:16.373" v="3043" actId="1076"/>
        <pc:sldMkLst>
          <pc:docMk/>
          <pc:sldMk cId="1988497611" sldId="259"/>
        </pc:sldMkLst>
        <pc:picChg chg="mod">
          <ac:chgData name="Jamie Richards (0852036)" userId="cebc3eac-5ce8-4332-a3e4-a71016d01e8a" providerId="ADAL" clId="{A3085A7A-0DDF-4F7D-AD4E-B39106910078}" dt="2026-10-19T15:32:13.404" v="3042" actId="1076"/>
          <ac:picMkLst>
            <pc:docMk/>
            <pc:sldMk cId="1988497611" sldId="259"/>
            <ac:picMk id="4" creationId="{D38BFB7C-7596-25A3-3823-19CAC600FB72}"/>
          </ac:picMkLst>
        </pc:picChg>
        <pc:picChg chg="add mod">
          <ac:chgData name="Jamie Richards (0852036)" userId="cebc3eac-5ce8-4332-a3e4-a71016d01e8a" providerId="ADAL" clId="{A3085A7A-0DDF-4F7D-AD4E-B39106910078}" dt="2026-10-19T15:32:16.373" v="3043" actId="1076"/>
          <ac:picMkLst>
            <pc:docMk/>
            <pc:sldMk cId="1988497611" sldId="259"/>
            <ac:picMk id="6" creationId="{923FAA1E-55D8-173F-EE04-D14BB8A12ACA}"/>
          </ac:picMkLst>
        </pc:picChg>
      </pc:sldChg>
      <pc:sldChg chg="addSp modSp mod">
        <pc:chgData name="Jamie Richards (0852036)" userId="cebc3eac-5ce8-4332-a3e4-a71016d01e8a" providerId="ADAL" clId="{A3085A7A-0DDF-4F7D-AD4E-B39106910078}" dt="2026-10-19T15:31:31.552" v="3038" actId="1076"/>
        <pc:sldMkLst>
          <pc:docMk/>
          <pc:sldMk cId="3439177240" sldId="260"/>
        </pc:sldMkLst>
        <pc:spChg chg="mod">
          <ac:chgData name="Jamie Richards (0852036)" userId="cebc3eac-5ce8-4332-a3e4-a71016d01e8a" providerId="ADAL" clId="{A3085A7A-0DDF-4F7D-AD4E-B39106910078}" dt="2026-10-19T14:51:55.860" v="267" actId="14100"/>
          <ac:spMkLst>
            <pc:docMk/>
            <pc:sldMk cId="3439177240" sldId="260"/>
            <ac:spMk id="3" creationId="{976D69E9-57E5-D533-B9CB-E983CC896EEC}"/>
          </ac:spMkLst>
        </pc:spChg>
        <pc:picChg chg="mod">
          <ac:chgData name="Jamie Richards (0852036)" userId="cebc3eac-5ce8-4332-a3e4-a71016d01e8a" providerId="ADAL" clId="{A3085A7A-0DDF-4F7D-AD4E-B39106910078}" dt="2026-10-19T15:31:28.324" v="3037" actId="1076"/>
          <ac:picMkLst>
            <pc:docMk/>
            <pc:sldMk cId="3439177240" sldId="260"/>
            <ac:picMk id="4" creationId="{7A3622C5-3F4D-6A95-30D9-7BAE349D86E2}"/>
          </ac:picMkLst>
        </pc:picChg>
        <pc:picChg chg="add mod">
          <ac:chgData name="Jamie Richards (0852036)" userId="cebc3eac-5ce8-4332-a3e4-a71016d01e8a" providerId="ADAL" clId="{A3085A7A-0DDF-4F7D-AD4E-B39106910078}" dt="2026-10-19T15:31:31.552" v="3038" actId="1076"/>
          <ac:picMkLst>
            <pc:docMk/>
            <pc:sldMk cId="3439177240" sldId="260"/>
            <ac:picMk id="6" creationId="{CC9BFFE9-00B2-6C0F-2FC1-81194805BC2D}"/>
          </ac:picMkLst>
        </pc:picChg>
      </pc:sldChg>
      <pc:sldChg chg="addSp delSp modSp mod">
        <pc:chgData name="Jamie Richards (0852036)" userId="cebc3eac-5ce8-4332-a3e4-a71016d01e8a" providerId="ADAL" clId="{A3085A7A-0DDF-4F7D-AD4E-B39106910078}" dt="2026-10-19T15:32:50.117" v="3045" actId="478"/>
        <pc:sldMkLst>
          <pc:docMk/>
          <pc:sldMk cId="3237971488" sldId="261"/>
        </pc:sldMkLst>
        <pc:spChg chg="mod">
          <ac:chgData name="Jamie Richards (0852036)" userId="cebc3eac-5ce8-4332-a3e4-a71016d01e8a" providerId="ADAL" clId="{A3085A7A-0DDF-4F7D-AD4E-B39106910078}" dt="2026-10-19T14:52:41.598" v="297" actId="1076"/>
          <ac:spMkLst>
            <pc:docMk/>
            <pc:sldMk cId="3237971488" sldId="261"/>
            <ac:spMk id="2" creationId="{A136DCBB-5550-BC85-7CBA-65B0A9F98213}"/>
          </ac:spMkLst>
        </pc:spChg>
        <pc:spChg chg="mod">
          <ac:chgData name="Jamie Richards (0852036)" userId="cebc3eac-5ce8-4332-a3e4-a71016d01e8a" providerId="ADAL" clId="{A3085A7A-0DDF-4F7D-AD4E-B39106910078}" dt="2026-10-19T15:01:02.975" v="1351" actId="1036"/>
          <ac:spMkLst>
            <pc:docMk/>
            <pc:sldMk cId="3237971488" sldId="261"/>
            <ac:spMk id="3" creationId="{E9F91266-6D09-CC0F-E65C-C1896FF7990B}"/>
          </ac:spMkLst>
        </pc:spChg>
        <pc:spChg chg="add mod">
          <ac:chgData name="Jamie Richards (0852036)" userId="cebc3eac-5ce8-4332-a3e4-a71016d01e8a" providerId="ADAL" clId="{A3085A7A-0DDF-4F7D-AD4E-B39106910078}" dt="2026-10-19T15:01:02.975" v="1351" actId="1036"/>
          <ac:spMkLst>
            <pc:docMk/>
            <pc:sldMk cId="3237971488" sldId="261"/>
            <ac:spMk id="5" creationId="{CF533AE9-D845-D8E9-5865-0BCD3A9C2B72}"/>
          </ac:spMkLst>
        </pc:spChg>
        <pc:spChg chg="add mod">
          <ac:chgData name="Jamie Richards (0852036)" userId="cebc3eac-5ce8-4332-a3e4-a71016d01e8a" providerId="ADAL" clId="{A3085A7A-0DDF-4F7D-AD4E-B39106910078}" dt="2026-10-19T15:00:59.684" v="1344" actId="1036"/>
          <ac:spMkLst>
            <pc:docMk/>
            <pc:sldMk cId="3237971488" sldId="261"/>
            <ac:spMk id="6" creationId="{95BDCD43-B008-390B-DED7-4A8E0190EAD7}"/>
          </ac:spMkLst>
        </pc:spChg>
        <pc:spChg chg="add mod">
          <ac:chgData name="Jamie Richards (0852036)" userId="cebc3eac-5ce8-4332-a3e4-a71016d01e8a" providerId="ADAL" clId="{A3085A7A-0DDF-4F7D-AD4E-B39106910078}" dt="2026-10-19T15:00:59.684" v="1344" actId="1036"/>
          <ac:spMkLst>
            <pc:docMk/>
            <pc:sldMk cId="3237971488" sldId="261"/>
            <ac:spMk id="7" creationId="{326E6A5D-6C59-C9DF-2573-EE0BF14881FE}"/>
          </ac:spMkLst>
        </pc:spChg>
        <pc:spChg chg="add mod">
          <ac:chgData name="Jamie Richards (0852036)" userId="cebc3eac-5ce8-4332-a3e4-a71016d01e8a" providerId="ADAL" clId="{A3085A7A-0DDF-4F7D-AD4E-B39106910078}" dt="2026-10-19T15:00:52.859" v="1322" actId="1035"/>
          <ac:spMkLst>
            <pc:docMk/>
            <pc:sldMk cId="3237971488" sldId="261"/>
            <ac:spMk id="24" creationId="{71006E59-00D5-D576-15FE-311447741473}"/>
          </ac:spMkLst>
        </pc:spChg>
        <pc:spChg chg="add mod">
          <ac:chgData name="Jamie Richards (0852036)" userId="cebc3eac-5ce8-4332-a3e4-a71016d01e8a" providerId="ADAL" clId="{A3085A7A-0DDF-4F7D-AD4E-B39106910078}" dt="2026-10-19T15:00:52.859" v="1322" actId="1035"/>
          <ac:spMkLst>
            <pc:docMk/>
            <pc:sldMk cId="3237971488" sldId="261"/>
            <ac:spMk id="25" creationId="{DF5E9DD4-F203-A7C4-579F-EC2DE1F62987}"/>
          </ac:spMkLst>
        </pc:spChg>
        <pc:spChg chg="add mod">
          <ac:chgData name="Jamie Richards (0852036)" userId="cebc3eac-5ce8-4332-a3e4-a71016d01e8a" providerId="ADAL" clId="{A3085A7A-0DDF-4F7D-AD4E-B39106910078}" dt="2026-10-19T15:00:45.702" v="1289" actId="1036"/>
          <ac:spMkLst>
            <pc:docMk/>
            <pc:sldMk cId="3237971488" sldId="261"/>
            <ac:spMk id="26" creationId="{31A43B9F-1E51-FF3A-7E92-0D03F2C21AD1}"/>
          </ac:spMkLst>
        </pc:spChg>
        <pc:spChg chg="add mod">
          <ac:chgData name="Jamie Richards (0852036)" userId="cebc3eac-5ce8-4332-a3e4-a71016d01e8a" providerId="ADAL" clId="{A3085A7A-0DDF-4F7D-AD4E-B39106910078}" dt="2026-10-19T15:00:45.702" v="1289" actId="1036"/>
          <ac:spMkLst>
            <pc:docMk/>
            <pc:sldMk cId="3237971488" sldId="261"/>
            <ac:spMk id="27" creationId="{6A500D4E-2A23-2879-34ED-21C230FDE451}"/>
          </ac:spMkLst>
        </pc:spChg>
        <pc:spChg chg="add mod">
          <ac:chgData name="Jamie Richards (0852036)" userId="cebc3eac-5ce8-4332-a3e4-a71016d01e8a" providerId="ADAL" clId="{A3085A7A-0DDF-4F7D-AD4E-B39106910078}" dt="2026-10-19T14:59:51.417" v="1175" actId="20577"/>
          <ac:spMkLst>
            <pc:docMk/>
            <pc:sldMk cId="3237971488" sldId="261"/>
            <ac:spMk id="31" creationId="{F909AFC1-11AF-6F3A-A285-918B358865AF}"/>
          </ac:spMkLst>
        </pc:spChg>
        <pc:spChg chg="add mod">
          <ac:chgData name="Jamie Richards (0852036)" userId="cebc3eac-5ce8-4332-a3e4-a71016d01e8a" providerId="ADAL" clId="{A3085A7A-0DDF-4F7D-AD4E-B39106910078}" dt="2026-10-19T15:00:40.127" v="1271" actId="20577"/>
          <ac:spMkLst>
            <pc:docMk/>
            <pc:sldMk cId="3237971488" sldId="261"/>
            <ac:spMk id="34" creationId="{86CCE278-C193-36DB-6D34-86144AB01B0C}"/>
          </ac:spMkLst>
        </pc:spChg>
        <pc:picChg chg="mod">
          <ac:chgData name="Jamie Richards (0852036)" userId="cebc3eac-5ce8-4332-a3e4-a71016d01e8a" providerId="ADAL" clId="{A3085A7A-0DDF-4F7D-AD4E-B39106910078}" dt="2026-10-19T14:54:40.562" v="448" actId="1076"/>
          <ac:picMkLst>
            <pc:docMk/>
            <pc:sldMk cId="3237971488" sldId="261"/>
            <ac:picMk id="4" creationId="{BF6A9940-83DF-2EF6-D34D-7C9947732D44}"/>
          </ac:picMkLst>
        </pc:picChg>
      </pc:sldChg>
      <pc:sldChg chg="addSp delSp modSp mod">
        <pc:chgData name="Jamie Richards (0852036)" userId="cebc3eac-5ce8-4332-a3e4-a71016d01e8a" providerId="ADAL" clId="{A3085A7A-0DDF-4F7D-AD4E-B39106910078}" dt="2026-10-19T15:13:01.900" v="2261" actId="1076"/>
        <pc:sldMkLst>
          <pc:docMk/>
          <pc:sldMk cId="4067320613" sldId="262"/>
        </pc:sldMkLst>
        <pc:spChg chg="mod">
          <ac:chgData name="Jamie Richards (0852036)" userId="cebc3eac-5ce8-4332-a3e4-a71016d01e8a" providerId="ADAL" clId="{A3085A7A-0DDF-4F7D-AD4E-B39106910078}" dt="2026-10-19T15:13:01.900" v="2261" actId="1076"/>
          <ac:spMkLst>
            <pc:docMk/>
            <pc:sldMk cId="4067320613" sldId="262"/>
            <ac:spMk id="3" creationId="{7F560FC6-060B-596A-641A-85DD72F80942}"/>
          </ac:spMkLst>
        </pc:spChg>
        <pc:spChg chg="add mod">
          <ac:chgData name="Jamie Richards (0852036)" userId="cebc3eac-5ce8-4332-a3e4-a71016d01e8a" providerId="ADAL" clId="{A3085A7A-0DDF-4F7D-AD4E-B39106910078}" dt="2026-10-19T15:08:24.257" v="1854" actId="1037"/>
          <ac:spMkLst>
            <pc:docMk/>
            <pc:sldMk cId="4067320613" sldId="262"/>
            <ac:spMk id="16" creationId="{CAAD4952-FAEC-AB5F-7B94-9B21B6FDC664}"/>
          </ac:spMkLst>
        </pc:spChg>
        <pc:spChg chg="add mod">
          <ac:chgData name="Jamie Richards (0852036)" userId="cebc3eac-5ce8-4332-a3e4-a71016d01e8a" providerId="ADAL" clId="{A3085A7A-0DDF-4F7D-AD4E-B39106910078}" dt="2026-10-19T15:10:30.217" v="2007" actId="20577"/>
          <ac:spMkLst>
            <pc:docMk/>
            <pc:sldMk cId="4067320613" sldId="262"/>
            <ac:spMk id="18" creationId="{E3744F09-DB38-D334-64DB-893B6037FB58}"/>
          </ac:spMkLst>
        </pc:spChg>
        <pc:spChg chg="add mod">
          <ac:chgData name="Jamie Richards (0852036)" userId="cebc3eac-5ce8-4332-a3e4-a71016d01e8a" providerId="ADAL" clId="{A3085A7A-0DDF-4F7D-AD4E-B39106910078}" dt="2026-10-19T15:10:49.228" v="2030" actId="20577"/>
          <ac:spMkLst>
            <pc:docMk/>
            <pc:sldMk cId="4067320613" sldId="262"/>
            <ac:spMk id="24" creationId="{C493FC81-053B-AF29-BD81-A8208C11BA03}"/>
          </ac:spMkLst>
        </pc:spChg>
        <pc:spChg chg="add mod">
          <ac:chgData name="Jamie Richards (0852036)" userId="cebc3eac-5ce8-4332-a3e4-a71016d01e8a" providerId="ADAL" clId="{A3085A7A-0DDF-4F7D-AD4E-B39106910078}" dt="2026-10-19T15:11:28.083" v="2109" actId="1036"/>
          <ac:spMkLst>
            <pc:docMk/>
            <pc:sldMk cId="4067320613" sldId="262"/>
            <ac:spMk id="26" creationId="{FCA3D048-CF6D-1F92-E210-2BCF7D73033B}"/>
          </ac:spMkLst>
        </pc:spChg>
        <pc:spChg chg="add mod">
          <ac:chgData name="Jamie Richards (0852036)" userId="cebc3eac-5ce8-4332-a3e4-a71016d01e8a" providerId="ADAL" clId="{A3085A7A-0DDF-4F7D-AD4E-B39106910078}" dt="2026-10-19T15:11:36.028" v="2128" actId="20577"/>
          <ac:spMkLst>
            <pc:docMk/>
            <pc:sldMk cId="4067320613" sldId="262"/>
            <ac:spMk id="29" creationId="{3A891B77-2F3E-2DB4-5CDB-451287521675}"/>
          </ac:spMkLst>
        </pc:spChg>
        <pc:picChg chg="mod">
          <ac:chgData name="Jamie Richards (0852036)" userId="cebc3eac-5ce8-4332-a3e4-a71016d01e8a" providerId="ADAL" clId="{A3085A7A-0DDF-4F7D-AD4E-B39106910078}" dt="2026-10-19T15:11:24.610" v="2102" actId="1036"/>
          <ac:picMkLst>
            <pc:docMk/>
            <pc:sldMk cId="4067320613" sldId="262"/>
            <ac:picMk id="4" creationId="{E2D957D6-80E5-266E-4FD1-A00E983B0C91}"/>
          </ac:picMkLst>
        </pc:picChg>
        <pc:picChg chg="add mod">
          <ac:chgData name="Jamie Richards (0852036)" userId="cebc3eac-5ce8-4332-a3e4-a71016d01e8a" providerId="ADAL" clId="{A3085A7A-0DDF-4F7D-AD4E-B39106910078}" dt="2026-10-19T15:05:47.762" v="1509" actId="1076"/>
          <ac:picMkLst>
            <pc:docMk/>
            <pc:sldMk cId="4067320613" sldId="262"/>
            <ac:picMk id="7" creationId="{960CFE1A-FD61-8D9F-5999-49A0D3BB374C}"/>
          </ac:picMkLst>
        </pc:picChg>
        <pc:picChg chg="add mod">
          <ac:chgData name="Jamie Richards (0852036)" userId="cebc3eac-5ce8-4332-a3e4-a71016d01e8a" providerId="ADAL" clId="{A3085A7A-0DDF-4F7D-AD4E-B39106910078}" dt="2026-10-19T15:06:44.976" v="1707" actId="1076"/>
          <ac:picMkLst>
            <pc:docMk/>
            <pc:sldMk cId="4067320613" sldId="262"/>
            <ac:picMk id="9" creationId="{901A376E-0C4B-FECA-D852-99BF355950C2}"/>
          </ac:picMkLst>
        </pc:picChg>
        <pc:picChg chg="add mod">
          <ac:chgData name="Jamie Richards (0852036)" userId="cebc3eac-5ce8-4332-a3e4-a71016d01e8a" providerId="ADAL" clId="{A3085A7A-0DDF-4F7D-AD4E-B39106910078}" dt="2026-10-19T15:07:08.448" v="1709" actId="1076"/>
          <ac:picMkLst>
            <pc:docMk/>
            <pc:sldMk cId="4067320613" sldId="262"/>
            <ac:picMk id="11" creationId="{56EB8FCB-1CC0-0EC9-8407-466E610B8DEF}"/>
          </ac:picMkLst>
        </pc:picChg>
        <pc:picChg chg="add mod">
          <ac:chgData name="Jamie Richards (0852036)" userId="cebc3eac-5ce8-4332-a3e4-a71016d01e8a" providerId="ADAL" clId="{A3085A7A-0DDF-4F7D-AD4E-B39106910078}" dt="2026-10-19T15:06:52.173" v="1708" actId="1076"/>
          <ac:picMkLst>
            <pc:docMk/>
            <pc:sldMk cId="4067320613" sldId="262"/>
            <ac:picMk id="13" creationId="{46E573E7-8673-52D1-B8D1-9D1852FEA33E}"/>
          </ac:picMkLst>
        </pc:picChg>
        <pc:picChg chg="add mod">
          <ac:chgData name="Jamie Richards (0852036)" userId="cebc3eac-5ce8-4332-a3e4-a71016d01e8a" providerId="ADAL" clId="{A3085A7A-0DDF-4F7D-AD4E-B39106910078}" dt="2026-10-19T15:05:41.894" v="1508" actId="1076"/>
          <ac:picMkLst>
            <pc:docMk/>
            <pc:sldMk cId="4067320613" sldId="262"/>
            <ac:picMk id="15" creationId="{C310D119-01D6-A9AE-7E1E-5BB615C9F3E0}"/>
          </ac:picMkLst>
        </pc:picChg>
        <pc:picChg chg="add mod">
          <ac:chgData name="Jamie Richards (0852036)" userId="cebc3eac-5ce8-4332-a3e4-a71016d01e8a" providerId="ADAL" clId="{A3085A7A-0DDF-4F7D-AD4E-B39106910078}" dt="2026-10-19T15:10:05.636" v="1939" actId="1076"/>
          <ac:picMkLst>
            <pc:docMk/>
            <pc:sldMk cId="4067320613" sldId="262"/>
            <ac:picMk id="31" creationId="{F24FCB41-EF8B-7993-7789-C2A5973F7536}"/>
          </ac:picMkLst>
        </pc:picChg>
      </pc:sldChg>
      <pc:sldChg chg="addSp delSp modSp mod modNotesTx">
        <pc:chgData name="Jamie Richards (0852036)" userId="cebc3eac-5ce8-4332-a3e4-a71016d01e8a" providerId="ADAL" clId="{A3085A7A-0DDF-4F7D-AD4E-B39106910078}" dt="2026-10-19T15:30:47.122" v="3032" actId="1076"/>
        <pc:sldMkLst>
          <pc:docMk/>
          <pc:sldMk cId="2750382846" sldId="263"/>
        </pc:sldMkLst>
        <pc:spChg chg="mod">
          <ac:chgData name="Jamie Richards (0852036)" userId="cebc3eac-5ce8-4332-a3e4-a71016d01e8a" providerId="ADAL" clId="{A3085A7A-0DDF-4F7D-AD4E-B39106910078}" dt="2026-10-19T15:16:40.959" v="2463" actId="26606"/>
          <ac:spMkLst>
            <pc:docMk/>
            <pc:sldMk cId="2750382846" sldId="263"/>
            <ac:spMk id="2" creationId="{B82F3A4B-733C-8B24-95CB-EE98284C3B64}"/>
          </ac:spMkLst>
        </pc:spChg>
        <pc:spChg chg="mod ord">
          <ac:chgData name="Jamie Richards (0852036)" userId="cebc3eac-5ce8-4332-a3e4-a71016d01e8a" providerId="ADAL" clId="{A3085A7A-0DDF-4F7D-AD4E-B39106910078}" dt="2026-10-19T15:17:48.593" v="2526" actId="255"/>
          <ac:spMkLst>
            <pc:docMk/>
            <pc:sldMk cId="2750382846" sldId="263"/>
            <ac:spMk id="3" creationId="{83C5D72B-87CD-CE4C-1FDB-F121125B8FF0}"/>
          </ac:spMkLst>
        </pc:spChg>
        <pc:spChg chg="add mod">
          <ac:chgData name="Jamie Richards (0852036)" userId="cebc3eac-5ce8-4332-a3e4-a71016d01e8a" providerId="ADAL" clId="{A3085A7A-0DDF-4F7D-AD4E-B39106910078}" dt="2026-10-19T15:17:59.104" v="2534" actId="20577"/>
          <ac:spMkLst>
            <pc:docMk/>
            <pc:sldMk cId="2750382846" sldId="263"/>
            <ac:spMk id="13" creationId="{9A3E9A3E-437C-AD7D-4996-893F01513A86}"/>
          </ac:spMkLst>
        </pc:spChg>
        <pc:spChg chg="add mod">
          <ac:chgData name="Jamie Richards (0852036)" userId="cebc3eac-5ce8-4332-a3e4-a71016d01e8a" providerId="ADAL" clId="{A3085A7A-0DDF-4F7D-AD4E-B39106910078}" dt="2026-10-19T15:18:11.832" v="2551" actId="20577"/>
          <ac:spMkLst>
            <pc:docMk/>
            <pc:sldMk cId="2750382846" sldId="263"/>
            <ac:spMk id="14" creationId="{FF48023E-2E20-3FDD-4C2F-FF32A293C147}"/>
          </ac:spMkLst>
        </pc:spChg>
        <pc:spChg chg="add mod">
          <ac:chgData name="Jamie Richards (0852036)" userId="cebc3eac-5ce8-4332-a3e4-a71016d01e8a" providerId="ADAL" clId="{A3085A7A-0DDF-4F7D-AD4E-B39106910078}" dt="2026-10-19T15:18:25.937" v="2566" actId="20577"/>
          <ac:spMkLst>
            <pc:docMk/>
            <pc:sldMk cId="2750382846" sldId="263"/>
            <ac:spMk id="15" creationId="{D4E36911-617E-7A22-9146-183DA36E96BF}"/>
          </ac:spMkLst>
        </pc:spChg>
        <pc:spChg chg="add">
          <ac:chgData name="Jamie Richards (0852036)" userId="cebc3eac-5ce8-4332-a3e4-a71016d01e8a" providerId="ADAL" clId="{A3085A7A-0DDF-4F7D-AD4E-B39106910078}" dt="2026-10-19T15:16:40.959" v="2463" actId="26606"/>
          <ac:spMkLst>
            <pc:docMk/>
            <pc:sldMk cId="2750382846" sldId="263"/>
            <ac:spMk id="28" creationId="{19F9BF86-FE94-4517-B97D-026C7515E589}"/>
          </ac:spMkLst>
        </pc:spChg>
        <pc:picChg chg="add mod ord">
          <ac:chgData name="Jamie Richards (0852036)" userId="cebc3eac-5ce8-4332-a3e4-a71016d01e8a" providerId="ADAL" clId="{A3085A7A-0DDF-4F7D-AD4E-B39106910078}" dt="2026-10-19T15:30:47.122" v="3032" actId="1076"/>
          <ac:picMkLst>
            <pc:docMk/>
            <pc:sldMk cId="2750382846" sldId="263"/>
            <ac:picMk id="6" creationId="{232BCBD5-A736-3AA3-58B4-63B97E597FB6}"/>
          </ac:picMkLst>
        </pc:picChg>
        <pc:picChg chg="add mod">
          <ac:chgData name="Jamie Richards (0852036)" userId="cebc3eac-5ce8-4332-a3e4-a71016d01e8a" providerId="ADAL" clId="{A3085A7A-0DDF-4F7D-AD4E-B39106910078}" dt="2026-10-19T15:17:39.415" v="2524" actId="1037"/>
          <ac:picMkLst>
            <pc:docMk/>
            <pc:sldMk cId="2750382846" sldId="263"/>
            <ac:picMk id="8" creationId="{002C4D70-E3F6-B75F-6E1C-18AB856028E6}"/>
          </ac:picMkLst>
        </pc:picChg>
        <pc:picChg chg="add mod">
          <ac:chgData name="Jamie Richards (0852036)" userId="cebc3eac-5ce8-4332-a3e4-a71016d01e8a" providerId="ADAL" clId="{A3085A7A-0DDF-4F7D-AD4E-B39106910078}" dt="2026-10-19T15:17:39.415" v="2524" actId="1037"/>
          <ac:picMkLst>
            <pc:docMk/>
            <pc:sldMk cId="2750382846" sldId="263"/>
            <ac:picMk id="10" creationId="{ECA959DD-4768-94A5-3A53-19F95F707A2A}"/>
          </ac:picMkLst>
        </pc:picChg>
        <pc:picChg chg="add mod">
          <ac:chgData name="Jamie Richards (0852036)" userId="cebc3eac-5ce8-4332-a3e4-a71016d01e8a" providerId="ADAL" clId="{A3085A7A-0DDF-4F7D-AD4E-B39106910078}" dt="2026-10-19T15:17:39.415" v="2524" actId="1037"/>
          <ac:picMkLst>
            <pc:docMk/>
            <pc:sldMk cId="2750382846" sldId="263"/>
            <ac:picMk id="12" creationId="{45B039D6-0C64-C85C-98D2-4B9F45BF9B1F}"/>
          </ac:picMkLst>
        </pc:picChg>
        <pc:picChg chg="add mod">
          <ac:chgData name="Jamie Richards (0852036)" userId="cebc3eac-5ce8-4332-a3e4-a71016d01e8a" providerId="ADAL" clId="{A3085A7A-0DDF-4F7D-AD4E-B39106910078}" dt="2026-10-19T15:30:43.488" v="3031" actId="1076"/>
          <ac:picMkLst>
            <pc:docMk/>
            <pc:sldMk cId="2750382846" sldId="263"/>
            <ac:picMk id="17" creationId="{3ECCE77D-098D-1E20-2D61-99F25E6F1285}"/>
          </ac:picMkLst>
        </pc:picChg>
      </pc:sldChg>
      <pc:sldChg chg="addSp delSp modSp mod">
        <pc:chgData name="Jamie Richards (0852036)" userId="cebc3eac-5ce8-4332-a3e4-a71016d01e8a" providerId="ADAL" clId="{A3085A7A-0DDF-4F7D-AD4E-B39106910078}" dt="2026-10-19T15:29:35.966" v="3022" actId="1035"/>
        <pc:sldMkLst>
          <pc:docMk/>
          <pc:sldMk cId="412523417" sldId="264"/>
        </pc:sldMkLst>
        <pc:spChg chg="mod">
          <ac:chgData name="Jamie Richards (0852036)" userId="cebc3eac-5ce8-4332-a3e4-a71016d01e8a" providerId="ADAL" clId="{A3085A7A-0DDF-4F7D-AD4E-B39106910078}" dt="2026-10-19T15:26:50.012" v="2568" actId="26606"/>
          <ac:spMkLst>
            <pc:docMk/>
            <pc:sldMk cId="412523417" sldId="264"/>
            <ac:spMk id="2" creationId="{B473E32F-5350-F317-4E52-93F60C3675E8}"/>
          </ac:spMkLst>
        </pc:spChg>
        <pc:spChg chg="mod">
          <ac:chgData name="Jamie Richards (0852036)" userId="cebc3eac-5ce8-4332-a3e4-a71016d01e8a" providerId="ADAL" clId="{A3085A7A-0DDF-4F7D-AD4E-B39106910078}" dt="2026-10-19T15:27:50.152" v="2753" actId="122"/>
          <ac:spMkLst>
            <pc:docMk/>
            <pc:sldMk cId="412523417" sldId="264"/>
            <ac:spMk id="3" creationId="{D42B652A-5F2B-237D-3CA4-3F256E9D3E07}"/>
          </ac:spMkLst>
        </pc:spChg>
        <pc:spChg chg="add mod">
          <ac:chgData name="Jamie Richards (0852036)" userId="cebc3eac-5ce8-4332-a3e4-a71016d01e8a" providerId="ADAL" clId="{A3085A7A-0DDF-4F7D-AD4E-B39106910078}" dt="2026-10-19T15:29:35.966" v="3022" actId="1035"/>
          <ac:spMkLst>
            <pc:docMk/>
            <pc:sldMk cId="412523417" sldId="264"/>
            <ac:spMk id="7" creationId="{16E1637F-D1B1-E0C4-FB47-C9B88CEAE894}"/>
          </ac:spMkLst>
        </pc:spChg>
        <pc:spChg chg="add">
          <ac:chgData name="Jamie Richards (0852036)" userId="cebc3eac-5ce8-4332-a3e4-a71016d01e8a" providerId="ADAL" clId="{A3085A7A-0DDF-4F7D-AD4E-B39106910078}" dt="2026-10-19T15:26:50.012" v="2568" actId="26606"/>
          <ac:spMkLst>
            <pc:docMk/>
            <pc:sldMk cId="412523417" sldId="264"/>
            <ac:spMk id="35" creationId="{19F9BF86-FE94-4517-B97D-026C7515E589}"/>
          </ac:spMkLst>
        </pc:spChg>
        <pc:picChg chg="mod ord">
          <ac:chgData name="Jamie Richards (0852036)" userId="cebc3eac-5ce8-4332-a3e4-a71016d01e8a" providerId="ADAL" clId="{A3085A7A-0DDF-4F7D-AD4E-B39106910078}" dt="2026-10-19T15:27:22.342" v="2576" actId="167"/>
          <ac:picMkLst>
            <pc:docMk/>
            <pc:sldMk cId="412523417" sldId="264"/>
            <ac:picMk id="4" creationId="{B9E4DF4D-A4E2-2B5E-054A-A4524442B2CA}"/>
          </ac:picMkLst>
        </pc:picChg>
        <pc:picChg chg="add mod ord">
          <ac:chgData name="Jamie Richards (0852036)" userId="cebc3eac-5ce8-4332-a3e4-a71016d01e8a" providerId="ADAL" clId="{A3085A7A-0DDF-4F7D-AD4E-B39106910078}" dt="2026-10-19T15:29:35.966" v="3022" actId="1035"/>
          <ac:picMkLst>
            <pc:docMk/>
            <pc:sldMk cId="412523417" sldId="264"/>
            <ac:picMk id="6" creationId="{C583F3A5-CE46-4129-B0DB-9BC1C1E170DF}"/>
          </ac:picMkLst>
        </pc:picChg>
        <pc:cxnChg chg="add">
          <ac:chgData name="Jamie Richards (0852036)" userId="cebc3eac-5ce8-4332-a3e4-a71016d01e8a" providerId="ADAL" clId="{A3085A7A-0DDF-4F7D-AD4E-B39106910078}" dt="2026-10-19T15:26:50.012" v="2568" actId="26606"/>
          <ac:cxnSpMkLst>
            <pc:docMk/>
            <pc:sldMk cId="412523417" sldId="264"/>
            <ac:cxnSpMk id="37" creationId="{59D7B6BE-A4E0-4483-BEC5-493AC3E5D2AD}"/>
          </ac:cxnSpMkLst>
        </pc:cxnChg>
      </pc:sldChg>
      <pc:sldChg chg="addSp delSp modSp new mod">
        <pc:chgData name="Jamie Richards (0852036)" userId="cebc3eac-5ce8-4332-a3e4-a71016d01e8a" providerId="ADAL" clId="{A3085A7A-0DDF-4F7D-AD4E-B39106910078}" dt="2026-10-19T15:33:29.983" v="3052" actId="14100"/>
        <pc:sldMkLst>
          <pc:docMk/>
          <pc:sldMk cId="723656131" sldId="265"/>
        </pc:sldMkLst>
        <pc:picChg chg="add mod">
          <ac:chgData name="Jamie Richards (0852036)" userId="cebc3eac-5ce8-4332-a3e4-a71016d01e8a" providerId="ADAL" clId="{A3085A7A-0DDF-4F7D-AD4E-B39106910078}" dt="2026-10-19T15:33:29.983" v="3052" actId="14100"/>
          <ac:picMkLst>
            <pc:docMk/>
            <pc:sldMk cId="723656131" sldId="265"/>
            <ac:picMk id="5" creationId="{3734F280-CFF3-E2C8-9C2E-E3820A2C3784}"/>
          </ac:picMkLst>
        </pc:picChg>
      </pc:sldChg>
      <pc:sldChg chg="addSp delSp modSp add mod setBg delDesignElem">
        <pc:chgData name="Jamie Richards (0852036)" userId="cebc3eac-5ce8-4332-a3e4-a71016d01e8a" providerId="ADAL" clId="{A3085A7A-0DDF-4F7D-AD4E-B39106910078}" dt="2026-10-19T15:35:47.286" v="3105" actId="1076"/>
        <pc:sldMkLst>
          <pc:docMk/>
          <pc:sldMk cId="679889846" sldId="266"/>
        </pc:sldMkLst>
        <pc:spChg chg="mod">
          <ac:chgData name="Jamie Richards (0852036)" userId="cebc3eac-5ce8-4332-a3e4-a71016d01e8a" providerId="ADAL" clId="{A3085A7A-0DDF-4F7D-AD4E-B39106910078}" dt="2026-10-19T15:35:42.868" v="3103" actId="1076"/>
          <ac:spMkLst>
            <pc:docMk/>
            <pc:sldMk cId="679889846" sldId="266"/>
            <ac:spMk id="2" creationId="{86378B5B-ABC0-78BE-9615-7CDAB337DA55}"/>
          </ac:spMkLst>
        </pc:spChg>
        <pc:picChg chg="add mod">
          <ac:chgData name="Jamie Richards (0852036)" userId="cebc3eac-5ce8-4332-a3e4-a71016d01e8a" providerId="ADAL" clId="{A3085A7A-0DDF-4F7D-AD4E-B39106910078}" dt="2026-10-19T15:35:47.286" v="3105" actId="1076"/>
          <ac:picMkLst>
            <pc:docMk/>
            <pc:sldMk cId="679889846" sldId="266"/>
            <ac:picMk id="11" creationId="{ED46CA62-4456-AE82-A8CC-29768F61A30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87D4A29-A7F4-4121-BF9E-01FD1E45B8CC}" type="datetimeFigureOut">
              <a:rPr lang="en-GB" smtClean="0"/>
              <a:t>26/10/2026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1CFCD5-1D05-46E7-A363-1378210B13D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62975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1CFCD5-1D05-46E7-A363-1378210B13D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10029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4732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08319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721539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543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10/26/2026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52197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10/26/2026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5862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10/26/2026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5499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49134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10/26/2026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1667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6993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12189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10/26/2026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400572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svg"/><Relationship Id="rId7" Type="http://schemas.openxmlformats.org/officeDocument/2006/relationships/image" Target="../media/image9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svg"/><Relationship Id="rId5" Type="http://schemas.openxmlformats.org/officeDocument/2006/relationships/image" Target="../media/image7.svg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7" Type="http://schemas.openxmlformats.org/officeDocument/2006/relationships/image" Target="../media/image15.sv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4.svg"/><Relationship Id="rId5" Type="http://schemas.openxmlformats.org/officeDocument/2006/relationships/image" Target="../media/image13.svg"/><Relationship Id="rId4" Type="http://schemas.openxmlformats.org/officeDocument/2006/relationships/image" Target="../media/image12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CFD1D2CD-954D-4C4D-B505-05EAD159B2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randview Display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9AFB67-9FD3-DA99-DAC6-7A6AED1FB5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4117" y="952500"/>
            <a:ext cx="4124557" cy="3524250"/>
          </a:xfrm>
        </p:spPr>
        <p:txBody>
          <a:bodyPr>
            <a:normAutofit/>
          </a:bodyPr>
          <a:lstStyle/>
          <a:p>
            <a:r>
              <a:rPr lang="en-GB" sz="5800"/>
              <a:t>The Airline Disruption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20B943-A522-4EF5-AA58-E4E5E5B799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4118" y="5138968"/>
            <a:ext cx="4293205" cy="1207855"/>
          </a:xfrm>
        </p:spPr>
        <p:txBody>
          <a:bodyPr anchor="t">
            <a:normAutofit lnSpcReduction="10000"/>
          </a:bodyPr>
          <a:lstStyle/>
          <a:p>
            <a:pPr>
              <a:lnSpc>
                <a:spcPct val="120000"/>
              </a:lnSpc>
            </a:pPr>
            <a:r>
              <a:rPr lang="en-GB" sz="1400"/>
              <a:t>Jamie Richards-</a:t>
            </a:r>
            <a:br>
              <a:rPr lang="en-GB" sz="1400" dirty="0"/>
            </a:br>
            <a:r>
              <a:rPr lang="en-GB" sz="1400">
                <a:ea typeface="+mn-lt"/>
                <a:cs typeface="+mn-lt"/>
              </a:rPr>
              <a:t>contribution:-70%</a:t>
            </a:r>
            <a:endParaRPr lang="en-GB" sz="1400" b="0">
              <a:ea typeface="+mn-lt"/>
              <a:cs typeface="+mn-lt"/>
            </a:endParaRPr>
          </a:p>
          <a:p>
            <a:pPr>
              <a:lnSpc>
                <a:spcPct val="120000"/>
              </a:lnSpc>
            </a:pPr>
            <a:r>
              <a:rPr lang="en-GB" sz="1400" dirty="0"/>
              <a:t>Himanshu Dipakkumar </a:t>
            </a:r>
            <a:r>
              <a:rPr lang="en-GB" sz="1400" dirty="0" err="1"/>
              <a:t>Savaliya</a:t>
            </a:r>
            <a:br>
              <a:rPr lang="en-US" dirty="0"/>
            </a:br>
            <a:r>
              <a:rPr lang="en-GB" sz="1400" dirty="0"/>
              <a:t>contribution:-30%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2D508B3-A66C-833E-D929-8DC2116356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2088" y="4882722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C39468B7-865A-E373-0590-B4F34D3049D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0" r="-1" b="-1"/>
          <a:stretch>
            <a:fillRect/>
          </a:stretch>
        </p:blipFill>
        <p:spPr>
          <a:xfrm>
            <a:off x="5261956" y="10"/>
            <a:ext cx="693004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95405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098AD12-D830-74AB-C859-91B40233C6C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9336498-9CDB-D828-794A-1DEBD5D5E10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176" b="14574"/>
          <a:stretch>
            <a:fillRect/>
          </a:stretch>
        </p:blipFill>
        <p:spPr>
          <a:xfrm>
            <a:off x="20" y="10"/>
            <a:ext cx="12191979" cy="6857989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9E9D00D9-C4F5-471E-BE2C-126CB112A6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BA4C59C-91FF-C3F4-591E-E6F213F8286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4892948" cy="3427867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Scenario </a:t>
            </a:r>
            <a:r>
              <a:rPr lang="en-GB" dirty="0">
                <a:solidFill>
                  <a:srgbClr val="FFFFFF"/>
                </a:solidFill>
              </a:rPr>
              <a:t>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121E02-5A0B-1D8C-6B08-1631CDB73DA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5311" y="2121417"/>
            <a:ext cx="4892948" cy="812923"/>
          </a:xfrm>
        </p:spPr>
        <p:txBody>
          <a:bodyPr anchor="t">
            <a:noAutofit/>
          </a:bodyPr>
          <a:lstStyle/>
          <a:p>
            <a:pPr>
              <a:lnSpc>
                <a:spcPct val="120000"/>
              </a:lnSpc>
            </a:pPr>
            <a:r>
              <a:rPr lang="en-GB" sz="1700" b="0" dirty="0">
                <a:ea typeface="+mn-lt"/>
                <a:cs typeface="+mn-lt"/>
              </a:rPr>
              <a:t>A storm has cancelled 60 flights, and the passengers need to have new flights booked.</a:t>
            </a:r>
            <a:endParaRPr lang="en-US" dirty="0"/>
          </a:p>
          <a:p>
            <a:pPr>
              <a:lnSpc>
                <a:spcPct val="120000"/>
              </a:lnSpc>
            </a:pPr>
            <a:r>
              <a:rPr lang="en-GB" sz="1700" b="0" dirty="0">
                <a:ea typeface="+mn-lt"/>
                <a:cs typeface="+mn-lt"/>
              </a:rPr>
              <a:t>Each passenger will also need to be given compensation and kept informed of the progress of their new flights.</a:t>
            </a:r>
            <a:endParaRPr lang="en-GB" sz="1700" b="0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209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Snow from nor'easter storm leads to canceled flights in north-eastern US |  US weather | The Guardian">
            <a:extLst>
              <a:ext uri="{FF2B5EF4-FFF2-40B4-BE49-F238E27FC236}">
                <a16:creationId xmlns:a16="http://schemas.microsoft.com/office/drawing/2014/main" id="{A181A984-4308-C79E-D323-B88CB6EE52B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874" y="1491073"/>
            <a:ext cx="5813780" cy="3875853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427372541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204681C-F2DF-E618-B70F-9485C1A860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D23B64-5850-164A-5462-2D81ED49C86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07430" y="-2275431"/>
            <a:ext cx="4308672" cy="3224045"/>
          </a:xfrm>
        </p:spPr>
        <p:txBody>
          <a:bodyPr anchor="b">
            <a:normAutofit/>
          </a:bodyPr>
          <a:lstStyle/>
          <a:p>
            <a:r>
              <a:rPr lang="en-GB" sz="5800"/>
              <a:t>Contents</a:t>
            </a:r>
            <a:endParaRPr lang="en-US" sz="58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567166-479D-D213-97AD-1788ED073F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05658" y="1496476"/>
            <a:ext cx="4308672" cy="1172408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Symbol"/>
              <a:buChar char="•"/>
            </a:pPr>
            <a:r>
              <a:rPr lang="en-GB" b="0">
                <a:ea typeface="+mn-lt"/>
                <a:cs typeface="+mn-lt"/>
              </a:rPr>
              <a:t>Goal </a:t>
            </a:r>
          </a:p>
          <a:p>
            <a:pPr marL="285750" indent="-285750">
              <a:buFont typeface="Symbol"/>
              <a:buChar char="•"/>
            </a:pPr>
            <a:r>
              <a:rPr lang="en-GB" b="0">
                <a:ea typeface="+mn-lt"/>
                <a:cs typeface="+mn-lt"/>
              </a:rPr>
              <a:t>Agents and roles </a:t>
            </a:r>
          </a:p>
          <a:p>
            <a:pPr marL="285750" indent="-285750">
              <a:buFont typeface="Symbol"/>
              <a:buChar char="•"/>
            </a:pPr>
            <a:r>
              <a:rPr lang="en-GB" b="0">
                <a:ea typeface="+mn-lt"/>
                <a:cs typeface="+mn-lt"/>
              </a:rPr>
              <a:t>Tools </a:t>
            </a:r>
          </a:p>
          <a:p>
            <a:pPr marL="285750" indent="-285750">
              <a:buFont typeface="Symbol"/>
              <a:buChar char="•"/>
            </a:pPr>
            <a:r>
              <a:rPr lang="en-GB" b="0">
                <a:ea typeface="+mn-lt"/>
                <a:cs typeface="+mn-lt"/>
              </a:rPr>
              <a:t>Memory </a:t>
            </a:r>
            <a:endParaRPr lang="en-GB"/>
          </a:p>
          <a:p>
            <a:pPr marL="285750" indent="-285750">
              <a:buFont typeface="Symbol"/>
              <a:buChar char="•"/>
            </a:pPr>
            <a:r>
              <a:rPr lang="en-GB" b="0">
                <a:ea typeface="+mn-lt"/>
                <a:cs typeface="+mn-lt"/>
              </a:rPr>
              <a:t>Human Checkpoint</a:t>
            </a:r>
          </a:p>
          <a:p>
            <a:pPr>
              <a:lnSpc>
                <a:spcPct val="120000"/>
              </a:lnSpc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8BFB7C-7596-25A3-3823-19CAC600FB7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5" r="1" b="1"/>
          <a:stretch>
            <a:fillRect/>
          </a:stretch>
        </p:blipFill>
        <p:spPr>
          <a:xfrm>
            <a:off x="-3144" y="0"/>
            <a:ext cx="6931132" cy="6857990"/>
          </a:xfrm>
          <a:prstGeom prst="rect">
            <a:avLst/>
          </a:prstGeom>
        </p:spPr>
      </p:pic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Packing Box Open with solid fill">
            <a:extLst>
              <a:ext uri="{FF2B5EF4-FFF2-40B4-BE49-F238E27FC236}">
                <a16:creationId xmlns:a16="http://schemas.microsoft.com/office/drawing/2014/main" id="{923FAA1E-55D8-173F-EE04-D14BB8A12AC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352550" y="1441450"/>
            <a:ext cx="3575050" cy="357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4976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43633EA-5B96-F268-DFC6-78503F0AB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A3622C5-3F4D-6A95-30D9-7BAE349D86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9176" b="14574"/>
          <a:stretch>
            <a:fillRect/>
          </a:stretch>
        </p:blipFill>
        <p:spPr>
          <a:xfrm>
            <a:off x="21" y="-1"/>
            <a:ext cx="12191979" cy="6857990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0AF66B7C-69F6-439C-A508-14C94AF6BA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4961948" y="0"/>
            <a:ext cx="7230052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CEFBE0-745A-77E6-322A-950FEB501E4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38062" y="914400"/>
            <a:ext cx="4892948" cy="3427867"/>
          </a:xfrm>
        </p:spPr>
        <p:txBody>
          <a:bodyPr>
            <a:normAutofit/>
          </a:bodyPr>
          <a:lstStyle/>
          <a:p>
            <a:pPr algn="r"/>
            <a:r>
              <a:rPr lang="en-GB">
                <a:solidFill>
                  <a:srgbClr val="FFFFFF"/>
                </a:solidFill>
              </a:rPr>
              <a:t>Goal 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76D69E9-57E5-D533-B9CB-E983CC896E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67304" y="2140003"/>
            <a:ext cx="6618935" cy="2721204"/>
          </a:xfrm>
        </p:spPr>
        <p:txBody>
          <a:bodyPr anchor="t">
            <a:normAutofit/>
          </a:bodyPr>
          <a:lstStyle/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</a:rPr>
              <a:t>Rebook alternative flights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</a:rPr>
              <a:t>Keep passengers informed through updates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</a:rPr>
              <a:t>Calculate and issue compensation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</a:rPr>
              <a:t>Reduce waiting times</a:t>
            </a:r>
          </a:p>
          <a:p>
            <a:pPr marL="285750" indent="-285750" algn="r">
              <a:lnSpc>
                <a:spcPct val="120000"/>
              </a:lnSpc>
              <a:buFont typeface="Arial" panose="020B0604020202020204" pitchFamily="34" charset="0"/>
              <a:buChar char="•"/>
            </a:pPr>
            <a:r>
              <a:rPr lang="en-GB" sz="1700" dirty="0">
                <a:solidFill>
                  <a:srgbClr val="FFFFFF"/>
                </a:solidFill>
              </a:rPr>
              <a:t>Ensure passengers reach destination</a:t>
            </a:r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97CC2FE6-3AD0-4131-B4BC-1F4D65E25E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8376" y="486120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Graphic 5" descr="Aspiration with solid fill">
            <a:extLst>
              <a:ext uri="{FF2B5EF4-FFF2-40B4-BE49-F238E27FC236}">
                <a16:creationId xmlns:a16="http://schemas.microsoft.com/office/drawing/2014/main" id="{CC9BFFE9-00B2-6C0F-2FC1-81194805BC2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772649" y="2051612"/>
            <a:ext cx="1758361" cy="1758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1772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96C11D1-406C-9CDF-5C94-42328C53D4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59A9681A-2486-4655-A876-E26402CA2E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F6A9940-83DF-2EF6-D34D-7C9947732D44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9176" b="14575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30" name="Rectangle 29">
            <a:extLst>
              <a:ext uri="{FF2B5EF4-FFF2-40B4-BE49-F238E27FC236}">
                <a16:creationId xmlns:a16="http://schemas.microsoft.com/office/drawing/2014/main" id="{C9BB6818-31C2-4340-98F8-64FF7F46A4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406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36DCBB-5550-BC85-7CBA-65B0A9F982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6408" y="977340"/>
            <a:ext cx="5758629" cy="2696866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Agents and Roles 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9F91266-6D09-CC0F-E65C-C1896FF7990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18052" y="1924488"/>
            <a:ext cx="6402572" cy="394260"/>
          </a:xfrm>
        </p:spPr>
        <p:txBody>
          <a:bodyPr anchor="b">
            <a:normAutofit lnSpcReduction="10000"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Flight assessment agent</a:t>
            </a:r>
            <a:endParaRPr lang="en-US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805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ubtitle 2">
            <a:extLst>
              <a:ext uri="{FF2B5EF4-FFF2-40B4-BE49-F238E27FC236}">
                <a16:creationId xmlns:a16="http://schemas.microsoft.com/office/drawing/2014/main" id="{CF533AE9-D845-D8E9-5865-0BCD3A9C2B72}"/>
              </a:ext>
            </a:extLst>
          </p:cNvPr>
          <p:cNvSpPr txBox="1">
            <a:spLocks/>
          </p:cNvSpPr>
          <p:nvPr/>
        </p:nvSpPr>
        <p:spPr>
          <a:xfrm>
            <a:off x="718052" y="2352308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Identify cancelled flights, check affected passengers, access cases (disabled etc.)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95BDCD43-B008-390B-DED7-4A8E0190EAD7}"/>
              </a:ext>
            </a:extLst>
          </p:cNvPr>
          <p:cNvSpPr txBox="1">
            <a:spLocks/>
          </p:cNvSpPr>
          <p:nvPr/>
        </p:nvSpPr>
        <p:spPr>
          <a:xfrm>
            <a:off x="745469" y="2912342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Rebooking agent</a:t>
            </a:r>
            <a:endParaRPr lang="en-US" dirty="0"/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326E6A5D-6C59-C9DF-2573-EE0BF14881FE}"/>
              </a:ext>
            </a:extLst>
          </p:cNvPr>
          <p:cNvSpPr txBox="1">
            <a:spLocks/>
          </p:cNvSpPr>
          <p:nvPr/>
        </p:nvSpPr>
        <p:spPr>
          <a:xfrm>
            <a:off x="745469" y="3274382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/>
              <a:t>Searching new available flights</a:t>
            </a: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71006E59-00D5-D576-15FE-311447741473}"/>
              </a:ext>
            </a:extLst>
          </p:cNvPr>
          <p:cNvSpPr txBox="1">
            <a:spLocks/>
          </p:cNvSpPr>
          <p:nvPr/>
        </p:nvSpPr>
        <p:spPr>
          <a:xfrm>
            <a:off x="758621" y="3846483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Customer communication agent</a:t>
            </a:r>
            <a:endParaRPr lang="en-US" dirty="0"/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DF5E9DD4-F203-A7C4-579F-EC2DE1F62987}"/>
              </a:ext>
            </a:extLst>
          </p:cNvPr>
          <p:cNvSpPr txBox="1">
            <a:spLocks/>
          </p:cNvSpPr>
          <p:nvPr/>
        </p:nvSpPr>
        <p:spPr>
          <a:xfrm>
            <a:off x="758621" y="4274303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55000" lnSpcReduction="2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600" dirty="0"/>
              <a:t>Sending updates to passengers via email or text, provides flight updates, answer common questions</a:t>
            </a: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31A43B9F-1E51-FF3A-7E92-0D03F2C21AD1}"/>
              </a:ext>
            </a:extLst>
          </p:cNvPr>
          <p:cNvSpPr txBox="1">
            <a:spLocks/>
          </p:cNvSpPr>
          <p:nvPr/>
        </p:nvSpPr>
        <p:spPr>
          <a:xfrm>
            <a:off x="779459" y="4761979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Compensation Agent</a:t>
            </a:r>
            <a:endParaRPr lang="en-US" dirty="0"/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6A500D4E-2A23-2879-34ED-21C230FDE451}"/>
              </a:ext>
            </a:extLst>
          </p:cNvPr>
          <p:cNvSpPr txBox="1">
            <a:spLocks/>
          </p:cNvSpPr>
          <p:nvPr/>
        </p:nvSpPr>
        <p:spPr>
          <a:xfrm>
            <a:off x="779459" y="5189799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/>
              <a:t>Determines and calculates compensation</a:t>
            </a:r>
          </a:p>
        </p:txBody>
      </p:sp>
      <p:sp>
        <p:nvSpPr>
          <p:cNvPr id="31" name="Subtitle 2">
            <a:extLst>
              <a:ext uri="{FF2B5EF4-FFF2-40B4-BE49-F238E27FC236}">
                <a16:creationId xmlns:a16="http://schemas.microsoft.com/office/drawing/2014/main" id="{F909AFC1-11AF-6F3A-A285-918B358865AF}"/>
              </a:ext>
            </a:extLst>
          </p:cNvPr>
          <p:cNvSpPr txBox="1">
            <a:spLocks/>
          </p:cNvSpPr>
          <p:nvPr/>
        </p:nvSpPr>
        <p:spPr>
          <a:xfrm>
            <a:off x="826608" y="5690628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FFFF"/>
                </a:solidFill>
              </a:rPr>
              <a:t>reporting Agent</a:t>
            </a:r>
            <a:endParaRPr lang="en-US" dirty="0"/>
          </a:p>
        </p:txBody>
      </p:sp>
      <p:sp>
        <p:nvSpPr>
          <p:cNvPr id="34" name="Subtitle 2">
            <a:extLst>
              <a:ext uri="{FF2B5EF4-FFF2-40B4-BE49-F238E27FC236}">
                <a16:creationId xmlns:a16="http://schemas.microsoft.com/office/drawing/2014/main" id="{86CCE278-C193-36DB-6D34-86144AB01B0C}"/>
              </a:ext>
            </a:extLst>
          </p:cNvPr>
          <p:cNvSpPr txBox="1">
            <a:spLocks/>
          </p:cNvSpPr>
          <p:nvPr/>
        </p:nvSpPr>
        <p:spPr>
          <a:xfrm>
            <a:off x="826608" y="6118448"/>
            <a:ext cx="6402572" cy="39426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dirty="0"/>
              <a:t>track the progress of the goals, produce reports and flag unusual situation</a:t>
            </a:r>
          </a:p>
        </p:txBody>
      </p:sp>
    </p:spTree>
    <p:extLst>
      <p:ext uri="{BB962C8B-B14F-4D97-AF65-F5344CB8AC3E}">
        <p14:creationId xmlns:p14="http://schemas.microsoft.com/office/powerpoint/2010/main" val="32379714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859296E-4E50-5A70-7D2D-691E78B6F7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8BE2A4-12D8-7789-8B33-89851F34CED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07430" y="-2098870"/>
            <a:ext cx="4308672" cy="3224045"/>
          </a:xfrm>
        </p:spPr>
        <p:txBody>
          <a:bodyPr anchor="b">
            <a:normAutofit/>
          </a:bodyPr>
          <a:lstStyle/>
          <a:p>
            <a:r>
              <a:rPr lang="en-GB" sz="5800"/>
              <a:t>Tools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F560FC6-060B-596A-641A-85DD72F8094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464426" y="5109949"/>
            <a:ext cx="4308672" cy="1172408"/>
          </a:xfrm>
        </p:spPr>
        <p:txBody>
          <a:bodyPr anchor="t">
            <a:normAutofit fontScale="47500" lnSpcReduction="20000"/>
          </a:bodyPr>
          <a:lstStyle/>
          <a:p>
            <a:pPr>
              <a:lnSpc>
                <a:spcPct val="120000"/>
              </a:lnSpc>
            </a:pPr>
            <a:r>
              <a:rPr lang="en-GB" sz="2500" dirty="0"/>
              <a:t>Additional tools:</a:t>
            </a:r>
          </a:p>
          <a:p>
            <a:pPr>
              <a:lnSpc>
                <a:spcPct val="120000"/>
              </a:lnSpc>
            </a:pPr>
            <a:r>
              <a:rPr lang="en-GB" sz="1300" dirty="0"/>
              <a:t>Customer database</a:t>
            </a:r>
          </a:p>
          <a:p>
            <a:pPr>
              <a:lnSpc>
                <a:spcPct val="120000"/>
              </a:lnSpc>
            </a:pPr>
            <a:r>
              <a:rPr lang="en-GB" sz="1300" dirty="0"/>
              <a:t>Passenger management</a:t>
            </a:r>
          </a:p>
          <a:p>
            <a:pPr>
              <a:lnSpc>
                <a:spcPct val="120000"/>
              </a:lnSpc>
            </a:pPr>
            <a:r>
              <a:rPr lang="en-GB" sz="1300" dirty="0"/>
              <a:t>Chatbot</a:t>
            </a:r>
          </a:p>
          <a:p>
            <a:pPr>
              <a:lnSpc>
                <a:spcPct val="120000"/>
              </a:lnSpc>
            </a:pPr>
            <a:r>
              <a:rPr lang="en-GB" sz="1300" dirty="0"/>
              <a:t>Real time weather</a:t>
            </a:r>
            <a:endParaRPr lang="en-US" sz="13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2D957D6-80E5-266E-4FD1-A00E983B0C9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55" r="1" b="1"/>
          <a:stretch>
            <a:fillRect/>
          </a:stretch>
        </p:blipFill>
        <p:spPr>
          <a:xfrm>
            <a:off x="400" y="6588"/>
            <a:ext cx="6931132" cy="6857990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6CA391F1-4B2C-521B-F6A5-52C74B3034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75848" y="4711579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 descr="Document with solid fill">
            <a:extLst>
              <a:ext uri="{FF2B5EF4-FFF2-40B4-BE49-F238E27FC236}">
                <a16:creationId xmlns:a16="http://schemas.microsoft.com/office/drawing/2014/main" id="{960CFE1A-FD61-8D9F-5999-49A0D3BB374C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5187" y="5669007"/>
            <a:ext cx="914400" cy="914400"/>
          </a:xfrm>
          <a:prstGeom prst="rect">
            <a:avLst/>
          </a:prstGeom>
        </p:spPr>
      </p:pic>
      <p:pic>
        <p:nvPicPr>
          <p:cNvPr id="9" name="Graphic 8" descr="Pound outline">
            <a:extLst>
              <a:ext uri="{FF2B5EF4-FFF2-40B4-BE49-F238E27FC236}">
                <a16:creationId xmlns:a16="http://schemas.microsoft.com/office/drawing/2014/main" id="{901A376E-0C4B-FECA-D852-99BF355950C2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466372" y="4437483"/>
            <a:ext cx="914400" cy="914400"/>
          </a:xfrm>
          <a:prstGeom prst="rect">
            <a:avLst/>
          </a:prstGeom>
        </p:spPr>
      </p:pic>
      <p:pic>
        <p:nvPicPr>
          <p:cNvPr id="11" name="Graphic 10" descr="Telephone outline">
            <a:extLst>
              <a:ext uri="{FF2B5EF4-FFF2-40B4-BE49-F238E27FC236}">
                <a16:creationId xmlns:a16="http://schemas.microsoft.com/office/drawing/2014/main" id="{56EB8FCB-1CC0-0EC9-8407-466E610B8DE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86530" y="2851818"/>
            <a:ext cx="914400" cy="914400"/>
          </a:xfrm>
          <a:prstGeom prst="rect">
            <a:avLst/>
          </a:prstGeom>
        </p:spPr>
      </p:pic>
      <p:pic>
        <p:nvPicPr>
          <p:cNvPr id="13" name="Graphic 12" descr="Computer outline">
            <a:extLst>
              <a:ext uri="{FF2B5EF4-FFF2-40B4-BE49-F238E27FC236}">
                <a16:creationId xmlns:a16="http://schemas.microsoft.com/office/drawing/2014/main" id="{46E573E7-8673-52D1-B8D1-9D1852FEA33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466372" y="1506117"/>
            <a:ext cx="914400" cy="914400"/>
          </a:xfrm>
          <a:prstGeom prst="rect">
            <a:avLst/>
          </a:prstGeom>
        </p:spPr>
      </p:pic>
      <p:pic>
        <p:nvPicPr>
          <p:cNvPr id="15" name="Graphic 14" descr="Aeroplane with solid fill">
            <a:extLst>
              <a:ext uri="{FF2B5EF4-FFF2-40B4-BE49-F238E27FC236}">
                <a16:creationId xmlns:a16="http://schemas.microsoft.com/office/drawing/2014/main" id="{C310D119-01D6-A9AE-7E1E-5BB615C9F3E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18139" y="295748"/>
            <a:ext cx="914400" cy="914400"/>
          </a:xfrm>
          <a:prstGeom prst="rect">
            <a:avLst/>
          </a:prstGeom>
        </p:spPr>
      </p:pic>
      <p:sp>
        <p:nvSpPr>
          <p:cNvPr id="16" name="Subtitle 2">
            <a:extLst>
              <a:ext uri="{FF2B5EF4-FFF2-40B4-BE49-F238E27FC236}">
                <a16:creationId xmlns:a16="http://schemas.microsoft.com/office/drawing/2014/main" id="{CAAD4952-FAEC-AB5F-7B94-9B21B6FDC664}"/>
              </a:ext>
            </a:extLst>
          </p:cNvPr>
          <p:cNvSpPr txBox="1">
            <a:spLocks/>
          </p:cNvSpPr>
          <p:nvPr/>
        </p:nvSpPr>
        <p:spPr>
          <a:xfrm>
            <a:off x="1453728" y="515774"/>
            <a:ext cx="4986542" cy="5696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>
                <a:solidFill>
                  <a:schemeClr val="bg1"/>
                </a:solidFill>
              </a:rPr>
              <a:t>Flight scheduling database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E3744F09-DB38-D334-64DB-893B6037FB58}"/>
              </a:ext>
            </a:extLst>
          </p:cNvPr>
          <p:cNvSpPr txBox="1">
            <a:spLocks/>
          </p:cNvSpPr>
          <p:nvPr/>
        </p:nvSpPr>
        <p:spPr>
          <a:xfrm>
            <a:off x="678571" y="1712474"/>
            <a:ext cx="4986542" cy="5696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>
                <a:solidFill>
                  <a:schemeClr val="bg1"/>
                </a:solidFill>
              </a:rPr>
              <a:t>Booking and flight systems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4" name="Subtitle 2">
            <a:extLst>
              <a:ext uri="{FF2B5EF4-FFF2-40B4-BE49-F238E27FC236}">
                <a16:creationId xmlns:a16="http://schemas.microsoft.com/office/drawing/2014/main" id="{C493FC81-053B-AF29-BD81-A8208C11BA03}"/>
              </a:ext>
            </a:extLst>
          </p:cNvPr>
          <p:cNvSpPr txBox="1">
            <a:spLocks/>
          </p:cNvSpPr>
          <p:nvPr/>
        </p:nvSpPr>
        <p:spPr>
          <a:xfrm>
            <a:off x="1573238" y="3102186"/>
            <a:ext cx="4986542" cy="5696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>
                <a:solidFill>
                  <a:schemeClr val="bg1"/>
                </a:solidFill>
              </a:rPr>
              <a:t>Email, text messaging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6" name="Subtitle 2">
            <a:extLst>
              <a:ext uri="{FF2B5EF4-FFF2-40B4-BE49-F238E27FC236}">
                <a16:creationId xmlns:a16="http://schemas.microsoft.com/office/drawing/2014/main" id="{FCA3D048-CF6D-1F92-E210-2BCF7D73033B}"/>
              </a:ext>
            </a:extLst>
          </p:cNvPr>
          <p:cNvSpPr txBox="1">
            <a:spLocks/>
          </p:cNvSpPr>
          <p:nvPr/>
        </p:nvSpPr>
        <p:spPr>
          <a:xfrm>
            <a:off x="775339" y="4788489"/>
            <a:ext cx="4986542" cy="569666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85000" lnSpcReduction="10000"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>
                <a:solidFill>
                  <a:schemeClr val="bg1"/>
                </a:solidFill>
              </a:rPr>
              <a:t>Rules database, payment system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29" name="Subtitle 2">
            <a:extLst>
              <a:ext uri="{FF2B5EF4-FFF2-40B4-BE49-F238E27FC236}">
                <a16:creationId xmlns:a16="http://schemas.microsoft.com/office/drawing/2014/main" id="{3A891B77-2F3E-2DB4-5CDB-451287521675}"/>
              </a:ext>
            </a:extLst>
          </p:cNvPr>
          <p:cNvSpPr txBox="1">
            <a:spLocks/>
          </p:cNvSpPr>
          <p:nvPr/>
        </p:nvSpPr>
        <p:spPr>
          <a:xfrm>
            <a:off x="1573238" y="5933856"/>
            <a:ext cx="4986542" cy="56966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dirty="0">
                <a:solidFill>
                  <a:schemeClr val="bg1"/>
                </a:solidFill>
              </a:rPr>
              <a:t>Reporting software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31" name="Picture 30" descr="Agent Tools - Godot Asset Library">
            <a:extLst>
              <a:ext uri="{FF2B5EF4-FFF2-40B4-BE49-F238E27FC236}">
                <a16:creationId xmlns:a16="http://schemas.microsoft.com/office/drawing/2014/main" id="{F24FCB41-EF8B-7993-7789-C2A5973F7536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40036" y="967746"/>
            <a:ext cx="3428537" cy="3566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320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779EB4C-1795-BD03-335E-37C8BFA94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2F3A4B-733C-8B24-95CB-EE98284C3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295" y="914400"/>
            <a:ext cx="3541222" cy="3227536"/>
          </a:xfrm>
        </p:spPr>
        <p:txBody>
          <a:bodyPr anchor="t">
            <a:normAutofit/>
          </a:bodyPr>
          <a:lstStyle/>
          <a:p>
            <a:r>
              <a:rPr lang="en-GB"/>
              <a:t>Memory 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3C5D72B-87CD-CE4C-1FDB-F121125B8F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518584" y="647841"/>
            <a:ext cx="3541222" cy="360755"/>
          </a:xfrm>
        </p:spPr>
        <p:txBody>
          <a:bodyPr anchor="b">
            <a:normAutofit/>
          </a:bodyPr>
          <a:lstStyle/>
          <a:p>
            <a:pPr>
              <a:lnSpc>
                <a:spcPct val="120000"/>
              </a:lnSpc>
            </a:pPr>
            <a:r>
              <a:rPr lang="en-GB" sz="1400" dirty="0"/>
              <a:t>PASSENGER INFORMATION</a:t>
            </a:r>
          </a:p>
        </p:txBody>
      </p:sp>
      <p:pic>
        <p:nvPicPr>
          <p:cNvPr id="8" name="Graphic 7" descr="Back with solid fill">
            <a:extLst>
              <a:ext uri="{FF2B5EF4-FFF2-40B4-BE49-F238E27FC236}">
                <a16:creationId xmlns:a16="http://schemas.microsoft.com/office/drawing/2014/main" id="{002C4D70-E3F6-B75F-6E1C-18AB856028E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043001" y="2835068"/>
            <a:ext cx="1928602" cy="1928602"/>
          </a:xfrm>
          <a:prstGeom prst="rect">
            <a:avLst/>
          </a:prstGeom>
        </p:spPr>
      </p:pic>
      <p:pic>
        <p:nvPicPr>
          <p:cNvPr id="6" name="Graphic 5" descr="Left Brain with solid fill">
            <a:extLst>
              <a:ext uri="{FF2B5EF4-FFF2-40B4-BE49-F238E27FC236}">
                <a16:creationId xmlns:a16="http://schemas.microsoft.com/office/drawing/2014/main" id="{232BCBD5-A736-3AA3-58B4-63B97E597FB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10353" y="2528168"/>
            <a:ext cx="2284359" cy="2284359"/>
          </a:xfrm>
          <a:prstGeom prst="rect">
            <a:avLst/>
          </a:prstGeom>
        </p:spPr>
      </p:pic>
      <p:pic>
        <p:nvPicPr>
          <p:cNvPr id="10" name="Graphic 9" descr="Take Off with solid fill">
            <a:extLst>
              <a:ext uri="{FF2B5EF4-FFF2-40B4-BE49-F238E27FC236}">
                <a16:creationId xmlns:a16="http://schemas.microsoft.com/office/drawing/2014/main" id="{ECA959DD-4768-94A5-3A53-19F95F707A2A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169517" y="1569182"/>
            <a:ext cx="1656438" cy="1656438"/>
          </a:xfrm>
          <a:prstGeom prst="rect">
            <a:avLst/>
          </a:prstGeom>
        </p:spPr>
      </p:pic>
      <p:pic>
        <p:nvPicPr>
          <p:cNvPr id="12" name="Graphic 11" descr="Target Audience with solid fill">
            <a:extLst>
              <a:ext uri="{FF2B5EF4-FFF2-40B4-BE49-F238E27FC236}">
                <a16:creationId xmlns:a16="http://schemas.microsoft.com/office/drawing/2014/main" id="{45B039D6-0C64-C85C-98D2-4B9F45BF9B1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5107678" y="0"/>
            <a:ext cx="1656438" cy="1656438"/>
          </a:xfrm>
          <a:prstGeom prst="rect">
            <a:avLst/>
          </a:prstGeom>
        </p:spPr>
      </p:pic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7CC73A33-65FF-41A9-A3B0-006753CD10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640295" y="5914408"/>
            <a:ext cx="3541007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Subtitle 2">
            <a:extLst>
              <a:ext uri="{FF2B5EF4-FFF2-40B4-BE49-F238E27FC236}">
                <a16:creationId xmlns:a16="http://schemas.microsoft.com/office/drawing/2014/main" id="{9A3E9A3E-437C-AD7D-4996-893F01513A86}"/>
              </a:ext>
            </a:extLst>
          </p:cNvPr>
          <p:cNvSpPr txBox="1">
            <a:spLocks/>
          </p:cNvSpPr>
          <p:nvPr/>
        </p:nvSpPr>
        <p:spPr>
          <a:xfrm>
            <a:off x="7518584" y="2167413"/>
            <a:ext cx="3541222" cy="3607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1400" dirty="0"/>
              <a:t>FLIGHT INFORMATION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FF48023E-2E20-3FDD-4C2F-FF32A293C147}"/>
              </a:ext>
            </a:extLst>
          </p:cNvPr>
          <p:cNvSpPr txBox="1">
            <a:spLocks/>
          </p:cNvSpPr>
          <p:nvPr/>
        </p:nvSpPr>
        <p:spPr>
          <a:xfrm>
            <a:off x="7518584" y="3618991"/>
            <a:ext cx="3541222" cy="3607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1400" dirty="0"/>
              <a:t>PREVIOUS DATA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D4E36911-617E-7A22-9146-183DA36E96BF}"/>
              </a:ext>
            </a:extLst>
          </p:cNvPr>
          <p:cNvSpPr txBox="1">
            <a:spLocks/>
          </p:cNvSpPr>
          <p:nvPr/>
        </p:nvSpPr>
        <p:spPr>
          <a:xfrm>
            <a:off x="7456238" y="5355064"/>
            <a:ext cx="3541222" cy="36075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GB" sz="1400" dirty="0"/>
              <a:t>SHARED MEMORY</a:t>
            </a:r>
          </a:p>
        </p:txBody>
      </p:sp>
      <p:pic>
        <p:nvPicPr>
          <p:cNvPr id="17" name="Graphic 16" descr="Database with solid fill">
            <a:extLst>
              <a:ext uri="{FF2B5EF4-FFF2-40B4-BE49-F238E27FC236}">
                <a16:creationId xmlns:a16="http://schemas.microsoft.com/office/drawing/2014/main" id="{3ECCE77D-098D-1E20-2D61-99F25E6F128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5042786" y="4554412"/>
            <a:ext cx="1928602" cy="1928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03828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300AD39-021D-130C-FB2C-8386006530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73E32F-5350-F317-4E52-93F60C367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14400"/>
            <a:ext cx="5684807" cy="2996649"/>
          </a:xfrm>
        </p:spPr>
        <p:txBody>
          <a:bodyPr anchor="t">
            <a:normAutofit/>
          </a:bodyPr>
          <a:lstStyle/>
          <a:p>
            <a:r>
              <a:rPr lang="en-GB" sz="6000" dirty="0"/>
              <a:t>Human Checkpoint  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2B652A-5F2B-237D-3CA4-3F256E9D3E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127734"/>
            <a:ext cx="4224020" cy="950275"/>
          </a:xfrm>
        </p:spPr>
        <p:txBody>
          <a:bodyPr anchor="t">
            <a:normAutofit/>
          </a:bodyPr>
          <a:lstStyle/>
          <a:p>
            <a:pPr algn="ctr"/>
            <a:r>
              <a:rPr lang="en-GB" dirty="0"/>
              <a:t>When will a human need to get involved?</a:t>
            </a:r>
            <a:endParaRPr lang="en-US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59D7B6BE-A4E0-4483-BEC5-493AC3E5D2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740436"/>
            <a:ext cx="978862" cy="0"/>
          </a:xfrm>
          <a:prstGeom prst="line">
            <a:avLst/>
          </a:prstGeom>
          <a:ln w="762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B9E4DF4D-A4E2-2B5E-054A-A4524442B2C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40" r="-1" b="-1"/>
          <a:stretch>
            <a:fillRect/>
          </a:stretch>
        </p:blipFill>
        <p:spPr>
          <a:xfrm>
            <a:off x="5261931" y="-1"/>
            <a:ext cx="6930069" cy="6857999"/>
          </a:xfrm>
          <a:prstGeom prst="rect">
            <a:avLst/>
          </a:prstGeom>
        </p:spPr>
      </p:pic>
      <p:pic>
        <p:nvPicPr>
          <p:cNvPr id="6" name="Graphic 5" descr="User with solid fill">
            <a:extLst>
              <a:ext uri="{FF2B5EF4-FFF2-40B4-BE49-F238E27FC236}">
                <a16:creationId xmlns:a16="http://schemas.microsoft.com/office/drawing/2014/main" id="{C583F3A5-CE46-4129-B0DB-9BC1C1E170D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294826" y="1041215"/>
            <a:ext cx="2645069" cy="2645069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16E1637F-D1B1-E0C4-FB47-C9B88CEAE894}"/>
              </a:ext>
            </a:extLst>
          </p:cNvPr>
          <p:cNvSpPr txBox="1">
            <a:spLocks/>
          </p:cNvSpPr>
          <p:nvPr/>
        </p:nvSpPr>
        <p:spPr>
          <a:xfrm>
            <a:off x="5708650" y="3511967"/>
            <a:ext cx="6210300" cy="19777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914400" rtl="0" eaLnBrk="1" latinLnBrk="0" hangingPunct="1">
              <a:lnSpc>
                <a:spcPct val="130000"/>
              </a:lnSpc>
              <a:spcBef>
                <a:spcPts val="1000"/>
              </a:spcBef>
              <a:buSzPct val="87000"/>
              <a:buFont typeface="Arial" panose="020B0604020202020204" pitchFamily="34" charset="0"/>
              <a:buNone/>
              <a:defRPr sz="1800" b="1" kern="1200" cap="all" spc="3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120000"/>
              </a:lnSpc>
              <a:spcBef>
                <a:spcPts val="500"/>
              </a:spcBef>
              <a:buSzPct val="87000"/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Complex Travel issues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High compensation claims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Customer complaints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bg1"/>
                </a:solidFill>
              </a:rPr>
              <a:t>Final monitoring</a:t>
            </a:r>
          </a:p>
        </p:txBody>
      </p:sp>
    </p:spTree>
    <p:extLst>
      <p:ext uri="{BB962C8B-B14F-4D97-AF65-F5344CB8AC3E}">
        <p14:creationId xmlns:p14="http://schemas.microsoft.com/office/powerpoint/2010/main" val="4125234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3734F280-CFF3-E2C8-9C2E-E3820A2C37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65613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0CF2C5-B2ED-4AE6-BA54-6B8722BA7F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2CFCDF34-3F54-B689-9538-8D93A15777A9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/>
          </a:blip>
          <a:srcRect t="29176" b="14575"/>
          <a:stretch>
            <a:fillRect/>
          </a:stretch>
        </p:blipFill>
        <p:spPr>
          <a:xfrm>
            <a:off x="2" y="152"/>
            <a:ext cx="12191998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6378B5B-ABC0-78BE-9615-7CDAB337DA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9708" y="926540"/>
            <a:ext cx="5758629" cy="269686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rgbClr val="FFFFFF"/>
                </a:solidFill>
              </a:rPr>
              <a:t>THANK YOU</a:t>
            </a:r>
            <a:br>
              <a:rPr lang="en-GB" dirty="0">
                <a:solidFill>
                  <a:srgbClr val="FFFFFF"/>
                </a:solidFill>
              </a:rPr>
            </a:br>
            <a:r>
              <a:rPr lang="en-GB" dirty="0">
                <a:solidFill>
                  <a:srgbClr val="FFFFFF"/>
                </a:solidFill>
              </a:rPr>
              <a:t>Any Question?</a:t>
            </a:r>
          </a:p>
        </p:txBody>
      </p:sp>
      <p:pic>
        <p:nvPicPr>
          <p:cNvPr id="11" name="Graphic 10" descr="Customer review with solid fill">
            <a:extLst>
              <a:ext uri="{FF2B5EF4-FFF2-40B4-BE49-F238E27FC236}">
                <a16:creationId xmlns:a16="http://schemas.microsoft.com/office/drawing/2014/main" id="{ED46CA62-4456-AE82-A8CC-29768F61A30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610100" y="2781300"/>
            <a:ext cx="2254250" cy="2254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9889846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0129b9fd-52ee-4735-801a-8d39556133ce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834F8B426A30F4D89225E7C19967DB8" ma:contentTypeVersion="17" ma:contentTypeDescription="Create a new document." ma:contentTypeScope="" ma:versionID="9fe1c7da0ce1d5078fd335a3bbd08ee8">
  <xsd:schema xmlns:xsd="http://www.w3.org/2001/XMLSchema" xmlns:xs="http://www.w3.org/2001/XMLSchema" xmlns:p="http://schemas.microsoft.com/office/2006/metadata/properties" xmlns:ns3="0129b9fd-52ee-4735-801a-8d39556133ce" xmlns:ns4="b0fe3e24-d995-423c-a7fa-dbcb21490404" targetNamespace="http://schemas.microsoft.com/office/2006/metadata/properties" ma:root="true" ma:fieldsID="6e750eaa2285014893d1d7f267b03175" ns3:_="" ns4:_="">
    <xsd:import namespace="0129b9fd-52ee-4735-801a-8d39556133ce"/>
    <xsd:import namespace="b0fe3e24-d995-423c-a7fa-dbcb2149040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SystemTags" minOccurs="0"/>
                <xsd:element ref="ns3:MediaServiceDateTaken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129b9fd-52ee-4735-801a-8d39556133c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5" nillable="true" ma:displayName="Tags" ma:internalName="MediaServiceAutoTags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earchProperties" ma:index="1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0" nillable="true" ma:displayName="_activity" ma:hidden="true" ma:internalName="_activity">
      <xsd:simpleType>
        <xsd:restriction base="dms:Note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DateTaken" ma:index="23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4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0fe3e24-d995-423c-a7fa-dbcb2149040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943DF14-6F49-4EA3-B0DF-3D6FDD67555A}">
  <ds:schemaRefs>
    <ds:schemaRef ds:uri="b0fe3e24-d995-423c-a7fa-dbcb21490404"/>
    <ds:schemaRef ds:uri="http://purl.org/dc/elements/1.1/"/>
    <ds:schemaRef ds:uri="http://schemas.microsoft.com/office/infopath/2007/PartnerControls"/>
    <ds:schemaRef ds:uri="http://www.w3.org/XML/1998/namespace"/>
    <ds:schemaRef ds:uri="http://schemas.microsoft.com/office/2006/documentManagement/types"/>
    <ds:schemaRef ds:uri="0129b9fd-52ee-4735-801a-8d39556133ce"/>
    <ds:schemaRef ds:uri="http://purl.org/dc/dcmitype/"/>
    <ds:schemaRef ds:uri="http://purl.org/dc/terms/"/>
    <ds:schemaRef ds:uri="http://schemas.openxmlformats.org/package/2006/metadata/core-propertie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E983E41-EA28-48F8-920E-50D5F1D8B06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4782B9-0CB8-4D5D-85BC-AB6D04BE68AC}">
  <ds:schemaRefs>
    <ds:schemaRef ds:uri="0129b9fd-52ee-4735-801a-8d39556133ce"/>
    <ds:schemaRef ds:uri="b0fe3e24-d995-423c-a7fa-dbcb2149040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209</Words>
  <Application>Microsoft Office PowerPoint</Application>
  <PresentationFormat>Widescreen</PresentationFormat>
  <Paragraphs>53</Paragraphs>
  <Slides>10</Slides>
  <Notes>1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The Airline Disruption </vt:lpstr>
      <vt:lpstr>The Scenario  </vt:lpstr>
      <vt:lpstr>Contents</vt:lpstr>
      <vt:lpstr>Goal  </vt:lpstr>
      <vt:lpstr>Agents and Roles  </vt:lpstr>
      <vt:lpstr>Tools</vt:lpstr>
      <vt:lpstr>Memory  </vt:lpstr>
      <vt:lpstr>Human Checkpoint  </vt:lpstr>
      <vt:lpstr>PowerPoint Presentation</vt:lpstr>
      <vt:lpstr>THANK YOU Any Question?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Jamie Richards (0852036)</dc:creator>
  <cp:lastModifiedBy>Jamie Richards (0852036)</cp:lastModifiedBy>
  <cp:revision>83</cp:revision>
  <dcterms:created xsi:type="dcterms:W3CDTF">2026-10-07T09:39:31Z</dcterms:created>
  <dcterms:modified xsi:type="dcterms:W3CDTF">2026-10-26T17:50:41Z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0x010100B834F8B426A30F4D89225E7C19967DB8</vt:lpwstr>
  </property>
</Properties>
</file>