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5D3B1-C197-75B6-4A85-E16678058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49E89-FD2A-37F8-2568-41F3CC10AE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4DA2F-8AD0-5BC1-7972-2ED92BD15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B4084-E065-B95D-BE90-7A190FFB8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5C476-08B5-59B9-A72D-307D0CB85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1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7E9-FA89-AF11-CFE5-D9033B203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59008-1034-7ADA-6E37-CF6E5111C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C0BC0-EF0C-CF06-5295-E10041B25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6DB25-DBDA-F94F-378E-03BEC8DD2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366C0-904B-8049-FE76-24FE5D7D0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A6569-812B-885E-4E3A-260F24E78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66E92-86A3-82C4-F143-069B803EB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02991-D3C0-3B20-2C31-4D0C7B288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12DD3-D096-8E9C-0517-2F758A285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A137E-3DF0-A787-841A-7EEACF260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E8DB9-F352-EC90-7DA4-9ED29E341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7914D-F959-E61F-EDBB-DA9AD082E3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BD6505-0F27-E6BD-21B3-2A5A16200D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9DAACA-4542-528C-9F84-37ECFF07B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7F2968-4921-278C-8B0E-117DB62F5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36D2B-35B6-0CDC-C7AA-020EC929A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709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63B-31E7-E829-9C33-1F1E1505B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F409C-9F7B-D60F-2524-3B35EB493A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800C0-40C9-C9D4-CCC6-8D7DD56E3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93875-A3A0-1540-A984-E66840CE3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6A91A5-2227-1EA4-C82C-232AFED4CD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3F2AF2-2FD7-37A0-FE38-B50806D07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CFA639-E0A9-DB4E-AEBC-4D1F2767D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75D1A6-5096-481B-67AA-B649D8812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78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109F-830D-3F53-01FE-374187B5B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B1459D-47EE-6D9C-0C8C-58AB91F1E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AB687A-D056-4E28-6F01-B8828B85A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6BB06D-659D-9E56-D492-4740B1A20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44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11A39-C3EB-1D6A-3164-3D2A57553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D6EC1-1B3C-A13D-6F14-5332EDF38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EA7E7-3F43-B111-ABC4-86034276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58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1D25F-59BF-CC6A-4DA8-FC87DF188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170C8-B911-98C8-79D5-EEFF4994C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45CCF-AA59-020E-9B5C-538F6C5E8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B689F6-3565-3ACC-46CF-3AE3784A2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4869D6-A2DF-870D-0D7F-B9B8B736D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E9073-C7FE-9BEE-ABF1-5E46CF47E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75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FE284-1B45-6413-728A-CD490045E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4BEBD5-0371-6D45-3817-AFC08A5130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C36330-9311-8F01-3C28-217C58DB6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B58BAA-714E-C5CD-39DB-3D1E3668B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D14862-BC79-3F64-F2C9-6F1797E6A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237466-EA6A-6AC8-99A4-6C05061C7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00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2164-EFF9-5000-3D49-1E5A60E8A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9943DA-362F-F6BA-21AE-FDAC18D1D5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C77D6-8A7F-54B0-5DFB-E914F5C3E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C0D56-667E-C308-AB45-742901C8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BC412-862C-1F8E-5360-97DCDD69F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546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68B065-F57C-2426-AC1F-FF98201893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70C2FF-0AFD-2139-36A4-5EDB221F21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1F63B-2078-9B50-0818-FDB49407E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37A23-86BB-F11D-22C8-BBE6CA0DD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65A7B-5021-A54F-F051-DB6AEF3DA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72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F3AFA3-4821-4BB4-1A62-F36A4EB24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6E5B0-C379-984E-FB13-36BC30756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78102-F339-03BC-C513-EC3A61EE7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17D1-5095-4680-BB22-BC1723A190D1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CA70B-D4AB-475E-1DDB-B9D1FE023B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5D1B0-960A-B88D-0482-28ACA80187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BCC2F-4F99-4050-8BC4-EE35582604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2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890A2-F7AB-4180-62F3-224B3CC6A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66402"/>
          </a:xfrm>
        </p:spPr>
        <p:txBody>
          <a:bodyPr>
            <a:normAutofit/>
          </a:bodyPr>
          <a:lstStyle/>
          <a:p>
            <a:r>
              <a:rPr lang="en-GB" sz="2400" dirty="0">
                <a:cs typeface="Calibri Light"/>
              </a:rPr>
              <a:t>STUDENT NAME: ANCA MIHAELA MARIAN </a:t>
            </a:r>
            <a:br>
              <a:rPr lang="en-GB" sz="2400" dirty="0">
                <a:cs typeface="Calibri Light"/>
              </a:rPr>
            </a:br>
            <a:r>
              <a:rPr lang="en-GB" sz="2400" dirty="0">
                <a:cs typeface="Calibri Light"/>
              </a:rPr>
              <a:t>STUDENT ID: 2130340 </a:t>
            </a:r>
            <a:br>
              <a:rPr lang="en-GB" sz="2400" dirty="0">
                <a:cs typeface="Calibri Light"/>
              </a:rPr>
            </a:br>
            <a:r>
              <a:rPr lang="en-GB" sz="2400" dirty="0">
                <a:cs typeface="Calibri Light"/>
              </a:rPr>
              <a:t>MODULE TUTOR: JINPING LI</a:t>
            </a:r>
            <a:br>
              <a:rPr lang="en-GB" sz="2400" dirty="0">
                <a:cs typeface="Calibri Light"/>
              </a:rPr>
            </a:br>
            <a:r>
              <a:rPr lang="en-GB" sz="2400" dirty="0">
                <a:cs typeface="Calibri Light"/>
              </a:rPr>
              <a:t>MODULE: FOREIGN LANGUAGES AND CULTURAL AWARENESS BMIH5003</a:t>
            </a: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r>
              <a:rPr lang="en-GB" sz="2400" dirty="0">
                <a:cs typeface="Calibri Light"/>
              </a:rPr>
              <a:t>                                                 </a:t>
            </a:r>
            <a:r>
              <a:rPr lang="en-GB" sz="2400" b="1" dirty="0">
                <a:cs typeface="Calibri Light"/>
              </a:rPr>
              <a:t>HOTEL BREAKFAST BOARD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3530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5B67203-6880-142D-539C-009FFE04A08C}"/>
              </a:ext>
            </a:extLst>
          </p:cNvPr>
          <p:cNvSpPr txBox="1"/>
          <p:nvPr/>
        </p:nvSpPr>
        <p:spPr>
          <a:xfrm>
            <a:off x="799233" y="2491533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早餐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zǎo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cān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Breakfast</a:t>
            </a:r>
            <a:br>
              <a:rPr lang="en-GB" dirty="0"/>
            </a:br>
            <a:br>
              <a:rPr lang="en-GB" dirty="0"/>
            </a:b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食品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shí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pǐn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 Items                                     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价格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jià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gé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Price </a:t>
            </a:r>
            <a:br>
              <a:rPr lang="en-GB" dirty="0"/>
            </a:br>
            <a:br>
              <a:rPr lang="en-GB" dirty="0"/>
            </a:b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煮鸡蛋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zhǔ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jī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dàn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Boiled eggs                                           ¥8.00 </a:t>
            </a:r>
            <a:br>
              <a:rPr lang="en-GB" dirty="0"/>
            </a:b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烤面包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kǎo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miàn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bāo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Toast                                               ¥10.00 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吐司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tǔ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sī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Sandwich                                                           ¥15.00 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牛奶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niú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nǎi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Milk                                                                ¥12.00 </a:t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肉松饼干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ròu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sōng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bǐng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gān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Meat floss biscuit            ¥8.00 </a:t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奶茶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nǎi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chá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Milk tea                                                        ¥20.00 </a:t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热狗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rè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gǒu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Hotdog                                                           ¥18.00 </a:t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GeneralSans-Medium"/>
              </a:rPr>
              <a:t> </a:t>
            </a:r>
            <a:r>
              <a:rPr lang="ja-JP" altLang="en-US" b="0" i="0" dirty="0">
                <a:solidFill>
                  <a:srgbClr val="000000"/>
                </a:solidFill>
                <a:effectLst/>
                <a:latin typeface="GeneralSans-Medium"/>
              </a:rPr>
              <a:t>圆面包 </a:t>
            </a:r>
            <a:r>
              <a:rPr lang="en-US" altLang="ja-JP" b="0" i="0" dirty="0">
                <a:solidFill>
                  <a:srgbClr val="000000"/>
                </a:solidFill>
                <a:effectLst/>
                <a:latin typeface="GeneralSans-Medium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yuán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miàn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GeneralSans-Medium"/>
              </a:rPr>
              <a:t>bāo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) - Croissant </a:t>
            </a:r>
            <a:r>
              <a:rPr lang="en-GB" dirty="0">
                <a:solidFill>
                  <a:srgbClr val="000000"/>
                </a:solidFill>
                <a:latin typeface="GeneralSans-Medium"/>
              </a:rPr>
              <a:t>                                   </a:t>
            </a:r>
            <a:r>
              <a:rPr lang="en-GB" b="0" i="0" dirty="0">
                <a:solidFill>
                  <a:srgbClr val="000000"/>
                </a:solidFill>
                <a:effectLst/>
                <a:latin typeface="GeneralSans-Medium"/>
              </a:rPr>
              <a:t>¥16.00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6B6D6B-2C95-878C-0128-D5D6BB93AA45}"/>
              </a:ext>
            </a:extLst>
          </p:cNvPr>
          <p:cNvSpPr txBox="1"/>
          <p:nvPr/>
        </p:nvSpPr>
        <p:spPr>
          <a:xfrm>
            <a:off x="720436" y="1942099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b="1" dirty="0">
                <a:solidFill>
                  <a:srgbClr val="FF0000"/>
                </a:solidFill>
                <a:effectLst/>
              </a:rPr>
              <a:t>当你在酒店早餐时，你可以享用以下菜品：</a:t>
            </a:r>
          </a:p>
          <a:p>
            <a:br>
              <a:rPr lang="zh-CN" altLang="en-US" dirty="0">
                <a:effectLst/>
              </a:rPr>
            </a:b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EDDA10-9501-8389-53D9-5C28CD82E922}"/>
              </a:ext>
            </a:extLst>
          </p:cNvPr>
          <p:cNvSpPr txBox="1"/>
          <p:nvPr/>
        </p:nvSpPr>
        <p:spPr>
          <a:xfrm>
            <a:off x="720436" y="620218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b="1" i="0" dirty="0">
                <a:solidFill>
                  <a:srgbClr val="FF0000"/>
                </a:solidFill>
                <a:effectLst/>
                <a:latin typeface="GeneralSans-Medium"/>
              </a:rPr>
              <a:t>早餐时间为早上</a:t>
            </a:r>
            <a:r>
              <a:rPr lang="en-US" altLang="zh-CN" b="1" i="0" dirty="0">
                <a:solidFill>
                  <a:srgbClr val="FF0000"/>
                </a:solidFill>
                <a:effectLst/>
                <a:latin typeface="GeneralSans-Medium"/>
              </a:rPr>
              <a:t>6:30</a:t>
            </a:r>
            <a:r>
              <a:rPr lang="zh-CN" altLang="en-US" b="1" i="0" dirty="0">
                <a:solidFill>
                  <a:srgbClr val="FF0000"/>
                </a:solidFill>
                <a:effectLst/>
                <a:latin typeface="GeneralSans-Medium"/>
              </a:rPr>
              <a:t>至早上</a:t>
            </a:r>
            <a:r>
              <a:rPr lang="en-US" altLang="zh-CN" b="1" i="0" dirty="0">
                <a:solidFill>
                  <a:srgbClr val="FF0000"/>
                </a:solidFill>
                <a:effectLst/>
                <a:latin typeface="GeneralSans-Medium"/>
              </a:rPr>
              <a:t>10:30</a:t>
            </a:r>
            <a:r>
              <a:rPr lang="zh-CN" altLang="en-US" b="1" i="0" dirty="0">
                <a:solidFill>
                  <a:srgbClr val="FF0000"/>
                </a:solidFill>
                <a:effectLst/>
                <a:latin typeface="GeneralSans-Medium"/>
              </a:rPr>
              <a:t>。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2" name="Picture 117" descr="Text&#10;&#10;Description automatically generated">
            <a:extLst>
              <a:ext uri="{FF2B5EF4-FFF2-40B4-BE49-F238E27FC236}">
                <a16:creationId xmlns:a16="http://schemas.microsoft.com/office/drawing/2014/main" id="{54452E83-06F9-9918-8FEB-516158628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994" y="262180"/>
            <a:ext cx="10544011" cy="1395236"/>
          </a:xfrm>
          <a:prstGeom prst="rect">
            <a:avLst/>
          </a:prstGeom>
        </p:spPr>
      </p:pic>
      <p:pic>
        <p:nvPicPr>
          <p:cNvPr id="1026" name="Picture 2" descr="Image result for chinese breakfast pictures">
            <a:extLst>
              <a:ext uri="{FF2B5EF4-FFF2-40B4-BE49-F238E27FC236}">
                <a16:creationId xmlns:a16="http://schemas.microsoft.com/office/drawing/2014/main" id="{D5AB118F-2AF0-AC1F-A2CA-EB7D9C9093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233" y="4114800"/>
            <a:ext cx="5005821" cy="251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ealthy and Delicious Chinese Breakfast">
            <a:extLst>
              <a:ext uri="{FF2B5EF4-FFF2-40B4-BE49-F238E27FC236}">
                <a16:creationId xmlns:a16="http://schemas.microsoft.com/office/drawing/2014/main" id="{DB20A1D1-A274-9540-608D-77714EB06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395" y="2110483"/>
            <a:ext cx="15634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Healthy and Delicious Chinese Breakfast">
            <a:extLst>
              <a:ext uri="{FF2B5EF4-FFF2-40B4-BE49-F238E27FC236}">
                <a16:creationId xmlns:a16="http://schemas.microsoft.com/office/drawing/2014/main" id="{63E89E8F-53E9-1551-B4BF-4B6E07CB0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755" y="1942099"/>
            <a:ext cx="3071299" cy="2051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610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204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GeneralSans-Medium</vt:lpstr>
      <vt:lpstr>Office Theme</vt:lpstr>
      <vt:lpstr>STUDENT NAME: ANCA MIHAELA MARIAN  STUDENT ID: 2130340  MODULE TUTOR: JINPING LI MODULE: FOREIGN LANGUAGES AND CULTURAL AWARENESS BMIH5003                                                       HOTEL BREAKFAST BOARD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Anca Mihaela Marian (2130340)</dc:creator>
  <cp:lastModifiedBy>Anca Mihaela Marian (2130340)</cp:lastModifiedBy>
  <cp:revision>2</cp:revision>
  <dcterms:created xsi:type="dcterms:W3CDTF">2023-06-07T09:52:06Z</dcterms:created>
  <dcterms:modified xsi:type="dcterms:W3CDTF">2023-06-09T08:19:40Z</dcterms:modified>
</cp:coreProperties>
</file>