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9" r:id="rId2"/>
    <p:sldId id="261" r:id="rId3"/>
    <p:sldId id="258" r:id="rId4"/>
    <p:sldId id="273" r:id="rId5"/>
    <p:sldId id="266" r:id="rId6"/>
    <p:sldId id="272" r:id="rId7"/>
    <p:sldId id="271" r:id="rId8"/>
    <p:sldId id="270" r:id="rId9"/>
    <p:sldId id="268" r:id="rId10"/>
    <p:sldId id="267" r:id="rId11"/>
    <p:sldId id="269" r:id="rId12"/>
    <p:sldId id="257" r:id="rId13"/>
    <p:sldId id="274" r:id="rId14"/>
    <p:sldId id="262" r:id="rId15"/>
    <p:sldId id="264" r:id="rId16"/>
    <p:sldId id="263" r:id="rId17"/>
    <p:sldId id="275" r:id="rId18"/>
    <p:sldId id="265" r:id="rId19"/>
    <p:sldId id="276" r:id="rId20"/>
    <p:sldId id="277" r:id="rId21"/>
    <p:sldId id="278" r:id="rId22"/>
    <p:sldId id="279" r:id="rId23"/>
    <p:sldId id="281"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Buss" userId="ebe92fd9-86ab-4bce-940e-1db872879048" providerId="ADAL" clId="{0F761C5C-2944-4C17-AE01-C9E3CDB42943}"/>
    <pc:docChg chg="undo custSel addSld delSld modSld sldOrd">
      <pc:chgData name="Menna Buss" userId="ebe92fd9-86ab-4bce-940e-1db872879048" providerId="ADAL" clId="{0F761C5C-2944-4C17-AE01-C9E3CDB42943}" dt="2025-11-11T10:12:48.491" v="4992" actId="20577"/>
      <pc:docMkLst>
        <pc:docMk/>
      </pc:docMkLst>
      <pc:sldChg chg="delSp del mod ord">
        <pc:chgData name="Menna Buss" userId="ebe92fd9-86ab-4bce-940e-1db872879048" providerId="ADAL" clId="{0F761C5C-2944-4C17-AE01-C9E3CDB42943}" dt="2025-11-10T16:40:42.620" v="120" actId="2696"/>
        <pc:sldMkLst>
          <pc:docMk/>
          <pc:sldMk cId="2961792383" sldId="256"/>
        </pc:sldMkLst>
        <pc:spChg chg="del">
          <ac:chgData name="Menna Buss" userId="ebe92fd9-86ab-4bce-940e-1db872879048" providerId="ADAL" clId="{0F761C5C-2944-4C17-AE01-C9E3CDB42943}" dt="2025-11-10T16:25:20.894" v="0" actId="478"/>
          <ac:spMkLst>
            <pc:docMk/>
            <pc:sldMk cId="2961792383" sldId="256"/>
            <ac:spMk id="2" creationId="{3B292C64-AD51-3EDD-B921-A03FF68BF94B}"/>
          </ac:spMkLst>
        </pc:spChg>
        <pc:spChg chg="del">
          <ac:chgData name="Menna Buss" userId="ebe92fd9-86ab-4bce-940e-1db872879048" providerId="ADAL" clId="{0F761C5C-2944-4C17-AE01-C9E3CDB42943}" dt="2025-11-10T16:25:22.463" v="1" actId="478"/>
          <ac:spMkLst>
            <pc:docMk/>
            <pc:sldMk cId="2961792383" sldId="256"/>
            <ac:spMk id="3" creationId="{E369C883-547C-5300-3CAA-D4E22E10FFFB}"/>
          </ac:spMkLst>
        </pc:spChg>
      </pc:sldChg>
      <pc:sldChg chg="addSp delSp modSp new mod ord">
        <pc:chgData name="Menna Buss" userId="ebe92fd9-86ab-4bce-940e-1db872879048" providerId="ADAL" clId="{0F761C5C-2944-4C17-AE01-C9E3CDB42943}" dt="2025-11-10T21:59:58.219" v="2331" actId="1076"/>
        <pc:sldMkLst>
          <pc:docMk/>
          <pc:sldMk cId="1242126776" sldId="257"/>
        </pc:sldMkLst>
        <pc:spChg chg="add mod">
          <ac:chgData name="Menna Buss" userId="ebe92fd9-86ab-4bce-940e-1db872879048" providerId="ADAL" clId="{0F761C5C-2944-4C17-AE01-C9E3CDB42943}" dt="2025-11-10T21:54:11.446" v="2174" actId="1076"/>
          <ac:spMkLst>
            <pc:docMk/>
            <pc:sldMk cId="1242126776" sldId="257"/>
            <ac:spMk id="2" creationId="{EA4C7C0A-D988-CBAD-C16D-51B8F92A5508}"/>
          </ac:spMkLst>
        </pc:spChg>
        <pc:spChg chg="del">
          <ac:chgData name="Menna Buss" userId="ebe92fd9-86ab-4bce-940e-1db872879048" providerId="ADAL" clId="{0F761C5C-2944-4C17-AE01-C9E3CDB42943}" dt="2025-11-10T16:25:28.267" v="3" actId="478"/>
          <ac:spMkLst>
            <pc:docMk/>
            <pc:sldMk cId="1242126776" sldId="257"/>
            <ac:spMk id="2" creationId="{FE73F89A-EB4C-CB0B-4BAE-FD2C37BC2E63}"/>
          </ac:spMkLst>
        </pc:spChg>
        <pc:spChg chg="add mod">
          <ac:chgData name="Menna Buss" userId="ebe92fd9-86ab-4bce-940e-1db872879048" providerId="ADAL" clId="{0F761C5C-2944-4C17-AE01-C9E3CDB42943}" dt="2025-11-10T21:54:39.813" v="2178" actId="14100"/>
          <ac:spMkLst>
            <pc:docMk/>
            <pc:sldMk cId="1242126776" sldId="257"/>
            <ac:spMk id="3" creationId="{62539E25-A83F-99DF-752B-3D3DCB8F0D06}"/>
          </ac:spMkLst>
        </pc:spChg>
        <pc:spChg chg="del">
          <ac:chgData name="Menna Buss" userId="ebe92fd9-86ab-4bce-940e-1db872879048" providerId="ADAL" clId="{0F761C5C-2944-4C17-AE01-C9E3CDB42943}" dt="2025-11-10T16:25:29.776" v="4" actId="478"/>
          <ac:spMkLst>
            <pc:docMk/>
            <pc:sldMk cId="1242126776" sldId="257"/>
            <ac:spMk id="3" creationId="{9665C885-A0D8-444B-6AC5-E2962A245E7A}"/>
          </ac:spMkLst>
        </pc:spChg>
        <pc:spChg chg="add mod">
          <ac:chgData name="Menna Buss" userId="ebe92fd9-86ab-4bce-940e-1db872879048" providerId="ADAL" clId="{0F761C5C-2944-4C17-AE01-C9E3CDB42943}" dt="2025-11-10T21:54:18.054" v="2175" actId="1076"/>
          <ac:spMkLst>
            <pc:docMk/>
            <pc:sldMk cId="1242126776" sldId="257"/>
            <ac:spMk id="5" creationId="{F3775041-8633-894C-54E1-01A995519562}"/>
          </ac:spMkLst>
        </pc:spChg>
        <pc:spChg chg="add mod">
          <ac:chgData name="Menna Buss" userId="ebe92fd9-86ab-4bce-940e-1db872879048" providerId="ADAL" clId="{0F761C5C-2944-4C17-AE01-C9E3CDB42943}" dt="2025-11-10T21:59:53.543" v="2330" actId="1076"/>
          <ac:spMkLst>
            <pc:docMk/>
            <pc:sldMk cId="1242126776" sldId="257"/>
            <ac:spMk id="7" creationId="{1784BD6D-4413-2270-126F-45924C0C5183}"/>
          </ac:spMkLst>
        </pc:spChg>
        <pc:picChg chg="add mod">
          <ac:chgData name="Menna Buss" userId="ebe92fd9-86ab-4bce-940e-1db872879048" providerId="ADAL" clId="{0F761C5C-2944-4C17-AE01-C9E3CDB42943}" dt="2025-11-10T21:59:58.219" v="2331" actId="1076"/>
          <ac:picMkLst>
            <pc:docMk/>
            <pc:sldMk cId="1242126776" sldId="257"/>
            <ac:picMk id="8" creationId="{63B6D526-F90E-AAE4-74FA-1629BAE0BAC3}"/>
          </ac:picMkLst>
        </pc:picChg>
      </pc:sldChg>
      <pc:sldChg chg="addSp delSp modSp new mod">
        <pc:chgData name="Menna Buss" userId="ebe92fd9-86ab-4bce-940e-1db872879048" providerId="ADAL" clId="{0F761C5C-2944-4C17-AE01-C9E3CDB42943}" dt="2025-11-10T20:09:01.597" v="2097" actId="113"/>
        <pc:sldMkLst>
          <pc:docMk/>
          <pc:sldMk cId="1404952559" sldId="258"/>
        </pc:sldMkLst>
        <pc:spChg chg="del">
          <ac:chgData name="Menna Buss" userId="ebe92fd9-86ab-4bce-940e-1db872879048" providerId="ADAL" clId="{0F761C5C-2944-4C17-AE01-C9E3CDB42943}" dt="2025-11-10T16:28:07.914" v="9" actId="478"/>
          <ac:spMkLst>
            <pc:docMk/>
            <pc:sldMk cId="1404952559" sldId="258"/>
            <ac:spMk id="2" creationId="{19ECD620-993C-41C0-0A3D-8E6105C65323}"/>
          </ac:spMkLst>
        </pc:spChg>
        <pc:spChg chg="del">
          <ac:chgData name="Menna Buss" userId="ebe92fd9-86ab-4bce-940e-1db872879048" providerId="ADAL" clId="{0F761C5C-2944-4C17-AE01-C9E3CDB42943}" dt="2025-11-10T16:28:09.452" v="10" actId="478"/>
          <ac:spMkLst>
            <pc:docMk/>
            <pc:sldMk cId="1404952559" sldId="258"/>
            <ac:spMk id="3" creationId="{3291D640-71D9-5C30-C355-7047E6CEC872}"/>
          </ac:spMkLst>
        </pc:spChg>
        <pc:spChg chg="add mod">
          <ac:chgData name="Menna Buss" userId="ebe92fd9-86ab-4bce-940e-1db872879048" providerId="ADAL" clId="{0F761C5C-2944-4C17-AE01-C9E3CDB42943}" dt="2025-11-10T20:06:25.408" v="1964" actId="1076"/>
          <ac:spMkLst>
            <pc:docMk/>
            <pc:sldMk cId="1404952559" sldId="258"/>
            <ac:spMk id="3" creationId="{90101762-DDE2-272A-F68A-2DD611975E36}"/>
          </ac:spMkLst>
        </pc:spChg>
        <pc:spChg chg="add del mod">
          <ac:chgData name="Menna Buss" userId="ebe92fd9-86ab-4bce-940e-1db872879048" providerId="ADAL" clId="{0F761C5C-2944-4C17-AE01-C9E3CDB42943}" dt="2025-11-10T20:06:37.311" v="1965" actId="21"/>
          <ac:spMkLst>
            <pc:docMk/>
            <pc:sldMk cId="1404952559" sldId="258"/>
            <ac:spMk id="4" creationId="{16F68B94-B2A5-1EDC-127B-64319DB2D441}"/>
          </ac:spMkLst>
        </pc:spChg>
        <pc:spChg chg="add mod">
          <ac:chgData name="Menna Buss" userId="ebe92fd9-86ab-4bce-940e-1db872879048" providerId="ADAL" clId="{0F761C5C-2944-4C17-AE01-C9E3CDB42943}" dt="2025-11-10T18:19:51.148" v="139" actId="1576"/>
          <ac:spMkLst>
            <pc:docMk/>
            <pc:sldMk cId="1404952559" sldId="258"/>
            <ac:spMk id="5" creationId="{C0D7F9EA-A182-865F-BB41-FAED55038E41}"/>
          </ac:spMkLst>
        </pc:spChg>
        <pc:spChg chg="add mod">
          <ac:chgData name="Menna Buss" userId="ebe92fd9-86ab-4bce-940e-1db872879048" providerId="ADAL" clId="{0F761C5C-2944-4C17-AE01-C9E3CDB42943}" dt="2025-11-10T19:59:13.408" v="1514" actId="1076"/>
          <ac:spMkLst>
            <pc:docMk/>
            <pc:sldMk cId="1404952559" sldId="258"/>
            <ac:spMk id="7" creationId="{6CF8AB5D-892B-5B76-574D-1F8293045298}"/>
          </ac:spMkLst>
        </pc:spChg>
        <pc:spChg chg="add mod">
          <ac:chgData name="Menna Buss" userId="ebe92fd9-86ab-4bce-940e-1db872879048" providerId="ADAL" clId="{0F761C5C-2944-4C17-AE01-C9E3CDB42943}" dt="2025-11-10T19:53:02.330" v="1130" actId="1076"/>
          <ac:spMkLst>
            <pc:docMk/>
            <pc:sldMk cId="1404952559" sldId="258"/>
            <ac:spMk id="8" creationId="{D759D90C-12E9-7148-7D90-C6217D975C4B}"/>
          </ac:spMkLst>
        </pc:spChg>
        <pc:spChg chg="add del">
          <ac:chgData name="Menna Buss" userId="ebe92fd9-86ab-4bce-940e-1db872879048" providerId="ADAL" clId="{0F761C5C-2944-4C17-AE01-C9E3CDB42943}" dt="2025-11-10T20:06:44.201" v="1967" actId="21"/>
          <ac:spMkLst>
            <pc:docMk/>
            <pc:sldMk cId="1404952559" sldId="258"/>
            <ac:spMk id="9" creationId="{C5738DC0-E8BB-4411-0C9E-7964C0B8AB60}"/>
          </ac:spMkLst>
        </pc:spChg>
        <pc:spChg chg="add mod">
          <ac:chgData name="Menna Buss" userId="ebe92fd9-86ab-4bce-940e-1db872879048" providerId="ADAL" clId="{0F761C5C-2944-4C17-AE01-C9E3CDB42943}" dt="2025-11-10T20:09:01.597" v="2097" actId="113"/>
          <ac:spMkLst>
            <pc:docMk/>
            <pc:sldMk cId="1404952559" sldId="258"/>
            <ac:spMk id="10" creationId="{CE76EAD1-D572-11A8-E6AB-813394B6B647}"/>
          </ac:spMkLst>
        </pc:spChg>
        <pc:spChg chg="add mod">
          <ac:chgData name="Menna Buss" userId="ebe92fd9-86ab-4bce-940e-1db872879048" providerId="ADAL" clId="{0F761C5C-2944-4C17-AE01-C9E3CDB42943}" dt="2025-11-10T20:06:48.526" v="1968" actId="1076"/>
          <ac:spMkLst>
            <pc:docMk/>
            <pc:sldMk cId="1404952559" sldId="258"/>
            <ac:spMk id="12" creationId="{979AF2A4-A38A-114D-CB1C-174360AB18C1}"/>
          </ac:spMkLst>
        </pc:spChg>
      </pc:sldChg>
      <pc:sldChg chg="modSp add mod">
        <pc:chgData name="Menna Buss" userId="ebe92fd9-86ab-4bce-940e-1db872879048" providerId="ADAL" clId="{0F761C5C-2944-4C17-AE01-C9E3CDB42943}" dt="2025-11-10T16:29:32.549" v="41" actId="20577"/>
        <pc:sldMkLst>
          <pc:docMk/>
          <pc:sldMk cId="1256607971" sldId="259"/>
        </pc:sldMkLst>
        <pc:spChg chg="mod">
          <ac:chgData name="Menna Buss" userId="ebe92fd9-86ab-4bce-940e-1db872879048" providerId="ADAL" clId="{0F761C5C-2944-4C17-AE01-C9E3CDB42943}" dt="2025-11-10T16:29:32.549" v="41" actId="20577"/>
          <ac:spMkLst>
            <pc:docMk/>
            <pc:sldMk cId="1256607971" sldId="259"/>
            <ac:spMk id="10" creationId="{72C603DF-9D29-0430-E991-82A48D15865E}"/>
          </ac:spMkLst>
        </pc:spChg>
      </pc:sldChg>
      <pc:sldChg chg="modSp add mod">
        <pc:chgData name="Menna Buss" userId="ebe92fd9-86ab-4bce-940e-1db872879048" providerId="ADAL" clId="{0F761C5C-2944-4C17-AE01-C9E3CDB42943}" dt="2025-11-10T23:05:36.023" v="3449" actId="20577"/>
        <pc:sldMkLst>
          <pc:docMk/>
          <pc:sldMk cId="126289709" sldId="261"/>
        </pc:sldMkLst>
        <pc:spChg chg="mod">
          <ac:chgData name="Menna Buss" userId="ebe92fd9-86ab-4bce-940e-1db872879048" providerId="ADAL" clId="{0F761C5C-2944-4C17-AE01-C9E3CDB42943}" dt="2025-11-10T23:05:36.023" v="3449" actId="20577"/>
          <ac:spMkLst>
            <pc:docMk/>
            <pc:sldMk cId="126289709" sldId="261"/>
            <ac:spMk id="5" creationId="{70BADD20-5C17-144A-0650-AC9B7598F43E}"/>
          </ac:spMkLst>
        </pc:spChg>
      </pc:sldChg>
      <pc:sldChg chg="addSp delSp modSp new mod">
        <pc:chgData name="Menna Buss" userId="ebe92fd9-86ab-4bce-940e-1db872879048" providerId="ADAL" clId="{0F761C5C-2944-4C17-AE01-C9E3CDB42943}" dt="2025-11-10T23:07:09.438" v="3470" actId="207"/>
        <pc:sldMkLst>
          <pc:docMk/>
          <pc:sldMk cId="3712287831" sldId="262"/>
        </pc:sldMkLst>
        <pc:spChg chg="del">
          <ac:chgData name="Menna Buss" userId="ebe92fd9-86ab-4bce-940e-1db872879048" providerId="ADAL" clId="{0F761C5C-2944-4C17-AE01-C9E3CDB42943}" dt="2025-11-10T18:08:52.989" v="122" actId="478"/>
          <ac:spMkLst>
            <pc:docMk/>
            <pc:sldMk cId="3712287831" sldId="262"/>
            <ac:spMk id="2" creationId="{D356DB4E-E500-EB86-9BC9-5C9E12E623C0}"/>
          </ac:spMkLst>
        </pc:spChg>
        <pc:spChg chg="del">
          <ac:chgData name="Menna Buss" userId="ebe92fd9-86ab-4bce-940e-1db872879048" providerId="ADAL" clId="{0F761C5C-2944-4C17-AE01-C9E3CDB42943}" dt="2025-11-10T18:08:54.540" v="123" actId="478"/>
          <ac:spMkLst>
            <pc:docMk/>
            <pc:sldMk cId="3712287831" sldId="262"/>
            <ac:spMk id="3" creationId="{25ACDE56-418E-06EB-A1E2-7FDC34A14C96}"/>
          </ac:spMkLst>
        </pc:spChg>
        <pc:spChg chg="add mod">
          <ac:chgData name="Menna Buss" userId="ebe92fd9-86ab-4bce-940e-1db872879048" providerId="ADAL" clId="{0F761C5C-2944-4C17-AE01-C9E3CDB42943}" dt="2025-11-10T23:07:09.438" v="3470" actId="207"/>
          <ac:spMkLst>
            <pc:docMk/>
            <pc:sldMk cId="3712287831" sldId="262"/>
            <ac:spMk id="5" creationId="{D0684731-C64E-9DC9-FC1F-9DEA9424B5A6}"/>
          </ac:spMkLst>
        </pc:spChg>
        <pc:spChg chg="add mod">
          <ac:chgData name="Menna Buss" userId="ebe92fd9-86ab-4bce-940e-1db872879048" providerId="ADAL" clId="{0F761C5C-2944-4C17-AE01-C9E3CDB42943}" dt="2025-11-10T18:38:53.172" v="284" actId="20577"/>
          <ac:spMkLst>
            <pc:docMk/>
            <pc:sldMk cId="3712287831" sldId="262"/>
            <ac:spMk id="7" creationId="{828AA88D-5CF5-B35D-B04D-22BDD9936583}"/>
          </ac:spMkLst>
        </pc:spChg>
        <pc:spChg chg="add mod">
          <ac:chgData name="Menna Buss" userId="ebe92fd9-86ab-4bce-940e-1db872879048" providerId="ADAL" clId="{0F761C5C-2944-4C17-AE01-C9E3CDB42943}" dt="2025-11-10T22:27:26.267" v="2340" actId="1076"/>
          <ac:spMkLst>
            <pc:docMk/>
            <pc:sldMk cId="3712287831" sldId="262"/>
            <ac:spMk id="9" creationId="{93000D7A-811E-5E9C-B246-6210388E12A2}"/>
          </ac:spMkLst>
        </pc:spChg>
        <pc:picChg chg="add mod">
          <ac:chgData name="Menna Buss" userId="ebe92fd9-86ab-4bce-940e-1db872879048" providerId="ADAL" clId="{0F761C5C-2944-4C17-AE01-C9E3CDB42943}" dt="2025-11-10T22:27:07.598" v="2337" actId="14100"/>
          <ac:picMkLst>
            <pc:docMk/>
            <pc:sldMk cId="3712287831" sldId="262"/>
            <ac:picMk id="12" creationId="{587798C7-A0EC-C063-0A8A-419BD15075FE}"/>
          </ac:picMkLst>
        </pc:picChg>
      </pc:sldChg>
      <pc:sldChg chg="addSp delSp modSp new mod">
        <pc:chgData name="Menna Buss" userId="ebe92fd9-86ab-4bce-940e-1db872879048" providerId="ADAL" clId="{0F761C5C-2944-4C17-AE01-C9E3CDB42943}" dt="2025-11-10T23:55:34.081" v="4207" actId="207"/>
        <pc:sldMkLst>
          <pc:docMk/>
          <pc:sldMk cId="2397815892" sldId="263"/>
        </pc:sldMkLst>
        <pc:spChg chg="del">
          <ac:chgData name="Menna Buss" userId="ebe92fd9-86ab-4bce-940e-1db872879048" providerId="ADAL" clId="{0F761C5C-2944-4C17-AE01-C9E3CDB42943}" dt="2025-11-10T18:09:47.534" v="127" actId="478"/>
          <ac:spMkLst>
            <pc:docMk/>
            <pc:sldMk cId="2397815892" sldId="263"/>
            <ac:spMk id="2" creationId="{9B72D342-51F3-14B7-3C65-44AEF92F8106}"/>
          </ac:spMkLst>
        </pc:spChg>
        <pc:spChg chg="add mod">
          <ac:chgData name="Menna Buss" userId="ebe92fd9-86ab-4bce-940e-1db872879048" providerId="ADAL" clId="{0F761C5C-2944-4C17-AE01-C9E3CDB42943}" dt="2025-11-10T23:24:18.476" v="3941" actId="20577"/>
          <ac:spMkLst>
            <pc:docMk/>
            <pc:sldMk cId="2397815892" sldId="263"/>
            <ac:spMk id="3" creationId="{5C6524E6-E02B-DD33-7EA7-4ED3BAB7EB49}"/>
          </ac:spMkLst>
        </pc:spChg>
        <pc:spChg chg="del">
          <ac:chgData name="Menna Buss" userId="ebe92fd9-86ab-4bce-940e-1db872879048" providerId="ADAL" clId="{0F761C5C-2944-4C17-AE01-C9E3CDB42943}" dt="2025-11-10T18:09:49.443" v="128" actId="478"/>
          <ac:spMkLst>
            <pc:docMk/>
            <pc:sldMk cId="2397815892" sldId="263"/>
            <ac:spMk id="3" creationId="{F147D5FD-FD65-3CA1-3CC6-63E584E5B258}"/>
          </ac:spMkLst>
        </pc:spChg>
        <pc:spChg chg="add del">
          <ac:chgData name="Menna Buss" userId="ebe92fd9-86ab-4bce-940e-1db872879048" providerId="ADAL" clId="{0F761C5C-2944-4C17-AE01-C9E3CDB42943}" dt="2025-11-10T18:11:47.136" v="130" actId="22"/>
          <ac:spMkLst>
            <pc:docMk/>
            <pc:sldMk cId="2397815892" sldId="263"/>
            <ac:spMk id="5" creationId="{589AE9A1-5AD8-DC27-0FB0-40AF41A4573D}"/>
          </ac:spMkLst>
        </pc:spChg>
        <pc:spChg chg="add mod">
          <ac:chgData name="Menna Buss" userId="ebe92fd9-86ab-4bce-940e-1db872879048" providerId="ADAL" clId="{0F761C5C-2944-4C17-AE01-C9E3CDB42943}" dt="2025-11-10T23:55:34.081" v="4207" actId="207"/>
          <ac:spMkLst>
            <pc:docMk/>
            <pc:sldMk cId="2397815892" sldId="263"/>
            <ac:spMk id="7" creationId="{BF6CD3DA-0DC4-4416-E28C-AC3D0BAA00C2}"/>
          </ac:spMkLst>
        </pc:spChg>
        <pc:spChg chg="add mod">
          <ac:chgData name="Menna Buss" userId="ebe92fd9-86ab-4bce-940e-1db872879048" providerId="ADAL" clId="{0F761C5C-2944-4C17-AE01-C9E3CDB42943}" dt="2025-11-10T23:55:07.718" v="4206" actId="1076"/>
          <ac:spMkLst>
            <pc:docMk/>
            <pc:sldMk cId="2397815892" sldId="263"/>
            <ac:spMk id="9" creationId="{B6D9CECD-E95A-81C6-984F-A868E4DCEBAB}"/>
          </ac:spMkLst>
        </pc:spChg>
        <pc:spChg chg="add mod">
          <ac:chgData name="Menna Buss" userId="ebe92fd9-86ab-4bce-940e-1db872879048" providerId="ADAL" clId="{0F761C5C-2944-4C17-AE01-C9E3CDB42943}" dt="2025-11-10T23:54:53.505" v="4204" actId="1076"/>
          <ac:spMkLst>
            <pc:docMk/>
            <pc:sldMk cId="2397815892" sldId="263"/>
            <ac:spMk id="11" creationId="{7C078C68-05EE-D244-1FB0-0DBADA9B9135}"/>
          </ac:spMkLst>
        </pc:spChg>
        <pc:spChg chg="add mod">
          <ac:chgData name="Menna Buss" userId="ebe92fd9-86ab-4bce-940e-1db872879048" providerId="ADAL" clId="{0F761C5C-2944-4C17-AE01-C9E3CDB42943}" dt="2025-11-10T19:02:02.619" v="990" actId="14100"/>
          <ac:spMkLst>
            <pc:docMk/>
            <pc:sldMk cId="2397815892" sldId="263"/>
            <ac:spMk id="13" creationId="{0D3345B0-3AC8-950D-A079-892A238D9B50}"/>
          </ac:spMkLst>
        </pc:spChg>
      </pc:sldChg>
      <pc:sldChg chg="addSp delSp modSp new mod ord">
        <pc:chgData name="Menna Buss" userId="ebe92fd9-86ab-4bce-940e-1db872879048" providerId="ADAL" clId="{0F761C5C-2944-4C17-AE01-C9E3CDB42943}" dt="2025-11-10T23:57:32.652" v="4230" actId="1076"/>
        <pc:sldMkLst>
          <pc:docMk/>
          <pc:sldMk cId="1177616214" sldId="264"/>
        </pc:sldMkLst>
        <pc:spChg chg="del">
          <ac:chgData name="Menna Buss" userId="ebe92fd9-86ab-4bce-940e-1db872879048" providerId="ADAL" clId="{0F761C5C-2944-4C17-AE01-C9E3CDB42943}" dt="2025-11-10T18:12:55.039" v="134" actId="478"/>
          <ac:spMkLst>
            <pc:docMk/>
            <pc:sldMk cId="1177616214" sldId="264"/>
            <ac:spMk id="2" creationId="{BC351B07-F70D-D20D-B1B0-98E6EB0246B9}"/>
          </ac:spMkLst>
        </pc:spChg>
        <pc:spChg chg="add mod">
          <ac:chgData name="Menna Buss" userId="ebe92fd9-86ab-4bce-940e-1db872879048" providerId="ADAL" clId="{0F761C5C-2944-4C17-AE01-C9E3CDB42943}" dt="2025-11-10T23:57:32.652" v="4230" actId="1076"/>
          <ac:spMkLst>
            <pc:docMk/>
            <pc:sldMk cId="1177616214" sldId="264"/>
            <ac:spMk id="2" creationId="{E5A62709-C1CC-5ACA-565B-3A0F02A9BA4E}"/>
          </ac:spMkLst>
        </pc:spChg>
        <pc:spChg chg="del">
          <ac:chgData name="Menna Buss" userId="ebe92fd9-86ab-4bce-940e-1db872879048" providerId="ADAL" clId="{0F761C5C-2944-4C17-AE01-C9E3CDB42943}" dt="2025-11-10T18:12:56.425" v="135" actId="478"/>
          <ac:spMkLst>
            <pc:docMk/>
            <pc:sldMk cId="1177616214" sldId="264"/>
            <ac:spMk id="3" creationId="{27B50E8F-43C8-4811-A50C-07D588F711AD}"/>
          </ac:spMkLst>
        </pc:spChg>
        <pc:spChg chg="add del mod">
          <ac:chgData name="Menna Buss" userId="ebe92fd9-86ab-4bce-940e-1db872879048" providerId="ADAL" clId="{0F761C5C-2944-4C17-AE01-C9E3CDB42943}" dt="2025-11-10T18:52:01.530" v="341" actId="21"/>
          <ac:spMkLst>
            <pc:docMk/>
            <pc:sldMk cId="1177616214" sldId="264"/>
            <ac:spMk id="5" creationId="{0D123666-A738-E49A-A95F-75C7F10BE6A1}"/>
          </ac:spMkLst>
        </pc:spChg>
        <pc:spChg chg="add mod">
          <ac:chgData name="Menna Buss" userId="ebe92fd9-86ab-4bce-940e-1db872879048" providerId="ADAL" clId="{0F761C5C-2944-4C17-AE01-C9E3CDB42943}" dt="2025-11-10T19:18:00.030" v="994" actId="1076"/>
          <ac:spMkLst>
            <pc:docMk/>
            <pc:sldMk cId="1177616214" sldId="264"/>
            <ac:spMk id="7" creationId="{10B1403C-6186-D1EE-5985-E56A77A200BF}"/>
          </ac:spMkLst>
        </pc:spChg>
        <pc:spChg chg="add mod">
          <ac:chgData name="Menna Buss" userId="ebe92fd9-86ab-4bce-940e-1db872879048" providerId="ADAL" clId="{0F761C5C-2944-4C17-AE01-C9E3CDB42943}" dt="2025-11-10T19:18:25.816" v="1010" actId="20577"/>
          <ac:spMkLst>
            <pc:docMk/>
            <pc:sldMk cId="1177616214" sldId="264"/>
            <ac:spMk id="8" creationId="{914E4658-835D-A353-0429-B5BE61F124D6}"/>
          </ac:spMkLst>
        </pc:spChg>
        <pc:spChg chg="add mod">
          <ac:chgData name="Menna Buss" userId="ebe92fd9-86ab-4bce-940e-1db872879048" providerId="ADAL" clId="{0F761C5C-2944-4C17-AE01-C9E3CDB42943}" dt="2025-11-10T22:34:49.041" v="2418" actId="1076"/>
          <ac:spMkLst>
            <pc:docMk/>
            <pc:sldMk cId="1177616214" sldId="264"/>
            <ac:spMk id="11" creationId="{8AD51798-678D-E82F-9465-CF2720BB2996}"/>
          </ac:spMkLst>
        </pc:spChg>
        <pc:picChg chg="add del mod">
          <ac:chgData name="Menna Buss" userId="ebe92fd9-86ab-4bce-940e-1db872879048" providerId="ADAL" clId="{0F761C5C-2944-4C17-AE01-C9E3CDB42943}" dt="2025-11-10T22:26:58.979" v="2334" actId="21"/>
          <ac:picMkLst>
            <pc:docMk/>
            <pc:sldMk cId="1177616214" sldId="264"/>
            <ac:picMk id="9" creationId="{CA77D2A4-871F-D2DD-4B07-CFD72D6C5C98}"/>
          </ac:picMkLst>
        </pc:picChg>
        <pc:picChg chg="add mod modCrop">
          <ac:chgData name="Menna Buss" userId="ebe92fd9-86ab-4bce-940e-1db872879048" providerId="ADAL" clId="{0F761C5C-2944-4C17-AE01-C9E3CDB42943}" dt="2025-11-10T22:35:29.664" v="2423" actId="14100"/>
          <ac:picMkLst>
            <pc:docMk/>
            <pc:sldMk cId="1177616214" sldId="264"/>
            <ac:picMk id="12" creationId="{B107D3D9-9CB9-D19D-A9FB-DA41ECDDE9DC}"/>
          </ac:picMkLst>
        </pc:picChg>
      </pc:sldChg>
      <pc:sldChg chg="addSp delSp modSp new mod ord">
        <pc:chgData name="Menna Buss" userId="ebe92fd9-86ab-4bce-940e-1db872879048" providerId="ADAL" clId="{0F761C5C-2944-4C17-AE01-C9E3CDB42943}" dt="2025-11-10T23:52:48.871" v="4191" actId="1076"/>
        <pc:sldMkLst>
          <pc:docMk/>
          <pc:sldMk cId="1839848515" sldId="265"/>
        </pc:sldMkLst>
        <pc:spChg chg="del">
          <ac:chgData name="Menna Buss" userId="ebe92fd9-86ab-4bce-940e-1db872879048" providerId="ADAL" clId="{0F761C5C-2944-4C17-AE01-C9E3CDB42943}" dt="2025-11-10T18:27:14.613" v="141" actId="478"/>
          <ac:spMkLst>
            <pc:docMk/>
            <pc:sldMk cId="1839848515" sldId="265"/>
            <ac:spMk id="2" creationId="{741A5530-2C86-0366-E210-BE52C80F05D1}"/>
          </ac:spMkLst>
        </pc:spChg>
        <pc:spChg chg="add mod">
          <ac:chgData name="Menna Buss" userId="ebe92fd9-86ab-4bce-940e-1db872879048" providerId="ADAL" clId="{0F761C5C-2944-4C17-AE01-C9E3CDB42943}" dt="2025-11-10T23:39:53.677" v="3946" actId="1076"/>
          <ac:spMkLst>
            <pc:docMk/>
            <pc:sldMk cId="1839848515" sldId="265"/>
            <ac:spMk id="3" creationId="{CF63A026-2930-BD1F-8888-BF8EB183BED8}"/>
          </ac:spMkLst>
        </pc:spChg>
        <pc:spChg chg="del">
          <ac:chgData name="Menna Buss" userId="ebe92fd9-86ab-4bce-940e-1db872879048" providerId="ADAL" clId="{0F761C5C-2944-4C17-AE01-C9E3CDB42943}" dt="2025-11-10T18:27:16.254" v="142" actId="478"/>
          <ac:spMkLst>
            <pc:docMk/>
            <pc:sldMk cId="1839848515" sldId="265"/>
            <ac:spMk id="3" creationId="{D2EE6AF0-821C-B41E-74F6-389F33471556}"/>
          </ac:spMkLst>
        </pc:spChg>
        <pc:spChg chg="add del mod">
          <ac:chgData name="Menna Buss" userId="ebe92fd9-86ab-4bce-940e-1db872879048" providerId="ADAL" clId="{0F761C5C-2944-4C17-AE01-C9E3CDB42943}" dt="2025-11-10T18:27:28.142" v="146" actId="22"/>
          <ac:spMkLst>
            <pc:docMk/>
            <pc:sldMk cId="1839848515" sldId="265"/>
            <ac:spMk id="5" creationId="{C6446E4D-D649-1761-5CFD-38F4263695E7}"/>
          </ac:spMkLst>
        </pc:spChg>
        <pc:spChg chg="add mod">
          <ac:chgData name="Menna Buss" userId="ebe92fd9-86ab-4bce-940e-1db872879048" providerId="ADAL" clId="{0F761C5C-2944-4C17-AE01-C9E3CDB42943}" dt="2025-11-10T18:49:06.201" v="336" actId="1076"/>
          <ac:spMkLst>
            <pc:docMk/>
            <pc:sldMk cId="1839848515" sldId="265"/>
            <ac:spMk id="7" creationId="{A8A01FF7-FDBA-A4EB-BDA7-1F55061BFC1E}"/>
          </ac:spMkLst>
        </pc:spChg>
        <pc:spChg chg="add mod">
          <ac:chgData name="Menna Buss" userId="ebe92fd9-86ab-4bce-940e-1db872879048" providerId="ADAL" clId="{0F761C5C-2944-4C17-AE01-C9E3CDB42943}" dt="2025-11-10T18:38:26.401" v="280" actId="20577"/>
          <ac:spMkLst>
            <pc:docMk/>
            <pc:sldMk cId="1839848515" sldId="265"/>
            <ac:spMk id="9" creationId="{77DE3CB7-42E4-3014-A669-256BF703D278}"/>
          </ac:spMkLst>
        </pc:spChg>
        <pc:spChg chg="add mod">
          <ac:chgData name="Menna Buss" userId="ebe92fd9-86ab-4bce-940e-1db872879048" providerId="ADAL" clId="{0F761C5C-2944-4C17-AE01-C9E3CDB42943}" dt="2025-11-10T18:49:04.027" v="335" actId="1076"/>
          <ac:spMkLst>
            <pc:docMk/>
            <pc:sldMk cId="1839848515" sldId="265"/>
            <ac:spMk id="11" creationId="{0A80D3A9-F62B-A1AC-535D-C025D124F16D}"/>
          </ac:spMkLst>
        </pc:spChg>
        <pc:spChg chg="add mod">
          <ac:chgData name="Menna Buss" userId="ebe92fd9-86ab-4bce-940e-1db872879048" providerId="ADAL" clId="{0F761C5C-2944-4C17-AE01-C9E3CDB42943}" dt="2025-11-10T23:52:48.871" v="4191" actId="1076"/>
          <ac:spMkLst>
            <pc:docMk/>
            <pc:sldMk cId="1839848515" sldId="265"/>
            <ac:spMk id="13" creationId="{246FBEE4-F744-CC64-B14C-B51CFD20AFFA}"/>
          </ac:spMkLst>
        </pc:spChg>
        <pc:picChg chg="add mod">
          <ac:chgData name="Menna Buss" userId="ebe92fd9-86ab-4bce-940e-1db872879048" providerId="ADAL" clId="{0F761C5C-2944-4C17-AE01-C9E3CDB42943}" dt="2025-11-10T23:40:11.175" v="3950" actId="14100"/>
          <ac:picMkLst>
            <pc:docMk/>
            <pc:sldMk cId="1839848515" sldId="265"/>
            <ac:picMk id="4" creationId="{AF99FC57-3813-FB50-7315-00E00863540F}"/>
          </ac:picMkLst>
        </pc:picChg>
        <pc:picChg chg="add del mod">
          <ac:chgData name="Menna Buss" userId="ebe92fd9-86ab-4bce-940e-1db872879048" providerId="ADAL" clId="{0F761C5C-2944-4C17-AE01-C9E3CDB42943}" dt="2025-11-10T23:43:53.886" v="3958" actId="21"/>
          <ac:picMkLst>
            <pc:docMk/>
            <pc:sldMk cId="1839848515" sldId="265"/>
            <ac:picMk id="5" creationId="{3AFD3595-73FE-A516-004F-11F5079D8A4B}"/>
          </ac:picMkLst>
        </pc:picChg>
        <pc:picChg chg="add mod">
          <ac:chgData name="Menna Buss" userId="ebe92fd9-86ab-4bce-940e-1db872879048" providerId="ADAL" clId="{0F761C5C-2944-4C17-AE01-C9E3CDB42943}" dt="2025-11-10T23:51:22.687" v="4077" actId="1076"/>
          <ac:picMkLst>
            <pc:docMk/>
            <pc:sldMk cId="1839848515" sldId="265"/>
            <ac:picMk id="10" creationId="{66DCBE2F-8EA6-DA5C-A1F4-3E7160F8F6F0}"/>
          </ac:picMkLst>
        </pc:picChg>
      </pc:sldChg>
      <pc:sldChg chg="addSp delSp modSp new mod">
        <pc:chgData name="Menna Buss" userId="ebe92fd9-86ab-4bce-940e-1db872879048" providerId="ADAL" clId="{0F761C5C-2944-4C17-AE01-C9E3CDB42943}" dt="2025-11-10T23:02:22.102" v="3323" actId="14100"/>
        <pc:sldMkLst>
          <pc:docMk/>
          <pc:sldMk cId="2069168446" sldId="266"/>
        </pc:sldMkLst>
        <pc:spChg chg="del">
          <ac:chgData name="Menna Buss" userId="ebe92fd9-86ab-4bce-940e-1db872879048" providerId="ADAL" clId="{0F761C5C-2944-4C17-AE01-C9E3CDB42943}" dt="2025-11-10T22:30:26.189" v="2408" actId="478"/>
          <ac:spMkLst>
            <pc:docMk/>
            <pc:sldMk cId="2069168446" sldId="266"/>
            <ac:spMk id="2" creationId="{232355CB-55AD-DAA3-D457-57B227E3A896}"/>
          </ac:spMkLst>
        </pc:spChg>
        <pc:spChg chg="add mod">
          <ac:chgData name="Menna Buss" userId="ebe92fd9-86ab-4bce-940e-1db872879048" providerId="ADAL" clId="{0F761C5C-2944-4C17-AE01-C9E3CDB42943}" dt="2025-11-10T23:02:22.102" v="3323" actId="14100"/>
          <ac:spMkLst>
            <pc:docMk/>
            <pc:sldMk cId="2069168446" sldId="266"/>
            <ac:spMk id="3" creationId="{5825CEA2-1CBA-11CD-FA84-F124AC4212CD}"/>
          </ac:spMkLst>
        </pc:spChg>
        <pc:spChg chg="del">
          <ac:chgData name="Menna Buss" userId="ebe92fd9-86ab-4bce-940e-1db872879048" providerId="ADAL" clId="{0F761C5C-2944-4C17-AE01-C9E3CDB42943}" dt="2025-11-10T22:30:27.879" v="2409" actId="478"/>
          <ac:spMkLst>
            <pc:docMk/>
            <pc:sldMk cId="2069168446" sldId="266"/>
            <ac:spMk id="3" creationId="{8D9B477F-5194-F583-A915-E8C013F33687}"/>
          </ac:spMkLst>
        </pc:spChg>
        <pc:picChg chg="add mod">
          <ac:chgData name="Menna Buss" userId="ebe92fd9-86ab-4bce-940e-1db872879048" providerId="ADAL" clId="{0F761C5C-2944-4C17-AE01-C9E3CDB42943}" dt="2025-11-10T22:39:31.718" v="2465" actId="1076"/>
          <ac:picMkLst>
            <pc:docMk/>
            <pc:sldMk cId="2069168446" sldId="266"/>
            <ac:picMk id="4" creationId="{9B06782B-817D-6AA5-02EC-752F0AB8F119}"/>
          </ac:picMkLst>
        </pc:picChg>
        <pc:picChg chg="add del">
          <ac:chgData name="Menna Buss" userId="ebe92fd9-86ab-4bce-940e-1db872879048" providerId="ADAL" clId="{0F761C5C-2944-4C17-AE01-C9E3CDB42943}" dt="2025-11-10T22:39:17.168" v="2461" actId="21"/>
          <ac:picMkLst>
            <pc:docMk/>
            <pc:sldMk cId="2069168446" sldId="266"/>
            <ac:picMk id="5" creationId="{E9F5667A-9BD4-2D7E-6D38-0C0CF6E96FF8}"/>
          </ac:picMkLst>
        </pc:picChg>
        <pc:picChg chg="add del">
          <ac:chgData name="Menna Buss" userId="ebe92fd9-86ab-4bce-940e-1db872879048" providerId="ADAL" clId="{0F761C5C-2944-4C17-AE01-C9E3CDB42943}" dt="2025-11-10T22:39:10.037" v="2459" actId="21"/>
          <ac:picMkLst>
            <pc:docMk/>
            <pc:sldMk cId="2069168446" sldId="266"/>
            <ac:picMk id="6" creationId="{5EC04F37-57EE-BA38-E440-7AF361AF8A2E}"/>
          </ac:picMkLst>
        </pc:picChg>
        <pc:picChg chg="add del">
          <ac:chgData name="Menna Buss" userId="ebe92fd9-86ab-4bce-940e-1db872879048" providerId="ADAL" clId="{0F761C5C-2944-4C17-AE01-C9E3CDB42943}" dt="2025-11-10T22:39:02.703" v="2457" actId="21"/>
          <ac:picMkLst>
            <pc:docMk/>
            <pc:sldMk cId="2069168446" sldId="266"/>
            <ac:picMk id="7" creationId="{3B72CCE2-EF2C-B0BE-8068-7F385AC9C461}"/>
          </ac:picMkLst>
        </pc:picChg>
        <pc:picChg chg="add del">
          <ac:chgData name="Menna Buss" userId="ebe92fd9-86ab-4bce-940e-1db872879048" providerId="ADAL" clId="{0F761C5C-2944-4C17-AE01-C9E3CDB42943}" dt="2025-11-10T22:36:48.557" v="2437" actId="21"/>
          <ac:picMkLst>
            <pc:docMk/>
            <pc:sldMk cId="2069168446" sldId="266"/>
            <ac:picMk id="8" creationId="{F0AC1280-AFF4-65F2-B259-838C677E5AC3}"/>
          </ac:picMkLst>
        </pc:picChg>
        <pc:picChg chg="add del">
          <ac:chgData name="Menna Buss" userId="ebe92fd9-86ab-4bce-940e-1db872879048" providerId="ADAL" clId="{0F761C5C-2944-4C17-AE01-C9E3CDB42943}" dt="2025-11-10T22:36:41.648" v="2435" actId="21"/>
          <ac:picMkLst>
            <pc:docMk/>
            <pc:sldMk cId="2069168446" sldId="266"/>
            <ac:picMk id="9" creationId="{DC6F228F-B7BC-5444-A5A2-986B18054EA6}"/>
          </ac:picMkLst>
        </pc:picChg>
        <pc:picChg chg="add del">
          <ac:chgData name="Menna Buss" userId="ebe92fd9-86ab-4bce-940e-1db872879048" providerId="ADAL" clId="{0F761C5C-2944-4C17-AE01-C9E3CDB42943}" dt="2025-11-10T22:36:34.360" v="2433" actId="21"/>
          <ac:picMkLst>
            <pc:docMk/>
            <pc:sldMk cId="2069168446" sldId="266"/>
            <ac:picMk id="10" creationId="{E64BC5B2-ABAB-E8F9-3981-DD8D3E4E5A7A}"/>
          </ac:picMkLst>
        </pc:picChg>
      </pc:sldChg>
      <pc:sldChg chg="addSp delSp modSp new mod ord">
        <pc:chgData name="Menna Buss" userId="ebe92fd9-86ab-4bce-940e-1db872879048" providerId="ADAL" clId="{0F761C5C-2944-4C17-AE01-C9E3CDB42943}" dt="2025-11-10T23:03:57.039" v="3354" actId="22"/>
        <pc:sldMkLst>
          <pc:docMk/>
          <pc:sldMk cId="283472749" sldId="267"/>
        </pc:sldMkLst>
        <pc:spChg chg="del">
          <ac:chgData name="Menna Buss" userId="ebe92fd9-86ab-4bce-940e-1db872879048" providerId="ADAL" clId="{0F761C5C-2944-4C17-AE01-C9E3CDB42943}" dt="2025-11-10T22:36:28.314" v="2431" actId="478"/>
          <ac:spMkLst>
            <pc:docMk/>
            <pc:sldMk cId="283472749" sldId="267"/>
            <ac:spMk id="2" creationId="{1F69D2DE-85DE-B165-6E04-D812F8CF93D9}"/>
          </ac:spMkLst>
        </pc:spChg>
        <pc:spChg chg="add">
          <ac:chgData name="Menna Buss" userId="ebe92fd9-86ab-4bce-940e-1db872879048" providerId="ADAL" clId="{0F761C5C-2944-4C17-AE01-C9E3CDB42943}" dt="2025-11-10T23:03:57.039" v="3354" actId="22"/>
          <ac:spMkLst>
            <pc:docMk/>
            <pc:sldMk cId="283472749" sldId="267"/>
            <ac:spMk id="3" creationId="{39A5754D-2490-F0E2-9020-3939DC0B7F07}"/>
          </ac:spMkLst>
        </pc:spChg>
        <pc:spChg chg="del">
          <ac:chgData name="Menna Buss" userId="ebe92fd9-86ab-4bce-940e-1db872879048" providerId="ADAL" clId="{0F761C5C-2944-4C17-AE01-C9E3CDB42943}" dt="2025-11-10T22:36:29.755" v="2432" actId="478"/>
          <ac:spMkLst>
            <pc:docMk/>
            <pc:sldMk cId="283472749" sldId="267"/>
            <ac:spMk id="3" creationId="{DACEBF9F-1436-C61C-36C1-6A5762ED3B5D}"/>
          </ac:spMkLst>
        </pc:spChg>
        <pc:picChg chg="add mod">
          <ac:chgData name="Menna Buss" userId="ebe92fd9-86ab-4bce-940e-1db872879048" providerId="ADAL" clId="{0F761C5C-2944-4C17-AE01-C9E3CDB42943}" dt="2025-11-10T23:03:54.560" v="3353" actId="1076"/>
          <ac:picMkLst>
            <pc:docMk/>
            <pc:sldMk cId="283472749" sldId="267"/>
            <ac:picMk id="5" creationId="{36650301-1FF1-A6F4-DDA9-62C0CC34B163}"/>
          </ac:picMkLst>
        </pc:picChg>
      </pc:sldChg>
      <pc:sldChg chg="addSp delSp modSp new mod">
        <pc:chgData name="Menna Buss" userId="ebe92fd9-86ab-4bce-940e-1db872879048" providerId="ADAL" clId="{0F761C5C-2944-4C17-AE01-C9E3CDB42943}" dt="2025-11-10T23:03:41.239" v="3352" actId="20577"/>
        <pc:sldMkLst>
          <pc:docMk/>
          <pc:sldMk cId="3183680857" sldId="268"/>
        </pc:sldMkLst>
        <pc:spChg chg="del">
          <ac:chgData name="Menna Buss" userId="ebe92fd9-86ab-4bce-940e-1db872879048" providerId="ADAL" clId="{0F761C5C-2944-4C17-AE01-C9E3CDB42943}" dt="2025-11-10T22:36:24.754" v="2429" actId="478"/>
          <ac:spMkLst>
            <pc:docMk/>
            <pc:sldMk cId="3183680857" sldId="268"/>
            <ac:spMk id="2" creationId="{B7FAFFBD-FE1A-0F07-67B9-D90C7BB2E5E0}"/>
          </ac:spMkLst>
        </pc:spChg>
        <pc:spChg chg="del">
          <ac:chgData name="Menna Buss" userId="ebe92fd9-86ab-4bce-940e-1db872879048" providerId="ADAL" clId="{0F761C5C-2944-4C17-AE01-C9E3CDB42943}" dt="2025-11-10T22:36:26.085" v="2430" actId="478"/>
          <ac:spMkLst>
            <pc:docMk/>
            <pc:sldMk cId="3183680857" sldId="268"/>
            <ac:spMk id="3" creationId="{B4C87977-0B62-F16A-46F3-8160E4EA2B9D}"/>
          </ac:spMkLst>
        </pc:spChg>
        <pc:spChg chg="add mod">
          <ac:chgData name="Menna Buss" userId="ebe92fd9-86ab-4bce-940e-1db872879048" providerId="ADAL" clId="{0F761C5C-2944-4C17-AE01-C9E3CDB42943}" dt="2025-11-10T23:03:41.239" v="3352" actId="20577"/>
          <ac:spMkLst>
            <pc:docMk/>
            <pc:sldMk cId="3183680857" sldId="268"/>
            <ac:spMk id="3" creationId="{DD1391D9-6C42-C5AB-E6BD-3D01AB409E8B}"/>
          </ac:spMkLst>
        </pc:spChg>
        <pc:picChg chg="add mod">
          <ac:chgData name="Menna Buss" userId="ebe92fd9-86ab-4bce-940e-1db872879048" providerId="ADAL" clId="{0F761C5C-2944-4C17-AE01-C9E3CDB42943}" dt="2025-11-10T22:37:17.188" v="2443" actId="14100"/>
          <ac:picMkLst>
            <pc:docMk/>
            <pc:sldMk cId="3183680857" sldId="268"/>
            <ac:picMk id="5" creationId="{D9EC3A3F-8C10-04DA-4173-E13E7F102668}"/>
          </ac:picMkLst>
        </pc:picChg>
      </pc:sldChg>
      <pc:sldChg chg="addSp delSp modSp new mod">
        <pc:chgData name="Menna Buss" userId="ebe92fd9-86ab-4bce-940e-1db872879048" providerId="ADAL" clId="{0F761C5C-2944-4C17-AE01-C9E3CDB42943}" dt="2025-11-10T23:04:04.121" v="3356" actId="22"/>
        <pc:sldMkLst>
          <pc:docMk/>
          <pc:sldMk cId="1961213254" sldId="269"/>
        </pc:sldMkLst>
        <pc:spChg chg="del">
          <ac:chgData name="Menna Buss" userId="ebe92fd9-86ab-4bce-940e-1db872879048" providerId="ADAL" clId="{0F761C5C-2944-4C17-AE01-C9E3CDB42943}" dt="2025-11-10T22:36:20.918" v="2427" actId="478"/>
          <ac:spMkLst>
            <pc:docMk/>
            <pc:sldMk cId="1961213254" sldId="269"/>
            <ac:spMk id="2" creationId="{FC8308E1-E27A-2506-A8DF-1BD35FB7120C}"/>
          </ac:spMkLst>
        </pc:spChg>
        <pc:spChg chg="add">
          <ac:chgData name="Menna Buss" userId="ebe92fd9-86ab-4bce-940e-1db872879048" providerId="ADAL" clId="{0F761C5C-2944-4C17-AE01-C9E3CDB42943}" dt="2025-11-10T23:04:04.121" v="3356" actId="22"/>
          <ac:spMkLst>
            <pc:docMk/>
            <pc:sldMk cId="1961213254" sldId="269"/>
            <ac:spMk id="3" creationId="{5464AC86-19EA-83C9-F37C-B5FBB75C4432}"/>
          </ac:spMkLst>
        </pc:spChg>
        <pc:spChg chg="del">
          <ac:chgData name="Menna Buss" userId="ebe92fd9-86ab-4bce-940e-1db872879048" providerId="ADAL" clId="{0F761C5C-2944-4C17-AE01-C9E3CDB42943}" dt="2025-11-10T22:36:22.251" v="2428" actId="478"/>
          <ac:spMkLst>
            <pc:docMk/>
            <pc:sldMk cId="1961213254" sldId="269"/>
            <ac:spMk id="3" creationId="{EB5FE363-9F54-5FE4-9C19-F687640E7BAE}"/>
          </ac:spMkLst>
        </pc:spChg>
        <pc:picChg chg="add mod">
          <ac:chgData name="Menna Buss" userId="ebe92fd9-86ab-4bce-940e-1db872879048" providerId="ADAL" clId="{0F761C5C-2944-4C17-AE01-C9E3CDB42943}" dt="2025-11-10T23:04:01.645" v="3355" actId="1076"/>
          <ac:picMkLst>
            <pc:docMk/>
            <pc:sldMk cId="1961213254" sldId="269"/>
            <ac:picMk id="5" creationId="{CBCD8228-1D06-17F8-659F-3BA5B3B2C69C}"/>
          </ac:picMkLst>
        </pc:picChg>
      </pc:sldChg>
      <pc:sldChg chg="addSp delSp modSp new mod">
        <pc:chgData name="Menna Buss" userId="ebe92fd9-86ab-4bce-940e-1db872879048" providerId="ADAL" clId="{0F761C5C-2944-4C17-AE01-C9E3CDB42943}" dt="2025-11-10T23:03:15.144" v="3332" actId="14100"/>
        <pc:sldMkLst>
          <pc:docMk/>
          <pc:sldMk cId="3772279202" sldId="270"/>
        </pc:sldMkLst>
        <pc:spChg chg="del">
          <ac:chgData name="Menna Buss" userId="ebe92fd9-86ab-4bce-940e-1db872879048" providerId="ADAL" clId="{0F761C5C-2944-4C17-AE01-C9E3CDB42943}" dt="2025-11-10T22:38:40.732" v="2449" actId="478"/>
          <ac:spMkLst>
            <pc:docMk/>
            <pc:sldMk cId="3772279202" sldId="270"/>
            <ac:spMk id="2" creationId="{20E3C8A1-9A54-B848-9114-9FF5EB954FBE}"/>
          </ac:spMkLst>
        </pc:spChg>
        <pc:spChg chg="add">
          <ac:chgData name="Menna Buss" userId="ebe92fd9-86ab-4bce-940e-1db872879048" providerId="ADAL" clId="{0F761C5C-2944-4C17-AE01-C9E3CDB42943}" dt="2025-11-10T23:03:09.101" v="3330" actId="22"/>
          <ac:spMkLst>
            <pc:docMk/>
            <pc:sldMk cId="3772279202" sldId="270"/>
            <ac:spMk id="3" creationId="{3B381F6B-1F0E-A1BA-B515-84E6E91A5451}"/>
          </ac:spMkLst>
        </pc:spChg>
        <pc:spChg chg="del">
          <ac:chgData name="Menna Buss" userId="ebe92fd9-86ab-4bce-940e-1db872879048" providerId="ADAL" clId="{0F761C5C-2944-4C17-AE01-C9E3CDB42943}" dt="2025-11-10T22:38:42.573" v="2450" actId="478"/>
          <ac:spMkLst>
            <pc:docMk/>
            <pc:sldMk cId="3772279202" sldId="270"/>
            <ac:spMk id="3" creationId="{5BE4DEE6-027E-B487-ED4E-2D6CFE110ACA}"/>
          </ac:spMkLst>
        </pc:spChg>
        <pc:picChg chg="add mod">
          <ac:chgData name="Menna Buss" userId="ebe92fd9-86ab-4bce-940e-1db872879048" providerId="ADAL" clId="{0F761C5C-2944-4C17-AE01-C9E3CDB42943}" dt="2025-11-10T23:03:15.144" v="3332" actId="14100"/>
          <ac:picMkLst>
            <pc:docMk/>
            <pc:sldMk cId="3772279202" sldId="270"/>
            <ac:picMk id="5" creationId="{47655165-4ED7-1203-719D-67CC454E69A2}"/>
          </ac:picMkLst>
        </pc:picChg>
      </pc:sldChg>
      <pc:sldChg chg="addSp delSp modSp new mod">
        <pc:chgData name="Menna Buss" userId="ebe92fd9-86ab-4bce-940e-1db872879048" providerId="ADAL" clId="{0F761C5C-2944-4C17-AE01-C9E3CDB42943}" dt="2025-11-10T23:02:51.216" v="3329" actId="14100"/>
        <pc:sldMkLst>
          <pc:docMk/>
          <pc:sldMk cId="141202680" sldId="271"/>
        </pc:sldMkLst>
        <pc:spChg chg="del">
          <ac:chgData name="Menna Buss" userId="ebe92fd9-86ab-4bce-940e-1db872879048" providerId="ADAL" clId="{0F761C5C-2944-4C17-AE01-C9E3CDB42943}" dt="2025-11-10T22:38:46.326" v="2452" actId="478"/>
          <ac:spMkLst>
            <pc:docMk/>
            <pc:sldMk cId="141202680" sldId="271"/>
            <ac:spMk id="2" creationId="{AF8ABF91-1092-8FB9-BDFA-8BD58FEAF06D}"/>
          </ac:spMkLst>
        </pc:spChg>
        <pc:spChg chg="del">
          <ac:chgData name="Menna Buss" userId="ebe92fd9-86ab-4bce-940e-1db872879048" providerId="ADAL" clId="{0F761C5C-2944-4C17-AE01-C9E3CDB42943}" dt="2025-11-10T22:38:47.667" v="2453" actId="478"/>
          <ac:spMkLst>
            <pc:docMk/>
            <pc:sldMk cId="141202680" sldId="271"/>
            <ac:spMk id="3" creationId="{AEF48309-916E-DA43-B709-C1C3EE76B64B}"/>
          </ac:spMkLst>
        </pc:spChg>
        <pc:spChg chg="add">
          <ac:chgData name="Menna Buss" userId="ebe92fd9-86ab-4bce-940e-1db872879048" providerId="ADAL" clId="{0F761C5C-2944-4C17-AE01-C9E3CDB42943}" dt="2025-11-10T23:02:32.647" v="3325" actId="22"/>
          <ac:spMkLst>
            <pc:docMk/>
            <pc:sldMk cId="141202680" sldId="271"/>
            <ac:spMk id="3" creationId="{B86A0FCC-50A1-1971-4F37-01C9CAF279F2}"/>
          </ac:spMkLst>
        </pc:spChg>
        <pc:picChg chg="add mod">
          <ac:chgData name="Menna Buss" userId="ebe92fd9-86ab-4bce-940e-1db872879048" providerId="ADAL" clId="{0F761C5C-2944-4C17-AE01-C9E3CDB42943}" dt="2025-11-10T23:02:51.216" v="3329" actId="14100"/>
          <ac:picMkLst>
            <pc:docMk/>
            <pc:sldMk cId="141202680" sldId="271"/>
            <ac:picMk id="5" creationId="{09D9E1CB-3303-BDE7-C7BA-1D84C10A4B93}"/>
          </ac:picMkLst>
        </pc:picChg>
      </pc:sldChg>
      <pc:sldChg chg="addSp delSp modSp new mod">
        <pc:chgData name="Menna Buss" userId="ebe92fd9-86ab-4bce-940e-1db872879048" providerId="ADAL" clId="{0F761C5C-2944-4C17-AE01-C9E3CDB42943}" dt="2025-11-10T23:02:43.554" v="3327" actId="14100"/>
        <pc:sldMkLst>
          <pc:docMk/>
          <pc:sldMk cId="2044030242" sldId="272"/>
        </pc:sldMkLst>
        <pc:spChg chg="del">
          <ac:chgData name="Menna Buss" userId="ebe92fd9-86ab-4bce-940e-1db872879048" providerId="ADAL" clId="{0F761C5C-2944-4C17-AE01-C9E3CDB42943}" dt="2025-11-10T22:38:54.854" v="2455" actId="478"/>
          <ac:spMkLst>
            <pc:docMk/>
            <pc:sldMk cId="2044030242" sldId="272"/>
            <ac:spMk id="2" creationId="{0FC0AAD0-39F5-1429-7511-C9E94CA46A2A}"/>
          </ac:spMkLst>
        </pc:spChg>
        <pc:spChg chg="add">
          <ac:chgData name="Menna Buss" userId="ebe92fd9-86ab-4bce-940e-1db872879048" providerId="ADAL" clId="{0F761C5C-2944-4C17-AE01-C9E3CDB42943}" dt="2025-11-10T23:02:29.031" v="3324" actId="22"/>
          <ac:spMkLst>
            <pc:docMk/>
            <pc:sldMk cId="2044030242" sldId="272"/>
            <ac:spMk id="3" creationId="{04232105-0538-4DA5-B53F-FAFEFE9D04F0}"/>
          </ac:spMkLst>
        </pc:spChg>
        <pc:spChg chg="del">
          <ac:chgData name="Menna Buss" userId="ebe92fd9-86ab-4bce-940e-1db872879048" providerId="ADAL" clId="{0F761C5C-2944-4C17-AE01-C9E3CDB42943}" dt="2025-11-10T22:38:56.145" v="2456" actId="478"/>
          <ac:spMkLst>
            <pc:docMk/>
            <pc:sldMk cId="2044030242" sldId="272"/>
            <ac:spMk id="3" creationId="{B97AA076-F3D7-E9D7-A2FC-221A8693D330}"/>
          </ac:spMkLst>
        </pc:spChg>
        <pc:picChg chg="add mod">
          <ac:chgData name="Menna Buss" userId="ebe92fd9-86ab-4bce-940e-1db872879048" providerId="ADAL" clId="{0F761C5C-2944-4C17-AE01-C9E3CDB42943}" dt="2025-11-10T23:02:43.554" v="3327" actId="14100"/>
          <ac:picMkLst>
            <pc:docMk/>
            <pc:sldMk cId="2044030242" sldId="272"/>
            <ac:picMk id="5" creationId="{AD7288BF-F1BA-7A8F-A95A-8A32DBA29987}"/>
          </ac:picMkLst>
        </pc:picChg>
      </pc:sldChg>
      <pc:sldChg chg="addSp delSp modSp add mod ord modNotesTx">
        <pc:chgData name="Menna Buss" userId="ebe92fd9-86ab-4bce-940e-1db872879048" providerId="ADAL" clId="{0F761C5C-2944-4C17-AE01-C9E3CDB42943}" dt="2025-11-11T10:12:48.491" v="4992" actId="20577"/>
        <pc:sldMkLst>
          <pc:docMk/>
          <pc:sldMk cId="3725604453" sldId="273"/>
        </pc:sldMkLst>
        <pc:spChg chg="del">
          <ac:chgData name="Menna Buss" userId="ebe92fd9-86ab-4bce-940e-1db872879048" providerId="ADAL" clId="{0F761C5C-2944-4C17-AE01-C9E3CDB42943}" dt="2025-11-10T22:40:28.923" v="2474" actId="478"/>
          <ac:spMkLst>
            <pc:docMk/>
            <pc:sldMk cId="3725604453" sldId="273"/>
            <ac:spMk id="2" creationId="{1D8CCDB8-45A6-C1F2-52FC-7F1FE2200440}"/>
          </ac:spMkLst>
        </pc:spChg>
        <pc:spChg chg="mod">
          <ac:chgData name="Menna Buss" userId="ebe92fd9-86ab-4bce-940e-1db872879048" providerId="ADAL" clId="{0F761C5C-2944-4C17-AE01-C9E3CDB42943}" dt="2025-11-10T23:00:47.029" v="3286" actId="1076"/>
          <ac:spMkLst>
            <pc:docMk/>
            <pc:sldMk cId="3725604453" sldId="273"/>
            <ac:spMk id="3" creationId="{09921949-AEC6-E2AF-A362-22F1386B9E9D}"/>
          </ac:spMkLst>
        </pc:spChg>
        <pc:spChg chg="mod">
          <ac:chgData name="Menna Buss" userId="ebe92fd9-86ab-4bce-940e-1db872879048" providerId="ADAL" clId="{0F761C5C-2944-4C17-AE01-C9E3CDB42943}" dt="2025-11-10T23:01:38.638" v="3288" actId="20577"/>
          <ac:spMkLst>
            <pc:docMk/>
            <pc:sldMk cId="3725604453" sldId="273"/>
            <ac:spMk id="5" creationId="{70BADD20-5C17-144A-0650-AC9B7598F43E}"/>
          </ac:spMkLst>
        </pc:spChg>
        <pc:spChg chg="add del mod">
          <ac:chgData name="Menna Buss" userId="ebe92fd9-86ab-4bce-940e-1db872879048" providerId="ADAL" clId="{0F761C5C-2944-4C17-AE01-C9E3CDB42943}" dt="2025-11-10T22:40:39.537" v="2475" actId="478"/>
          <ac:spMkLst>
            <pc:docMk/>
            <pc:sldMk cId="3725604453" sldId="273"/>
            <ac:spMk id="8" creationId="{EF63F4BA-5363-78B2-6646-11D015AA2BA6}"/>
          </ac:spMkLst>
        </pc:spChg>
        <pc:spChg chg="mod">
          <ac:chgData name="Menna Buss" userId="ebe92fd9-86ab-4bce-940e-1db872879048" providerId="ADAL" clId="{0F761C5C-2944-4C17-AE01-C9E3CDB42943}" dt="2025-11-10T22:41:24.410" v="2486" actId="20577"/>
          <ac:spMkLst>
            <pc:docMk/>
            <pc:sldMk cId="3725604453" sldId="273"/>
            <ac:spMk id="10" creationId="{6FB6AB0F-78EE-B0D3-D172-158F9D8FC9CF}"/>
          </ac:spMkLst>
        </pc:spChg>
        <pc:picChg chg="del">
          <ac:chgData name="Menna Buss" userId="ebe92fd9-86ab-4bce-940e-1db872879048" providerId="ADAL" clId="{0F761C5C-2944-4C17-AE01-C9E3CDB42943}" dt="2025-11-10T22:41:30.319" v="2487" actId="478"/>
          <ac:picMkLst>
            <pc:docMk/>
            <pc:sldMk cId="3725604453" sldId="273"/>
            <ac:picMk id="4" creationId="{6B00B7D2-49A7-390D-771C-F1D3B54F0053}"/>
          </ac:picMkLst>
        </pc:picChg>
        <pc:inkChg chg="del">
          <ac:chgData name="Menna Buss" userId="ebe92fd9-86ab-4bce-940e-1db872879048" providerId="ADAL" clId="{0F761C5C-2944-4C17-AE01-C9E3CDB42943}" dt="2025-11-10T22:41:32.203" v="2488" actId="478"/>
          <ac:inkMkLst>
            <pc:docMk/>
            <pc:sldMk cId="3725604453" sldId="273"/>
            <ac:inkMk id="6" creationId="{B41B8E57-381A-38AC-DAF8-0BDEC1411413}"/>
          </ac:inkMkLst>
        </pc:inkChg>
      </pc:sldChg>
      <pc:sldChg chg="addSp delSp modSp new mod">
        <pc:chgData name="Menna Buss" userId="ebe92fd9-86ab-4bce-940e-1db872879048" providerId="ADAL" clId="{0F761C5C-2944-4C17-AE01-C9E3CDB42943}" dt="2025-11-10T23:11:26.069" v="3574" actId="14100"/>
        <pc:sldMkLst>
          <pc:docMk/>
          <pc:sldMk cId="3185166944" sldId="274"/>
        </pc:sldMkLst>
        <pc:spChg chg="del">
          <ac:chgData name="Menna Buss" userId="ebe92fd9-86ab-4bce-940e-1db872879048" providerId="ADAL" clId="{0F761C5C-2944-4C17-AE01-C9E3CDB42943}" dt="2025-11-10T23:10:06.270" v="3566" actId="478"/>
          <ac:spMkLst>
            <pc:docMk/>
            <pc:sldMk cId="3185166944" sldId="274"/>
            <ac:spMk id="2" creationId="{01DF3FAE-66EA-1107-E29D-0892B360CDEE}"/>
          </ac:spMkLst>
        </pc:spChg>
        <pc:spChg chg="del">
          <ac:chgData name="Menna Buss" userId="ebe92fd9-86ab-4bce-940e-1db872879048" providerId="ADAL" clId="{0F761C5C-2944-4C17-AE01-C9E3CDB42943}" dt="2025-11-10T23:10:08.288" v="3567" actId="478"/>
          <ac:spMkLst>
            <pc:docMk/>
            <pc:sldMk cId="3185166944" sldId="274"/>
            <ac:spMk id="3" creationId="{314D44EF-A316-B649-197C-95EFED1ECF3E}"/>
          </ac:spMkLst>
        </pc:spChg>
        <pc:spChg chg="add">
          <ac:chgData name="Menna Buss" userId="ebe92fd9-86ab-4bce-940e-1db872879048" providerId="ADAL" clId="{0F761C5C-2944-4C17-AE01-C9E3CDB42943}" dt="2025-11-10T23:10:47.851" v="3572" actId="22"/>
          <ac:spMkLst>
            <pc:docMk/>
            <pc:sldMk cId="3185166944" sldId="274"/>
            <ac:spMk id="7" creationId="{81D8F189-8005-ABF6-E0D5-13BA8BEF0AFD}"/>
          </ac:spMkLst>
        </pc:spChg>
        <pc:picChg chg="add mod modCrop">
          <ac:chgData name="Menna Buss" userId="ebe92fd9-86ab-4bce-940e-1db872879048" providerId="ADAL" clId="{0F761C5C-2944-4C17-AE01-C9E3CDB42943}" dt="2025-11-10T23:11:26.069" v="3574" actId="14100"/>
          <ac:picMkLst>
            <pc:docMk/>
            <pc:sldMk cId="3185166944" sldId="274"/>
            <ac:picMk id="5" creationId="{7277AFE9-FD8F-51A0-ABBE-E45CE10D1239}"/>
          </ac:picMkLst>
        </pc:picChg>
      </pc:sldChg>
      <pc:sldChg chg="addSp delSp modSp new mod">
        <pc:chgData name="Menna Buss" userId="ebe92fd9-86ab-4bce-940e-1db872879048" providerId="ADAL" clId="{0F761C5C-2944-4C17-AE01-C9E3CDB42943}" dt="2025-11-10T23:23:34.653" v="3931" actId="14100"/>
        <pc:sldMkLst>
          <pc:docMk/>
          <pc:sldMk cId="357446450" sldId="275"/>
        </pc:sldMkLst>
        <pc:spChg chg="del">
          <ac:chgData name="Menna Buss" userId="ebe92fd9-86ab-4bce-940e-1db872879048" providerId="ADAL" clId="{0F761C5C-2944-4C17-AE01-C9E3CDB42943}" dt="2025-11-10T23:23:05.926" v="3923" actId="478"/>
          <ac:spMkLst>
            <pc:docMk/>
            <pc:sldMk cId="357446450" sldId="275"/>
            <ac:spMk id="2" creationId="{081A137A-8245-7D8C-6A73-8A78A54B8EF2}"/>
          </ac:spMkLst>
        </pc:spChg>
        <pc:spChg chg="del">
          <ac:chgData name="Menna Buss" userId="ebe92fd9-86ab-4bce-940e-1db872879048" providerId="ADAL" clId="{0F761C5C-2944-4C17-AE01-C9E3CDB42943}" dt="2025-11-10T23:23:07.641" v="3924" actId="478"/>
          <ac:spMkLst>
            <pc:docMk/>
            <pc:sldMk cId="357446450" sldId="275"/>
            <ac:spMk id="3" creationId="{059380F2-281D-90D1-9AF1-53D8F5039769}"/>
          </ac:spMkLst>
        </pc:spChg>
        <pc:spChg chg="add del">
          <ac:chgData name="Menna Buss" userId="ebe92fd9-86ab-4bce-940e-1db872879048" providerId="ADAL" clId="{0F761C5C-2944-4C17-AE01-C9E3CDB42943}" dt="2025-11-10T23:23:13.011" v="3926" actId="22"/>
          <ac:spMkLst>
            <pc:docMk/>
            <pc:sldMk cId="357446450" sldId="275"/>
            <ac:spMk id="5" creationId="{4ADFE090-7193-9247-CC8C-A18EEA16D9BE}"/>
          </ac:spMkLst>
        </pc:spChg>
        <pc:picChg chg="add mod">
          <ac:chgData name="Menna Buss" userId="ebe92fd9-86ab-4bce-940e-1db872879048" providerId="ADAL" clId="{0F761C5C-2944-4C17-AE01-C9E3CDB42943}" dt="2025-11-10T23:23:34.653" v="3931" actId="14100"/>
          <ac:picMkLst>
            <pc:docMk/>
            <pc:sldMk cId="357446450" sldId="275"/>
            <ac:picMk id="6" creationId="{BBF1FC54-3569-2BA8-171E-C505C46A2685}"/>
          </ac:picMkLst>
        </pc:picChg>
      </pc:sldChg>
      <pc:sldChg chg="addSp delSp modSp new mod">
        <pc:chgData name="Menna Buss" userId="ebe92fd9-86ab-4bce-940e-1db872879048" providerId="ADAL" clId="{0F761C5C-2944-4C17-AE01-C9E3CDB42943}" dt="2025-11-11T00:03:00.068" v="4357" actId="113"/>
        <pc:sldMkLst>
          <pc:docMk/>
          <pc:sldMk cId="3794513707" sldId="276"/>
        </pc:sldMkLst>
        <pc:spChg chg="del">
          <ac:chgData name="Menna Buss" userId="ebe92fd9-86ab-4bce-940e-1db872879048" providerId="ADAL" clId="{0F761C5C-2944-4C17-AE01-C9E3CDB42943}" dt="2025-11-10T23:43:40.627" v="3955" actId="478"/>
          <ac:spMkLst>
            <pc:docMk/>
            <pc:sldMk cId="3794513707" sldId="276"/>
            <ac:spMk id="2" creationId="{4A068745-EDF2-DD70-D8D3-58D9EA2DB34D}"/>
          </ac:spMkLst>
        </pc:spChg>
        <pc:spChg chg="del">
          <ac:chgData name="Menna Buss" userId="ebe92fd9-86ab-4bce-940e-1db872879048" providerId="ADAL" clId="{0F761C5C-2944-4C17-AE01-C9E3CDB42943}" dt="2025-11-10T23:43:42.159" v="3956" actId="478"/>
          <ac:spMkLst>
            <pc:docMk/>
            <pc:sldMk cId="3794513707" sldId="276"/>
            <ac:spMk id="3" creationId="{753B3F5A-E99F-7BAB-F811-FD80326EF644}"/>
          </ac:spMkLst>
        </pc:spChg>
        <pc:spChg chg="add mod">
          <ac:chgData name="Menna Buss" userId="ebe92fd9-86ab-4bce-940e-1db872879048" providerId="ADAL" clId="{0F761C5C-2944-4C17-AE01-C9E3CDB42943}" dt="2025-11-10T23:44:09.190" v="3960" actId="1076"/>
          <ac:spMkLst>
            <pc:docMk/>
            <pc:sldMk cId="3794513707" sldId="276"/>
            <ac:spMk id="5" creationId="{F667C4C3-DBA4-3FFF-17EF-7E0032F49462}"/>
          </ac:spMkLst>
        </pc:spChg>
        <pc:spChg chg="add mod">
          <ac:chgData name="Menna Buss" userId="ebe92fd9-86ab-4bce-940e-1db872879048" providerId="ADAL" clId="{0F761C5C-2944-4C17-AE01-C9E3CDB42943}" dt="2025-11-10T23:46:25.251" v="3967" actId="1076"/>
          <ac:spMkLst>
            <pc:docMk/>
            <pc:sldMk cId="3794513707" sldId="276"/>
            <ac:spMk id="9" creationId="{C3593692-AD93-8660-2778-3026E8A5AE8D}"/>
          </ac:spMkLst>
        </pc:spChg>
        <pc:spChg chg="add mod">
          <ac:chgData name="Menna Buss" userId="ebe92fd9-86ab-4bce-940e-1db872879048" providerId="ADAL" clId="{0F761C5C-2944-4C17-AE01-C9E3CDB42943}" dt="2025-11-10T23:48:18.427" v="4071" actId="255"/>
          <ac:spMkLst>
            <pc:docMk/>
            <pc:sldMk cId="3794513707" sldId="276"/>
            <ac:spMk id="10" creationId="{B7E316E9-40DD-4287-080F-FAE9C4D2A153}"/>
          </ac:spMkLst>
        </pc:spChg>
        <pc:spChg chg="add mod">
          <ac:chgData name="Menna Buss" userId="ebe92fd9-86ab-4bce-940e-1db872879048" providerId="ADAL" clId="{0F761C5C-2944-4C17-AE01-C9E3CDB42943}" dt="2025-11-11T00:03:00.068" v="4357" actId="113"/>
          <ac:spMkLst>
            <pc:docMk/>
            <pc:sldMk cId="3794513707" sldId="276"/>
            <ac:spMk id="11" creationId="{44524A23-D791-E5D6-B02B-9887F07018E1}"/>
          </ac:spMkLst>
        </pc:spChg>
        <pc:picChg chg="add mod">
          <ac:chgData name="Menna Buss" userId="ebe92fd9-86ab-4bce-940e-1db872879048" providerId="ADAL" clId="{0F761C5C-2944-4C17-AE01-C9E3CDB42943}" dt="2025-11-10T23:44:14.073" v="3962" actId="14100"/>
          <ac:picMkLst>
            <pc:docMk/>
            <pc:sldMk cId="3794513707" sldId="276"/>
            <ac:picMk id="7" creationId="{3EA66BC2-6F20-D549-8296-4AC361B87423}"/>
          </ac:picMkLst>
        </pc:picChg>
      </pc:sldChg>
      <pc:sldChg chg="addSp delSp modSp new mod">
        <pc:chgData name="Menna Buss" userId="ebe92fd9-86ab-4bce-940e-1db872879048" providerId="ADAL" clId="{0F761C5C-2944-4C17-AE01-C9E3CDB42943}" dt="2025-11-11T00:05:40.909" v="4363" actId="20577"/>
        <pc:sldMkLst>
          <pc:docMk/>
          <pc:sldMk cId="1524852013" sldId="277"/>
        </pc:sldMkLst>
        <pc:spChg chg="del">
          <ac:chgData name="Menna Buss" userId="ebe92fd9-86ab-4bce-940e-1db872879048" providerId="ADAL" clId="{0F761C5C-2944-4C17-AE01-C9E3CDB42943}" dt="2025-11-10T23:59:28.107" v="4234" actId="478"/>
          <ac:spMkLst>
            <pc:docMk/>
            <pc:sldMk cId="1524852013" sldId="277"/>
            <ac:spMk id="2" creationId="{A0122BE3-4B2E-222B-4F55-0E4F799676E3}"/>
          </ac:spMkLst>
        </pc:spChg>
        <pc:spChg chg="del">
          <ac:chgData name="Menna Buss" userId="ebe92fd9-86ab-4bce-940e-1db872879048" providerId="ADAL" clId="{0F761C5C-2944-4C17-AE01-C9E3CDB42943}" dt="2025-11-10T23:59:29.902" v="4235" actId="478"/>
          <ac:spMkLst>
            <pc:docMk/>
            <pc:sldMk cId="1524852013" sldId="277"/>
            <ac:spMk id="3" creationId="{24E938E0-449D-0CB2-2B39-D2D6C10D1219}"/>
          </ac:spMkLst>
        </pc:spChg>
        <pc:spChg chg="add mod">
          <ac:chgData name="Menna Buss" userId="ebe92fd9-86ab-4bce-940e-1db872879048" providerId="ADAL" clId="{0F761C5C-2944-4C17-AE01-C9E3CDB42943}" dt="2025-11-11T00:04:56.845" v="4360" actId="1076"/>
          <ac:spMkLst>
            <pc:docMk/>
            <pc:sldMk cId="1524852013" sldId="277"/>
            <ac:spMk id="5" creationId="{F9E048CE-6669-1F4D-778C-7AED5821DCF2}"/>
          </ac:spMkLst>
        </pc:spChg>
        <pc:spChg chg="add mod">
          <ac:chgData name="Menna Buss" userId="ebe92fd9-86ab-4bce-940e-1db872879048" providerId="ADAL" clId="{0F761C5C-2944-4C17-AE01-C9E3CDB42943}" dt="2025-11-11T00:05:40.909" v="4363" actId="20577"/>
          <ac:spMkLst>
            <pc:docMk/>
            <pc:sldMk cId="1524852013" sldId="277"/>
            <ac:spMk id="7" creationId="{17204858-0E16-A699-DDA8-DA8BE7943440}"/>
          </ac:spMkLst>
        </pc:spChg>
      </pc:sldChg>
      <pc:sldChg chg="new del">
        <pc:chgData name="Menna Buss" userId="ebe92fd9-86ab-4bce-940e-1db872879048" providerId="ADAL" clId="{0F761C5C-2944-4C17-AE01-C9E3CDB42943}" dt="2025-11-10T23:59:23.443" v="4232" actId="2696"/>
        <pc:sldMkLst>
          <pc:docMk/>
          <pc:sldMk cId="3248372006" sldId="277"/>
        </pc:sldMkLst>
      </pc:sldChg>
      <pc:sldChg chg="addSp delSp modSp new mod setBg">
        <pc:chgData name="Menna Buss" userId="ebe92fd9-86ab-4bce-940e-1db872879048" providerId="ADAL" clId="{0F761C5C-2944-4C17-AE01-C9E3CDB42943}" dt="2025-11-11T00:22:40.362" v="4382" actId="1076"/>
        <pc:sldMkLst>
          <pc:docMk/>
          <pc:sldMk cId="3551784577" sldId="278"/>
        </pc:sldMkLst>
        <pc:spChg chg="del">
          <ac:chgData name="Menna Buss" userId="ebe92fd9-86ab-4bce-940e-1db872879048" providerId="ADAL" clId="{0F761C5C-2944-4C17-AE01-C9E3CDB42943}" dt="2025-11-11T00:19:00.072" v="4365" actId="478"/>
          <ac:spMkLst>
            <pc:docMk/>
            <pc:sldMk cId="3551784577" sldId="278"/>
            <ac:spMk id="2" creationId="{45D8CBA9-15CD-C701-5FDA-22E3308CAEAF}"/>
          </ac:spMkLst>
        </pc:spChg>
        <pc:spChg chg="del">
          <ac:chgData name="Menna Buss" userId="ebe92fd9-86ab-4bce-940e-1db872879048" providerId="ADAL" clId="{0F761C5C-2944-4C17-AE01-C9E3CDB42943}" dt="2025-11-11T00:19:01.836" v="4366" actId="478"/>
          <ac:spMkLst>
            <pc:docMk/>
            <pc:sldMk cId="3551784577" sldId="278"/>
            <ac:spMk id="3" creationId="{3BC2446E-4E55-97C3-2F9D-E8552DB05C96}"/>
          </ac:spMkLst>
        </pc:spChg>
        <pc:spChg chg="add mod">
          <ac:chgData name="Menna Buss" userId="ebe92fd9-86ab-4bce-940e-1db872879048" providerId="ADAL" clId="{0F761C5C-2944-4C17-AE01-C9E3CDB42943}" dt="2025-11-11T00:22:40.362" v="4382" actId="1076"/>
          <ac:spMkLst>
            <pc:docMk/>
            <pc:sldMk cId="3551784577" sldId="278"/>
            <ac:spMk id="7" creationId="{9D865B1F-6F00-3A34-BB4B-9E18BCFBDDE8}"/>
          </ac:spMkLst>
        </pc:spChg>
        <pc:spChg chg="add">
          <ac:chgData name="Menna Buss" userId="ebe92fd9-86ab-4bce-940e-1db872879048" providerId="ADAL" clId="{0F761C5C-2944-4C17-AE01-C9E3CDB42943}" dt="2025-11-11T00:19:19.493" v="4368" actId="26606"/>
          <ac:spMkLst>
            <pc:docMk/>
            <pc:sldMk cId="3551784577" sldId="278"/>
            <ac:spMk id="11" creationId="{799448F2-0E5B-42DA-B2D1-11A14E947BD4}"/>
          </ac:spMkLst>
        </pc:spChg>
        <pc:spChg chg="add">
          <ac:chgData name="Menna Buss" userId="ebe92fd9-86ab-4bce-940e-1db872879048" providerId="ADAL" clId="{0F761C5C-2944-4C17-AE01-C9E3CDB42943}" dt="2025-11-11T00:19:19.493" v="4368" actId="26606"/>
          <ac:spMkLst>
            <pc:docMk/>
            <pc:sldMk cId="3551784577" sldId="278"/>
            <ac:spMk id="13" creationId="{4E8A7552-20E1-4F34-ADAB-C1DB6634D47E}"/>
          </ac:spMkLst>
        </pc:spChg>
        <pc:picChg chg="add mod">
          <ac:chgData name="Menna Buss" userId="ebe92fd9-86ab-4bce-940e-1db872879048" providerId="ADAL" clId="{0F761C5C-2944-4C17-AE01-C9E3CDB42943}" dt="2025-11-11T00:19:19.493" v="4368" actId="26606"/>
          <ac:picMkLst>
            <pc:docMk/>
            <pc:sldMk cId="3551784577" sldId="278"/>
            <ac:picMk id="4" creationId="{3E8B726D-F73A-BAA4-635B-2146ADD1F144}"/>
          </ac:picMkLst>
        </pc:picChg>
        <pc:picChg chg="add mod">
          <ac:chgData name="Menna Buss" userId="ebe92fd9-86ab-4bce-940e-1db872879048" providerId="ADAL" clId="{0F761C5C-2944-4C17-AE01-C9E3CDB42943}" dt="2025-11-11T00:19:19.493" v="4368" actId="26606"/>
          <ac:picMkLst>
            <pc:docMk/>
            <pc:sldMk cId="3551784577" sldId="278"/>
            <ac:picMk id="5" creationId="{D51815A9-F2CA-C514-55F7-FA43D1CA9D7B}"/>
          </ac:picMkLst>
        </pc:picChg>
        <pc:picChg chg="add mod">
          <ac:chgData name="Menna Buss" userId="ebe92fd9-86ab-4bce-940e-1db872879048" providerId="ADAL" clId="{0F761C5C-2944-4C17-AE01-C9E3CDB42943}" dt="2025-11-11T00:19:19.493" v="4368" actId="26606"/>
          <ac:picMkLst>
            <pc:docMk/>
            <pc:sldMk cId="3551784577" sldId="278"/>
            <ac:picMk id="6" creationId="{717BB876-DF4C-057F-2A3B-E32DA51644EC}"/>
          </ac:picMkLst>
        </pc:picChg>
      </pc:sldChg>
      <pc:sldChg chg="addSp delSp modSp new mod">
        <pc:chgData name="Menna Buss" userId="ebe92fd9-86ab-4bce-940e-1db872879048" providerId="ADAL" clId="{0F761C5C-2944-4C17-AE01-C9E3CDB42943}" dt="2025-11-11T00:33:47.643" v="4641" actId="20577"/>
        <pc:sldMkLst>
          <pc:docMk/>
          <pc:sldMk cId="3248163453" sldId="279"/>
        </pc:sldMkLst>
        <pc:spChg chg="del">
          <ac:chgData name="Menna Buss" userId="ebe92fd9-86ab-4bce-940e-1db872879048" providerId="ADAL" clId="{0F761C5C-2944-4C17-AE01-C9E3CDB42943}" dt="2025-11-11T00:23:06.956" v="4384" actId="478"/>
          <ac:spMkLst>
            <pc:docMk/>
            <pc:sldMk cId="3248163453" sldId="279"/>
            <ac:spMk id="2" creationId="{70F539F3-2B74-35FF-1356-E8C071C8EE05}"/>
          </ac:spMkLst>
        </pc:spChg>
        <pc:spChg chg="del">
          <ac:chgData name="Menna Buss" userId="ebe92fd9-86ab-4bce-940e-1db872879048" providerId="ADAL" clId="{0F761C5C-2944-4C17-AE01-C9E3CDB42943}" dt="2025-11-11T00:23:08.431" v="4385" actId="478"/>
          <ac:spMkLst>
            <pc:docMk/>
            <pc:sldMk cId="3248163453" sldId="279"/>
            <ac:spMk id="3" creationId="{46FF0A8D-FB3E-8E29-F251-49CA3995D1BB}"/>
          </ac:spMkLst>
        </pc:spChg>
        <pc:spChg chg="add mod">
          <ac:chgData name="Menna Buss" userId="ebe92fd9-86ab-4bce-940e-1db872879048" providerId="ADAL" clId="{0F761C5C-2944-4C17-AE01-C9E3CDB42943}" dt="2025-11-11T00:31:59.994" v="4628" actId="1076"/>
          <ac:spMkLst>
            <pc:docMk/>
            <pc:sldMk cId="3248163453" sldId="279"/>
            <ac:spMk id="4" creationId="{671D28A8-1768-C948-872D-BBE4DE700262}"/>
          </ac:spMkLst>
        </pc:spChg>
        <pc:spChg chg="add mod">
          <ac:chgData name="Menna Buss" userId="ebe92fd9-86ab-4bce-940e-1db872879048" providerId="ADAL" clId="{0F761C5C-2944-4C17-AE01-C9E3CDB42943}" dt="2025-11-11T00:26:37.711" v="4596" actId="1076"/>
          <ac:spMkLst>
            <pc:docMk/>
            <pc:sldMk cId="3248163453" sldId="279"/>
            <ac:spMk id="7" creationId="{908B3097-D16F-6B69-5C7B-5D094B468B4D}"/>
          </ac:spMkLst>
        </pc:spChg>
        <pc:spChg chg="add mod">
          <ac:chgData name="Menna Buss" userId="ebe92fd9-86ab-4bce-940e-1db872879048" providerId="ADAL" clId="{0F761C5C-2944-4C17-AE01-C9E3CDB42943}" dt="2025-11-11T00:33:47.643" v="4641" actId="20577"/>
          <ac:spMkLst>
            <pc:docMk/>
            <pc:sldMk cId="3248163453" sldId="279"/>
            <ac:spMk id="9" creationId="{E765F629-927D-A335-B1DF-025DF56E2175}"/>
          </ac:spMkLst>
        </pc:spChg>
        <pc:spChg chg="add mod">
          <ac:chgData name="Menna Buss" userId="ebe92fd9-86ab-4bce-940e-1db872879048" providerId="ADAL" clId="{0F761C5C-2944-4C17-AE01-C9E3CDB42943}" dt="2025-11-11T00:32:10.189" v="4630" actId="1076"/>
          <ac:spMkLst>
            <pc:docMk/>
            <pc:sldMk cId="3248163453" sldId="279"/>
            <ac:spMk id="11" creationId="{FF4E6B51-1994-15C6-B5E4-5F84D52064F7}"/>
          </ac:spMkLst>
        </pc:spChg>
        <pc:picChg chg="add mod">
          <ac:chgData name="Menna Buss" userId="ebe92fd9-86ab-4bce-940e-1db872879048" providerId="ADAL" clId="{0F761C5C-2944-4C17-AE01-C9E3CDB42943}" dt="2025-11-11T00:32:15.999" v="4632" actId="1076"/>
          <ac:picMkLst>
            <pc:docMk/>
            <pc:sldMk cId="3248163453" sldId="279"/>
            <ac:picMk id="12" creationId="{CBA25E72-96D9-E920-9E1A-B3B48EE9B19E}"/>
          </ac:picMkLst>
        </pc:picChg>
      </pc:sldChg>
      <pc:sldChg chg="modSp add mod ord">
        <pc:chgData name="Menna Buss" userId="ebe92fd9-86ab-4bce-940e-1db872879048" providerId="ADAL" clId="{0F761C5C-2944-4C17-AE01-C9E3CDB42943}" dt="2025-11-11T00:43:57.708" v="4977" actId="113"/>
        <pc:sldMkLst>
          <pc:docMk/>
          <pc:sldMk cId="2670993332" sldId="280"/>
        </pc:sldMkLst>
        <pc:spChg chg="mod">
          <ac:chgData name="Menna Buss" userId="ebe92fd9-86ab-4bce-940e-1db872879048" providerId="ADAL" clId="{0F761C5C-2944-4C17-AE01-C9E3CDB42943}" dt="2025-11-11T00:43:57.708" v="4977" actId="113"/>
          <ac:spMkLst>
            <pc:docMk/>
            <pc:sldMk cId="2670993332" sldId="280"/>
            <ac:spMk id="5" creationId="{70BADD20-5C17-144A-0650-AC9B7598F43E}"/>
          </ac:spMkLst>
        </pc:spChg>
      </pc:sldChg>
      <pc:sldChg chg="addSp delSp modSp new mod setBg">
        <pc:chgData name="Menna Buss" userId="ebe92fd9-86ab-4bce-940e-1db872879048" providerId="ADAL" clId="{0F761C5C-2944-4C17-AE01-C9E3CDB42943}" dt="2025-11-11T09:11:26.425" v="4991" actId="21"/>
        <pc:sldMkLst>
          <pc:docMk/>
          <pc:sldMk cId="1434365901" sldId="281"/>
        </pc:sldMkLst>
        <pc:spChg chg="del">
          <ac:chgData name="Menna Buss" userId="ebe92fd9-86ab-4bce-940e-1db872879048" providerId="ADAL" clId="{0F761C5C-2944-4C17-AE01-C9E3CDB42943}" dt="2025-11-11T09:09:56.305" v="4979" actId="478"/>
          <ac:spMkLst>
            <pc:docMk/>
            <pc:sldMk cId="1434365901" sldId="281"/>
            <ac:spMk id="2" creationId="{063B8DD1-9E19-A015-7A8F-67139A77327F}"/>
          </ac:spMkLst>
        </pc:spChg>
        <pc:spChg chg="del">
          <ac:chgData name="Menna Buss" userId="ebe92fd9-86ab-4bce-940e-1db872879048" providerId="ADAL" clId="{0F761C5C-2944-4C17-AE01-C9E3CDB42943}" dt="2025-11-11T09:09:58.259" v="4980" actId="478"/>
          <ac:spMkLst>
            <pc:docMk/>
            <pc:sldMk cId="1434365901" sldId="281"/>
            <ac:spMk id="3" creationId="{93686406-9900-18B1-3FEF-A355FC06FE37}"/>
          </ac:spMkLst>
        </pc:spChg>
        <pc:spChg chg="add del">
          <ac:chgData name="Menna Buss" userId="ebe92fd9-86ab-4bce-940e-1db872879048" providerId="ADAL" clId="{0F761C5C-2944-4C17-AE01-C9E3CDB42943}" dt="2025-11-11T09:10:24.040" v="4983" actId="26606"/>
          <ac:spMkLst>
            <pc:docMk/>
            <pc:sldMk cId="1434365901" sldId="281"/>
            <ac:spMk id="10" creationId="{69D184B2-2226-4E31-BCCB-444330767440}"/>
          </ac:spMkLst>
        </pc:spChg>
        <pc:spChg chg="add del">
          <ac:chgData name="Menna Buss" userId="ebe92fd9-86ab-4bce-940e-1db872879048" providerId="ADAL" clId="{0F761C5C-2944-4C17-AE01-C9E3CDB42943}" dt="2025-11-11T09:10:24.040" v="4983" actId="26606"/>
          <ac:spMkLst>
            <pc:docMk/>
            <pc:sldMk cId="1434365901" sldId="281"/>
            <ac:spMk id="12" creationId="{1AC4D4E3-486A-464A-8EC8-D44881097267}"/>
          </ac:spMkLst>
        </pc:spChg>
        <pc:spChg chg="add del">
          <ac:chgData name="Menna Buss" userId="ebe92fd9-86ab-4bce-940e-1db872879048" providerId="ADAL" clId="{0F761C5C-2944-4C17-AE01-C9E3CDB42943}" dt="2025-11-11T09:10:24.040" v="4983" actId="26606"/>
          <ac:spMkLst>
            <pc:docMk/>
            <pc:sldMk cId="1434365901" sldId="281"/>
            <ac:spMk id="14" creationId="{864DE13E-58EB-4475-B79C-0D4FC651239B}"/>
          </ac:spMkLst>
        </pc:spChg>
        <pc:picChg chg="add mod ord">
          <ac:chgData name="Menna Buss" userId="ebe92fd9-86ab-4bce-940e-1db872879048" providerId="ADAL" clId="{0F761C5C-2944-4C17-AE01-C9E3CDB42943}" dt="2025-11-11T09:10:39.095" v="4986" actId="14100"/>
          <ac:picMkLst>
            <pc:docMk/>
            <pc:sldMk cId="1434365901" sldId="281"/>
            <ac:picMk id="4" creationId="{5338D092-DCE1-7801-1A8F-B726C9E285D3}"/>
          </ac:picMkLst>
        </pc:picChg>
        <pc:picChg chg="add mod">
          <ac:chgData name="Menna Buss" userId="ebe92fd9-86ab-4bce-940e-1db872879048" providerId="ADAL" clId="{0F761C5C-2944-4C17-AE01-C9E3CDB42943}" dt="2025-11-11T09:10:44.521" v="4988" actId="14100"/>
          <ac:picMkLst>
            <pc:docMk/>
            <pc:sldMk cId="1434365901" sldId="281"/>
            <ac:picMk id="5" creationId="{6ADA2E2C-F424-4BAA-E47E-F653817F0AC1}"/>
          </ac:picMkLst>
        </pc:picChg>
        <pc:picChg chg="add del mod modCrop">
          <ac:chgData name="Menna Buss" userId="ebe92fd9-86ab-4bce-940e-1db872879048" providerId="ADAL" clId="{0F761C5C-2944-4C17-AE01-C9E3CDB42943}" dt="2025-11-11T09:11:26.425" v="4991" actId="21"/>
          <ac:picMkLst>
            <pc:docMk/>
            <pc:sldMk cId="1434365901" sldId="281"/>
            <ac:picMk id="8" creationId="{03931130-9E8F-942E-2918-72E33B235B3F}"/>
          </ac:picMkLst>
        </pc:picChg>
        <pc:cxnChg chg="add del">
          <ac:chgData name="Menna Buss" userId="ebe92fd9-86ab-4bce-940e-1db872879048" providerId="ADAL" clId="{0F761C5C-2944-4C17-AE01-C9E3CDB42943}" dt="2025-11-11T09:10:24.040" v="4983" actId="26606"/>
          <ac:cxnSpMkLst>
            <pc:docMk/>
            <pc:sldMk cId="1434365901" sldId="281"/>
            <ac:cxnSpMk id="16" creationId="{02E9B2EE-76CA-47F3-9977-3F2FCB7FD252}"/>
          </ac:cxnSpMkLst>
        </pc:cxn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6T16:52:28.900"/>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1764,'68'-19,"0"0,0 1,-5 5,16 13,15-15,-40 2,3-1,11-3,3-2,13-6,5 0,-22 5,2 0,2 0,6-1,1 1,2-2,5-6,1-1,2 1,-16 8,1 0,0 1,1-1,0-1,0-1,0 0,2 1,4-1,2 1,0-1,1 0,0-1,2-1,-1 1,0-1,-3 2,0 0,0 0,0 0,3-1,0-1,0 0,-1 1,-3-1,0 0,0 0,-1 2,-2 1,-1 1,1 0,-2 0,-1-1,0-1,-1 0,0 2,22-1,0 1,-2 0,-10-2,-2-2,1 3,1 2,0 2,-1-1,-6-2,-2-1,0 2,-3 4,-1 1,-1-1,-2-1,-1-1,-1 0,27-6,-4 2,-12 3,-2-1,0-5,-4 0,-19 14,-4-1,38-22,-33 16,7-17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F31D2D-B25F-D642-A310-367A45F86D32}" type="datetimeFigureOut">
              <a:rPr lang="en-US" smtClean="0"/>
              <a:t>11/11/25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C7C5EB-47CA-5246-8238-1B8159DB9E2A}" type="slidenum">
              <a:rPr lang="en-US" smtClean="0"/>
              <a:t>‹#›</a:t>
            </a:fld>
            <a:endParaRPr lang="en-US"/>
          </a:p>
        </p:txBody>
      </p:sp>
    </p:spTree>
    <p:extLst>
      <p:ext uri="{BB962C8B-B14F-4D97-AF65-F5344CB8AC3E}">
        <p14:creationId xmlns:p14="http://schemas.microsoft.com/office/powerpoint/2010/main" val="1061634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US" dirty="0"/>
          </a:p>
        </p:txBody>
      </p:sp>
      <p:sp>
        <p:nvSpPr>
          <p:cNvPr id="4" name="Slide Number Placeholder 3"/>
          <p:cNvSpPr>
            <a:spLocks noGrp="1"/>
          </p:cNvSpPr>
          <p:nvPr>
            <p:ph type="sldNum" sz="quarter" idx="5"/>
          </p:nvPr>
        </p:nvSpPr>
        <p:spPr/>
        <p:txBody>
          <a:bodyPr/>
          <a:lstStyle/>
          <a:p>
            <a:fld id="{C7C7C5EB-47CA-5246-8238-1B8159DB9E2A}" type="slidenum">
              <a:rPr lang="en-US" smtClean="0"/>
              <a:t>4</a:t>
            </a:fld>
            <a:endParaRPr lang="en-US"/>
          </a:p>
        </p:txBody>
      </p:sp>
    </p:spTree>
    <p:extLst>
      <p:ext uri="{BB962C8B-B14F-4D97-AF65-F5344CB8AC3E}">
        <p14:creationId xmlns:p14="http://schemas.microsoft.com/office/powerpoint/2010/main" val="2078123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157EC-9C33-737C-3F0F-5A8ADA0DD5C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CB71D8A-872A-6BC7-DC8F-C831101455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E94C6CE-C21E-0B6F-0368-4502435EC840}"/>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5" name="Footer Placeholder 4">
            <a:extLst>
              <a:ext uri="{FF2B5EF4-FFF2-40B4-BE49-F238E27FC236}">
                <a16:creationId xmlns:a16="http://schemas.microsoft.com/office/drawing/2014/main" id="{1D0AF559-E99D-5CB0-7EAC-B05DBCFD63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DFDD66-42E0-9482-E198-D896E02200A5}"/>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3678838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6ABBF-CAC0-A3AA-2557-1B64302D5C9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F748D15-5539-0852-0C2C-7181C93B4B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61F5DF-D58C-0637-84B3-692279B9C2D0}"/>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5" name="Footer Placeholder 4">
            <a:extLst>
              <a:ext uri="{FF2B5EF4-FFF2-40B4-BE49-F238E27FC236}">
                <a16:creationId xmlns:a16="http://schemas.microsoft.com/office/drawing/2014/main" id="{292B6FF7-23FB-C410-FC75-B3DBE7A770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D7179-C5A9-00E4-DF7B-C7C4E63E3143}"/>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619740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8CB22-04C4-29F1-B94E-D4A240AD21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9E56B9D-6994-6C6D-B41F-5A7962ABE7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E7788C-8F4C-399E-A55E-847002F8A8B0}"/>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5" name="Footer Placeholder 4">
            <a:extLst>
              <a:ext uri="{FF2B5EF4-FFF2-40B4-BE49-F238E27FC236}">
                <a16:creationId xmlns:a16="http://schemas.microsoft.com/office/drawing/2014/main" id="{E785A1EA-5838-63BD-F506-626A57044F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E5B5D4-45C2-7F8A-E849-1E6DCD4362F6}"/>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59662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E2BE-9109-408C-6A3D-D6FA925EE4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C22773-7C3B-A545-9478-F5218688AE4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61024F9-4FFF-9135-FEC9-44581639BF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A577476-6A3B-4851-B725-2AAE1ABC9122}"/>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6" name="Footer Placeholder 5">
            <a:extLst>
              <a:ext uri="{FF2B5EF4-FFF2-40B4-BE49-F238E27FC236}">
                <a16:creationId xmlns:a16="http://schemas.microsoft.com/office/drawing/2014/main" id="{97FEA01B-9793-AF65-2438-F10CEE9BA4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6DEB58-CFEC-DD38-768E-DA17C05268BC}"/>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1351872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E4ACD-6FD0-229E-EDD9-C0609374827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431A46-2C00-1B8B-8063-92BB19C1F3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F38CEC-E7EA-B13C-B5BA-50EA78F2486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A54BD06-606D-AD01-852E-6E5815B6D4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84252D7-BFD4-CDEE-AD7E-106DE47880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9CDF4A7-75A3-0FFC-5E32-3CCC805B3E7B}"/>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8" name="Footer Placeholder 7">
            <a:extLst>
              <a:ext uri="{FF2B5EF4-FFF2-40B4-BE49-F238E27FC236}">
                <a16:creationId xmlns:a16="http://schemas.microsoft.com/office/drawing/2014/main" id="{D36BF95E-8B08-48B5-0792-076C73836D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D3F2158-17F4-5E6D-0EF2-11356422235C}"/>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4196129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D3957-A22D-33FC-2CEE-EE8BE1B35BC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9B2F20E-5BBB-3C16-5FF2-15847BE9961F}"/>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4" name="Footer Placeholder 3">
            <a:extLst>
              <a:ext uri="{FF2B5EF4-FFF2-40B4-BE49-F238E27FC236}">
                <a16:creationId xmlns:a16="http://schemas.microsoft.com/office/drawing/2014/main" id="{ED8EB87A-A256-7D8B-506B-BFAF5968534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757CD77-BBD8-69E7-7160-1DF7D6705EA9}"/>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3678403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7E8851-2E72-49B2-8C40-7B845AA5BA76}"/>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3" name="Footer Placeholder 2">
            <a:extLst>
              <a:ext uri="{FF2B5EF4-FFF2-40B4-BE49-F238E27FC236}">
                <a16:creationId xmlns:a16="http://schemas.microsoft.com/office/drawing/2014/main" id="{A48D06D2-C6B9-8A8A-7626-6325CC853AF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DA8233C-F9AF-19F6-12DA-614C595BE131}"/>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3506249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6EF69-0456-05D4-8438-96CDDFE6A1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E0B9161-EC24-C07D-968B-1BAF50E8F7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26FB7E7-F2F3-98FD-D563-54C504990B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52E39D-E324-52DA-97C1-8DA5C0C36FE1}"/>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6" name="Footer Placeholder 5">
            <a:extLst>
              <a:ext uri="{FF2B5EF4-FFF2-40B4-BE49-F238E27FC236}">
                <a16:creationId xmlns:a16="http://schemas.microsoft.com/office/drawing/2014/main" id="{6B4EB16A-92F9-2A10-D1C6-960BBD5088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EAF0FF-B8E3-0347-CF45-BDA2EE336613}"/>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2084176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F2107-E35A-6509-42CE-C490DA8565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CE12660-D815-2C79-228C-4E436C471D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DF18EA-08DA-4488-5CBC-93DDA9B1B5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506423-8BA3-21DE-E325-1D745D7DD150}"/>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6" name="Footer Placeholder 5">
            <a:extLst>
              <a:ext uri="{FF2B5EF4-FFF2-40B4-BE49-F238E27FC236}">
                <a16:creationId xmlns:a16="http://schemas.microsoft.com/office/drawing/2014/main" id="{5887992E-9A18-A382-0D26-9C80AB8BD2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3D6555-4AF1-DA34-C01E-3F17C7C4A71B}"/>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1193313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A1EC3-E126-476F-CB6F-F10FEAA3DD8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97A635-003E-2190-DF21-FC32FE0AC4D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2B97A0-80C8-F6EA-970F-BECF887D70F3}"/>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5" name="Footer Placeholder 4">
            <a:extLst>
              <a:ext uri="{FF2B5EF4-FFF2-40B4-BE49-F238E27FC236}">
                <a16:creationId xmlns:a16="http://schemas.microsoft.com/office/drawing/2014/main" id="{912F5BF1-85A8-F423-6970-1BA9025017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D5F221-30A5-C9C0-781E-3F77D5BFE1F7}"/>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2441288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47A0A4-7079-39A1-F3E2-B4B57B44573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831FB98-DB38-F4F0-F7C8-FE07BBA31B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94EBE5-D614-A0A8-A3BA-24442B34203D}"/>
              </a:ext>
            </a:extLst>
          </p:cNvPr>
          <p:cNvSpPr>
            <a:spLocks noGrp="1"/>
          </p:cNvSpPr>
          <p:nvPr>
            <p:ph type="dt" sz="half" idx="10"/>
          </p:nvPr>
        </p:nvSpPr>
        <p:spPr/>
        <p:txBody>
          <a:bodyPr/>
          <a:lstStyle/>
          <a:p>
            <a:fld id="{D2B8176F-C851-4145-A1D6-59718D3AA257}" type="datetimeFigureOut">
              <a:rPr lang="en-US" smtClean="0"/>
              <a:t>11/11/25</a:t>
            </a:fld>
            <a:endParaRPr lang="en-US"/>
          </a:p>
        </p:txBody>
      </p:sp>
      <p:sp>
        <p:nvSpPr>
          <p:cNvPr id="5" name="Footer Placeholder 4">
            <a:extLst>
              <a:ext uri="{FF2B5EF4-FFF2-40B4-BE49-F238E27FC236}">
                <a16:creationId xmlns:a16="http://schemas.microsoft.com/office/drawing/2014/main" id="{178EF019-4482-7677-DC94-55E7139A55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4A1999-8BE5-D309-D79F-2668AD4F0768}"/>
              </a:ext>
            </a:extLst>
          </p:cNvPr>
          <p:cNvSpPr>
            <a:spLocks noGrp="1"/>
          </p:cNvSpPr>
          <p:nvPr>
            <p:ph type="sldNum" sz="quarter" idx="12"/>
          </p:nvPr>
        </p:nvSpPr>
        <p:spPr/>
        <p:txBody>
          <a:bodyPr/>
          <a:lstStyle/>
          <a:p>
            <a:fld id="{0F3D1E56-0161-3F4B-93E1-46B2FE380894}" type="slidenum">
              <a:rPr lang="en-US" smtClean="0"/>
              <a:t>‹#›</a:t>
            </a:fld>
            <a:endParaRPr lang="en-US"/>
          </a:p>
        </p:txBody>
      </p:sp>
    </p:spTree>
    <p:extLst>
      <p:ext uri="{BB962C8B-B14F-4D97-AF65-F5344CB8AC3E}">
        <p14:creationId xmlns:p14="http://schemas.microsoft.com/office/powerpoint/2010/main" val="1479429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2C84F1-042D-CE03-9663-FE2E14D163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0F726CF-0C8C-0E69-0062-0FC6D036D8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C2358F-D369-CA47-623C-2C0208459F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B8176F-C851-4145-A1D6-59718D3AA257}" type="datetimeFigureOut">
              <a:rPr lang="en-US" smtClean="0"/>
              <a:t>11/11/25</a:t>
            </a:fld>
            <a:endParaRPr lang="en-US"/>
          </a:p>
        </p:txBody>
      </p:sp>
      <p:sp>
        <p:nvSpPr>
          <p:cNvPr id="5" name="Footer Placeholder 4">
            <a:extLst>
              <a:ext uri="{FF2B5EF4-FFF2-40B4-BE49-F238E27FC236}">
                <a16:creationId xmlns:a16="http://schemas.microsoft.com/office/drawing/2014/main" id="{C0D301EC-4FA8-10B9-D9F3-06132959C1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ECCCF0F-1963-2D45-F8A8-5268BC9D80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F3D1E56-0161-3F4B-93E1-46B2FE380894}" type="slidenum">
              <a:rPr lang="en-US" smtClean="0"/>
              <a:t>‹#›</a:t>
            </a:fld>
            <a:endParaRPr lang="en-US"/>
          </a:p>
        </p:txBody>
      </p:sp>
    </p:spTree>
    <p:extLst>
      <p:ext uri="{BB962C8B-B14F-4D97-AF65-F5344CB8AC3E}">
        <p14:creationId xmlns:p14="http://schemas.microsoft.com/office/powerpoint/2010/main" val="953510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www.uwtsd.ac.uk/study/experience-facilities/student-support-wellbeing/learning-support" TargetMode="External"/><Relationship Id="rId2" Type="http://schemas.openxmlformats.org/officeDocument/2006/relationships/hyperlink" Target="https://whelf-uwtsd.leganto.exlibrisgroup.com/leganto/nui/lists/12324586400002421"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icv-BBtNpEU"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tate.org.uk/whats-on/tate-modern/unilever-series/unilever-series-ai-weiwei-sunflower-seed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smarthistory.org/ai-weiwei-kui-hua-zi-sunflower-seed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tate.org.uk/whats-on/tate-modern/unilever-series/unilever-series-ai-weiwei-sunflower-seed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rmg.co.uk/stories/art-culture/artist-profile-yinka-shonibare-cbe?_gl=1%2A1d8aetm%2A_up%2AMQ..%2A_ga%2ANDA2Mjk5NDcwLjE3NjI3OTkxNDA.%2A_ga_4MH5VEZTEK%2AczE3NjI3OTkxNDAkbzEkZzAkdDE3NjI3OTkxNDAkajYwJGwwJGgw%2A_ga_7JJ3J5DBF6%2AczE3NjI3OTkxNDAkbzEkZzAkdDE3NjI3OTkxNDAkajYwJGwwJGgw" TargetMode="Externa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hyperlink" Target="https://pavillon54.com/blog/41-yinka-shonibare-cbe-ra-a-foot-in-two-continents/"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openartsarchive.org/resource/open-arts-object-yinka-shonibare-nelson&#8217;s-ship-bottle-201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1A49C-CB17-D3E3-AECE-E30DAB86485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40ABDBF-E490-8AEB-1794-652AACCFC583}"/>
              </a:ext>
            </a:extLst>
          </p:cNvPr>
          <p:cNvPicPr>
            <a:picLocks noChangeAspect="1"/>
          </p:cNvPicPr>
          <p:nvPr/>
        </p:nvPicPr>
        <p:blipFill>
          <a:blip r:embed="rId2">
            <a:extLst>
              <a:ext uri="{28A0092B-C50C-407E-A947-70E740481C1C}">
                <a14:useLocalDpi xmlns:a14="http://schemas.microsoft.com/office/drawing/2010/main" val="0"/>
              </a:ext>
            </a:extLst>
          </a:blip>
          <a:srcRect l="-84" r="20885"/>
          <a:stretch>
            <a:fillRect/>
          </a:stretch>
        </p:blipFill>
        <p:spPr>
          <a:xfrm>
            <a:off x="0" y="896470"/>
            <a:ext cx="12192000" cy="5961529"/>
          </a:xfrm>
          <a:prstGeom prst="rect">
            <a:avLst/>
          </a:prstGeom>
        </p:spPr>
      </p:pic>
      <p:sp>
        <p:nvSpPr>
          <p:cNvPr id="3" name="Subtitle 2">
            <a:extLst>
              <a:ext uri="{FF2B5EF4-FFF2-40B4-BE49-F238E27FC236}">
                <a16:creationId xmlns:a16="http://schemas.microsoft.com/office/drawing/2014/main" id="{E40C9B98-8E00-90FC-D19F-3C5E3F06051E}"/>
              </a:ext>
            </a:extLst>
          </p:cNvPr>
          <p:cNvSpPr>
            <a:spLocks noGrp="1"/>
          </p:cNvSpPr>
          <p:nvPr>
            <p:ph type="subTitle" idx="1"/>
          </p:nvPr>
        </p:nvSpPr>
        <p:spPr>
          <a:xfrm>
            <a:off x="257519" y="2205052"/>
            <a:ext cx="6914245" cy="1163418"/>
          </a:xfrm>
        </p:spPr>
        <p:txBody>
          <a:bodyPr vert="horz" lIns="91440" tIns="45720" rIns="91440" bIns="45720" rtlCol="0" anchor="t">
            <a:normAutofit/>
          </a:bodyPr>
          <a:lstStyle/>
          <a:p>
            <a:pPr algn="l">
              <a:lnSpc>
                <a:spcPct val="110000"/>
              </a:lnSpc>
            </a:pPr>
            <a:r>
              <a:rPr lang="en-GB">
                <a:solidFill>
                  <a:schemeClr val="bg1"/>
                </a:solidFill>
              </a:rPr>
              <a:t>1ST YEAR BA</a:t>
            </a:r>
          </a:p>
          <a:p>
            <a:pPr algn="l">
              <a:lnSpc>
                <a:spcPct val="110000"/>
              </a:lnSpc>
            </a:pPr>
            <a:r>
              <a:rPr lang="en-GB">
                <a:solidFill>
                  <a:schemeClr val="bg1"/>
                </a:solidFill>
              </a:rPr>
              <a:t>SURFACE PATTERN &amp; TEXTILES &amp; DESIGN CRAFTS </a:t>
            </a:r>
          </a:p>
          <a:p>
            <a:pPr algn="l">
              <a:lnSpc>
                <a:spcPct val="110000"/>
              </a:lnSpc>
            </a:pPr>
            <a:endParaRPr lang="en-GB">
              <a:solidFill>
                <a:schemeClr val="bg1"/>
              </a:solidFill>
            </a:endParaRPr>
          </a:p>
          <a:p>
            <a:pPr algn="l">
              <a:lnSpc>
                <a:spcPct val="110000"/>
              </a:lnSpc>
            </a:pPr>
            <a:endParaRPr lang="en-GB">
              <a:solidFill>
                <a:schemeClr val="bg1"/>
              </a:solidFill>
            </a:endParaRPr>
          </a:p>
        </p:txBody>
      </p:sp>
      <p:sp>
        <p:nvSpPr>
          <p:cNvPr id="2" name="Title 1">
            <a:extLst>
              <a:ext uri="{FF2B5EF4-FFF2-40B4-BE49-F238E27FC236}">
                <a16:creationId xmlns:a16="http://schemas.microsoft.com/office/drawing/2014/main" id="{E45BF1F8-0775-D2C2-1A91-55A073AC0F62}"/>
              </a:ext>
            </a:extLst>
          </p:cNvPr>
          <p:cNvSpPr>
            <a:spLocks noGrp="1"/>
          </p:cNvSpPr>
          <p:nvPr>
            <p:ph type="ctrTitle"/>
          </p:nvPr>
        </p:nvSpPr>
        <p:spPr>
          <a:xfrm>
            <a:off x="257520" y="919157"/>
            <a:ext cx="3827768" cy="1090473"/>
          </a:xfrm>
        </p:spPr>
        <p:txBody>
          <a:bodyPr>
            <a:normAutofit/>
          </a:bodyPr>
          <a:lstStyle/>
          <a:p>
            <a:pPr algn="l"/>
            <a:r>
              <a:rPr lang="en-GB" sz="2400">
                <a:solidFill>
                  <a:schemeClr val="bg1"/>
                </a:solidFill>
              </a:rPr>
              <a:t>CROESO  | WELCOME</a:t>
            </a:r>
          </a:p>
        </p:txBody>
      </p:sp>
      <p:pic>
        <p:nvPicPr>
          <p:cNvPr id="4" name="Picture 3">
            <a:extLst>
              <a:ext uri="{FF2B5EF4-FFF2-40B4-BE49-F238E27FC236}">
                <a16:creationId xmlns:a16="http://schemas.microsoft.com/office/drawing/2014/main" id="{C2815A5F-DFFB-AFD5-9155-F7FA5F2C8B39}"/>
              </a:ext>
            </a:extLst>
          </p:cNvPr>
          <p:cNvPicPr>
            <a:picLocks noChangeAspect="1"/>
          </p:cNvPicPr>
          <p:nvPr/>
        </p:nvPicPr>
        <p:blipFill>
          <a:blip r:embed="rId3"/>
          <a:stretch>
            <a:fillRect/>
          </a:stretch>
        </p:blipFill>
        <p:spPr>
          <a:xfrm>
            <a:off x="0" y="132244"/>
            <a:ext cx="4342809" cy="764225"/>
          </a:xfrm>
          <a:prstGeom prst="rect">
            <a:avLst/>
          </a:prstGeom>
        </p:spPr>
      </p:pic>
      <p:sp>
        <p:nvSpPr>
          <p:cNvPr id="10" name="Title 1">
            <a:extLst>
              <a:ext uri="{FF2B5EF4-FFF2-40B4-BE49-F238E27FC236}">
                <a16:creationId xmlns:a16="http://schemas.microsoft.com/office/drawing/2014/main" id="{72C603DF-9D29-0430-E991-82A48D15865E}"/>
              </a:ext>
            </a:extLst>
          </p:cNvPr>
          <p:cNvSpPr txBox="1">
            <a:spLocks/>
          </p:cNvSpPr>
          <p:nvPr/>
        </p:nvSpPr>
        <p:spPr>
          <a:xfrm>
            <a:off x="257520" y="3549929"/>
            <a:ext cx="8532872" cy="2411601"/>
          </a:xfrm>
          <a:prstGeom prst="rect">
            <a:avLst/>
          </a:prstGeom>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400" dirty="0">
                <a:solidFill>
                  <a:schemeClr val="bg1"/>
                </a:solidFill>
              </a:rPr>
              <a:t>CONTEXTUAL STUDIES:</a:t>
            </a:r>
          </a:p>
          <a:p>
            <a:pPr algn="l"/>
            <a:endParaRPr lang="en-GB" sz="2400" dirty="0">
              <a:solidFill>
                <a:schemeClr val="bg1"/>
              </a:solidFill>
            </a:endParaRPr>
          </a:p>
          <a:p>
            <a:pPr algn="l"/>
            <a:r>
              <a:rPr lang="en-GB" sz="6000" dirty="0">
                <a:solidFill>
                  <a:schemeClr val="bg1"/>
                </a:solidFill>
              </a:rPr>
              <a:t>Critical Thinking </a:t>
            </a:r>
            <a:endParaRPr lang="en-GB" sz="2400" dirty="0">
              <a:solidFill>
                <a:schemeClr val="bg1"/>
              </a:solidFill>
            </a:endParaRPr>
          </a:p>
          <a:p>
            <a:pPr algn="l"/>
            <a:endParaRPr lang="en-GB" sz="2400" dirty="0">
              <a:solidFill>
                <a:schemeClr val="bg1"/>
              </a:solidFill>
            </a:endParaRPr>
          </a:p>
          <a:p>
            <a:pPr algn="l"/>
            <a:endParaRPr lang="en-GB" sz="2400" dirty="0">
              <a:solidFill>
                <a:schemeClr val="bg1"/>
              </a:solidFill>
            </a:endParaRPr>
          </a:p>
          <a:p>
            <a:pPr algn="l"/>
            <a:endParaRPr lang="en-GB" sz="2400" dirty="0">
              <a:solidFill>
                <a:schemeClr val="bg1"/>
              </a:solidFill>
            </a:endParaRPr>
          </a:p>
          <a:p>
            <a:pPr algn="l"/>
            <a:r>
              <a:rPr lang="en-GB" sz="2400" dirty="0">
                <a:solidFill>
                  <a:schemeClr val="bg1"/>
                </a:solidFill>
              </a:rPr>
              <a:t>MENNA BUSS </a:t>
            </a:r>
          </a:p>
        </p:txBody>
      </p:sp>
    </p:spTree>
    <p:extLst>
      <p:ext uri="{BB962C8B-B14F-4D97-AF65-F5344CB8AC3E}">
        <p14:creationId xmlns:p14="http://schemas.microsoft.com/office/powerpoint/2010/main" val="1256607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CCDB8-45A6-C1F2-52FC-7F1FE2200440}"/>
              </a:ext>
            </a:extLst>
          </p:cNvPr>
          <p:cNvSpPr>
            <a:spLocks noGrp="1"/>
          </p:cNvSpPr>
          <p:nvPr>
            <p:ph type="ctrTitle"/>
          </p:nvPr>
        </p:nvSpPr>
        <p:spPr>
          <a:xfrm>
            <a:off x="245779" y="200710"/>
            <a:ext cx="3827768" cy="1484841"/>
          </a:xfrm>
        </p:spPr>
        <p:txBody>
          <a:bodyPr>
            <a:normAutofit/>
          </a:bodyPr>
          <a:lstStyle/>
          <a:p>
            <a:pPr algn="l"/>
            <a:r>
              <a:rPr lang="en-GB" sz="2400">
                <a:solidFill>
                  <a:schemeClr val="bg1"/>
                </a:solidFill>
              </a:rPr>
              <a:t>Tuesday Lectures</a:t>
            </a:r>
            <a:br>
              <a:rPr lang="en-GB" sz="2400">
                <a:solidFill>
                  <a:schemeClr val="bg1"/>
                </a:solidFill>
              </a:rPr>
            </a:br>
            <a:r>
              <a:rPr lang="en-GB" sz="2400">
                <a:solidFill>
                  <a:schemeClr val="bg1"/>
                </a:solidFill>
              </a:rPr>
              <a:t>10:00 - 12:00 </a:t>
            </a:r>
            <a:br>
              <a:rPr lang="en-GB" sz="2400">
                <a:solidFill>
                  <a:schemeClr val="bg1"/>
                </a:solidFill>
              </a:rPr>
            </a:br>
            <a:r>
              <a:rPr lang="en-GB" sz="2400">
                <a:solidFill>
                  <a:schemeClr val="bg1"/>
                </a:solidFill>
              </a:rPr>
              <a:t>Reading Room, ALEX</a:t>
            </a:r>
          </a:p>
        </p:txBody>
      </p:sp>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9653080" y="109889"/>
            <a:ext cx="2538920" cy="10482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a:solidFill>
                  <a:schemeClr val="bg1"/>
                </a:solidFill>
              </a:rPr>
              <a:t>WAYS OF THINKING</a:t>
            </a:r>
          </a:p>
          <a:p>
            <a:pPr algn="l"/>
            <a:endParaRPr lang="en-GB" sz="2000" b="0">
              <a:solidFill>
                <a:schemeClr val="bg1"/>
              </a:solidFill>
            </a:endParaRPr>
          </a:p>
          <a:p>
            <a:pPr algn="l"/>
            <a:endParaRPr lang="en-GB" sz="240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0" y="2086765"/>
            <a:ext cx="10097745" cy="3112390"/>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dirty="0">
                <a:solidFill>
                  <a:schemeClr val="bg1"/>
                </a:solidFill>
              </a:rPr>
              <a:t>TODAY</a:t>
            </a:r>
            <a:r>
              <a:rPr lang="en-US" dirty="0">
                <a:solidFill>
                  <a:schemeClr val="bg1"/>
                </a:solidFill>
              </a:rPr>
              <a:t>:</a:t>
            </a:r>
          </a:p>
          <a:p>
            <a:pPr>
              <a:lnSpc>
                <a:spcPct val="110000"/>
              </a:lnSpc>
              <a:spcBef>
                <a:spcPts val="1000"/>
              </a:spcBef>
            </a:pPr>
            <a:r>
              <a:rPr lang="en-US" dirty="0">
                <a:solidFill>
                  <a:schemeClr val="bg1"/>
                </a:solidFill>
              </a:rPr>
              <a:t>10:00 – 1</a:t>
            </a:r>
            <a:r>
              <a:rPr lang="en-GB" dirty="0">
                <a:solidFill>
                  <a:schemeClr val="bg1"/>
                </a:solidFill>
              </a:rPr>
              <a:t>0:50</a:t>
            </a:r>
            <a:r>
              <a:rPr lang="en-US" dirty="0">
                <a:solidFill>
                  <a:schemeClr val="bg1"/>
                </a:solidFill>
              </a:rPr>
              <a:t> </a:t>
            </a:r>
            <a:r>
              <a:rPr lang="en-GB" dirty="0">
                <a:solidFill>
                  <a:schemeClr val="bg1"/>
                </a:solidFill>
              </a:rPr>
              <a:t>CRITICAL THINKING with Menna Buss</a:t>
            </a:r>
          </a:p>
          <a:p>
            <a:pPr>
              <a:lnSpc>
                <a:spcPct val="110000"/>
              </a:lnSpc>
              <a:spcBef>
                <a:spcPts val="1000"/>
              </a:spcBef>
            </a:pPr>
            <a:r>
              <a:rPr lang="en-GB" dirty="0">
                <a:solidFill>
                  <a:schemeClr val="bg1"/>
                </a:solidFill>
              </a:rPr>
              <a:t>10.50 – 11.00 </a:t>
            </a:r>
            <a:r>
              <a:rPr lang="en-US" dirty="0">
                <a:solidFill>
                  <a:schemeClr val="bg1"/>
                </a:solidFill>
              </a:rPr>
              <a:t>BREAK</a:t>
            </a:r>
            <a:endParaRPr lang="en-GB" dirty="0">
              <a:solidFill>
                <a:schemeClr val="bg1"/>
              </a:solidFill>
            </a:endParaRPr>
          </a:p>
          <a:p>
            <a:pPr>
              <a:lnSpc>
                <a:spcPct val="110000"/>
              </a:lnSpc>
              <a:spcBef>
                <a:spcPts val="1000"/>
              </a:spcBef>
            </a:pPr>
            <a:r>
              <a:rPr lang="en-GB" dirty="0">
                <a:solidFill>
                  <a:schemeClr val="bg1"/>
                </a:solidFill>
              </a:rPr>
              <a:t>11:00 – 12 SEMIOTIC ANALYSIS / Manifesto Q&amp;A</a:t>
            </a:r>
          </a:p>
        </p:txBody>
      </p:sp>
      <p:pic>
        <p:nvPicPr>
          <p:cNvPr id="4" name="Picture 3">
            <a:extLst>
              <a:ext uri="{FF2B5EF4-FFF2-40B4-BE49-F238E27FC236}">
                <a16:creationId xmlns:a16="http://schemas.microsoft.com/office/drawing/2014/main" id="{6B00B7D2-49A7-390D-771C-F1D3B54F0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9478281">
            <a:off x="7429431" y="1310640"/>
            <a:ext cx="3175000" cy="4236720"/>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B41B8E57-381A-38AC-DAF8-0BDEC1411413}"/>
                  </a:ext>
                </a:extLst>
              </p14:cNvPr>
              <p14:cNvContentPartPr/>
              <p14:nvPr/>
            </p14:nvContentPartPr>
            <p14:xfrm>
              <a:off x="7459300" y="2034276"/>
              <a:ext cx="2365920" cy="635400"/>
            </p14:xfrm>
          </p:contentPart>
        </mc:Choice>
        <mc:Fallback xmlns="">
          <p:pic>
            <p:nvPicPr>
              <p:cNvPr id="6" name="Ink 5">
                <a:extLst>
                  <a:ext uri="{FF2B5EF4-FFF2-40B4-BE49-F238E27FC236}">
                    <a16:creationId xmlns:a16="http://schemas.microsoft.com/office/drawing/2014/main" id="{B41B8E57-381A-38AC-DAF8-0BDEC1411413}"/>
                  </a:ext>
                </a:extLst>
              </p:cNvPr>
              <p:cNvPicPr/>
              <p:nvPr/>
            </p:nvPicPr>
            <p:blipFill>
              <a:blip r:embed="rId4"/>
              <a:stretch>
                <a:fillRect/>
              </a:stretch>
            </p:blipFill>
            <p:spPr>
              <a:xfrm>
                <a:off x="7423300" y="1962235"/>
                <a:ext cx="2437560" cy="779121"/>
              </a:xfrm>
              <a:prstGeom prst="rect">
                <a:avLst/>
              </a:prstGeom>
            </p:spPr>
          </p:pic>
        </mc:Fallback>
      </mc:AlternateContent>
    </p:spTree>
    <p:extLst>
      <p:ext uri="{BB962C8B-B14F-4D97-AF65-F5344CB8AC3E}">
        <p14:creationId xmlns:p14="http://schemas.microsoft.com/office/powerpoint/2010/main" val="126289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hlinkClick r:id="rId2"/>
            <a:extLst>
              <a:ext uri="{FF2B5EF4-FFF2-40B4-BE49-F238E27FC236}">
                <a16:creationId xmlns:a16="http://schemas.microsoft.com/office/drawing/2014/main" id="{C0D7F9EA-A182-865F-BB41-FAED55038E41}"/>
              </a:ext>
            </a:extLst>
          </p:cNvPr>
          <p:cNvSpPr txBox="1"/>
          <p:nvPr/>
        </p:nvSpPr>
        <p:spPr>
          <a:xfrm>
            <a:off x="619437" y="5545933"/>
            <a:ext cx="7311838" cy="667106"/>
          </a:xfrm>
          <a:prstGeom prst="rect">
            <a:avLst/>
          </a:prstGeom>
          <a:noFill/>
        </p:spPr>
        <p:txBody>
          <a:bodyPr wrap="square">
            <a:spAutoFit/>
          </a:bodyPr>
          <a:lstStyle/>
          <a:p>
            <a:r>
              <a:rPr lang="en-US" dirty="0">
                <a:hlinkClick r:id="rId2"/>
              </a:rPr>
              <a:t>https://</a:t>
            </a:r>
            <a:r>
              <a:rPr lang="en-US" dirty="0" err="1">
                <a:hlinkClick r:id="rId2"/>
              </a:rPr>
              <a:t>whelf</a:t>
            </a:r>
            <a:r>
              <a:rPr lang="en-US" dirty="0">
                <a:hlinkClick r:id="rId2"/>
              </a:rPr>
              <a:t>-uwtsd.leganto.exlibrisgroup.com/</a:t>
            </a:r>
            <a:r>
              <a:rPr lang="en-US" dirty="0" err="1">
                <a:hlinkClick r:id="rId2"/>
              </a:rPr>
              <a:t>leganto</a:t>
            </a:r>
            <a:r>
              <a:rPr lang="en-US" dirty="0">
                <a:hlinkClick r:id="rId2"/>
              </a:rPr>
              <a:t>/</a:t>
            </a:r>
            <a:r>
              <a:rPr lang="en-US" dirty="0" err="1">
                <a:hlinkClick r:id="rId2"/>
              </a:rPr>
              <a:t>nui</a:t>
            </a:r>
            <a:r>
              <a:rPr lang="en-US" dirty="0">
                <a:hlinkClick r:id="rId2"/>
              </a:rPr>
              <a:t>/lists/12324586400002421</a:t>
            </a:r>
            <a:endParaRPr lang="en-US" dirty="0"/>
          </a:p>
        </p:txBody>
      </p:sp>
      <p:sp>
        <p:nvSpPr>
          <p:cNvPr id="3" name="TextBox 2">
            <a:extLst>
              <a:ext uri="{FF2B5EF4-FFF2-40B4-BE49-F238E27FC236}">
                <a16:creationId xmlns:a16="http://schemas.microsoft.com/office/drawing/2014/main" id="{90101762-DDE2-272A-F68A-2DD611975E36}"/>
              </a:ext>
            </a:extLst>
          </p:cNvPr>
          <p:cNvSpPr txBox="1"/>
          <p:nvPr/>
        </p:nvSpPr>
        <p:spPr>
          <a:xfrm>
            <a:off x="611031" y="4416019"/>
            <a:ext cx="6099662" cy="646331"/>
          </a:xfrm>
          <a:prstGeom prst="rect">
            <a:avLst/>
          </a:prstGeom>
          <a:noFill/>
        </p:spPr>
        <p:txBody>
          <a:bodyPr wrap="square">
            <a:spAutoFit/>
          </a:bodyPr>
          <a:lstStyle/>
          <a:p>
            <a:r>
              <a:rPr lang="en-US" dirty="0">
                <a:hlinkClick r:id="rId3"/>
              </a:rPr>
              <a:t>https://www.uwtsd.ac.uk/study/experience-facilities/student-support-wellbeing/learning-support</a:t>
            </a:r>
            <a:endParaRPr lang="en-US" dirty="0"/>
          </a:p>
        </p:txBody>
      </p:sp>
      <p:sp>
        <p:nvSpPr>
          <p:cNvPr id="7" name="TextBox 6">
            <a:extLst>
              <a:ext uri="{FF2B5EF4-FFF2-40B4-BE49-F238E27FC236}">
                <a16:creationId xmlns:a16="http://schemas.microsoft.com/office/drawing/2014/main" id="{6CF8AB5D-892B-5B76-574D-1F8293045298}"/>
              </a:ext>
            </a:extLst>
          </p:cNvPr>
          <p:cNvSpPr txBox="1"/>
          <p:nvPr/>
        </p:nvSpPr>
        <p:spPr>
          <a:xfrm>
            <a:off x="616946" y="5146147"/>
            <a:ext cx="7697819" cy="369332"/>
          </a:xfrm>
          <a:prstGeom prst="rect">
            <a:avLst/>
          </a:prstGeom>
          <a:noFill/>
        </p:spPr>
        <p:txBody>
          <a:bodyPr wrap="square" rtlCol="0">
            <a:spAutoFit/>
          </a:bodyPr>
          <a:lstStyle/>
          <a:p>
            <a:pPr algn="l"/>
            <a:r>
              <a:rPr lang="en-GB" dirty="0"/>
              <a:t>Library Resources: Reading List – ‘Ways of Thinking’ Module ADDA4022</a:t>
            </a:r>
            <a:endParaRPr lang="en-US" dirty="0"/>
          </a:p>
        </p:txBody>
      </p:sp>
      <p:sp>
        <p:nvSpPr>
          <p:cNvPr id="8" name="TextBox 7">
            <a:extLst>
              <a:ext uri="{FF2B5EF4-FFF2-40B4-BE49-F238E27FC236}">
                <a16:creationId xmlns:a16="http://schemas.microsoft.com/office/drawing/2014/main" id="{D759D90C-12E9-7148-7D90-C6217D975C4B}"/>
              </a:ext>
            </a:extLst>
          </p:cNvPr>
          <p:cNvSpPr txBox="1"/>
          <p:nvPr/>
        </p:nvSpPr>
        <p:spPr>
          <a:xfrm>
            <a:off x="619436" y="275629"/>
            <a:ext cx="2576606" cy="369332"/>
          </a:xfrm>
          <a:prstGeom prst="rect">
            <a:avLst/>
          </a:prstGeom>
          <a:noFill/>
        </p:spPr>
        <p:txBody>
          <a:bodyPr wrap="square" rtlCol="0">
            <a:spAutoFit/>
          </a:bodyPr>
          <a:lstStyle/>
          <a:p>
            <a:pPr algn="l"/>
            <a:r>
              <a:rPr lang="en-GB" dirty="0"/>
              <a:t>CHECK-IN</a:t>
            </a:r>
            <a:endParaRPr lang="en-US" dirty="0"/>
          </a:p>
        </p:txBody>
      </p:sp>
      <p:sp>
        <p:nvSpPr>
          <p:cNvPr id="10" name="TextBox 9">
            <a:extLst>
              <a:ext uri="{FF2B5EF4-FFF2-40B4-BE49-F238E27FC236}">
                <a16:creationId xmlns:a16="http://schemas.microsoft.com/office/drawing/2014/main" id="{CE76EAD1-D572-11A8-E6AB-813394B6B647}"/>
              </a:ext>
            </a:extLst>
          </p:cNvPr>
          <p:cNvSpPr txBox="1"/>
          <p:nvPr/>
        </p:nvSpPr>
        <p:spPr>
          <a:xfrm>
            <a:off x="619436" y="536323"/>
            <a:ext cx="10910172" cy="3416320"/>
          </a:xfrm>
          <a:prstGeom prst="rect">
            <a:avLst/>
          </a:prstGeom>
          <a:noFill/>
        </p:spPr>
        <p:txBody>
          <a:bodyPr wrap="square" rtlCol="0">
            <a:spAutoFit/>
          </a:bodyPr>
          <a:lstStyle/>
          <a:p>
            <a:pPr algn="l"/>
            <a:r>
              <a:rPr lang="en-GB" dirty="0"/>
              <a:t>Priorities – Contextual Studies so far:</a:t>
            </a:r>
          </a:p>
          <a:p>
            <a:pPr algn="l"/>
            <a:endParaRPr lang="en-GB" dirty="0"/>
          </a:p>
          <a:p>
            <a:pPr marL="342900" indent="-342900" algn="l">
              <a:buAutoNum type="arabicParenR"/>
            </a:pPr>
            <a:r>
              <a:rPr lang="en-GB" dirty="0"/>
              <a:t>MOODLE ACCESS – make sure you can access Lecture Presentations and other module documents</a:t>
            </a:r>
          </a:p>
          <a:p>
            <a:pPr marL="342900" indent="-342900" algn="l">
              <a:buAutoNum type="arabicParenR"/>
            </a:pPr>
            <a:endParaRPr lang="en-GB" dirty="0"/>
          </a:p>
          <a:p>
            <a:pPr marL="342900" indent="-342900" algn="l">
              <a:buAutoNum type="arabicParenR"/>
            </a:pPr>
            <a:r>
              <a:rPr lang="en-GB" dirty="0"/>
              <a:t>MODULE READING LIST – take a look at all recommended reading via Library Resources (link below)</a:t>
            </a:r>
          </a:p>
          <a:p>
            <a:pPr marL="342900" indent="-342900" algn="l">
              <a:buAutoNum type="arabicParenR"/>
            </a:pPr>
            <a:endParaRPr lang="en-GB" dirty="0"/>
          </a:p>
          <a:p>
            <a:pPr marL="342900" indent="-342900" algn="l">
              <a:buAutoNum type="arabicParenR"/>
            </a:pPr>
            <a:r>
              <a:rPr lang="en-GB" dirty="0"/>
              <a:t>MANIFESTO WRITING – email your 500 word assignment by </a:t>
            </a:r>
            <a:r>
              <a:rPr lang="en-GB" b="1" dirty="0"/>
              <a:t>16/11</a:t>
            </a:r>
            <a:r>
              <a:rPr lang="en-GB" dirty="0"/>
              <a:t> CHECKLIST: 500 words (do not include your 8 manifesto statements or bibliography) Focussing on 3 statements, write your analysis explaining why you consider these points important.  </a:t>
            </a:r>
            <a:r>
              <a:rPr lang="en-GB" b="1" dirty="0"/>
              <a:t>NB this is not personal, reflective writing </a:t>
            </a:r>
            <a:r>
              <a:rPr lang="en-GB" dirty="0"/>
              <a:t>– think broadly, e.g. INSTEAD OF: I aim to repurpose materials as much as possible in my design practice. TRY: As designers and makers, we have a socio-economic and environmental responsibility to repurpose materials as much as possible.</a:t>
            </a:r>
          </a:p>
        </p:txBody>
      </p:sp>
      <p:sp>
        <p:nvSpPr>
          <p:cNvPr id="12" name="TextBox 11">
            <a:extLst>
              <a:ext uri="{FF2B5EF4-FFF2-40B4-BE49-F238E27FC236}">
                <a16:creationId xmlns:a16="http://schemas.microsoft.com/office/drawing/2014/main" id="{979AF2A4-A38A-114D-CB1C-174360AB18C1}"/>
              </a:ext>
            </a:extLst>
          </p:cNvPr>
          <p:cNvSpPr txBox="1"/>
          <p:nvPr/>
        </p:nvSpPr>
        <p:spPr>
          <a:xfrm>
            <a:off x="611031" y="3967870"/>
            <a:ext cx="3236508" cy="369332"/>
          </a:xfrm>
          <a:prstGeom prst="rect">
            <a:avLst/>
          </a:prstGeom>
          <a:noFill/>
        </p:spPr>
        <p:txBody>
          <a:bodyPr wrap="square" rtlCol="0">
            <a:spAutoFit/>
          </a:bodyPr>
          <a:lstStyle/>
          <a:p>
            <a:pPr algn="l"/>
            <a:r>
              <a:rPr lang="en-GB" dirty="0"/>
              <a:t>1:1 Study Support</a:t>
            </a:r>
            <a:endParaRPr lang="en-US" dirty="0"/>
          </a:p>
        </p:txBody>
      </p:sp>
    </p:spTree>
    <p:extLst>
      <p:ext uri="{BB962C8B-B14F-4D97-AF65-F5344CB8AC3E}">
        <p14:creationId xmlns:p14="http://schemas.microsoft.com/office/powerpoint/2010/main" val="1404952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348211" y="2955843"/>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240139" y="160608"/>
            <a:ext cx="6256186" cy="10482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dirty="0">
                <a:solidFill>
                  <a:schemeClr val="bg1"/>
                </a:solidFill>
              </a:rPr>
              <a:t>WAYS OF THINKING ADDA4022</a:t>
            </a:r>
          </a:p>
          <a:p>
            <a:pPr algn="l"/>
            <a:endParaRPr lang="en-GB" sz="2000" b="0" dirty="0">
              <a:solidFill>
                <a:schemeClr val="bg1"/>
              </a:solidFill>
            </a:endParaRPr>
          </a:p>
          <a:p>
            <a:pPr algn="l"/>
            <a:endParaRPr lang="en-GB" sz="2400" dirty="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0" y="943131"/>
            <a:ext cx="10832353" cy="4859026"/>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sz="2000" dirty="0">
                <a:solidFill>
                  <a:schemeClr val="bg1"/>
                </a:solidFill>
              </a:rPr>
              <a:t>Reminder: This Module’s Assignment is a Portfolio of writing – 500 words each</a:t>
            </a:r>
          </a:p>
          <a:p>
            <a:pPr>
              <a:lnSpc>
                <a:spcPct val="110000"/>
              </a:lnSpc>
              <a:spcBef>
                <a:spcPts val="1000"/>
              </a:spcBef>
            </a:pPr>
            <a:endParaRPr lang="en-GB" sz="2000" dirty="0">
              <a:solidFill>
                <a:schemeClr val="bg1"/>
              </a:solidFill>
            </a:endParaRPr>
          </a:p>
          <a:p>
            <a:pPr marL="342900" indent="-342900">
              <a:lnSpc>
                <a:spcPct val="110000"/>
              </a:lnSpc>
              <a:spcBef>
                <a:spcPts val="1000"/>
              </a:spcBef>
              <a:buAutoNum type="arabicParenR"/>
            </a:pPr>
            <a:r>
              <a:rPr lang="en-GB" sz="2000" b="1" dirty="0">
                <a:solidFill>
                  <a:schemeClr val="bg1"/>
                </a:solidFill>
              </a:rPr>
              <a:t>Manifesto</a:t>
            </a:r>
            <a:r>
              <a:rPr lang="en-GB" sz="2000" dirty="0">
                <a:solidFill>
                  <a:schemeClr val="bg1"/>
                </a:solidFill>
              </a:rPr>
              <a:t> – expressing your core values in relation to wider context of Design and Craft practice, theories, philosophies and movements. Figures - 3 images to illustrate your selected manifesto statements.</a:t>
            </a:r>
          </a:p>
          <a:p>
            <a:pPr marL="342900" indent="-342900">
              <a:lnSpc>
                <a:spcPct val="110000"/>
              </a:lnSpc>
              <a:spcBef>
                <a:spcPts val="1000"/>
              </a:spcBef>
              <a:buAutoNum type="arabicParenR"/>
            </a:pPr>
            <a:r>
              <a:rPr lang="en-GB" sz="2000" dirty="0">
                <a:solidFill>
                  <a:schemeClr val="bg1"/>
                </a:solidFill>
              </a:rPr>
              <a:t> </a:t>
            </a:r>
            <a:r>
              <a:rPr lang="en-GB" sz="2000" b="1" dirty="0">
                <a:solidFill>
                  <a:schemeClr val="bg1"/>
                </a:solidFill>
              </a:rPr>
              <a:t>Observational writing</a:t>
            </a:r>
            <a:r>
              <a:rPr lang="en-GB" sz="2000" dirty="0">
                <a:solidFill>
                  <a:schemeClr val="bg1"/>
                </a:solidFill>
              </a:rPr>
              <a:t> – semiotic analysis of an image or artefact that is of interest to you. Image – the image or artefact you have analysed. </a:t>
            </a:r>
          </a:p>
          <a:p>
            <a:pPr marL="342900" indent="-342900">
              <a:lnSpc>
                <a:spcPct val="110000"/>
              </a:lnSpc>
              <a:spcBef>
                <a:spcPts val="1000"/>
              </a:spcBef>
              <a:buAutoNum type="arabicParenR"/>
            </a:pPr>
            <a:r>
              <a:rPr lang="en-GB" sz="2000" b="1" dirty="0">
                <a:solidFill>
                  <a:schemeClr val="bg1"/>
                </a:solidFill>
              </a:rPr>
              <a:t>Practice-based writing</a:t>
            </a:r>
            <a:r>
              <a:rPr lang="en-GB" sz="2000" dirty="0">
                <a:solidFill>
                  <a:schemeClr val="bg1"/>
                </a:solidFill>
              </a:rPr>
              <a:t> – respond to one or two images or artefacts, reflecting on your initial responses then further understanding following research around relevant themes. images - your own drawings, maps, </a:t>
            </a:r>
            <a:r>
              <a:rPr lang="en-GB" sz="2000" dirty="0" err="1">
                <a:solidFill>
                  <a:schemeClr val="bg1"/>
                </a:solidFill>
              </a:rPr>
              <a:t>moodboard</a:t>
            </a:r>
            <a:r>
              <a:rPr lang="en-GB" sz="2000" dirty="0">
                <a:solidFill>
                  <a:schemeClr val="bg1"/>
                </a:solidFill>
              </a:rPr>
              <a:t> development.</a:t>
            </a:r>
          </a:p>
        </p:txBody>
      </p:sp>
    </p:spTree>
    <p:extLst>
      <p:ext uri="{BB962C8B-B14F-4D97-AF65-F5344CB8AC3E}">
        <p14:creationId xmlns:p14="http://schemas.microsoft.com/office/powerpoint/2010/main" val="3725604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06782B-817D-6AA5-02EC-752F0AB8F1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6769" y="1008467"/>
            <a:ext cx="10168667" cy="5652808"/>
          </a:xfrm>
          <a:prstGeom prst="rect">
            <a:avLst/>
          </a:prstGeom>
        </p:spPr>
      </p:pic>
      <p:sp>
        <p:nvSpPr>
          <p:cNvPr id="3" name="TextBox 2">
            <a:extLst>
              <a:ext uri="{FF2B5EF4-FFF2-40B4-BE49-F238E27FC236}">
                <a16:creationId xmlns:a16="http://schemas.microsoft.com/office/drawing/2014/main" id="{5825CEA2-1CBA-11CD-FA84-F124AC4212CD}"/>
              </a:ext>
            </a:extLst>
          </p:cNvPr>
          <p:cNvSpPr txBox="1"/>
          <p:nvPr/>
        </p:nvSpPr>
        <p:spPr>
          <a:xfrm>
            <a:off x="619435" y="275629"/>
            <a:ext cx="4111937" cy="369332"/>
          </a:xfrm>
          <a:prstGeom prst="rect">
            <a:avLst/>
          </a:prstGeom>
          <a:noFill/>
        </p:spPr>
        <p:txBody>
          <a:bodyPr wrap="square" rtlCol="0">
            <a:spAutoFit/>
          </a:bodyPr>
          <a:lstStyle/>
          <a:p>
            <a:pPr algn="l"/>
            <a:r>
              <a:rPr lang="en-GB" dirty="0"/>
              <a:t>ADDA4022 – ASSIGNMENT BRIEF</a:t>
            </a:r>
            <a:endParaRPr lang="en-US" dirty="0"/>
          </a:p>
        </p:txBody>
      </p:sp>
    </p:spTree>
    <p:extLst>
      <p:ext uri="{BB962C8B-B14F-4D97-AF65-F5344CB8AC3E}">
        <p14:creationId xmlns:p14="http://schemas.microsoft.com/office/powerpoint/2010/main" val="2069168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D7288BF-F1BA-7A8F-A95A-8A32DBA299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737" y="942030"/>
            <a:ext cx="10591822" cy="5295911"/>
          </a:xfrm>
          <a:prstGeom prst="rect">
            <a:avLst/>
          </a:prstGeom>
        </p:spPr>
      </p:pic>
      <p:sp>
        <p:nvSpPr>
          <p:cNvPr id="3" name="TextBox 2">
            <a:extLst>
              <a:ext uri="{FF2B5EF4-FFF2-40B4-BE49-F238E27FC236}">
                <a16:creationId xmlns:a16="http://schemas.microsoft.com/office/drawing/2014/main" id="{04232105-0538-4DA5-B53F-FAFEFE9D04F0}"/>
              </a:ext>
            </a:extLst>
          </p:cNvPr>
          <p:cNvSpPr txBox="1"/>
          <p:nvPr/>
        </p:nvSpPr>
        <p:spPr>
          <a:xfrm>
            <a:off x="619435" y="275629"/>
            <a:ext cx="4111937" cy="369332"/>
          </a:xfrm>
          <a:prstGeom prst="rect">
            <a:avLst/>
          </a:prstGeom>
          <a:noFill/>
        </p:spPr>
        <p:txBody>
          <a:bodyPr wrap="square" rtlCol="0">
            <a:spAutoFit/>
          </a:bodyPr>
          <a:lstStyle/>
          <a:p>
            <a:pPr algn="l"/>
            <a:r>
              <a:rPr lang="en-GB" dirty="0"/>
              <a:t>ADDA4022 – ASSIGNMENT BRIEF</a:t>
            </a:r>
            <a:endParaRPr lang="en-US" dirty="0"/>
          </a:p>
        </p:txBody>
      </p:sp>
    </p:spTree>
    <p:extLst>
      <p:ext uri="{BB962C8B-B14F-4D97-AF65-F5344CB8AC3E}">
        <p14:creationId xmlns:p14="http://schemas.microsoft.com/office/powerpoint/2010/main" val="2044030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9D9E1CB-3303-BDE7-C7BA-1D84C10A4B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200" y="847244"/>
            <a:ext cx="11525974" cy="4942461"/>
          </a:xfrm>
          <a:prstGeom prst="rect">
            <a:avLst/>
          </a:prstGeom>
        </p:spPr>
      </p:pic>
      <p:sp>
        <p:nvSpPr>
          <p:cNvPr id="3" name="TextBox 2">
            <a:extLst>
              <a:ext uri="{FF2B5EF4-FFF2-40B4-BE49-F238E27FC236}">
                <a16:creationId xmlns:a16="http://schemas.microsoft.com/office/drawing/2014/main" id="{B86A0FCC-50A1-1971-4F37-01C9CAF279F2}"/>
              </a:ext>
            </a:extLst>
          </p:cNvPr>
          <p:cNvSpPr txBox="1"/>
          <p:nvPr/>
        </p:nvSpPr>
        <p:spPr>
          <a:xfrm>
            <a:off x="619435" y="275629"/>
            <a:ext cx="4111937" cy="369332"/>
          </a:xfrm>
          <a:prstGeom prst="rect">
            <a:avLst/>
          </a:prstGeom>
          <a:noFill/>
        </p:spPr>
        <p:txBody>
          <a:bodyPr wrap="square" rtlCol="0">
            <a:spAutoFit/>
          </a:bodyPr>
          <a:lstStyle/>
          <a:p>
            <a:pPr algn="l"/>
            <a:r>
              <a:rPr lang="en-GB" dirty="0"/>
              <a:t>ADDA4022 – ASSIGNMENT BRIEF</a:t>
            </a:r>
            <a:endParaRPr lang="en-US" dirty="0"/>
          </a:p>
        </p:txBody>
      </p:sp>
    </p:spTree>
    <p:extLst>
      <p:ext uri="{BB962C8B-B14F-4D97-AF65-F5344CB8AC3E}">
        <p14:creationId xmlns:p14="http://schemas.microsoft.com/office/powerpoint/2010/main" val="141202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7655165-4ED7-1203-719D-67CC454E69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339" y="976449"/>
            <a:ext cx="11168653" cy="5186786"/>
          </a:xfrm>
          <a:prstGeom prst="rect">
            <a:avLst/>
          </a:prstGeom>
        </p:spPr>
      </p:pic>
      <p:sp>
        <p:nvSpPr>
          <p:cNvPr id="3" name="TextBox 2">
            <a:extLst>
              <a:ext uri="{FF2B5EF4-FFF2-40B4-BE49-F238E27FC236}">
                <a16:creationId xmlns:a16="http://schemas.microsoft.com/office/drawing/2014/main" id="{3B381F6B-1F0E-A1BA-B515-84E6E91A5451}"/>
              </a:ext>
            </a:extLst>
          </p:cNvPr>
          <p:cNvSpPr txBox="1"/>
          <p:nvPr/>
        </p:nvSpPr>
        <p:spPr>
          <a:xfrm>
            <a:off x="619435" y="275629"/>
            <a:ext cx="4111937" cy="369332"/>
          </a:xfrm>
          <a:prstGeom prst="rect">
            <a:avLst/>
          </a:prstGeom>
          <a:noFill/>
        </p:spPr>
        <p:txBody>
          <a:bodyPr wrap="square" rtlCol="0">
            <a:spAutoFit/>
          </a:bodyPr>
          <a:lstStyle/>
          <a:p>
            <a:pPr algn="l"/>
            <a:r>
              <a:rPr lang="en-GB" dirty="0"/>
              <a:t>ADDA4022 – ASSIGNMENT BRIEF</a:t>
            </a:r>
            <a:endParaRPr lang="en-US" dirty="0"/>
          </a:p>
        </p:txBody>
      </p:sp>
    </p:spTree>
    <p:extLst>
      <p:ext uri="{BB962C8B-B14F-4D97-AF65-F5344CB8AC3E}">
        <p14:creationId xmlns:p14="http://schemas.microsoft.com/office/powerpoint/2010/main" val="3772279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9EC3A3F-8C10-04DA-4173-E13E7F1026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868" y="667138"/>
            <a:ext cx="11412798" cy="4313254"/>
          </a:xfrm>
          <a:prstGeom prst="rect">
            <a:avLst/>
          </a:prstGeom>
        </p:spPr>
      </p:pic>
      <p:sp>
        <p:nvSpPr>
          <p:cNvPr id="3" name="TextBox 2">
            <a:extLst>
              <a:ext uri="{FF2B5EF4-FFF2-40B4-BE49-F238E27FC236}">
                <a16:creationId xmlns:a16="http://schemas.microsoft.com/office/drawing/2014/main" id="{DD1391D9-6C42-C5AB-E6BD-3D01AB409E8B}"/>
              </a:ext>
            </a:extLst>
          </p:cNvPr>
          <p:cNvSpPr txBox="1"/>
          <p:nvPr/>
        </p:nvSpPr>
        <p:spPr>
          <a:xfrm>
            <a:off x="619435" y="275629"/>
            <a:ext cx="4111937" cy="369332"/>
          </a:xfrm>
          <a:prstGeom prst="rect">
            <a:avLst/>
          </a:prstGeom>
          <a:noFill/>
        </p:spPr>
        <p:txBody>
          <a:bodyPr wrap="square" rtlCol="0">
            <a:spAutoFit/>
          </a:bodyPr>
          <a:lstStyle/>
          <a:p>
            <a:pPr algn="l"/>
            <a:r>
              <a:rPr lang="en-GB" dirty="0"/>
              <a:t>ADDA4022 – ASSESSMENT CRITERIA</a:t>
            </a:r>
            <a:endParaRPr lang="en-US" dirty="0"/>
          </a:p>
        </p:txBody>
      </p:sp>
    </p:spTree>
    <p:extLst>
      <p:ext uri="{BB962C8B-B14F-4D97-AF65-F5344CB8AC3E}">
        <p14:creationId xmlns:p14="http://schemas.microsoft.com/office/powerpoint/2010/main" val="3183680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650301-1FF1-A6F4-DDA9-62C0CC34B1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101" y="934965"/>
            <a:ext cx="11905798" cy="4804937"/>
          </a:xfrm>
          <a:prstGeom prst="rect">
            <a:avLst/>
          </a:prstGeom>
        </p:spPr>
      </p:pic>
      <p:sp>
        <p:nvSpPr>
          <p:cNvPr id="3" name="TextBox 2">
            <a:extLst>
              <a:ext uri="{FF2B5EF4-FFF2-40B4-BE49-F238E27FC236}">
                <a16:creationId xmlns:a16="http://schemas.microsoft.com/office/drawing/2014/main" id="{39A5754D-2490-F0E2-9020-3939DC0B7F07}"/>
              </a:ext>
            </a:extLst>
          </p:cNvPr>
          <p:cNvSpPr txBox="1"/>
          <p:nvPr/>
        </p:nvSpPr>
        <p:spPr>
          <a:xfrm>
            <a:off x="619435" y="275629"/>
            <a:ext cx="4111937" cy="369332"/>
          </a:xfrm>
          <a:prstGeom prst="rect">
            <a:avLst/>
          </a:prstGeom>
          <a:noFill/>
        </p:spPr>
        <p:txBody>
          <a:bodyPr wrap="square" rtlCol="0">
            <a:spAutoFit/>
          </a:bodyPr>
          <a:lstStyle/>
          <a:p>
            <a:pPr algn="l"/>
            <a:r>
              <a:rPr lang="en-GB" dirty="0"/>
              <a:t>ADDA4022 – ASSESSMENT CRITERIA</a:t>
            </a:r>
            <a:endParaRPr lang="en-US" dirty="0"/>
          </a:p>
        </p:txBody>
      </p:sp>
    </p:spTree>
    <p:extLst>
      <p:ext uri="{BB962C8B-B14F-4D97-AF65-F5344CB8AC3E}">
        <p14:creationId xmlns:p14="http://schemas.microsoft.com/office/powerpoint/2010/main" val="283472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CD8228-1D06-17F8-659F-3BA5B3B2C6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494" y="903114"/>
            <a:ext cx="9309505" cy="5954886"/>
          </a:xfrm>
          <a:prstGeom prst="rect">
            <a:avLst/>
          </a:prstGeom>
        </p:spPr>
      </p:pic>
      <p:sp>
        <p:nvSpPr>
          <p:cNvPr id="3" name="TextBox 2">
            <a:extLst>
              <a:ext uri="{FF2B5EF4-FFF2-40B4-BE49-F238E27FC236}">
                <a16:creationId xmlns:a16="http://schemas.microsoft.com/office/drawing/2014/main" id="{5464AC86-19EA-83C9-F37C-B5FBB75C4432}"/>
              </a:ext>
            </a:extLst>
          </p:cNvPr>
          <p:cNvSpPr txBox="1"/>
          <p:nvPr/>
        </p:nvSpPr>
        <p:spPr>
          <a:xfrm>
            <a:off x="619435" y="275629"/>
            <a:ext cx="4111937" cy="369332"/>
          </a:xfrm>
          <a:prstGeom prst="rect">
            <a:avLst/>
          </a:prstGeom>
          <a:noFill/>
        </p:spPr>
        <p:txBody>
          <a:bodyPr wrap="square" rtlCol="0">
            <a:spAutoFit/>
          </a:bodyPr>
          <a:lstStyle/>
          <a:p>
            <a:pPr algn="l"/>
            <a:r>
              <a:rPr lang="en-GB" dirty="0"/>
              <a:t>ADDA4022 – ASSESSMENT CRITERIA</a:t>
            </a:r>
            <a:endParaRPr lang="en-US" dirty="0"/>
          </a:p>
        </p:txBody>
      </p:sp>
    </p:spTree>
    <p:extLst>
      <p:ext uri="{BB962C8B-B14F-4D97-AF65-F5344CB8AC3E}">
        <p14:creationId xmlns:p14="http://schemas.microsoft.com/office/powerpoint/2010/main" val="1961213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hlinkClick r:id="rId2" invalidUrl="https://www.youtube.com/watch?v=icv-BBtNpEU"/>
            <a:extLst>
              <a:ext uri="{FF2B5EF4-FFF2-40B4-BE49-F238E27FC236}">
                <a16:creationId xmlns:a16="http://schemas.microsoft.com/office/drawing/2014/main" id="{F3775041-8633-894C-54E1-01A995519562}"/>
              </a:ext>
            </a:extLst>
          </p:cNvPr>
          <p:cNvSpPr txBox="1"/>
          <p:nvPr/>
        </p:nvSpPr>
        <p:spPr>
          <a:xfrm>
            <a:off x="632459" y="1950677"/>
            <a:ext cx="6094754" cy="369332"/>
          </a:xfrm>
          <a:prstGeom prst="rect">
            <a:avLst/>
          </a:prstGeom>
          <a:noFill/>
        </p:spPr>
        <p:txBody>
          <a:bodyPr wrap="square">
            <a:spAutoFit/>
          </a:bodyPr>
          <a:lstStyle/>
          <a:p>
            <a:r>
              <a:rPr lang="en-US" dirty="0">
                <a:hlinkClick r:id="rId2"/>
              </a:rPr>
              <a:t>https://www.youtube.com/watch?v=icv-BBtNpEU</a:t>
            </a:r>
            <a:endParaRPr lang="en-US" dirty="0"/>
          </a:p>
        </p:txBody>
      </p:sp>
      <p:sp>
        <p:nvSpPr>
          <p:cNvPr id="2" name="TextBox 1">
            <a:extLst>
              <a:ext uri="{FF2B5EF4-FFF2-40B4-BE49-F238E27FC236}">
                <a16:creationId xmlns:a16="http://schemas.microsoft.com/office/drawing/2014/main" id="{EA4C7C0A-D988-CBAD-C16D-51B8F92A5508}"/>
              </a:ext>
            </a:extLst>
          </p:cNvPr>
          <p:cNvSpPr txBox="1"/>
          <p:nvPr/>
        </p:nvSpPr>
        <p:spPr>
          <a:xfrm>
            <a:off x="644339" y="537336"/>
            <a:ext cx="3679835" cy="1200329"/>
          </a:xfrm>
          <a:prstGeom prst="rect">
            <a:avLst/>
          </a:prstGeom>
          <a:noFill/>
        </p:spPr>
        <p:txBody>
          <a:bodyPr wrap="square" rtlCol="0">
            <a:spAutoFit/>
          </a:bodyPr>
          <a:lstStyle/>
          <a:p>
            <a:pPr algn="l"/>
            <a:r>
              <a:rPr lang="en-GB" dirty="0"/>
              <a:t>CRITICAL THINKING</a:t>
            </a:r>
          </a:p>
          <a:p>
            <a:pPr algn="l"/>
            <a:endParaRPr lang="en-GB" dirty="0"/>
          </a:p>
          <a:p>
            <a:pPr algn="l"/>
            <a:r>
              <a:rPr lang="en-GB" dirty="0"/>
              <a:t>A Critical Thinking Model by Leeds University Library:</a:t>
            </a:r>
            <a:endParaRPr lang="en-US" dirty="0"/>
          </a:p>
        </p:txBody>
      </p:sp>
      <p:sp>
        <p:nvSpPr>
          <p:cNvPr id="3" name="TextBox 2">
            <a:extLst>
              <a:ext uri="{FF2B5EF4-FFF2-40B4-BE49-F238E27FC236}">
                <a16:creationId xmlns:a16="http://schemas.microsoft.com/office/drawing/2014/main" id="{62539E25-A83F-99DF-752B-3D3DCB8F0D06}"/>
              </a:ext>
            </a:extLst>
          </p:cNvPr>
          <p:cNvSpPr txBox="1"/>
          <p:nvPr/>
        </p:nvSpPr>
        <p:spPr>
          <a:xfrm>
            <a:off x="737632" y="2709192"/>
            <a:ext cx="10331290" cy="1828800"/>
          </a:xfrm>
          <a:prstGeom prst="rect">
            <a:avLst/>
          </a:prstGeom>
          <a:noFill/>
        </p:spPr>
        <p:txBody>
          <a:bodyPr wrap="square" rtlCol="0">
            <a:spAutoFit/>
          </a:bodyPr>
          <a:lstStyle/>
          <a:p>
            <a:pPr algn="l"/>
            <a:endParaRPr lang="en-US" dirty="0"/>
          </a:p>
        </p:txBody>
      </p:sp>
      <p:sp>
        <p:nvSpPr>
          <p:cNvPr id="7" name="Rectangle: Rounded Corners 6">
            <a:extLst>
              <a:ext uri="{FF2B5EF4-FFF2-40B4-BE49-F238E27FC236}">
                <a16:creationId xmlns:a16="http://schemas.microsoft.com/office/drawing/2014/main" id="{1784BD6D-4413-2270-126F-45924C0C5183}"/>
              </a:ext>
            </a:extLst>
          </p:cNvPr>
          <p:cNvSpPr/>
          <p:nvPr/>
        </p:nvSpPr>
        <p:spPr>
          <a:xfrm>
            <a:off x="138205" y="2533020"/>
            <a:ext cx="10097745" cy="3112390"/>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10000"/>
              </a:lnSpc>
              <a:spcBef>
                <a:spcPts val="1000"/>
              </a:spcBef>
            </a:pPr>
            <a:r>
              <a:rPr lang="en-GB" dirty="0">
                <a:solidFill>
                  <a:schemeClr val="bg1"/>
                </a:solidFill>
              </a:rPr>
              <a:t>What is CRITICAL THINKING in Higher Education?</a:t>
            </a:r>
          </a:p>
          <a:p>
            <a:pPr>
              <a:lnSpc>
                <a:spcPct val="110000"/>
              </a:lnSpc>
              <a:spcBef>
                <a:spcPts val="1000"/>
              </a:spcBef>
            </a:pPr>
            <a:endParaRPr lang="en-GB" dirty="0">
              <a:solidFill>
                <a:schemeClr val="bg1"/>
              </a:solidFill>
            </a:endParaRPr>
          </a:p>
        </p:txBody>
      </p:sp>
      <p:pic>
        <p:nvPicPr>
          <p:cNvPr id="8" name="Picture 7">
            <a:extLst>
              <a:ext uri="{FF2B5EF4-FFF2-40B4-BE49-F238E27FC236}">
                <a16:creationId xmlns:a16="http://schemas.microsoft.com/office/drawing/2014/main" id="{63B6D526-F90E-AAE4-74FA-1629BAE0BA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1824" y="2533021"/>
            <a:ext cx="6411971" cy="3112389"/>
          </a:xfrm>
          <a:prstGeom prst="rect">
            <a:avLst/>
          </a:prstGeom>
        </p:spPr>
      </p:pic>
    </p:spTree>
    <p:extLst>
      <p:ext uri="{BB962C8B-B14F-4D97-AF65-F5344CB8AC3E}">
        <p14:creationId xmlns:p14="http://schemas.microsoft.com/office/powerpoint/2010/main" val="1242126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77AFE9-FD8F-51A0-ABBE-E45CE10D1239}"/>
              </a:ext>
            </a:extLst>
          </p:cNvPr>
          <p:cNvPicPr>
            <a:picLocks noChangeAspect="1"/>
          </p:cNvPicPr>
          <p:nvPr/>
        </p:nvPicPr>
        <p:blipFill>
          <a:blip r:embed="rId2">
            <a:extLst>
              <a:ext uri="{28A0092B-C50C-407E-A947-70E740481C1C}">
                <a14:useLocalDpi xmlns:a14="http://schemas.microsoft.com/office/drawing/2010/main" val="0"/>
              </a:ext>
            </a:extLst>
          </a:blip>
          <a:srcRect t="32899"/>
          <a:stretch>
            <a:fillRect/>
          </a:stretch>
        </p:blipFill>
        <p:spPr>
          <a:xfrm>
            <a:off x="407771" y="771960"/>
            <a:ext cx="9208163" cy="4943039"/>
          </a:xfrm>
          <a:prstGeom prst="rect">
            <a:avLst/>
          </a:prstGeom>
        </p:spPr>
      </p:pic>
      <p:sp>
        <p:nvSpPr>
          <p:cNvPr id="7" name="TextBox 6">
            <a:extLst>
              <a:ext uri="{FF2B5EF4-FFF2-40B4-BE49-F238E27FC236}">
                <a16:creationId xmlns:a16="http://schemas.microsoft.com/office/drawing/2014/main" id="{81D8F189-8005-ABF6-E0D5-13BA8BEF0AFD}"/>
              </a:ext>
            </a:extLst>
          </p:cNvPr>
          <p:cNvSpPr txBox="1"/>
          <p:nvPr/>
        </p:nvSpPr>
        <p:spPr>
          <a:xfrm>
            <a:off x="407771" y="308703"/>
            <a:ext cx="6094754" cy="369332"/>
          </a:xfrm>
          <a:prstGeom prst="rect">
            <a:avLst/>
          </a:prstGeom>
          <a:noFill/>
        </p:spPr>
        <p:txBody>
          <a:bodyPr wrap="square">
            <a:spAutoFit/>
          </a:bodyPr>
          <a:lstStyle/>
          <a:p>
            <a:pPr>
              <a:buNone/>
            </a:pPr>
            <a:r>
              <a:rPr lang="en-GB" b="0" i="1" dirty="0">
                <a:effectLst/>
                <a:latin typeface="UICTFontTextStyleBody"/>
              </a:rPr>
              <a:t>Sunflower Seeds,</a:t>
            </a:r>
            <a:r>
              <a:rPr lang="en-GB" b="0" i="0" dirty="0">
                <a:effectLst/>
                <a:latin typeface="UICTFontTextStyleBody"/>
              </a:rPr>
              <a:t> Ai </a:t>
            </a:r>
            <a:r>
              <a:rPr lang="en-GB" b="0" i="0" dirty="0" err="1">
                <a:effectLst/>
                <a:latin typeface="UICTFontTextStyleBody"/>
              </a:rPr>
              <a:t>Weiwei</a:t>
            </a:r>
            <a:r>
              <a:rPr lang="en-GB" b="0" i="0" dirty="0">
                <a:effectLst/>
                <a:latin typeface="UICTFontTextStyleBody"/>
              </a:rPr>
              <a:t>, 2010</a:t>
            </a:r>
            <a:endParaRPr lang="en-GB" dirty="0">
              <a:effectLst/>
              <a:latin typeface=".AppleSystemUIFont"/>
            </a:endParaRPr>
          </a:p>
        </p:txBody>
      </p:sp>
    </p:spTree>
    <p:extLst>
      <p:ext uri="{BB962C8B-B14F-4D97-AF65-F5344CB8AC3E}">
        <p14:creationId xmlns:p14="http://schemas.microsoft.com/office/powerpoint/2010/main" val="3185166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684731-C64E-9DC9-FC1F-9DEA9424B5A6}"/>
              </a:ext>
            </a:extLst>
          </p:cNvPr>
          <p:cNvSpPr txBox="1"/>
          <p:nvPr/>
        </p:nvSpPr>
        <p:spPr>
          <a:xfrm>
            <a:off x="407771" y="982176"/>
            <a:ext cx="4178274" cy="5016758"/>
          </a:xfrm>
          <a:prstGeom prst="rect">
            <a:avLst/>
          </a:prstGeom>
          <a:noFill/>
        </p:spPr>
        <p:txBody>
          <a:bodyPr wrap="square">
            <a:spAutoFit/>
          </a:bodyPr>
          <a:lstStyle/>
          <a:p>
            <a:pPr>
              <a:buNone/>
            </a:pPr>
            <a:r>
              <a:rPr lang="en-GB" sz="2000" i="1" dirty="0">
                <a:solidFill>
                  <a:schemeClr val="accent2"/>
                </a:solidFill>
                <a:effectLst/>
                <a:latin typeface=".AppleSystemUIFont"/>
              </a:rPr>
              <a:t>Description: what is it?</a:t>
            </a:r>
          </a:p>
          <a:p>
            <a:pPr>
              <a:buNone/>
            </a:pPr>
            <a:r>
              <a:rPr lang="en-GB" sz="2000" b="0" i="1" dirty="0">
                <a:effectLst/>
                <a:latin typeface="UICTFontTextStyleItalicBody"/>
              </a:rPr>
              <a:t>Sunflower Seeds</a:t>
            </a:r>
            <a:r>
              <a:rPr lang="en-GB" sz="2000" b="0" i="0" dirty="0">
                <a:effectLst/>
                <a:latin typeface="UICTFontTextStyleBody"/>
              </a:rPr>
              <a:t> is a vast sculpture.</a:t>
            </a:r>
          </a:p>
          <a:p>
            <a:pPr>
              <a:buNone/>
            </a:pPr>
            <a:r>
              <a:rPr lang="en-GB" sz="2000" b="0" i="0" dirty="0">
                <a:effectLst/>
                <a:latin typeface="UICTFontTextStyleBody"/>
              </a:rPr>
              <a:t>Each piece is a part of the whole, a commentary on the relationship between the individual and the masses. </a:t>
            </a:r>
          </a:p>
          <a:p>
            <a:pPr>
              <a:buNone/>
            </a:pPr>
            <a:r>
              <a:rPr lang="en-GB" sz="2000" i="1" dirty="0">
                <a:solidFill>
                  <a:schemeClr val="accent2"/>
                </a:solidFill>
                <a:latin typeface="UICTFontTextStyleBody"/>
              </a:rPr>
              <a:t>Analysis: what does it convey?</a:t>
            </a:r>
            <a:endParaRPr lang="en-GB" sz="2000" b="0" i="1" dirty="0">
              <a:solidFill>
                <a:schemeClr val="accent2"/>
              </a:solidFill>
              <a:effectLst/>
              <a:latin typeface="UICTFontTextStyleBody"/>
            </a:endParaRPr>
          </a:p>
          <a:p>
            <a:pPr>
              <a:buNone/>
            </a:pPr>
            <a:r>
              <a:rPr lang="en-GB" sz="2000" b="0" i="0" dirty="0">
                <a:effectLst/>
                <a:latin typeface="UICTFontTextStyleBody"/>
              </a:rPr>
              <a:t>What does it mean to be an individual in today's society? </a:t>
            </a:r>
          </a:p>
          <a:p>
            <a:pPr>
              <a:buNone/>
            </a:pPr>
            <a:r>
              <a:rPr lang="en-GB" sz="2000" b="0" i="0" dirty="0">
                <a:effectLst/>
                <a:latin typeface="UICTFontTextStyleBody"/>
              </a:rPr>
              <a:t>Are we insignificant or powerless unless we act together? </a:t>
            </a:r>
          </a:p>
          <a:p>
            <a:pPr>
              <a:buNone/>
            </a:pPr>
            <a:r>
              <a:rPr lang="en-GB" sz="2000" b="0" i="0" dirty="0">
                <a:effectLst/>
                <a:latin typeface="UICTFontTextStyleBody"/>
              </a:rPr>
              <a:t>What do our increasing desires, materialism and number mean for society, the environment and the future?</a:t>
            </a:r>
          </a:p>
          <a:p>
            <a:pPr>
              <a:buNone/>
            </a:pPr>
            <a:r>
              <a:rPr lang="en-GB" sz="2000" i="1" dirty="0">
                <a:solidFill>
                  <a:schemeClr val="accent2"/>
                </a:solidFill>
                <a:latin typeface="UICTFontTextStyleBody"/>
              </a:rPr>
              <a:t>Evaluation…?</a:t>
            </a:r>
            <a:endParaRPr lang="en-GB" sz="2000" i="1" dirty="0">
              <a:solidFill>
                <a:schemeClr val="accent2"/>
              </a:solidFill>
              <a:effectLst/>
              <a:latin typeface=".AppleSystemUIFont"/>
            </a:endParaRPr>
          </a:p>
        </p:txBody>
      </p:sp>
      <p:sp>
        <p:nvSpPr>
          <p:cNvPr id="7" name="TextBox 6">
            <a:extLst>
              <a:ext uri="{FF2B5EF4-FFF2-40B4-BE49-F238E27FC236}">
                <a16:creationId xmlns:a16="http://schemas.microsoft.com/office/drawing/2014/main" id="{828AA88D-5CF5-B35D-B04D-22BDD9936583}"/>
              </a:ext>
            </a:extLst>
          </p:cNvPr>
          <p:cNvSpPr txBox="1"/>
          <p:nvPr/>
        </p:nvSpPr>
        <p:spPr>
          <a:xfrm>
            <a:off x="407771" y="308703"/>
            <a:ext cx="6094754" cy="369332"/>
          </a:xfrm>
          <a:prstGeom prst="rect">
            <a:avLst/>
          </a:prstGeom>
          <a:noFill/>
        </p:spPr>
        <p:txBody>
          <a:bodyPr wrap="square">
            <a:spAutoFit/>
          </a:bodyPr>
          <a:lstStyle/>
          <a:p>
            <a:pPr>
              <a:buNone/>
            </a:pPr>
            <a:r>
              <a:rPr lang="en-GB" b="0" i="1" dirty="0">
                <a:effectLst/>
                <a:latin typeface="UICTFontTextStyleBody"/>
              </a:rPr>
              <a:t>Sunflower Seeds,</a:t>
            </a:r>
            <a:r>
              <a:rPr lang="en-GB" b="0" i="0" dirty="0">
                <a:effectLst/>
                <a:latin typeface="UICTFontTextStyleBody"/>
              </a:rPr>
              <a:t> Ai </a:t>
            </a:r>
            <a:r>
              <a:rPr lang="en-GB" b="0" i="0" dirty="0" err="1">
                <a:effectLst/>
                <a:latin typeface="UICTFontTextStyleBody"/>
              </a:rPr>
              <a:t>Weiwei</a:t>
            </a:r>
            <a:r>
              <a:rPr lang="en-GB" b="0" i="0" dirty="0">
                <a:effectLst/>
                <a:latin typeface="UICTFontTextStyleBody"/>
              </a:rPr>
              <a:t>, 2010</a:t>
            </a:r>
            <a:endParaRPr lang="en-GB" dirty="0">
              <a:effectLst/>
              <a:latin typeface=".AppleSystemUIFont"/>
            </a:endParaRPr>
          </a:p>
        </p:txBody>
      </p:sp>
      <p:sp>
        <p:nvSpPr>
          <p:cNvPr id="9" name="TextBox 8">
            <a:extLst>
              <a:ext uri="{FF2B5EF4-FFF2-40B4-BE49-F238E27FC236}">
                <a16:creationId xmlns:a16="http://schemas.microsoft.com/office/drawing/2014/main" id="{93000D7A-811E-5E9C-B246-6210388E12A2}"/>
              </a:ext>
            </a:extLst>
          </p:cNvPr>
          <p:cNvSpPr txBox="1"/>
          <p:nvPr/>
        </p:nvSpPr>
        <p:spPr>
          <a:xfrm>
            <a:off x="408617" y="5995299"/>
            <a:ext cx="6099662" cy="369332"/>
          </a:xfrm>
          <a:prstGeom prst="rect">
            <a:avLst/>
          </a:prstGeom>
          <a:noFill/>
        </p:spPr>
        <p:txBody>
          <a:bodyPr wrap="square">
            <a:spAutoFit/>
          </a:bodyPr>
          <a:lstStyle/>
          <a:p>
            <a:r>
              <a:rPr lang="en-GB" dirty="0">
                <a:hlinkClick r:id="rId2"/>
              </a:rPr>
              <a:t>Tate Website: Ai </a:t>
            </a:r>
            <a:r>
              <a:rPr lang="en-GB" dirty="0" err="1">
                <a:hlinkClick r:id="rId2"/>
              </a:rPr>
              <a:t>Weiwei</a:t>
            </a:r>
            <a:endParaRPr lang="en-US" dirty="0"/>
          </a:p>
        </p:txBody>
      </p:sp>
      <p:pic>
        <p:nvPicPr>
          <p:cNvPr id="12" name="Picture 11">
            <a:extLst>
              <a:ext uri="{FF2B5EF4-FFF2-40B4-BE49-F238E27FC236}">
                <a16:creationId xmlns:a16="http://schemas.microsoft.com/office/drawing/2014/main" id="{587798C7-A0EC-C063-0A8A-419BD15075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06816" y="493369"/>
            <a:ext cx="6877413" cy="5501930"/>
          </a:xfrm>
          <a:prstGeom prst="rect">
            <a:avLst/>
          </a:prstGeom>
        </p:spPr>
      </p:pic>
    </p:spTree>
    <p:extLst>
      <p:ext uri="{BB962C8B-B14F-4D97-AF65-F5344CB8AC3E}">
        <p14:creationId xmlns:p14="http://schemas.microsoft.com/office/powerpoint/2010/main" val="37122878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0B1403C-6186-D1EE-5985-E56A77A200BF}"/>
              </a:ext>
            </a:extLst>
          </p:cNvPr>
          <p:cNvSpPr txBox="1"/>
          <p:nvPr/>
        </p:nvSpPr>
        <p:spPr>
          <a:xfrm>
            <a:off x="547185" y="5835042"/>
            <a:ext cx="6861148" cy="369332"/>
          </a:xfrm>
          <a:prstGeom prst="rect">
            <a:avLst/>
          </a:prstGeom>
          <a:noFill/>
        </p:spPr>
        <p:txBody>
          <a:bodyPr wrap="square">
            <a:spAutoFit/>
          </a:bodyPr>
          <a:lstStyle/>
          <a:p>
            <a:r>
              <a:rPr lang="en-US" dirty="0">
                <a:hlinkClick r:id="rId2"/>
              </a:rPr>
              <a:t>https://</a:t>
            </a:r>
            <a:r>
              <a:rPr lang="en-US" dirty="0" err="1">
                <a:hlinkClick r:id="rId2"/>
              </a:rPr>
              <a:t>smarthistory.org</a:t>
            </a:r>
            <a:r>
              <a:rPr lang="en-US" dirty="0">
                <a:hlinkClick r:id="rId2"/>
              </a:rPr>
              <a:t>/</a:t>
            </a:r>
            <a:r>
              <a:rPr lang="en-US" dirty="0" err="1">
                <a:hlinkClick r:id="rId2"/>
              </a:rPr>
              <a:t>ai-weiwei-kui-hua-zi</a:t>
            </a:r>
            <a:r>
              <a:rPr lang="en-US" dirty="0">
                <a:hlinkClick r:id="rId2"/>
              </a:rPr>
              <a:t>-sunflower-seeds/</a:t>
            </a:r>
            <a:endParaRPr lang="en-US" dirty="0"/>
          </a:p>
        </p:txBody>
      </p:sp>
      <p:sp>
        <p:nvSpPr>
          <p:cNvPr id="8" name="TextBox 7">
            <a:extLst>
              <a:ext uri="{FF2B5EF4-FFF2-40B4-BE49-F238E27FC236}">
                <a16:creationId xmlns:a16="http://schemas.microsoft.com/office/drawing/2014/main" id="{914E4658-835D-A353-0429-B5BE61F124D6}"/>
              </a:ext>
            </a:extLst>
          </p:cNvPr>
          <p:cNvSpPr txBox="1"/>
          <p:nvPr/>
        </p:nvSpPr>
        <p:spPr>
          <a:xfrm>
            <a:off x="547185" y="5354667"/>
            <a:ext cx="2140821" cy="369332"/>
          </a:xfrm>
          <a:prstGeom prst="rect">
            <a:avLst/>
          </a:prstGeom>
          <a:noFill/>
        </p:spPr>
        <p:txBody>
          <a:bodyPr wrap="square" rtlCol="0">
            <a:spAutoFit/>
          </a:bodyPr>
          <a:lstStyle/>
          <a:p>
            <a:pPr algn="l"/>
            <a:r>
              <a:rPr lang="en-GB" dirty="0"/>
              <a:t>15min video</a:t>
            </a:r>
            <a:endParaRPr lang="en-US" dirty="0"/>
          </a:p>
        </p:txBody>
      </p:sp>
      <p:sp>
        <p:nvSpPr>
          <p:cNvPr id="11" name="TextBox 10">
            <a:extLst>
              <a:ext uri="{FF2B5EF4-FFF2-40B4-BE49-F238E27FC236}">
                <a16:creationId xmlns:a16="http://schemas.microsoft.com/office/drawing/2014/main" id="{8AD51798-678D-E82F-9465-CF2720BB2996}"/>
              </a:ext>
            </a:extLst>
          </p:cNvPr>
          <p:cNvSpPr txBox="1"/>
          <p:nvPr/>
        </p:nvSpPr>
        <p:spPr>
          <a:xfrm>
            <a:off x="547185" y="4957453"/>
            <a:ext cx="3339977" cy="369332"/>
          </a:xfrm>
          <a:prstGeom prst="rect">
            <a:avLst/>
          </a:prstGeom>
          <a:noFill/>
        </p:spPr>
        <p:txBody>
          <a:bodyPr wrap="square">
            <a:spAutoFit/>
          </a:bodyPr>
          <a:lstStyle/>
          <a:p>
            <a:pPr>
              <a:buNone/>
            </a:pPr>
            <a:r>
              <a:rPr lang="en-GB" b="0" i="1" dirty="0">
                <a:effectLst/>
                <a:latin typeface="UICTFontTextStyleBody"/>
              </a:rPr>
              <a:t>Sunflower Seeds</a:t>
            </a:r>
            <a:r>
              <a:rPr lang="en-GB" b="0" i="0" dirty="0">
                <a:effectLst/>
                <a:latin typeface="UICTFontTextStyleBody"/>
              </a:rPr>
              <a:t>, Ai </a:t>
            </a:r>
            <a:r>
              <a:rPr lang="en-GB" b="0" i="0" dirty="0" err="1">
                <a:effectLst/>
                <a:latin typeface="UICTFontTextStyleBody"/>
              </a:rPr>
              <a:t>Weiwei</a:t>
            </a:r>
            <a:r>
              <a:rPr lang="en-GB" b="0" i="0" dirty="0">
                <a:effectLst/>
                <a:latin typeface="UICTFontTextStyleBody"/>
              </a:rPr>
              <a:t>, 2010</a:t>
            </a:r>
            <a:endParaRPr lang="en-GB" dirty="0">
              <a:effectLst/>
              <a:latin typeface=".AppleSystemUIFont"/>
            </a:endParaRPr>
          </a:p>
        </p:txBody>
      </p:sp>
      <p:pic>
        <p:nvPicPr>
          <p:cNvPr id="12" name="Picture 11">
            <a:extLst>
              <a:ext uri="{FF2B5EF4-FFF2-40B4-BE49-F238E27FC236}">
                <a16:creationId xmlns:a16="http://schemas.microsoft.com/office/drawing/2014/main" id="{B107D3D9-9CB9-D19D-A9FB-DA41ECDDE9DC}"/>
              </a:ext>
            </a:extLst>
          </p:cNvPr>
          <p:cNvPicPr>
            <a:picLocks noChangeAspect="1"/>
          </p:cNvPicPr>
          <p:nvPr/>
        </p:nvPicPr>
        <p:blipFill>
          <a:blip r:embed="rId3">
            <a:extLst>
              <a:ext uri="{28A0092B-C50C-407E-A947-70E740481C1C}">
                <a14:useLocalDpi xmlns:a14="http://schemas.microsoft.com/office/drawing/2010/main" val="0"/>
              </a:ext>
            </a:extLst>
          </a:blip>
          <a:srcRect l="32907" t="21447" r="32429"/>
          <a:stretch>
            <a:fillRect/>
          </a:stretch>
        </p:blipFill>
        <p:spPr>
          <a:xfrm>
            <a:off x="385980" y="236569"/>
            <a:ext cx="3501181" cy="4548542"/>
          </a:xfrm>
          <a:prstGeom prst="rect">
            <a:avLst/>
          </a:prstGeom>
        </p:spPr>
      </p:pic>
      <p:sp>
        <p:nvSpPr>
          <p:cNvPr id="2" name="TextBox 1">
            <a:extLst>
              <a:ext uri="{FF2B5EF4-FFF2-40B4-BE49-F238E27FC236}">
                <a16:creationId xmlns:a16="http://schemas.microsoft.com/office/drawing/2014/main" id="{E5A62709-C1CC-5ACA-565B-3A0F02A9BA4E}"/>
              </a:ext>
            </a:extLst>
          </p:cNvPr>
          <p:cNvSpPr txBox="1"/>
          <p:nvPr/>
        </p:nvSpPr>
        <p:spPr>
          <a:xfrm>
            <a:off x="4632511" y="287156"/>
            <a:ext cx="6461312" cy="5293757"/>
          </a:xfrm>
          <a:prstGeom prst="rect">
            <a:avLst/>
          </a:prstGeom>
          <a:noFill/>
          <a:ln w="3175">
            <a:solidFill>
              <a:schemeClr val="tx1"/>
            </a:solidFill>
          </a:ln>
        </p:spPr>
        <p:txBody>
          <a:bodyPr wrap="square" rtlCol="0">
            <a:spAutoFit/>
          </a:bodyPr>
          <a:lstStyle/>
          <a:p>
            <a:pPr algn="l"/>
            <a:r>
              <a:rPr lang="en-GB" sz="2000" b="1" dirty="0"/>
              <a:t>Description, Analysis, Evaluation</a:t>
            </a:r>
          </a:p>
          <a:p>
            <a:pPr algn="l"/>
            <a:endParaRPr lang="en-GB" sz="2000" dirty="0"/>
          </a:p>
          <a:p>
            <a:pPr algn="l"/>
            <a:r>
              <a:rPr lang="en-GB" sz="2000" dirty="0"/>
              <a:t>What more do we need to know?</a:t>
            </a:r>
          </a:p>
          <a:p>
            <a:pPr algn="l"/>
            <a:r>
              <a:rPr lang="en-GB" sz="2000" b="1" dirty="0"/>
              <a:t>Consider what’s missing.</a:t>
            </a:r>
          </a:p>
          <a:p>
            <a:pPr algn="l"/>
            <a:r>
              <a:rPr lang="en-GB" sz="2000" dirty="0"/>
              <a:t>To fully form your ideas on the purpose and meaning of this work further research is needed.</a:t>
            </a:r>
          </a:p>
          <a:p>
            <a:pPr algn="l"/>
            <a:endParaRPr lang="en-GB" sz="2000" dirty="0"/>
          </a:p>
          <a:p>
            <a:pPr algn="l"/>
            <a:r>
              <a:rPr lang="en-GB" sz="2000" b="1" dirty="0"/>
              <a:t>Context</a:t>
            </a:r>
            <a:r>
              <a:rPr lang="en-GB" sz="2000" dirty="0"/>
              <a:t>:</a:t>
            </a:r>
          </a:p>
          <a:p>
            <a:pPr algn="l"/>
            <a:r>
              <a:rPr lang="en-GB" sz="2000" dirty="0"/>
              <a:t>Who is the artist?</a:t>
            </a:r>
          </a:p>
          <a:p>
            <a:pPr algn="l"/>
            <a:r>
              <a:rPr lang="en-GB" sz="2000" dirty="0"/>
              <a:t>What’s the significance of the material and process used?</a:t>
            </a:r>
          </a:p>
          <a:p>
            <a:pPr algn="l"/>
            <a:endParaRPr lang="en-GB" sz="2000" dirty="0"/>
          </a:p>
          <a:p>
            <a:pPr algn="l"/>
            <a:r>
              <a:rPr lang="en-GB" sz="2000" b="1" dirty="0"/>
              <a:t>Make notes</a:t>
            </a:r>
            <a:r>
              <a:rPr lang="en-GB" sz="2000" dirty="0"/>
              <a:t> while watching the short film:</a:t>
            </a:r>
          </a:p>
          <a:p>
            <a:pPr algn="l"/>
            <a:r>
              <a:rPr lang="en-GB" sz="2000" i="1" dirty="0"/>
              <a:t>The making of Sunflower seeds</a:t>
            </a:r>
          </a:p>
          <a:p>
            <a:pPr algn="l"/>
            <a:endParaRPr lang="en-GB" sz="2000" i="1" dirty="0"/>
          </a:p>
          <a:p>
            <a:pPr algn="l"/>
            <a:r>
              <a:rPr lang="en-GB" sz="2000" i="1" dirty="0"/>
              <a:t>Keywords…</a:t>
            </a:r>
          </a:p>
          <a:p>
            <a:pPr algn="l"/>
            <a:endParaRPr lang="en-US" dirty="0"/>
          </a:p>
        </p:txBody>
      </p:sp>
    </p:spTree>
    <p:extLst>
      <p:ext uri="{BB962C8B-B14F-4D97-AF65-F5344CB8AC3E}">
        <p14:creationId xmlns:p14="http://schemas.microsoft.com/office/powerpoint/2010/main" val="11776162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F6CD3DA-0DC4-4416-E28C-AC3D0BAA00C2}"/>
              </a:ext>
            </a:extLst>
          </p:cNvPr>
          <p:cNvSpPr txBox="1"/>
          <p:nvPr/>
        </p:nvSpPr>
        <p:spPr>
          <a:xfrm>
            <a:off x="5511462" y="356951"/>
            <a:ext cx="6099662" cy="5940088"/>
          </a:xfrm>
          <a:prstGeom prst="rect">
            <a:avLst/>
          </a:prstGeom>
          <a:noFill/>
        </p:spPr>
        <p:txBody>
          <a:bodyPr wrap="square">
            <a:spAutoFit/>
          </a:bodyPr>
          <a:lstStyle/>
          <a:p>
            <a:pPr>
              <a:buNone/>
            </a:pPr>
            <a:r>
              <a:rPr lang="en-GB" sz="2000" b="0" i="0" dirty="0">
                <a:solidFill>
                  <a:schemeClr val="tx2">
                    <a:lumMod val="90000"/>
                    <a:lumOff val="10000"/>
                  </a:schemeClr>
                </a:solidFill>
                <a:effectLst/>
                <a:latin typeface="UICTFontTextStyleBody"/>
              </a:rPr>
              <a:t>Each seed was individually sculpted and painted by 1,600 specialists working in small-scale workshops in the Chinese city of </a:t>
            </a:r>
            <a:r>
              <a:rPr lang="en-GB" sz="2000" b="0" i="0" dirty="0" err="1">
                <a:solidFill>
                  <a:schemeClr val="tx2">
                    <a:lumMod val="90000"/>
                    <a:lumOff val="10000"/>
                  </a:schemeClr>
                </a:solidFill>
                <a:effectLst/>
                <a:latin typeface="UICTFontTextStyleBody"/>
              </a:rPr>
              <a:t>Jingdezhen</a:t>
            </a:r>
            <a:r>
              <a:rPr lang="en-GB" sz="2000" b="0" i="0" dirty="0">
                <a:solidFill>
                  <a:schemeClr val="tx2">
                    <a:lumMod val="90000"/>
                    <a:lumOff val="10000"/>
                  </a:schemeClr>
                </a:solidFill>
                <a:effectLst/>
                <a:latin typeface="UICTFontTextStyleBody"/>
              </a:rPr>
              <a:t>. </a:t>
            </a:r>
          </a:p>
          <a:p>
            <a:pPr>
              <a:buNone/>
            </a:pPr>
            <a:endParaRPr lang="en-GB" sz="2000" b="0" i="0" dirty="0">
              <a:solidFill>
                <a:schemeClr val="tx2">
                  <a:lumMod val="90000"/>
                  <a:lumOff val="10000"/>
                </a:schemeClr>
              </a:solidFill>
              <a:effectLst/>
              <a:latin typeface="UICTFontTextStyleBody"/>
            </a:endParaRPr>
          </a:p>
          <a:p>
            <a:pPr>
              <a:buNone/>
            </a:pPr>
            <a:r>
              <a:rPr lang="en-GB" sz="2000" b="0" i="0" dirty="0">
                <a:solidFill>
                  <a:schemeClr val="tx2">
                    <a:lumMod val="90000"/>
                    <a:lumOff val="10000"/>
                  </a:schemeClr>
                </a:solidFill>
                <a:effectLst/>
                <a:latin typeface="UICTFontTextStyleBody"/>
              </a:rPr>
              <a:t>Far from being industrially produced, they are the effort of hundreds of skilled hands. </a:t>
            </a:r>
          </a:p>
          <a:p>
            <a:pPr>
              <a:buNone/>
            </a:pPr>
            <a:endParaRPr lang="en-GB" sz="2000" b="0" i="0" dirty="0">
              <a:solidFill>
                <a:schemeClr val="tx2">
                  <a:lumMod val="90000"/>
                  <a:lumOff val="10000"/>
                </a:schemeClr>
              </a:solidFill>
              <a:effectLst/>
              <a:latin typeface="UICTFontTextStyleBody"/>
            </a:endParaRPr>
          </a:p>
          <a:p>
            <a:pPr>
              <a:buNone/>
            </a:pPr>
            <a:r>
              <a:rPr lang="en-GB" sz="2000" b="0" i="0" dirty="0">
                <a:solidFill>
                  <a:schemeClr val="tx2">
                    <a:lumMod val="90000"/>
                    <a:lumOff val="10000"/>
                  </a:schemeClr>
                </a:solidFill>
                <a:effectLst/>
                <a:latin typeface="UICTFontTextStyleBody"/>
              </a:rPr>
              <a:t>Poured into the interior of </a:t>
            </a:r>
            <a:r>
              <a:rPr lang="en-GB" sz="2000" dirty="0">
                <a:solidFill>
                  <a:schemeClr val="tx2">
                    <a:lumMod val="90000"/>
                    <a:lumOff val="10000"/>
                  </a:schemeClr>
                </a:solidFill>
                <a:latin typeface="UICTFontTextStyleBody"/>
              </a:rPr>
              <a:t>Tate Modern’s</a:t>
            </a:r>
            <a:r>
              <a:rPr lang="en-GB" sz="2000" b="0" i="0" dirty="0">
                <a:solidFill>
                  <a:schemeClr val="tx2">
                    <a:lumMod val="90000"/>
                    <a:lumOff val="10000"/>
                  </a:schemeClr>
                </a:solidFill>
                <a:effectLst/>
                <a:latin typeface="UICTFontTextStyleBody"/>
              </a:rPr>
              <a:t> vast industrial Turbine Hall space, the 100 million seeds form a seemingly infinite landscape.</a:t>
            </a:r>
          </a:p>
          <a:p>
            <a:pPr>
              <a:buNone/>
            </a:pPr>
            <a:endParaRPr lang="en-GB" sz="2000" dirty="0">
              <a:solidFill>
                <a:schemeClr val="tx2">
                  <a:lumMod val="90000"/>
                  <a:lumOff val="10000"/>
                </a:schemeClr>
              </a:solidFill>
              <a:effectLst/>
              <a:latin typeface=".AppleSystemUIFont"/>
            </a:endParaRPr>
          </a:p>
          <a:p>
            <a:pPr>
              <a:buNone/>
            </a:pPr>
            <a:r>
              <a:rPr lang="en-GB" sz="2000" b="0" i="0" dirty="0">
                <a:solidFill>
                  <a:schemeClr val="tx2">
                    <a:lumMod val="90000"/>
                    <a:lumOff val="10000"/>
                  </a:schemeClr>
                </a:solidFill>
                <a:effectLst/>
                <a:latin typeface="UICTFontTextStyleBody"/>
              </a:rPr>
              <a:t>Porcelain is almost synonymous with China and, to make this work, Ai </a:t>
            </a:r>
            <a:r>
              <a:rPr lang="en-GB" sz="2000" b="0" i="0" dirty="0" err="1">
                <a:solidFill>
                  <a:schemeClr val="tx2">
                    <a:lumMod val="90000"/>
                    <a:lumOff val="10000"/>
                  </a:schemeClr>
                </a:solidFill>
                <a:effectLst/>
                <a:latin typeface="UICTFontTextStyleBody"/>
              </a:rPr>
              <a:t>Weiwei</a:t>
            </a:r>
            <a:r>
              <a:rPr lang="en-GB" sz="2000" b="0" i="0" dirty="0">
                <a:solidFill>
                  <a:schemeClr val="tx2">
                    <a:lumMod val="90000"/>
                    <a:lumOff val="10000"/>
                  </a:schemeClr>
                </a:solidFill>
                <a:effectLst/>
                <a:latin typeface="UICTFontTextStyleBody"/>
              </a:rPr>
              <a:t> has manipulated traditional methods of crafting what has historically been one of China’s most prized exports. </a:t>
            </a:r>
          </a:p>
          <a:p>
            <a:pPr>
              <a:buNone/>
            </a:pPr>
            <a:endParaRPr lang="en-GB" sz="2000" b="0" i="0" dirty="0">
              <a:solidFill>
                <a:schemeClr val="tx2">
                  <a:lumMod val="90000"/>
                  <a:lumOff val="10000"/>
                </a:schemeClr>
              </a:solidFill>
              <a:effectLst/>
              <a:latin typeface="UICTFontTextStyleBody"/>
            </a:endParaRPr>
          </a:p>
          <a:p>
            <a:pPr>
              <a:buNone/>
            </a:pPr>
            <a:r>
              <a:rPr lang="en-GB" sz="2000" b="0" i="1" dirty="0">
                <a:solidFill>
                  <a:schemeClr val="tx2">
                    <a:lumMod val="90000"/>
                    <a:lumOff val="10000"/>
                  </a:schemeClr>
                </a:solidFill>
                <a:effectLst/>
                <a:latin typeface="UICTFontTextStyleItalicBody"/>
              </a:rPr>
              <a:t>Sunflower Seeds</a:t>
            </a:r>
            <a:r>
              <a:rPr lang="en-GB" sz="2000" b="0" i="0" dirty="0">
                <a:solidFill>
                  <a:schemeClr val="tx2">
                    <a:lumMod val="90000"/>
                    <a:lumOff val="10000"/>
                  </a:schemeClr>
                </a:solidFill>
                <a:effectLst/>
                <a:latin typeface="UICTFontTextStyleBody"/>
              </a:rPr>
              <a:t> invites us to look more closely at the ‘Made in China’ phenomenon and the geo-politics of cultural and economic exchange today.</a:t>
            </a:r>
            <a:endParaRPr lang="en-GB" sz="2000" dirty="0">
              <a:solidFill>
                <a:schemeClr val="tx2">
                  <a:lumMod val="90000"/>
                  <a:lumOff val="10000"/>
                </a:schemeClr>
              </a:solidFill>
              <a:effectLst/>
              <a:latin typeface=".AppleSystemUIFont"/>
            </a:endParaRPr>
          </a:p>
        </p:txBody>
      </p:sp>
      <p:sp>
        <p:nvSpPr>
          <p:cNvPr id="9" name="TextBox 8">
            <a:extLst>
              <a:ext uri="{FF2B5EF4-FFF2-40B4-BE49-F238E27FC236}">
                <a16:creationId xmlns:a16="http://schemas.microsoft.com/office/drawing/2014/main" id="{B6D9CECD-E95A-81C6-984F-A868E4DCEBAB}"/>
              </a:ext>
            </a:extLst>
          </p:cNvPr>
          <p:cNvSpPr txBox="1"/>
          <p:nvPr/>
        </p:nvSpPr>
        <p:spPr>
          <a:xfrm>
            <a:off x="233455" y="94461"/>
            <a:ext cx="6094754" cy="338554"/>
          </a:xfrm>
          <a:prstGeom prst="rect">
            <a:avLst/>
          </a:prstGeom>
          <a:noFill/>
        </p:spPr>
        <p:txBody>
          <a:bodyPr wrap="square">
            <a:spAutoFit/>
          </a:bodyPr>
          <a:lstStyle/>
          <a:p>
            <a:pPr>
              <a:buNone/>
            </a:pPr>
            <a:r>
              <a:rPr lang="en-GB" sz="1600" b="0" i="1" dirty="0">
                <a:effectLst/>
                <a:latin typeface="UICTFontTextStyleBody"/>
              </a:rPr>
              <a:t>Sunflower Seeds</a:t>
            </a:r>
            <a:r>
              <a:rPr lang="en-GB" sz="1600" b="0" i="0" dirty="0">
                <a:effectLst/>
                <a:latin typeface="UICTFontTextStyleBody"/>
              </a:rPr>
              <a:t>, Ai </a:t>
            </a:r>
            <a:r>
              <a:rPr lang="en-GB" sz="1600" b="0" i="0" dirty="0" err="1">
                <a:effectLst/>
                <a:latin typeface="UICTFontTextStyleBody"/>
              </a:rPr>
              <a:t>Weiwei</a:t>
            </a:r>
            <a:r>
              <a:rPr lang="en-GB" sz="1600" b="0" i="0" dirty="0">
                <a:effectLst/>
                <a:latin typeface="UICTFontTextStyleBody"/>
              </a:rPr>
              <a:t>, 2010</a:t>
            </a:r>
            <a:endParaRPr lang="en-GB" sz="1600" dirty="0">
              <a:effectLst/>
              <a:latin typeface=".AppleSystemUIFont"/>
            </a:endParaRPr>
          </a:p>
        </p:txBody>
      </p:sp>
      <p:sp>
        <p:nvSpPr>
          <p:cNvPr id="11" name="TextBox 10">
            <a:extLst>
              <a:ext uri="{FF2B5EF4-FFF2-40B4-BE49-F238E27FC236}">
                <a16:creationId xmlns:a16="http://schemas.microsoft.com/office/drawing/2014/main" id="{7C078C68-05EE-D244-1FB0-0DBADA9B9135}"/>
              </a:ext>
            </a:extLst>
          </p:cNvPr>
          <p:cNvSpPr txBox="1"/>
          <p:nvPr/>
        </p:nvSpPr>
        <p:spPr>
          <a:xfrm>
            <a:off x="523892" y="1028343"/>
            <a:ext cx="4908800" cy="4801314"/>
          </a:xfrm>
          <a:prstGeom prst="rect">
            <a:avLst/>
          </a:prstGeom>
          <a:noFill/>
        </p:spPr>
        <p:txBody>
          <a:bodyPr wrap="square">
            <a:spAutoFit/>
          </a:bodyPr>
          <a:lstStyle/>
          <a:p>
            <a:pPr algn="r">
              <a:buNone/>
            </a:pPr>
            <a:r>
              <a:rPr lang="en-GB" b="0" i="0" dirty="0">
                <a:effectLst/>
                <a:latin typeface="UICTFontTextStyleBody"/>
              </a:rPr>
              <a:t>Each seed was painted by 1,600 workers in </a:t>
            </a:r>
            <a:r>
              <a:rPr lang="en-GB" dirty="0">
                <a:latin typeface="UICTFontTextStyleBody"/>
              </a:rPr>
              <a:t>China</a:t>
            </a:r>
            <a:r>
              <a:rPr lang="en-GB" b="0" i="0" dirty="0">
                <a:effectLst/>
                <a:latin typeface="UICTFontTextStyleBody"/>
              </a:rPr>
              <a:t>. </a:t>
            </a:r>
          </a:p>
          <a:p>
            <a:pPr algn="r">
              <a:buNone/>
            </a:pPr>
            <a:endParaRPr lang="en-GB" b="0" i="0" dirty="0">
              <a:effectLst/>
              <a:latin typeface="UICTFontTextStyleBody"/>
            </a:endParaRPr>
          </a:p>
          <a:p>
            <a:pPr algn="r">
              <a:buNone/>
            </a:pPr>
            <a:endParaRPr lang="en-GB" b="0" i="0" dirty="0">
              <a:effectLst/>
              <a:latin typeface="UICTFontTextStyleBody"/>
            </a:endParaRPr>
          </a:p>
          <a:p>
            <a:pPr algn="r">
              <a:buNone/>
            </a:pPr>
            <a:r>
              <a:rPr lang="en-GB" dirty="0">
                <a:latin typeface="UICTFontTextStyleBody"/>
              </a:rPr>
              <a:t>Each seed is handmade.</a:t>
            </a:r>
          </a:p>
          <a:p>
            <a:pPr algn="r">
              <a:buNone/>
            </a:pPr>
            <a:endParaRPr lang="en-GB" b="0" i="0" dirty="0">
              <a:effectLst/>
              <a:latin typeface="UICTFontTextStyleBody"/>
            </a:endParaRPr>
          </a:p>
          <a:p>
            <a:pPr algn="r">
              <a:buNone/>
            </a:pPr>
            <a:endParaRPr lang="en-GB" b="0" i="0" dirty="0">
              <a:effectLst/>
              <a:latin typeface="UICTFontTextStyleBody"/>
            </a:endParaRPr>
          </a:p>
          <a:p>
            <a:pPr algn="r">
              <a:buNone/>
            </a:pPr>
            <a:r>
              <a:rPr lang="en-GB" b="0" i="0" dirty="0">
                <a:effectLst/>
                <a:latin typeface="UICTFontTextStyleBody"/>
              </a:rPr>
              <a:t>The 100 million seeds created an interesting floor within Tate Modern’s Turbine Hall. </a:t>
            </a:r>
          </a:p>
          <a:p>
            <a:pPr algn="r">
              <a:buNone/>
            </a:pPr>
            <a:endParaRPr lang="en-GB" dirty="0">
              <a:effectLst/>
              <a:latin typeface=".AppleSystemUIFont"/>
            </a:endParaRPr>
          </a:p>
          <a:p>
            <a:pPr algn="r">
              <a:buNone/>
            </a:pPr>
            <a:endParaRPr lang="en-GB" dirty="0">
              <a:effectLst/>
              <a:latin typeface=".AppleSystemUIFont"/>
            </a:endParaRPr>
          </a:p>
          <a:p>
            <a:pPr algn="r">
              <a:buNone/>
            </a:pPr>
            <a:r>
              <a:rPr lang="en-GB" b="0" i="0" dirty="0">
                <a:effectLst/>
                <a:latin typeface="UICTFontTextStyleBody"/>
              </a:rPr>
              <a:t>Ai </a:t>
            </a:r>
            <a:r>
              <a:rPr lang="en-GB" b="0" i="0" dirty="0" err="1">
                <a:effectLst/>
                <a:latin typeface="UICTFontTextStyleBody"/>
              </a:rPr>
              <a:t>Weiwei</a:t>
            </a:r>
            <a:r>
              <a:rPr lang="en-GB" b="0" i="0" dirty="0">
                <a:effectLst/>
                <a:latin typeface="UICTFontTextStyleBody"/>
              </a:rPr>
              <a:t> has used traditional methods of crafting what has historically been one of China’s most prized exports</a:t>
            </a:r>
            <a:r>
              <a:rPr lang="en-GB" dirty="0">
                <a:latin typeface="UICTFontTextStyleBody"/>
              </a:rPr>
              <a:t> – porcelain, to make this work.</a:t>
            </a:r>
          </a:p>
          <a:p>
            <a:pPr algn="r">
              <a:buNone/>
            </a:pPr>
            <a:endParaRPr lang="en-GB" b="0" i="0" dirty="0">
              <a:effectLst/>
              <a:latin typeface="UICTFontTextStyleBody"/>
            </a:endParaRPr>
          </a:p>
          <a:p>
            <a:pPr algn="r">
              <a:buNone/>
            </a:pPr>
            <a:endParaRPr lang="en-GB" b="0" i="0" dirty="0">
              <a:effectLst/>
              <a:latin typeface="UICTFontTextStyleBody"/>
            </a:endParaRPr>
          </a:p>
          <a:p>
            <a:pPr algn="r">
              <a:buNone/>
            </a:pPr>
            <a:r>
              <a:rPr lang="en-GB" b="0" i="1" dirty="0">
                <a:effectLst/>
                <a:latin typeface="UICTFontTextStyleItalicBody"/>
              </a:rPr>
              <a:t>Sunflower Seeds</a:t>
            </a:r>
            <a:r>
              <a:rPr lang="en-GB" b="0" i="0" dirty="0">
                <a:effectLst/>
                <a:latin typeface="UICTFontTextStyleBody"/>
              </a:rPr>
              <a:t> comments on culture and economy.</a:t>
            </a:r>
            <a:endParaRPr lang="en-GB" dirty="0">
              <a:effectLst/>
              <a:latin typeface=".AppleSystemUIFont"/>
            </a:endParaRPr>
          </a:p>
        </p:txBody>
      </p:sp>
      <p:sp>
        <p:nvSpPr>
          <p:cNvPr id="13" name="TextBox 12">
            <a:extLst>
              <a:ext uri="{FF2B5EF4-FFF2-40B4-BE49-F238E27FC236}">
                <a16:creationId xmlns:a16="http://schemas.microsoft.com/office/drawing/2014/main" id="{0D3345B0-3AC8-950D-A079-892A238D9B50}"/>
              </a:ext>
            </a:extLst>
          </p:cNvPr>
          <p:cNvSpPr txBox="1"/>
          <p:nvPr/>
        </p:nvSpPr>
        <p:spPr>
          <a:xfrm>
            <a:off x="445122" y="5901765"/>
            <a:ext cx="4697133" cy="523220"/>
          </a:xfrm>
          <a:prstGeom prst="rect">
            <a:avLst/>
          </a:prstGeom>
          <a:noFill/>
        </p:spPr>
        <p:txBody>
          <a:bodyPr wrap="square">
            <a:spAutoFit/>
          </a:bodyPr>
          <a:lstStyle/>
          <a:p>
            <a:r>
              <a:rPr lang="en-US" sz="1400" dirty="0">
                <a:hlinkClick r:id="rId2"/>
              </a:rPr>
              <a:t>https://</a:t>
            </a:r>
            <a:r>
              <a:rPr lang="en-US" sz="1400" dirty="0" err="1">
                <a:hlinkClick r:id="rId2"/>
              </a:rPr>
              <a:t>www.tate.org.uk</a:t>
            </a:r>
            <a:r>
              <a:rPr lang="en-US" sz="1400" dirty="0">
                <a:hlinkClick r:id="rId2"/>
              </a:rPr>
              <a:t>/whats-on/</a:t>
            </a:r>
            <a:r>
              <a:rPr lang="en-US" sz="1400" dirty="0" err="1">
                <a:hlinkClick r:id="rId2"/>
              </a:rPr>
              <a:t>tate-modern</a:t>
            </a:r>
            <a:r>
              <a:rPr lang="en-US" sz="1400" dirty="0">
                <a:hlinkClick r:id="rId2"/>
              </a:rPr>
              <a:t>/</a:t>
            </a:r>
            <a:r>
              <a:rPr lang="en-US" sz="1400" dirty="0" err="1">
                <a:hlinkClick r:id="rId2"/>
              </a:rPr>
              <a:t>unilever-series</a:t>
            </a:r>
            <a:r>
              <a:rPr lang="en-US" sz="1400" dirty="0">
                <a:hlinkClick r:id="rId2"/>
              </a:rPr>
              <a:t>/</a:t>
            </a:r>
            <a:r>
              <a:rPr lang="en-US" sz="1400" dirty="0" err="1">
                <a:hlinkClick r:id="rId2"/>
              </a:rPr>
              <a:t>unilever-series-ai</a:t>
            </a:r>
            <a:r>
              <a:rPr lang="en-US" sz="1400" dirty="0">
                <a:hlinkClick r:id="rId2"/>
              </a:rPr>
              <a:t>-</a:t>
            </a:r>
            <a:r>
              <a:rPr lang="en-US" sz="1400" dirty="0" err="1">
                <a:hlinkClick r:id="rId2"/>
              </a:rPr>
              <a:t>weiwei-sunflower-seeds</a:t>
            </a:r>
            <a:endParaRPr lang="en-US" sz="1400" dirty="0"/>
          </a:p>
        </p:txBody>
      </p:sp>
      <p:sp>
        <p:nvSpPr>
          <p:cNvPr id="3" name="TextBox 2">
            <a:extLst>
              <a:ext uri="{FF2B5EF4-FFF2-40B4-BE49-F238E27FC236}">
                <a16:creationId xmlns:a16="http://schemas.microsoft.com/office/drawing/2014/main" id="{5C6524E6-E02B-DD33-7EA7-4ED3BAB7EB49}"/>
              </a:ext>
            </a:extLst>
          </p:cNvPr>
          <p:cNvSpPr txBox="1"/>
          <p:nvPr/>
        </p:nvSpPr>
        <p:spPr>
          <a:xfrm>
            <a:off x="445122" y="5539174"/>
            <a:ext cx="6094754" cy="369332"/>
          </a:xfrm>
          <a:prstGeom prst="rect">
            <a:avLst/>
          </a:prstGeom>
          <a:noFill/>
        </p:spPr>
        <p:txBody>
          <a:bodyPr wrap="square">
            <a:spAutoFit/>
          </a:bodyPr>
          <a:lstStyle/>
          <a:p>
            <a:pPr>
              <a:buNone/>
            </a:pPr>
            <a:r>
              <a:rPr lang="en-GB" b="0" i="1" dirty="0">
                <a:effectLst/>
                <a:latin typeface="UICTFontTextStyleBody"/>
              </a:rPr>
              <a:t>Source:</a:t>
            </a:r>
            <a:endParaRPr lang="en-GB" dirty="0">
              <a:effectLst/>
              <a:latin typeface=".AppleSystemUIFont"/>
            </a:endParaRPr>
          </a:p>
        </p:txBody>
      </p:sp>
    </p:spTree>
    <p:extLst>
      <p:ext uri="{BB962C8B-B14F-4D97-AF65-F5344CB8AC3E}">
        <p14:creationId xmlns:p14="http://schemas.microsoft.com/office/powerpoint/2010/main" val="23978158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F1FC54-3569-2BA8-171E-C505C46A26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345730" cy="6858000"/>
          </a:xfrm>
          <a:prstGeom prst="rect">
            <a:avLst/>
          </a:prstGeom>
        </p:spPr>
      </p:pic>
    </p:spTree>
    <p:extLst>
      <p:ext uri="{BB962C8B-B14F-4D97-AF65-F5344CB8AC3E}">
        <p14:creationId xmlns:p14="http://schemas.microsoft.com/office/powerpoint/2010/main" val="357446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A01FF7-FDBA-A4EB-BDA7-1F55061BFC1E}"/>
              </a:ext>
            </a:extLst>
          </p:cNvPr>
          <p:cNvSpPr txBox="1"/>
          <p:nvPr/>
        </p:nvSpPr>
        <p:spPr>
          <a:xfrm>
            <a:off x="767639" y="479362"/>
            <a:ext cx="6099662" cy="5355312"/>
          </a:xfrm>
          <a:prstGeom prst="rect">
            <a:avLst/>
          </a:prstGeom>
          <a:noFill/>
        </p:spPr>
        <p:txBody>
          <a:bodyPr wrap="square">
            <a:spAutoFit/>
          </a:bodyPr>
          <a:lstStyle/>
          <a:p>
            <a:pPr algn="l" fontAlgn="base">
              <a:buNone/>
            </a:pPr>
            <a:endParaRPr lang="en-GB" b="0" i="0" u="none" strike="noStrike" dirty="0">
              <a:effectLst/>
              <a:latin typeface="CeraPRO-Regular"/>
            </a:endParaRPr>
          </a:p>
          <a:p>
            <a:pPr algn="l" fontAlgn="base">
              <a:buNone/>
            </a:pPr>
            <a:endParaRPr lang="en-GB" dirty="0">
              <a:latin typeface="CeraPRO-Regular"/>
            </a:endParaRPr>
          </a:p>
          <a:p>
            <a:pPr algn="l" fontAlgn="base">
              <a:buNone/>
            </a:pPr>
            <a:r>
              <a:rPr lang="en-GB" b="0" i="1" u="none" strike="noStrike" dirty="0">
                <a:effectLst/>
                <a:latin typeface="CeraPRO-RegularItalic"/>
              </a:rPr>
              <a:t>Nelson's Ship in a Bottle </a:t>
            </a:r>
            <a:r>
              <a:rPr lang="en-GB" b="0" i="0" u="none" strike="noStrike" dirty="0">
                <a:effectLst/>
                <a:latin typeface="CeraPRO-Regular"/>
              </a:rPr>
              <a:t>is a scaled-down replica of Nelson's flagship HMS </a:t>
            </a:r>
            <a:r>
              <a:rPr lang="en-GB" b="0" i="1" u="none" strike="noStrike" dirty="0">
                <a:effectLst/>
                <a:latin typeface="CeraPRO-RegularItalic"/>
              </a:rPr>
              <a:t>Victory</a:t>
            </a:r>
            <a:r>
              <a:rPr lang="en-GB" b="0" i="0" u="none" strike="noStrike" dirty="0">
                <a:effectLst/>
                <a:latin typeface="CeraPRO-Regular"/>
              </a:rPr>
              <a:t>, on which the Admiral died during the Battle of Trafalgar on 21 October 1805. It has 80 cannon and 37 sails set, as on the day of battle. The richly patterned sails were inspired by Indonesian batik, mass-produced by Dutch traders and sold in West Africa.</a:t>
            </a:r>
          </a:p>
          <a:p>
            <a:pPr algn="l" fontAlgn="base">
              <a:buNone/>
            </a:pPr>
            <a:r>
              <a:rPr lang="en-GB" b="0" i="0" u="none" strike="noStrike" dirty="0">
                <a:effectLst/>
                <a:latin typeface="CeraPRO-Regular"/>
              </a:rPr>
              <a:t>First exhibited on the Fourth Plinth in Trafalgar Square in 2010, </a:t>
            </a:r>
            <a:r>
              <a:rPr lang="en-GB" b="0" i="1" u="none" strike="noStrike" dirty="0">
                <a:effectLst/>
                <a:latin typeface="CeraPRO-RegularItalic"/>
              </a:rPr>
              <a:t>Nelson's Ship in a Bottle</a:t>
            </a:r>
            <a:r>
              <a:rPr lang="en-GB" b="0" i="0" u="none" strike="noStrike" dirty="0">
                <a:effectLst/>
                <a:latin typeface="CeraPRO-Regular"/>
              </a:rPr>
              <a:t> considers the complexity of British expansion in trade and empire made possible through Nelson's victories at sea.</a:t>
            </a:r>
          </a:p>
          <a:p>
            <a:pPr algn="l" fontAlgn="base">
              <a:buNone/>
            </a:pPr>
            <a:endParaRPr lang="en-GB" dirty="0">
              <a:latin typeface="CeraPRO-Regular"/>
            </a:endParaRPr>
          </a:p>
          <a:p>
            <a:pPr algn="l" fontAlgn="base">
              <a:buNone/>
            </a:pPr>
            <a:r>
              <a:rPr lang="en-GB" b="0" i="0" u="none" strike="noStrike" dirty="0">
                <a:effectLst/>
                <a:latin typeface="CeraPRO-Regular"/>
              </a:rPr>
              <a:t>In autumn 2014 Royal Museums Greenwich presented a series of new and recent works by </a:t>
            </a:r>
            <a:r>
              <a:rPr lang="en-GB" b="0" i="0" u="none" strike="noStrike" dirty="0" err="1">
                <a:effectLst/>
                <a:latin typeface="CeraPRO-Regular"/>
              </a:rPr>
              <a:t>Yinka</a:t>
            </a:r>
            <a:r>
              <a:rPr lang="en-GB" b="0" i="0" u="none" strike="noStrike" dirty="0">
                <a:effectLst/>
                <a:latin typeface="CeraPRO-Regular"/>
              </a:rPr>
              <a:t> </a:t>
            </a:r>
            <a:r>
              <a:rPr lang="en-GB" b="0" i="0" u="none" strike="noStrike" dirty="0" err="1">
                <a:effectLst/>
                <a:latin typeface="CeraPRO-Regular"/>
              </a:rPr>
              <a:t>Shonibare</a:t>
            </a:r>
            <a:r>
              <a:rPr lang="en-GB" b="0" i="0" u="none" strike="noStrike" dirty="0">
                <a:effectLst/>
                <a:latin typeface="CeraPRO-Regular"/>
              </a:rPr>
              <a:t> including </a:t>
            </a:r>
            <a:r>
              <a:rPr lang="en-GB" b="0" i="1" u="none" strike="noStrike" dirty="0">
                <a:effectLst/>
                <a:latin typeface="CeraPRO-RegularItalic"/>
              </a:rPr>
              <a:t>Nelson's Ship in a Bottle</a:t>
            </a:r>
            <a:r>
              <a:rPr lang="en-GB" b="0" i="0" u="none" strike="noStrike" dirty="0">
                <a:effectLst/>
                <a:latin typeface="CeraPRO-Regular"/>
              </a:rPr>
              <a:t>. The exhibition responded to the historic surroundings of the National Maritime Museum and explored themes of Britishness, trade and empire, commemoration and national identity.</a:t>
            </a:r>
          </a:p>
        </p:txBody>
      </p:sp>
      <p:sp>
        <p:nvSpPr>
          <p:cNvPr id="9" name="TextBox 8">
            <a:extLst>
              <a:ext uri="{FF2B5EF4-FFF2-40B4-BE49-F238E27FC236}">
                <a16:creationId xmlns:a16="http://schemas.microsoft.com/office/drawing/2014/main" id="{77DE3CB7-42E4-3014-A669-256BF703D278}"/>
              </a:ext>
            </a:extLst>
          </p:cNvPr>
          <p:cNvSpPr txBox="1"/>
          <p:nvPr/>
        </p:nvSpPr>
        <p:spPr>
          <a:xfrm>
            <a:off x="308162" y="294696"/>
            <a:ext cx="6094754" cy="369332"/>
          </a:xfrm>
          <a:prstGeom prst="rect">
            <a:avLst/>
          </a:prstGeom>
          <a:noFill/>
        </p:spPr>
        <p:txBody>
          <a:bodyPr wrap="square">
            <a:spAutoFit/>
          </a:bodyPr>
          <a:lstStyle/>
          <a:p>
            <a:r>
              <a:rPr lang="en-GB" b="0" i="1" u="none" strike="noStrike" dirty="0">
                <a:effectLst/>
                <a:latin typeface="CeraPRO-RegularItalic"/>
              </a:rPr>
              <a:t>Nelson's Ship in a Bottle,</a:t>
            </a:r>
            <a:r>
              <a:rPr lang="en-GB" b="0" i="0" u="none" strike="noStrike" dirty="0">
                <a:effectLst/>
                <a:latin typeface="CeraPRO-Regular"/>
              </a:rPr>
              <a:t> </a:t>
            </a:r>
            <a:r>
              <a:rPr lang="en-GB" b="0" i="0" u="none" strike="noStrike" dirty="0" err="1">
                <a:effectLst/>
                <a:latin typeface="CeraPRO-Regular"/>
              </a:rPr>
              <a:t>Yinka</a:t>
            </a:r>
            <a:r>
              <a:rPr lang="en-GB" b="0" i="0" u="none" strike="noStrike" dirty="0">
                <a:effectLst/>
                <a:latin typeface="CeraPRO-Regular"/>
              </a:rPr>
              <a:t> </a:t>
            </a:r>
            <a:r>
              <a:rPr lang="en-GB" b="0" i="0" u="none" strike="noStrike" dirty="0" err="1">
                <a:effectLst/>
                <a:latin typeface="CeraPRO-Regular"/>
              </a:rPr>
              <a:t>Shonibare</a:t>
            </a:r>
            <a:r>
              <a:rPr lang="en-GB" b="0" i="0" u="none" strike="noStrike" dirty="0">
                <a:effectLst/>
                <a:latin typeface="CeraPRO-Regular"/>
              </a:rPr>
              <a:t>, 2010</a:t>
            </a:r>
            <a:endParaRPr lang="en-US" dirty="0"/>
          </a:p>
        </p:txBody>
      </p:sp>
      <p:sp>
        <p:nvSpPr>
          <p:cNvPr id="11" name="TextBox 10">
            <a:extLst>
              <a:ext uri="{FF2B5EF4-FFF2-40B4-BE49-F238E27FC236}">
                <a16:creationId xmlns:a16="http://schemas.microsoft.com/office/drawing/2014/main" id="{0A80D3A9-F62B-A1AC-535D-C025D124F16D}"/>
              </a:ext>
            </a:extLst>
          </p:cNvPr>
          <p:cNvSpPr txBox="1"/>
          <p:nvPr/>
        </p:nvSpPr>
        <p:spPr>
          <a:xfrm>
            <a:off x="767639" y="6142052"/>
            <a:ext cx="4179721" cy="369331"/>
          </a:xfrm>
          <a:prstGeom prst="rect">
            <a:avLst/>
          </a:prstGeom>
          <a:noFill/>
        </p:spPr>
        <p:txBody>
          <a:bodyPr wrap="square">
            <a:spAutoFit/>
          </a:bodyPr>
          <a:lstStyle/>
          <a:p>
            <a:r>
              <a:rPr lang="en-GB" dirty="0">
                <a:hlinkClick r:id="rId2"/>
              </a:rPr>
              <a:t>Royal Museums Greenwich Website link</a:t>
            </a:r>
            <a:endParaRPr lang="en-US" dirty="0"/>
          </a:p>
        </p:txBody>
      </p:sp>
      <p:sp>
        <p:nvSpPr>
          <p:cNvPr id="3" name="TextBox 2">
            <a:extLst>
              <a:ext uri="{FF2B5EF4-FFF2-40B4-BE49-F238E27FC236}">
                <a16:creationId xmlns:a16="http://schemas.microsoft.com/office/drawing/2014/main" id="{CF63A026-2930-BD1F-8888-BF8EB183BED8}"/>
              </a:ext>
            </a:extLst>
          </p:cNvPr>
          <p:cNvSpPr txBox="1"/>
          <p:nvPr/>
        </p:nvSpPr>
        <p:spPr>
          <a:xfrm>
            <a:off x="8727052" y="6018940"/>
            <a:ext cx="3464948" cy="615553"/>
          </a:xfrm>
          <a:prstGeom prst="rect">
            <a:avLst/>
          </a:prstGeom>
          <a:noFill/>
        </p:spPr>
        <p:txBody>
          <a:bodyPr wrap="square">
            <a:spAutoFit/>
          </a:bodyPr>
          <a:lstStyle/>
          <a:p>
            <a:r>
              <a:rPr lang="en-GB" sz="1600" b="0" i="0" u="none" strike="noStrike" dirty="0">
                <a:solidFill>
                  <a:srgbClr val="685D41"/>
                </a:solidFill>
                <a:effectLst/>
                <a:latin typeface="Open Sans" panose="020B0606030504020204" pitchFamily="34" charset="0"/>
              </a:rPr>
              <a:t>Captain Horatio Nelson, painted by John Francis </a:t>
            </a:r>
            <a:r>
              <a:rPr lang="en-GB" sz="1600" b="0" i="0" u="none" strike="noStrike" dirty="0" err="1">
                <a:solidFill>
                  <a:srgbClr val="685D41"/>
                </a:solidFill>
                <a:effectLst/>
                <a:latin typeface="Open Sans" panose="020B0606030504020204" pitchFamily="34" charset="0"/>
              </a:rPr>
              <a:t>Rigaud</a:t>
            </a:r>
            <a:r>
              <a:rPr lang="en-GB" sz="1600" b="0" i="0" u="none" strike="noStrike" dirty="0">
                <a:solidFill>
                  <a:srgbClr val="685D41"/>
                </a:solidFill>
                <a:effectLst/>
                <a:latin typeface="Open Sans" panose="020B0606030504020204" pitchFamily="34" charset="0"/>
              </a:rPr>
              <a:t> in 1781</a:t>
            </a:r>
            <a:r>
              <a:rPr lang="en-GB" b="0" i="0" u="none" strike="noStrike" dirty="0">
                <a:solidFill>
                  <a:srgbClr val="685D41"/>
                </a:solidFill>
                <a:effectLst/>
                <a:latin typeface="Open Sans" panose="020B0606030504020204" pitchFamily="34" charset="0"/>
              </a:rPr>
              <a:t>.</a:t>
            </a:r>
            <a:endParaRPr lang="en-US" dirty="0"/>
          </a:p>
        </p:txBody>
      </p:sp>
      <p:pic>
        <p:nvPicPr>
          <p:cNvPr id="4" name="Picture 3">
            <a:extLst>
              <a:ext uri="{FF2B5EF4-FFF2-40B4-BE49-F238E27FC236}">
                <a16:creationId xmlns:a16="http://schemas.microsoft.com/office/drawing/2014/main" id="{AF99FC57-3813-FB50-7315-00E0086354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15294" y="2086295"/>
            <a:ext cx="3019948" cy="3748380"/>
          </a:xfrm>
          <a:prstGeom prst="rect">
            <a:avLst/>
          </a:prstGeom>
        </p:spPr>
      </p:pic>
      <p:pic>
        <p:nvPicPr>
          <p:cNvPr id="10" name="Picture 9">
            <a:extLst>
              <a:ext uri="{FF2B5EF4-FFF2-40B4-BE49-F238E27FC236}">
                <a16:creationId xmlns:a16="http://schemas.microsoft.com/office/drawing/2014/main" id="{66DCBE2F-8EA6-DA5C-A1F4-3E7160F8F6F0}"/>
              </a:ext>
            </a:extLst>
          </p:cNvPr>
          <p:cNvPicPr>
            <a:picLocks noChangeAspect="1"/>
          </p:cNvPicPr>
          <p:nvPr/>
        </p:nvPicPr>
        <p:blipFill>
          <a:blip r:embed="rId4"/>
          <a:stretch>
            <a:fillRect/>
          </a:stretch>
        </p:blipFill>
        <p:spPr>
          <a:xfrm>
            <a:off x="7119182" y="278705"/>
            <a:ext cx="2022944" cy="2929150"/>
          </a:xfrm>
          <a:prstGeom prst="rect">
            <a:avLst/>
          </a:prstGeom>
        </p:spPr>
      </p:pic>
      <p:sp>
        <p:nvSpPr>
          <p:cNvPr id="13" name="TextBox 12">
            <a:extLst>
              <a:ext uri="{FF2B5EF4-FFF2-40B4-BE49-F238E27FC236}">
                <a16:creationId xmlns:a16="http://schemas.microsoft.com/office/drawing/2014/main" id="{246FBEE4-F744-CC64-B14C-B51CFD20AFFA}"/>
              </a:ext>
            </a:extLst>
          </p:cNvPr>
          <p:cNvSpPr txBox="1"/>
          <p:nvPr/>
        </p:nvSpPr>
        <p:spPr>
          <a:xfrm>
            <a:off x="9142126" y="1624973"/>
            <a:ext cx="2845673" cy="369189"/>
          </a:xfrm>
          <a:prstGeom prst="rect">
            <a:avLst/>
          </a:prstGeom>
          <a:noFill/>
        </p:spPr>
        <p:txBody>
          <a:bodyPr wrap="square">
            <a:spAutoFit/>
          </a:bodyPr>
          <a:lstStyle/>
          <a:p>
            <a:r>
              <a:rPr lang="en-GB" b="0" i="0" u="none" strike="noStrike" dirty="0">
                <a:solidFill>
                  <a:srgbClr val="685D41"/>
                </a:solidFill>
                <a:effectLst/>
                <a:latin typeface="Open Sans" panose="020B0606030504020204" pitchFamily="34" charset="0"/>
              </a:rPr>
              <a:t>Dutch Wax Cotton fabric</a:t>
            </a:r>
            <a:endParaRPr lang="en-US" dirty="0"/>
          </a:p>
        </p:txBody>
      </p:sp>
    </p:spTree>
    <p:extLst>
      <p:ext uri="{BB962C8B-B14F-4D97-AF65-F5344CB8AC3E}">
        <p14:creationId xmlns:p14="http://schemas.microsoft.com/office/powerpoint/2010/main" val="1839848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667C4C3-DBA4-3FFF-17EF-7E0032F49462}"/>
              </a:ext>
            </a:extLst>
          </p:cNvPr>
          <p:cNvSpPr txBox="1"/>
          <p:nvPr/>
        </p:nvSpPr>
        <p:spPr>
          <a:xfrm>
            <a:off x="443914" y="5882402"/>
            <a:ext cx="6099662" cy="646331"/>
          </a:xfrm>
          <a:prstGeom prst="rect">
            <a:avLst/>
          </a:prstGeom>
          <a:noFill/>
        </p:spPr>
        <p:txBody>
          <a:bodyPr wrap="square">
            <a:spAutoFit/>
          </a:bodyPr>
          <a:lstStyle/>
          <a:p>
            <a:r>
              <a:rPr lang="en-GB" b="0" i="0" u="none" strike="noStrike" dirty="0" err="1">
                <a:solidFill>
                  <a:srgbClr val="010101"/>
                </a:solidFill>
                <a:effectLst/>
                <a:latin typeface="BwModelica-Regular"/>
              </a:rPr>
              <a:t>Yinka</a:t>
            </a:r>
            <a:r>
              <a:rPr lang="en-GB" b="0" i="0" u="none" strike="noStrike" dirty="0">
                <a:solidFill>
                  <a:srgbClr val="010101"/>
                </a:solidFill>
                <a:effectLst/>
                <a:latin typeface="BwModelica-Regular"/>
              </a:rPr>
              <a:t> </a:t>
            </a:r>
            <a:r>
              <a:rPr lang="en-GB" b="0" i="0" u="none" strike="noStrike" dirty="0" err="1">
                <a:solidFill>
                  <a:srgbClr val="010101"/>
                </a:solidFill>
                <a:effectLst/>
                <a:latin typeface="BwModelica-Regular"/>
              </a:rPr>
              <a:t>Shonibare</a:t>
            </a:r>
            <a:r>
              <a:rPr lang="en-GB" b="0" i="0" u="none" strike="noStrike" dirty="0">
                <a:solidFill>
                  <a:srgbClr val="010101"/>
                </a:solidFill>
                <a:effectLst/>
                <a:latin typeface="BwModelica-Regular"/>
              </a:rPr>
              <a:t> MBE, </a:t>
            </a:r>
            <a:r>
              <a:rPr lang="en-GB" b="0" i="1" u="none" strike="noStrike" dirty="0">
                <a:solidFill>
                  <a:srgbClr val="010101"/>
                </a:solidFill>
                <a:effectLst/>
                <a:latin typeface="BwModelica-Regular"/>
              </a:rPr>
              <a:t>How To Blow Up Two Heads At Once (Gentlemen), 2006 - </a:t>
            </a:r>
            <a:r>
              <a:rPr lang="en-GB" b="0" i="0" u="none" strike="noStrike" dirty="0">
                <a:solidFill>
                  <a:srgbClr val="010101"/>
                </a:solidFill>
                <a:effectLst/>
                <a:latin typeface="BwModelica-Regular"/>
              </a:rPr>
              <a:t>in the background</a:t>
            </a:r>
            <a:endParaRPr lang="en-US" dirty="0"/>
          </a:p>
        </p:txBody>
      </p:sp>
      <p:pic>
        <p:nvPicPr>
          <p:cNvPr id="7" name="Picture 6">
            <a:extLst>
              <a:ext uri="{FF2B5EF4-FFF2-40B4-BE49-F238E27FC236}">
                <a16:creationId xmlns:a16="http://schemas.microsoft.com/office/drawing/2014/main" id="{3EA66BC2-6F20-D549-8296-4AC361B874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1922" y="329267"/>
            <a:ext cx="6692573" cy="5553135"/>
          </a:xfrm>
          <a:prstGeom prst="rect">
            <a:avLst/>
          </a:prstGeom>
        </p:spPr>
      </p:pic>
      <p:sp>
        <p:nvSpPr>
          <p:cNvPr id="9" name="TextBox 8">
            <a:extLst>
              <a:ext uri="{FF2B5EF4-FFF2-40B4-BE49-F238E27FC236}">
                <a16:creationId xmlns:a16="http://schemas.microsoft.com/office/drawing/2014/main" id="{C3593692-AD93-8660-2778-3026E8A5AE8D}"/>
              </a:ext>
            </a:extLst>
          </p:cNvPr>
          <p:cNvSpPr txBox="1"/>
          <p:nvPr/>
        </p:nvSpPr>
        <p:spPr>
          <a:xfrm>
            <a:off x="7879533" y="4465434"/>
            <a:ext cx="3550466" cy="923330"/>
          </a:xfrm>
          <a:prstGeom prst="rect">
            <a:avLst/>
          </a:prstGeom>
          <a:noFill/>
        </p:spPr>
        <p:txBody>
          <a:bodyPr wrap="square">
            <a:spAutoFit/>
          </a:bodyPr>
          <a:lstStyle/>
          <a:p>
            <a:r>
              <a:rPr lang="en-US" dirty="0">
                <a:hlinkClick r:id="rId3"/>
              </a:rPr>
              <a:t>https://</a:t>
            </a:r>
            <a:r>
              <a:rPr lang="en-US" dirty="0" err="1">
                <a:hlinkClick r:id="rId3"/>
              </a:rPr>
              <a:t>pavillon54.com</a:t>
            </a:r>
            <a:r>
              <a:rPr lang="en-US" dirty="0">
                <a:hlinkClick r:id="rId3"/>
              </a:rPr>
              <a:t>/blog/</a:t>
            </a:r>
            <a:r>
              <a:rPr lang="en-US" dirty="0" err="1">
                <a:hlinkClick r:id="rId3"/>
              </a:rPr>
              <a:t>41-yinka-shonibare-cbe</a:t>
            </a:r>
            <a:r>
              <a:rPr lang="en-US" dirty="0">
                <a:hlinkClick r:id="rId3"/>
              </a:rPr>
              <a:t>-</a:t>
            </a:r>
            <a:r>
              <a:rPr lang="en-US" dirty="0" err="1">
                <a:hlinkClick r:id="rId3"/>
              </a:rPr>
              <a:t>ra-a-foot-in-two</a:t>
            </a:r>
            <a:r>
              <a:rPr lang="en-US" dirty="0">
                <a:hlinkClick r:id="rId3"/>
              </a:rPr>
              <a:t>-continents/</a:t>
            </a:r>
            <a:endParaRPr lang="en-US" dirty="0"/>
          </a:p>
        </p:txBody>
      </p:sp>
      <p:sp>
        <p:nvSpPr>
          <p:cNvPr id="10" name="TextBox 9">
            <a:extLst>
              <a:ext uri="{FF2B5EF4-FFF2-40B4-BE49-F238E27FC236}">
                <a16:creationId xmlns:a16="http://schemas.microsoft.com/office/drawing/2014/main" id="{B7E316E9-40DD-4287-080F-FAE9C4D2A153}"/>
              </a:ext>
            </a:extLst>
          </p:cNvPr>
          <p:cNvSpPr txBox="1"/>
          <p:nvPr/>
        </p:nvSpPr>
        <p:spPr>
          <a:xfrm>
            <a:off x="7879533" y="2392566"/>
            <a:ext cx="2078567" cy="2062103"/>
          </a:xfrm>
          <a:prstGeom prst="rect">
            <a:avLst/>
          </a:prstGeom>
          <a:noFill/>
        </p:spPr>
        <p:txBody>
          <a:bodyPr wrap="square" rtlCol="0">
            <a:spAutoFit/>
          </a:bodyPr>
          <a:lstStyle/>
          <a:p>
            <a:pPr algn="l"/>
            <a:r>
              <a:rPr lang="en-GB" sz="2000" b="1" dirty="0"/>
              <a:t>P54 Magazine:</a:t>
            </a:r>
          </a:p>
          <a:p>
            <a:pPr algn="l"/>
            <a:r>
              <a:rPr lang="en-GB" dirty="0"/>
              <a:t>Learn about &amp; understand modern and contemporary art from Africa and its diaspora:</a:t>
            </a:r>
            <a:endParaRPr lang="en-US" dirty="0"/>
          </a:p>
        </p:txBody>
      </p:sp>
      <p:sp>
        <p:nvSpPr>
          <p:cNvPr id="11" name="TextBox 10">
            <a:extLst>
              <a:ext uri="{FF2B5EF4-FFF2-40B4-BE49-F238E27FC236}">
                <a16:creationId xmlns:a16="http://schemas.microsoft.com/office/drawing/2014/main" id="{44524A23-D791-E5D6-B02B-9887F07018E1}"/>
              </a:ext>
            </a:extLst>
          </p:cNvPr>
          <p:cNvSpPr txBox="1"/>
          <p:nvPr/>
        </p:nvSpPr>
        <p:spPr>
          <a:xfrm>
            <a:off x="7608295" y="329267"/>
            <a:ext cx="3821703" cy="1200329"/>
          </a:xfrm>
          <a:prstGeom prst="rect">
            <a:avLst/>
          </a:prstGeom>
          <a:noFill/>
        </p:spPr>
        <p:txBody>
          <a:bodyPr wrap="square" rtlCol="0">
            <a:spAutoFit/>
          </a:bodyPr>
          <a:lstStyle/>
          <a:p>
            <a:pPr algn="l"/>
            <a:r>
              <a:rPr lang="en-GB" b="1" dirty="0"/>
              <a:t>Consider</a:t>
            </a:r>
            <a:r>
              <a:rPr lang="en-GB" dirty="0"/>
              <a:t>:</a:t>
            </a:r>
          </a:p>
          <a:p>
            <a:pPr algn="l"/>
            <a:r>
              <a:rPr lang="en-GB" dirty="0"/>
              <a:t>keywords needed</a:t>
            </a:r>
          </a:p>
          <a:p>
            <a:pPr algn="l"/>
            <a:r>
              <a:rPr lang="en-GB" dirty="0"/>
              <a:t>Sources to visit</a:t>
            </a:r>
          </a:p>
          <a:p>
            <a:pPr algn="l"/>
            <a:r>
              <a:rPr lang="en-GB" dirty="0"/>
              <a:t>to expand your understanding</a:t>
            </a:r>
          </a:p>
        </p:txBody>
      </p:sp>
    </p:spTree>
    <p:extLst>
      <p:ext uri="{BB962C8B-B14F-4D97-AF65-F5344CB8AC3E}">
        <p14:creationId xmlns:p14="http://schemas.microsoft.com/office/powerpoint/2010/main" val="3794513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E048CE-6669-1F4D-778C-7AED5821DCF2}"/>
              </a:ext>
            </a:extLst>
          </p:cNvPr>
          <p:cNvSpPr txBox="1"/>
          <p:nvPr/>
        </p:nvSpPr>
        <p:spPr>
          <a:xfrm>
            <a:off x="571490" y="5216882"/>
            <a:ext cx="6099662" cy="646331"/>
          </a:xfrm>
          <a:prstGeom prst="rect">
            <a:avLst/>
          </a:prstGeom>
          <a:noFill/>
        </p:spPr>
        <p:txBody>
          <a:bodyPr wrap="square">
            <a:spAutoFit/>
          </a:bodyPr>
          <a:lstStyle/>
          <a:p>
            <a:r>
              <a:rPr lang="en-US" dirty="0">
                <a:hlinkClick r:id="rId2"/>
              </a:rPr>
              <a:t>https://</a:t>
            </a:r>
            <a:r>
              <a:rPr lang="en-US" dirty="0" err="1">
                <a:hlinkClick r:id="rId2"/>
              </a:rPr>
              <a:t>www.openartsarchive.org</a:t>
            </a:r>
            <a:r>
              <a:rPr lang="en-US" dirty="0">
                <a:hlinkClick r:id="rId2"/>
              </a:rPr>
              <a:t>/resource/</a:t>
            </a:r>
            <a:r>
              <a:rPr lang="en-US" dirty="0" err="1">
                <a:hlinkClick r:id="rId2"/>
              </a:rPr>
              <a:t>open-arts-object-yinka</a:t>
            </a:r>
            <a:r>
              <a:rPr lang="en-US" dirty="0">
                <a:hlinkClick r:id="rId2"/>
              </a:rPr>
              <a:t>-shonibare-nelson’s-ship-bottle-2010</a:t>
            </a:r>
            <a:endParaRPr lang="en-US" dirty="0"/>
          </a:p>
        </p:txBody>
      </p:sp>
      <p:sp>
        <p:nvSpPr>
          <p:cNvPr id="7" name="TextBox 6">
            <a:extLst>
              <a:ext uri="{FF2B5EF4-FFF2-40B4-BE49-F238E27FC236}">
                <a16:creationId xmlns:a16="http://schemas.microsoft.com/office/drawing/2014/main" id="{17204858-0E16-A699-DDA8-DA8BE7943440}"/>
              </a:ext>
            </a:extLst>
          </p:cNvPr>
          <p:cNvSpPr txBox="1"/>
          <p:nvPr/>
        </p:nvSpPr>
        <p:spPr>
          <a:xfrm>
            <a:off x="571489" y="585112"/>
            <a:ext cx="6099662" cy="3970318"/>
          </a:xfrm>
          <a:prstGeom prst="rect">
            <a:avLst/>
          </a:prstGeom>
          <a:noFill/>
        </p:spPr>
        <p:txBody>
          <a:bodyPr wrap="square">
            <a:spAutoFit/>
          </a:bodyPr>
          <a:lstStyle/>
          <a:p>
            <a:r>
              <a:rPr lang="en-GB" b="0" i="0" u="none" strike="noStrike" dirty="0">
                <a:solidFill>
                  <a:srgbClr val="4D4D4D"/>
                </a:solidFill>
                <a:effectLst/>
                <a:latin typeface="Arial" panose="020B0604020202020204" pitchFamily="34" charset="0"/>
              </a:rPr>
              <a:t>In this film, Dr Clare Taylor looks at a work made by a living artist who works in London, </a:t>
            </a:r>
            <a:r>
              <a:rPr lang="en-GB" b="0" i="0" u="none" strike="noStrike" dirty="0" err="1">
                <a:solidFill>
                  <a:srgbClr val="4D4D4D"/>
                </a:solidFill>
                <a:effectLst/>
                <a:latin typeface="Arial" panose="020B0604020202020204" pitchFamily="34" charset="0"/>
              </a:rPr>
              <a:t>Yinka</a:t>
            </a:r>
            <a:r>
              <a:rPr lang="en-GB" b="0" i="0" u="none" strike="noStrike" dirty="0">
                <a:solidFill>
                  <a:srgbClr val="4D4D4D"/>
                </a:solidFill>
                <a:effectLst/>
                <a:latin typeface="Arial" panose="020B0604020202020204" pitchFamily="34" charset="0"/>
              </a:rPr>
              <a:t> </a:t>
            </a:r>
            <a:r>
              <a:rPr lang="en-GB" b="0" i="0" u="none" strike="noStrike" dirty="0" err="1">
                <a:solidFill>
                  <a:srgbClr val="4D4D4D"/>
                </a:solidFill>
                <a:effectLst/>
                <a:latin typeface="Arial" panose="020B0604020202020204" pitchFamily="34" charset="0"/>
              </a:rPr>
              <a:t>Shonibare</a:t>
            </a:r>
            <a:r>
              <a:rPr lang="en-GB" b="0" i="0" u="none" strike="noStrike" dirty="0">
                <a:solidFill>
                  <a:srgbClr val="4D4D4D"/>
                </a:solidFill>
                <a:effectLst/>
                <a:latin typeface="Arial" panose="020B0604020202020204" pitchFamily="34" charset="0"/>
              </a:rPr>
              <a:t>. </a:t>
            </a:r>
          </a:p>
          <a:p>
            <a:r>
              <a:rPr lang="en-GB" b="0" i="0" u="none" strike="noStrike" dirty="0">
                <a:solidFill>
                  <a:srgbClr val="4D4D4D"/>
                </a:solidFill>
                <a:effectLst/>
                <a:latin typeface="Arial" panose="020B0604020202020204" pitchFamily="34" charset="0"/>
              </a:rPr>
              <a:t>The subject, materials and sites she talks about all encourage viewers to think of their own individual, national and global identity in new ways. </a:t>
            </a:r>
          </a:p>
          <a:p>
            <a:r>
              <a:rPr lang="en-GB" b="0" i="0" u="none" strike="noStrike" dirty="0">
                <a:solidFill>
                  <a:srgbClr val="4D4D4D"/>
                </a:solidFill>
                <a:effectLst/>
                <a:latin typeface="Arial" panose="020B0604020202020204" pitchFamily="34" charset="0"/>
              </a:rPr>
              <a:t>The work also turns on its head traditional ideas of a sculpture on a plinth, which often commemorate a person well known in their own time, and reverses ideas about what such a work should be made out of, using a range of materials rather than stone or metal. </a:t>
            </a:r>
          </a:p>
          <a:p>
            <a:r>
              <a:rPr lang="en-GB" b="0" i="1" u="none" strike="noStrike" dirty="0">
                <a:solidFill>
                  <a:srgbClr val="4D4D4D"/>
                </a:solidFill>
                <a:effectLst/>
                <a:latin typeface="Arial" panose="020B0604020202020204" pitchFamily="34" charset="0"/>
              </a:rPr>
              <a:t>Nelson’s Ship in a Bottle</a:t>
            </a:r>
            <a:r>
              <a:rPr lang="en-GB" b="0" i="0" u="none" strike="noStrike" dirty="0">
                <a:solidFill>
                  <a:srgbClr val="4D4D4D"/>
                </a:solidFill>
                <a:effectLst/>
                <a:latin typeface="Arial" panose="020B0604020202020204" pitchFamily="34" charset="0"/>
              </a:rPr>
              <a:t> is made from sustainably sourced wood, other hardwoods, brass, textiles, acrylic (PMMA), LED lighting and ventilation system, and measures 300 x 535 x 250 cm.</a:t>
            </a:r>
            <a:endParaRPr lang="en-US" dirty="0"/>
          </a:p>
        </p:txBody>
      </p:sp>
    </p:spTree>
    <p:extLst>
      <p:ext uri="{BB962C8B-B14F-4D97-AF65-F5344CB8AC3E}">
        <p14:creationId xmlns:p14="http://schemas.microsoft.com/office/powerpoint/2010/main" val="1524852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8B726D-F73A-BAA4-635B-2146ADD1F1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9697" y="321734"/>
            <a:ext cx="4401773" cy="2905170"/>
          </a:xfrm>
          <a:prstGeom prst="rect">
            <a:avLst/>
          </a:prstGeom>
        </p:spPr>
      </p:pic>
      <p:pic>
        <p:nvPicPr>
          <p:cNvPr id="5" name="Picture 4">
            <a:extLst>
              <a:ext uri="{FF2B5EF4-FFF2-40B4-BE49-F238E27FC236}">
                <a16:creationId xmlns:a16="http://schemas.microsoft.com/office/drawing/2014/main" id="{D51815A9-F2CA-C514-55F7-FA43D1CA9D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1" y="4434782"/>
            <a:ext cx="5426764" cy="1153187"/>
          </a:xfrm>
          <a:prstGeom prst="rect">
            <a:avLst/>
          </a:prstGeom>
        </p:spPr>
      </p:pic>
      <p:sp>
        <p:nvSpPr>
          <p:cNvPr id="11" name="Rectangle 10">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17BB876-DF4C-057F-2A3B-E32DA51644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08034" y="1436978"/>
            <a:ext cx="5426764" cy="3839434"/>
          </a:xfrm>
          <a:prstGeom prst="rect">
            <a:avLst/>
          </a:prstGeom>
        </p:spPr>
      </p:pic>
      <p:sp>
        <p:nvSpPr>
          <p:cNvPr id="7" name="TextBox 6">
            <a:extLst>
              <a:ext uri="{FF2B5EF4-FFF2-40B4-BE49-F238E27FC236}">
                <a16:creationId xmlns:a16="http://schemas.microsoft.com/office/drawing/2014/main" id="{9D865B1F-6F00-3A34-BB4B-9E18BCFBDDE8}"/>
              </a:ext>
            </a:extLst>
          </p:cNvPr>
          <p:cNvSpPr txBox="1"/>
          <p:nvPr/>
        </p:nvSpPr>
        <p:spPr>
          <a:xfrm>
            <a:off x="0" y="0"/>
            <a:ext cx="1879351" cy="369332"/>
          </a:xfrm>
          <a:prstGeom prst="rect">
            <a:avLst/>
          </a:prstGeom>
          <a:noFill/>
        </p:spPr>
        <p:txBody>
          <a:bodyPr wrap="square" rtlCol="0">
            <a:spAutoFit/>
          </a:bodyPr>
          <a:lstStyle/>
          <a:p>
            <a:pPr algn="l"/>
            <a:r>
              <a:rPr lang="en-GB" dirty="0"/>
              <a:t>SEMIOTICS:</a:t>
            </a:r>
            <a:endParaRPr lang="en-US" dirty="0"/>
          </a:p>
        </p:txBody>
      </p:sp>
    </p:spTree>
    <p:extLst>
      <p:ext uri="{BB962C8B-B14F-4D97-AF65-F5344CB8AC3E}">
        <p14:creationId xmlns:p14="http://schemas.microsoft.com/office/powerpoint/2010/main" val="35517845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1D28A8-1768-C948-872D-BBE4DE700262}"/>
              </a:ext>
            </a:extLst>
          </p:cNvPr>
          <p:cNvSpPr txBox="1"/>
          <p:nvPr/>
        </p:nvSpPr>
        <p:spPr>
          <a:xfrm>
            <a:off x="772707" y="714138"/>
            <a:ext cx="9312587" cy="1015663"/>
          </a:xfrm>
          <a:prstGeom prst="rect">
            <a:avLst/>
          </a:prstGeom>
          <a:noFill/>
        </p:spPr>
        <p:txBody>
          <a:bodyPr wrap="square" rtlCol="0">
            <a:spAutoFit/>
          </a:bodyPr>
          <a:lstStyle/>
          <a:p>
            <a:pPr algn="l"/>
            <a:r>
              <a:rPr lang="en-GB" sz="2000" dirty="0"/>
              <a:t>So, how can we analyse images and artefacts such as Ai </a:t>
            </a:r>
            <a:r>
              <a:rPr lang="en-GB" sz="2000" dirty="0" err="1"/>
              <a:t>Weiwei’s</a:t>
            </a:r>
            <a:r>
              <a:rPr lang="en-GB" sz="2000" dirty="0"/>
              <a:t> </a:t>
            </a:r>
            <a:r>
              <a:rPr lang="en-GB" sz="2000" i="1" dirty="0"/>
              <a:t>Sunflower seeds </a:t>
            </a:r>
            <a:r>
              <a:rPr lang="en-GB" sz="2000" dirty="0"/>
              <a:t>or </a:t>
            </a:r>
            <a:r>
              <a:rPr lang="en-GB" sz="2000" dirty="0" err="1"/>
              <a:t>Yinka</a:t>
            </a:r>
            <a:r>
              <a:rPr lang="en-GB" sz="2000" dirty="0"/>
              <a:t> </a:t>
            </a:r>
            <a:r>
              <a:rPr lang="en-GB" sz="2000" dirty="0" err="1"/>
              <a:t>Shonibare’s</a:t>
            </a:r>
            <a:r>
              <a:rPr lang="en-GB" sz="2000" dirty="0"/>
              <a:t> </a:t>
            </a:r>
            <a:r>
              <a:rPr lang="en-GB" sz="2000" i="1" dirty="0"/>
              <a:t>Nelson’s Ship in a bottle</a:t>
            </a:r>
          </a:p>
          <a:p>
            <a:pPr algn="l"/>
            <a:r>
              <a:rPr lang="en-GB" sz="2000" dirty="0"/>
              <a:t>Through the lens of semiotics? </a:t>
            </a:r>
            <a:endParaRPr lang="en-US" sz="2000" dirty="0"/>
          </a:p>
        </p:txBody>
      </p:sp>
      <p:sp>
        <p:nvSpPr>
          <p:cNvPr id="7" name="TextBox 6">
            <a:extLst>
              <a:ext uri="{FF2B5EF4-FFF2-40B4-BE49-F238E27FC236}">
                <a16:creationId xmlns:a16="http://schemas.microsoft.com/office/drawing/2014/main" id="{908B3097-D16F-6B69-5C7B-5D094B468B4D}"/>
              </a:ext>
            </a:extLst>
          </p:cNvPr>
          <p:cNvSpPr txBox="1"/>
          <p:nvPr/>
        </p:nvSpPr>
        <p:spPr>
          <a:xfrm>
            <a:off x="116742" y="93087"/>
            <a:ext cx="187935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SEMIOTICS:</a:t>
            </a:r>
            <a:endParaRPr lang="en-US" dirty="0"/>
          </a:p>
        </p:txBody>
      </p:sp>
      <p:sp>
        <p:nvSpPr>
          <p:cNvPr id="9" name="TextBox 8">
            <a:extLst>
              <a:ext uri="{FF2B5EF4-FFF2-40B4-BE49-F238E27FC236}">
                <a16:creationId xmlns:a16="http://schemas.microsoft.com/office/drawing/2014/main" id="{E765F629-927D-A335-B1DF-025DF56E2175}"/>
              </a:ext>
            </a:extLst>
          </p:cNvPr>
          <p:cNvSpPr txBox="1"/>
          <p:nvPr/>
        </p:nvSpPr>
        <p:spPr>
          <a:xfrm>
            <a:off x="844289" y="2134646"/>
            <a:ext cx="4399517" cy="3477875"/>
          </a:xfrm>
          <a:prstGeom prst="rect">
            <a:avLst/>
          </a:prstGeom>
          <a:noFill/>
          <a:ln w="3175">
            <a:solidFill>
              <a:schemeClr val="tx1"/>
            </a:solidFill>
          </a:ln>
        </p:spPr>
        <p:txBody>
          <a:bodyPr wrap="square">
            <a:spAutoFit/>
          </a:bodyPr>
          <a:lstStyle/>
          <a:p>
            <a:pPr algn="r"/>
            <a:r>
              <a:rPr lang="en-GB" sz="2000" b="0" i="0" u="none" strike="noStrike" dirty="0">
                <a:solidFill>
                  <a:srgbClr val="000000"/>
                </a:solidFill>
                <a:effectLst/>
                <a:latin typeface="area-normal"/>
              </a:rPr>
              <a:t>The toil poured into crafting millions of sunflower seeds alludes to the erosion of individuality implicated in mass-manufacturing – a recurring theme in </a:t>
            </a:r>
            <a:r>
              <a:rPr lang="en-GB" sz="2000" b="0" i="0" u="none" strike="noStrike" dirty="0" err="1">
                <a:solidFill>
                  <a:srgbClr val="000000"/>
                </a:solidFill>
                <a:effectLst/>
                <a:latin typeface="area-normal"/>
              </a:rPr>
              <a:t>Weiwei’s</a:t>
            </a:r>
            <a:r>
              <a:rPr lang="en-GB" sz="2000" b="0" i="0" u="none" strike="noStrike" dirty="0">
                <a:solidFill>
                  <a:srgbClr val="000000"/>
                </a:solidFill>
                <a:effectLst/>
                <a:latin typeface="area-normal"/>
              </a:rPr>
              <a:t> art; in turn, the intricate work taken to form each individual seed is contextualised by his invitation for visitors to walk upon the seeds: the fragility of porcelain under Westerners’ feet portrays the subjugation of Chinese workers to rampant consumerism.</a:t>
            </a:r>
            <a:endParaRPr lang="en-US" sz="2000" dirty="0"/>
          </a:p>
        </p:txBody>
      </p:sp>
      <p:sp>
        <p:nvSpPr>
          <p:cNvPr id="11" name="TextBox 10">
            <a:extLst>
              <a:ext uri="{FF2B5EF4-FFF2-40B4-BE49-F238E27FC236}">
                <a16:creationId xmlns:a16="http://schemas.microsoft.com/office/drawing/2014/main" id="{FF4E6B51-1994-15C6-B5E4-5F84D52064F7}"/>
              </a:ext>
            </a:extLst>
          </p:cNvPr>
          <p:cNvSpPr txBox="1"/>
          <p:nvPr/>
        </p:nvSpPr>
        <p:spPr>
          <a:xfrm>
            <a:off x="4491680" y="6117525"/>
            <a:ext cx="7598222" cy="369333"/>
          </a:xfrm>
          <a:prstGeom prst="rect">
            <a:avLst/>
          </a:prstGeom>
          <a:noFill/>
        </p:spPr>
        <p:txBody>
          <a:bodyPr wrap="square">
            <a:spAutoFit/>
          </a:bodyPr>
          <a:lstStyle/>
          <a:p>
            <a:r>
              <a:rPr lang="en-GB" dirty="0" err="1">
                <a:solidFill>
                  <a:srgbClr val="000000"/>
                </a:solidFill>
                <a:latin typeface="area-normal"/>
              </a:rPr>
              <a:t>U</a:t>
            </a:r>
            <a:r>
              <a:rPr lang="en-GB" b="0" u="none" strike="noStrike" dirty="0" err="1">
                <a:solidFill>
                  <a:srgbClr val="000000"/>
                </a:solidFill>
                <a:effectLst/>
                <a:latin typeface="area-normal"/>
              </a:rPr>
              <a:t>nitlondon.com</a:t>
            </a:r>
            <a:r>
              <a:rPr lang="en-GB" b="0" i="1" u="none" strike="noStrike" dirty="0">
                <a:solidFill>
                  <a:srgbClr val="000000"/>
                </a:solidFill>
                <a:effectLst/>
                <a:latin typeface="area-normal"/>
              </a:rPr>
              <a:t> Sunflower Seeds </a:t>
            </a:r>
            <a:r>
              <a:rPr lang="en-GB" b="0" i="0" u="none" strike="noStrike" dirty="0">
                <a:solidFill>
                  <a:srgbClr val="000000"/>
                </a:solidFill>
                <a:effectLst/>
                <a:latin typeface="area-normal"/>
              </a:rPr>
              <a:t>by Ai </a:t>
            </a:r>
            <a:r>
              <a:rPr lang="en-GB" b="0" i="0" u="none" strike="noStrike" dirty="0" err="1">
                <a:solidFill>
                  <a:srgbClr val="000000"/>
                </a:solidFill>
                <a:effectLst/>
                <a:latin typeface="area-normal"/>
              </a:rPr>
              <a:t>Weiwei</a:t>
            </a:r>
            <a:r>
              <a:rPr lang="en-GB" b="0" i="0" u="none" strike="noStrike" dirty="0">
                <a:solidFill>
                  <a:srgbClr val="000000"/>
                </a:solidFill>
                <a:effectLst/>
                <a:latin typeface="area-normal"/>
              </a:rPr>
              <a:t>, 2010: Image by Mike Kemp</a:t>
            </a:r>
            <a:endParaRPr lang="en-US" dirty="0"/>
          </a:p>
        </p:txBody>
      </p:sp>
      <p:pic>
        <p:nvPicPr>
          <p:cNvPr id="12" name="Picture 11">
            <a:extLst>
              <a:ext uri="{FF2B5EF4-FFF2-40B4-BE49-F238E27FC236}">
                <a16:creationId xmlns:a16="http://schemas.microsoft.com/office/drawing/2014/main" id="{CBA25E72-96D9-E920-9E1A-B3B48EE9B1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29000" y="2134646"/>
            <a:ext cx="6065520" cy="3810000"/>
          </a:xfrm>
          <a:prstGeom prst="rect">
            <a:avLst/>
          </a:prstGeom>
        </p:spPr>
      </p:pic>
    </p:spTree>
    <p:extLst>
      <p:ext uri="{BB962C8B-B14F-4D97-AF65-F5344CB8AC3E}">
        <p14:creationId xmlns:p14="http://schemas.microsoft.com/office/powerpoint/2010/main" val="32481634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38D092-DCE1-7801-1A8F-B726C9E285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907" y="3697942"/>
            <a:ext cx="10309308" cy="2229742"/>
          </a:xfrm>
          <a:prstGeom prst="rect">
            <a:avLst/>
          </a:prstGeom>
        </p:spPr>
      </p:pic>
      <p:pic>
        <p:nvPicPr>
          <p:cNvPr id="5" name="Picture 4">
            <a:extLst>
              <a:ext uri="{FF2B5EF4-FFF2-40B4-BE49-F238E27FC236}">
                <a16:creationId xmlns:a16="http://schemas.microsoft.com/office/drawing/2014/main" id="{6ADA2E2C-F424-4BAA-E47E-F653817F0A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4907" y="495040"/>
            <a:ext cx="10309308" cy="2780232"/>
          </a:xfrm>
          <a:prstGeom prst="rect">
            <a:avLst/>
          </a:prstGeom>
        </p:spPr>
      </p:pic>
    </p:spTree>
    <p:extLst>
      <p:ext uri="{BB962C8B-B14F-4D97-AF65-F5344CB8AC3E}">
        <p14:creationId xmlns:p14="http://schemas.microsoft.com/office/powerpoint/2010/main" val="14343659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348211" y="2955843"/>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240139" y="160608"/>
            <a:ext cx="6256186" cy="10482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dirty="0">
                <a:solidFill>
                  <a:schemeClr val="bg1"/>
                </a:solidFill>
              </a:rPr>
              <a:t>WAYS OF THINKING ADDA4022</a:t>
            </a:r>
          </a:p>
          <a:p>
            <a:pPr algn="l"/>
            <a:endParaRPr lang="en-GB" sz="2000" b="0" dirty="0">
              <a:solidFill>
                <a:schemeClr val="bg1"/>
              </a:solidFill>
            </a:endParaRPr>
          </a:p>
          <a:p>
            <a:pPr algn="l"/>
            <a:endParaRPr lang="en-GB" sz="2400" dirty="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49804" y="943131"/>
            <a:ext cx="10832353" cy="4859026"/>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sz="2000" dirty="0">
                <a:solidFill>
                  <a:schemeClr val="bg1"/>
                </a:solidFill>
              </a:rPr>
              <a:t>STUDY TASK – to be completed by 18/11</a:t>
            </a:r>
          </a:p>
          <a:p>
            <a:pPr>
              <a:lnSpc>
                <a:spcPct val="110000"/>
              </a:lnSpc>
              <a:spcBef>
                <a:spcPts val="1000"/>
              </a:spcBef>
            </a:pPr>
            <a:endParaRPr lang="en-GB" sz="2000" dirty="0">
              <a:solidFill>
                <a:schemeClr val="bg1"/>
              </a:solidFill>
            </a:endParaRPr>
          </a:p>
          <a:p>
            <a:pPr marL="342900" indent="-342900">
              <a:lnSpc>
                <a:spcPct val="110000"/>
              </a:lnSpc>
              <a:spcBef>
                <a:spcPts val="1000"/>
              </a:spcBef>
              <a:buAutoNum type="arabicParenR"/>
            </a:pPr>
            <a:r>
              <a:rPr lang="en-GB" sz="2000" b="1" dirty="0">
                <a:solidFill>
                  <a:schemeClr val="bg1"/>
                </a:solidFill>
              </a:rPr>
              <a:t>Select an image or artefact</a:t>
            </a:r>
            <a:r>
              <a:rPr lang="en-GB" sz="2000" dirty="0">
                <a:solidFill>
                  <a:schemeClr val="bg1"/>
                </a:solidFill>
              </a:rPr>
              <a:t>. Save a good quality image.  Note who created it and when.</a:t>
            </a:r>
          </a:p>
          <a:p>
            <a:pPr marL="342900" indent="-342900">
              <a:lnSpc>
                <a:spcPct val="110000"/>
              </a:lnSpc>
              <a:spcBef>
                <a:spcPts val="1000"/>
              </a:spcBef>
              <a:buAutoNum type="arabicParenR"/>
            </a:pPr>
            <a:r>
              <a:rPr lang="en-GB" sz="2000" b="1" dirty="0">
                <a:solidFill>
                  <a:schemeClr val="bg1"/>
                </a:solidFill>
              </a:rPr>
              <a:t>Observational writing</a:t>
            </a:r>
            <a:r>
              <a:rPr lang="en-GB" sz="2000" dirty="0">
                <a:solidFill>
                  <a:schemeClr val="bg1"/>
                </a:solidFill>
              </a:rPr>
              <a:t> – start your analysis of chosen image or artefact – use critical thinking approach and semiotic analysis to guide you.</a:t>
            </a:r>
          </a:p>
          <a:p>
            <a:pPr marL="342900" indent="-342900">
              <a:lnSpc>
                <a:spcPct val="110000"/>
              </a:lnSpc>
              <a:spcBef>
                <a:spcPts val="1000"/>
              </a:spcBef>
              <a:buAutoNum type="arabicParenR"/>
            </a:pPr>
            <a:r>
              <a:rPr lang="en-GB" sz="2000" b="1" dirty="0">
                <a:solidFill>
                  <a:schemeClr val="bg1"/>
                </a:solidFill>
              </a:rPr>
              <a:t>References</a:t>
            </a:r>
            <a:r>
              <a:rPr lang="en-GB" sz="2000" dirty="0">
                <a:solidFill>
                  <a:schemeClr val="bg1"/>
                </a:solidFill>
              </a:rPr>
              <a:t> – note all research sources including websites, videos, podcasts</a:t>
            </a:r>
          </a:p>
        </p:txBody>
      </p:sp>
    </p:spTree>
    <p:extLst>
      <p:ext uri="{BB962C8B-B14F-4D97-AF65-F5344CB8AC3E}">
        <p14:creationId xmlns:p14="http://schemas.microsoft.com/office/powerpoint/2010/main" val="26709933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1</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CROESO  | WELCOME</vt:lpstr>
      <vt:lpstr>Tuesday Lectures 10:00 - 12:00  Reading Room, ALEX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Menna Buss</dc:creator>
  <cp:lastModifiedBy>Menna Buss</cp:lastModifiedBy>
  <cp:revision>5</cp:revision>
  <dcterms:created xsi:type="dcterms:W3CDTF">2025-11-10T16:25:13Z</dcterms:created>
  <dcterms:modified xsi:type="dcterms:W3CDTF">2025-11-11T10:12:58Z</dcterms:modified>
</cp:coreProperties>
</file>