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33F90-2560-A380-6DC2-5B753D95C8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34E3E6-35DE-CBE1-369E-E945D5AB5D3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5F515-EB15-6108-0C65-2F414E705B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183ABC-084F-DFAA-AC80-A025BC5B0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20816E-0690-E969-66E0-BF70C3194A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64503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E586DA-44B8-7629-6147-11DCFA5E23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A104BB-D00A-6EB3-F339-25C175C94A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7A445F-8C7A-0342-F5D5-62CDAA064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A4E113-157D-D922-73A7-0E8B403A5A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DE495-7EDC-473D-64EB-751B38CEB2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46112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9BCAD-0262-7226-6D87-938C5A74B2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EB9D73-48CD-F25B-F3A4-6A79F3517C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8D9D7-2817-D196-0ECB-8C403B6D20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FF165-A463-A21F-1FB9-F9D480A48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FF0BD2-E04B-B2AD-26BE-B14728CC9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393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8C8C7F-D4A9-D713-1BDF-EDABF973D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6C55E-3071-2CFA-FAE3-BEFB24B7C3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BDC091-4DE9-939F-FB8E-F153AE85EB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4A43A1-4AC1-FC6C-52B7-01E9E5577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79218-8DC7-813B-5773-AE662F262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352E70-2FAF-C701-058E-AA4516291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503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0602E9-171A-C69C-B47F-69AEA3A6A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1ED468-93F7-FF1F-1BC4-B7D39A1501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08E5BE-25CE-F5A3-E960-878B8F738F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C320F3-AF1E-96B9-DEC6-46CA7F0CB8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CA4AE2F-589C-7FAB-7C87-7D552D19654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CA8131B-9742-AB71-E828-F70976D51F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B73B31-BBC9-847F-D2C7-17C191096F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03AE7B-326E-7C2C-50C0-56243D422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727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A41C7D-FDF5-6370-9345-8E567FA3D5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FDF933-0B0B-D95F-EB6E-D50DB84C9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3C3402-1316-566D-3933-A604A0FD51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7521ED-CB00-C968-C511-11F74E489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2258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24B81C3-AD2C-A870-980E-669235D5D9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B04ED0A-E727-559C-47E0-54145B59B8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190122-E876-7634-33CB-C1C1975A0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3112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A7FFF-D214-62D0-F2E5-DE5B05C37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B1F68-7026-01AA-B08C-DBB60CF57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32C92E-08EF-B1C1-02BD-1C6F9FC8BF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B2CBDB-D0A5-902E-DEE8-05F1FA071C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0DE31C-73B3-9564-5290-CD182611D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CCF45B-F835-03F5-1777-1D8C29AA9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80563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541A5C-B8DC-A311-24CF-C724A24D7C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6D81687-6D89-5FB9-3533-99546AF9165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D98252A-2FC6-7BFE-A47C-9766B0EA56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41B72D-1F90-1BC2-25DC-131C8841D4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7F0C7-A2F8-6437-C957-8B9CB23578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D86D48-4D15-59B4-F4E4-DA921209EB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74678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BF664E-0F82-2C5C-AFD0-DC64A79CFE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8419517-FFC4-A798-F515-CDFC5D7917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31E152-6A1A-C315-9E55-B65606D38F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5D91E-A155-FBE1-372A-5DFB1629B1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3FC96E-5552-BBC4-1951-D29D5D7A7E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0097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CFAB8FD-63B0-3F4F-5562-9580CDE4DBB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E9360F-520D-792E-DD71-96D5D02C2C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D05669-BC7B-4CAB-F936-9E1E0FD792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B11CE6-1AC3-197E-6623-0E1F3DC6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532BF-E1D8-13F7-9405-86C33F0BF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551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E1D3F9E-1153-F685-36CB-5ACE67E4EE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A45FA9-F238-B361-72C7-D517BA0374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AEA541-3528-2D65-1671-629CD05920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3F7BFD-EB37-BD45-B897-159451507039}" type="datetimeFigureOut">
              <a:rPr lang="en-US" smtClean="0"/>
              <a:t>5/15/2026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0CB31E-1F8F-EDDC-2033-AC616A1A1E0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843A37-6A28-357D-543E-A16D66AD3F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C12B08-0C6E-E747-B329-6E3F2100370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2781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OV"/><Relationship Id="rId1" Type="http://schemas.microsoft.com/office/2007/relationships/media" Target="../media/media2.MOV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3.MOV"/><Relationship Id="rId1" Type="http://schemas.microsoft.com/office/2007/relationships/media" Target="../media/media3.MOV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4.MOV"/><Relationship Id="rId1" Type="http://schemas.microsoft.com/office/2007/relationships/media" Target="../media/media4.MOV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OV"/><Relationship Id="rId1" Type="http://schemas.microsoft.com/office/2007/relationships/media" Target="../media/media5.MOV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OV"/><Relationship Id="rId1" Type="http://schemas.microsoft.com/office/2007/relationships/media" Target="../media/media6.MOV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OV"/><Relationship Id="rId1" Type="http://schemas.microsoft.com/office/2007/relationships/media" Target="../media/media7.MOV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E3BDE-DEF2-383D-4D89-139B3B03FF8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First year experience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280CCA-F715-8D40-7232-55F0AFCCB4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7847" y="3509963"/>
            <a:ext cx="9144000" cy="704879"/>
          </a:xfrm>
        </p:spPr>
        <p:txBody>
          <a:bodyPr/>
          <a:lstStyle/>
          <a:p>
            <a:r>
              <a:rPr lang="en-GB" dirty="0"/>
              <a:t>By Travis Lawson </a:t>
            </a:r>
            <a:endParaRPr lang="en-US" dirty="0"/>
          </a:p>
        </p:txBody>
      </p:sp>
      <p:pic>
        <p:nvPicPr>
          <p:cNvPr id="6" name="80054794867__399C1153-B369-4360-B328-886212EE515C.MOV">
            <a:hlinkClick r:id="" action="ppaction://media"/>
            <a:extLst>
              <a:ext uri="{FF2B5EF4-FFF2-40B4-BE49-F238E27FC236}">
                <a16:creationId xmlns:a16="http://schemas.microsoft.com/office/drawing/2014/main" id="{2F725E46-AAE8-8E96-1A39-DA16C557B32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06667" y="5281909"/>
            <a:ext cx="1185333" cy="1580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314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FAB32D-CEFB-19CC-224D-E447C6DE9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the year is about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2EF3F7-829A-8EE2-9B62-68D33048639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Balanced out university whilst being an on-call firefighter as part as my course- being on station 2 days a week where we also have university once a week</a:t>
            </a:r>
          </a:p>
          <a:p>
            <a:endParaRPr lang="en-GB" dirty="0"/>
          </a:p>
          <a:p>
            <a:endParaRPr lang="en-US" dirty="0"/>
          </a:p>
        </p:txBody>
      </p:sp>
      <p:pic>
        <p:nvPicPr>
          <p:cNvPr id="4" name="80054826353__64B0772C-1F7D-4F43-B97E-F8A0201CF5F3.MOV">
            <a:hlinkClick r:id="" action="ppaction://media"/>
            <a:extLst>
              <a:ext uri="{FF2B5EF4-FFF2-40B4-BE49-F238E27FC236}">
                <a16:creationId xmlns:a16="http://schemas.microsoft.com/office/drawing/2014/main" id="{787A1971-1FEF-FC1F-FFC0-F6731511D36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 flipV="1">
            <a:off x="11104358" y="5407810"/>
            <a:ext cx="1087641" cy="14501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0222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E905C-FCC2-AFD3-131C-B4B1B5FD62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assessment to get into the service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8E94B-1A53-8360-28EC-7E2C192FE5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Fitness testing at </a:t>
            </a:r>
            <a:r>
              <a:rPr lang="en-GB" dirty="0" err="1"/>
              <a:t>earlswood</a:t>
            </a:r>
            <a:endParaRPr lang="en-GB" dirty="0"/>
          </a:p>
          <a:p>
            <a:r>
              <a:rPr lang="en-GB" dirty="0"/>
              <a:t>On call initial course- consisted of 3 weeks- </a:t>
            </a:r>
            <a:r>
              <a:rPr lang="en-GB" dirty="0" err="1"/>
              <a:t>monday</a:t>
            </a:r>
            <a:r>
              <a:rPr lang="en-GB" dirty="0"/>
              <a:t>- Friday </a:t>
            </a:r>
          </a:p>
          <a:p>
            <a:r>
              <a:rPr lang="en-GB" dirty="0"/>
              <a:t>What we did within those 3 weeks of the course-pumps and hoses, ladders and then RTC   </a:t>
            </a:r>
          </a:p>
        </p:txBody>
      </p:sp>
      <p:pic>
        <p:nvPicPr>
          <p:cNvPr id="4" name="80054929887__5AE0C946-01FA-48F3-B13A-05063CBD804F.MOV">
            <a:hlinkClick r:id="" action="ppaction://media"/>
            <a:extLst>
              <a:ext uri="{FF2B5EF4-FFF2-40B4-BE49-F238E27FC236}">
                <a16:creationId xmlns:a16="http://schemas.microsoft.com/office/drawing/2014/main" id="{C373AFB5-0AF9-772D-E975-940C658801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>
            <a:off x="11039230" y="5271348"/>
            <a:ext cx="1112389" cy="15866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658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0E2AB-6962-5E04-C31C-A4309C71D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Things we learned within the classroom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4E337-6C35-4B4B-D672-50DCA102D6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Learned about law and politics</a:t>
            </a:r>
          </a:p>
          <a:p>
            <a:r>
              <a:rPr lang="en-GB" dirty="0"/>
              <a:t>Learned new academic skills- Harvard referencing, to write an essay accurately </a:t>
            </a:r>
          </a:p>
          <a:p>
            <a:endParaRPr lang="en-US" dirty="0"/>
          </a:p>
        </p:txBody>
      </p:sp>
      <p:pic>
        <p:nvPicPr>
          <p:cNvPr id="4" name="80054996875__4441AF47-32E3-45AC-A82C-73AE36275473.MOV">
            <a:hlinkClick r:id="" action="ppaction://media"/>
            <a:extLst>
              <a:ext uri="{FF2B5EF4-FFF2-40B4-BE49-F238E27FC236}">
                <a16:creationId xmlns:a16="http://schemas.microsoft.com/office/drawing/2014/main" id="{E8B1B11B-7893-9221-DA9A-0A95D79E4C6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 flipH="1">
            <a:off x="11197827" y="5532436"/>
            <a:ext cx="994172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738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45EA0-9245-DBB2-9EFE-C53AF9EE1F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Experiences with the uni outside of class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E1BDC-5DC0-C8AB-388F-6B0E583DCD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Got to go to the courts and visualise how things work such as sentencing </a:t>
            </a:r>
          </a:p>
          <a:p>
            <a:r>
              <a:rPr lang="en-GB" dirty="0"/>
              <a:t>The 6 week outdoor activities we did</a:t>
            </a:r>
          </a:p>
          <a:p>
            <a:r>
              <a:rPr lang="en-GB" dirty="0"/>
              <a:t>White water rescue, rock climbing, coasteering, hill walking, caving</a:t>
            </a:r>
          </a:p>
          <a:p>
            <a:endParaRPr lang="en-US" dirty="0"/>
          </a:p>
        </p:txBody>
      </p:sp>
      <p:pic>
        <p:nvPicPr>
          <p:cNvPr id="4" name="80055343502__ECBD1ED5-5BC8-42A0-BD8B-F54353D00CCE.MOV">
            <a:hlinkClick r:id="" action="ppaction://media"/>
            <a:extLst>
              <a:ext uri="{FF2B5EF4-FFF2-40B4-BE49-F238E27FC236}">
                <a16:creationId xmlns:a16="http://schemas.microsoft.com/office/drawing/2014/main" id="{7D2FF855-4E03-E695-F973-AD8E59CAABC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08974" y="5164232"/>
            <a:ext cx="1270326" cy="1693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9154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FE869-87F9-BB0A-DC64-CB2E870FDA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Courses within the fire service I have been 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9FBF71-802A-EA7E-0EEA-B429527FF2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On-call initial </a:t>
            </a:r>
          </a:p>
          <a:p>
            <a:r>
              <a:rPr lang="en-GB" dirty="0"/>
              <a:t>BA- mention that I failed </a:t>
            </a:r>
          </a:p>
          <a:p>
            <a:r>
              <a:rPr lang="en-GB" dirty="0" err="1"/>
              <a:t>Rtc</a:t>
            </a:r>
            <a:r>
              <a:rPr lang="en-GB" dirty="0"/>
              <a:t> health check- did this with the firsts </a:t>
            </a:r>
          </a:p>
          <a:p>
            <a:r>
              <a:rPr lang="en-GB" dirty="0"/>
              <a:t>IEC Trauma (find the certificate) </a:t>
            </a:r>
          </a:p>
        </p:txBody>
      </p:sp>
      <p:pic>
        <p:nvPicPr>
          <p:cNvPr id="4" name="80055414550__AC73AC57-33E8-4C1F-B22D-B81A38A613AC.MOV">
            <a:hlinkClick r:id="" action="ppaction://media"/>
            <a:extLst>
              <a:ext uri="{FF2B5EF4-FFF2-40B4-BE49-F238E27FC236}">
                <a16:creationId xmlns:a16="http://schemas.microsoft.com/office/drawing/2014/main" id="{761B9A7C-AB1A-639E-3C50-427F0DED9373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76410" y="5103880"/>
            <a:ext cx="1315590" cy="17541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912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66EE8-DABA-FA1E-6B55-7B04E3962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 the job training- PDR pro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AE3ECD-8F20-67AE-0D99-8992068605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81868"/>
            <a:ext cx="11719014" cy="54761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A9A1663-FAAC-71DA-7490-2FBB61F57393}"/>
              </a:ext>
            </a:extLst>
          </p:cNvPr>
          <p:cNvSpPr txBox="1"/>
          <p:nvPr/>
        </p:nvSpPr>
        <p:spPr>
          <a:xfrm>
            <a:off x="5191369" y="2521113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3" name="80055455022__8EEF10AE-A982-457F-B142-CCD3F0847E1D.MOV">
            <a:hlinkClick r:id="" action="ppaction://media"/>
            <a:extLst>
              <a:ext uri="{FF2B5EF4-FFF2-40B4-BE49-F238E27FC236}">
                <a16:creationId xmlns:a16="http://schemas.microsoft.com/office/drawing/2014/main" id="{4F981A32-9C8F-EBD0-5341-38329562F63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71795" y="5364392"/>
            <a:ext cx="1120205" cy="1493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457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First year experience</vt:lpstr>
      <vt:lpstr>What the year is about </vt:lpstr>
      <vt:lpstr>Initial assessment to get into the service </vt:lpstr>
      <vt:lpstr>Things we learned within the classroom</vt:lpstr>
      <vt:lpstr>Experiences with the uni outside of class</vt:lpstr>
      <vt:lpstr>Courses within the fire service I have been on </vt:lpstr>
      <vt:lpstr>On the job training- PDR pro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First year experience</dc:title>
  <dc:creator>Travis Lawson</dc:creator>
  <cp:lastModifiedBy>Travis Lawson</cp:lastModifiedBy>
  <cp:revision>3</cp:revision>
  <dcterms:created xsi:type="dcterms:W3CDTF">2026-05-15T12:20:18Z</dcterms:created>
  <dcterms:modified xsi:type="dcterms:W3CDTF">2026-05-15T18:32:04Z</dcterms:modified>
</cp:coreProperties>
</file>