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5143500" type="screen16x9"/>
  <p:notesSz cx="6858000" cy="9144000"/>
  <p:embeddedFontLst>
    <p:embeddedFont>
      <p:font typeface="DM Sans" pitchFamily="2" charset="77"/>
      <p:regular r:id="rId21"/>
      <p:bold r:id="rId22"/>
      <p:italic r:id="rId23"/>
      <p:boldItalic r:id="rId24"/>
    </p:embeddedFont>
    <p:embeddedFont>
      <p:font typeface="Roboto" panose="02000000000000000000" pitchFamily="2" charset="0"/>
      <p:regular r:id="rId25"/>
      <p:bold r:id="rId26"/>
      <p:italic r:id="rId27"/>
      <p:boldItalic r:id="rId2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4BCB17-AE27-8941-AF82-911A4ED98D68}" v="49" dt="2026-02-26T18:59:18.6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52"/>
    <p:restoredTop sz="94674"/>
  </p:normalViewPr>
  <p:slideViewPr>
    <p:cSldViewPr snapToGrid="0">
      <p:cViewPr varScale="1">
        <p:scale>
          <a:sx n="137" d="100"/>
          <a:sy n="137" d="100"/>
        </p:scale>
        <p:origin x="824" y="17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al Becker (2310797)" userId="8b306f6f-1a7e-4b04-bd13-320ba89c15f1" providerId="ADAL" clId="{04D103F7-C8AF-5EA5-9616-2DF2F2701CB3}"/>
    <pc:docChg chg="modSld">
      <pc:chgData name="Racheal Becker (2310797)" userId="8b306f6f-1a7e-4b04-bd13-320ba89c15f1" providerId="ADAL" clId="{04D103F7-C8AF-5EA5-9616-2DF2F2701CB3}" dt="2026-02-27T21:48:31.151" v="101"/>
      <pc:docMkLst>
        <pc:docMk/>
      </pc:docMkLst>
      <pc:sldChg chg="addSp delSp modSp mod modTransition modAnim">
        <pc:chgData name="Racheal Becker (2310797)" userId="8b306f6f-1a7e-4b04-bd13-320ba89c15f1" providerId="ADAL" clId="{04D103F7-C8AF-5EA5-9616-2DF2F2701CB3}" dt="2026-02-27T21:48:31.151" v="101"/>
        <pc:sldMkLst>
          <pc:docMk/>
          <pc:sldMk cId="0" sldId="256"/>
        </pc:sldMkLst>
        <pc:spChg chg="mod">
          <ac:chgData name="Racheal Becker (2310797)" userId="8b306f6f-1a7e-4b04-bd13-320ba89c15f1" providerId="ADAL" clId="{04D103F7-C8AF-5EA5-9616-2DF2F2701CB3}" dt="2026-02-25T23:27:09.754" v="13" actId="20577"/>
          <ac:spMkLst>
            <pc:docMk/>
            <pc:sldMk cId="0" sldId="256"/>
            <ac:spMk id="85" creationId="{00000000-0000-0000-0000-000000000000}"/>
          </ac:spMkLst>
        </pc:spChg>
        <pc:spChg chg="mod">
          <ac:chgData name="Racheal Becker (2310797)" userId="8b306f6f-1a7e-4b04-bd13-320ba89c15f1" providerId="ADAL" clId="{04D103F7-C8AF-5EA5-9616-2DF2F2701CB3}" dt="2026-02-25T23:26:48.701" v="12" actId="20577"/>
          <ac:spMkLst>
            <pc:docMk/>
            <pc:sldMk cId="0" sldId="256"/>
            <ac:spMk id="86" creationId="{00000000-0000-0000-0000-000000000000}"/>
          </ac:spMkLst>
        </pc:spChg>
        <pc:picChg chg="add del mod">
          <ac:chgData name="Racheal Becker (2310797)" userId="8b306f6f-1a7e-4b04-bd13-320ba89c15f1" providerId="ADAL" clId="{04D103F7-C8AF-5EA5-9616-2DF2F2701CB3}" dt="2026-02-26T00:01:13.046" v="15"/>
          <ac:picMkLst>
            <pc:docMk/>
            <pc:sldMk cId="0" sldId="256"/>
            <ac:picMk id="5" creationId="{6DDCCFAA-1FB1-EDF9-12AC-28CAC9520791}"/>
          </ac:picMkLst>
        </pc:picChg>
        <pc:picChg chg="add del mod">
          <ac:chgData name="Racheal Becker (2310797)" userId="8b306f6f-1a7e-4b04-bd13-320ba89c15f1" providerId="ADAL" clId="{04D103F7-C8AF-5EA5-9616-2DF2F2701CB3}" dt="2026-02-26T00:05:13.946" v="34"/>
          <ac:picMkLst>
            <pc:docMk/>
            <pc:sldMk cId="0" sldId="256"/>
            <ac:picMk id="11" creationId="{EB005A25-4769-A082-96BC-0D81EC027FE2}"/>
          </ac:picMkLst>
        </pc:picChg>
        <pc:picChg chg="add del mod">
          <ac:chgData name="Racheal Becker (2310797)" userId="8b306f6f-1a7e-4b04-bd13-320ba89c15f1" providerId="ADAL" clId="{04D103F7-C8AF-5EA5-9616-2DF2F2701CB3}" dt="2026-02-26T01:45:14.611" v="58"/>
          <ac:picMkLst>
            <pc:docMk/>
            <pc:sldMk cId="0" sldId="256"/>
            <ac:picMk id="15" creationId="{3622255E-835A-AC72-724A-1A1B491028DC}"/>
          </ac:picMkLst>
        </pc:picChg>
        <pc:picChg chg="add del mod">
          <ac:chgData name="Racheal Becker (2310797)" userId="8b306f6f-1a7e-4b04-bd13-320ba89c15f1" providerId="ADAL" clId="{04D103F7-C8AF-5EA5-9616-2DF2F2701CB3}" dt="2026-02-26T18:58:39.826" v="77"/>
          <ac:picMkLst>
            <pc:docMk/>
            <pc:sldMk cId="0" sldId="256"/>
            <ac:picMk id="36" creationId="{CB3A64F0-C4B0-584B-E4A1-598D71D66CF2}"/>
          </ac:picMkLst>
        </pc:picChg>
        <pc:picChg chg="add del mod">
          <ac:chgData name="Racheal Becker (2310797)" userId="8b306f6f-1a7e-4b04-bd13-320ba89c15f1" providerId="ADAL" clId="{04D103F7-C8AF-5EA5-9616-2DF2F2701CB3}" dt="2026-02-26T18:59:26.394" v="79"/>
          <ac:picMkLst>
            <pc:docMk/>
            <pc:sldMk cId="0" sldId="256"/>
            <ac:picMk id="44" creationId="{220C4018-4DC2-939C-B5D6-73A3A2E71D5C}"/>
          </ac:picMkLst>
        </pc:picChg>
        <pc:picChg chg="add del mod">
          <ac:chgData name="Racheal Becker (2310797)" userId="8b306f6f-1a7e-4b04-bd13-320ba89c15f1" providerId="ADAL" clId="{04D103F7-C8AF-5EA5-9616-2DF2F2701CB3}" dt="2026-02-26T19:03:59.445" v="83"/>
          <ac:picMkLst>
            <pc:docMk/>
            <pc:sldMk cId="0" sldId="256"/>
            <ac:picMk id="51" creationId="{D10FE6DA-22EB-0375-7538-78EFFEAE2308}"/>
          </ac:picMkLst>
        </pc:picChg>
        <pc:picChg chg="add del mod">
          <ac:chgData name="Racheal Becker (2310797)" userId="8b306f6f-1a7e-4b04-bd13-320ba89c15f1" providerId="ADAL" clId="{04D103F7-C8AF-5EA5-9616-2DF2F2701CB3}" dt="2026-02-26T19:06:38.521" v="86"/>
          <ac:picMkLst>
            <pc:docMk/>
            <pc:sldMk cId="0" sldId="256"/>
            <ac:picMk id="60" creationId="{C1DC881B-2544-633A-58DC-5196CEA25525}"/>
          </ac:picMkLst>
        </pc:picChg>
        <pc:picChg chg="add del mod">
          <ac:chgData name="Racheal Becker (2310797)" userId="8b306f6f-1a7e-4b04-bd13-320ba89c15f1" providerId="ADAL" clId="{04D103F7-C8AF-5EA5-9616-2DF2F2701CB3}" dt="2026-02-26T19:08:34.987" v="88"/>
          <ac:picMkLst>
            <pc:docMk/>
            <pc:sldMk cId="0" sldId="256"/>
            <ac:picMk id="63" creationId="{0CBED317-C48C-9DAD-978C-895CAEB8E57E}"/>
          </ac:picMkLst>
        </pc:picChg>
        <pc:picChg chg="add del mod">
          <ac:chgData name="Racheal Becker (2310797)" userId="8b306f6f-1a7e-4b04-bd13-320ba89c15f1" providerId="ADAL" clId="{04D103F7-C8AF-5EA5-9616-2DF2F2701CB3}" dt="2026-02-26T19:47:11.719" v="96"/>
          <ac:picMkLst>
            <pc:docMk/>
            <pc:sldMk cId="0" sldId="256"/>
            <ac:picMk id="66" creationId="{00E1DA31-D5A5-DA1F-AD3E-754F8ACD7024}"/>
          </ac:picMkLst>
        </pc:picChg>
        <pc:picChg chg="add del mod">
          <ac:chgData name="Racheal Becker (2310797)" userId="8b306f6f-1a7e-4b04-bd13-320ba89c15f1" providerId="ADAL" clId="{04D103F7-C8AF-5EA5-9616-2DF2F2701CB3}" dt="2026-02-27T21:29:48.351" v="98"/>
          <ac:picMkLst>
            <pc:docMk/>
            <pc:sldMk cId="0" sldId="256"/>
            <ac:picMk id="74" creationId="{CD11CA45-2AA2-4974-01BF-B758D53A257D}"/>
          </ac:picMkLst>
        </pc:picChg>
        <pc:picChg chg="add del mod">
          <ac:chgData name="Racheal Becker (2310797)" userId="8b306f6f-1a7e-4b04-bd13-320ba89c15f1" providerId="ADAL" clId="{04D103F7-C8AF-5EA5-9616-2DF2F2701CB3}" dt="2026-02-27T21:33:07.332" v="100"/>
          <ac:picMkLst>
            <pc:docMk/>
            <pc:sldMk cId="0" sldId="256"/>
            <ac:picMk id="77" creationId="{06A946ED-229F-9165-A5B9-36846CC0A97F}"/>
          </ac:picMkLst>
        </pc:picChg>
        <pc:picChg chg="add mod">
          <ac:chgData name="Racheal Becker (2310797)" userId="8b306f6f-1a7e-4b04-bd13-320ba89c15f1" providerId="ADAL" clId="{04D103F7-C8AF-5EA5-9616-2DF2F2701CB3}" dt="2026-02-27T21:48:31.151" v="101"/>
          <ac:picMkLst>
            <pc:docMk/>
            <pc:sldMk cId="0" sldId="256"/>
            <ac:picMk id="80" creationId="{BDAEABEA-CADB-64E7-7852-3B92E66BC913}"/>
          </ac:picMkLst>
        </pc:picChg>
      </pc:sldChg>
      <pc:sldChg chg="addSp delSp modSp modTransition modAnim">
        <pc:chgData name="Racheal Becker (2310797)" userId="8b306f6f-1a7e-4b04-bd13-320ba89c15f1" providerId="ADAL" clId="{04D103F7-C8AF-5EA5-9616-2DF2F2701CB3}" dt="2026-02-27T21:48:31.151" v="101"/>
        <pc:sldMkLst>
          <pc:docMk/>
          <pc:sldMk cId="0" sldId="257"/>
        </pc:sldMkLst>
        <pc:picChg chg="add del mod">
          <ac:chgData name="Racheal Becker (2310797)" userId="8b306f6f-1a7e-4b04-bd13-320ba89c15f1" providerId="ADAL" clId="{04D103F7-C8AF-5EA5-9616-2DF2F2701CB3}" dt="2026-02-26T00:01:22.608" v="16"/>
          <ac:picMkLst>
            <pc:docMk/>
            <pc:sldMk cId="0" sldId="257"/>
            <ac:picMk id="4" creationId="{A8CFC6A8-056D-AEA7-1B8E-87EB40AAFF79}"/>
          </ac:picMkLst>
        </pc:picChg>
        <pc:picChg chg="add del mod">
          <ac:chgData name="Racheal Becker (2310797)" userId="8b306f6f-1a7e-4b04-bd13-320ba89c15f1" providerId="ADAL" clId="{04D103F7-C8AF-5EA5-9616-2DF2F2701CB3}" dt="2026-02-26T01:45:52.355" v="59"/>
          <ac:picMkLst>
            <pc:docMk/>
            <pc:sldMk cId="0" sldId="257"/>
            <ac:picMk id="11" creationId="{70ACEA8D-38A3-B780-1F70-DE564B9E354D}"/>
          </ac:picMkLst>
        </pc:picChg>
        <pc:picChg chg="add del mod">
          <ac:chgData name="Racheal Becker (2310797)" userId="8b306f6f-1a7e-4b04-bd13-320ba89c15f1" providerId="ADAL" clId="{04D103F7-C8AF-5EA5-9616-2DF2F2701CB3}" dt="2026-02-26T19:01:33.642" v="80"/>
          <ac:picMkLst>
            <pc:docMk/>
            <pc:sldMk cId="0" sldId="257"/>
            <ac:picMk id="27" creationId="{74CA2CB8-457B-D7A3-FAD0-45D23265B62E}"/>
          </ac:picMkLst>
        </pc:picChg>
        <pc:picChg chg="add del mod">
          <ac:chgData name="Racheal Becker (2310797)" userId="8b306f6f-1a7e-4b04-bd13-320ba89c15f1" providerId="ADAL" clId="{04D103F7-C8AF-5EA5-9616-2DF2F2701CB3}" dt="2026-02-26T19:04:59.607" v="84"/>
          <ac:picMkLst>
            <pc:docMk/>
            <pc:sldMk cId="0" sldId="257"/>
            <ac:picMk id="36" creationId="{DD90E92D-91BD-B6CB-4DEC-DDAAB94719F1}"/>
          </ac:picMkLst>
        </pc:picChg>
        <pc:picChg chg="add del mod">
          <ac:chgData name="Racheal Becker (2310797)" userId="8b306f6f-1a7e-4b04-bd13-320ba89c15f1" providerId="ADAL" clId="{04D103F7-C8AF-5EA5-9616-2DF2F2701CB3}" dt="2026-02-26T19:06:38.521" v="86"/>
          <ac:picMkLst>
            <pc:docMk/>
            <pc:sldMk cId="0" sldId="257"/>
            <ac:picMk id="40" creationId="{769C77CE-4D49-062D-FD32-792381024300}"/>
          </ac:picMkLst>
        </pc:picChg>
        <pc:picChg chg="add del mod">
          <ac:chgData name="Racheal Becker (2310797)" userId="8b306f6f-1a7e-4b04-bd13-320ba89c15f1" providerId="ADAL" clId="{04D103F7-C8AF-5EA5-9616-2DF2F2701CB3}" dt="2026-02-26T19:08:34.987" v="88"/>
          <ac:picMkLst>
            <pc:docMk/>
            <pc:sldMk cId="0" sldId="257"/>
            <ac:picMk id="42" creationId="{768DF3BA-7312-5340-0F02-F672D7F396B9}"/>
          </ac:picMkLst>
        </pc:picChg>
        <pc:picChg chg="add del mod">
          <ac:chgData name="Racheal Becker (2310797)" userId="8b306f6f-1a7e-4b04-bd13-320ba89c15f1" providerId="ADAL" clId="{04D103F7-C8AF-5EA5-9616-2DF2F2701CB3}" dt="2026-02-26T19:47:11.719" v="96"/>
          <ac:picMkLst>
            <pc:docMk/>
            <pc:sldMk cId="0" sldId="257"/>
            <ac:picMk id="44" creationId="{EF218CC4-ED8E-6D18-E433-A0A48E38F45C}"/>
          </ac:picMkLst>
        </pc:picChg>
        <pc:picChg chg="add del mod">
          <ac:chgData name="Racheal Becker (2310797)" userId="8b306f6f-1a7e-4b04-bd13-320ba89c15f1" providerId="ADAL" clId="{04D103F7-C8AF-5EA5-9616-2DF2F2701CB3}" dt="2026-02-27T21:29:48.351" v="98"/>
          <ac:picMkLst>
            <pc:docMk/>
            <pc:sldMk cId="0" sldId="257"/>
            <ac:picMk id="50" creationId="{F7A50C9B-3D51-F66D-CC88-72CD84DB619D}"/>
          </ac:picMkLst>
        </pc:picChg>
        <pc:picChg chg="add del mod">
          <ac:chgData name="Racheal Becker (2310797)" userId="8b306f6f-1a7e-4b04-bd13-320ba89c15f1" providerId="ADAL" clId="{04D103F7-C8AF-5EA5-9616-2DF2F2701CB3}" dt="2026-02-27T21:33:07.332" v="100"/>
          <ac:picMkLst>
            <pc:docMk/>
            <pc:sldMk cId="0" sldId="257"/>
            <ac:picMk id="52" creationId="{A8BD9A5C-6C13-1008-EBE3-217264D8033E}"/>
          </ac:picMkLst>
        </pc:picChg>
        <pc:picChg chg="add mod">
          <ac:chgData name="Racheal Becker (2310797)" userId="8b306f6f-1a7e-4b04-bd13-320ba89c15f1" providerId="ADAL" clId="{04D103F7-C8AF-5EA5-9616-2DF2F2701CB3}" dt="2026-02-27T21:48:31.151" v="101"/>
          <ac:picMkLst>
            <pc:docMk/>
            <pc:sldMk cId="0" sldId="257"/>
            <ac:picMk id="54" creationId="{FA1A669C-3333-EA72-4F95-870ED39DEEBA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7T21:48:31.151" v="101"/>
        <pc:sldMkLst>
          <pc:docMk/>
          <pc:sldMk cId="0" sldId="258"/>
        </pc:sldMkLst>
        <pc:picChg chg="add del mod">
          <ac:chgData name="Racheal Becker (2310797)" userId="8b306f6f-1a7e-4b04-bd13-320ba89c15f1" providerId="ADAL" clId="{04D103F7-C8AF-5EA5-9616-2DF2F2701CB3}" dt="2026-02-26T00:01:26.674" v="17"/>
          <ac:picMkLst>
            <pc:docMk/>
            <pc:sldMk cId="0" sldId="258"/>
            <ac:picMk id="4" creationId="{6C3A069B-ED56-EFED-A9E6-EB9193A40C94}"/>
          </ac:picMkLst>
        </pc:picChg>
        <pc:picChg chg="add del mod">
          <ac:chgData name="Racheal Becker (2310797)" userId="8b306f6f-1a7e-4b04-bd13-320ba89c15f1" providerId="ADAL" clId="{04D103F7-C8AF-5EA5-9616-2DF2F2701CB3}" dt="2026-02-26T01:45:56.539" v="60"/>
          <ac:picMkLst>
            <pc:docMk/>
            <pc:sldMk cId="0" sldId="258"/>
            <ac:picMk id="10" creationId="{18400FBA-928A-9A66-E346-19C089A87C1A}"/>
          </ac:picMkLst>
        </pc:picChg>
        <pc:picChg chg="add del mod">
          <ac:chgData name="Racheal Becker (2310797)" userId="8b306f6f-1a7e-4b04-bd13-320ba89c15f1" providerId="ADAL" clId="{04D103F7-C8AF-5EA5-9616-2DF2F2701CB3}" dt="2026-02-26T19:04:59.607" v="84"/>
          <ac:picMkLst>
            <pc:docMk/>
            <pc:sldMk cId="0" sldId="258"/>
            <ac:picMk id="25" creationId="{1001FAAF-658B-444C-2BEF-5A5C33F7D8B5}"/>
          </ac:picMkLst>
        </pc:picChg>
        <pc:picChg chg="add del mod">
          <ac:chgData name="Racheal Becker (2310797)" userId="8b306f6f-1a7e-4b04-bd13-320ba89c15f1" providerId="ADAL" clId="{04D103F7-C8AF-5EA5-9616-2DF2F2701CB3}" dt="2026-02-26T19:08:34.987" v="88"/>
          <ac:picMkLst>
            <pc:docMk/>
            <pc:sldMk cId="0" sldId="258"/>
            <ac:picMk id="32" creationId="{81018369-F38E-39AD-03F5-4D9AE3B99D25}"/>
          </ac:picMkLst>
        </pc:picChg>
        <pc:picChg chg="add del mod">
          <ac:chgData name="Racheal Becker (2310797)" userId="8b306f6f-1a7e-4b04-bd13-320ba89c15f1" providerId="ADAL" clId="{04D103F7-C8AF-5EA5-9616-2DF2F2701CB3}" dt="2026-02-26T19:47:11.719" v="96"/>
          <ac:picMkLst>
            <pc:docMk/>
            <pc:sldMk cId="0" sldId="258"/>
            <ac:picMk id="34" creationId="{B74EB07E-97D1-7153-AD66-14FE690E76BA}"/>
          </ac:picMkLst>
        </pc:picChg>
        <pc:picChg chg="add del mod">
          <ac:chgData name="Racheal Becker (2310797)" userId="8b306f6f-1a7e-4b04-bd13-320ba89c15f1" providerId="ADAL" clId="{04D103F7-C8AF-5EA5-9616-2DF2F2701CB3}" dt="2026-02-27T21:29:48.351" v="98"/>
          <ac:picMkLst>
            <pc:docMk/>
            <pc:sldMk cId="0" sldId="258"/>
            <ac:picMk id="40" creationId="{B0775DA5-EDDA-3638-4CB8-5BE076B10784}"/>
          </ac:picMkLst>
        </pc:picChg>
        <pc:picChg chg="add del mod">
          <ac:chgData name="Racheal Becker (2310797)" userId="8b306f6f-1a7e-4b04-bd13-320ba89c15f1" providerId="ADAL" clId="{04D103F7-C8AF-5EA5-9616-2DF2F2701CB3}" dt="2026-02-27T21:33:07.332" v="100"/>
          <ac:picMkLst>
            <pc:docMk/>
            <pc:sldMk cId="0" sldId="258"/>
            <ac:picMk id="42" creationId="{44636955-4D2E-1750-A85A-71A1697955B7}"/>
          </ac:picMkLst>
        </pc:picChg>
        <pc:picChg chg="add mod">
          <ac:chgData name="Racheal Becker (2310797)" userId="8b306f6f-1a7e-4b04-bd13-320ba89c15f1" providerId="ADAL" clId="{04D103F7-C8AF-5EA5-9616-2DF2F2701CB3}" dt="2026-02-27T21:48:31.151" v="101"/>
          <ac:picMkLst>
            <pc:docMk/>
            <pc:sldMk cId="0" sldId="258"/>
            <ac:picMk id="44" creationId="{7641917A-0B58-FEF6-7E3D-25DCB0F76CDB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7T21:48:31.151" v="101"/>
        <pc:sldMkLst>
          <pc:docMk/>
          <pc:sldMk cId="0" sldId="259"/>
        </pc:sldMkLst>
        <pc:picChg chg="add del mod">
          <ac:chgData name="Racheal Becker (2310797)" userId="8b306f6f-1a7e-4b04-bd13-320ba89c15f1" providerId="ADAL" clId="{04D103F7-C8AF-5EA5-9616-2DF2F2701CB3}" dt="2026-02-26T00:01:39.257" v="18"/>
          <ac:picMkLst>
            <pc:docMk/>
            <pc:sldMk cId="0" sldId="259"/>
            <ac:picMk id="4" creationId="{051B8BAA-3129-7776-1B95-4AF4A164ABC4}"/>
          </ac:picMkLst>
        </pc:picChg>
        <pc:picChg chg="add del mod">
          <ac:chgData name="Racheal Becker (2310797)" userId="8b306f6f-1a7e-4b04-bd13-320ba89c15f1" providerId="ADAL" clId="{04D103F7-C8AF-5EA5-9616-2DF2F2701CB3}" dt="2026-02-26T01:46:01.406" v="61"/>
          <ac:picMkLst>
            <pc:docMk/>
            <pc:sldMk cId="0" sldId="259"/>
            <ac:picMk id="11" creationId="{C34A2F76-F050-628B-D595-94FF50B1DDE9}"/>
          </ac:picMkLst>
        </pc:picChg>
        <pc:picChg chg="add del mod">
          <ac:chgData name="Racheal Becker (2310797)" userId="8b306f6f-1a7e-4b04-bd13-320ba89c15f1" providerId="ADAL" clId="{04D103F7-C8AF-5EA5-9616-2DF2F2701CB3}" dt="2026-02-26T19:04:59.607" v="84"/>
          <ac:picMkLst>
            <pc:docMk/>
            <pc:sldMk cId="0" sldId="259"/>
            <ac:picMk id="28" creationId="{0D7C5B97-9FDC-40BB-2D5D-95B40197DB5D}"/>
          </ac:picMkLst>
        </pc:picChg>
        <pc:picChg chg="add del mod">
          <ac:chgData name="Racheal Becker (2310797)" userId="8b306f6f-1a7e-4b04-bd13-320ba89c15f1" providerId="ADAL" clId="{04D103F7-C8AF-5EA5-9616-2DF2F2701CB3}" dt="2026-02-26T19:47:11.719" v="96"/>
          <ac:picMkLst>
            <pc:docMk/>
            <pc:sldMk cId="0" sldId="259"/>
            <ac:picMk id="34" creationId="{D932AFE7-ED4A-B8B3-6F5C-EE1B03F59530}"/>
          </ac:picMkLst>
        </pc:picChg>
        <pc:picChg chg="add del mod">
          <ac:chgData name="Racheal Becker (2310797)" userId="8b306f6f-1a7e-4b04-bd13-320ba89c15f1" providerId="ADAL" clId="{04D103F7-C8AF-5EA5-9616-2DF2F2701CB3}" dt="2026-02-27T21:29:48.351" v="98"/>
          <ac:picMkLst>
            <pc:docMk/>
            <pc:sldMk cId="0" sldId="259"/>
            <ac:picMk id="40" creationId="{1EAA47B8-9F63-F879-27E6-E8A0092B1405}"/>
          </ac:picMkLst>
        </pc:picChg>
        <pc:picChg chg="add del mod">
          <ac:chgData name="Racheal Becker (2310797)" userId="8b306f6f-1a7e-4b04-bd13-320ba89c15f1" providerId="ADAL" clId="{04D103F7-C8AF-5EA5-9616-2DF2F2701CB3}" dt="2026-02-27T21:33:07.332" v="100"/>
          <ac:picMkLst>
            <pc:docMk/>
            <pc:sldMk cId="0" sldId="259"/>
            <ac:picMk id="42" creationId="{6A034BDF-6076-289E-525B-F2326FAAF61E}"/>
          </ac:picMkLst>
        </pc:picChg>
        <pc:picChg chg="add mod">
          <ac:chgData name="Racheal Becker (2310797)" userId="8b306f6f-1a7e-4b04-bd13-320ba89c15f1" providerId="ADAL" clId="{04D103F7-C8AF-5EA5-9616-2DF2F2701CB3}" dt="2026-02-27T21:48:31.151" v="101"/>
          <ac:picMkLst>
            <pc:docMk/>
            <pc:sldMk cId="0" sldId="259"/>
            <ac:picMk id="44" creationId="{2AB27EFA-8901-92A7-3F60-EE4FBF01FC9E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7T21:48:31.151" v="101"/>
        <pc:sldMkLst>
          <pc:docMk/>
          <pc:sldMk cId="0" sldId="260"/>
        </pc:sldMkLst>
        <pc:picChg chg="add del mod">
          <ac:chgData name="Racheal Becker (2310797)" userId="8b306f6f-1a7e-4b04-bd13-320ba89c15f1" providerId="ADAL" clId="{04D103F7-C8AF-5EA5-9616-2DF2F2701CB3}" dt="2026-02-26T00:01:44.490" v="19"/>
          <ac:picMkLst>
            <pc:docMk/>
            <pc:sldMk cId="0" sldId="260"/>
            <ac:picMk id="4" creationId="{793A0025-0167-0FAE-7D83-6FBF7866CD63}"/>
          </ac:picMkLst>
        </pc:picChg>
        <pc:picChg chg="add del mod">
          <ac:chgData name="Racheal Becker (2310797)" userId="8b306f6f-1a7e-4b04-bd13-320ba89c15f1" providerId="ADAL" clId="{04D103F7-C8AF-5EA5-9616-2DF2F2701CB3}" dt="2026-02-26T01:46:04.240" v="62"/>
          <ac:picMkLst>
            <pc:docMk/>
            <pc:sldMk cId="0" sldId="260"/>
            <ac:picMk id="12" creationId="{20090665-562A-C1B2-AD77-9F9A0E66C363}"/>
          </ac:picMkLst>
        </pc:picChg>
        <pc:picChg chg="add del mod">
          <ac:chgData name="Racheal Becker (2310797)" userId="8b306f6f-1a7e-4b04-bd13-320ba89c15f1" providerId="ADAL" clId="{04D103F7-C8AF-5EA5-9616-2DF2F2701CB3}" dt="2026-02-26T19:04:59.607" v="84"/>
          <ac:picMkLst>
            <pc:docMk/>
            <pc:sldMk cId="0" sldId="260"/>
            <ac:picMk id="28" creationId="{252C9A97-B4FD-8C16-1F06-58DAA237D8C0}"/>
          </ac:picMkLst>
        </pc:picChg>
        <pc:picChg chg="add del mod">
          <ac:chgData name="Racheal Becker (2310797)" userId="8b306f6f-1a7e-4b04-bd13-320ba89c15f1" providerId="ADAL" clId="{04D103F7-C8AF-5EA5-9616-2DF2F2701CB3}" dt="2026-02-26T19:47:11.719" v="96"/>
          <ac:picMkLst>
            <pc:docMk/>
            <pc:sldMk cId="0" sldId="260"/>
            <ac:picMk id="34" creationId="{F48E3783-9CB8-A78E-B431-C5BF9EAB1C8B}"/>
          </ac:picMkLst>
        </pc:picChg>
        <pc:picChg chg="add del mod">
          <ac:chgData name="Racheal Becker (2310797)" userId="8b306f6f-1a7e-4b04-bd13-320ba89c15f1" providerId="ADAL" clId="{04D103F7-C8AF-5EA5-9616-2DF2F2701CB3}" dt="2026-02-27T21:29:48.351" v="98"/>
          <ac:picMkLst>
            <pc:docMk/>
            <pc:sldMk cId="0" sldId="260"/>
            <ac:picMk id="40" creationId="{A2B2786D-7FE8-DB58-A61C-AEAA483975F8}"/>
          </ac:picMkLst>
        </pc:picChg>
        <pc:picChg chg="add del mod">
          <ac:chgData name="Racheal Becker (2310797)" userId="8b306f6f-1a7e-4b04-bd13-320ba89c15f1" providerId="ADAL" clId="{04D103F7-C8AF-5EA5-9616-2DF2F2701CB3}" dt="2026-02-27T21:33:07.332" v="100"/>
          <ac:picMkLst>
            <pc:docMk/>
            <pc:sldMk cId="0" sldId="260"/>
            <ac:picMk id="42" creationId="{227BCCC4-3B47-AC0F-EFA2-DA4C3978BDF8}"/>
          </ac:picMkLst>
        </pc:picChg>
        <pc:picChg chg="add mod">
          <ac:chgData name="Racheal Becker (2310797)" userId="8b306f6f-1a7e-4b04-bd13-320ba89c15f1" providerId="ADAL" clId="{04D103F7-C8AF-5EA5-9616-2DF2F2701CB3}" dt="2026-02-27T21:48:31.151" v="101"/>
          <ac:picMkLst>
            <pc:docMk/>
            <pc:sldMk cId="0" sldId="260"/>
            <ac:picMk id="44" creationId="{FF2B9BBC-60C8-0C91-675A-E781AABDA8E9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7T21:48:31.151" v="101"/>
        <pc:sldMkLst>
          <pc:docMk/>
          <pc:sldMk cId="0" sldId="261"/>
        </pc:sldMkLst>
        <pc:picChg chg="add del mod">
          <ac:chgData name="Racheal Becker (2310797)" userId="8b306f6f-1a7e-4b04-bd13-320ba89c15f1" providerId="ADAL" clId="{04D103F7-C8AF-5EA5-9616-2DF2F2701CB3}" dt="2026-02-26T00:01:50.041" v="20"/>
          <ac:picMkLst>
            <pc:docMk/>
            <pc:sldMk cId="0" sldId="261"/>
            <ac:picMk id="4" creationId="{F93610E1-C4D5-E73B-A5E0-1639E4EBD4F6}"/>
          </ac:picMkLst>
        </pc:picChg>
        <pc:picChg chg="add del mod">
          <ac:chgData name="Racheal Becker (2310797)" userId="8b306f6f-1a7e-4b04-bd13-320ba89c15f1" providerId="ADAL" clId="{04D103F7-C8AF-5EA5-9616-2DF2F2701CB3}" dt="2026-02-26T01:46:07.639" v="63"/>
          <ac:picMkLst>
            <pc:docMk/>
            <pc:sldMk cId="0" sldId="261"/>
            <ac:picMk id="11" creationId="{91080D78-51D0-1985-9F06-FE0ED4ED7CA4}"/>
          </ac:picMkLst>
        </pc:picChg>
        <pc:picChg chg="add del mod">
          <ac:chgData name="Racheal Becker (2310797)" userId="8b306f6f-1a7e-4b04-bd13-320ba89c15f1" providerId="ADAL" clId="{04D103F7-C8AF-5EA5-9616-2DF2F2701CB3}" dt="2026-02-26T19:04:59.607" v="84"/>
          <ac:picMkLst>
            <pc:docMk/>
            <pc:sldMk cId="0" sldId="261"/>
            <ac:picMk id="27" creationId="{3CFE7BE7-2731-5CFA-C275-810183020B85}"/>
          </ac:picMkLst>
        </pc:picChg>
        <pc:picChg chg="add del mod">
          <ac:chgData name="Racheal Becker (2310797)" userId="8b306f6f-1a7e-4b04-bd13-320ba89c15f1" providerId="ADAL" clId="{04D103F7-C8AF-5EA5-9616-2DF2F2701CB3}" dt="2026-02-26T19:47:11.719" v="96"/>
          <ac:picMkLst>
            <pc:docMk/>
            <pc:sldMk cId="0" sldId="261"/>
            <ac:picMk id="33" creationId="{BC6AFBFA-7CE8-59A0-9B8F-37F3FDD7C4A4}"/>
          </ac:picMkLst>
        </pc:picChg>
        <pc:picChg chg="add del mod">
          <ac:chgData name="Racheal Becker (2310797)" userId="8b306f6f-1a7e-4b04-bd13-320ba89c15f1" providerId="ADAL" clId="{04D103F7-C8AF-5EA5-9616-2DF2F2701CB3}" dt="2026-02-27T21:29:48.351" v="98"/>
          <ac:picMkLst>
            <pc:docMk/>
            <pc:sldMk cId="0" sldId="261"/>
            <ac:picMk id="39" creationId="{AC6D9BAB-D703-7FAD-E019-E08FDD7E3C4A}"/>
          </ac:picMkLst>
        </pc:picChg>
        <pc:picChg chg="add mod">
          <ac:chgData name="Racheal Becker (2310797)" userId="8b306f6f-1a7e-4b04-bd13-320ba89c15f1" providerId="ADAL" clId="{04D103F7-C8AF-5EA5-9616-2DF2F2701CB3}" dt="2026-02-27T21:48:31.151" v="101"/>
          <ac:picMkLst>
            <pc:docMk/>
            <pc:sldMk cId="0" sldId="261"/>
            <ac:picMk id="41" creationId="{28EAF2BA-0600-4D2F-9282-7D19C2D4E798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7T21:48:31.151" v="101"/>
        <pc:sldMkLst>
          <pc:docMk/>
          <pc:sldMk cId="0" sldId="262"/>
        </pc:sldMkLst>
        <pc:picChg chg="add del mod">
          <ac:chgData name="Racheal Becker (2310797)" userId="8b306f6f-1a7e-4b04-bd13-320ba89c15f1" providerId="ADAL" clId="{04D103F7-C8AF-5EA5-9616-2DF2F2701CB3}" dt="2026-02-26T00:01:54.905" v="21"/>
          <ac:picMkLst>
            <pc:docMk/>
            <pc:sldMk cId="0" sldId="262"/>
            <ac:picMk id="4" creationId="{48364C79-D244-B0E6-158D-4D42A07275CE}"/>
          </ac:picMkLst>
        </pc:picChg>
        <pc:picChg chg="add del mod">
          <ac:chgData name="Racheal Becker (2310797)" userId="8b306f6f-1a7e-4b04-bd13-320ba89c15f1" providerId="ADAL" clId="{04D103F7-C8AF-5EA5-9616-2DF2F2701CB3}" dt="2026-02-26T01:46:11.472" v="64"/>
          <ac:picMkLst>
            <pc:docMk/>
            <pc:sldMk cId="0" sldId="262"/>
            <ac:picMk id="11" creationId="{001D4A27-790E-8D4B-C050-ABBD93FAFFD0}"/>
          </ac:picMkLst>
        </pc:picChg>
        <pc:picChg chg="add del mod">
          <ac:chgData name="Racheal Becker (2310797)" userId="8b306f6f-1a7e-4b04-bd13-320ba89c15f1" providerId="ADAL" clId="{04D103F7-C8AF-5EA5-9616-2DF2F2701CB3}" dt="2026-02-26T19:04:59.607" v="84"/>
          <ac:picMkLst>
            <pc:docMk/>
            <pc:sldMk cId="0" sldId="262"/>
            <ac:picMk id="29" creationId="{B121CAA7-BB8C-A4F7-1C4C-C06A89D784F1}"/>
          </ac:picMkLst>
        </pc:picChg>
        <pc:picChg chg="add del mod">
          <ac:chgData name="Racheal Becker (2310797)" userId="8b306f6f-1a7e-4b04-bd13-320ba89c15f1" providerId="ADAL" clId="{04D103F7-C8AF-5EA5-9616-2DF2F2701CB3}" dt="2026-02-26T19:47:11.719" v="96"/>
          <ac:picMkLst>
            <pc:docMk/>
            <pc:sldMk cId="0" sldId="262"/>
            <ac:picMk id="35" creationId="{84229CDE-09C1-230C-8CB1-C2AE622F655F}"/>
          </ac:picMkLst>
        </pc:picChg>
        <pc:picChg chg="add mod">
          <ac:chgData name="Racheal Becker (2310797)" userId="8b306f6f-1a7e-4b04-bd13-320ba89c15f1" providerId="ADAL" clId="{04D103F7-C8AF-5EA5-9616-2DF2F2701CB3}" dt="2026-02-27T21:48:31.151" v="101"/>
          <ac:picMkLst>
            <pc:docMk/>
            <pc:sldMk cId="0" sldId="262"/>
            <ac:picMk id="41" creationId="{6D6DC122-174A-E2F5-40E5-F64A0C1D5BB2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7T21:48:31.151" v="101"/>
        <pc:sldMkLst>
          <pc:docMk/>
          <pc:sldMk cId="0" sldId="263"/>
        </pc:sldMkLst>
        <pc:picChg chg="add del mod">
          <ac:chgData name="Racheal Becker (2310797)" userId="8b306f6f-1a7e-4b04-bd13-320ba89c15f1" providerId="ADAL" clId="{04D103F7-C8AF-5EA5-9616-2DF2F2701CB3}" dt="2026-02-26T00:02:00.825" v="22"/>
          <ac:picMkLst>
            <pc:docMk/>
            <pc:sldMk cId="0" sldId="263"/>
            <ac:picMk id="4" creationId="{C8DC02D4-0C5E-5879-EC37-0E4DDB4AF122}"/>
          </ac:picMkLst>
        </pc:picChg>
        <pc:picChg chg="add del mod">
          <ac:chgData name="Racheal Becker (2310797)" userId="8b306f6f-1a7e-4b04-bd13-320ba89c15f1" providerId="ADAL" clId="{04D103F7-C8AF-5EA5-9616-2DF2F2701CB3}" dt="2026-02-26T01:38:17.842" v="54"/>
          <ac:picMkLst>
            <pc:docMk/>
            <pc:sldMk cId="0" sldId="263"/>
            <ac:picMk id="10" creationId="{6952584B-9AC0-F8BF-1243-936352FC653B}"/>
          </ac:picMkLst>
        </pc:picChg>
        <pc:picChg chg="add del mod">
          <ac:chgData name="Racheal Becker (2310797)" userId="8b306f6f-1a7e-4b04-bd13-320ba89c15f1" providerId="ADAL" clId="{04D103F7-C8AF-5EA5-9616-2DF2F2701CB3}" dt="2026-02-26T01:46:14.556" v="65"/>
          <ac:picMkLst>
            <pc:docMk/>
            <pc:sldMk cId="0" sldId="263"/>
            <ac:picMk id="27" creationId="{7B72C2C1-9074-D95E-1C47-79F27C17FD84}"/>
          </ac:picMkLst>
        </pc:picChg>
        <pc:picChg chg="add del mod">
          <ac:chgData name="Racheal Becker (2310797)" userId="8b306f6f-1a7e-4b04-bd13-320ba89c15f1" providerId="ADAL" clId="{04D103F7-C8AF-5EA5-9616-2DF2F2701CB3}" dt="2026-02-26T19:04:59.607" v="84"/>
          <ac:picMkLst>
            <pc:docMk/>
            <pc:sldMk cId="0" sldId="263"/>
            <ac:picMk id="34" creationId="{9C99B3BB-20CC-C729-4964-7A7AF96AA634}"/>
          </ac:picMkLst>
        </pc:picChg>
        <pc:picChg chg="add del mod">
          <ac:chgData name="Racheal Becker (2310797)" userId="8b306f6f-1a7e-4b04-bd13-320ba89c15f1" providerId="ADAL" clId="{04D103F7-C8AF-5EA5-9616-2DF2F2701CB3}" dt="2026-02-26T19:47:11.719" v="96"/>
          <ac:picMkLst>
            <pc:docMk/>
            <pc:sldMk cId="0" sldId="263"/>
            <ac:picMk id="40" creationId="{A894A3E2-AE38-07D7-C537-FD8EB70AD06F}"/>
          </ac:picMkLst>
        </pc:picChg>
        <pc:picChg chg="add mod">
          <ac:chgData name="Racheal Becker (2310797)" userId="8b306f6f-1a7e-4b04-bd13-320ba89c15f1" providerId="ADAL" clId="{04D103F7-C8AF-5EA5-9616-2DF2F2701CB3}" dt="2026-02-27T21:48:31.151" v="101"/>
          <ac:picMkLst>
            <pc:docMk/>
            <pc:sldMk cId="0" sldId="263"/>
            <ac:picMk id="46" creationId="{540E5469-DE06-F8E3-73D4-A483B9278DF8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7T21:48:31.151" v="101"/>
        <pc:sldMkLst>
          <pc:docMk/>
          <pc:sldMk cId="0" sldId="264"/>
        </pc:sldMkLst>
        <pc:picChg chg="add del mod">
          <ac:chgData name="Racheal Becker (2310797)" userId="8b306f6f-1a7e-4b04-bd13-320ba89c15f1" providerId="ADAL" clId="{04D103F7-C8AF-5EA5-9616-2DF2F2701CB3}" dt="2026-02-26T00:02:05.955" v="23"/>
          <ac:picMkLst>
            <pc:docMk/>
            <pc:sldMk cId="0" sldId="264"/>
            <ac:picMk id="4" creationId="{4A412E4D-1676-A119-C5FD-F52C929D73F3}"/>
          </ac:picMkLst>
        </pc:picChg>
        <pc:picChg chg="add del mod">
          <ac:chgData name="Racheal Becker (2310797)" userId="8b306f6f-1a7e-4b04-bd13-320ba89c15f1" providerId="ADAL" clId="{04D103F7-C8AF-5EA5-9616-2DF2F2701CB3}" dt="2026-02-26T00:38:48.584" v="36"/>
          <ac:picMkLst>
            <pc:docMk/>
            <pc:sldMk cId="0" sldId="264"/>
            <ac:picMk id="10" creationId="{A6007A46-1A63-CEC0-08EC-F9C93AB42F35}"/>
          </ac:picMkLst>
        </pc:picChg>
        <pc:picChg chg="add del mod">
          <ac:chgData name="Racheal Becker (2310797)" userId="8b306f6f-1a7e-4b04-bd13-320ba89c15f1" providerId="ADAL" clId="{04D103F7-C8AF-5EA5-9616-2DF2F2701CB3}" dt="2026-02-26T01:46:17.939" v="66"/>
          <ac:picMkLst>
            <pc:docMk/>
            <pc:sldMk cId="0" sldId="264"/>
            <ac:picMk id="17" creationId="{5850B5AA-B88E-6BB4-2FA0-776B0F3733E3}"/>
          </ac:picMkLst>
        </pc:picChg>
        <pc:picChg chg="add del mod">
          <ac:chgData name="Racheal Becker (2310797)" userId="8b306f6f-1a7e-4b04-bd13-320ba89c15f1" providerId="ADAL" clId="{04D103F7-C8AF-5EA5-9616-2DF2F2701CB3}" dt="2026-02-26T19:04:59.607" v="84"/>
          <ac:picMkLst>
            <pc:docMk/>
            <pc:sldMk cId="0" sldId="264"/>
            <ac:picMk id="35" creationId="{4ACF6B01-1FE0-94E8-C724-E98678C8727A}"/>
          </ac:picMkLst>
        </pc:picChg>
        <pc:picChg chg="add del mod">
          <ac:chgData name="Racheal Becker (2310797)" userId="8b306f6f-1a7e-4b04-bd13-320ba89c15f1" providerId="ADAL" clId="{04D103F7-C8AF-5EA5-9616-2DF2F2701CB3}" dt="2026-02-26T19:47:11.719" v="96"/>
          <ac:picMkLst>
            <pc:docMk/>
            <pc:sldMk cId="0" sldId="264"/>
            <ac:picMk id="41" creationId="{DFA4893F-D04C-97DD-E71D-597D3F51FC0D}"/>
          </ac:picMkLst>
        </pc:picChg>
        <pc:picChg chg="add mod">
          <ac:chgData name="Racheal Becker (2310797)" userId="8b306f6f-1a7e-4b04-bd13-320ba89c15f1" providerId="ADAL" clId="{04D103F7-C8AF-5EA5-9616-2DF2F2701CB3}" dt="2026-02-27T21:48:31.151" v="101"/>
          <ac:picMkLst>
            <pc:docMk/>
            <pc:sldMk cId="0" sldId="264"/>
            <ac:picMk id="47" creationId="{C8EAA61E-F7BD-2F8A-C350-CF26C0AFE215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7T21:48:31.151" v="101"/>
        <pc:sldMkLst>
          <pc:docMk/>
          <pc:sldMk cId="0" sldId="265"/>
        </pc:sldMkLst>
        <pc:picChg chg="add del mod">
          <ac:chgData name="Racheal Becker (2310797)" userId="8b306f6f-1a7e-4b04-bd13-320ba89c15f1" providerId="ADAL" clId="{04D103F7-C8AF-5EA5-9616-2DF2F2701CB3}" dt="2026-02-26T00:02:11.273" v="24"/>
          <ac:picMkLst>
            <pc:docMk/>
            <pc:sldMk cId="0" sldId="265"/>
            <ac:picMk id="4" creationId="{E2E7AED3-FF6C-1370-30AF-A589D3263C95}"/>
          </ac:picMkLst>
        </pc:picChg>
        <pc:picChg chg="add del mod">
          <ac:chgData name="Racheal Becker (2310797)" userId="8b306f6f-1a7e-4b04-bd13-320ba89c15f1" providerId="ADAL" clId="{04D103F7-C8AF-5EA5-9616-2DF2F2701CB3}" dt="2026-02-26T00:59:14.549" v="40"/>
          <ac:picMkLst>
            <pc:docMk/>
            <pc:sldMk cId="0" sldId="265"/>
            <ac:picMk id="10" creationId="{05F8B7D7-3161-7EE5-770A-7B6B8D0369FA}"/>
          </ac:picMkLst>
        </pc:picChg>
        <pc:picChg chg="add del mod">
          <ac:chgData name="Racheal Becker (2310797)" userId="8b306f6f-1a7e-4b04-bd13-320ba89c15f1" providerId="ADAL" clId="{04D103F7-C8AF-5EA5-9616-2DF2F2701CB3}" dt="2026-02-26T01:46:20.789" v="67"/>
          <ac:picMkLst>
            <pc:docMk/>
            <pc:sldMk cId="0" sldId="265"/>
            <ac:picMk id="22" creationId="{0658A2A2-F0C0-F7C2-41E3-545C75DBB2EE}"/>
          </ac:picMkLst>
        </pc:picChg>
        <pc:picChg chg="add del mod">
          <ac:chgData name="Racheal Becker (2310797)" userId="8b306f6f-1a7e-4b04-bd13-320ba89c15f1" providerId="ADAL" clId="{04D103F7-C8AF-5EA5-9616-2DF2F2701CB3}" dt="2026-02-26T19:04:59.607" v="84"/>
          <ac:picMkLst>
            <pc:docMk/>
            <pc:sldMk cId="0" sldId="265"/>
            <ac:picMk id="39" creationId="{E98C6821-5A0A-BC95-EC01-0EE344D527D8}"/>
          </ac:picMkLst>
        </pc:picChg>
        <pc:picChg chg="add del mod">
          <ac:chgData name="Racheal Becker (2310797)" userId="8b306f6f-1a7e-4b04-bd13-320ba89c15f1" providerId="ADAL" clId="{04D103F7-C8AF-5EA5-9616-2DF2F2701CB3}" dt="2026-02-26T19:47:11.719" v="96"/>
          <ac:picMkLst>
            <pc:docMk/>
            <pc:sldMk cId="0" sldId="265"/>
            <ac:picMk id="45" creationId="{A6EB6656-BEC9-39F8-95AF-76D9F5B8E67E}"/>
          </ac:picMkLst>
        </pc:picChg>
        <pc:picChg chg="add mod">
          <ac:chgData name="Racheal Becker (2310797)" userId="8b306f6f-1a7e-4b04-bd13-320ba89c15f1" providerId="ADAL" clId="{04D103F7-C8AF-5EA5-9616-2DF2F2701CB3}" dt="2026-02-27T21:48:31.151" v="101"/>
          <ac:picMkLst>
            <pc:docMk/>
            <pc:sldMk cId="0" sldId="265"/>
            <ac:picMk id="51" creationId="{029139CB-6A79-2E5D-B593-AC967F4A0D8B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7T21:48:31.151" v="101"/>
        <pc:sldMkLst>
          <pc:docMk/>
          <pc:sldMk cId="0" sldId="266"/>
        </pc:sldMkLst>
        <pc:picChg chg="add del mod">
          <ac:chgData name="Racheal Becker (2310797)" userId="8b306f6f-1a7e-4b04-bd13-320ba89c15f1" providerId="ADAL" clId="{04D103F7-C8AF-5EA5-9616-2DF2F2701CB3}" dt="2026-02-26T00:02:15.706" v="25"/>
          <ac:picMkLst>
            <pc:docMk/>
            <pc:sldMk cId="0" sldId="266"/>
            <ac:picMk id="4" creationId="{653153EF-76BF-67F4-D16B-5993EFC22A4C}"/>
          </ac:picMkLst>
        </pc:picChg>
        <pc:picChg chg="add del mod">
          <ac:chgData name="Racheal Becker (2310797)" userId="8b306f6f-1a7e-4b04-bd13-320ba89c15f1" providerId="ADAL" clId="{04D103F7-C8AF-5EA5-9616-2DF2F2701CB3}" dt="2026-02-26T01:02:01.119" v="42"/>
          <ac:picMkLst>
            <pc:docMk/>
            <pc:sldMk cId="0" sldId="266"/>
            <ac:picMk id="9" creationId="{49402F2B-2E4D-FCD2-7232-35F397BDFF59}"/>
          </ac:picMkLst>
        </pc:picChg>
        <pc:picChg chg="add del mod">
          <ac:chgData name="Racheal Becker (2310797)" userId="8b306f6f-1a7e-4b04-bd13-320ba89c15f1" providerId="ADAL" clId="{04D103F7-C8AF-5EA5-9616-2DF2F2701CB3}" dt="2026-02-26T01:46:23.890" v="68"/>
          <ac:picMkLst>
            <pc:docMk/>
            <pc:sldMk cId="0" sldId="266"/>
            <ac:picMk id="19" creationId="{642DB786-7914-CC13-0774-CD4FFCFB9AEE}"/>
          </ac:picMkLst>
        </pc:picChg>
        <pc:picChg chg="add del mod">
          <ac:chgData name="Racheal Becker (2310797)" userId="8b306f6f-1a7e-4b04-bd13-320ba89c15f1" providerId="ADAL" clId="{04D103F7-C8AF-5EA5-9616-2DF2F2701CB3}" dt="2026-02-26T19:04:59.607" v="84"/>
          <ac:picMkLst>
            <pc:docMk/>
            <pc:sldMk cId="0" sldId="266"/>
            <ac:picMk id="37" creationId="{4B73CA89-5A99-5EBB-512B-1217407C96E4}"/>
          </ac:picMkLst>
        </pc:picChg>
        <pc:picChg chg="add del mod">
          <ac:chgData name="Racheal Becker (2310797)" userId="8b306f6f-1a7e-4b04-bd13-320ba89c15f1" providerId="ADAL" clId="{04D103F7-C8AF-5EA5-9616-2DF2F2701CB3}" dt="2026-02-26T19:47:11.719" v="96"/>
          <ac:picMkLst>
            <pc:docMk/>
            <pc:sldMk cId="0" sldId="266"/>
            <ac:picMk id="43" creationId="{E72CB8C2-5BCC-7FF7-C88B-D1110D860746}"/>
          </ac:picMkLst>
        </pc:picChg>
        <pc:picChg chg="add mod">
          <ac:chgData name="Racheal Becker (2310797)" userId="8b306f6f-1a7e-4b04-bd13-320ba89c15f1" providerId="ADAL" clId="{04D103F7-C8AF-5EA5-9616-2DF2F2701CB3}" dt="2026-02-27T21:48:31.151" v="101"/>
          <ac:picMkLst>
            <pc:docMk/>
            <pc:sldMk cId="0" sldId="266"/>
            <ac:picMk id="49" creationId="{677D3E2B-F8C6-3B2E-60F2-28174D7C0F68}"/>
          </ac:picMkLst>
        </pc:picChg>
      </pc:sldChg>
      <pc:sldChg chg="addSp delSp modSp modTransition modAnim">
        <pc:chgData name="Racheal Becker (2310797)" userId="8b306f6f-1a7e-4b04-bd13-320ba89c15f1" providerId="ADAL" clId="{04D103F7-C8AF-5EA5-9616-2DF2F2701CB3}" dt="2026-02-27T21:48:31.151" v="101"/>
        <pc:sldMkLst>
          <pc:docMk/>
          <pc:sldMk cId="0" sldId="267"/>
        </pc:sldMkLst>
        <pc:picChg chg="add del mod">
          <ac:chgData name="Racheal Becker (2310797)" userId="8b306f6f-1a7e-4b04-bd13-320ba89c15f1" providerId="ADAL" clId="{04D103F7-C8AF-5EA5-9616-2DF2F2701CB3}" dt="2026-02-26T00:02:19.890" v="26"/>
          <ac:picMkLst>
            <pc:docMk/>
            <pc:sldMk cId="0" sldId="267"/>
            <ac:picMk id="4" creationId="{4090CDD2-152D-73D5-C963-3FBF016E2FAF}"/>
          </ac:picMkLst>
        </pc:picChg>
        <pc:picChg chg="add del mod">
          <ac:chgData name="Racheal Becker (2310797)" userId="8b306f6f-1a7e-4b04-bd13-320ba89c15f1" providerId="ADAL" clId="{04D103F7-C8AF-5EA5-9616-2DF2F2701CB3}" dt="2026-02-26T01:26:24.025" v="46"/>
          <ac:picMkLst>
            <pc:docMk/>
            <pc:sldMk cId="0" sldId="267"/>
            <ac:picMk id="10" creationId="{3EC8F7AB-310E-78A7-CD5B-6840FB1B08EC}"/>
          </ac:picMkLst>
        </pc:picChg>
        <pc:picChg chg="add del mod">
          <ac:chgData name="Racheal Becker (2310797)" userId="8b306f6f-1a7e-4b04-bd13-320ba89c15f1" providerId="ADAL" clId="{04D103F7-C8AF-5EA5-9616-2DF2F2701CB3}" dt="2026-02-26T01:46:27.674" v="69"/>
          <ac:picMkLst>
            <pc:docMk/>
            <pc:sldMk cId="0" sldId="267"/>
            <ac:picMk id="31" creationId="{37E343E6-9021-B7A2-43F6-A43BC65F48AD}"/>
          </ac:picMkLst>
        </pc:picChg>
        <pc:picChg chg="add del mod">
          <ac:chgData name="Racheal Becker (2310797)" userId="8b306f6f-1a7e-4b04-bd13-320ba89c15f1" providerId="ADAL" clId="{04D103F7-C8AF-5EA5-9616-2DF2F2701CB3}" dt="2026-02-26T19:04:59.607" v="84"/>
          <ac:picMkLst>
            <pc:docMk/>
            <pc:sldMk cId="0" sldId="267"/>
            <ac:picMk id="44" creationId="{1A80C99D-DEEC-BDE9-CEF6-402EEBB25C2F}"/>
          </ac:picMkLst>
        </pc:picChg>
        <pc:picChg chg="add del mod">
          <ac:chgData name="Racheal Becker (2310797)" userId="8b306f6f-1a7e-4b04-bd13-320ba89c15f1" providerId="ADAL" clId="{04D103F7-C8AF-5EA5-9616-2DF2F2701CB3}" dt="2026-02-26T19:47:11.719" v="96"/>
          <ac:picMkLst>
            <pc:docMk/>
            <pc:sldMk cId="0" sldId="267"/>
            <ac:picMk id="50" creationId="{03BC1412-2204-12E3-90B0-85F25E4ED337}"/>
          </ac:picMkLst>
        </pc:picChg>
        <pc:picChg chg="add mod">
          <ac:chgData name="Racheal Becker (2310797)" userId="8b306f6f-1a7e-4b04-bd13-320ba89c15f1" providerId="ADAL" clId="{04D103F7-C8AF-5EA5-9616-2DF2F2701CB3}" dt="2026-02-27T21:48:31.151" v="101"/>
          <ac:picMkLst>
            <pc:docMk/>
            <pc:sldMk cId="0" sldId="267"/>
            <ac:picMk id="56" creationId="{57FDCAC3-4DBC-8E59-0C13-E4EED081BAE7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7T21:48:31.151" v="101"/>
        <pc:sldMkLst>
          <pc:docMk/>
          <pc:sldMk cId="0" sldId="268"/>
        </pc:sldMkLst>
        <pc:picChg chg="add del mod">
          <ac:chgData name="Racheal Becker (2310797)" userId="8b306f6f-1a7e-4b04-bd13-320ba89c15f1" providerId="ADAL" clId="{04D103F7-C8AF-5EA5-9616-2DF2F2701CB3}" dt="2026-02-26T00:02:24.124" v="27"/>
          <ac:picMkLst>
            <pc:docMk/>
            <pc:sldMk cId="0" sldId="268"/>
            <ac:picMk id="4" creationId="{4C3BB54A-609D-313E-BB8D-7BE71B9C1C73}"/>
          </ac:picMkLst>
        </pc:picChg>
        <pc:picChg chg="add del mod">
          <ac:chgData name="Racheal Becker (2310797)" userId="8b306f6f-1a7e-4b04-bd13-320ba89c15f1" providerId="ADAL" clId="{04D103F7-C8AF-5EA5-9616-2DF2F2701CB3}" dt="2026-02-26T00:53:07.451" v="38"/>
          <ac:picMkLst>
            <pc:docMk/>
            <pc:sldMk cId="0" sldId="268"/>
            <ac:picMk id="10" creationId="{DF2CB382-DFD6-334F-0A08-1AFF46A5021E}"/>
          </ac:picMkLst>
        </pc:picChg>
        <pc:picChg chg="add del mod">
          <ac:chgData name="Racheal Becker (2310797)" userId="8b306f6f-1a7e-4b04-bd13-320ba89c15f1" providerId="ADAL" clId="{04D103F7-C8AF-5EA5-9616-2DF2F2701CB3}" dt="2026-02-26T01:03:47.198" v="44"/>
          <ac:picMkLst>
            <pc:docMk/>
            <pc:sldMk cId="0" sldId="268"/>
            <ac:picMk id="20" creationId="{609D4A08-6ABD-1BC5-63E3-D9AA8B713DE2}"/>
          </ac:picMkLst>
        </pc:picChg>
        <pc:picChg chg="add del mod">
          <ac:chgData name="Racheal Becker (2310797)" userId="8b306f6f-1a7e-4b04-bd13-320ba89c15f1" providerId="ADAL" clId="{04D103F7-C8AF-5EA5-9616-2DF2F2701CB3}" dt="2026-02-26T01:46:30.703" v="70"/>
          <ac:picMkLst>
            <pc:docMk/>
            <pc:sldMk cId="0" sldId="268"/>
            <ac:picMk id="27" creationId="{196BC945-195B-3D9C-DCDA-750477202132}"/>
          </ac:picMkLst>
        </pc:picChg>
        <pc:picChg chg="add del mod">
          <ac:chgData name="Racheal Becker (2310797)" userId="8b306f6f-1a7e-4b04-bd13-320ba89c15f1" providerId="ADAL" clId="{04D103F7-C8AF-5EA5-9616-2DF2F2701CB3}" dt="2026-02-26T19:04:59.607" v="84"/>
          <ac:picMkLst>
            <pc:docMk/>
            <pc:sldMk cId="0" sldId="268"/>
            <ac:picMk id="46" creationId="{3B5E3AC2-8B12-D7EA-C52D-095A723EF934}"/>
          </ac:picMkLst>
        </pc:picChg>
        <pc:picChg chg="add del mod">
          <ac:chgData name="Racheal Becker (2310797)" userId="8b306f6f-1a7e-4b04-bd13-320ba89c15f1" providerId="ADAL" clId="{04D103F7-C8AF-5EA5-9616-2DF2F2701CB3}" dt="2026-02-26T19:47:11.719" v="96"/>
          <ac:picMkLst>
            <pc:docMk/>
            <pc:sldMk cId="0" sldId="268"/>
            <ac:picMk id="52" creationId="{8069F60B-0852-9366-4756-D2F2B7C71D3D}"/>
          </ac:picMkLst>
        </pc:picChg>
        <pc:picChg chg="add mod">
          <ac:chgData name="Racheal Becker (2310797)" userId="8b306f6f-1a7e-4b04-bd13-320ba89c15f1" providerId="ADAL" clId="{04D103F7-C8AF-5EA5-9616-2DF2F2701CB3}" dt="2026-02-27T21:48:31.151" v="101"/>
          <ac:picMkLst>
            <pc:docMk/>
            <pc:sldMk cId="0" sldId="268"/>
            <ac:picMk id="58" creationId="{A321B268-3CD7-9F70-D6AF-42D336FDBCA5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7T21:48:31.151" v="101"/>
        <pc:sldMkLst>
          <pc:docMk/>
          <pc:sldMk cId="0" sldId="269"/>
        </pc:sldMkLst>
        <pc:picChg chg="add del mod">
          <ac:chgData name="Racheal Becker (2310797)" userId="8b306f6f-1a7e-4b04-bd13-320ba89c15f1" providerId="ADAL" clId="{04D103F7-C8AF-5EA5-9616-2DF2F2701CB3}" dt="2026-02-26T00:03:02.409" v="32"/>
          <ac:picMkLst>
            <pc:docMk/>
            <pc:sldMk cId="0" sldId="269"/>
            <ac:picMk id="4" creationId="{1F034E45-A284-CB7A-CA78-187C8FBE37B7}"/>
          </ac:picMkLst>
        </pc:picChg>
        <pc:picChg chg="add del mod">
          <ac:chgData name="Racheal Becker (2310797)" userId="8b306f6f-1a7e-4b04-bd13-320ba89c15f1" providerId="ADAL" clId="{04D103F7-C8AF-5EA5-9616-2DF2F2701CB3}" dt="2026-02-26T01:46:34.606" v="71"/>
          <ac:picMkLst>
            <pc:docMk/>
            <pc:sldMk cId="0" sldId="269"/>
            <ac:picMk id="9" creationId="{F78EFB6D-7ED2-97E6-9F9F-9699C9006E87}"/>
          </ac:picMkLst>
        </pc:picChg>
        <pc:picChg chg="add del mod">
          <ac:chgData name="Racheal Becker (2310797)" userId="8b306f6f-1a7e-4b04-bd13-320ba89c15f1" providerId="ADAL" clId="{04D103F7-C8AF-5EA5-9616-2DF2F2701CB3}" dt="2026-02-26T19:04:59.607" v="84"/>
          <ac:picMkLst>
            <pc:docMk/>
            <pc:sldMk cId="0" sldId="269"/>
            <ac:picMk id="37" creationId="{7110A61F-36AB-89DC-B839-295BA271CA9E}"/>
          </ac:picMkLst>
        </pc:picChg>
        <pc:picChg chg="add del mod">
          <ac:chgData name="Racheal Becker (2310797)" userId="8b306f6f-1a7e-4b04-bd13-320ba89c15f1" providerId="ADAL" clId="{04D103F7-C8AF-5EA5-9616-2DF2F2701CB3}" dt="2026-02-26T19:47:11.719" v="96"/>
          <ac:picMkLst>
            <pc:docMk/>
            <pc:sldMk cId="0" sldId="269"/>
            <ac:picMk id="43" creationId="{4DFDA5E7-D96F-46D5-FD58-05CAF43A5357}"/>
          </ac:picMkLst>
        </pc:picChg>
        <pc:picChg chg="add mod">
          <ac:chgData name="Racheal Becker (2310797)" userId="8b306f6f-1a7e-4b04-bd13-320ba89c15f1" providerId="ADAL" clId="{04D103F7-C8AF-5EA5-9616-2DF2F2701CB3}" dt="2026-02-27T21:48:31.151" v="101"/>
          <ac:picMkLst>
            <pc:docMk/>
            <pc:sldMk cId="0" sldId="269"/>
            <ac:picMk id="50" creationId="{F5348071-CF61-2599-3C37-187EC4BC5177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7T21:48:31.151" v="101"/>
        <pc:sldMkLst>
          <pc:docMk/>
          <pc:sldMk cId="0" sldId="270"/>
        </pc:sldMkLst>
        <pc:picChg chg="add del mod">
          <ac:chgData name="Racheal Becker (2310797)" userId="8b306f6f-1a7e-4b04-bd13-320ba89c15f1" providerId="ADAL" clId="{04D103F7-C8AF-5EA5-9616-2DF2F2701CB3}" dt="2026-02-26T00:02:31.523" v="28"/>
          <ac:picMkLst>
            <pc:docMk/>
            <pc:sldMk cId="0" sldId="270"/>
            <ac:picMk id="4" creationId="{8CC1BE82-6414-694E-4B73-5F150DC884C7}"/>
          </ac:picMkLst>
        </pc:picChg>
        <pc:picChg chg="add del mod">
          <ac:chgData name="Racheal Becker (2310797)" userId="8b306f6f-1a7e-4b04-bd13-320ba89c15f1" providerId="ADAL" clId="{04D103F7-C8AF-5EA5-9616-2DF2F2701CB3}" dt="2026-02-26T01:27:47.458" v="48"/>
          <ac:picMkLst>
            <pc:docMk/>
            <pc:sldMk cId="0" sldId="270"/>
            <ac:picMk id="10" creationId="{DD0AE823-E004-4A04-02C0-580B1D6FD85E}"/>
          </ac:picMkLst>
        </pc:picChg>
        <pc:picChg chg="add del mod">
          <ac:chgData name="Racheal Becker (2310797)" userId="8b306f6f-1a7e-4b04-bd13-320ba89c15f1" providerId="ADAL" clId="{04D103F7-C8AF-5EA5-9616-2DF2F2701CB3}" dt="2026-02-26T01:46:39.390" v="72"/>
          <ac:picMkLst>
            <pc:docMk/>
            <pc:sldMk cId="0" sldId="270"/>
            <ac:picMk id="26" creationId="{7363E3DC-CD07-3C1F-4289-4DA26BF72AF5}"/>
          </ac:picMkLst>
        </pc:picChg>
        <pc:picChg chg="add del mod">
          <ac:chgData name="Racheal Becker (2310797)" userId="8b306f6f-1a7e-4b04-bd13-320ba89c15f1" providerId="ADAL" clId="{04D103F7-C8AF-5EA5-9616-2DF2F2701CB3}" dt="2026-02-26T19:04:59.607" v="84"/>
          <ac:picMkLst>
            <pc:docMk/>
            <pc:sldMk cId="0" sldId="270"/>
            <ac:picMk id="39" creationId="{3F49135D-3016-662A-90AC-DF5957CB449A}"/>
          </ac:picMkLst>
        </pc:picChg>
        <pc:picChg chg="add del mod">
          <ac:chgData name="Racheal Becker (2310797)" userId="8b306f6f-1a7e-4b04-bd13-320ba89c15f1" providerId="ADAL" clId="{04D103F7-C8AF-5EA5-9616-2DF2F2701CB3}" dt="2026-02-26T19:37:41.864" v="90"/>
          <ac:picMkLst>
            <pc:docMk/>
            <pc:sldMk cId="0" sldId="270"/>
            <ac:picMk id="45" creationId="{4CE2C2C4-8DCF-E51C-34E7-CEFC75372178}"/>
          </ac:picMkLst>
        </pc:picChg>
        <pc:picChg chg="add del mod">
          <ac:chgData name="Racheal Becker (2310797)" userId="8b306f6f-1a7e-4b04-bd13-320ba89c15f1" providerId="ADAL" clId="{04D103F7-C8AF-5EA5-9616-2DF2F2701CB3}" dt="2026-02-26T19:47:11.719" v="96"/>
          <ac:picMkLst>
            <pc:docMk/>
            <pc:sldMk cId="0" sldId="270"/>
            <ac:picMk id="51" creationId="{C53B1A99-4D17-9422-2BE0-173FCF9D4613}"/>
          </ac:picMkLst>
        </pc:picChg>
        <pc:picChg chg="add mod">
          <ac:chgData name="Racheal Becker (2310797)" userId="8b306f6f-1a7e-4b04-bd13-320ba89c15f1" providerId="ADAL" clId="{04D103F7-C8AF-5EA5-9616-2DF2F2701CB3}" dt="2026-02-27T21:48:31.151" v="101"/>
          <ac:picMkLst>
            <pc:docMk/>
            <pc:sldMk cId="0" sldId="270"/>
            <ac:picMk id="55" creationId="{4387B0CB-F767-9905-0C61-E50ECF70004C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7T21:48:31.151" v="101"/>
        <pc:sldMkLst>
          <pc:docMk/>
          <pc:sldMk cId="0" sldId="271"/>
        </pc:sldMkLst>
        <pc:picChg chg="add del mod">
          <ac:chgData name="Racheal Becker (2310797)" userId="8b306f6f-1a7e-4b04-bd13-320ba89c15f1" providerId="ADAL" clId="{04D103F7-C8AF-5EA5-9616-2DF2F2701CB3}" dt="2026-02-26T00:02:37.489" v="29"/>
          <ac:picMkLst>
            <pc:docMk/>
            <pc:sldMk cId="0" sldId="271"/>
            <ac:picMk id="4" creationId="{BB70CF8C-3682-88D8-ED65-B051BE139732}"/>
          </ac:picMkLst>
        </pc:picChg>
        <pc:picChg chg="add del mod">
          <ac:chgData name="Racheal Becker (2310797)" userId="8b306f6f-1a7e-4b04-bd13-320ba89c15f1" providerId="ADAL" clId="{04D103F7-C8AF-5EA5-9616-2DF2F2701CB3}" dt="2026-02-26T01:29:38.207" v="50"/>
          <ac:picMkLst>
            <pc:docMk/>
            <pc:sldMk cId="0" sldId="271"/>
            <ac:picMk id="9" creationId="{854D311E-0B0D-8215-EAD5-E09378C5A932}"/>
          </ac:picMkLst>
        </pc:picChg>
        <pc:picChg chg="add del mod">
          <ac:chgData name="Racheal Becker (2310797)" userId="8b306f6f-1a7e-4b04-bd13-320ba89c15f1" providerId="ADAL" clId="{04D103F7-C8AF-5EA5-9616-2DF2F2701CB3}" dt="2026-02-26T01:29:53.470" v="52"/>
          <ac:picMkLst>
            <pc:docMk/>
            <pc:sldMk cId="0" sldId="271"/>
            <ac:picMk id="27" creationId="{37AEAA84-D511-0575-2936-E9D60F3D24ED}"/>
          </ac:picMkLst>
        </pc:picChg>
        <pc:picChg chg="add del mod">
          <ac:chgData name="Racheal Becker (2310797)" userId="8b306f6f-1a7e-4b04-bd13-320ba89c15f1" providerId="ADAL" clId="{04D103F7-C8AF-5EA5-9616-2DF2F2701CB3}" dt="2026-02-26T01:46:42.789" v="73"/>
          <ac:picMkLst>
            <pc:docMk/>
            <pc:sldMk cId="0" sldId="271"/>
            <ac:picMk id="31" creationId="{A790ED25-51DD-5613-D5D4-81508B57C01E}"/>
          </ac:picMkLst>
        </pc:picChg>
        <pc:picChg chg="add del mod">
          <ac:chgData name="Racheal Becker (2310797)" userId="8b306f6f-1a7e-4b04-bd13-320ba89c15f1" providerId="ADAL" clId="{04D103F7-C8AF-5EA5-9616-2DF2F2701CB3}" dt="2026-02-26T19:04:59.607" v="84"/>
          <ac:picMkLst>
            <pc:docMk/>
            <pc:sldMk cId="0" sldId="271"/>
            <ac:picMk id="45" creationId="{FFD42FE2-B4C5-894E-9C63-024345FCBE17}"/>
          </ac:picMkLst>
        </pc:picChg>
        <pc:picChg chg="add del mod">
          <ac:chgData name="Racheal Becker (2310797)" userId="8b306f6f-1a7e-4b04-bd13-320ba89c15f1" providerId="ADAL" clId="{04D103F7-C8AF-5EA5-9616-2DF2F2701CB3}" dt="2026-02-26T19:43:56.165" v="94"/>
          <ac:picMkLst>
            <pc:docMk/>
            <pc:sldMk cId="0" sldId="271"/>
            <ac:picMk id="50" creationId="{1C6D754A-B566-C0E3-EF59-D5A261A3771C}"/>
          </ac:picMkLst>
        </pc:picChg>
        <pc:picChg chg="add del mod">
          <ac:chgData name="Racheal Becker (2310797)" userId="8b306f6f-1a7e-4b04-bd13-320ba89c15f1" providerId="ADAL" clId="{04D103F7-C8AF-5EA5-9616-2DF2F2701CB3}" dt="2026-02-26T19:47:11.719" v="96"/>
          <ac:picMkLst>
            <pc:docMk/>
            <pc:sldMk cId="0" sldId="271"/>
            <ac:picMk id="58" creationId="{FFE9CABE-DF88-58C8-335E-DA3914862400}"/>
          </ac:picMkLst>
        </pc:picChg>
        <pc:picChg chg="add mod">
          <ac:chgData name="Racheal Becker (2310797)" userId="8b306f6f-1a7e-4b04-bd13-320ba89c15f1" providerId="ADAL" clId="{04D103F7-C8AF-5EA5-9616-2DF2F2701CB3}" dt="2026-02-27T21:48:31.151" v="101"/>
          <ac:picMkLst>
            <pc:docMk/>
            <pc:sldMk cId="0" sldId="271"/>
            <ac:picMk id="60" creationId="{C537BE73-4E6E-CFB4-F175-D3F09CAFEE44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7T21:48:31.151" v="101"/>
        <pc:sldMkLst>
          <pc:docMk/>
          <pc:sldMk cId="0" sldId="272"/>
        </pc:sldMkLst>
        <pc:picChg chg="add del mod">
          <ac:chgData name="Racheal Becker (2310797)" userId="8b306f6f-1a7e-4b04-bd13-320ba89c15f1" providerId="ADAL" clId="{04D103F7-C8AF-5EA5-9616-2DF2F2701CB3}" dt="2026-02-26T00:02:42.408" v="30"/>
          <ac:picMkLst>
            <pc:docMk/>
            <pc:sldMk cId="0" sldId="272"/>
            <ac:picMk id="4" creationId="{8534A7E3-A422-E993-AAA7-AD7564035893}"/>
          </ac:picMkLst>
        </pc:picChg>
        <pc:picChg chg="add del mod">
          <ac:chgData name="Racheal Becker (2310797)" userId="8b306f6f-1a7e-4b04-bd13-320ba89c15f1" providerId="ADAL" clId="{04D103F7-C8AF-5EA5-9616-2DF2F2701CB3}" dt="2026-02-26T01:46:47.607" v="74"/>
          <ac:picMkLst>
            <pc:docMk/>
            <pc:sldMk cId="0" sldId="272"/>
            <ac:picMk id="8" creationId="{1DC80970-D996-BAA2-AFA0-8C01EBA0BE2D}"/>
          </ac:picMkLst>
        </pc:picChg>
        <pc:picChg chg="add del mod">
          <ac:chgData name="Racheal Becker (2310797)" userId="8b306f6f-1a7e-4b04-bd13-320ba89c15f1" providerId="ADAL" clId="{04D103F7-C8AF-5EA5-9616-2DF2F2701CB3}" dt="2026-02-26T19:04:59.607" v="84"/>
          <ac:picMkLst>
            <pc:docMk/>
            <pc:sldMk cId="0" sldId="272"/>
            <ac:picMk id="35" creationId="{301F988E-ECBA-9E98-79F5-3F5D323D6EBF}"/>
          </ac:picMkLst>
        </pc:picChg>
        <pc:picChg chg="add del mod">
          <ac:chgData name="Racheal Becker (2310797)" userId="8b306f6f-1a7e-4b04-bd13-320ba89c15f1" providerId="ADAL" clId="{04D103F7-C8AF-5EA5-9616-2DF2F2701CB3}" dt="2026-02-26T19:42:10.464" v="92"/>
          <ac:picMkLst>
            <pc:docMk/>
            <pc:sldMk cId="0" sldId="272"/>
            <ac:picMk id="40" creationId="{F1BC940D-A196-C308-5CE5-21887AB9153D}"/>
          </ac:picMkLst>
        </pc:picChg>
        <pc:picChg chg="add del mod">
          <ac:chgData name="Racheal Becker (2310797)" userId="8b306f6f-1a7e-4b04-bd13-320ba89c15f1" providerId="ADAL" clId="{04D103F7-C8AF-5EA5-9616-2DF2F2701CB3}" dt="2026-02-26T19:47:11.719" v="96"/>
          <ac:picMkLst>
            <pc:docMk/>
            <pc:sldMk cId="0" sldId="272"/>
            <ac:picMk id="47" creationId="{609012F5-3D4A-DEE9-4412-4BB0AF4F0311}"/>
          </ac:picMkLst>
        </pc:picChg>
        <pc:picChg chg="add mod">
          <ac:chgData name="Racheal Becker (2310797)" userId="8b306f6f-1a7e-4b04-bd13-320ba89c15f1" providerId="ADAL" clId="{04D103F7-C8AF-5EA5-9616-2DF2F2701CB3}" dt="2026-02-27T21:48:31.151" v="101"/>
          <ac:picMkLst>
            <pc:docMk/>
            <pc:sldMk cId="0" sldId="272"/>
            <ac:picMk id="50" creationId="{CC9F9A14-5453-BEFC-524C-D65D069164C2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7T21:48:31.151" v="101"/>
        <pc:sldMkLst>
          <pc:docMk/>
          <pc:sldMk cId="0" sldId="273"/>
        </pc:sldMkLst>
        <pc:picChg chg="add del mod">
          <ac:chgData name="Racheal Becker (2310797)" userId="8b306f6f-1a7e-4b04-bd13-320ba89c15f1" providerId="ADAL" clId="{04D103F7-C8AF-5EA5-9616-2DF2F2701CB3}" dt="2026-02-26T00:02:47.140" v="31"/>
          <ac:picMkLst>
            <pc:docMk/>
            <pc:sldMk cId="0" sldId="273"/>
            <ac:picMk id="4" creationId="{E8FE5335-40C0-FBD3-A812-57F3A511AA75}"/>
          </ac:picMkLst>
        </pc:picChg>
        <pc:picChg chg="add del mod">
          <ac:chgData name="Racheal Becker (2310797)" userId="8b306f6f-1a7e-4b04-bd13-320ba89c15f1" providerId="ADAL" clId="{04D103F7-C8AF-5EA5-9616-2DF2F2701CB3}" dt="2026-02-26T01:44:06.255" v="56"/>
          <ac:picMkLst>
            <pc:docMk/>
            <pc:sldMk cId="0" sldId="273"/>
            <ac:picMk id="8" creationId="{37CB0411-0ECC-FCDC-186F-A994C97A4D0E}"/>
          </ac:picMkLst>
        </pc:picChg>
        <pc:picChg chg="add del mod">
          <ac:chgData name="Racheal Becker (2310797)" userId="8b306f6f-1a7e-4b04-bd13-320ba89c15f1" providerId="ADAL" clId="{04D103F7-C8AF-5EA5-9616-2DF2F2701CB3}" dt="2026-02-26T01:46:51.225" v="75"/>
          <ac:picMkLst>
            <pc:docMk/>
            <pc:sldMk cId="0" sldId="273"/>
            <ac:picMk id="37" creationId="{82287310-5C45-55E7-9956-E1336679035F}"/>
          </ac:picMkLst>
        </pc:picChg>
        <pc:picChg chg="add del mod">
          <ac:chgData name="Racheal Becker (2310797)" userId="8b306f6f-1a7e-4b04-bd13-320ba89c15f1" providerId="ADAL" clId="{04D103F7-C8AF-5EA5-9616-2DF2F2701CB3}" dt="2026-02-26T19:04:59.607" v="84"/>
          <ac:picMkLst>
            <pc:docMk/>
            <pc:sldMk cId="0" sldId="273"/>
            <ac:picMk id="41" creationId="{B482664C-80D9-3EB7-81F8-CCAA9751C987}"/>
          </ac:picMkLst>
        </pc:picChg>
        <pc:picChg chg="add del mod">
          <ac:chgData name="Racheal Becker (2310797)" userId="8b306f6f-1a7e-4b04-bd13-320ba89c15f1" providerId="ADAL" clId="{04D103F7-C8AF-5EA5-9616-2DF2F2701CB3}" dt="2026-02-26T19:47:11.719" v="96"/>
          <ac:picMkLst>
            <pc:docMk/>
            <pc:sldMk cId="0" sldId="273"/>
            <ac:picMk id="46" creationId="{7C2B7376-9F69-AB7B-6A4F-9BC9E6D0C43C}"/>
          </ac:picMkLst>
        </pc:picChg>
        <pc:picChg chg="add mod">
          <ac:chgData name="Racheal Becker (2310797)" userId="8b306f6f-1a7e-4b04-bd13-320ba89c15f1" providerId="ADAL" clId="{04D103F7-C8AF-5EA5-9616-2DF2F2701CB3}" dt="2026-02-27T21:48:31.151" v="101"/>
          <ac:picMkLst>
            <pc:docMk/>
            <pc:sldMk cId="0" sldId="273"/>
            <ac:picMk id="52" creationId="{CA2693ED-5A88-1A58-C9FB-FC1414CA9C0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c6f9e470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c6f9e470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c6f9e470d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c6f9e470d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c6f9e470d_0_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Google Shape;95;gc6f9e470d_0_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218bc77e9368cae8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218bc77e9368cae8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c6f9e470d_0_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c6f9e470d_0_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218bc77e9368cae8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Google Shape;113;g218bc77e9368cae8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g218bc77e9368cae8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" name="Google Shape;118;g218bc77e9368cae8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218bc77e9368cae8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218bc77e9368cae8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g218bc77e9368cae8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" name="Google Shape;129;g218bc77e9368cae8_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218bc77e9368cae8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" name="Google Shape;135;g218bc77e9368cae8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g1e4c906ca4ae920e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1" name="Google Shape;141;g1e4c906ca4ae920e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g1e4c906ca4ae920e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" name="Google Shape;147;g1e4c906ca4ae920e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g5595d5bf2f4e698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2" name="Google Shape;152;g5595d5bf2f4e698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5595d5bf2f4e6984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5595d5bf2f4e6984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g5595d5bf2f4e6984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" name="Google Shape;162;g5595d5bf2f4e6984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g5595d5bf2f4e6984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" name="Google Shape;167;g5595d5bf2f4e6984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g5703cf005bf3d80e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2" name="Google Shape;172;g5703cf005bf3d80e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g5703cf005bf3d80e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7" name="Google Shape;177;g5703cf005bf3d80e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dk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2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11" name="Google Shape;11;p2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10800000" flipH="1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" name="Google Shape;16;p2"/>
          <p:cNvSpPr txBox="1">
            <a:spLocks noGrp="1"/>
          </p:cNvSpPr>
          <p:nvPr>
            <p:ph type="ctrTitle"/>
          </p:nvPr>
        </p:nvSpPr>
        <p:spPr>
          <a:xfrm>
            <a:off x="598100" y="1775222"/>
            <a:ext cx="8222100" cy="83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subTitle" idx="1"/>
          </p:nvPr>
        </p:nvSpPr>
        <p:spPr>
          <a:xfrm>
            <a:off x="598088" y="2715913"/>
            <a:ext cx="8222100" cy="43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dk1"/>
        </a:solidFill>
        <a:effectLst/>
      </p:bgPr>
    </p:bg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oogle Shape;20;p3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21" name="Google Shape;21;p3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 rot="10800000" flipH="1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" name="Google Shape;26;p3"/>
          <p:cNvSpPr txBox="1">
            <a:spLocks noGrp="1"/>
          </p:cNvSpPr>
          <p:nvPr>
            <p:ph type="title"/>
          </p:nvPr>
        </p:nvSpPr>
        <p:spPr>
          <a:xfrm>
            <a:off x="598100" y="2152347"/>
            <a:ext cx="8222100" cy="83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7" name="Google Shape;27;p3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oogle Shape;29;p4"/>
          <p:cNvGrpSpPr/>
          <p:nvPr/>
        </p:nvGrpSpPr>
        <p:grpSpPr>
          <a:xfrm>
            <a:off x="0" y="3903669"/>
            <a:ext cx="9144000" cy="1239925"/>
            <a:chOff x="0" y="3903669"/>
            <a:chExt cx="9144000" cy="1239925"/>
          </a:xfrm>
        </p:grpSpPr>
        <p:sp>
          <p:nvSpPr>
            <p:cNvPr id="30" name="Google Shape;30;p4"/>
            <p:cNvSpPr/>
            <p:nvPr/>
          </p:nvSpPr>
          <p:spPr>
            <a:xfrm>
              <a:off x="8154895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4"/>
            <p:cNvSpPr/>
            <p:nvPr/>
          </p:nvSpPr>
          <p:spPr>
            <a:xfrm flipH="1">
              <a:off x="6181163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4"/>
            <p:cNvSpPr/>
            <p:nvPr/>
          </p:nvSpPr>
          <p:spPr>
            <a:xfrm>
              <a:off x="7170274" y="3903669"/>
              <a:ext cx="989100" cy="9879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4"/>
            <p:cNvSpPr/>
            <p:nvPr/>
          </p:nvSpPr>
          <p:spPr>
            <a:xfrm rot="10800000">
              <a:off x="8154757" y="3903682"/>
              <a:ext cx="989100" cy="9879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4"/>
            <p:cNvSpPr/>
            <p:nvPr/>
          </p:nvSpPr>
          <p:spPr>
            <a:xfrm>
              <a:off x="0" y="4891594"/>
              <a:ext cx="9144000" cy="2520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5" name="Google Shape;35;p4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4"/>
          <p:cNvSpPr txBox="1">
            <a:spLocks noGrp="1"/>
          </p:cNvSpPr>
          <p:nvPr>
            <p:ph type="body" idx="1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37" name="Google Shape;37;p4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5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5"/>
          <p:cNvSpPr txBox="1">
            <a:spLocks noGrp="1"/>
          </p:cNvSpPr>
          <p:nvPr>
            <p:ph type="body" idx="1"/>
          </p:nvPr>
        </p:nvSpPr>
        <p:spPr>
          <a:xfrm>
            <a:off x="311700" y="1229975"/>
            <a:ext cx="3999900" cy="333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1" name="Google Shape;41;p5"/>
          <p:cNvSpPr txBox="1">
            <a:spLocks noGrp="1"/>
          </p:cNvSpPr>
          <p:nvPr>
            <p:ph type="body" idx="2"/>
          </p:nvPr>
        </p:nvSpPr>
        <p:spPr>
          <a:xfrm>
            <a:off x="4832400" y="1229975"/>
            <a:ext cx="3999900" cy="333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2" name="Google Shape;42;p5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6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6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body" idx="1"/>
          </p:nvPr>
        </p:nvSpPr>
        <p:spPr>
          <a:xfrm>
            <a:off x="311700" y="1465804"/>
            <a:ext cx="2808000" cy="310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9" name="Google Shape;49;p7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4"/>
        </a:solidFill>
        <a:effectLst/>
      </p:bgPr>
    </p:bg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oogle Shape;51;p8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52" name="Google Shape;52;p8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53;p8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54;p8"/>
            <p:cNvSpPr/>
            <p:nvPr/>
          </p:nvSpPr>
          <p:spPr>
            <a:xfrm rot="10800000" flipH="1">
              <a:off x="7113588" y="107"/>
              <a:ext cx="1015200" cy="10152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8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8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7" name="Google Shape;57;p8"/>
          <p:cNvSpPr txBox="1">
            <a:spLocks noGrp="1"/>
          </p:cNvSpPr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8" name="Google Shape;58;p8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9"/>
          <p:cNvSpPr/>
          <p:nvPr/>
        </p:nvSpPr>
        <p:spPr>
          <a:xfrm>
            <a:off x="4572000" y="-17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61" name="Google Shape;61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62" name="Google Shape;62;p9"/>
          <p:cNvSpPr txBox="1">
            <a:spLocks noGrp="1"/>
          </p:cNvSpPr>
          <p:nvPr>
            <p:ph type="title"/>
          </p:nvPr>
        </p:nvSpPr>
        <p:spPr>
          <a:xfrm>
            <a:off x="265500" y="1151100"/>
            <a:ext cx="4045200" cy="156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63" name="Google Shape;63;p9"/>
          <p:cNvSpPr txBox="1">
            <a:spLocks noGrp="1"/>
          </p:cNvSpPr>
          <p:nvPr>
            <p:ph type="subTitle" idx="1"/>
          </p:nvPr>
        </p:nvSpPr>
        <p:spPr>
          <a:xfrm>
            <a:off x="265500" y="2769001"/>
            <a:ext cx="4045200" cy="126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64" name="Google Shape;64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5" name="Google Shape;65;p9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0"/>
          <p:cNvSpPr txBox="1">
            <a:spLocks noGrp="1"/>
          </p:cNvSpPr>
          <p:nvPr>
            <p:ph type="body" idx="1"/>
          </p:nvPr>
        </p:nvSpPr>
        <p:spPr>
          <a:xfrm>
            <a:off x="319500" y="4230575"/>
            <a:ext cx="59988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68" name="Google Shape;68;p10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dk1"/>
        </a:solidFill>
        <a:effectLst/>
      </p:bgPr>
    </p:bg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oogle Shape;70;p11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71" name="Google Shape;71;p11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11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11"/>
            <p:cNvSpPr/>
            <p:nvPr/>
          </p:nvSpPr>
          <p:spPr>
            <a:xfrm rot="10800000" flipH="1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11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11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6" name="Google Shape;76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256050"/>
            <a:ext cx="8520600" cy="2030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7" name="Google Shape;77;p11"/>
          <p:cNvSpPr txBox="1">
            <a:spLocks noGrp="1"/>
          </p:cNvSpPr>
          <p:nvPr>
            <p:ph type="body" idx="1"/>
          </p:nvPr>
        </p:nvSpPr>
        <p:spPr>
          <a:xfrm>
            <a:off x="311700" y="3369225"/>
            <a:ext cx="8520600" cy="128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8" name="Google Shape;78;p11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2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geometric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"/>
              <a:buChar char="●"/>
              <a:defRPr sz="18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2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3"/>
          <p:cNvSpPr txBox="1">
            <a:spLocks noGrp="1"/>
          </p:cNvSpPr>
          <p:nvPr>
            <p:ph type="ctrTitle"/>
          </p:nvPr>
        </p:nvSpPr>
        <p:spPr>
          <a:xfrm>
            <a:off x="598100" y="215023"/>
            <a:ext cx="8222100" cy="340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Evaluating Care for Older People: Integration of Theory, Policy and Practice in the UK</a:t>
            </a:r>
            <a:br>
              <a:rPr lang="en" dirty="0"/>
            </a:b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86" name="Google Shape;86;p13"/>
          <p:cNvSpPr txBox="1">
            <a:spLocks noGrp="1"/>
          </p:cNvSpPr>
          <p:nvPr>
            <p:ph type="subTitle" idx="1"/>
          </p:nvPr>
        </p:nvSpPr>
        <p:spPr>
          <a:xfrm>
            <a:off x="598088" y="3183813"/>
            <a:ext cx="8222100" cy="43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Name	 -   Racheal Monisola Becker – Student Number 2310797</a:t>
            </a: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Module. -  BMHP6027- Empowering the Older Person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Lecturer -  Rizwan Nadim</a:t>
            </a: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80" name="Audio 79">
            <a:extLst>
              <a:ext uri="{FF2B5EF4-FFF2-40B4-BE49-F238E27FC236}">
                <a16:creationId xmlns:a16="http://schemas.microsoft.com/office/drawing/2014/main" id="{BDAEABEA-CADB-64E7-7852-3B92E66BC9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053"/>
    </mc:Choice>
    <mc:Fallback>
      <p:transition spd="slow" advTm="240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4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 dirty="0"/>
              <a:t>Introduction and Presentation Scope</a:t>
            </a:r>
            <a:endParaRPr u="sng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u="sng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u="sng" dirty="0"/>
          </a:p>
        </p:txBody>
      </p:sp>
      <p:sp>
        <p:nvSpPr>
          <p:cNvPr id="92" name="Google Shape;92;p14"/>
          <p:cNvSpPr txBox="1"/>
          <p:nvPr/>
        </p:nvSpPr>
        <p:spPr>
          <a:xfrm>
            <a:off x="505975" y="1314300"/>
            <a:ext cx="8326200" cy="400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Presentation Purpose: To critically evaluate the care and support needs of older people within UK residential settings, examining current provisions through theoretical and policy lenses.</a:t>
            </a:r>
            <a:endParaRPr b="1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Key Areas of Analysis:</a:t>
            </a:r>
            <a:endParaRPr b="1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1. Current care provisions and their effectiveness</a:t>
            </a:r>
            <a:endParaRPr b="1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2. Technological innovations and implementation challenges</a:t>
            </a:r>
            <a:endParaRPr b="1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3. Integration of ageing theories with care practices</a:t>
            </a:r>
            <a:endParaRPr b="1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4. Policy framework and its practical application</a:t>
            </a:r>
            <a:endParaRPr b="1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5. Evidence-based recommendations for improvement</a:t>
            </a:r>
            <a:endParaRPr b="1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Ageing Definition: A multidimensional process involving biological changes, psychological adaptation, and social renegotiation.</a:t>
            </a:r>
            <a:endParaRPr b="1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b="1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54" name="Audio 53">
            <a:extLst>
              <a:ext uri="{FF2B5EF4-FFF2-40B4-BE49-F238E27FC236}">
                <a16:creationId xmlns:a16="http://schemas.microsoft.com/office/drawing/2014/main" id="{FA1A669C-3333-EA72-4F95-870ED39DEE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618"/>
    </mc:Choice>
    <mc:Fallback>
      <p:transition spd="slow" advTm="486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5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Demographic Imperative: UK Ageing Population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15"/>
          <p:cNvSpPr txBox="1"/>
          <p:nvPr/>
        </p:nvSpPr>
        <p:spPr>
          <a:xfrm>
            <a:off x="0" y="1416150"/>
            <a:ext cx="5383800" cy="368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Statistical Context:</a:t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Current UK population aged 65+ exceeds 12 million (ONS, 2023)</a:t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Projected to reach 17 million by 2040 (ONS, 2023)</a:t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Those aged 85+ represent fastest growing demographic segment</a:t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Implications for Health &amp; Social Care:</a:t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Increased prevalence of multi-morbidity</a:t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Extended periods of care dependency</a:t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Pressure on residential care capacity</a:t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Workforce planning challenges</a:t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99" name="Google Shape;99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351375" y="1416150"/>
            <a:ext cx="3455401" cy="2934283"/>
          </a:xfrm>
          <a:prstGeom prst="rect">
            <a:avLst/>
          </a:prstGeom>
          <a:noFill/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sp>
        <p:nvSpPr>
          <p:cNvPr id="100" name="Google Shape;100;p15"/>
          <p:cNvSpPr txBox="1"/>
          <p:nvPr/>
        </p:nvSpPr>
        <p:spPr>
          <a:xfrm>
            <a:off x="5995325" y="4350425"/>
            <a:ext cx="2167500" cy="81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ONS population pyramid projection graphic.</a:t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44" name="Audio 43">
            <a:extLst>
              <a:ext uri="{FF2B5EF4-FFF2-40B4-BE49-F238E27FC236}">
                <a16:creationId xmlns:a16="http://schemas.microsoft.com/office/drawing/2014/main" id="{7641917A-0B58-FEF6-7E3D-25DCB0F76C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941"/>
    </mc:Choice>
    <mc:Fallback>
      <p:transition spd="slow" advTm="579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6"/>
          <p:cNvSpPr txBox="1">
            <a:spLocks noGrp="1"/>
          </p:cNvSpPr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i="1"/>
              <a:t>Theoretical Frameworks for Understanding Ageing</a:t>
            </a:r>
            <a:endParaRPr b="1" i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i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i="1"/>
          </a:p>
        </p:txBody>
      </p:sp>
      <p:pic>
        <p:nvPicPr>
          <p:cNvPr id="44" name="Audio 43">
            <a:extLst>
              <a:ext uri="{FF2B5EF4-FFF2-40B4-BE49-F238E27FC236}">
                <a16:creationId xmlns:a16="http://schemas.microsoft.com/office/drawing/2014/main" id="{2AB27EFA-8901-92A7-3F60-EE4FBF01FC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81"/>
    </mc:Choice>
    <mc:Fallback>
      <p:transition spd="slow" advTm="57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7"/>
          <p:cNvSpPr txBox="1">
            <a:spLocks noGrp="1"/>
          </p:cNvSpPr>
          <p:nvPr>
            <p:ph type="title"/>
          </p:nvPr>
        </p:nvSpPr>
        <p:spPr>
          <a:xfrm>
            <a:off x="370775" y="245000"/>
            <a:ext cx="8449500" cy="470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/>
              <a:t>Psychosocial Theories Relevant to Care Practice:</a:t>
            </a:r>
            <a:endParaRPr sz="18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Activity Theory (Havighurst, 1963):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Maintains that successful ageing involves continued social engagement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Implications for care: programmes should facilitate meaningful activities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Evidence: Higher wellbeing scores in care homes with structured activity programmes (Smith et al., 2021)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Continuity Theory (Atchley, 1989):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Proposes individuals maintain consistent patterns throughout life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Care application: Personalisation of care routines and environments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Practice example: Life story work in dementia care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Life Course Perspective: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Recognises ageing as accumulation of lifetime experiences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Care implication: Holistic assessment considering personal history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Critical Analysis: While theories provide valuable frameworks, their application is often constrained by resource limitations and institutional practices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</p:txBody>
      </p:sp>
      <p:pic>
        <p:nvPicPr>
          <p:cNvPr id="44" name="Audio 43">
            <a:extLst>
              <a:ext uri="{FF2B5EF4-FFF2-40B4-BE49-F238E27FC236}">
                <a16:creationId xmlns:a16="http://schemas.microsoft.com/office/drawing/2014/main" id="{FF2B9BBC-60C8-0C91-675A-E781AABDA8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808"/>
    </mc:Choice>
    <mc:Fallback>
      <p:transition spd="slow" advTm="758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18"/>
          <p:cNvSpPr txBox="1">
            <a:spLocks noGrp="1"/>
          </p:cNvSpPr>
          <p:nvPr>
            <p:ph type="title"/>
          </p:nvPr>
        </p:nvSpPr>
        <p:spPr>
          <a:xfrm>
            <a:off x="460950" y="419847"/>
            <a:ext cx="8222100" cy="4303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Care Act 2014 (Fundamental Reform):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Wellbeing principle as central focus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Personalisation through care planning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Prevention and integration duties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Practical challenge: Varied implementation across local authorities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Equality Act 2010: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Protection against age discrimination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Reasonable adjustments requirement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Challenge: Implicit ageism in service design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NHS Long Term Plan (2019):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Integrated care systems development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Enhanced community support focus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Digital transformation agenda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Human Rights Act 1998: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Foundation for dignity in care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Right to private and family life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Critical Perspective: Policy-practice gap identified, particularly regarding resource allocation versus statutory duties.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</p:txBody>
      </p:sp>
      <p:pic>
        <p:nvPicPr>
          <p:cNvPr id="41" name="Audio 40">
            <a:extLst>
              <a:ext uri="{FF2B5EF4-FFF2-40B4-BE49-F238E27FC236}">
                <a16:creationId xmlns:a16="http://schemas.microsoft.com/office/drawing/2014/main" id="{28EAF2BA-0600-4D2F-9282-7D19C2D4E7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138"/>
    </mc:Choice>
    <mc:Fallback>
      <p:transition spd="slow" advTm="721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19"/>
          <p:cNvSpPr txBox="1">
            <a:spLocks noGrp="1"/>
          </p:cNvSpPr>
          <p:nvPr>
            <p:ph type="title"/>
          </p:nvPr>
        </p:nvSpPr>
        <p:spPr>
          <a:xfrm>
            <a:off x="322750" y="22"/>
            <a:ext cx="8821200" cy="62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/>
              <a:t>Current Residential Care Provisions - Strengths Analysis</a:t>
            </a:r>
            <a:endParaRPr sz="2400" b="1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1"/>
          </a:p>
        </p:txBody>
      </p:sp>
      <p:sp>
        <p:nvSpPr>
          <p:cNvPr id="121" name="Google Shape;121;p19"/>
          <p:cNvSpPr txBox="1"/>
          <p:nvPr/>
        </p:nvSpPr>
        <p:spPr>
          <a:xfrm>
            <a:off x="322750" y="603450"/>
            <a:ext cx="7639200" cy="393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Formal Care Structures: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Regulated environment with quality monitoring (CQC framework)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Multidisciplinary support availability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24/7 care for complex needs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Specialised dementia and nursing care provisions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Evidence of Effectiveness: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Reduced hospital admissions in quality care homes (CQC, 2023)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Social engagement opportunities combatting isolation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Safety and security for vulnerable individuals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Alignment with Theoretical Frameworks: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Activity-based programmes supporting social engagement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Person-centred approaches aligning with continuity theory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Individual care planning reflecting life course perspective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41" name="Audio 40">
            <a:extLst>
              <a:ext uri="{FF2B5EF4-FFF2-40B4-BE49-F238E27FC236}">
                <a16:creationId xmlns:a16="http://schemas.microsoft.com/office/drawing/2014/main" id="{6D6DC122-174A-E2F5-40E5-F64A0C1D5B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181"/>
    </mc:Choice>
    <mc:Fallback>
      <p:transition spd="slow" advTm="561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0"/>
          <p:cNvSpPr txBox="1">
            <a:spLocks noGrp="1"/>
          </p:cNvSpPr>
          <p:nvPr>
            <p:ph type="title"/>
          </p:nvPr>
        </p:nvSpPr>
        <p:spPr>
          <a:xfrm>
            <a:off x="501674" y="0"/>
            <a:ext cx="9378300" cy="5143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latin typeface="DM Sans"/>
                <a:ea typeface="DM Sans"/>
                <a:cs typeface="DM Sans"/>
                <a:sym typeface="DM Sans"/>
              </a:rPr>
              <a:t>Critical Challenges in Current Provisions</a:t>
            </a:r>
            <a:endParaRPr sz="1400" b="1"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Systemic Issues Identified: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Quality and Consistency Variability: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20% of care homes require improvement (CQC, 2023)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Geographical disparities in service quality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Variable implementation of person-centred care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Workforce Challenges: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30% staff turnover rate in sector (Skills for Care, 2023)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Training inconsistencies affecting care quality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Recruitment and retention difficulties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Financial Constraints: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Local authority funding shortfalls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Private funding burdens on families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Innovation investment limitations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Institutional Barriers: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Routinisation undermining personal autonomy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Physical environments sometimes limiting independence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Risk-averse cultures restricting choice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Theoretical Disconnect: Care models sometimes inadvertently promote disengagement through restrictive practices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</p:txBody>
      </p:sp>
      <p:pic>
        <p:nvPicPr>
          <p:cNvPr id="46" name="Audio 45">
            <a:extLst>
              <a:ext uri="{FF2B5EF4-FFF2-40B4-BE49-F238E27FC236}">
                <a16:creationId xmlns:a16="http://schemas.microsoft.com/office/drawing/2014/main" id="{540E5469-DE06-F8E3-73D4-A483B9278D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005"/>
    </mc:Choice>
    <mc:Fallback>
      <p:transition spd="slow" advTm="860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21"/>
          <p:cNvSpPr txBox="1">
            <a:spLocks noGrp="1"/>
          </p:cNvSpPr>
          <p:nvPr>
            <p:ph type="body" idx="1"/>
          </p:nvPr>
        </p:nvSpPr>
        <p:spPr>
          <a:xfrm>
            <a:off x="331350" y="573400"/>
            <a:ext cx="8481300" cy="453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Current Applications: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Telecare and Telehealth Systems: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· Remote monitoring solutions (fall detectors, environmental sensors)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· Digital care planning platforms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· Medication management systems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· Evidence: 25% reduction in emergency calls in pilot schemes (NHS Digital, 2022)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Assistive Technologies: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· Mobility aids with smart features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· Cognitive support applications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· Communication technologies maintaining family connections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Benefits Documented: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· Enhanced safety enabling managed risk-taking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· Improved care coordination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· Data-informed personalisation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· Support for independent living aspirations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Alignment with Policy: Supports Care Act prevention principle and NHS digital transformation objectives.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>
              <a:solidFill>
                <a:schemeClr val="dk1"/>
              </a:solidFill>
            </a:endParaRPr>
          </a:p>
        </p:txBody>
      </p:sp>
      <p:sp>
        <p:nvSpPr>
          <p:cNvPr id="132" name="Google Shape;132;p21"/>
          <p:cNvSpPr txBox="1"/>
          <p:nvPr/>
        </p:nvSpPr>
        <p:spPr>
          <a:xfrm>
            <a:off x="0" y="3"/>
            <a:ext cx="9144000" cy="91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Technological Innovations in Elderly Care</a:t>
            </a:r>
            <a:endParaRPr sz="24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47" name="Audio 46">
            <a:extLst>
              <a:ext uri="{FF2B5EF4-FFF2-40B4-BE49-F238E27FC236}">
                <a16:creationId xmlns:a16="http://schemas.microsoft.com/office/drawing/2014/main" id="{C8EAA61E-F7BD-2F8A-C350-CF26C0AFE2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442"/>
    </mc:Choice>
    <mc:Fallback>
      <p:transition spd="slow" advTm="704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2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59988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Technological Innovations in Elderly Care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1">
              <a:solidFill>
                <a:schemeClr val="dk1"/>
              </a:solidFill>
            </a:endParaRPr>
          </a:p>
        </p:txBody>
      </p:sp>
      <p:sp>
        <p:nvSpPr>
          <p:cNvPr id="138" name="Google Shape;138;p22"/>
          <p:cNvSpPr txBox="1"/>
          <p:nvPr/>
        </p:nvSpPr>
        <p:spPr>
          <a:xfrm>
            <a:off x="0" y="598800"/>
            <a:ext cx="9144000" cy="462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Critical Challenges Identified: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Digital Exclusion: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43% of over-75s lack basic digital skills (Age UK, 2023)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Access disparities across socioeconomic groups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Design often not user-friendly for older adults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Resource Limitations: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Funding constraints for technology adoption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Infrastructure gaps in some care settings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Training requirements for staff and residents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Ethical Concerns: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Surveillance versus safety balance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Data protection and privacy issues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Potential reduction in human interaction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Consent complexities in cognitive impairment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Theoretical Conflict: Over-reliance on monitoring may contradict continuity theory's emphasis on natural living patterns.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Equality Implications: Risk of widening care quality gaps between tech-adopters and non-adopters.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51" name="Audio 50">
            <a:extLst>
              <a:ext uri="{FF2B5EF4-FFF2-40B4-BE49-F238E27FC236}">
                <a16:creationId xmlns:a16="http://schemas.microsoft.com/office/drawing/2014/main" id="{029139CB-6A79-2E5D-B593-AC967F4A0D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125"/>
    </mc:Choice>
    <mc:Fallback>
      <p:transition spd="slow" advTm="831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23"/>
          <p:cNvSpPr txBox="1">
            <a:spLocks noGrp="1"/>
          </p:cNvSpPr>
          <p:nvPr>
            <p:ph type="title"/>
          </p:nvPr>
        </p:nvSpPr>
        <p:spPr>
          <a:xfrm>
            <a:off x="0" y="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Integrated Case Study Analysis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p23"/>
          <p:cNvSpPr txBox="1">
            <a:spLocks noGrp="1"/>
          </p:cNvSpPr>
          <p:nvPr>
            <p:ph type="body" idx="1"/>
          </p:nvPr>
        </p:nvSpPr>
        <p:spPr>
          <a:xfrm>
            <a:off x="0" y="607800"/>
            <a:ext cx="9144000" cy="453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</a:rPr>
              <a:t>Case Study 1: Telecare Implementation in Midlands Residential HomesContext: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</a:rPr>
              <a:t>.Two-year pilot across five care homes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</a:rPr>
              <a:t>· Mixed funding model (NHS and local authority)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</a:rPr>
              <a:t>· Focus on fall prevention and medication management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</a:rPr>
              <a:t>Findings: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</a:rPr>
              <a:t>· 18% reduction in serious falls (project evaluation, 2023)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</a:rPr>
              <a:t>· Staff time redirected from routine checks to direct care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</a:rPr>
              <a:t>· Initial resistance from both staff and residents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</a:rPr>
              <a:t>· Success dependent on extensive pre-implementation training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600"/>
              </a:spcBef>
              <a:spcAft>
                <a:spcPts val="1600"/>
              </a:spcAft>
              <a:buNone/>
            </a:pPr>
            <a:endParaRPr sz="1200" b="1">
              <a:solidFill>
                <a:schemeClr val="dk1"/>
              </a:solidFill>
            </a:endParaRPr>
          </a:p>
        </p:txBody>
      </p:sp>
      <p:pic>
        <p:nvPicPr>
          <p:cNvPr id="49" name="Audio 48">
            <a:extLst>
              <a:ext uri="{FF2B5EF4-FFF2-40B4-BE49-F238E27FC236}">
                <a16:creationId xmlns:a16="http://schemas.microsoft.com/office/drawing/2014/main" id="{677D3E2B-F8C6-3B2E-60F2-28174D7C0F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397"/>
    </mc:Choice>
    <mc:Fallback>
      <p:transition spd="slow" advTm="453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4"/>
          <p:cNvSpPr txBox="1">
            <a:spLocks noGrp="1"/>
          </p:cNvSpPr>
          <p:nvPr>
            <p:ph type="title"/>
          </p:nvPr>
        </p:nvSpPr>
        <p:spPr>
          <a:xfrm>
            <a:off x="0" y="199000"/>
            <a:ext cx="8820300" cy="5143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 dirty="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dirty="0"/>
              <a:t>Theoretical Application:</a:t>
            </a:r>
            <a:endParaRPr sz="1200" b="1" dirty="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dirty="0"/>
              <a:t>· Technology supported continuity through maintained independence</a:t>
            </a:r>
            <a:endParaRPr sz="1200" b="1" dirty="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dirty="0"/>
              <a:t>· Required adaptation of activity patterns during implementation phase</a:t>
            </a:r>
            <a:br>
              <a:rPr lang="en" sz="1200" b="1" dirty="0"/>
            </a:br>
            <a:br>
              <a:rPr lang="en" sz="1200" b="1" dirty="0"/>
            </a:br>
            <a:endParaRPr sz="1200" b="1" dirty="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dirty="0"/>
              <a:t>Policy Alignment:</a:t>
            </a:r>
            <a:endParaRPr sz="1200" b="1" dirty="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dirty="0"/>
              <a:t>· Met Care Act wellbeing principle through enhanced safety</a:t>
            </a:r>
            <a:endParaRPr sz="1200" b="1" dirty="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dirty="0"/>
              <a:t>· Required additional safeguards for Equality Act compliance</a:t>
            </a:r>
            <a:endParaRPr sz="1200" b="1" dirty="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 dirty="0"/>
          </a:p>
        </p:txBody>
      </p:sp>
      <p:pic>
        <p:nvPicPr>
          <p:cNvPr id="56" name="Audio 55">
            <a:extLst>
              <a:ext uri="{FF2B5EF4-FFF2-40B4-BE49-F238E27FC236}">
                <a16:creationId xmlns:a16="http://schemas.microsoft.com/office/drawing/2014/main" id="{57FDCAC3-4DBC-8E59-0C13-E4EED081BA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669"/>
    </mc:Choice>
    <mc:Fallback>
      <p:transition spd="slow" advTm="316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25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/>
              <a:t>Evidence-Based Recommendations</a:t>
            </a:r>
            <a:endParaRPr sz="2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Strategic Improvements for Integrated Care: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1. Co-Production Framework Development: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Mandatory involvement of older people in service design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Creation of resident advisory groups in all care settings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Evidence: Co-designed services show 40% higher satisfaction rates (SCIE, 2022)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2. Digital Inclusion Strategy: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Funded digital skills programmes for older adults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Technology lending libraries in care settings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Accessible design standards for care technologies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3. Workforce Development Programme: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Specialised training in technology-assisted care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Career progression pathways enhancing retention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Interdisciplinary training promoting holistic care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</p:txBody>
      </p:sp>
      <p:pic>
        <p:nvPicPr>
          <p:cNvPr id="58" name="Audio 57">
            <a:extLst>
              <a:ext uri="{FF2B5EF4-FFF2-40B4-BE49-F238E27FC236}">
                <a16:creationId xmlns:a16="http://schemas.microsoft.com/office/drawing/2014/main" id="{A321B268-3CD7-9F70-D6AF-42D336FDBC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928"/>
    </mc:Choice>
    <mc:Fallback>
      <p:transition spd="slow" advTm="689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26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4. Policy Enhancement:</a:t>
            </a: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· Update Care Act guidance to include digital care standards</a:t>
            </a: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· Funding reform supporting innovation adoption</a:t>
            </a: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· Integration of technology assessments in care planning</a:t>
            </a: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5. Research and Evaluation:</a:t>
            </a: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· Academic-practice partnerships for evidence generation</a:t>
            </a: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· Longitudinal studies on technology impact</a:t>
            </a: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· Economic analysis of innovation benefits</a:t>
            </a: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pic>
        <p:nvPicPr>
          <p:cNvPr id="50" name="Audio 49">
            <a:extLst>
              <a:ext uri="{FF2B5EF4-FFF2-40B4-BE49-F238E27FC236}">
                <a16:creationId xmlns:a16="http://schemas.microsoft.com/office/drawing/2014/main" id="{F5348071-CF61-2599-3C37-187EC4BC51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738"/>
    </mc:Choice>
    <mc:Fallback>
      <p:transition spd="slow" advTm="337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27"/>
          <p:cNvSpPr txBox="1">
            <a:spLocks noGrp="1"/>
          </p:cNvSpPr>
          <p:nvPr>
            <p:ph type="title"/>
          </p:nvPr>
        </p:nvSpPr>
        <p:spPr>
          <a:xfrm>
            <a:off x="598100" y="2152347"/>
            <a:ext cx="8222100" cy="83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Conclusion and Synthesis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Key Conclusions: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1. Integration Imperative: Effective care requires seamless integration of theoretical understanding, policy frameworks, and practical innovations.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2. Balance Achievement: Successful models balance safety with autonomy, technological support with human connection, and routine with personalisation.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3. Systemic Approach Required: Isolated improvements have limited impact; comprehensive system redesign is needed.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4. Future Direction: Care must evolve from service provision to empowerment facilitation, with older people as active partners in their care journeys.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Final Reflection: The growing ageing population presents both challenge and opportunity to reimagine care systems that genuinely empower and respect older people, aligning policy ambition with lived experience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</p:txBody>
      </p:sp>
      <p:pic>
        <p:nvPicPr>
          <p:cNvPr id="55" name="Audio 54">
            <a:extLst>
              <a:ext uri="{FF2B5EF4-FFF2-40B4-BE49-F238E27FC236}">
                <a16:creationId xmlns:a16="http://schemas.microsoft.com/office/drawing/2014/main" id="{4387B0CB-F767-9905-0C61-E50ECF7000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826"/>
    </mc:Choice>
    <mc:Fallback>
      <p:transition spd="slow" advTm="868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28"/>
          <p:cNvSpPr txBox="1">
            <a:spLocks noGrp="1"/>
          </p:cNvSpPr>
          <p:nvPr>
            <p:ph type="title"/>
          </p:nvPr>
        </p:nvSpPr>
        <p:spPr>
          <a:xfrm>
            <a:off x="598100" y="2152347"/>
            <a:ext cx="8222100" cy="83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1"/>
              <a:t>References</a:t>
            </a:r>
            <a:endParaRPr sz="11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Age UK (2023) Digital Inclusion and Older People: Breaking Down Barriers. London: Age UK. Available at: https://www.ageuk.org.uk/globalassets/age-uk/documents/reports-and-publications/digital-inclusion-report-2023.pdf (Accessed: 09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Alzheimer's Society (2023) Dementia and Technology: A Guide for Families and Carers. London: Alzheimer's Society. Available at: https://www.alzheimers.org.uk/get-support/staying-independent/technology (Accessed: 09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Alzheimer's Society (2024) Dementia Friendly Technology Charter. Available at: https://www.alzheimers.org.uk/dementia-professionals/dementia-technology-charter (Accessed: 09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Atchley, R.C. (1989) 'A continuity theory of normal aging', The Gerontologist, 29(2), pp. 183-190.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Bond, J., Peace, S., Dittmann-Kohli, F. and Westerhof, G. (2007) Ageing in Society: European Perspectives on Gerontology. 3rd edn. London: Sage Publications.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Brooker, D. (2007) Person-Centred Dementia Care: Making Services Better. London: Jessica Kingsley Publishers.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Care Quality Commission (CQC) (2023) The State of Health Care and Adult Social Care in England 2022/23. London: The Stationery Office. Available at: https://www.cqc.org.uk/publication/state-care-202223 (Accessed: 19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Care Quality Commission (CQC) (2024) How We Regulate Residential Care Homes. Available at: https://www.cqc.org.uk/guidance-provider/residential-care (Accessed: 10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Department of Health and Social Care (2014) Care Act 2014. London: The Stationery Office. Available at: https://www.legislation.gov.uk/ukpga/2014/23/contents (Accessed: 19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Department of Health and Social Care (2018) The Government's Mandate to NHS England for 2018-19. London: Department of Health and Social Care.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Great Britain. Equality Act 2010: Chapter 15. (2010) London: The Stationery Office. Available at: https://www.legislation.gov.uk/ukpga/2010/15/contents (Accessed: 19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/>
          </a:p>
        </p:txBody>
      </p:sp>
      <p:pic>
        <p:nvPicPr>
          <p:cNvPr id="60" name="Audio 59">
            <a:extLst>
              <a:ext uri="{FF2B5EF4-FFF2-40B4-BE49-F238E27FC236}">
                <a16:creationId xmlns:a16="http://schemas.microsoft.com/office/drawing/2014/main" id="{C537BE73-4E6E-CFB4-F175-D3F09CAFEE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41"/>
    </mc:Choice>
    <mc:Fallback>
      <p:transition spd="slow" advTm="99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0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29"/>
          <p:cNvSpPr txBox="1">
            <a:spLocks noGrp="1"/>
          </p:cNvSpPr>
          <p:nvPr>
            <p:ph type="title"/>
          </p:nvPr>
        </p:nvSpPr>
        <p:spPr>
          <a:xfrm>
            <a:off x="598100" y="2152347"/>
            <a:ext cx="8222100" cy="83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Great Britain. Human Rights Act 1998: Chapter 42. (1998) London: The Stationery Office. Available at: https://www.legislation.gov.uk/ukpga/1998/42/contents (Accessed: 10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Havighurst, R.J. (1963) 'Successful aging', in Williams, R.H., Tibbitts, C. and Donahue, W. (eds.) Processes of Aging: Social and Psychological Perspectives. New York: Atherton Press, pp. 299-320.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Jones, A. and Patel, R. (2023) 'Improving pressure ulcer prevention in residential care: A mixed methods study', Journal of Clinical Nursing, 32(5-6), pp. 789-801.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Kings Fund (2023) Workforce Challenges in Adult Social Care: Current Context and Future Prospects. London: The Kings Fund. Available at: https://www.kingsfund.org.uk/publications/workforce-adult-social-care (Accessed: 10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Kitwood, T. (1997) Dementia Reconsidered: The Person Comes First. Buckingham: Open University Press.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Local Government Association (2023) Social Care Funding Reform: A Guide for Councils. London: Local Government Association.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NHS Digital (2022) Digital Transformation in Adult Social Care: Annual Report 2022. Leeds: NHS Digital. Available at: https://digital.nhs.uk/data-and-information/publications (Accessed: 12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NHS England (2019) The NHS Long Term Plan. London: NHS England. Available at: https://www.longtermplan.nhs.uk/ (Accessed: 19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NHS England (2024) Digital Transformation in Social Care. Available at: https://transform.england.nhs.uk/social-care/digital-transformation/ (Accessed: 19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NICE (National Institute for Health and Care Excellence) (2023) Older People with Social Care Needs and Multiple Long-Term Conditions. NICE guideline [NG229]. London: NICE. Available at: https://www.nice.org.uk/guidance/ng229 (Accessed: 12 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Office for National Statistics (ONS) (2023) National Population Projections: 2020-based Interim. Newport: Office for National Statistics. Available at: https://www.ons.gov.uk/peoplepopulationandcommunity/populationandmigration/populationprojections (Accessed: 19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</p:txBody>
      </p:sp>
      <p:pic>
        <p:nvPicPr>
          <p:cNvPr id="50" name="Audio 49">
            <a:extLst>
              <a:ext uri="{FF2B5EF4-FFF2-40B4-BE49-F238E27FC236}">
                <a16:creationId xmlns:a16="http://schemas.microsoft.com/office/drawing/2014/main" id="{CC9F9A14-5453-BEFC-524C-D65D069164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0"/>
    </mc:Choice>
    <mc:Fallback>
      <p:transition spd="slow" advTm="8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30"/>
          <p:cNvSpPr txBox="1">
            <a:spLocks noGrp="1"/>
          </p:cNvSpPr>
          <p:nvPr>
            <p:ph type="title"/>
          </p:nvPr>
        </p:nvSpPr>
        <p:spPr>
          <a:xfrm>
            <a:off x="598100" y="2152347"/>
            <a:ext cx="8222100" cy="83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/>
              <a:t>Peate, I. and Dutton, H. (eds.) (2021) The Royal Marsden Manual of Clinical Nursing Procedures. 10th edn. Oxford: Wiley-Blackwell.</a:t>
            </a: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/>
              <a:t>Skills for Care (2023) The State of the Adult Social Care Sector and Workforce in England. Leeds: Skills for Care. Available at: https://www.skillsforcare.org.uk/state-of-the-sector (Accessed: 12 February 2026).</a:t>
            </a: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/>
              <a:t>Smith, J., Brown, K. and Williams, T. (2021) 'Activity engagement and psychological wellbeing in residential care settings', Ageing &amp; Society, 41(4), pp. 789-812.</a:t>
            </a: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/>
              <a:t>Social Care Institute for Excellence (SCIE) (2022) Co-production in Social Care: What It Is and How to Do It. London: SCIE. Available at: https://www.scie.org.uk/co-production (Accessed: 12 February 2026).</a:t>
            </a: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/>
              <a:t>Tanner, D. and Harris, J. (2008) Working with Older People. Abingdon: Routledge.</a:t>
            </a: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/>
              <a:t>Thompson, N. and Thompson, S. (2019) 'The social contexts of ageing: A theoretical framework for practice', British Journal of Social Work, 49(3), pp. 612-629.</a:t>
            </a: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 b="1"/>
          </a:p>
        </p:txBody>
      </p:sp>
      <p:pic>
        <p:nvPicPr>
          <p:cNvPr id="52" name="Audio 51">
            <a:extLst>
              <a:ext uri="{FF2B5EF4-FFF2-40B4-BE49-F238E27FC236}">
                <a16:creationId xmlns:a16="http://schemas.microsoft.com/office/drawing/2014/main" id="{CA2693ED-5A88-1A58-C9FB-FC1414CA9C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578"/>
    </mc:Choice>
    <mc:Fallback>
      <p:transition spd="slow" advTm="165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eometric">
  <a:themeElements>
    <a:clrScheme name="Geometric">
      <a:dk1>
        <a:srgbClr val="2A3990"/>
      </a:dk1>
      <a:lt1>
        <a:srgbClr val="FFFFFF"/>
      </a:lt1>
      <a:dk2>
        <a:srgbClr val="434343"/>
      </a:dk2>
      <a:lt2>
        <a:srgbClr val="999999"/>
      </a:lt2>
      <a:accent1>
        <a:srgbClr val="212D74"/>
      </a:accent1>
      <a:accent2>
        <a:srgbClr val="3949AB"/>
      </a:accent2>
      <a:accent3>
        <a:srgbClr val="9C254D"/>
      </a:accent3>
      <a:accent4>
        <a:srgbClr val="D23369"/>
      </a:accent4>
      <a:accent5>
        <a:srgbClr val="F06292"/>
      </a:accent5>
      <a:accent6>
        <a:srgbClr val="7890CD"/>
      </a:accent6>
      <a:hlink>
        <a:srgbClr val="F06292"/>
      </a:hlink>
      <a:folHlink>
        <a:srgbClr val="F0629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2787</TotalTime>
  <Words>2369</Words>
  <Application>Microsoft Macintosh PowerPoint</Application>
  <PresentationFormat>On-screen Show (16:9)</PresentationFormat>
  <Paragraphs>276</Paragraphs>
  <Slides>18</Slides>
  <Notes>18</Notes>
  <HiddenSlides>0</HiddenSlides>
  <MMClips>18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DM Sans</vt:lpstr>
      <vt:lpstr>Arial</vt:lpstr>
      <vt:lpstr>Roboto</vt:lpstr>
      <vt:lpstr>Geometric</vt:lpstr>
      <vt:lpstr>Evaluating Care for Older People: Integration of Theory, Policy and Practice in the UK  </vt:lpstr>
      <vt:lpstr>Introduction and Presentation Scope  </vt:lpstr>
      <vt:lpstr>Demographic Imperative: UK Ageing Population  </vt:lpstr>
      <vt:lpstr>Theoretical Frameworks for Understanding Ageing  </vt:lpstr>
      <vt:lpstr>Psychosocial Theories Relevant to Care Practice:  Activity Theory (Havighurst, 1963):  · Maintains that successful ageing involves continued social engagement · Implications for care: programmes should facilitate meaningful activities · Evidence: Higher wellbeing scores in care homes with structured activity programmes (Smith et al., 2021)  Continuity Theory (Atchley, 1989):  · Proposes individuals maintain consistent patterns throughout life · Care application: Personalisation of care routines and environments · Practice example: Life story work in dementia care  Life Course Perspective:  · Recognises ageing as accumulation of lifetime experiences · Care implication: Holistic assessment considering personal history  Critical Analysis: While theories provide valuable frameworks, their application is often constrained by resource limitations and institutional practices  </vt:lpstr>
      <vt:lpstr>Care Act 2014 (Fundamental Reform):  · Wellbeing principle as central focus · Personalisation through care planning · Prevention and integration duties · Practical challenge: Varied implementation across local authorities  Equality Act 2010:  · Protection against age discrimination · Reasonable adjustments requirement · Challenge: Implicit ageism in service design  NHS Long Term Plan (2019):  · Integrated care systems development · Enhanced community support focus · Digital transformation agenda  Human Rights Act 1998:  · Foundation for dignity in care · Right to private and family life  Critical Perspective: Policy-practice gap identified, particularly regarding resource allocation versus statutory duties. </vt:lpstr>
      <vt:lpstr>Current Residential Care Provisions - Strengths Analysis </vt:lpstr>
      <vt:lpstr>Critical Challenges in Current Provisions  Systemic Issues Identified:  Quality and Consistency Variability: · 20% of care homes require improvement (CQC, 2023) · Geographical disparities in service quality · Variable implementation of person-centred care  Workforce Challenges: · 30% staff turnover rate in sector (Skills for Care, 2023) · Training inconsistencies affecting care quality · Recruitment and retention difficulties  Financial Constraints: · Local authority funding shortfalls · Private funding burdens on families · Innovation investment limitations  Institutional Barriers: · Routinisation undermining personal autonomy · Physical environments sometimes limiting independence · Risk-averse cultures restricting choice  Theoretical Disconnect: Care models sometimes inadvertently promote disengagement through restrictive practices </vt:lpstr>
      <vt:lpstr>PowerPoint Presentation</vt:lpstr>
      <vt:lpstr>PowerPoint Presentation</vt:lpstr>
      <vt:lpstr>Integrated Case Study Analysis </vt:lpstr>
      <vt:lpstr> Theoretical Application: · Technology supported continuity through maintained independence · Required adaptation of activity patterns during implementation phase   Policy Alignment: · Met Care Act wellbeing principle through enhanced safety · Required additional safeguards for Equality Act compliance  </vt:lpstr>
      <vt:lpstr>Evidence-Based Recommendations  Strategic Improvements for Integrated Care:  1. Co-Production Framework Development:  · Mandatory involvement of older people in service design · Creation of resident advisory groups in all care settings · Evidence: Co-designed services show 40% higher satisfaction rates (SCIE, 2022)  2. Digital Inclusion Strategy:  · Funded digital skills programmes for older adults · Technology lending libraries in care settings · Accessible design standards for care technologies  3. Workforce Development Programme:  · Specialised training in technology-assisted care · Career progression pathways enhancing retention · Interdisciplinary training promoting holistic care </vt:lpstr>
      <vt:lpstr>4. Policy Enhancement:  · Update Care Act guidance to include digital care standards · Funding reform supporting innovation adoption · Integration of technology assessments in care planning  5. Research and Evaluation:  · Academic-practice partnerships for evidence generation · Longitudinal studies on technology impact · Economic analysis of innovation benefits  </vt:lpstr>
      <vt:lpstr>Conclusion and Synthesis  Key Conclusions:  1. Integration Imperative: Effective care requires seamless integration of theoretical understanding, policy frameworks, and practical innovations.  2. Balance Achievement: Successful models balance safety with autonomy, technological support with human connection, and routine with personalisation.  3. Systemic Approach Required: Isolated improvements have limited impact; comprehensive system redesign is needed.  4. Future Direction: Care must evolve from service provision to empowerment facilitation, with older people as active partners in their care journeys.  Final Reflection: The growing ageing population presents both challenge and opportunity to reimagine care systems that genuinely empower and respect older people, aligning policy ambition with lived experience </vt:lpstr>
      <vt:lpstr>References  Age UK (2023) Digital Inclusion and Older People: Breaking Down Barriers. London: Age UK. Available at: https://www.ageuk.org.uk/globalassets/age-uk/documents/reports-and-publications/digital-inclusion-report-2023.pdf (Accessed: 09 February 2026).  Alzheimer's Society (2023) Dementia and Technology: A Guide for Families and Carers. London: Alzheimer's Society. Available at: https://www.alzheimers.org.uk/get-support/staying-independent/technology (Accessed: 09 February 2026).  Alzheimer's Society (2024) Dementia Friendly Technology Charter. Available at: https://www.alzheimers.org.uk/dementia-professionals/dementia-technology-charter (Accessed: 09 February 2026).  Atchley, R.C. (1989) 'A continuity theory of normal aging', The Gerontologist, 29(2), pp. 183-190.  Bond, J., Peace, S., Dittmann-Kohli, F. and Westerhof, G. (2007) Ageing in Society: European Perspectives on Gerontology. 3rd edn. London: Sage Publications.  Brooker, D. (2007) Person-Centred Dementia Care: Making Services Better. London: Jessica Kingsley Publishers.  Care Quality Commission (CQC) (2023) The State of Health Care and Adult Social Care in England 2022/23. London: The Stationery Office. Available at: https://www.cqc.org.uk/publication/state-care-202223 (Accessed: 19 February 2026).  Care Quality Commission (CQC) (2024) How We Regulate Residential Care Homes. Available at: https://www.cqc.org.uk/guidance-provider/residential-care (Accessed: 10 February 2026).  Department of Health and Social Care (2014) Care Act 2014. London: The Stationery Office. Available at: https://www.legislation.gov.uk/ukpga/2014/23/contents (Accessed: 19 February 2026).  Department of Health and Social Care (2018) The Government's Mandate to NHS England for 2018-19. London: Department of Health and Social Care.  Great Britain. Equality Act 2010: Chapter 15. (2010) London: The Stationery Office. Available at: https://www.legislation.gov.uk/ukpga/2010/15/contents (Accessed: 19 February 2026).  </vt:lpstr>
      <vt:lpstr>Great Britain. Human Rights Act 1998: Chapter 42. (1998) London: The Stationery Office. Available at: https://www.legislation.gov.uk/ukpga/1998/42/contents (Accessed: 10 February 2026).  Havighurst, R.J. (1963) 'Successful aging', in Williams, R.H., Tibbitts, C. and Donahue, W. (eds.) Processes of Aging: Social and Psychological Perspectives. New York: Atherton Press, pp. 299-320.  Jones, A. and Patel, R. (2023) 'Improving pressure ulcer prevention in residential care: A mixed methods study', Journal of Clinical Nursing, 32(5-6), pp. 789-801.  Kings Fund (2023) Workforce Challenges in Adult Social Care: Current Context and Future Prospects. London: The Kings Fund. Available at: https://www.kingsfund.org.uk/publications/workforce-adult-social-care (Accessed: 10 February 2026).  Kitwood, T. (1997) Dementia Reconsidered: The Person Comes First. Buckingham: Open University Press.  Local Government Association (2023) Social Care Funding Reform: A Guide for Councils. London: Local Government Association.  NHS Digital (2022) Digital Transformation in Adult Social Care: Annual Report 2022. Leeds: NHS Digital. Available at: https://digital.nhs.uk/data-and-information/publications (Accessed: 12 February 2026).  NHS England (2019) The NHS Long Term Plan. London: NHS England. Available at: https://www.longtermplan.nhs.uk/ (Accessed: 19 February 2026).  NHS England (2024) Digital Transformation in Social Care. Available at: https://transform.england.nhs.uk/social-care/digital-transformation/ (Accessed: 19 February 2026).  NICE (National Institute for Health and Care Excellence) (2023) Older People with Social Care Needs and Multiple Long-Term Conditions. NICE guideline [NG229]. London: NICE. Available at: https://www.nice.org.uk/guidance/ng229 (Accessed: 12  February 2026).  Office for National Statistics (ONS) (2023) National Population Projections: 2020-based Interim. Newport: Office for National Statistics. Available at: https://www.ons.gov.uk/peoplepopulationandcommunity/populationandmigration/populationprojections (Accessed: 19 February 2026).  </vt:lpstr>
      <vt:lpstr>Peate, I. and Dutton, H. (eds.) (2021) The Royal Marsden Manual of Clinical Nursing Procedures. 10th edn. Oxford: Wiley-Blackwell.  Skills for Care (2023) The State of the Adult Social Care Sector and Workforce in England. Leeds: Skills for Care. Available at: https://www.skillsforcare.org.uk/state-of-the-sector (Accessed: 12 February 2026).  Smith, J., Brown, K. and Williams, T. (2021) 'Activity engagement and psychological wellbeing in residential care settings', Ageing &amp; Society, 41(4), pp. 789-812.  Social Care Institute for Excellence (SCIE) (2022) Co-production in Social Care: What It Is and How to Do It. London: SCIE. Available at: https://www.scie.org.uk/co-production (Accessed: 12 February 2026).  Tanner, D. and Harris, J. (2008) Working with Older People. Abingdon: Routledge.  Thompson, N. and Thompson, S. (2019) 'The social contexts of ageing: A theoretical framework for practice', British Journal of Social Work, 49(3), pp. 612-629.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Racheal Becker (2310797)</cp:lastModifiedBy>
  <cp:revision>2</cp:revision>
  <dcterms:modified xsi:type="dcterms:W3CDTF">2026-02-27T21:48:44Z</dcterms:modified>
</cp:coreProperties>
</file>