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tiff" ContentType="image/tif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slideLayouts/slideLayout8.xml" ContentType="application/vnd.openxmlformats-officedocument.presentationml.slideLayout+xml"/>
  <Override PartName="/ppt/theme/theme3.xml" ContentType="application/vnd.openxmlformats-officedocument.theme+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4.xml" ContentType="application/vnd.openxmlformats-officedocument.theme+xml"/>
  <Override PartName="/ppt/slideLayouts/slideLayout11.xml" ContentType="application/vnd.openxmlformats-officedocument.presentationml.slideLayout+xml"/>
  <Override PartName="/ppt/theme/theme5.xml" ContentType="application/vnd.openxmlformats-officedocument.theme+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6.xml" ContentType="application/vnd.openxmlformats-officedocument.theme+xml"/>
  <Override PartName="/ppt/slideLayouts/slideLayout14.xml" ContentType="application/vnd.openxmlformats-officedocument.presentationml.slideLayout+xml"/>
  <Override PartName="/ppt/theme/theme7.xml" ContentType="application/vnd.openxmlformats-officedocument.theme+xml"/>
  <Override PartName="/ppt/slideLayouts/slideLayout15.xml" ContentType="application/vnd.openxmlformats-officedocument.presentationml.slideLayout+xml"/>
  <Override PartName="/ppt/theme/theme8.xml" ContentType="application/vnd.openxmlformats-officedocument.theme+xml"/>
  <Override PartName="/ppt/slideLayouts/slideLayout16.xml" ContentType="application/vnd.openxmlformats-officedocument.presentationml.slideLayout+xml"/>
  <Override PartName="/ppt/theme/theme9.xml" ContentType="application/vnd.openxmlformats-officedocument.theme+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10.xml" ContentType="application/vnd.openxmlformats-officedocument.theme+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11.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12.xml" ContentType="application/vnd.openxmlformats-officedocument.theme+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theme/theme13.xml" ContentType="application/vnd.openxmlformats-officedocument.theme+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theme/theme14.xml" ContentType="application/vnd.openxmlformats-officedocument.theme+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theme/theme15.xml" ContentType="application/vnd.openxmlformats-officedocument.theme+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theme/theme16.xml" ContentType="application/vnd.openxmlformats-officedocument.theme+xml"/>
  <Override PartName="/ppt/theme/theme17.xml" ContentType="application/vnd.openxmlformats-officedocument.theme+xml"/>
  <Override PartName="/ppt/theme/theme18.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4"/>
    <p:sldMasterId id="2147483668" r:id="rId5"/>
    <p:sldMasterId id="2147483670" r:id="rId6"/>
    <p:sldMasterId id="2147483672" r:id="rId7"/>
    <p:sldMasterId id="2147483674" r:id="rId8"/>
    <p:sldMasterId id="2147483676" r:id="rId9"/>
    <p:sldMasterId id="2147483679" r:id="rId10"/>
    <p:sldMasterId id="2147483681" r:id="rId11"/>
    <p:sldMasterId id="2147483683" r:id="rId12"/>
    <p:sldMasterId id="2147483685" r:id="rId13"/>
    <p:sldMasterId id="2147483697" r:id="rId14"/>
    <p:sldMasterId id="2147483702" r:id="rId15"/>
    <p:sldMasterId id="2147483706" r:id="rId16"/>
    <p:sldMasterId id="2147483710" r:id="rId17"/>
    <p:sldMasterId id="2147483722" r:id="rId18"/>
    <p:sldMasterId id="2147483734" r:id="rId19"/>
  </p:sldMasterIdLst>
  <p:notesMasterIdLst>
    <p:notesMasterId r:id="rId67"/>
  </p:notesMasterIdLst>
  <p:handoutMasterIdLst>
    <p:handoutMasterId r:id="rId68"/>
  </p:handoutMasterIdLst>
  <p:sldIdLst>
    <p:sldId id="256" r:id="rId20"/>
    <p:sldId id="562" r:id="rId21"/>
    <p:sldId id="561" r:id="rId22"/>
    <p:sldId id="272" r:id="rId23"/>
    <p:sldId id="587" r:id="rId24"/>
    <p:sldId id="585" r:id="rId25"/>
    <p:sldId id="558" r:id="rId26"/>
    <p:sldId id="533" r:id="rId27"/>
    <p:sldId id="572" r:id="rId28"/>
    <p:sldId id="573" r:id="rId29"/>
    <p:sldId id="574" r:id="rId30"/>
    <p:sldId id="575" r:id="rId31"/>
    <p:sldId id="576" r:id="rId32"/>
    <p:sldId id="577" r:id="rId33"/>
    <p:sldId id="578" r:id="rId34"/>
    <p:sldId id="583" r:id="rId35"/>
    <p:sldId id="584" r:id="rId36"/>
    <p:sldId id="452" r:id="rId37"/>
    <p:sldId id="534" r:id="rId38"/>
    <p:sldId id="535" r:id="rId39"/>
    <p:sldId id="539" r:id="rId40"/>
    <p:sldId id="437" r:id="rId41"/>
    <p:sldId id="438" r:id="rId42"/>
    <p:sldId id="454" r:id="rId43"/>
    <p:sldId id="442" r:id="rId44"/>
    <p:sldId id="556" r:id="rId45"/>
    <p:sldId id="550" r:id="rId46"/>
    <p:sldId id="568" r:id="rId47"/>
    <p:sldId id="569" r:id="rId48"/>
    <p:sldId id="570" r:id="rId49"/>
    <p:sldId id="571" r:id="rId50"/>
    <p:sldId id="552" r:id="rId51"/>
    <p:sldId id="553" r:id="rId52"/>
    <p:sldId id="554" r:id="rId53"/>
    <p:sldId id="542" r:id="rId54"/>
    <p:sldId id="543" r:id="rId55"/>
    <p:sldId id="544" r:id="rId56"/>
    <p:sldId id="546" r:id="rId57"/>
    <p:sldId id="547" r:id="rId58"/>
    <p:sldId id="559" r:id="rId59"/>
    <p:sldId id="579" r:id="rId60"/>
    <p:sldId id="580" r:id="rId61"/>
    <p:sldId id="548" r:id="rId62"/>
    <p:sldId id="555" r:id="rId63"/>
    <p:sldId id="551" r:id="rId64"/>
    <p:sldId id="586" r:id="rId65"/>
    <p:sldId id="581" r:id="rId66"/>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64D7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885"/>
    <p:restoredTop sz="80453"/>
  </p:normalViewPr>
  <p:slideViewPr>
    <p:cSldViewPr>
      <p:cViewPr varScale="1">
        <p:scale>
          <a:sx n="88" d="100"/>
          <a:sy n="88" d="100"/>
        </p:scale>
        <p:origin x="2028" y="66"/>
      </p:cViewPr>
      <p:guideLst>
        <p:guide orient="horz" pos="2160"/>
        <p:guide pos="2880"/>
      </p:guideLst>
    </p:cSldViewPr>
  </p:slideViewPr>
  <p:notesTextViewPr>
    <p:cViewPr>
      <p:scale>
        <a:sx n="1" d="1"/>
        <a:sy n="1" d="1"/>
      </p:scale>
      <p:origin x="0" y="0"/>
    </p:cViewPr>
  </p:notesTextViewPr>
  <p:notesViewPr>
    <p:cSldViewPr>
      <p:cViewPr varScale="1">
        <p:scale>
          <a:sx n="83" d="100"/>
          <a:sy n="83" d="100"/>
        </p:scale>
        <p:origin x="-2166" y="-7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7.xml"/><Relationship Id="rId21" Type="http://schemas.openxmlformats.org/officeDocument/2006/relationships/slide" Target="slides/slide2.xml"/><Relationship Id="rId42" Type="http://schemas.openxmlformats.org/officeDocument/2006/relationships/slide" Target="slides/slide23.xml"/><Relationship Id="rId47" Type="http://schemas.openxmlformats.org/officeDocument/2006/relationships/slide" Target="slides/slide28.xml"/><Relationship Id="rId63" Type="http://schemas.openxmlformats.org/officeDocument/2006/relationships/slide" Target="slides/slide44.xml"/><Relationship Id="rId68" Type="http://schemas.openxmlformats.org/officeDocument/2006/relationships/handoutMaster" Target="handoutMasters/handoutMaster1.xml"/><Relationship Id="rId2" Type="http://schemas.openxmlformats.org/officeDocument/2006/relationships/customXml" Target="../customXml/item2.xml"/><Relationship Id="rId16" Type="http://schemas.openxmlformats.org/officeDocument/2006/relationships/slideMaster" Target="slideMasters/slideMaster13.xml"/><Relationship Id="rId29" Type="http://schemas.openxmlformats.org/officeDocument/2006/relationships/slide" Target="slides/slide10.xml"/><Relationship Id="rId11" Type="http://schemas.openxmlformats.org/officeDocument/2006/relationships/slideMaster" Target="slideMasters/slideMaster8.xml"/><Relationship Id="rId24" Type="http://schemas.openxmlformats.org/officeDocument/2006/relationships/slide" Target="slides/slide5.xml"/><Relationship Id="rId32" Type="http://schemas.openxmlformats.org/officeDocument/2006/relationships/slide" Target="slides/slide13.xml"/><Relationship Id="rId37" Type="http://schemas.openxmlformats.org/officeDocument/2006/relationships/slide" Target="slides/slide18.xml"/><Relationship Id="rId40" Type="http://schemas.openxmlformats.org/officeDocument/2006/relationships/slide" Target="slides/slide21.xml"/><Relationship Id="rId45" Type="http://schemas.openxmlformats.org/officeDocument/2006/relationships/slide" Target="slides/slide26.xml"/><Relationship Id="rId53" Type="http://schemas.openxmlformats.org/officeDocument/2006/relationships/slide" Target="slides/slide34.xml"/><Relationship Id="rId58" Type="http://schemas.openxmlformats.org/officeDocument/2006/relationships/slide" Target="slides/slide39.xml"/><Relationship Id="rId66" Type="http://schemas.openxmlformats.org/officeDocument/2006/relationships/slide" Target="slides/slide47.xml"/><Relationship Id="rId5" Type="http://schemas.openxmlformats.org/officeDocument/2006/relationships/slideMaster" Target="slideMasters/slideMaster2.xml"/><Relationship Id="rId61" Type="http://schemas.openxmlformats.org/officeDocument/2006/relationships/slide" Target="slides/slide42.xml"/><Relationship Id="rId19" Type="http://schemas.openxmlformats.org/officeDocument/2006/relationships/slideMaster" Target="slideMasters/slideMaster16.xml"/><Relationship Id="rId14" Type="http://schemas.openxmlformats.org/officeDocument/2006/relationships/slideMaster" Target="slideMasters/slideMaster11.xml"/><Relationship Id="rId22" Type="http://schemas.openxmlformats.org/officeDocument/2006/relationships/slide" Target="slides/slide3.xml"/><Relationship Id="rId27" Type="http://schemas.openxmlformats.org/officeDocument/2006/relationships/slide" Target="slides/slide8.xml"/><Relationship Id="rId30" Type="http://schemas.openxmlformats.org/officeDocument/2006/relationships/slide" Target="slides/slide11.xml"/><Relationship Id="rId35" Type="http://schemas.openxmlformats.org/officeDocument/2006/relationships/slide" Target="slides/slide16.xml"/><Relationship Id="rId43" Type="http://schemas.openxmlformats.org/officeDocument/2006/relationships/slide" Target="slides/slide24.xml"/><Relationship Id="rId48" Type="http://schemas.openxmlformats.org/officeDocument/2006/relationships/slide" Target="slides/slide29.xml"/><Relationship Id="rId56" Type="http://schemas.openxmlformats.org/officeDocument/2006/relationships/slide" Target="slides/slide37.xml"/><Relationship Id="rId64" Type="http://schemas.openxmlformats.org/officeDocument/2006/relationships/slide" Target="slides/slide45.xml"/><Relationship Id="rId69" Type="http://schemas.openxmlformats.org/officeDocument/2006/relationships/presProps" Target="presProps.xml"/><Relationship Id="rId8" Type="http://schemas.openxmlformats.org/officeDocument/2006/relationships/slideMaster" Target="slideMasters/slideMaster5.xml"/><Relationship Id="rId51" Type="http://schemas.openxmlformats.org/officeDocument/2006/relationships/slide" Target="slides/slide32.xml"/><Relationship Id="rId72"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Master" Target="slideMasters/slideMaster9.xml"/><Relationship Id="rId17" Type="http://schemas.openxmlformats.org/officeDocument/2006/relationships/slideMaster" Target="slideMasters/slideMaster14.xml"/><Relationship Id="rId25" Type="http://schemas.openxmlformats.org/officeDocument/2006/relationships/slide" Target="slides/slide6.xml"/><Relationship Id="rId33" Type="http://schemas.openxmlformats.org/officeDocument/2006/relationships/slide" Target="slides/slide14.xml"/><Relationship Id="rId38" Type="http://schemas.openxmlformats.org/officeDocument/2006/relationships/slide" Target="slides/slide19.xml"/><Relationship Id="rId46" Type="http://schemas.openxmlformats.org/officeDocument/2006/relationships/slide" Target="slides/slide27.xml"/><Relationship Id="rId59" Type="http://schemas.openxmlformats.org/officeDocument/2006/relationships/slide" Target="slides/slide40.xml"/><Relationship Id="rId67" Type="http://schemas.openxmlformats.org/officeDocument/2006/relationships/notesMaster" Target="notesMasters/notesMaster1.xml"/><Relationship Id="rId20" Type="http://schemas.openxmlformats.org/officeDocument/2006/relationships/slide" Target="slides/slide1.xml"/><Relationship Id="rId41" Type="http://schemas.openxmlformats.org/officeDocument/2006/relationships/slide" Target="slides/slide22.xml"/><Relationship Id="rId54" Type="http://schemas.openxmlformats.org/officeDocument/2006/relationships/slide" Target="slides/slide35.xml"/><Relationship Id="rId62" Type="http://schemas.openxmlformats.org/officeDocument/2006/relationships/slide" Target="slides/slide43.xml"/><Relationship Id="rId7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Master" Target="slideMasters/slideMaster12.xml"/><Relationship Id="rId23" Type="http://schemas.openxmlformats.org/officeDocument/2006/relationships/slide" Target="slides/slide4.xml"/><Relationship Id="rId28" Type="http://schemas.openxmlformats.org/officeDocument/2006/relationships/slide" Target="slides/slide9.xml"/><Relationship Id="rId36" Type="http://schemas.openxmlformats.org/officeDocument/2006/relationships/slide" Target="slides/slide17.xml"/><Relationship Id="rId49" Type="http://schemas.openxmlformats.org/officeDocument/2006/relationships/slide" Target="slides/slide30.xml"/><Relationship Id="rId57" Type="http://schemas.openxmlformats.org/officeDocument/2006/relationships/slide" Target="slides/slide38.xml"/><Relationship Id="rId10" Type="http://schemas.openxmlformats.org/officeDocument/2006/relationships/slideMaster" Target="slideMasters/slideMaster7.xml"/><Relationship Id="rId31" Type="http://schemas.openxmlformats.org/officeDocument/2006/relationships/slide" Target="slides/slide12.xml"/><Relationship Id="rId44" Type="http://schemas.openxmlformats.org/officeDocument/2006/relationships/slide" Target="slides/slide25.xml"/><Relationship Id="rId52" Type="http://schemas.openxmlformats.org/officeDocument/2006/relationships/slide" Target="slides/slide33.xml"/><Relationship Id="rId60" Type="http://schemas.openxmlformats.org/officeDocument/2006/relationships/slide" Target="slides/slide41.xml"/><Relationship Id="rId65" Type="http://schemas.openxmlformats.org/officeDocument/2006/relationships/slide" Target="slides/slide46.xml"/><Relationship Id="rId73"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Master" Target="slideMasters/slideMaster6.xml"/><Relationship Id="rId13" Type="http://schemas.openxmlformats.org/officeDocument/2006/relationships/slideMaster" Target="slideMasters/slideMaster10.xml"/><Relationship Id="rId18" Type="http://schemas.openxmlformats.org/officeDocument/2006/relationships/slideMaster" Target="slideMasters/slideMaster15.xml"/><Relationship Id="rId39" Type="http://schemas.openxmlformats.org/officeDocument/2006/relationships/slide" Target="slides/slide20.xml"/><Relationship Id="rId34" Type="http://schemas.openxmlformats.org/officeDocument/2006/relationships/slide" Target="slides/slide15.xml"/><Relationship Id="rId50" Type="http://schemas.openxmlformats.org/officeDocument/2006/relationships/slide" Target="slides/slide31.xml"/><Relationship Id="rId55" Type="http://schemas.openxmlformats.org/officeDocument/2006/relationships/slide" Target="slides/slide36.xml"/><Relationship Id="rId7" Type="http://schemas.openxmlformats.org/officeDocument/2006/relationships/slideMaster" Target="slideMasters/slideMaster4.xml"/><Relationship Id="rId71"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yan Peters" userId="62fae290-f491-4aa3-adec-18c5eb20898e" providerId="ADAL" clId="{31D009BE-E149-4B58-9772-56520A9BB7FC}"/>
    <pc:docChg chg="custSel modSld">
      <pc:chgData name="Ryan Peters" userId="62fae290-f491-4aa3-adec-18c5eb20898e" providerId="ADAL" clId="{31D009BE-E149-4B58-9772-56520A9BB7FC}" dt="2022-02-24T11:42:34.329" v="30" actId="20577"/>
      <pc:docMkLst>
        <pc:docMk/>
      </pc:docMkLst>
      <pc:sldChg chg="modNotesTx">
        <pc:chgData name="Ryan Peters" userId="62fae290-f491-4aa3-adec-18c5eb20898e" providerId="ADAL" clId="{31D009BE-E149-4B58-9772-56520A9BB7FC}" dt="2022-02-24T11:41:28.635" v="13" actId="20577"/>
        <pc:sldMkLst>
          <pc:docMk/>
          <pc:sldMk cId="0" sldId="437"/>
        </pc:sldMkLst>
      </pc:sldChg>
      <pc:sldChg chg="delSp mod modNotesTx">
        <pc:chgData name="Ryan Peters" userId="62fae290-f491-4aa3-adec-18c5eb20898e" providerId="ADAL" clId="{31D009BE-E149-4B58-9772-56520A9BB7FC}" dt="2022-02-24T11:41:35.574" v="15" actId="478"/>
        <pc:sldMkLst>
          <pc:docMk/>
          <pc:sldMk cId="0" sldId="438"/>
        </pc:sldMkLst>
        <pc:spChg chg="del">
          <ac:chgData name="Ryan Peters" userId="62fae290-f491-4aa3-adec-18c5eb20898e" providerId="ADAL" clId="{31D009BE-E149-4B58-9772-56520A9BB7FC}" dt="2022-02-24T11:41:35.574" v="15" actId="478"/>
          <ac:spMkLst>
            <pc:docMk/>
            <pc:sldMk cId="0" sldId="438"/>
            <ac:spMk id="4" creationId="{00000000-0000-0000-0000-000000000000}"/>
          </ac:spMkLst>
        </pc:spChg>
      </pc:sldChg>
      <pc:sldChg chg="delSp mod">
        <pc:chgData name="Ryan Peters" userId="62fae290-f491-4aa3-adec-18c5eb20898e" providerId="ADAL" clId="{31D009BE-E149-4B58-9772-56520A9BB7FC}" dt="2022-02-24T11:41:42.842" v="17" actId="478"/>
        <pc:sldMkLst>
          <pc:docMk/>
          <pc:sldMk cId="0" sldId="442"/>
        </pc:sldMkLst>
        <pc:spChg chg="del">
          <ac:chgData name="Ryan Peters" userId="62fae290-f491-4aa3-adec-18c5eb20898e" providerId="ADAL" clId="{31D009BE-E149-4B58-9772-56520A9BB7FC}" dt="2022-02-24T11:41:42.842" v="17" actId="478"/>
          <ac:spMkLst>
            <pc:docMk/>
            <pc:sldMk cId="0" sldId="442"/>
            <ac:spMk id="4" creationId="{00000000-0000-0000-0000-000000000000}"/>
          </ac:spMkLst>
        </pc:spChg>
      </pc:sldChg>
      <pc:sldChg chg="modNotesTx">
        <pc:chgData name="Ryan Peters" userId="62fae290-f491-4aa3-adec-18c5eb20898e" providerId="ADAL" clId="{31D009BE-E149-4B58-9772-56520A9BB7FC}" dt="2022-02-24T11:41:16.287" v="9" actId="20577"/>
        <pc:sldMkLst>
          <pc:docMk/>
          <pc:sldMk cId="0" sldId="452"/>
        </pc:sldMkLst>
      </pc:sldChg>
      <pc:sldChg chg="modNotesTx">
        <pc:chgData name="Ryan Peters" userId="62fae290-f491-4aa3-adec-18c5eb20898e" providerId="ADAL" clId="{31D009BE-E149-4B58-9772-56520A9BB7FC}" dt="2022-02-24T11:41:38.113" v="16" actId="20577"/>
        <pc:sldMkLst>
          <pc:docMk/>
          <pc:sldMk cId="555322070" sldId="454"/>
        </pc:sldMkLst>
      </pc:sldChg>
      <pc:sldChg chg="modNotesTx">
        <pc:chgData name="Ryan Peters" userId="62fae290-f491-4aa3-adec-18c5eb20898e" providerId="ADAL" clId="{31D009BE-E149-4B58-9772-56520A9BB7FC}" dt="2022-02-24T11:40:52.035" v="2" actId="20577"/>
        <pc:sldMkLst>
          <pc:docMk/>
          <pc:sldMk cId="4012597744" sldId="533"/>
        </pc:sldMkLst>
      </pc:sldChg>
      <pc:sldChg chg="modNotesTx">
        <pc:chgData name="Ryan Peters" userId="62fae290-f491-4aa3-adec-18c5eb20898e" providerId="ADAL" clId="{31D009BE-E149-4B58-9772-56520A9BB7FC}" dt="2022-02-24T11:41:19.043" v="10" actId="20577"/>
        <pc:sldMkLst>
          <pc:docMk/>
          <pc:sldMk cId="2512333857" sldId="534"/>
        </pc:sldMkLst>
      </pc:sldChg>
      <pc:sldChg chg="modNotesTx">
        <pc:chgData name="Ryan Peters" userId="62fae290-f491-4aa3-adec-18c5eb20898e" providerId="ADAL" clId="{31D009BE-E149-4B58-9772-56520A9BB7FC}" dt="2022-02-24T11:41:22.757" v="11" actId="20577"/>
        <pc:sldMkLst>
          <pc:docMk/>
          <pc:sldMk cId="713874276" sldId="535"/>
        </pc:sldMkLst>
      </pc:sldChg>
      <pc:sldChg chg="modNotesTx">
        <pc:chgData name="Ryan Peters" userId="62fae290-f491-4aa3-adec-18c5eb20898e" providerId="ADAL" clId="{31D009BE-E149-4B58-9772-56520A9BB7FC}" dt="2022-02-24T11:41:26.258" v="12" actId="20577"/>
        <pc:sldMkLst>
          <pc:docMk/>
          <pc:sldMk cId="3533256157" sldId="539"/>
        </pc:sldMkLst>
      </pc:sldChg>
      <pc:sldChg chg="modNotesTx">
        <pc:chgData name="Ryan Peters" userId="62fae290-f491-4aa3-adec-18c5eb20898e" providerId="ADAL" clId="{31D009BE-E149-4B58-9772-56520A9BB7FC}" dt="2022-02-24T11:42:05.277" v="22" actId="20577"/>
        <pc:sldMkLst>
          <pc:docMk/>
          <pc:sldMk cId="3314761385" sldId="542"/>
        </pc:sldMkLst>
      </pc:sldChg>
      <pc:sldChg chg="modNotesTx">
        <pc:chgData name="Ryan Peters" userId="62fae290-f491-4aa3-adec-18c5eb20898e" providerId="ADAL" clId="{31D009BE-E149-4B58-9772-56520A9BB7FC}" dt="2022-02-24T11:42:09.889" v="23" actId="20577"/>
        <pc:sldMkLst>
          <pc:docMk/>
          <pc:sldMk cId="2399949192" sldId="543"/>
        </pc:sldMkLst>
      </pc:sldChg>
      <pc:sldChg chg="modNotesTx">
        <pc:chgData name="Ryan Peters" userId="62fae290-f491-4aa3-adec-18c5eb20898e" providerId="ADAL" clId="{31D009BE-E149-4B58-9772-56520A9BB7FC}" dt="2022-02-24T11:42:13.260" v="24" actId="20577"/>
        <pc:sldMkLst>
          <pc:docMk/>
          <pc:sldMk cId="3362288369" sldId="544"/>
        </pc:sldMkLst>
      </pc:sldChg>
      <pc:sldChg chg="modNotesTx">
        <pc:chgData name="Ryan Peters" userId="62fae290-f491-4aa3-adec-18c5eb20898e" providerId="ADAL" clId="{31D009BE-E149-4B58-9772-56520A9BB7FC}" dt="2022-02-24T11:42:16.062" v="25" actId="20577"/>
        <pc:sldMkLst>
          <pc:docMk/>
          <pc:sldMk cId="465369409" sldId="546"/>
        </pc:sldMkLst>
      </pc:sldChg>
      <pc:sldChg chg="modNotesTx">
        <pc:chgData name="Ryan Peters" userId="62fae290-f491-4aa3-adec-18c5eb20898e" providerId="ADAL" clId="{31D009BE-E149-4B58-9772-56520A9BB7FC}" dt="2022-02-24T11:42:20.003" v="26" actId="20577"/>
        <pc:sldMkLst>
          <pc:docMk/>
          <pc:sldMk cId="3479022298" sldId="547"/>
        </pc:sldMkLst>
      </pc:sldChg>
      <pc:sldChg chg="modNotesTx">
        <pc:chgData name="Ryan Peters" userId="62fae290-f491-4aa3-adec-18c5eb20898e" providerId="ADAL" clId="{31D009BE-E149-4B58-9772-56520A9BB7FC}" dt="2022-02-24T11:42:28.853" v="28" actId="20577"/>
        <pc:sldMkLst>
          <pc:docMk/>
          <pc:sldMk cId="2761476322" sldId="548"/>
        </pc:sldMkLst>
      </pc:sldChg>
      <pc:sldChg chg="modNotesTx">
        <pc:chgData name="Ryan Peters" userId="62fae290-f491-4aa3-adec-18c5eb20898e" providerId="ADAL" clId="{31D009BE-E149-4B58-9772-56520A9BB7FC}" dt="2022-02-24T11:41:48.591" v="19" actId="20577"/>
        <pc:sldMkLst>
          <pc:docMk/>
          <pc:sldMk cId="3634136138" sldId="550"/>
        </pc:sldMkLst>
      </pc:sldChg>
      <pc:sldChg chg="modNotesTx">
        <pc:chgData name="Ryan Peters" userId="62fae290-f491-4aa3-adec-18c5eb20898e" providerId="ADAL" clId="{31D009BE-E149-4B58-9772-56520A9BB7FC}" dt="2022-02-24T11:42:34.329" v="30" actId="20577"/>
        <pc:sldMkLst>
          <pc:docMk/>
          <pc:sldMk cId="848758112" sldId="551"/>
        </pc:sldMkLst>
      </pc:sldChg>
      <pc:sldChg chg="modNotesTx">
        <pc:chgData name="Ryan Peters" userId="62fae290-f491-4aa3-adec-18c5eb20898e" providerId="ADAL" clId="{31D009BE-E149-4B58-9772-56520A9BB7FC}" dt="2022-02-24T11:41:56.898" v="20" actId="20577"/>
        <pc:sldMkLst>
          <pc:docMk/>
          <pc:sldMk cId="3509386523" sldId="552"/>
        </pc:sldMkLst>
      </pc:sldChg>
      <pc:sldChg chg="modNotesTx">
        <pc:chgData name="Ryan Peters" userId="62fae290-f491-4aa3-adec-18c5eb20898e" providerId="ADAL" clId="{31D009BE-E149-4B58-9772-56520A9BB7FC}" dt="2022-02-24T11:42:00.899" v="21" actId="20577"/>
        <pc:sldMkLst>
          <pc:docMk/>
          <pc:sldMk cId="158095316" sldId="553"/>
        </pc:sldMkLst>
      </pc:sldChg>
      <pc:sldChg chg="modNotesTx">
        <pc:chgData name="Ryan Peters" userId="62fae290-f491-4aa3-adec-18c5eb20898e" providerId="ADAL" clId="{31D009BE-E149-4B58-9772-56520A9BB7FC}" dt="2022-02-24T11:42:30.946" v="29" actId="20577"/>
        <pc:sldMkLst>
          <pc:docMk/>
          <pc:sldMk cId="1866060145" sldId="555"/>
        </pc:sldMkLst>
      </pc:sldChg>
      <pc:sldChg chg="modNotesTx">
        <pc:chgData name="Ryan Peters" userId="62fae290-f491-4aa3-adec-18c5eb20898e" providerId="ADAL" clId="{31D009BE-E149-4B58-9772-56520A9BB7FC}" dt="2022-02-24T11:41:46.104" v="18" actId="20577"/>
        <pc:sldMkLst>
          <pc:docMk/>
          <pc:sldMk cId="3820223834" sldId="556"/>
        </pc:sldMkLst>
      </pc:sldChg>
      <pc:sldChg chg="modNotesTx">
        <pc:chgData name="Ryan Peters" userId="62fae290-f491-4aa3-adec-18c5eb20898e" providerId="ADAL" clId="{31D009BE-E149-4B58-9772-56520A9BB7FC}" dt="2022-02-24T11:40:49.346" v="1" actId="20577"/>
        <pc:sldMkLst>
          <pc:docMk/>
          <pc:sldMk cId="3211542408" sldId="558"/>
        </pc:sldMkLst>
      </pc:sldChg>
      <pc:sldChg chg="modNotesTx">
        <pc:chgData name="Ryan Peters" userId="62fae290-f491-4aa3-adec-18c5eb20898e" providerId="ADAL" clId="{31D009BE-E149-4B58-9772-56520A9BB7FC}" dt="2022-02-24T11:42:22.882" v="27" actId="20577"/>
        <pc:sldMkLst>
          <pc:docMk/>
          <pc:sldMk cId="2011570605" sldId="559"/>
        </pc:sldMkLst>
      </pc:sldChg>
      <pc:sldChg chg="modNotesTx">
        <pc:chgData name="Ryan Peters" userId="62fae290-f491-4aa3-adec-18c5eb20898e" providerId="ADAL" clId="{31D009BE-E149-4B58-9772-56520A9BB7FC}" dt="2022-02-24T11:40:54.958" v="3" actId="20577"/>
        <pc:sldMkLst>
          <pc:docMk/>
          <pc:sldMk cId="4043258368" sldId="572"/>
        </pc:sldMkLst>
      </pc:sldChg>
      <pc:sldChg chg="modNotesTx">
        <pc:chgData name="Ryan Peters" userId="62fae290-f491-4aa3-adec-18c5eb20898e" providerId="ADAL" clId="{31D009BE-E149-4B58-9772-56520A9BB7FC}" dt="2022-02-24T11:40:56.959" v="4" actId="20577"/>
        <pc:sldMkLst>
          <pc:docMk/>
          <pc:sldMk cId="338392141" sldId="573"/>
        </pc:sldMkLst>
      </pc:sldChg>
      <pc:sldChg chg="modNotesTx">
        <pc:chgData name="Ryan Peters" userId="62fae290-f491-4aa3-adec-18c5eb20898e" providerId="ADAL" clId="{31D009BE-E149-4B58-9772-56520A9BB7FC}" dt="2022-02-24T11:41:05.027" v="5" actId="20577"/>
        <pc:sldMkLst>
          <pc:docMk/>
          <pc:sldMk cId="3983950445" sldId="578"/>
        </pc:sldMkLst>
      </pc:sldChg>
      <pc:sldChg chg="modNotesTx">
        <pc:chgData name="Ryan Peters" userId="62fae290-f491-4aa3-adec-18c5eb20898e" providerId="ADAL" clId="{31D009BE-E149-4B58-9772-56520A9BB7FC}" dt="2022-02-24T11:41:08.494" v="6" actId="20577"/>
        <pc:sldMkLst>
          <pc:docMk/>
          <pc:sldMk cId="3488164171" sldId="583"/>
        </pc:sldMkLst>
      </pc:sldChg>
      <pc:sldChg chg="modNotesTx">
        <pc:chgData name="Ryan Peters" userId="62fae290-f491-4aa3-adec-18c5eb20898e" providerId="ADAL" clId="{31D009BE-E149-4B58-9772-56520A9BB7FC}" dt="2022-02-24T11:41:12.051" v="7" actId="20577"/>
        <pc:sldMkLst>
          <pc:docMk/>
          <pc:sldMk cId="4163916903" sldId="584"/>
        </pc:sldMkLst>
      </pc:sldChg>
      <pc:sldChg chg="modNotesTx">
        <pc:chgData name="Ryan Peters" userId="62fae290-f491-4aa3-adec-18c5eb20898e" providerId="ADAL" clId="{31D009BE-E149-4B58-9772-56520A9BB7FC}" dt="2022-02-24T11:40:47.360" v="0" actId="20577"/>
        <pc:sldMkLst>
          <pc:docMk/>
          <pc:sldMk cId="786270936" sldId="585"/>
        </pc:sldMkLst>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36ED325-6698-4E92-8D06-46F8DB9D3158}" type="doc">
      <dgm:prSet loTypeId="urn:microsoft.com/office/officeart/2005/8/layout/radial4" loCatId="relationship" qsTypeId="urn:microsoft.com/office/officeart/2005/8/quickstyle/simple1" qsCatId="simple" csTypeId="urn:microsoft.com/office/officeart/2005/8/colors/accent1_2" csCatId="accent1" phldr="1"/>
      <dgm:spPr/>
      <dgm:t>
        <a:bodyPr/>
        <a:lstStyle/>
        <a:p>
          <a:endParaRPr lang="en-GB"/>
        </a:p>
      </dgm:t>
    </dgm:pt>
    <dgm:pt modelId="{208504A0-FCD4-42A1-9F01-A230E6B6F203}">
      <dgm:prSet phldrT="[Text]"/>
      <dgm:spPr/>
      <dgm:t>
        <a:bodyPr/>
        <a:lstStyle/>
        <a:p>
          <a:r>
            <a:rPr lang="en-GB" dirty="0"/>
            <a:t>The Event Cycle</a:t>
          </a:r>
        </a:p>
      </dgm:t>
    </dgm:pt>
    <dgm:pt modelId="{CA9F6D32-80F1-4681-AF33-B2349E8C8CB0}" type="parTrans" cxnId="{86914C55-3320-4BF0-94B3-0500B1544D99}">
      <dgm:prSet/>
      <dgm:spPr/>
      <dgm:t>
        <a:bodyPr/>
        <a:lstStyle/>
        <a:p>
          <a:endParaRPr lang="en-GB"/>
        </a:p>
      </dgm:t>
    </dgm:pt>
    <dgm:pt modelId="{01F814D8-9852-4894-A778-2F4965F8D342}" type="sibTrans" cxnId="{86914C55-3320-4BF0-94B3-0500B1544D99}">
      <dgm:prSet/>
      <dgm:spPr/>
      <dgm:t>
        <a:bodyPr/>
        <a:lstStyle/>
        <a:p>
          <a:endParaRPr lang="en-GB"/>
        </a:p>
      </dgm:t>
    </dgm:pt>
    <dgm:pt modelId="{EAB6C568-AC44-466B-82D1-28D2E57D42FE}">
      <dgm:prSet phldrT="[Text]" custT="1"/>
      <dgm:spPr>
        <a:solidFill>
          <a:srgbClr val="7030A0"/>
        </a:solidFill>
      </dgm:spPr>
      <dgm:t>
        <a:bodyPr/>
        <a:lstStyle/>
        <a:p>
          <a:r>
            <a:rPr lang="en-GB" sz="1700" dirty="0"/>
            <a:t>The </a:t>
          </a:r>
          <a:r>
            <a:rPr lang="en-GB" sz="1600" dirty="0"/>
            <a:t>Planning </a:t>
          </a:r>
          <a:r>
            <a:rPr lang="en-GB" sz="1700" dirty="0"/>
            <a:t>Phase</a:t>
          </a:r>
        </a:p>
      </dgm:t>
    </dgm:pt>
    <dgm:pt modelId="{E9BCF1B8-3C2E-48A8-A365-03FB779EA8E8}" type="parTrans" cxnId="{40F96BCE-36E0-4604-BEFA-D39528501E3E}">
      <dgm:prSet/>
      <dgm:spPr/>
      <dgm:t>
        <a:bodyPr/>
        <a:lstStyle/>
        <a:p>
          <a:endParaRPr lang="en-GB" dirty="0"/>
        </a:p>
      </dgm:t>
    </dgm:pt>
    <dgm:pt modelId="{A6AE6C1E-A41F-4F13-B7A4-C428303A3502}" type="sibTrans" cxnId="{40F96BCE-36E0-4604-BEFA-D39528501E3E}">
      <dgm:prSet/>
      <dgm:spPr/>
      <dgm:t>
        <a:bodyPr/>
        <a:lstStyle/>
        <a:p>
          <a:endParaRPr lang="en-GB"/>
        </a:p>
      </dgm:t>
    </dgm:pt>
    <dgm:pt modelId="{5E9457AA-1143-40C3-B8FA-15DA229EE689}">
      <dgm:prSet phldrT="[Text]"/>
      <dgm:spPr>
        <a:solidFill>
          <a:schemeClr val="tx2"/>
        </a:solidFill>
      </dgm:spPr>
      <dgm:t>
        <a:bodyPr/>
        <a:lstStyle/>
        <a:p>
          <a:r>
            <a:rPr lang="en-GB" dirty="0"/>
            <a:t>The Delivery Phase</a:t>
          </a:r>
        </a:p>
      </dgm:t>
    </dgm:pt>
    <dgm:pt modelId="{F62624CB-FD10-403F-AE99-5B0D4541C9EC}" type="parTrans" cxnId="{CF21BFE7-F139-46AB-8E41-C52F3F69EF15}">
      <dgm:prSet/>
      <dgm:spPr/>
      <dgm:t>
        <a:bodyPr/>
        <a:lstStyle/>
        <a:p>
          <a:endParaRPr lang="en-GB" dirty="0"/>
        </a:p>
      </dgm:t>
    </dgm:pt>
    <dgm:pt modelId="{0EA00FDF-51AF-4957-881E-0EE267E0251F}" type="sibTrans" cxnId="{CF21BFE7-F139-46AB-8E41-C52F3F69EF15}">
      <dgm:prSet/>
      <dgm:spPr/>
      <dgm:t>
        <a:bodyPr/>
        <a:lstStyle/>
        <a:p>
          <a:endParaRPr lang="en-GB"/>
        </a:p>
      </dgm:t>
    </dgm:pt>
    <dgm:pt modelId="{022A8166-907E-4E1D-9922-8400FFA286BA}">
      <dgm:prSet phldrT="[Text]"/>
      <dgm:spPr>
        <a:solidFill>
          <a:srgbClr val="00B050"/>
        </a:solidFill>
      </dgm:spPr>
      <dgm:t>
        <a:bodyPr/>
        <a:lstStyle/>
        <a:p>
          <a:r>
            <a:rPr lang="en-GB" dirty="0"/>
            <a:t>The Post Event &amp;  Evaluation phase</a:t>
          </a:r>
        </a:p>
      </dgm:t>
    </dgm:pt>
    <dgm:pt modelId="{8063471C-F687-4BD3-A4B9-ECB42A44B1DE}" type="parTrans" cxnId="{03CBB91D-0048-4A29-97B9-9969CBAD8B5E}">
      <dgm:prSet/>
      <dgm:spPr/>
      <dgm:t>
        <a:bodyPr/>
        <a:lstStyle/>
        <a:p>
          <a:endParaRPr lang="en-GB" dirty="0"/>
        </a:p>
      </dgm:t>
    </dgm:pt>
    <dgm:pt modelId="{7FE39A58-1B80-402E-BA26-33806D97570F}" type="sibTrans" cxnId="{03CBB91D-0048-4A29-97B9-9969CBAD8B5E}">
      <dgm:prSet/>
      <dgm:spPr/>
      <dgm:t>
        <a:bodyPr/>
        <a:lstStyle/>
        <a:p>
          <a:endParaRPr lang="en-GB"/>
        </a:p>
      </dgm:t>
    </dgm:pt>
    <dgm:pt modelId="{0A338BAC-328C-4B02-B3A0-E2A973CA639E}" type="pres">
      <dgm:prSet presAssocID="{736ED325-6698-4E92-8D06-46F8DB9D3158}" presName="cycle" presStyleCnt="0">
        <dgm:presLayoutVars>
          <dgm:chMax val="1"/>
          <dgm:dir/>
          <dgm:animLvl val="ctr"/>
          <dgm:resizeHandles val="exact"/>
        </dgm:presLayoutVars>
      </dgm:prSet>
      <dgm:spPr/>
    </dgm:pt>
    <dgm:pt modelId="{ED2994DE-0744-49A3-B059-A95898D497B9}" type="pres">
      <dgm:prSet presAssocID="{208504A0-FCD4-42A1-9F01-A230E6B6F203}" presName="centerShape" presStyleLbl="node0" presStyleIdx="0" presStyleCnt="1"/>
      <dgm:spPr/>
    </dgm:pt>
    <dgm:pt modelId="{EC98644B-E334-4373-93D5-CDE758166CFA}" type="pres">
      <dgm:prSet presAssocID="{E9BCF1B8-3C2E-48A8-A365-03FB779EA8E8}" presName="parTrans" presStyleLbl="bgSibTrans2D1" presStyleIdx="0" presStyleCnt="3"/>
      <dgm:spPr/>
    </dgm:pt>
    <dgm:pt modelId="{AC37B17D-6C30-4D35-BC64-A97FDA7A38B4}" type="pres">
      <dgm:prSet presAssocID="{EAB6C568-AC44-466B-82D1-28D2E57D42FE}" presName="node" presStyleLbl="node1" presStyleIdx="0" presStyleCnt="3">
        <dgm:presLayoutVars>
          <dgm:bulletEnabled val="1"/>
        </dgm:presLayoutVars>
      </dgm:prSet>
      <dgm:spPr/>
    </dgm:pt>
    <dgm:pt modelId="{C521F5C6-6FC1-4B04-8C9C-AC260225EFA1}" type="pres">
      <dgm:prSet presAssocID="{F62624CB-FD10-403F-AE99-5B0D4541C9EC}" presName="parTrans" presStyleLbl="bgSibTrans2D1" presStyleIdx="1" presStyleCnt="3"/>
      <dgm:spPr/>
    </dgm:pt>
    <dgm:pt modelId="{E7FAA17B-4152-4C04-ADA2-77FE7D476D11}" type="pres">
      <dgm:prSet presAssocID="{5E9457AA-1143-40C3-B8FA-15DA229EE689}" presName="node" presStyleLbl="node1" presStyleIdx="1" presStyleCnt="3" custRadScaleRad="100681" custRadScaleInc="962">
        <dgm:presLayoutVars>
          <dgm:bulletEnabled val="1"/>
        </dgm:presLayoutVars>
      </dgm:prSet>
      <dgm:spPr/>
    </dgm:pt>
    <dgm:pt modelId="{CA918D6D-0EB7-49D3-AADF-6045C7971810}" type="pres">
      <dgm:prSet presAssocID="{8063471C-F687-4BD3-A4B9-ECB42A44B1DE}" presName="parTrans" presStyleLbl="bgSibTrans2D1" presStyleIdx="2" presStyleCnt="3"/>
      <dgm:spPr/>
    </dgm:pt>
    <dgm:pt modelId="{BD92B9EB-74B4-4EF9-A529-CBD6EA6572E9}" type="pres">
      <dgm:prSet presAssocID="{022A8166-907E-4E1D-9922-8400FFA286BA}" presName="node" presStyleLbl="node1" presStyleIdx="2" presStyleCnt="3">
        <dgm:presLayoutVars>
          <dgm:bulletEnabled val="1"/>
        </dgm:presLayoutVars>
      </dgm:prSet>
      <dgm:spPr/>
    </dgm:pt>
  </dgm:ptLst>
  <dgm:cxnLst>
    <dgm:cxn modelId="{03CBB91D-0048-4A29-97B9-9969CBAD8B5E}" srcId="{208504A0-FCD4-42A1-9F01-A230E6B6F203}" destId="{022A8166-907E-4E1D-9922-8400FFA286BA}" srcOrd="2" destOrd="0" parTransId="{8063471C-F687-4BD3-A4B9-ECB42A44B1DE}" sibTransId="{7FE39A58-1B80-402E-BA26-33806D97570F}"/>
    <dgm:cxn modelId="{96EB493A-860D-4CC5-B0D8-DF806C71091A}" type="presOf" srcId="{736ED325-6698-4E92-8D06-46F8DB9D3158}" destId="{0A338BAC-328C-4B02-B3A0-E2A973CA639E}" srcOrd="0" destOrd="0" presId="urn:microsoft.com/office/officeart/2005/8/layout/radial4"/>
    <dgm:cxn modelId="{1FEB8B6F-6254-49AB-AC45-BBF1B1F312D0}" type="presOf" srcId="{EAB6C568-AC44-466B-82D1-28D2E57D42FE}" destId="{AC37B17D-6C30-4D35-BC64-A97FDA7A38B4}" srcOrd="0" destOrd="0" presId="urn:microsoft.com/office/officeart/2005/8/layout/radial4"/>
    <dgm:cxn modelId="{86914C55-3320-4BF0-94B3-0500B1544D99}" srcId="{736ED325-6698-4E92-8D06-46F8DB9D3158}" destId="{208504A0-FCD4-42A1-9F01-A230E6B6F203}" srcOrd="0" destOrd="0" parTransId="{CA9F6D32-80F1-4681-AF33-B2349E8C8CB0}" sibTransId="{01F814D8-9852-4894-A778-2F4965F8D342}"/>
    <dgm:cxn modelId="{8F4A25A0-C677-4EA6-A56E-89D07F076D64}" type="presOf" srcId="{E9BCF1B8-3C2E-48A8-A365-03FB779EA8E8}" destId="{EC98644B-E334-4373-93D5-CDE758166CFA}" srcOrd="0" destOrd="0" presId="urn:microsoft.com/office/officeart/2005/8/layout/radial4"/>
    <dgm:cxn modelId="{FE7B97A6-179C-4493-B58D-B8F1E3A02925}" type="presOf" srcId="{F62624CB-FD10-403F-AE99-5B0D4541C9EC}" destId="{C521F5C6-6FC1-4B04-8C9C-AC260225EFA1}" srcOrd="0" destOrd="0" presId="urn:microsoft.com/office/officeart/2005/8/layout/radial4"/>
    <dgm:cxn modelId="{E7B101B7-7659-4D25-91DB-D388729E2F3B}" type="presOf" srcId="{5E9457AA-1143-40C3-B8FA-15DA229EE689}" destId="{E7FAA17B-4152-4C04-ADA2-77FE7D476D11}" srcOrd="0" destOrd="0" presId="urn:microsoft.com/office/officeart/2005/8/layout/radial4"/>
    <dgm:cxn modelId="{145B75C6-B492-47D5-8457-3C87E9A8452D}" type="presOf" srcId="{8063471C-F687-4BD3-A4B9-ECB42A44B1DE}" destId="{CA918D6D-0EB7-49D3-AADF-6045C7971810}" srcOrd="0" destOrd="0" presId="urn:microsoft.com/office/officeart/2005/8/layout/radial4"/>
    <dgm:cxn modelId="{40F96BCE-36E0-4604-BEFA-D39528501E3E}" srcId="{208504A0-FCD4-42A1-9F01-A230E6B6F203}" destId="{EAB6C568-AC44-466B-82D1-28D2E57D42FE}" srcOrd="0" destOrd="0" parTransId="{E9BCF1B8-3C2E-48A8-A365-03FB779EA8E8}" sibTransId="{A6AE6C1E-A41F-4F13-B7A4-C428303A3502}"/>
    <dgm:cxn modelId="{C241EEE3-B72F-4E4C-856E-E05FB41E722E}" type="presOf" srcId="{022A8166-907E-4E1D-9922-8400FFA286BA}" destId="{BD92B9EB-74B4-4EF9-A529-CBD6EA6572E9}" srcOrd="0" destOrd="0" presId="urn:microsoft.com/office/officeart/2005/8/layout/radial4"/>
    <dgm:cxn modelId="{CF21BFE7-F139-46AB-8E41-C52F3F69EF15}" srcId="{208504A0-FCD4-42A1-9F01-A230E6B6F203}" destId="{5E9457AA-1143-40C3-B8FA-15DA229EE689}" srcOrd="1" destOrd="0" parTransId="{F62624CB-FD10-403F-AE99-5B0D4541C9EC}" sibTransId="{0EA00FDF-51AF-4957-881E-0EE267E0251F}"/>
    <dgm:cxn modelId="{340F9CF0-50A8-4318-80D3-C7602E046B24}" type="presOf" srcId="{208504A0-FCD4-42A1-9F01-A230E6B6F203}" destId="{ED2994DE-0744-49A3-B059-A95898D497B9}" srcOrd="0" destOrd="0" presId="urn:microsoft.com/office/officeart/2005/8/layout/radial4"/>
    <dgm:cxn modelId="{919DB3EB-1B27-4135-8869-1B1EACCAE826}" type="presParOf" srcId="{0A338BAC-328C-4B02-B3A0-E2A973CA639E}" destId="{ED2994DE-0744-49A3-B059-A95898D497B9}" srcOrd="0" destOrd="0" presId="urn:microsoft.com/office/officeart/2005/8/layout/radial4"/>
    <dgm:cxn modelId="{9B8A7A64-6DFA-4EB9-A33F-7100876338F2}" type="presParOf" srcId="{0A338BAC-328C-4B02-B3A0-E2A973CA639E}" destId="{EC98644B-E334-4373-93D5-CDE758166CFA}" srcOrd="1" destOrd="0" presId="urn:microsoft.com/office/officeart/2005/8/layout/radial4"/>
    <dgm:cxn modelId="{B442CBAC-E207-4798-8309-A8D835AF82AC}" type="presParOf" srcId="{0A338BAC-328C-4B02-B3A0-E2A973CA639E}" destId="{AC37B17D-6C30-4D35-BC64-A97FDA7A38B4}" srcOrd="2" destOrd="0" presId="urn:microsoft.com/office/officeart/2005/8/layout/radial4"/>
    <dgm:cxn modelId="{1557FB62-9FCB-4B3E-A7C1-400443B4FF15}" type="presParOf" srcId="{0A338BAC-328C-4B02-B3A0-E2A973CA639E}" destId="{C521F5C6-6FC1-4B04-8C9C-AC260225EFA1}" srcOrd="3" destOrd="0" presId="urn:microsoft.com/office/officeart/2005/8/layout/radial4"/>
    <dgm:cxn modelId="{470322AF-8B1C-4D30-B2B1-8F92D3B2E2A8}" type="presParOf" srcId="{0A338BAC-328C-4B02-B3A0-E2A973CA639E}" destId="{E7FAA17B-4152-4C04-ADA2-77FE7D476D11}" srcOrd="4" destOrd="0" presId="urn:microsoft.com/office/officeart/2005/8/layout/radial4"/>
    <dgm:cxn modelId="{B50F6D78-AF04-4695-9C67-BA3BA362A98B}" type="presParOf" srcId="{0A338BAC-328C-4B02-B3A0-E2A973CA639E}" destId="{CA918D6D-0EB7-49D3-AADF-6045C7971810}" srcOrd="5" destOrd="0" presId="urn:microsoft.com/office/officeart/2005/8/layout/radial4"/>
    <dgm:cxn modelId="{204636B5-815E-4238-B3D7-C07E6C3DB176}" type="presParOf" srcId="{0A338BAC-328C-4B02-B3A0-E2A973CA639E}" destId="{BD92B9EB-74B4-4EF9-A529-CBD6EA6572E9}" srcOrd="6" destOrd="0" presId="urn:microsoft.com/office/officeart/2005/8/layout/radial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9AEBAF9-9E64-4661-B43D-B5BC59B1104B}" type="doc">
      <dgm:prSet loTypeId="urn:microsoft.com/office/officeart/2005/8/layout/list1" loCatId="list" qsTypeId="urn:microsoft.com/office/officeart/2005/8/quickstyle/simple1" qsCatId="simple" csTypeId="urn:microsoft.com/office/officeart/2005/8/colors/accent5_2" csCatId="accent5"/>
      <dgm:spPr/>
      <dgm:t>
        <a:bodyPr/>
        <a:lstStyle/>
        <a:p>
          <a:endParaRPr lang="en-US"/>
        </a:p>
      </dgm:t>
    </dgm:pt>
    <dgm:pt modelId="{A00523DB-566D-4D3F-BDD9-30EBE2E4B868}">
      <dgm:prSet/>
      <dgm:spPr/>
      <dgm:t>
        <a:bodyPr/>
        <a:lstStyle/>
        <a:p>
          <a:r>
            <a:rPr lang="en-GB"/>
            <a:t>Feedback from the customer</a:t>
          </a:r>
          <a:endParaRPr lang="en-US"/>
        </a:p>
      </dgm:t>
    </dgm:pt>
    <dgm:pt modelId="{0EE6D56A-7FE2-4113-B839-024C71DD0F46}" type="parTrans" cxnId="{55E5A642-AC15-420C-AF62-3A7D5F5351D7}">
      <dgm:prSet/>
      <dgm:spPr/>
      <dgm:t>
        <a:bodyPr/>
        <a:lstStyle/>
        <a:p>
          <a:endParaRPr lang="en-US"/>
        </a:p>
      </dgm:t>
    </dgm:pt>
    <dgm:pt modelId="{B9CA1344-D46A-448A-9679-ACFC150C00D4}" type="sibTrans" cxnId="{55E5A642-AC15-420C-AF62-3A7D5F5351D7}">
      <dgm:prSet/>
      <dgm:spPr/>
      <dgm:t>
        <a:bodyPr/>
        <a:lstStyle/>
        <a:p>
          <a:endParaRPr lang="en-US"/>
        </a:p>
      </dgm:t>
    </dgm:pt>
    <dgm:pt modelId="{82871029-4D10-4297-9BDB-09A6957A07A9}">
      <dgm:prSet/>
      <dgm:spPr/>
      <dgm:t>
        <a:bodyPr/>
        <a:lstStyle/>
        <a:p>
          <a:r>
            <a:rPr lang="en-GB"/>
            <a:t>Feedback from team</a:t>
          </a:r>
          <a:endParaRPr lang="en-US"/>
        </a:p>
      </dgm:t>
    </dgm:pt>
    <dgm:pt modelId="{C76C546E-C915-44D1-8703-3E060A244A68}" type="parTrans" cxnId="{550F990D-3FDD-4C88-B1FC-0D8D63D90C50}">
      <dgm:prSet/>
      <dgm:spPr/>
      <dgm:t>
        <a:bodyPr/>
        <a:lstStyle/>
        <a:p>
          <a:endParaRPr lang="en-US"/>
        </a:p>
      </dgm:t>
    </dgm:pt>
    <dgm:pt modelId="{D44C71D7-9CBA-49D4-98C8-D337FFDEA46E}" type="sibTrans" cxnId="{550F990D-3FDD-4C88-B1FC-0D8D63D90C50}">
      <dgm:prSet/>
      <dgm:spPr/>
      <dgm:t>
        <a:bodyPr/>
        <a:lstStyle/>
        <a:p>
          <a:endParaRPr lang="en-US"/>
        </a:p>
      </dgm:t>
    </dgm:pt>
    <dgm:pt modelId="{5EA271E5-8EF7-418C-A763-227773CAC133}">
      <dgm:prSet/>
      <dgm:spPr/>
      <dgm:t>
        <a:bodyPr/>
        <a:lstStyle/>
        <a:p>
          <a:r>
            <a:rPr lang="en-GB"/>
            <a:t>Measure how the event performed against:</a:t>
          </a:r>
          <a:endParaRPr lang="en-US"/>
        </a:p>
      </dgm:t>
    </dgm:pt>
    <dgm:pt modelId="{08A54076-0111-4C9F-A4F6-7EC1DA333EE5}" type="parTrans" cxnId="{25E3F071-7F75-4EB2-9773-1BBCD8AFC4DC}">
      <dgm:prSet/>
      <dgm:spPr/>
      <dgm:t>
        <a:bodyPr/>
        <a:lstStyle/>
        <a:p>
          <a:endParaRPr lang="en-US"/>
        </a:p>
      </dgm:t>
    </dgm:pt>
    <dgm:pt modelId="{F015C8B6-75DB-400D-8697-8A1087EA7684}" type="sibTrans" cxnId="{25E3F071-7F75-4EB2-9773-1BBCD8AFC4DC}">
      <dgm:prSet/>
      <dgm:spPr/>
      <dgm:t>
        <a:bodyPr/>
        <a:lstStyle/>
        <a:p>
          <a:endParaRPr lang="en-US"/>
        </a:p>
      </dgm:t>
    </dgm:pt>
    <dgm:pt modelId="{7B515593-AC40-4C70-93C9-270C52CFC000}">
      <dgm:prSet/>
      <dgm:spPr/>
      <dgm:t>
        <a:bodyPr/>
        <a:lstStyle/>
        <a:p>
          <a:r>
            <a:rPr lang="en-GB"/>
            <a:t>planned budget</a:t>
          </a:r>
          <a:endParaRPr lang="en-US"/>
        </a:p>
      </dgm:t>
    </dgm:pt>
    <dgm:pt modelId="{34BAA6E1-1B99-4DE3-96E1-27CF2E1B77A5}" type="parTrans" cxnId="{8EC320A6-D534-4FBE-982C-6F016129B5B8}">
      <dgm:prSet/>
      <dgm:spPr/>
      <dgm:t>
        <a:bodyPr/>
        <a:lstStyle/>
        <a:p>
          <a:endParaRPr lang="en-US"/>
        </a:p>
      </dgm:t>
    </dgm:pt>
    <dgm:pt modelId="{9C540975-86E6-4DEC-96AC-BE675A035748}" type="sibTrans" cxnId="{8EC320A6-D534-4FBE-982C-6F016129B5B8}">
      <dgm:prSet/>
      <dgm:spPr/>
      <dgm:t>
        <a:bodyPr/>
        <a:lstStyle/>
        <a:p>
          <a:endParaRPr lang="en-US"/>
        </a:p>
      </dgm:t>
    </dgm:pt>
    <dgm:pt modelId="{A60DC6DD-A830-44E4-BD16-A621AB8F05BE}">
      <dgm:prSet/>
      <dgm:spPr/>
      <dgm:t>
        <a:bodyPr/>
        <a:lstStyle/>
        <a:p>
          <a:r>
            <a:rPr lang="en-GB" dirty="0"/>
            <a:t>event order</a:t>
          </a:r>
          <a:endParaRPr lang="en-US" dirty="0"/>
        </a:p>
      </dgm:t>
    </dgm:pt>
    <dgm:pt modelId="{534D8F92-A912-4B31-848A-E33237CD6508}" type="parTrans" cxnId="{F56696E6-65C0-4370-8801-F29B614498A4}">
      <dgm:prSet/>
      <dgm:spPr/>
      <dgm:t>
        <a:bodyPr/>
        <a:lstStyle/>
        <a:p>
          <a:endParaRPr lang="en-US"/>
        </a:p>
      </dgm:t>
    </dgm:pt>
    <dgm:pt modelId="{C09C80EE-A16A-4E4A-A43F-5C8BA1D3E996}" type="sibTrans" cxnId="{F56696E6-65C0-4370-8801-F29B614498A4}">
      <dgm:prSet/>
      <dgm:spPr/>
      <dgm:t>
        <a:bodyPr/>
        <a:lstStyle/>
        <a:p>
          <a:endParaRPr lang="en-US"/>
        </a:p>
      </dgm:t>
    </dgm:pt>
    <dgm:pt modelId="{945A9202-20F8-447C-96C8-249FC16883E3}">
      <dgm:prSet/>
      <dgm:spPr/>
      <dgm:t>
        <a:bodyPr/>
        <a:lstStyle/>
        <a:p>
          <a:r>
            <a:rPr lang="en-GB"/>
            <a:t>departmental service standards</a:t>
          </a:r>
          <a:endParaRPr lang="en-US"/>
        </a:p>
      </dgm:t>
    </dgm:pt>
    <dgm:pt modelId="{B05B36D5-87F8-4FA8-A6AE-E521E31A38E7}" type="parTrans" cxnId="{18CA91B3-C04B-4A5F-9EAA-7FCFCB426608}">
      <dgm:prSet/>
      <dgm:spPr/>
      <dgm:t>
        <a:bodyPr/>
        <a:lstStyle/>
        <a:p>
          <a:endParaRPr lang="en-US"/>
        </a:p>
      </dgm:t>
    </dgm:pt>
    <dgm:pt modelId="{8E732953-5084-462D-8BCD-8B0ABAB71328}" type="sibTrans" cxnId="{18CA91B3-C04B-4A5F-9EAA-7FCFCB426608}">
      <dgm:prSet/>
      <dgm:spPr/>
      <dgm:t>
        <a:bodyPr/>
        <a:lstStyle/>
        <a:p>
          <a:endParaRPr lang="en-US"/>
        </a:p>
      </dgm:t>
    </dgm:pt>
    <dgm:pt modelId="{68ECB588-69C2-406D-BBE0-94F8CDB782C5}">
      <dgm:prSet/>
      <dgm:spPr/>
      <dgm:t>
        <a:bodyPr/>
        <a:lstStyle/>
        <a:p>
          <a:r>
            <a:rPr lang="en-GB"/>
            <a:t>Keep records</a:t>
          </a:r>
          <a:endParaRPr lang="en-US"/>
        </a:p>
      </dgm:t>
    </dgm:pt>
    <dgm:pt modelId="{895EBFB8-0D87-4196-BBBE-96F6F35C8F4A}" type="parTrans" cxnId="{D0629262-7F0C-487E-80FF-20F9B32CBBF6}">
      <dgm:prSet/>
      <dgm:spPr/>
      <dgm:t>
        <a:bodyPr/>
        <a:lstStyle/>
        <a:p>
          <a:endParaRPr lang="en-US"/>
        </a:p>
      </dgm:t>
    </dgm:pt>
    <dgm:pt modelId="{EEE581ED-68BB-4AD5-9F5F-89EA0EA02DAA}" type="sibTrans" cxnId="{D0629262-7F0C-487E-80FF-20F9B32CBBF6}">
      <dgm:prSet/>
      <dgm:spPr/>
      <dgm:t>
        <a:bodyPr/>
        <a:lstStyle/>
        <a:p>
          <a:endParaRPr lang="en-US"/>
        </a:p>
      </dgm:t>
    </dgm:pt>
    <dgm:pt modelId="{A6E68C3C-6EAF-4B57-BB21-58568E731B7F}">
      <dgm:prSet/>
      <dgm:spPr/>
      <dgm:t>
        <a:bodyPr/>
        <a:lstStyle/>
        <a:p>
          <a:r>
            <a:rPr lang="en-GB"/>
            <a:t>Ensure remedial action is taken as necessary</a:t>
          </a:r>
          <a:endParaRPr lang="en-US"/>
        </a:p>
      </dgm:t>
    </dgm:pt>
    <dgm:pt modelId="{A3F837EF-2DDC-4260-A61A-4B8F182256AB}" type="parTrans" cxnId="{7828C66E-A6D6-4E29-9C30-E865B5CF0B38}">
      <dgm:prSet/>
      <dgm:spPr/>
      <dgm:t>
        <a:bodyPr/>
        <a:lstStyle/>
        <a:p>
          <a:endParaRPr lang="en-US"/>
        </a:p>
      </dgm:t>
    </dgm:pt>
    <dgm:pt modelId="{0517535B-75B1-4D9E-A9CE-59B225887252}" type="sibTrans" cxnId="{7828C66E-A6D6-4E29-9C30-E865B5CF0B38}">
      <dgm:prSet/>
      <dgm:spPr/>
      <dgm:t>
        <a:bodyPr/>
        <a:lstStyle/>
        <a:p>
          <a:endParaRPr lang="en-US"/>
        </a:p>
      </dgm:t>
    </dgm:pt>
    <dgm:pt modelId="{BC3D623A-D4A7-2442-8677-4CC49CC9BD59}" type="pres">
      <dgm:prSet presAssocID="{39AEBAF9-9E64-4661-B43D-B5BC59B1104B}" presName="linear" presStyleCnt="0">
        <dgm:presLayoutVars>
          <dgm:dir/>
          <dgm:animLvl val="lvl"/>
          <dgm:resizeHandles val="exact"/>
        </dgm:presLayoutVars>
      </dgm:prSet>
      <dgm:spPr/>
    </dgm:pt>
    <dgm:pt modelId="{7E2E1FB6-5B5D-3D4F-9845-319A11A6FD49}" type="pres">
      <dgm:prSet presAssocID="{A00523DB-566D-4D3F-BDD9-30EBE2E4B868}" presName="parentLin" presStyleCnt="0"/>
      <dgm:spPr/>
    </dgm:pt>
    <dgm:pt modelId="{696E56F3-06A3-C44C-B517-75411383C17F}" type="pres">
      <dgm:prSet presAssocID="{A00523DB-566D-4D3F-BDD9-30EBE2E4B868}" presName="parentLeftMargin" presStyleLbl="node1" presStyleIdx="0" presStyleCnt="5"/>
      <dgm:spPr/>
    </dgm:pt>
    <dgm:pt modelId="{3FE135F4-C18B-2A4B-AB7B-2F96A121CBDE}" type="pres">
      <dgm:prSet presAssocID="{A00523DB-566D-4D3F-BDD9-30EBE2E4B868}" presName="parentText" presStyleLbl="node1" presStyleIdx="0" presStyleCnt="5">
        <dgm:presLayoutVars>
          <dgm:chMax val="0"/>
          <dgm:bulletEnabled val="1"/>
        </dgm:presLayoutVars>
      </dgm:prSet>
      <dgm:spPr/>
    </dgm:pt>
    <dgm:pt modelId="{45258EE2-4743-044C-8015-BE9461D72243}" type="pres">
      <dgm:prSet presAssocID="{A00523DB-566D-4D3F-BDD9-30EBE2E4B868}" presName="negativeSpace" presStyleCnt="0"/>
      <dgm:spPr/>
    </dgm:pt>
    <dgm:pt modelId="{C0DA381C-0F3E-5C44-91CE-09BB9AC92724}" type="pres">
      <dgm:prSet presAssocID="{A00523DB-566D-4D3F-BDD9-30EBE2E4B868}" presName="childText" presStyleLbl="conFgAcc1" presStyleIdx="0" presStyleCnt="5">
        <dgm:presLayoutVars>
          <dgm:bulletEnabled val="1"/>
        </dgm:presLayoutVars>
      </dgm:prSet>
      <dgm:spPr/>
    </dgm:pt>
    <dgm:pt modelId="{6DFCFA89-87D1-CA4F-83A5-C3B4E7D07FC5}" type="pres">
      <dgm:prSet presAssocID="{B9CA1344-D46A-448A-9679-ACFC150C00D4}" presName="spaceBetweenRectangles" presStyleCnt="0"/>
      <dgm:spPr/>
    </dgm:pt>
    <dgm:pt modelId="{007A6806-43A0-8346-95C3-024D9E9FCDD2}" type="pres">
      <dgm:prSet presAssocID="{82871029-4D10-4297-9BDB-09A6957A07A9}" presName="parentLin" presStyleCnt="0"/>
      <dgm:spPr/>
    </dgm:pt>
    <dgm:pt modelId="{D5472043-AE78-5349-A790-D6399F1D7838}" type="pres">
      <dgm:prSet presAssocID="{82871029-4D10-4297-9BDB-09A6957A07A9}" presName="parentLeftMargin" presStyleLbl="node1" presStyleIdx="0" presStyleCnt="5"/>
      <dgm:spPr/>
    </dgm:pt>
    <dgm:pt modelId="{9591502F-C4EA-754A-9CF0-E29E6F1654E5}" type="pres">
      <dgm:prSet presAssocID="{82871029-4D10-4297-9BDB-09A6957A07A9}" presName="parentText" presStyleLbl="node1" presStyleIdx="1" presStyleCnt="5">
        <dgm:presLayoutVars>
          <dgm:chMax val="0"/>
          <dgm:bulletEnabled val="1"/>
        </dgm:presLayoutVars>
      </dgm:prSet>
      <dgm:spPr/>
    </dgm:pt>
    <dgm:pt modelId="{B29D9FC7-E2B7-5345-A4CF-D7F991936E2E}" type="pres">
      <dgm:prSet presAssocID="{82871029-4D10-4297-9BDB-09A6957A07A9}" presName="negativeSpace" presStyleCnt="0"/>
      <dgm:spPr/>
    </dgm:pt>
    <dgm:pt modelId="{E5699208-498D-5449-BFC9-48428D492E20}" type="pres">
      <dgm:prSet presAssocID="{82871029-4D10-4297-9BDB-09A6957A07A9}" presName="childText" presStyleLbl="conFgAcc1" presStyleIdx="1" presStyleCnt="5">
        <dgm:presLayoutVars>
          <dgm:bulletEnabled val="1"/>
        </dgm:presLayoutVars>
      </dgm:prSet>
      <dgm:spPr/>
    </dgm:pt>
    <dgm:pt modelId="{0BFB7178-344C-EA45-8206-87CB925A6C50}" type="pres">
      <dgm:prSet presAssocID="{D44C71D7-9CBA-49D4-98C8-D337FFDEA46E}" presName="spaceBetweenRectangles" presStyleCnt="0"/>
      <dgm:spPr/>
    </dgm:pt>
    <dgm:pt modelId="{FCC36B9F-CC39-0043-B9F7-4DCED96441D1}" type="pres">
      <dgm:prSet presAssocID="{5EA271E5-8EF7-418C-A763-227773CAC133}" presName="parentLin" presStyleCnt="0"/>
      <dgm:spPr/>
    </dgm:pt>
    <dgm:pt modelId="{6498561D-C832-F14C-9D5C-78D67E8A9112}" type="pres">
      <dgm:prSet presAssocID="{5EA271E5-8EF7-418C-A763-227773CAC133}" presName="parentLeftMargin" presStyleLbl="node1" presStyleIdx="1" presStyleCnt="5"/>
      <dgm:spPr/>
    </dgm:pt>
    <dgm:pt modelId="{3541A2EF-2CD4-9947-B61F-CE4096660274}" type="pres">
      <dgm:prSet presAssocID="{5EA271E5-8EF7-418C-A763-227773CAC133}" presName="parentText" presStyleLbl="node1" presStyleIdx="2" presStyleCnt="5">
        <dgm:presLayoutVars>
          <dgm:chMax val="0"/>
          <dgm:bulletEnabled val="1"/>
        </dgm:presLayoutVars>
      </dgm:prSet>
      <dgm:spPr/>
    </dgm:pt>
    <dgm:pt modelId="{77C4DFC1-922F-DD45-9A35-124E8105CED0}" type="pres">
      <dgm:prSet presAssocID="{5EA271E5-8EF7-418C-A763-227773CAC133}" presName="negativeSpace" presStyleCnt="0"/>
      <dgm:spPr/>
    </dgm:pt>
    <dgm:pt modelId="{925C21D3-22EC-7440-BEB3-817E0E0930F3}" type="pres">
      <dgm:prSet presAssocID="{5EA271E5-8EF7-418C-A763-227773CAC133}" presName="childText" presStyleLbl="conFgAcc1" presStyleIdx="2" presStyleCnt="5">
        <dgm:presLayoutVars>
          <dgm:bulletEnabled val="1"/>
        </dgm:presLayoutVars>
      </dgm:prSet>
      <dgm:spPr/>
    </dgm:pt>
    <dgm:pt modelId="{95EAE2CA-F6B8-C543-9E1F-DE8524A676E7}" type="pres">
      <dgm:prSet presAssocID="{F015C8B6-75DB-400D-8697-8A1087EA7684}" presName="spaceBetweenRectangles" presStyleCnt="0"/>
      <dgm:spPr/>
    </dgm:pt>
    <dgm:pt modelId="{D8CB9A46-7368-784B-AB7B-1822C1B4D6F3}" type="pres">
      <dgm:prSet presAssocID="{68ECB588-69C2-406D-BBE0-94F8CDB782C5}" presName="parentLin" presStyleCnt="0"/>
      <dgm:spPr/>
    </dgm:pt>
    <dgm:pt modelId="{DDFACFBD-7300-8842-A83A-A974804355FB}" type="pres">
      <dgm:prSet presAssocID="{68ECB588-69C2-406D-BBE0-94F8CDB782C5}" presName="parentLeftMargin" presStyleLbl="node1" presStyleIdx="2" presStyleCnt="5"/>
      <dgm:spPr/>
    </dgm:pt>
    <dgm:pt modelId="{1B5BB1CF-D81B-7846-A48A-6857D93EABD0}" type="pres">
      <dgm:prSet presAssocID="{68ECB588-69C2-406D-BBE0-94F8CDB782C5}" presName="parentText" presStyleLbl="node1" presStyleIdx="3" presStyleCnt="5">
        <dgm:presLayoutVars>
          <dgm:chMax val="0"/>
          <dgm:bulletEnabled val="1"/>
        </dgm:presLayoutVars>
      </dgm:prSet>
      <dgm:spPr/>
    </dgm:pt>
    <dgm:pt modelId="{2CA840F7-88A6-6F44-8A99-BC7FB22BA78A}" type="pres">
      <dgm:prSet presAssocID="{68ECB588-69C2-406D-BBE0-94F8CDB782C5}" presName="negativeSpace" presStyleCnt="0"/>
      <dgm:spPr/>
    </dgm:pt>
    <dgm:pt modelId="{0B3E6AB1-ADD1-004D-88EF-C3B616C29BF5}" type="pres">
      <dgm:prSet presAssocID="{68ECB588-69C2-406D-BBE0-94F8CDB782C5}" presName="childText" presStyleLbl="conFgAcc1" presStyleIdx="3" presStyleCnt="5">
        <dgm:presLayoutVars>
          <dgm:bulletEnabled val="1"/>
        </dgm:presLayoutVars>
      </dgm:prSet>
      <dgm:spPr/>
    </dgm:pt>
    <dgm:pt modelId="{7FCD3A35-9E2B-9647-A29F-DB1940AFA74B}" type="pres">
      <dgm:prSet presAssocID="{EEE581ED-68BB-4AD5-9F5F-89EA0EA02DAA}" presName="spaceBetweenRectangles" presStyleCnt="0"/>
      <dgm:spPr/>
    </dgm:pt>
    <dgm:pt modelId="{8947EEBE-F79E-B141-B0F4-1706949B10FE}" type="pres">
      <dgm:prSet presAssocID="{A6E68C3C-6EAF-4B57-BB21-58568E731B7F}" presName="parentLin" presStyleCnt="0"/>
      <dgm:spPr/>
    </dgm:pt>
    <dgm:pt modelId="{1252F910-B563-CF48-BC05-6B400ED12403}" type="pres">
      <dgm:prSet presAssocID="{A6E68C3C-6EAF-4B57-BB21-58568E731B7F}" presName="parentLeftMargin" presStyleLbl="node1" presStyleIdx="3" presStyleCnt="5"/>
      <dgm:spPr/>
    </dgm:pt>
    <dgm:pt modelId="{4E304E9D-C8D7-6A42-80DE-4CDCA1BFAA72}" type="pres">
      <dgm:prSet presAssocID="{A6E68C3C-6EAF-4B57-BB21-58568E731B7F}" presName="parentText" presStyleLbl="node1" presStyleIdx="4" presStyleCnt="5">
        <dgm:presLayoutVars>
          <dgm:chMax val="0"/>
          <dgm:bulletEnabled val="1"/>
        </dgm:presLayoutVars>
      </dgm:prSet>
      <dgm:spPr/>
    </dgm:pt>
    <dgm:pt modelId="{4B074CC6-0173-4244-B2F7-1DD3C02EED60}" type="pres">
      <dgm:prSet presAssocID="{A6E68C3C-6EAF-4B57-BB21-58568E731B7F}" presName="negativeSpace" presStyleCnt="0"/>
      <dgm:spPr/>
    </dgm:pt>
    <dgm:pt modelId="{D0474AD7-FFFF-1148-A89A-1BC14DEFE6D5}" type="pres">
      <dgm:prSet presAssocID="{A6E68C3C-6EAF-4B57-BB21-58568E731B7F}" presName="childText" presStyleLbl="conFgAcc1" presStyleIdx="4" presStyleCnt="5">
        <dgm:presLayoutVars>
          <dgm:bulletEnabled val="1"/>
        </dgm:presLayoutVars>
      </dgm:prSet>
      <dgm:spPr/>
    </dgm:pt>
  </dgm:ptLst>
  <dgm:cxnLst>
    <dgm:cxn modelId="{550F990D-3FDD-4C88-B1FC-0D8D63D90C50}" srcId="{39AEBAF9-9E64-4661-B43D-B5BC59B1104B}" destId="{82871029-4D10-4297-9BDB-09A6957A07A9}" srcOrd="1" destOrd="0" parTransId="{C76C546E-C915-44D1-8703-3E060A244A68}" sibTransId="{D44C71D7-9CBA-49D4-98C8-D337FFDEA46E}"/>
    <dgm:cxn modelId="{E7EA201A-DAB0-A347-87E7-141475A78BAD}" type="presOf" srcId="{7B515593-AC40-4C70-93C9-270C52CFC000}" destId="{925C21D3-22EC-7440-BEB3-817E0E0930F3}" srcOrd="0" destOrd="0" presId="urn:microsoft.com/office/officeart/2005/8/layout/list1"/>
    <dgm:cxn modelId="{2799B125-08D0-8D44-B281-522D4754EE15}" type="presOf" srcId="{5EA271E5-8EF7-418C-A763-227773CAC133}" destId="{3541A2EF-2CD4-9947-B61F-CE4096660274}" srcOrd="1" destOrd="0" presId="urn:microsoft.com/office/officeart/2005/8/layout/list1"/>
    <dgm:cxn modelId="{D0629262-7F0C-487E-80FF-20F9B32CBBF6}" srcId="{39AEBAF9-9E64-4661-B43D-B5BC59B1104B}" destId="{68ECB588-69C2-406D-BBE0-94F8CDB782C5}" srcOrd="3" destOrd="0" parTransId="{895EBFB8-0D87-4196-BBBE-96F6F35C8F4A}" sibTransId="{EEE581ED-68BB-4AD5-9F5F-89EA0EA02DAA}"/>
    <dgm:cxn modelId="{55E5A642-AC15-420C-AF62-3A7D5F5351D7}" srcId="{39AEBAF9-9E64-4661-B43D-B5BC59B1104B}" destId="{A00523DB-566D-4D3F-BDD9-30EBE2E4B868}" srcOrd="0" destOrd="0" parTransId="{0EE6D56A-7FE2-4113-B839-024C71DD0F46}" sibTransId="{B9CA1344-D46A-448A-9679-ACFC150C00D4}"/>
    <dgm:cxn modelId="{61FD5069-0135-4D4B-B3EA-CB8607A497A5}" type="presOf" srcId="{39AEBAF9-9E64-4661-B43D-B5BC59B1104B}" destId="{BC3D623A-D4A7-2442-8677-4CC49CC9BD59}" srcOrd="0" destOrd="0" presId="urn:microsoft.com/office/officeart/2005/8/layout/list1"/>
    <dgm:cxn modelId="{7828C66E-A6D6-4E29-9C30-E865B5CF0B38}" srcId="{39AEBAF9-9E64-4661-B43D-B5BC59B1104B}" destId="{A6E68C3C-6EAF-4B57-BB21-58568E731B7F}" srcOrd="4" destOrd="0" parTransId="{A3F837EF-2DDC-4260-A61A-4B8F182256AB}" sibTransId="{0517535B-75B1-4D9E-A9CE-59B225887252}"/>
    <dgm:cxn modelId="{99E0AA6F-6188-3A43-9E34-A7755E7EFF59}" type="presOf" srcId="{A00523DB-566D-4D3F-BDD9-30EBE2E4B868}" destId="{696E56F3-06A3-C44C-B517-75411383C17F}" srcOrd="0" destOrd="0" presId="urn:microsoft.com/office/officeart/2005/8/layout/list1"/>
    <dgm:cxn modelId="{25E3F071-7F75-4EB2-9773-1BBCD8AFC4DC}" srcId="{39AEBAF9-9E64-4661-B43D-B5BC59B1104B}" destId="{5EA271E5-8EF7-418C-A763-227773CAC133}" srcOrd="2" destOrd="0" parTransId="{08A54076-0111-4C9F-A4F6-7EC1DA333EE5}" sibTransId="{F015C8B6-75DB-400D-8697-8A1087EA7684}"/>
    <dgm:cxn modelId="{F475CA74-3FB7-A345-9F6A-2CB438A4AFFC}" type="presOf" srcId="{68ECB588-69C2-406D-BBE0-94F8CDB782C5}" destId="{1B5BB1CF-D81B-7846-A48A-6857D93EABD0}" srcOrd="1" destOrd="0" presId="urn:microsoft.com/office/officeart/2005/8/layout/list1"/>
    <dgm:cxn modelId="{357F207F-91B5-E843-ABBE-B35A97A6453D}" type="presOf" srcId="{82871029-4D10-4297-9BDB-09A6957A07A9}" destId="{9591502F-C4EA-754A-9CF0-E29E6F1654E5}" srcOrd="1" destOrd="0" presId="urn:microsoft.com/office/officeart/2005/8/layout/list1"/>
    <dgm:cxn modelId="{92131185-D4A9-6849-9DAF-BEE9A9B9D15D}" type="presOf" srcId="{A00523DB-566D-4D3F-BDD9-30EBE2E4B868}" destId="{3FE135F4-C18B-2A4B-AB7B-2F96A121CBDE}" srcOrd="1" destOrd="0" presId="urn:microsoft.com/office/officeart/2005/8/layout/list1"/>
    <dgm:cxn modelId="{9B3D9F93-E1F7-4544-AFB1-D302B1C82A8C}" type="presOf" srcId="{68ECB588-69C2-406D-BBE0-94F8CDB782C5}" destId="{DDFACFBD-7300-8842-A83A-A974804355FB}" srcOrd="0" destOrd="0" presId="urn:microsoft.com/office/officeart/2005/8/layout/list1"/>
    <dgm:cxn modelId="{76584D95-E0A4-7947-AAEB-A873794FA037}" type="presOf" srcId="{945A9202-20F8-447C-96C8-249FC16883E3}" destId="{925C21D3-22EC-7440-BEB3-817E0E0930F3}" srcOrd="0" destOrd="2" presId="urn:microsoft.com/office/officeart/2005/8/layout/list1"/>
    <dgm:cxn modelId="{114238A2-038C-1548-BB3D-A23E0D19A968}" type="presOf" srcId="{5EA271E5-8EF7-418C-A763-227773CAC133}" destId="{6498561D-C832-F14C-9D5C-78D67E8A9112}" srcOrd="0" destOrd="0" presId="urn:microsoft.com/office/officeart/2005/8/layout/list1"/>
    <dgm:cxn modelId="{2FA610A6-6354-FC4F-8393-1A2B656EE489}" type="presOf" srcId="{A6E68C3C-6EAF-4B57-BB21-58568E731B7F}" destId="{4E304E9D-C8D7-6A42-80DE-4CDCA1BFAA72}" srcOrd="1" destOrd="0" presId="urn:microsoft.com/office/officeart/2005/8/layout/list1"/>
    <dgm:cxn modelId="{8EC320A6-D534-4FBE-982C-6F016129B5B8}" srcId="{5EA271E5-8EF7-418C-A763-227773CAC133}" destId="{7B515593-AC40-4C70-93C9-270C52CFC000}" srcOrd="0" destOrd="0" parTransId="{34BAA6E1-1B99-4DE3-96E1-27CF2E1B77A5}" sibTransId="{9C540975-86E6-4DEC-96AC-BE675A035748}"/>
    <dgm:cxn modelId="{18CA91B3-C04B-4A5F-9EAA-7FCFCB426608}" srcId="{5EA271E5-8EF7-418C-A763-227773CAC133}" destId="{945A9202-20F8-447C-96C8-249FC16883E3}" srcOrd="2" destOrd="0" parTransId="{B05B36D5-87F8-4FA8-A6AE-E521E31A38E7}" sibTransId="{8E732953-5084-462D-8BCD-8B0ABAB71328}"/>
    <dgm:cxn modelId="{8787CDBD-5597-E648-850B-9B9A1EB6C949}" type="presOf" srcId="{A6E68C3C-6EAF-4B57-BB21-58568E731B7F}" destId="{1252F910-B563-CF48-BC05-6B400ED12403}" srcOrd="0" destOrd="0" presId="urn:microsoft.com/office/officeart/2005/8/layout/list1"/>
    <dgm:cxn modelId="{4609EBD0-BFCB-694A-AB36-A975148308E6}" type="presOf" srcId="{A60DC6DD-A830-44E4-BD16-A621AB8F05BE}" destId="{925C21D3-22EC-7440-BEB3-817E0E0930F3}" srcOrd="0" destOrd="1" presId="urn:microsoft.com/office/officeart/2005/8/layout/list1"/>
    <dgm:cxn modelId="{E61C62D1-B210-3147-9481-0877488AFB10}" type="presOf" srcId="{82871029-4D10-4297-9BDB-09A6957A07A9}" destId="{D5472043-AE78-5349-A790-D6399F1D7838}" srcOrd="0" destOrd="0" presId="urn:microsoft.com/office/officeart/2005/8/layout/list1"/>
    <dgm:cxn modelId="{F56696E6-65C0-4370-8801-F29B614498A4}" srcId="{5EA271E5-8EF7-418C-A763-227773CAC133}" destId="{A60DC6DD-A830-44E4-BD16-A621AB8F05BE}" srcOrd="1" destOrd="0" parTransId="{534D8F92-A912-4B31-848A-E33237CD6508}" sibTransId="{C09C80EE-A16A-4E4A-A43F-5C8BA1D3E996}"/>
    <dgm:cxn modelId="{E371D9D8-46DC-4144-9E9E-E7D692DD2CB6}" type="presParOf" srcId="{BC3D623A-D4A7-2442-8677-4CC49CC9BD59}" destId="{7E2E1FB6-5B5D-3D4F-9845-319A11A6FD49}" srcOrd="0" destOrd="0" presId="urn:microsoft.com/office/officeart/2005/8/layout/list1"/>
    <dgm:cxn modelId="{A7A8D009-701F-1F41-AF4A-F65505AA4D66}" type="presParOf" srcId="{7E2E1FB6-5B5D-3D4F-9845-319A11A6FD49}" destId="{696E56F3-06A3-C44C-B517-75411383C17F}" srcOrd="0" destOrd="0" presId="urn:microsoft.com/office/officeart/2005/8/layout/list1"/>
    <dgm:cxn modelId="{E475717C-76D4-9E44-B5CA-A5CDB89943B4}" type="presParOf" srcId="{7E2E1FB6-5B5D-3D4F-9845-319A11A6FD49}" destId="{3FE135F4-C18B-2A4B-AB7B-2F96A121CBDE}" srcOrd="1" destOrd="0" presId="urn:microsoft.com/office/officeart/2005/8/layout/list1"/>
    <dgm:cxn modelId="{4810AB1A-FECC-3A4A-BBD8-1E1D0DF7A122}" type="presParOf" srcId="{BC3D623A-D4A7-2442-8677-4CC49CC9BD59}" destId="{45258EE2-4743-044C-8015-BE9461D72243}" srcOrd="1" destOrd="0" presId="urn:microsoft.com/office/officeart/2005/8/layout/list1"/>
    <dgm:cxn modelId="{C880B768-4626-724E-99AB-98332245F82C}" type="presParOf" srcId="{BC3D623A-D4A7-2442-8677-4CC49CC9BD59}" destId="{C0DA381C-0F3E-5C44-91CE-09BB9AC92724}" srcOrd="2" destOrd="0" presId="urn:microsoft.com/office/officeart/2005/8/layout/list1"/>
    <dgm:cxn modelId="{D8F8DD20-B732-C041-A204-4CA27943F22C}" type="presParOf" srcId="{BC3D623A-D4A7-2442-8677-4CC49CC9BD59}" destId="{6DFCFA89-87D1-CA4F-83A5-C3B4E7D07FC5}" srcOrd="3" destOrd="0" presId="urn:microsoft.com/office/officeart/2005/8/layout/list1"/>
    <dgm:cxn modelId="{A5F87B70-365A-834F-A1A8-A6592FA0180D}" type="presParOf" srcId="{BC3D623A-D4A7-2442-8677-4CC49CC9BD59}" destId="{007A6806-43A0-8346-95C3-024D9E9FCDD2}" srcOrd="4" destOrd="0" presId="urn:microsoft.com/office/officeart/2005/8/layout/list1"/>
    <dgm:cxn modelId="{14B6E483-291E-8144-8DF5-5F766D73B2DC}" type="presParOf" srcId="{007A6806-43A0-8346-95C3-024D9E9FCDD2}" destId="{D5472043-AE78-5349-A790-D6399F1D7838}" srcOrd="0" destOrd="0" presId="urn:microsoft.com/office/officeart/2005/8/layout/list1"/>
    <dgm:cxn modelId="{C92D3807-4857-8445-BA54-018BCBEED7DA}" type="presParOf" srcId="{007A6806-43A0-8346-95C3-024D9E9FCDD2}" destId="{9591502F-C4EA-754A-9CF0-E29E6F1654E5}" srcOrd="1" destOrd="0" presId="urn:microsoft.com/office/officeart/2005/8/layout/list1"/>
    <dgm:cxn modelId="{2563A377-9081-B64D-98F3-BF3C5BB44449}" type="presParOf" srcId="{BC3D623A-D4A7-2442-8677-4CC49CC9BD59}" destId="{B29D9FC7-E2B7-5345-A4CF-D7F991936E2E}" srcOrd="5" destOrd="0" presId="urn:microsoft.com/office/officeart/2005/8/layout/list1"/>
    <dgm:cxn modelId="{543CCA9B-3661-AE4C-949E-FF6F56039887}" type="presParOf" srcId="{BC3D623A-D4A7-2442-8677-4CC49CC9BD59}" destId="{E5699208-498D-5449-BFC9-48428D492E20}" srcOrd="6" destOrd="0" presId="urn:microsoft.com/office/officeart/2005/8/layout/list1"/>
    <dgm:cxn modelId="{FB14AE6C-73AA-6042-8F84-FB45DB2E804D}" type="presParOf" srcId="{BC3D623A-D4A7-2442-8677-4CC49CC9BD59}" destId="{0BFB7178-344C-EA45-8206-87CB925A6C50}" srcOrd="7" destOrd="0" presId="urn:microsoft.com/office/officeart/2005/8/layout/list1"/>
    <dgm:cxn modelId="{C39104BF-0238-FA43-AAB6-A78AA5EA1952}" type="presParOf" srcId="{BC3D623A-D4A7-2442-8677-4CC49CC9BD59}" destId="{FCC36B9F-CC39-0043-B9F7-4DCED96441D1}" srcOrd="8" destOrd="0" presId="urn:microsoft.com/office/officeart/2005/8/layout/list1"/>
    <dgm:cxn modelId="{63D71525-1048-A844-AE1D-956879CA5F7A}" type="presParOf" srcId="{FCC36B9F-CC39-0043-B9F7-4DCED96441D1}" destId="{6498561D-C832-F14C-9D5C-78D67E8A9112}" srcOrd="0" destOrd="0" presId="urn:microsoft.com/office/officeart/2005/8/layout/list1"/>
    <dgm:cxn modelId="{EC871F04-5D10-1946-97D4-468CAAC6DA98}" type="presParOf" srcId="{FCC36B9F-CC39-0043-B9F7-4DCED96441D1}" destId="{3541A2EF-2CD4-9947-B61F-CE4096660274}" srcOrd="1" destOrd="0" presId="urn:microsoft.com/office/officeart/2005/8/layout/list1"/>
    <dgm:cxn modelId="{D583F24F-8112-014A-86EB-F642E348CE17}" type="presParOf" srcId="{BC3D623A-D4A7-2442-8677-4CC49CC9BD59}" destId="{77C4DFC1-922F-DD45-9A35-124E8105CED0}" srcOrd="9" destOrd="0" presId="urn:microsoft.com/office/officeart/2005/8/layout/list1"/>
    <dgm:cxn modelId="{CE6FDEDF-BEEC-644C-A494-00FBA46A7B2F}" type="presParOf" srcId="{BC3D623A-D4A7-2442-8677-4CC49CC9BD59}" destId="{925C21D3-22EC-7440-BEB3-817E0E0930F3}" srcOrd="10" destOrd="0" presId="urn:microsoft.com/office/officeart/2005/8/layout/list1"/>
    <dgm:cxn modelId="{5CAEF321-BCDA-DF48-A672-D19D93C04FB4}" type="presParOf" srcId="{BC3D623A-D4A7-2442-8677-4CC49CC9BD59}" destId="{95EAE2CA-F6B8-C543-9E1F-DE8524A676E7}" srcOrd="11" destOrd="0" presId="urn:microsoft.com/office/officeart/2005/8/layout/list1"/>
    <dgm:cxn modelId="{43E67816-F3D9-8043-A4DE-23D1B5976A61}" type="presParOf" srcId="{BC3D623A-D4A7-2442-8677-4CC49CC9BD59}" destId="{D8CB9A46-7368-784B-AB7B-1822C1B4D6F3}" srcOrd="12" destOrd="0" presId="urn:microsoft.com/office/officeart/2005/8/layout/list1"/>
    <dgm:cxn modelId="{1CE7C0C4-E8CF-F042-BDDA-6D2943321258}" type="presParOf" srcId="{D8CB9A46-7368-784B-AB7B-1822C1B4D6F3}" destId="{DDFACFBD-7300-8842-A83A-A974804355FB}" srcOrd="0" destOrd="0" presId="urn:microsoft.com/office/officeart/2005/8/layout/list1"/>
    <dgm:cxn modelId="{E4130B25-0A55-B74E-A5C3-3A8B27FD0BCF}" type="presParOf" srcId="{D8CB9A46-7368-784B-AB7B-1822C1B4D6F3}" destId="{1B5BB1CF-D81B-7846-A48A-6857D93EABD0}" srcOrd="1" destOrd="0" presId="urn:microsoft.com/office/officeart/2005/8/layout/list1"/>
    <dgm:cxn modelId="{5AE6CDB6-2B8E-1A45-88A9-835D5368E56D}" type="presParOf" srcId="{BC3D623A-D4A7-2442-8677-4CC49CC9BD59}" destId="{2CA840F7-88A6-6F44-8A99-BC7FB22BA78A}" srcOrd="13" destOrd="0" presId="urn:microsoft.com/office/officeart/2005/8/layout/list1"/>
    <dgm:cxn modelId="{451A79C8-6016-904E-B3D3-D80DA817B504}" type="presParOf" srcId="{BC3D623A-D4A7-2442-8677-4CC49CC9BD59}" destId="{0B3E6AB1-ADD1-004D-88EF-C3B616C29BF5}" srcOrd="14" destOrd="0" presId="urn:microsoft.com/office/officeart/2005/8/layout/list1"/>
    <dgm:cxn modelId="{0774C288-DE85-9948-87BD-74F793A8F0ED}" type="presParOf" srcId="{BC3D623A-D4A7-2442-8677-4CC49CC9BD59}" destId="{7FCD3A35-9E2B-9647-A29F-DB1940AFA74B}" srcOrd="15" destOrd="0" presId="urn:microsoft.com/office/officeart/2005/8/layout/list1"/>
    <dgm:cxn modelId="{076BA414-072E-CB4B-9746-B396D86AC162}" type="presParOf" srcId="{BC3D623A-D4A7-2442-8677-4CC49CC9BD59}" destId="{8947EEBE-F79E-B141-B0F4-1706949B10FE}" srcOrd="16" destOrd="0" presId="urn:microsoft.com/office/officeart/2005/8/layout/list1"/>
    <dgm:cxn modelId="{599AF6B6-C77B-8B4F-A4D3-E5523837871B}" type="presParOf" srcId="{8947EEBE-F79E-B141-B0F4-1706949B10FE}" destId="{1252F910-B563-CF48-BC05-6B400ED12403}" srcOrd="0" destOrd="0" presId="urn:microsoft.com/office/officeart/2005/8/layout/list1"/>
    <dgm:cxn modelId="{3F225660-6F88-7D4B-AAED-BE20B2A47769}" type="presParOf" srcId="{8947EEBE-F79E-B141-B0F4-1706949B10FE}" destId="{4E304E9D-C8D7-6A42-80DE-4CDCA1BFAA72}" srcOrd="1" destOrd="0" presId="urn:microsoft.com/office/officeart/2005/8/layout/list1"/>
    <dgm:cxn modelId="{81478E66-95FB-EC44-8107-86D78A099ADC}" type="presParOf" srcId="{BC3D623A-D4A7-2442-8677-4CC49CC9BD59}" destId="{4B074CC6-0173-4244-B2F7-1DD3C02EED60}" srcOrd="17" destOrd="0" presId="urn:microsoft.com/office/officeart/2005/8/layout/list1"/>
    <dgm:cxn modelId="{8B29372C-6AD0-4249-A5DA-4162C894650C}" type="presParOf" srcId="{BC3D623A-D4A7-2442-8677-4CC49CC9BD59}" destId="{D0474AD7-FFFF-1148-A89A-1BC14DEFE6D5}" srcOrd="18"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D2994DE-0744-49A3-B059-A95898D497B9}">
      <dsp:nvSpPr>
        <dsp:cNvPr id="0" name=""/>
        <dsp:cNvSpPr/>
      </dsp:nvSpPr>
      <dsp:spPr>
        <a:xfrm>
          <a:off x="2133950" y="1930998"/>
          <a:ext cx="1578538" cy="1578538"/>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875" tIns="15875" rIns="15875" bIns="15875" numCol="1" spcCol="1270" anchor="ctr" anchorCtr="0">
          <a:noAutofit/>
        </a:bodyPr>
        <a:lstStyle/>
        <a:p>
          <a:pPr marL="0" lvl="0" indent="0" algn="ctr" defTabSz="1111250">
            <a:lnSpc>
              <a:spcPct val="90000"/>
            </a:lnSpc>
            <a:spcBef>
              <a:spcPct val="0"/>
            </a:spcBef>
            <a:spcAft>
              <a:spcPct val="35000"/>
            </a:spcAft>
            <a:buNone/>
          </a:pPr>
          <a:r>
            <a:rPr lang="en-GB" sz="2500" kern="1200" dirty="0"/>
            <a:t>The Event Cycle</a:t>
          </a:r>
        </a:p>
      </dsp:txBody>
      <dsp:txXfrm>
        <a:off x="2365122" y="2162170"/>
        <a:ext cx="1116194" cy="1116194"/>
      </dsp:txXfrm>
    </dsp:sp>
    <dsp:sp modelId="{EC98644B-E334-4373-93D5-CDE758166CFA}">
      <dsp:nvSpPr>
        <dsp:cNvPr id="0" name=""/>
        <dsp:cNvSpPr/>
      </dsp:nvSpPr>
      <dsp:spPr>
        <a:xfrm rot="12900000">
          <a:off x="1073046" y="1640038"/>
          <a:ext cx="1257393" cy="449883"/>
        </a:xfrm>
        <a:prstGeom prst="lef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AC37B17D-6C30-4D35-BC64-A97FDA7A38B4}">
      <dsp:nvSpPr>
        <dsp:cNvPr id="0" name=""/>
        <dsp:cNvSpPr/>
      </dsp:nvSpPr>
      <dsp:spPr>
        <a:xfrm>
          <a:off x="436938" y="904530"/>
          <a:ext cx="1499611" cy="1199689"/>
        </a:xfrm>
        <a:prstGeom prst="roundRect">
          <a:avLst>
            <a:gd name="adj" fmla="val 10000"/>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2385" tIns="32385" rIns="32385" bIns="32385" numCol="1" spcCol="1270" anchor="ctr" anchorCtr="0">
          <a:noAutofit/>
        </a:bodyPr>
        <a:lstStyle/>
        <a:p>
          <a:pPr marL="0" lvl="0" indent="0" algn="ctr" defTabSz="755650">
            <a:lnSpc>
              <a:spcPct val="90000"/>
            </a:lnSpc>
            <a:spcBef>
              <a:spcPct val="0"/>
            </a:spcBef>
            <a:spcAft>
              <a:spcPct val="35000"/>
            </a:spcAft>
            <a:buNone/>
          </a:pPr>
          <a:r>
            <a:rPr lang="en-GB" sz="1700" kern="1200" dirty="0"/>
            <a:t>The </a:t>
          </a:r>
          <a:r>
            <a:rPr lang="en-GB" sz="1600" kern="1200" dirty="0"/>
            <a:t>Planning </a:t>
          </a:r>
          <a:r>
            <a:rPr lang="en-GB" sz="1700" kern="1200" dirty="0"/>
            <a:t>Phase</a:t>
          </a:r>
        </a:p>
      </dsp:txBody>
      <dsp:txXfrm>
        <a:off x="472076" y="939668"/>
        <a:ext cx="1429335" cy="1129413"/>
      </dsp:txXfrm>
    </dsp:sp>
    <dsp:sp modelId="{C521F5C6-6FC1-4B04-8C9C-AC260225EFA1}">
      <dsp:nvSpPr>
        <dsp:cNvPr id="0" name=""/>
        <dsp:cNvSpPr/>
      </dsp:nvSpPr>
      <dsp:spPr>
        <a:xfrm rot="16234857">
          <a:off x="2309320" y="1003892"/>
          <a:ext cx="1258043" cy="449883"/>
        </a:xfrm>
        <a:prstGeom prst="lef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E7FAA17B-4152-4C04-ADA2-77FE7D476D11}">
      <dsp:nvSpPr>
        <dsp:cNvPr id="0" name=""/>
        <dsp:cNvSpPr/>
      </dsp:nvSpPr>
      <dsp:spPr>
        <a:xfrm>
          <a:off x="2194914" y="0"/>
          <a:ext cx="1499611" cy="1199689"/>
        </a:xfrm>
        <a:prstGeom prst="roundRect">
          <a:avLst>
            <a:gd name="adj" fmla="val 10000"/>
          </a:avLst>
        </a:prstGeom>
        <a:solidFill>
          <a:schemeClr val="tx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800100">
            <a:lnSpc>
              <a:spcPct val="90000"/>
            </a:lnSpc>
            <a:spcBef>
              <a:spcPct val="0"/>
            </a:spcBef>
            <a:spcAft>
              <a:spcPct val="35000"/>
            </a:spcAft>
            <a:buNone/>
          </a:pPr>
          <a:r>
            <a:rPr lang="en-GB" sz="1800" kern="1200" dirty="0"/>
            <a:t>The Delivery Phase</a:t>
          </a:r>
        </a:p>
      </dsp:txBody>
      <dsp:txXfrm>
        <a:off x="2230052" y="35138"/>
        <a:ext cx="1429335" cy="1129413"/>
      </dsp:txXfrm>
    </dsp:sp>
    <dsp:sp modelId="{CA918D6D-0EB7-49D3-AADF-6045C7971810}">
      <dsp:nvSpPr>
        <dsp:cNvPr id="0" name=""/>
        <dsp:cNvSpPr/>
      </dsp:nvSpPr>
      <dsp:spPr>
        <a:xfrm rot="19500000">
          <a:off x="3515999" y="1640038"/>
          <a:ext cx="1257393" cy="449883"/>
        </a:xfrm>
        <a:prstGeom prst="lef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BD92B9EB-74B4-4EF9-A529-CBD6EA6572E9}">
      <dsp:nvSpPr>
        <dsp:cNvPr id="0" name=""/>
        <dsp:cNvSpPr/>
      </dsp:nvSpPr>
      <dsp:spPr>
        <a:xfrm>
          <a:off x="3909889" y="904530"/>
          <a:ext cx="1499611" cy="1199689"/>
        </a:xfrm>
        <a:prstGeom prst="roundRect">
          <a:avLst>
            <a:gd name="adj" fmla="val 10000"/>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800100">
            <a:lnSpc>
              <a:spcPct val="90000"/>
            </a:lnSpc>
            <a:spcBef>
              <a:spcPct val="0"/>
            </a:spcBef>
            <a:spcAft>
              <a:spcPct val="35000"/>
            </a:spcAft>
            <a:buNone/>
          </a:pPr>
          <a:r>
            <a:rPr lang="en-GB" sz="1800" kern="1200" dirty="0"/>
            <a:t>The Post Event &amp;  Evaluation phase</a:t>
          </a:r>
        </a:p>
      </dsp:txBody>
      <dsp:txXfrm>
        <a:off x="3945027" y="939668"/>
        <a:ext cx="1429335" cy="112941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0DA381C-0F3E-5C44-91CE-09BB9AC92724}">
      <dsp:nvSpPr>
        <dsp:cNvPr id="0" name=""/>
        <dsp:cNvSpPr/>
      </dsp:nvSpPr>
      <dsp:spPr>
        <a:xfrm>
          <a:off x="0" y="618043"/>
          <a:ext cx="5739913" cy="403200"/>
        </a:xfrm>
        <a:prstGeom prst="rect">
          <a:avLst/>
        </a:prstGeom>
        <a:solidFill>
          <a:schemeClr val="lt1">
            <a:alpha val="90000"/>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FE135F4-C18B-2A4B-AB7B-2F96A121CBDE}">
      <dsp:nvSpPr>
        <dsp:cNvPr id="0" name=""/>
        <dsp:cNvSpPr/>
      </dsp:nvSpPr>
      <dsp:spPr>
        <a:xfrm>
          <a:off x="286995" y="381883"/>
          <a:ext cx="4017939" cy="472320"/>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1869" tIns="0" rIns="151869" bIns="0" numCol="1" spcCol="1270" anchor="ctr" anchorCtr="0">
          <a:noAutofit/>
        </a:bodyPr>
        <a:lstStyle/>
        <a:p>
          <a:pPr marL="0" lvl="0" indent="0" algn="l" defTabSz="711200">
            <a:lnSpc>
              <a:spcPct val="90000"/>
            </a:lnSpc>
            <a:spcBef>
              <a:spcPct val="0"/>
            </a:spcBef>
            <a:spcAft>
              <a:spcPct val="35000"/>
            </a:spcAft>
            <a:buNone/>
          </a:pPr>
          <a:r>
            <a:rPr lang="en-GB" sz="1600" kern="1200"/>
            <a:t>Feedback from the customer</a:t>
          </a:r>
          <a:endParaRPr lang="en-US" sz="1600" kern="1200"/>
        </a:p>
      </dsp:txBody>
      <dsp:txXfrm>
        <a:off x="310052" y="404940"/>
        <a:ext cx="3971825" cy="426206"/>
      </dsp:txXfrm>
    </dsp:sp>
    <dsp:sp modelId="{E5699208-498D-5449-BFC9-48428D492E20}">
      <dsp:nvSpPr>
        <dsp:cNvPr id="0" name=""/>
        <dsp:cNvSpPr/>
      </dsp:nvSpPr>
      <dsp:spPr>
        <a:xfrm>
          <a:off x="0" y="1343803"/>
          <a:ext cx="5739913" cy="403200"/>
        </a:xfrm>
        <a:prstGeom prst="rect">
          <a:avLst/>
        </a:prstGeom>
        <a:solidFill>
          <a:schemeClr val="lt1">
            <a:alpha val="90000"/>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591502F-C4EA-754A-9CF0-E29E6F1654E5}">
      <dsp:nvSpPr>
        <dsp:cNvPr id="0" name=""/>
        <dsp:cNvSpPr/>
      </dsp:nvSpPr>
      <dsp:spPr>
        <a:xfrm>
          <a:off x="286995" y="1107643"/>
          <a:ext cx="4017939" cy="472320"/>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1869" tIns="0" rIns="151869" bIns="0" numCol="1" spcCol="1270" anchor="ctr" anchorCtr="0">
          <a:noAutofit/>
        </a:bodyPr>
        <a:lstStyle/>
        <a:p>
          <a:pPr marL="0" lvl="0" indent="0" algn="l" defTabSz="711200">
            <a:lnSpc>
              <a:spcPct val="90000"/>
            </a:lnSpc>
            <a:spcBef>
              <a:spcPct val="0"/>
            </a:spcBef>
            <a:spcAft>
              <a:spcPct val="35000"/>
            </a:spcAft>
            <a:buNone/>
          </a:pPr>
          <a:r>
            <a:rPr lang="en-GB" sz="1600" kern="1200"/>
            <a:t>Feedback from team</a:t>
          </a:r>
          <a:endParaRPr lang="en-US" sz="1600" kern="1200"/>
        </a:p>
      </dsp:txBody>
      <dsp:txXfrm>
        <a:off x="310052" y="1130700"/>
        <a:ext cx="3971825" cy="426206"/>
      </dsp:txXfrm>
    </dsp:sp>
    <dsp:sp modelId="{925C21D3-22EC-7440-BEB3-817E0E0930F3}">
      <dsp:nvSpPr>
        <dsp:cNvPr id="0" name=""/>
        <dsp:cNvSpPr/>
      </dsp:nvSpPr>
      <dsp:spPr>
        <a:xfrm>
          <a:off x="0" y="2069563"/>
          <a:ext cx="5739913" cy="1209600"/>
        </a:xfrm>
        <a:prstGeom prst="rect">
          <a:avLst/>
        </a:prstGeom>
        <a:solidFill>
          <a:schemeClr val="lt1">
            <a:alpha val="90000"/>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45481" tIns="333248" rIns="445481" bIns="113792" numCol="1" spcCol="1270" anchor="t" anchorCtr="0">
          <a:noAutofit/>
        </a:bodyPr>
        <a:lstStyle/>
        <a:p>
          <a:pPr marL="171450" lvl="1" indent="-171450" algn="l" defTabSz="711200">
            <a:lnSpc>
              <a:spcPct val="90000"/>
            </a:lnSpc>
            <a:spcBef>
              <a:spcPct val="0"/>
            </a:spcBef>
            <a:spcAft>
              <a:spcPct val="15000"/>
            </a:spcAft>
            <a:buChar char="•"/>
          </a:pPr>
          <a:r>
            <a:rPr lang="en-GB" sz="1600" kern="1200"/>
            <a:t>planned budget</a:t>
          </a:r>
          <a:endParaRPr lang="en-US" sz="1600" kern="1200"/>
        </a:p>
        <a:p>
          <a:pPr marL="171450" lvl="1" indent="-171450" algn="l" defTabSz="711200">
            <a:lnSpc>
              <a:spcPct val="90000"/>
            </a:lnSpc>
            <a:spcBef>
              <a:spcPct val="0"/>
            </a:spcBef>
            <a:spcAft>
              <a:spcPct val="15000"/>
            </a:spcAft>
            <a:buChar char="•"/>
          </a:pPr>
          <a:r>
            <a:rPr lang="en-GB" sz="1600" kern="1200" dirty="0"/>
            <a:t>event order</a:t>
          </a:r>
          <a:endParaRPr lang="en-US" sz="1600" kern="1200" dirty="0"/>
        </a:p>
        <a:p>
          <a:pPr marL="171450" lvl="1" indent="-171450" algn="l" defTabSz="711200">
            <a:lnSpc>
              <a:spcPct val="90000"/>
            </a:lnSpc>
            <a:spcBef>
              <a:spcPct val="0"/>
            </a:spcBef>
            <a:spcAft>
              <a:spcPct val="15000"/>
            </a:spcAft>
            <a:buChar char="•"/>
          </a:pPr>
          <a:r>
            <a:rPr lang="en-GB" sz="1600" kern="1200"/>
            <a:t>departmental service standards</a:t>
          </a:r>
          <a:endParaRPr lang="en-US" sz="1600" kern="1200"/>
        </a:p>
      </dsp:txBody>
      <dsp:txXfrm>
        <a:off x="0" y="2069563"/>
        <a:ext cx="5739913" cy="1209600"/>
      </dsp:txXfrm>
    </dsp:sp>
    <dsp:sp modelId="{3541A2EF-2CD4-9947-B61F-CE4096660274}">
      <dsp:nvSpPr>
        <dsp:cNvPr id="0" name=""/>
        <dsp:cNvSpPr/>
      </dsp:nvSpPr>
      <dsp:spPr>
        <a:xfrm>
          <a:off x="286995" y="1833403"/>
          <a:ext cx="4017939" cy="472320"/>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1869" tIns="0" rIns="151869" bIns="0" numCol="1" spcCol="1270" anchor="ctr" anchorCtr="0">
          <a:noAutofit/>
        </a:bodyPr>
        <a:lstStyle/>
        <a:p>
          <a:pPr marL="0" lvl="0" indent="0" algn="l" defTabSz="711200">
            <a:lnSpc>
              <a:spcPct val="90000"/>
            </a:lnSpc>
            <a:spcBef>
              <a:spcPct val="0"/>
            </a:spcBef>
            <a:spcAft>
              <a:spcPct val="35000"/>
            </a:spcAft>
            <a:buNone/>
          </a:pPr>
          <a:r>
            <a:rPr lang="en-GB" sz="1600" kern="1200"/>
            <a:t>Measure how the event performed against:</a:t>
          </a:r>
          <a:endParaRPr lang="en-US" sz="1600" kern="1200"/>
        </a:p>
      </dsp:txBody>
      <dsp:txXfrm>
        <a:off x="310052" y="1856460"/>
        <a:ext cx="3971825" cy="426206"/>
      </dsp:txXfrm>
    </dsp:sp>
    <dsp:sp modelId="{0B3E6AB1-ADD1-004D-88EF-C3B616C29BF5}">
      <dsp:nvSpPr>
        <dsp:cNvPr id="0" name=""/>
        <dsp:cNvSpPr/>
      </dsp:nvSpPr>
      <dsp:spPr>
        <a:xfrm>
          <a:off x="0" y="3601723"/>
          <a:ext cx="5739913" cy="403200"/>
        </a:xfrm>
        <a:prstGeom prst="rect">
          <a:avLst/>
        </a:prstGeom>
        <a:solidFill>
          <a:schemeClr val="lt1">
            <a:alpha val="90000"/>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B5BB1CF-D81B-7846-A48A-6857D93EABD0}">
      <dsp:nvSpPr>
        <dsp:cNvPr id="0" name=""/>
        <dsp:cNvSpPr/>
      </dsp:nvSpPr>
      <dsp:spPr>
        <a:xfrm>
          <a:off x="286995" y="3365563"/>
          <a:ext cx="4017939" cy="472320"/>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1869" tIns="0" rIns="151869" bIns="0" numCol="1" spcCol="1270" anchor="ctr" anchorCtr="0">
          <a:noAutofit/>
        </a:bodyPr>
        <a:lstStyle/>
        <a:p>
          <a:pPr marL="0" lvl="0" indent="0" algn="l" defTabSz="711200">
            <a:lnSpc>
              <a:spcPct val="90000"/>
            </a:lnSpc>
            <a:spcBef>
              <a:spcPct val="0"/>
            </a:spcBef>
            <a:spcAft>
              <a:spcPct val="35000"/>
            </a:spcAft>
            <a:buNone/>
          </a:pPr>
          <a:r>
            <a:rPr lang="en-GB" sz="1600" kern="1200"/>
            <a:t>Keep records</a:t>
          </a:r>
          <a:endParaRPr lang="en-US" sz="1600" kern="1200"/>
        </a:p>
      </dsp:txBody>
      <dsp:txXfrm>
        <a:off x="310052" y="3388620"/>
        <a:ext cx="3971825" cy="426206"/>
      </dsp:txXfrm>
    </dsp:sp>
    <dsp:sp modelId="{D0474AD7-FFFF-1148-A89A-1BC14DEFE6D5}">
      <dsp:nvSpPr>
        <dsp:cNvPr id="0" name=""/>
        <dsp:cNvSpPr/>
      </dsp:nvSpPr>
      <dsp:spPr>
        <a:xfrm>
          <a:off x="0" y="4327484"/>
          <a:ext cx="5739913" cy="403200"/>
        </a:xfrm>
        <a:prstGeom prst="rect">
          <a:avLst/>
        </a:prstGeom>
        <a:solidFill>
          <a:schemeClr val="lt1">
            <a:alpha val="90000"/>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E304E9D-C8D7-6A42-80DE-4CDCA1BFAA72}">
      <dsp:nvSpPr>
        <dsp:cNvPr id="0" name=""/>
        <dsp:cNvSpPr/>
      </dsp:nvSpPr>
      <dsp:spPr>
        <a:xfrm>
          <a:off x="286995" y="4091324"/>
          <a:ext cx="4017939" cy="472320"/>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1869" tIns="0" rIns="151869" bIns="0" numCol="1" spcCol="1270" anchor="ctr" anchorCtr="0">
          <a:noAutofit/>
        </a:bodyPr>
        <a:lstStyle/>
        <a:p>
          <a:pPr marL="0" lvl="0" indent="0" algn="l" defTabSz="711200">
            <a:lnSpc>
              <a:spcPct val="90000"/>
            </a:lnSpc>
            <a:spcBef>
              <a:spcPct val="0"/>
            </a:spcBef>
            <a:spcAft>
              <a:spcPct val="35000"/>
            </a:spcAft>
            <a:buNone/>
          </a:pPr>
          <a:r>
            <a:rPr lang="en-GB" sz="1600" kern="1200"/>
            <a:t>Ensure remedial action is taken as necessary</a:t>
          </a:r>
          <a:endParaRPr lang="en-US" sz="1600" kern="1200"/>
        </a:p>
      </dsp:txBody>
      <dsp:txXfrm>
        <a:off x="310052" y="4114381"/>
        <a:ext cx="3971825" cy="426206"/>
      </dsp:txXfrm>
    </dsp:sp>
  </dsp:spTree>
</dsp:drawing>
</file>

<file path=ppt/diagrams/layout1.xml><?xml version="1.0" encoding="utf-8"?>
<dgm:layoutDef xmlns:dgm="http://schemas.openxmlformats.org/drawingml/2006/diagram" xmlns:a="http://schemas.openxmlformats.org/drawingml/2006/main" uniqueId="urn:microsoft.com/office/officeart/2005/8/layout/radial4">
  <dgm:title val=""/>
  <dgm:desc val=""/>
  <dgm:catLst>
    <dgm:cat type="relationship" pri="19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t modelId="11"/>
        <dgm:pt modelId="12"/>
      </dgm:ptLst>
      <dgm:cxnLst>
        <dgm:cxn modelId="2" srcId="0" destId="1" srcOrd="0" destOrd="0"/>
        <dgm:cxn modelId="15" srcId="1" destId="11" srcOrd="0" destOrd="0"/>
        <dgm:cxn modelId="16" srcId="1" destId="12" srcOrd="1"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0"/>
              <dgm:param type="spanAng" val="360"/>
              <dgm:param type="ctrShpMap" val="fNode"/>
            </dgm:alg>
          </dgm:if>
          <dgm:else name="Name4">
            <dgm:choose name="Name5">
              <dgm:if name="Name6" axis="ch ch" ptType="node node" st="1 1" cnt="1 0" func="cnt" op="lte" val="3">
                <dgm:alg type="cycle">
                  <dgm:param type="stAng" val="-55"/>
                  <dgm:param type="spanAng" val="110"/>
                  <dgm:param type="ctrShpMap" val="fNode"/>
                </dgm:alg>
              </dgm:if>
              <dgm:else name="Name7">
                <dgm:choose name="Name8">
                  <dgm:if name="Name9" axis="ch ch" ptType="node node" st="1 1" cnt="1 0" func="cnt" op="equ" val="4">
                    <dgm:alg type="cycle">
                      <dgm:param type="stAng" val="-75"/>
                      <dgm:param type="spanAng" val="150"/>
                      <dgm:param type="ctrShpMap" val="fNode"/>
                    </dgm:alg>
                  </dgm:if>
                  <dgm:else name="Name10">
                    <dgm:alg type="cycle">
                      <dgm:param type="stAng" val="-90"/>
                      <dgm:param type="spanAng" val="180"/>
                      <dgm:param type="ctrShpMap" val="fNode"/>
                    </dgm:alg>
                  </dgm:else>
                </dgm:choose>
              </dgm:else>
            </dgm:choose>
          </dgm:else>
        </dgm:choose>
      </dgm:if>
      <dgm:else name="Name11">
        <dgm:choose name="Name12">
          <dgm:if name="Name13" axis="ch ch" ptType="node node" st="1 1" cnt="1 0" func="cnt" op="lte" val="1">
            <dgm:alg type="cycle">
              <dgm:param type="stAng" val="0"/>
              <dgm:param type="spanAng" val="-360"/>
              <dgm:param type="ctrShpMap" val="fNode"/>
            </dgm:alg>
          </dgm:if>
          <dgm:else name="Name14">
            <dgm:choose name="Name15">
              <dgm:if name="Name16" axis="ch ch" ptType="node node" st="1 1" cnt="1 0" func="cnt" op="lte" val="3">
                <dgm:alg type="cycle">
                  <dgm:param type="stAng" val="55"/>
                  <dgm:param type="spanAng" val="-110"/>
                  <dgm:param type="ctrShpMap" val="fNode"/>
                </dgm:alg>
              </dgm:if>
              <dgm:else name="Name17">
                <dgm:choose name="Name18">
                  <dgm:if name="Name19" axis="ch ch" ptType="node node" st="1 1" cnt="1 0" func="cnt" op="equ" val="4">
                    <dgm:alg type="cycle">
                      <dgm:param type="stAng" val="75"/>
                      <dgm:param type="spanAng" val="-150"/>
                      <dgm:param type="ctrShpMap" val="fNode"/>
                    </dgm:alg>
                  </dgm:if>
                  <dgm:else name="Name20">
                    <dgm:alg type="cycle">
                      <dgm:param type="stAng" val="90"/>
                      <dgm:param type="spanAng" val="-180"/>
                      <dgm:param type="ctrShpMap" val="fNode"/>
                    </dgm:alg>
                  </dgm:else>
                </dgm:choose>
              </dgm:else>
            </dgm:choose>
          </dgm:else>
        </dgm:choose>
      </dgm:else>
    </dgm:choose>
    <dgm:shape xmlns:r="http://schemas.openxmlformats.org/officeDocument/2006/relationships" r:blip="">
      <dgm:adjLst/>
    </dgm:shape>
    <dgm:presOf/>
    <dgm:constrLst>
      <dgm:constr type="w" for="ch" forName="centerShape" refType="w"/>
      <dgm:constr type="w" for="ch" forName="node" refType="w" refFor="ch" refForName="centerShape" fact="0.95"/>
      <dgm:constr type="h" for="ch" forName="parTrans" refType="w" refFor="ch" refForName="centerShape" fact="0.285"/>
      <dgm:constr type="sp" refType="w" refFor="ch" refForName="centerShape" op="equ" fact="0.23"/>
      <dgm:constr type="sibSp" refType="w" refFor="ch" refForName="node" fact="0.1"/>
      <dgm:constr type="primFontSz" for="ch" forName="node" op="equ"/>
    </dgm:constrLst>
    <dgm:choose name="Name21">
      <dgm:if name="Name22" axis="ch ch" ptType="node node" st="1 1" cnt="1 0" func="cnt" op="lte" val="5">
        <dgm:ruleLst>
          <dgm:rule type="w" for="ch" forName="centerShape" val="NaN" fact="0.27" max="NaN"/>
        </dgm:ruleLst>
      </dgm:if>
      <dgm:else name="Name23">
        <dgm:ruleLst>
          <dgm:rule type="w" for="ch" forName="centerShape" val="NaN" fact="0.27" max="NaN"/>
          <dgm:rule type="w" for="ch" forName="node" val="NaN" fact="0.7" max="NaN"/>
        </dgm:ruleLst>
      </dgm:else>
    </dgm:choose>
    <dgm:forEach name="Name24" axis="ch" ptType="node" cnt="1">
      <dgm:layoutNode name="centerShape" styleLbl="node0">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 type="primFontSz" val="65"/>
          <dgm:constr type="h" refType="w"/>
        </dgm:constrLst>
        <dgm:ruleLst>
          <dgm:rule type="primFontSz" val="5" fact="NaN" max="NaN"/>
        </dgm:ruleLst>
      </dgm:layoutNode>
      <dgm:forEach name="Name25" axis="ch">
        <dgm:forEach name="Name26" axis="self" ptType="parTrans">
          <dgm:layoutNode name="parTrans" styleLbl="bgSibTrans2D1">
            <dgm:alg type="conn">
              <dgm:param type="begPts" val="auto"/>
              <dgm:param type="endPts" val="ctr"/>
              <dgm:param type="endSty" val="noArr"/>
              <dgm:param type="begSty" val="arr"/>
            </dgm:alg>
            <dgm:shape xmlns:r="http://schemas.openxmlformats.org/officeDocument/2006/relationships" type="conn" r:blip="">
              <dgm:adjLst/>
            </dgm:shape>
            <dgm:presOf axis="self"/>
            <dgm:constrLst>
              <dgm:constr type="begPad" refType="connDist" fact="0.055"/>
              <dgm:constr type="endPad"/>
            </dgm:constrLst>
            <dgm:ruleLst/>
          </dgm:layoutNode>
        </dgm:forEach>
        <dgm:forEach name="Name27" axis="self" ptType="node">
          <dgm:layoutNode name="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h" refType="w" fact="0.8"/>
              <dgm:constr type="tMarg" refType="primFontSz" fact="0.15"/>
              <dgm:constr type="bMarg" refType="primFontSz" fact="0.15"/>
              <dgm:constr type="lMarg" refType="primFontSz" fact="0.15"/>
              <dgm:constr type="rMarg" refType="primFontSz" fact="0.15"/>
            </dgm:constrLst>
            <dgm:ruleLst>
              <dgm:rule type="primFontSz" val="5" fact="NaN" max="NaN"/>
            </dgm:ruleLst>
          </dgm:layoutNode>
        </dgm:forEach>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18.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96D292DE-8B7A-4254-AA83-74C1F4DD4AF0}" type="datetimeFigureOut">
              <a:rPr lang="en-GB" smtClean="0"/>
              <a:t>24/02/2022</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3C3D8D3-17FF-4C88-A759-00DBF3A84646}" type="slidenum">
              <a:rPr lang="en-GB" smtClean="0"/>
              <a:t>‹#›</a:t>
            </a:fld>
            <a:endParaRPr lang="en-GB"/>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1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7ACFA33-DD99-D445-BBF2-692ED867A9DB}" type="datetimeFigureOut">
              <a:rPr lang="en-US" smtClean="0"/>
              <a:t>2/24/2022</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E08C8D7-18E8-2C4F-967C-29C09C3D1F6E}" type="slidenum">
              <a:rPr lang="en-US" smtClean="0"/>
              <a:t>‹#›</a:t>
            </a:fld>
            <a:endParaRPr lang="en-US"/>
          </a:p>
        </p:txBody>
      </p:sp>
    </p:spTree>
    <p:extLst>
      <p:ext uri="{BB962C8B-B14F-4D97-AF65-F5344CB8AC3E}">
        <p14:creationId xmlns:p14="http://schemas.microsoft.com/office/powerpoint/2010/main" val="26051619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Slide Image Placeholder 1">
            <a:extLst>
              <a:ext uri="{FF2B5EF4-FFF2-40B4-BE49-F238E27FC236}">
                <a16:creationId xmlns:a16="http://schemas.microsoft.com/office/drawing/2014/main" id="{EB85637F-B5C1-E144-9E30-7EBBB13DA6D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1506" name="Notes Placeholder 2">
            <a:extLst>
              <a:ext uri="{FF2B5EF4-FFF2-40B4-BE49-F238E27FC236}">
                <a16:creationId xmlns:a16="http://schemas.microsoft.com/office/drawing/2014/main" id="{5785ACA1-4466-404D-9221-F9665452641B}"/>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dirty="0"/>
          </a:p>
        </p:txBody>
      </p:sp>
      <p:sp>
        <p:nvSpPr>
          <p:cNvPr id="21507" name="Slide Number Placeholder 3">
            <a:extLst>
              <a:ext uri="{FF2B5EF4-FFF2-40B4-BE49-F238E27FC236}">
                <a16:creationId xmlns:a16="http://schemas.microsoft.com/office/drawing/2014/main" id="{D9DDA3B5-9A9B-E34B-A03F-2AEE6A037203}"/>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fld id="{23FAA011-53AF-F243-87AF-241CF23E17B6}" type="slidenum">
              <a:rPr lang="en-US" altLang="en-US" smtClean="0"/>
              <a:pPr/>
              <a:t>4</a:t>
            </a:fld>
            <a:endParaRPr lang="en-US" altLang="en-US"/>
          </a:p>
        </p:txBody>
      </p:sp>
    </p:spTree>
    <p:extLst>
      <p:ext uri="{BB962C8B-B14F-4D97-AF65-F5344CB8AC3E}">
        <p14:creationId xmlns:p14="http://schemas.microsoft.com/office/powerpoint/2010/main" val="13897008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E08C8D7-18E8-2C4F-967C-29C09C3D1F6E}" type="slidenum">
              <a:rPr lang="en-US" smtClean="0"/>
              <a:t>6</a:t>
            </a:fld>
            <a:endParaRPr lang="en-US"/>
          </a:p>
        </p:txBody>
      </p:sp>
    </p:spTree>
    <p:extLst>
      <p:ext uri="{BB962C8B-B14F-4D97-AF65-F5344CB8AC3E}">
        <p14:creationId xmlns:p14="http://schemas.microsoft.com/office/powerpoint/2010/main" val="264847401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E08C8D7-18E8-2C4F-967C-29C09C3D1F6E}" type="slidenum">
              <a:rPr lang="en-US" smtClean="0"/>
              <a:t>7</a:t>
            </a:fld>
            <a:endParaRPr lang="en-US"/>
          </a:p>
        </p:txBody>
      </p:sp>
    </p:spTree>
    <p:extLst>
      <p:ext uri="{BB962C8B-B14F-4D97-AF65-F5344CB8AC3E}">
        <p14:creationId xmlns:p14="http://schemas.microsoft.com/office/powerpoint/2010/main" val="374802283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E08C8D7-18E8-2C4F-967C-29C09C3D1F6E}" type="slidenum">
              <a:rPr lang="en-US" smtClean="0"/>
              <a:t>8</a:t>
            </a:fld>
            <a:endParaRPr lang="en-US"/>
          </a:p>
        </p:txBody>
      </p:sp>
    </p:spTree>
    <p:extLst>
      <p:ext uri="{BB962C8B-B14F-4D97-AF65-F5344CB8AC3E}">
        <p14:creationId xmlns:p14="http://schemas.microsoft.com/office/powerpoint/2010/main" val="353413480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E08C8D7-18E8-2C4F-967C-29C09C3D1F6E}" type="slidenum">
              <a:rPr lang="en-US" smtClean="0"/>
              <a:t>9</a:t>
            </a:fld>
            <a:endParaRPr lang="en-US"/>
          </a:p>
        </p:txBody>
      </p:sp>
    </p:spTree>
    <p:extLst>
      <p:ext uri="{BB962C8B-B14F-4D97-AF65-F5344CB8AC3E}">
        <p14:creationId xmlns:p14="http://schemas.microsoft.com/office/powerpoint/2010/main" val="233033137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E08C8D7-18E8-2C4F-967C-29C09C3D1F6E}" type="slidenum">
              <a:rPr lang="en-US" smtClean="0"/>
              <a:t>10</a:t>
            </a:fld>
            <a:endParaRPr lang="en-US"/>
          </a:p>
        </p:txBody>
      </p:sp>
    </p:spTree>
    <p:extLst>
      <p:ext uri="{BB962C8B-B14F-4D97-AF65-F5344CB8AC3E}">
        <p14:creationId xmlns:p14="http://schemas.microsoft.com/office/powerpoint/2010/main" val="29606002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E08C8D7-18E8-2C4F-967C-29C09C3D1F6E}" type="slidenum">
              <a:rPr lang="en-US" smtClean="0"/>
              <a:t>15</a:t>
            </a:fld>
            <a:endParaRPr lang="en-US"/>
          </a:p>
        </p:txBody>
      </p:sp>
    </p:spTree>
    <p:extLst>
      <p:ext uri="{BB962C8B-B14F-4D97-AF65-F5344CB8AC3E}">
        <p14:creationId xmlns:p14="http://schemas.microsoft.com/office/powerpoint/2010/main" val="247591137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E08C8D7-18E8-2C4F-967C-29C09C3D1F6E}" type="slidenum">
              <a:rPr lang="en-US" smtClean="0"/>
              <a:t>16</a:t>
            </a:fld>
            <a:endParaRPr lang="en-US"/>
          </a:p>
        </p:txBody>
      </p:sp>
    </p:spTree>
    <p:extLst>
      <p:ext uri="{BB962C8B-B14F-4D97-AF65-F5344CB8AC3E}">
        <p14:creationId xmlns:p14="http://schemas.microsoft.com/office/powerpoint/2010/main" val="46738431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E08C8D7-18E8-2C4F-967C-29C09C3D1F6E}" type="slidenum">
              <a:rPr lang="en-US" smtClean="0"/>
              <a:t>17</a:t>
            </a:fld>
            <a:endParaRPr lang="en-US"/>
          </a:p>
        </p:txBody>
      </p:sp>
    </p:spTree>
    <p:extLst>
      <p:ext uri="{BB962C8B-B14F-4D97-AF65-F5344CB8AC3E}">
        <p14:creationId xmlns:p14="http://schemas.microsoft.com/office/powerpoint/2010/main" val="62598393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E08C8D7-18E8-2C4F-967C-29C09C3D1F6E}" type="slidenum">
              <a:rPr lang="en-US" smtClean="0"/>
              <a:t>18</a:t>
            </a:fld>
            <a:endParaRPr lang="en-US"/>
          </a:p>
        </p:txBody>
      </p:sp>
    </p:spTree>
    <p:extLst>
      <p:ext uri="{BB962C8B-B14F-4D97-AF65-F5344CB8AC3E}">
        <p14:creationId xmlns:p14="http://schemas.microsoft.com/office/powerpoint/2010/main" val="288288764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11175E4-0633-4347-BFDD-1613A3C21DD1}" type="slidenum">
              <a:rPr lang="en-GB" smtClean="0"/>
              <a:t>19</a:t>
            </a:fld>
            <a:endParaRPr lang="en-GB"/>
          </a:p>
        </p:txBody>
      </p:sp>
    </p:spTree>
    <p:extLst>
      <p:ext uri="{BB962C8B-B14F-4D97-AF65-F5344CB8AC3E}">
        <p14:creationId xmlns:p14="http://schemas.microsoft.com/office/powerpoint/2010/main" val="326198928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411175E4-0633-4347-BFDD-1613A3C21DD1}" type="slidenum">
              <a:rPr lang="en-GB" smtClean="0"/>
              <a:t>20</a:t>
            </a:fld>
            <a:endParaRPr lang="en-GB"/>
          </a:p>
        </p:txBody>
      </p:sp>
    </p:spTree>
    <p:extLst>
      <p:ext uri="{BB962C8B-B14F-4D97-AF65-F5344CB8AC3E}">
        <p14:creationId xmlns:p14="http://schemas.microsoft.com/office/powerpoint/2010/main" val="36888759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11175E4-0633-4347-BFDD-1613A3C21DD1}" type="slidenum">
              <a:rPr lang="en-GB" smtClean="0"/>
              <a:t>21</a:t>
            </a:fld>
            <a:endParaRPr lang="en-GB"/>
          </a:p>
        </p:txBody>
      </p:sp>
    </p:spTree>
    <p:extLst>
      <p:ext uri="{BB962C8B-B14F-4D97-AF65-F5344CB8AC3E}">
        <p14:creationId xmlns:p14="http://schemas.microsoft.com/office/powerpoint/2010/main" val="180598056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E08C8D7-18E8-2C4F-967C-29C09C3D1F6E}" type="slidenum">
              <a:rPr lang="en-US" smtClean="0"/>
              <a:t>22</a:t>
            </a:fld>
            <a:endParaRPr lang="en-US"/>
          </a:p>
        </p:txBody>
      </p:sp>
    </p:spTree>
    <p:extLst>
      <p:ext uri="{BB962C8B-B14F-4D97-AF65-F5344CB8AC3E}">
        <p14:creationId xmlns:p14="http://schemas.microsoft.com/office/powerpoint/2010/main" val="211356386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E08C8D7-18E8-2C4F-967C-29C09C3D1F6E}" type="slidenum">
              <a:rPr lang="en-US" smtClean="0"/>
              <a:t>23</a:t>
            </a:fld>
            <a:endParaRPr lang="en-US"/>
          </a:p>
        </p:txBody>
      </p:sp>
    </p:spTree>
    <p:extLst>
      <p:ext uri="{BB962C8B-B14F-4D97-AF65-F5344CB8AC3E}">
        <p14:creationId xmlns:p14="http://schemas.microsoft.com/office/powerpoint/2010/main" val="50791260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E08C8D7-18E8-2C4F-967C-29C09C3D1F6E}" type="slidenum">
              <a:rPr lang="en-US" smtClean="0"/>
              <a:t>24</a:t>
            </a:fld>
            <a:endParaRPr lang="en-US"/>
          </a:p>
        </p:txBody>
      </p:sp>
    </p:spTree>
    <p:extLst>
      <p:ext uri="{BB962C8B-B14F-4D97-AF65-F5344CB8AC3E}">
        <p14:creationId xmlns:p14="http://schemas.microsoft.com/office/powerpoint/2010/main" val="231589775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E08C8D7-18E8-2C4F-967C-29C09C3D1F6E}" type="slidenum">
              <a:rPr lang="en-US" smtClean="0"/>
              <a:t>25</a:t>
            </a:fld>
            <a:endParaRPr lang="en-US"/>
          </a:p>
        </p:txBody>
      </p:sp>
    </p:spTree>
    <p:extLst>
      <p:ext uri="{BB962C8B-B14F-4D97-AF65-F5344CB8AC3E}">
        <p14:creationId xmlns:p14="http://schemas.microsoft.com/office/powerpoint/2010/main" val="222611836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11175E4-0633-4347-BFDD-1613A3C21DD1}" type="slidenum">
              <a:rPr lang="en-GB" smtClean="0"/>
              <a:t>26</a:t>
            </a:fld>
            <a:endParaRPr lang="en-GB"/>
          </a:p>
        </p:txBody>
      </p:sp>
    </p:spTree>
    <p:extLst>
      <p:ext uri="{BB962C8B-B14F-4D97-AF65-F5344CB8AC3E}">
        <p14:creationId xmlns:p14="http://schemas.microsoft.com/office/powerpoint/2010/main" val="189526879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endParaRPr lang="en-GB" dirty="0"/>
          </a:p>
        </p:txBody>
      </p:sp>
      <p:sp>
        <p:nvSpPr>
          <p:cNvPr id="4" name="Slide Number Placeholder 3"/>
          <p:cNvSpPr>
            <a:spLocks noGrp="1"/>
          </p:cNvSpPr>
          <p:nvPr>
            <p:ph type="sldNum" sz="quarter" idx="5"/>
          </p:nvPr>
        </p:nvSpPr>
        <p:spPr/>
        <p:txBody>
          <a:bodyPr/>
          <a:lstStyle/>
          <a:p>
            <a:fld id="{411175E4-0633-4347-BFDD-1613A3C21DD1}" type="slidenum">
              <a:rPr lang="en-GB" smtClean="0"/>
              <a:t>27</a:t>
            </a:fld>
            <a:endParaRPr lang="en-GB"/>
          </a:p>
        </p:txBody>
      </p:sp>
    </p:spTree>
    <p:extLst>
      <p:ext uri="{BB962C8B-B14F-4D97-AF65-F5344CB8AC3E}">
        <p14:creationId xmlns:p14="http://schemas.microsoft.com/office/powerpoint/2010/main" val="106540311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11175E4-0633-4347-BFDD-1613A3C21DD1}" type="slidenum">
              <a:rPr lang="en-GB" smtClean="0"/>
              <a:t>32</a:t>
            </a:fld>
            <a:endParaRPr lang="en-GB"/>
          </a:p>
        </p:txBody>
      </p:sp>
    </p:spTree>
    <p:extLst>
      <p:ext uri="{BB962C8B-B14F-4D97-AF65-F5344CB8AC3E}">
        <p14:creationId xmlns:p14="http://schemas.microsoft.com/office/powerpoint/2010/main" val="286119089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11175E4-0633-4347-BFDD-1613A3C21DD1}" type="slidenum">
              <a:rPr lang="en-GB" smtClean="0"/>
              <a:t>33</a:t>
            </a:fld>
            <a:endParaRPr lang="en-GB"/>
          </a:p>
        </p:txBody>
      </p:sp>
    </p:spTree>
    <p:extLst>
      <p:ext uri="{BB962C8B-B14F-4D97-AF65-F5344CB8AC3E}">
        <p14:creationId xmlns:p14="http://schemas.microsoft.com/office/powerpoint/2010/main" val="52537082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11175E4-0633-4347-BFDD-1613A3C21DD1}" type="slidenum">
              <a:rPr lang="en-GB" smtClean="0"/>
              <a:t>34</a:t>
            </a:fld>
            <a:endParaRPr lang="en-GB"/>
          </a:p>
        </p:txBody>
      </p:sp>
    </p:spTree>
    <p:extLst>
      <p:ext uri="{BB962C8B-B14F-4D97-AF65-F5344CB8AC3E}">
        <p14:creationId xmlns:p14="http://schemas.microsoft.com/office/powerpoint/2010/main" val="129296165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11175E4-0633-4347-BFDD-1613A3C21DD1}" type="slidenum">
              <a:rPr lang="en-GB" smtClean="0"/>
              <a:t>35</a:t>
            </a:fld>
            <a:endParaRPr lang="en-GB"/>
          </a:p>
        </p:txBody>
      </p:sp>
    </p:spTree>
    <p:extLst>
      <p:ext uri="{BB962C8B-B14F-4D97-AF65-F5344CB8AC3E}">
        <p14:creationId xmlns:p14="http://schemas.microsoft.com/office/powerpoint/2010/main" val="182360292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11175E4-0633-4347-BFDD-1613A3C21DD1}" type="slidenum">
              <a:rPr lang="en-GB" smtClean="0"/>
              <a:t>36</a:t>
            </a:fld>
            <a:endParaRPr lang="en-GB"/>
          </a:p>
        </p:txBody>
      </p:sp>
    </p:spTree>
    <p:extLst>
      <p:ext uri="{BB962C8B-B14F-4D97-AF65-F5344CB8AC3E}">
        <p14:creationId xmlns:p14="http://schemas.microsoft.com/office/powerpoint/2010/main" val="317243325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11175E4-0633-4347-BFDD-1613A3C21DD1}" type="slidenum">
              <a:rPr lang="en-GB" smtClean="0"/>
              <a:t>37</a:t>
            </a:fld>
            <a:endParaRPr lang="en-GB"/>
          </a:p>
        </p:txBody>
      </p:sp>
    </p:spTree>
    <p:extLst>
      <p:ext uri="{BB962C8B-B14F-4D97-AF65-F5344CB8AC3E}">
        <p14:creationId xmlns:p14="http://schemas.microsoft.com/office/powerpoint/2010/main" val="318484978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11175E4-0633-4347-BFDD-1613A3C21DD1}" type="slidenum">
              <a:rPr lang="en-GB" smtClean="0"/>
              <a:t>38</a:t>
            </a:fld>
            <a:endParaRPr lang="en-GB"/>
          </a:p>
        </p:txBody>
      </p:sp>
    </p:spTree>
    <p:extLst>
      <p:ext uri="{BB962C8B-B14F-4D97-AF65-F5344CB8AC3E}">
        <p14:creationId xmlns:p14="http://schemas.microsoft.com/office/powerpoint/2010/main" val="264018620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11175E4-0633-4347-BFDD-1613A3C21DD1}" type="slidenum">
              <a:rPr lang="en-GB" smtClean="0"/>
              <a:t>39</a:t>
            </a:fld>
            <a:endParaRPr lang="en-GB"/>
          </a:p>
        </p:txBody>
      </p:sp>
    </p:spTree>
    <p:extLst>
      <p:ext uri="{BB962C8B-B14F-4D97-AF65-F5344CB8AC3E}">
        <p14:creationId xmlns:p14="http://schemas.microsoft.com/office/powerpoint/2010/main" val="309906370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E08C8D7-18E8-2C4F-967C-29C09C3D1F6E}" type="slidenum">
              <a:rPr lang="en-US" smtClean="0"/>
              <a:t>40</a:t>
            </a:fld>
            <a:endParaRPr lang="en-US"/>
          </a:p>
        </p:txBody>
      </p:sp>
    </p:spTree>
    <p:extLst>
      <p:ext uri="{BB962C8B-B14F-4D97-AF65-F5344CB8AC3E}">
        <p14:creationId xmlns:p14="http://schemas.microsoft.com/office/powerpoint/2010/main" val="193277009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11175E4-0633-4347-BFDD-1613A3C21DD1}" type="slidenum">
              <a:rPr lang="en-GB" smtClean="0"/>
              <a:t>43</a:t>
            </a:fld>
            <a:endParaRPr lang="en-GB"/>
          </a:p>
        </p:txBody>
      </p:sp>
    </p:spTree>
    <p:extLst>
      <p:ext uri="{BB962C8B-B14F-4D97-AF65-F5344CB8AC3E}">
        <p14:creationId xmlns:p14="http://schemas.microsoft.com/office/powerpoint/2010/main" val="269429557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11175E4-0633-4347-BFDD-1613A3C21DD1}" type="slidenum">
              <a:rPr lang="en-GB" smtClean="0"/>
              <a:t>44</a:t>
            </a:fld>
            <a:endParaRPr lang="en-GB"/>
          </a:p>
        </p:txBody>
      </p:sp>
    </p:spTree>
    <p:extLst>
      <p:ext uri="{BB962C8B-B14F-4D97-AF65-F5344CB8AC3E}">
        <p14:creationId xmlns:p14="http://schemas.microsoft.com/office/powerpoint/2010/main" val="106970249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11175E4-0633-4347-BFDD-1613A3C21DD1}" type="slidenum">
              <a:rPr lang="en-GB" smtClean="0"/>
              <a:t>45</a:t>
            </a:fld>
            <a:endParaRPr lang="en-GB"/>
          </a:p>
        </p:txBody>
      </p:sp>
    </p:spTree>
    <p:extLst>
      <p:ext uri="{BB962C8B-B14F-4D97-AF65-F5344CB8AC3E}">
        <p14:creationId xmlns:p14="http://schemas.microsoft.com/office/powerpoint/2010/main" val="33832906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16.xml"/></Relationships>
</file>

<file path=ppt/slideLayouts/_rels/slideLayout6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16.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16.xml"/></Relationships>
</file>

<file path=ppt/slideLayouts/_rels/slideLayout6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16.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16.xml"/></Relationships>
</file>

<file path=ppt/slideLayouts/_rels/slideLayout6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6.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16.xml"/></Relationships>
</file>

<file path=ppt/slideLayouts/_rels/slideLayout69.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16.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40303643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cSld name="1_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t>24/02/2022</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5513928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24/02/2022</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5874586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Header and Table">
    <p:spTree>
      <p:nvGrpSpPr>
        <p:cNvPr id="1" name=""/>
        <p:cNvGrpSpPr/>
        <p:nvPr/>
      </p:nvGrpSpPr>
      <p:grpSpPr>
        <a:xfrm>
          <a:off x="0" y="0"/>
          <a:ext cx="0" cy="0"/>
          <a:chOff x="0" y="0"/>
          <a:chExt cx="0" cy="0"/>
        </a:xfrm>
      </p:grpSpPr>
      <p:sp>
        <p:nvSpPr>
          <p:cNvPr id="3" name="Title 1"/>
          <p:cNvSpPr>
            <a:spLocks noGrp="1"/>
          </p:cNvSpPr>
          <p:nvPr>
            <p:ph type="title"/>
          </p:nvPr>
        </p:nvSpPr>
        <p:spPr>
          <a:xfrm>
            <a:off x="457200" y="665793"/>
            <a:ext cx="8229600" cy="962977"/>
          </a:xfrm>
          <a:prstGeom prst="rect">
            <a:avLst/>
          </a:prstGeom>
        </p:spPr>
        <p:txBody>
          <a:bodyPr/>
          <a:lstStyle>
            <a:lvl1pPr algn="l">
              <a:defRPr sz="3600">
                <a:solidFill>
                  <a:schemeClr val="tx1"/>
                </a:solidFill>
              </a:defRPr>
            </a:lvl1pPr>
          </a:lstStyle>
          <a:p>
            <a:r>
              <a:rPr lang="en-US" dirty="0"/>
              <a:t>Click to edit Master title style</a:t>
            </a:r>
          </a:p>
        </p:txBody>
      </p:sp>
      <p:sp>
        <p:nvSpPr>
          <p:cNvPr id="9" name="Table Placeholder 4"/>
          <p:cNvSpPr>
            <a:spLocks noGrp="1"/>
          </p:cNvSpPr>
          <p:nvPr>
            <p:ph type="tbl" sz="quarter" idx="11"/>
          </p:nvPr>
        </p:nvSpPr>
        <p:spPr>
          <a:xfrm>
            <a:off x="457201" y="1808793"/>
            <a:ext cx="8229600" cy="3600450"/>
          </a:xfrm>
          <a:prstGeom prst="rect">
            <a:avLst/>
          </a:prstGeom>
        </p:spPr>
        <p:txBody>
          <a:bodyPr/>
          <a:lstStyle>
            <a:lvl1pPr>
              <a:defRPr sz="2200">
                <a:solidFill>
                  <a:schemeClr val="tx1"/>
                </a:solidFill>
              </a:defRPr>
            </a:lvl1pPr>
          </a:lstStyle>
          <a:p>
            <a:endParaRPr lang="en-GB" dirty="0"/>
          </a:p>
        </p:txBody>
      </p:sp>
    </p:spTree>
    <p:extLst>
      <p:ext uri="{BB962C8B-B14F-4D97-AF65-F5344CB8AC3E}">
        <p14:creationId xmlns:p14="http://schemas.microsoft.com/office/powerpoint/2010/main" val="8987745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24/02/2022</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8832968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24/02/2022</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9872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D77E0C-7BD5-5549-A375-8247A3893243}"/>
              </a:ext>
            </a:extLst>
          </p:cNvPr>
          <p:cNvSpPr>
            <a:spLocks noGrp="1"/>
          </p:cNvSpPr>
          <p:nvPr>
            <p:ph type="title"/>
          </p:nvPr>
        </p:nvSpPr>
        <p:spPr>
          <a:xfrm>
            <a:off x="384285" y="1516008"/>
            <a:ext cx="3880287"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US"/>
              <a:t>Click to edit Master title style</a:t>
            </a:r>
            <a:endParaRPr lang="en-US" dirty="0"/>
          </a:p>
        </p:txBody>
      </p:sp>
    </p:spTree>
    <p:extLst>
      <p:ext uri="{BB962C8B-B14F-4D97-AF65-F5344CB8AC3E}">
        <p14:creationId xmlns:p14="http://schemas.microsoft.com/office/powerpoint/2010/main" val="26030506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5EAA79-7DCE-46C3-9004-2EDC6E665587}"/>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FB1957E2-D01A-4EE5-98A0-6EF2B07EDDEB}"/>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Tree>
    <p:extLst>
      <p:ext uri="{BB962C8B-B14F-4D97-AF65-F5344CB8AC3E}">
        <p14:creationId xmlns:p14="http://schemas.microsoft.com/office/powerpoint/2010/main" val="27591745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C98C58F-EF67-CB44-8825-0F046CAF7261}"/>
              </a:ext>
            </a:extLst>
          </p:cNvPr>
          <p:cNvSpPr txBox="1">
            <a:spLocks/>
          </p:cNvSpPr>
          <p:nvPr userDrawn="1"/>
        </p:nvSpPr>
        <p:spPr>
          <a:xfrm>
            <a:off x="384285" y="1516008"/>
            <a:ext cx="3880287"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a:t>Click to edit Master title style</a:t>
            </a:r>
            <a:endParaRPr lang="en-US" dirty="0"/>
          </a:p>
        </p:txBody>
      </p:sp>
    </p:spTree>
    <p:extLst>
      <p:ext uri="{BB962C8B-B14F-4D97-AF65-F5344CB8AC3E}">
        <p14:creationId xmlns:p14="http://schemas.microsoft.com/office/powerpoint/2010/main" val="11061036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25973B-0617-EF4E-B8BA-63C0CB6CF07F}"/>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29C96FA2-1610-8644-A46F-A1F0404166D4}"/>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4D1632FC-BFB2-3A43-8489-9556F79A1B5B}"/>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2/24/2022</a:t>
            </a:fld>
            <a:endParaRPr lang="en-US"/>
          </a:p>
        </p:txBody>
      </p:sp>
      <p:sp>
        <p:nvSpPr>
          <p:cNvPr id="5" name="Footer Placeholder 4">
            <a:extLst>
              <a:ext uri="{FF2B5EF4-FFF2-40B4-BE49-F238E27FC236}">
                <a16:creationId xmlns:a16="http://schemas.microsoft.com/office/drawing/2014/main" id="{54227885-DFCC-AC4E-9AA9-B19EAD3FAC8C}"/>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CCA20796-B193-A04C-9EFF-19756A579A3C}"/>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10550637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2484BA-3CDD-4CBE-B8ED-A5FF1D64E3F7}"/>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75E0E428-53E1-4CD8-9933-11FC7D6E747D}"/>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Tree>
    <p:extLst>
      <p:ext uri="{BB962C8B-B14F-4D97-AF65-F5344CB8AC3E}">
        <p14:creationId xmlns:p14="http://schemas.microsoft.com/office/powerpoint/2010/main" val="176520701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BF0BA9FB-2FDB-7E46-981B-3CC0ADD4E578}"/>
              </a:ext>
            </a:extLst>
          </p:cNvPr>
          <p:cNvSpPr>
            <a:spLocks noGrp="1"/>
          </p:cNvSpPr>
          <p:nvPr>
            <p:ph type="title"/>
          </p:nvPr>
        </p:nvSpPr>
        <p:spPr>
          <a:xfrm>
            <a:off x="384285" y="1516008"/>
            <a:ext cx="8058149"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US"/>
              <a:t>Click to edit Master title style</a:t>
            </a:r>
            <a:endParaRPr lang="en-US" dirty="0"/>
          </a:p>
        </p:txBody>
      </p:sp>
    </p:spTree>
    <p:extLst>
      <p:ext uri="{BB962C8B-B14F-4D97-AF65-F5344CB8AC3E}">
        <p14:creationId xmlns:p14="http://schemas.microsoft.com/office/powerpoint/2010/main" val="186069869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9F52B34-1263-5340-99D2-7468DF6FDF56}"/>
              </a:ext>
            </a:extLst>
          </p:cNvPr>
          <p:cNvSpPr>
            <a:spLocks noGrp="1"/>
          </p:cNvSpPr>
          <p:nvPr>
            <p:ph type="title"/>
          </p:nvPr>
        </p:nvSpPr>
        <p:spPr>
          <a:xfrm>
            <a:off x="384285" y="1516008"/>
            <a:ext cx="3880287"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US"/>
              <a:t>Click to edit Master title style</a:t>
            </a:r>
            <a:endParaRPr lang="en-US" dirty="0"/>
          </a:p>
        </p:txBody>
      </p:sp>
      <p:sp>
        <p:nvSpPr>
          <p:cNvPr id="6" name="Text Placeholder 5">
            <a:extLst>
              <a:ext uri="{FF2B5EF4-FFF2-40B4-BE49-F238E27FC236}">
                <a16:creationId xmlns:a16="http://schemas.microsoft.com/office/drawing/2014/main" id="{160C76CE-A814-A147-9C0B-27514F28EA56}"/>
              </a:ext>
            </a:extLst>
          </p:cNvPr>
          <p:cNvSpPr>
            <a:spLocks noGrp="1"/>
          </p:cNvSpPr>
          <p:nvPr>
            <p:ph type="body" sz="quarter" idx="10"/>
          </p:nvPr>
        </p:nvSpPr>
        <p:spPr>
          <a:xfrm>
            <a:off x="4729163" y="1516008"/>
            <a:ext cx="3870325" cy="3608442"/>
          </a:xfrm>
          <a:prstGeom prst="rect">
            <a:avLst/>
          </a:prstGeom>
          <a:ln>
            <a:noFill/>
          </a:ln>
        </p:spPr>
        <p:txBody>
          <a:bodyPr/>
          <a:lstStyle>
            <a:lvl1pPr marL="0" indent="0">
              <a:buNone/>
              <a:defRPr sz="2500">
                <a:solidFill>
                  <a:schemeClr val="bg1"/>
                </a:solidFill>
                <a:latin typeface="Arial" panose="020B0604020202020204" pitchFamily="34" charset="0"/>
                <a:cs typeface="Arial" panose="020B060402020202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136993578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AD7A99E-5B7F-6649-9A4D-E3C41FE51EE1}"/>
              </a:ext>
            </a:extLst>
          </p:cNvPr>
          <p:cNvSpPr>
            <a:spLocks noGrp="1"/>
          </p:cNvSpPr>
          <p:nvPr>
            <p:ph type="title"/>
          </p:nvPr>
        </p:nvSpPr>
        <p:spPr>
          <a:xfrm>
            <a:off x="384285" y="1516008"/>
            <a:ext cx="8058149"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US"/>
              <a:t>Click to edit Master title style</a:t>
            </a:r>
            <a:endParaRPr lang="en-US" dirty="0"/>
          </a:p>
        </p:txBody>
      </p:sp>
    </p:spTree>
    <p:extLst>
      <p:ext uri="{BB962C8B-B14F-4D97-AF65-F5344CB8AC3E}">
        <p14:creationId xmlns:p14="http://schemas.microsoft.com/office/powerpoint/2010/main" val="261699952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AE47795F-9AD2-A242-9522-9B44F1A5DF9D}"/>
              </a:ext>
            </a:extLst>
          </p:cNvPr>
          <p:cNvSpPr txBox="1">
            <a:spLocks/>
          </p:cNvSpPr>
          <p:nvPr userDrawn="1"/>
        </p:nvSpPr>
        <p:spPr>
          <a:xfrm>
            <a:off x="384285" y="1516008"/>
            <a:ext cx="3880287"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dirty="0"/>
              <a:t>Click to edit Master title style</a:t>
            </a:r>
            <a:endParaRPr lang="en-US" dirty="0"/>
          </a:p>
        </p:txBody>
      </p:sp>
      <p:sp>
        <p:nvSpPr>
          <p:cNvPr id="4" name="Text Placeholder 5">
            <a:extLst>
              <a:ext uri="{FF2B5EF4-FFF2-40B4-BE49-F238E27FC236}">
                <a16:creationId xmlns:a16="http://schemas.microsoft.com/office/drawing/2014/main" id="{D1C6F2FA-9D48-5647-B3AE-270F4C5B4527}"/>
              </a:ext>
            </a:extLst>
          </p:cNvPr>
          <p:cNvSpPr>
            <a:spLocks noGrp="1"/>
          </p:cNvSpPr>
          <p:nvPr>
            <p:ph type="body" sz="quarter" idx="10"/>
          </p:nvPr>
        </p:nvSpPr>
        <p:spPr>
          <a:xfrm>
            <a:off x="5021317" y="1516008"/>
            <a:ext cx="3578171" cy="3608442"/>
          </a:xfrm>
          <a:prstGeom prst="rect">
            <a:avLst/>
          </a:prstGeom>
          <a:ln>
            <a:noFill/>
          </a:ln>
        </p:spPr>
        <p:txBody>
          <a:bodyPr/>
          <a:lstStyle>
            <a:lvl1pPr marL="0" indent="0">
              <a:buNone/>
              <a:defRPr sz="2500">
                <a:solidFill>
                  <a:schemeClr val="tx1"/>
                </a:solidFill>
                <a:latin typeface="Arial" panose="020B0604020202020204" pitchFamily="34" charset="0"/>
                <a:cs typeface="Arial" panose="020B060402020202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367029947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E3A74712-E683-8D4A-897E-564DD5A5F4C0}"/>
              </a:ext>
            </a:extLst>
          </p:cNvPr>
          <p:cNvSpPr txBox="1">
            <a:spLocks/>
          </p:cNvSpPr>
          <p:nvPr userDrawn="1"/>
        </p:nvSpPr>
        <p:spPr>
          <a:xfrm>
            <a:off x="384285" y="1516008"/>
            <a:ext cx="3880287"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dirty="0"/>
              <a:t>Click to edit Master title style</a:t>
            </a:r>
            <a:endParaRPr lang="en-US" dirty="0"/>
          </a:p>
        </p:txBody>
      </p:sp>
      <p:sp>
        <p:nvSpPr>
          <p:cNvPr id="4" name="Text Placeholder 5">
            <a:extLst>
              <a:ext uri="{FF2B5EF4-FFF2-40B4-BE49-F238E27FC236}">
                <a16:creationId xmlns:a16="http://schemas.microsoft.com/office/drawing/2014/main" id="{16161775-7EDC-3249-8DBB-B8547B34CE06}"/>
              </a:ext>
            </a:extLst>
          </p:cNvPr>
          <p:cNvSpPr>
            <a:spLocks noGrp="1"/>
          </p:cNvSpPr>
          <p:nvPr>
            <p:ph type="body" sz="quarter" idx="10"/>
          </p:nvPr>
        </p:nvSpPr>
        <p:spPr>
          <a:xfrm>
            <a:off x="5021317" y="1516008"/>
            <a:ext cx="3578171" cy="3608442"/>
          </a:xfrm>
          <a:prstGeom prst="rect">
            <a:avLst/>
          </a:prstGeom>
          <a:ln>
            <a:noFill/>
          </a:ln>
        </p:spPr>
        <p:txBody>
          <a:bodyPr/>
          <a:lstStyle>
            <a:lvl1pPr marL="0" indent="0">
              <a:buNone/>
              <a:defRPr sz="2500">
                <a:solidFill>
                  <a:schemeClr val="tx1"/>
                </a:solidFill>
                <a:latin typeface="Arial" panose="020B0604020202020204" pitchFamily="34" charset="0"/>
                <a:cs typeface="Arial" panose="020B060402020202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159514506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25973B-0617-EF4E-B8BA-63C0CB6CF07F}"/>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29C96FA2-1610-8644-A46F-A1F0404166D4}"/>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4D1632FC-BFB2-3A43-8489-9556F79A1B5B}"/>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2/24/2022</a:t>
            </a:fld>
            <a:endParaRPr lang="en-US"/>
          </a:p>
        </p:txBody>
      </p:sp>
      <p:sp>
        <p:nvSpPr>
          <p:cNvPr id="5" name="Footer Placeholder 4">
            <a:extLst>
              <a:ext uri="{FF2B5EF4-FFF2-40B4-BE49-F238E27FC236}">
                <a16:creationId xmlns:a16="http://schemas.microsoft.com/office/drawing/2014/main" id="{54227885-DFCC-AC4E-9AA9-B19EAD3FAC8C}"/>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CCA20796-B193-A04C-9EFF-19756A579A3C}"/>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265831931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8A49A3-4F36-9940-9066-5FFBFF416F01}"/>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D1005FF9-2955-4A45-9B9A-ECB15C4D4D36}"/>
              </a:ext>
            </a:extLst>
          </p:cNvPr>
          <p:cNvSpPr>
            <a:spLocks noGrp="1"/>
          </p:cNvSpPr>
          <p:nvPr>
            <p:ph idx="1"/>
          </p:nvPr>
        </p:nvSpPr>
        <p:spPr>
          <a:xfrm>
            <a:off x="628650" y="1825625"/>
            <a:ext cx="78867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8F3DD13-0DF7-B143-9A75-A1333935E09C}"/>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2/24/2022</a:t>
            </a:fld>
            <a:endParaRPr lang="en-US"/>
          </a:p>
        </p:txBody>
      </p:sp>
      <p:sp>
        <p:nvSpPr>
          <p:cNvPr id="5" name="Footer Placeholder 4">
            <a:extLst>
              <a:ext uri="{FF2B5EF4-FFF2-40B4-BE49-F238E27FC236}">
                <a16:creationId xmlns:a16="http://schemas.microsoft.com/office/drawing/2014/main" id="{CC0F5F61-03FC-5E4D-A2D5-786169F71F83}"/>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8A7D202A-85BC-164E-9912-0D5A29F86B3D}"/>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211311110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FD5AEB-C1B5-334A-9377-51368A72C8E4}"/>
              </a:ext>
            </a:extLst>
          </p:cNvPr>
          <p:cNvSpPr>
            <a:spLocks noGrp="1"/>
          </p:cNvSpPr>
          <p:nvPr>
            <p:ph type="title"/>
          </p:nvPr>
        </p:nvSpPr>
        <p:spPr>
          <a:xfrm>
            <a:off x="623888" y="1709738"/>
            <a:ext cx="7886700" cy="2852737"/>
          </a:xfrm>
          <a:prstGeom prst="rect">
            <a:avLst/>
          </a:prstGeo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4A8C7F90-1245-5E4D-92C9-8F3C02CE7ECD}"/>
              </a:ext>
            </a:extLst>
          </p:cNvPr>
          <p:cNvSpPr>
            <a:spLocks noGrp="1"/>
          </p:cNvSpPr>
          <p:nvPr>
            <p:ph type="body" idx="1"/>
          </p:nvPr>
        </p:nvSpPr>
        <p:spPr>
          <a:xfrm>
            <a:off x="623888" y="4589463"/>
            <a:ext cx="78867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5A92210-4E7D-D545-8210-0D9E5F2B0593}"/>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2/24/2022</a:t>
            </a:fld>
            <a:endParaRPr lang="en-US"/>
          </a:p>
        </p:txBody>
      </p:sp>
      <p:sp>
        <p:nvSpPr>
          <p:cNvPr id="5" name="Footer Placeholder 4">
            <a:extLst>
              <a:ext uri="{FF2B5EF4-FFF2-40B4-BE49-F238E27FC236}">
                <a16:creationId xmlns:a16="http://schemas.microsoft.com/office/drawing/2014/main" id="{69F7020C-CF8C-874F-8F7D-4F95EF5AEC49}"/>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F0AB886C-9302-1144-AD86-2FF68AFF58E9}"/>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97732559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0A6B11-C7D8-2749-9426-1E386E7DAC99}"/>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D5C8387C-9E05-3D48-9519-17AE87F15B50}"/>
              </a:ext>
            </a:extLst>
          </p:cNvPr>
          <p:cNvSpPr>
            <a:spLocks noGrp="1"/>
          </p:cNvSpPr>
          <p:nvPr>
            <p:ph sz="half" idx="1"/>
          </p:nvPr>
        </p:nvSpPr>
        <p:spPr>
          <a:xfrm>
            <a:off x="628650" y="1825625"/>
            <a:ext cx="386715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36120914-3064-B241-86C3-34F117DC3D17}"/>
              </a:ext>
            </a:extLst>
          </p:cNvPr>
          <p:cNvSpPr>
            <a:spLocks noGrp="1"/>
          </p:cNvSpPr>
          <p:nvPr>
            <p:ph sz="half" idx="2"/>
          </p:nvPr>
        </p:nvSpPr>
        <p:spPr>
          <a:xfrm>
            <a:off x="4648200" y="1825625"/>
            <a:ext cx="386715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5860EFB3-14AA-E74A-BE69-6864AFF5FA36}"/>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2/24/2022</a:t>
            </a:fld>
            <a:endParaRPr lang="en-US"/>
          </a:p>
        </p:txBody>
      </p:sp>
      <p:sp>
        <p:nvSpPr>
          <p:cNvPr id="6" name="Footer Placeholder 5">
            <a:extLst>
              <a:ext uri="{FF2B5EF4-FFF2-40B4-BE49-F238E27FC236}">
                <a16:creationId xmlns:a16="http://schemas.microsoft.com/office/drawing/2014/main" id="{D1E77BD3-2B44-7B48-9232-ADA469110B8C}"/>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F28D5B23-1B5C-CF46-B1C6-1F4B0248170F}"/>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399472712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C20E9-D997-4A46-81FA-88A2A3F99E60}"/>
              </a:ext>
            </a:extLst>
          </p:cNvPr>
          <p:cNvSpPr>
            <a:spLocks noGrp="1"/>
          </p:cNvSpPr>
          <p:nvPr>
            <p:ph type="title"/>
          </p:nvPr>
        </p:nvSpPr>
        <p:spPr>
          <a:xfrm>
            <a:off x="630238" y="365125"/>
            <a:ext cx="7886700" cy="1325563"/>
          </a:xfrm>
          <a:prstGeom prst="rect">
            <a:avLst/>
          </a:prstGeom>
        </p:spPr>
        <p:txBody>
          <a:bodyPr/>
          <a:lstStyle/>
          <a:p>
            <a:r>
              <a:rPr lang="en-US"/>
              <a:t>Click to edit Master title style</a:t>
            </a:r>
          </a:p>
        </p:txBody>
      </p:sp>
      <p:sp>
        <p:nvSpPr>
          <p:cNvPr id="3" name="Text Placeholder 2">
            <a:extLst>
              <a:ext uri="{FF2B5EF4-FFF2-40B4-BE49-F238E27FC236}">
                <a16:creationId xmlns:a16="http://schemas.microsoft.com/office/drawing/2014/main" id="{AF05FF20-EFC8-7342-A4EE-935B81419636}"/>
              </a:ext>
            </a:extLst>
          </p:cNvPr>
          <p:cNvSpPr>
            <a:spLocks noGrp="1"/>
          </p:cNvSpPr>
          <p:nvPr>
            <p:ph type="body" idx="1"/>
          </p:nvPr>
        </p:nvSpPr>
        <p:spPr>
          <a:xfrm>
            <a:off x="630238" y="1681163"/>
            <a:ext cx="386873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DCD2759-7C27-8D4B-8D26-072A4D0A597C}"/>
              </a:ext>
            </a:extLst>
          </p:cNvPr>
          <p:cNvSpPr>
            <a:spLocks noGrp="1"/>
          </p:cNvSpPr>
          <p:nvPr>
            <p:ph sz="half" idx="2"/>
          </p:nvPr>
        </p:nvSpPr>
        <p:spPr>
          <a:xfrm>
            <a:off x="630238" y="2505075"/>
            <a:ext cx="3868737"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BBAF52A-C1D2-4A4A-A681-6D63C1BD2F71}"/>
              </a:ext>
            </a:extLst>
          </p:cNvPr>
          <p:cNvSpPr>
            <a:spLocks noGrp="1"/>
          </p:cNvSpPr>
          <p:nvPr>
            <p:ph type="body" sz="quarter" idx="3"/>
          </p:nvPr>
        </p:nvSpPr>
        <p:spPr>
          <a:xfrm>
            <a:off x="4629150" y="1681163"/>
            <a:ext cx="38877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82DE55A-B71E-BA41-90D3-2976D4458E4D}"/>
              </a:ext>
            </a:extLst>
          </p:cNvPr>
          <p:cNvSpPr>
            <a:spLocks noGrp="1"/>
          </p:cNvSpPr>
          <p:nvPr>
            <p:ph sz="quarter" idx="4"/>
          </p:nvPr>
        </p:nvSpPr>
        <p:spPr>
          <a:xfrm>
            <a:off x="4629150" y="2505075"/>
            <a:ext cx="3887788"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F6DD9C76-21EA-6248-90F9-7A300362D57E}"/>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2/24/2022</a:t>
            </a:fld>
            <a:endParaRPr lang="en-US"/>
          </a:p>
        </p:txBody>
      </p:sp>
      <p:sp>
        <p:nvSpPr>
          <p:cNvPr id="8" name="Footer Placeholder 7">
            <a:extLst>
              <a:ext uri="{FF2B5EF4-FFF2-40B4-BE49-F238E27FC236}">
                <a16:creationId xmlns:a16="http://schemas.microsoft.com/office/drawing/2014/main" id="{EDA9195B-0651-574C-8781-D551D21A9128}"/>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39E0110E-9732-A140-8ECA-B7817FB866F0}"/>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406578990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87FEDE-5922-0B45-B788-0D7D57AC3A44}"/>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Date Placeholder 2">
            <a:extLst>
              <a:ext uri="{FF2B5EF4-FFF2-40B4-BE49-F238E27FC236}">
                <a16:creationId xmlns:a16="http://schemas.microsoft.com/office/drawing/2014/main" id="{01C1EC47-E33E-D54E-9EEA-C3A7B70D27DB}"/>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2/24/2022</a:t>
            </a:fld>
            <a:endParaRPr lang="en-US"/>
          </a:p>
        </p:txBody>
      </p:sp>
      <p:sp>
        <p:nvSpPr>
          <p:cNvPr id="4" name="Footer Placeholder 3">
            <a:extLst>
              <a:ext uri="{FF2B5EF4-FFF2-40B4-BE49-F238E27FC236}">
                <a16:creationId xmlns:a16="http://schemas.microsoft.com/office/drawing/2014/main" id="{C4948AD1-BF27-A948-88FF-2DA2B603FA28}"/>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070ED372-A8C4-3742-ABA0-D80BD442204D}"/>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239891929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E37BA7C-5C50-FC46-8459-FFD45D09F08A}"/>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2/24/2022</a:t>
            </a:fld>
            <a:endParaRPr lang="en-US"/>
          </a:p>
        </p:txBody>
      </p:sp>
      <p:sp>
        <p:nvSpPr>
          <p:cNvPr id="3" name="Footer Placeholder 2">
            <a:extLst>
              <a:ext uri="{FF2B5EF4-FFF2-40B4-BE49-F238E27FC236}">
                <a16:creationId xmlns:a16="http://schemas.microsoft.com/office/drawing/2014/main" id="{DACE0E85-3D60-2E45-B2A8-AF03F170557A}"/>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50319475-D5FB-9B49-987C-89F08A93FC3B}"/>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102558070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1D3232-B722-DC40-A650-A55D07AE3103}"/>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3DED0E3E-EF3F-F044-8662-647F8EA0A3D0}"/>
              </a:ext>
            </a:extLst>
          </p:cNvPr>
          <p:cNvSpPr>
            <a:spLocks noGrp="1"/>
          </p:cNvSpPr>
          <p:nvPr>
            <p:ph idx="1"/>
          </p:nvPr>
        </p:nvSpPr>
        <p:spPr>
          <a:xfrm>
            <a:off x="3887788" y="987425"/>
            <a:ext cx="462915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7D01F15-9474-B049-9462-3E2BABACC531}"/>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1A53BC6-051F-444F-AD9A-4C2A86698AD9}"/>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2/24/2022</a:t>
            </a:fld>
            <a:endParaRPr lang="en-US"/>
          </a:p>
        </p:txBody>
      </p:sp>
      <p:sp>
        <p:nvSpPr>
          <p:cNvPr id="6" name="Footer Placeholder 5">
            <a:extLst>
              <a:ext uri="{FF2B5EF4-FFF2-40B4-BE49-F238E27FC236}">
                <a16:creationId xmlns:a16="http://schemas.microsoft.com/office/drawing/2014/main" id="{AE365583-E373-B940-8238-DEB57E2FDBDA}"/>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0A3FE136-665B-7540-AD01-230AE2421E7F}"/>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92257743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4C6D91-043A-DC40-9990-1D2F1DD39EEE}"/>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553CB045-C2D7-4747-82DF-AAAF51D5DB00}"/>
              </a:ext>
            </a:extLst>
          </p:cNvPr>
          <p:cNvSpPr>
            <a:spLocks noGrp="1"/>
          </p:cNvSpPr>
          <p:nvPr>
            <p:ph type="pic" idx="1"/>
          </p:nvPr>
        </p:nvSpPr>
        <p:spPr>
          <a:xfrm>
            <a:off x="3887788" y="987425"/>
            <a:ext cx="462915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EA632F0D-BDC5-0846-BD6E-0E29AB4B2B49}"/>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C9E92B8-6A96-F048-8214-476C2AB23F30}"/>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2/24/2022</a:t>
            </a:fld>
            <a:endParaRPr lang="en-US"/>
          </a:p>
        </p:txBody>
      </p:sp>
      <p:sp>
        <p:nvSpPr>
          <p:cNvPr id="6" name="Footer Placeholder 5">
            <a:extLst>
              <a:ext uri="{FF2B5EF4-FFF2-40B4-BE49-F238E27FC236}">
                <a16:creationId xmlns:a16="http://schemas.microsoft.com/office/drawing/2014/main" id="{2BA0D68D-0C4D-2842-B1FF-77B6B1F09EA7}"/>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48E086E4-267A-744B-8F48-069154009E8E}"/>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386805703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73AFD1-A60D-7749-B561-5B4522AD7A83}"/>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DDF7E477-22BF-1D4C-8447-04EB5093E928}"/>
              </a:ext>
            </a:extLst>
          </p:cNvPr>
          <p:cNvSpPr>
            <a:spLocks noGrp="1"/>
          </p:cNvSpPr>
          <p:nvPr>
            <p:ph type="body" orient="vert" idx="1"/>
          </p:nvPr>
        </p:nvSpPr>
        <p:spPr>
          <a:xfrm>
            <a:off x="628650" y="1825625"/>
            <a:ext cx="7886700" cy="43513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867D9CA-A248-2C49-83E5-8B28A9D15E4E}"/>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2/24/2022</a:t>
            </a:fld>
            <a:endParaRPr lang="en-US"/>
          </a:p>
        </p:txBody>
      </p:sp>
      <p:sp>
        <p:nvSpPr>
          <p:cNvPr id="5" name="Footer Placeholder 4">
            <a:extLst>
              <a:ext uri="{FF2B5EF4-FFF2-40B4-BE49-F238E27FC236}">
                <a16:creationId xmlns:a16="http://schemas.microsoft.com/office/drawing/2014/main" id="{33FE155C-A8F2-834B-AE93-3A757E848C3B}"/>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4E5F338A-A5BB-2740-8547-26EE98F6B0D4}"/>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232288482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FD3409A-915E-9648-BA65-2EA8FF736F18}"/>
              </a:ext>
            </a:extLst>
          </p:cNvPr>
          <p:cNvSpPr>
            <a:spLocks noGrp="1"/>
          </p:cNvSpPr>
          <p:nvPr>
            <p:ph type="title" orient="vert"/>
          </p:nvPr>
        </p:nvSpPr>
        <p:spPr>
          <a:xfrm>
            <a:off x="6543675" y="365125"/>
            <a:ext cx="1971675" cy="5811838"/>
          </a:xfrm>
          <a:prstGeom prst="rect">
            <a:avLst/>
          </a:prstGeo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039DD88-072B-B947-979D-A153BB3B3D80}"/>
              </a:ext>
            </a:extLst>
          </p:cNvPr>
          <p:cNvSpPr>
            <a:spLocks noGrp="1"/>
          </p:cNvSpPr>
          <p:nvPr>
            <p:ph type="body" orient="vert" idx="1"/>
          </p:nvPr>
        </p:nvSpPr>
        <p:spPr>
          <a:xfrm>
            <a:off x="628650" y="365125"/>
            <a:ext cx="5762625" cy="58118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798F075-D74E-7847-9BF2-CC8442DCECE1}"/>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2/24/2022</a:t>
            </a:fld>
            <a:endParaRPr lang="en-US"/>
          </a:p>
        </p:txBody>
      </p:sp>
      <p:sp>
        <p:nvSpPr>
          <p:cNvPr id="5" name="Footer Placeholder 4">
            <a:extLst>
              <a:ext uri="{FF2B5EF4-FFF2-40B4-BE49-F238E27FC236}">
                <a16:creationId xmlns:a16="http://schemas.microsoft.com/office/drawing/2014/main" id="{7A0699C4-6F46-9C4C-BDEC-A74A8E75F2F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715D6642-D80E-FC44-8915-3EE693353B7A}"/>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327134117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Header and Table">
    <p:spTree>
      <p:nvGrpSpPr>
        <p:cNvPr id="1" name=""/>
        <p:cNvGrpSpPr/>
        <p:nvPr/>
      </p:nvGrpSpPr>
      <p:grpSpPr>
        <a:xfrm>
          <a:off x="0" y="0"/>
          <a:ext cx="0" cy="0"/>
          <a:chOff x="0" y="0"/>
          <a:chExt cx="0" cy="0"/>
        </a:xfrm>
      </p:grpSpPr>
      <p:sp>
        <p:nvSpPr>
          <p:cNvPr id="3" name="Title 1"/>
          <p:cNvSpPr>
            <a:spLocks noGrp="1"/>
          </p:cNvSpPr>
          <p:nvPr>
            <p:ph type="title"/>
          </p:nvPr>
        </p:nvSpPr>
        <p:spPr>
          <a:xfrm>
            <a:off x="457200" y="665793"/>
            <a:ext cx="8229600" cy="962977"/>
          </a:xfrm>
          <a:prstGeom prst="rect">
            <a:avLst/>
          </a:prstGeom>
        </p:spPr>
        <p:txBody>
          <a:bodyPr/>
          <a:lstStyle>
            <a:lvl1pPr algn="l">
              <a:defRPr sz="3600">
                <a:solidFill>
                  <a:schemeClr val="tx1"/>
                </a:solidFill>
              </a:defRPr>
            </a:lvl1pPr>
          </a:lstStyle>
          <a:p>
            <a:r>
              <a:rPr lang="en-US" dirty="0"/>
              <a:t>Click to edit Master title style</a:t>
            </a:r>
          </a:p>
        </p:txBody>
      </p:sp>
      <p:sp>
        <p:nvSpPr>
          <p:cNvPr id="9" name="Table Placeholder 4"/>
          <p:cNvSpPr>
            <a:spLocks noGrp="1"/>
          </p:cNvSpPr>
          <p:nvPr>
            <p:ph type="tbl" sz="quarter" idx="11"/>
          </p:nvPr>
        </p:nvSpPr>
        <p:spPr>
          <a:xfrm>
            <a:off x="457201" y="1808793"/>
            <a:ext cx="8229600" cy="3600450"/>
          </a:xfrm>
          <a:prstGeom prst="rect">
            <a:avLst/>
          </a:prstGeom>
        </p:spPr>
        <p:txBody>
          <a:bodyPr/>
          <a:lstStyle>
            <a:lvl1pPr>
              <a:defRPr sz="2200">
                <a:solidFill>
                  <a:schemeClr val="tx1"/>
                </a:solidFill>
              </a:defRPr>
            </a:lvl1pPr>
          </a:lstStyle>
          <a:p>
            <a:endParaRPr lang="en-GB" dirty="0"/>
          </a:p>
        </p:txBody>
      </p:sp>
    </p:spTree>
    <p:extLst>
      <p:ext uri="{BB962C8B-B14F-4D97-AF65-F5344CB8AC3E}">
        <p14:creationId xmlns:p14="http://schemas.microsoft.com/office/powerpoint/2010/main" val="366450096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cSld name="1_Blank">
    <p:spTree>
      <p:nvGrpSpPr>
        <p:cNvPr id="1" name=""/>
        <p:cNvGrpSpPr/>
        <p:nvPr/>
      </p:nvGrpSpPr>
      <p:grpSpPr>
        <a:xfrm>
          <a:off x="0" y="0"/>
          <a:ext cx="0" cy="0"/>
          <a:chOff x="0" y="0"/>
          <a:chExt cx="0" cy="0"/>
        </a:xfrm>
      </p:grpSpPr>
      <p:sp>
        <p:nvSpPr>
          <p:cNvPr id="5" name="Title 1"/>
          <p:cNvSpPr>
            <a:spLocks noGrp="1"/>
          </p:cNvSpPr>
          <p:nvPr>
            <p:ph type="title"/>
          </p:nvPr>
        </p:nvSpPr>
        <p:spPr>
          <a:xfrm>
            <a:off x="115200" y="158744"/>
            <a:ext cx="7886700" cy="439200"/>
          </a:xfrm>
        </p:spPr>
        <p:txBody>
          <a:bodyPr>
            <a:noAutofit/>
          </a:bodyPr>
          <a:lstStyle>
            <a:lvl1pPr>
              <a:defRPr sz="1950" b="1"/>
            </a:lvl1pPr>
          </a:lstStyle>
          <a:p>
            <a:r>
              <a:rPr lang="en-US"/>
              <a:t>Click to edit Master title style</a:t>
            </a:r>
            <a:endParaRPr lang="en-US" dirty="0"/>
          </a:p>
        </p:txBody>
      </p:sp>
      <p:sp>
        <p:nvSpPr>
          <p:cNvPr id="6" name="Text Placeholder 6"/>
          <p:cNvSpPr>
            <a:spLocks noGrp="1"/>
          </p:cNvSpPr>
          <p:nvPr>
            <p:ph type="body" sz="quarter" idx="13"/>
          </p:nvPr>
        </p:nvSpPr>
        <p:spPr>
          <a:xfrm>
            <a:off x="113953" y="583128"/>
            <a:ext cx="5046663" cy="583200"/>
          </a:xfrm>
        </p:spPr>
        <p:txBody>
          <a:bodyPr>
            <a:normAutofit/>
          </a:bodyPr>
          <a:lstStyle>
            <a:lvl1pPr marL="0" indent="0">
              <a:buNone/>
              <a:defRPr sz="1500"/>
            </a:lvl1pPr>
          </a:lstStyle>
          <a:p>
            <a:pPr lvl="0"/>
            <a:r>
              <a:rPr lang="en-US"/>
              <a:t>Edit Master text styles</a:t>
            </a:r>
          </a:p>
        </p:txBody>
      </p:sp>
    </p:spTree>
    <p:extLst>
      <p:ext uri="{BB962C8B-B14F-4D97-AF65-F5344CB8AC3E}">
        <p14:creationId xmlns:p14="http://schemas.microsoft.com/office/powerpoint/2010/main" val="103615235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E13553-AB8B-C341-93A5-5CC82D843D32}"/>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AA1CB8C6-8818-9C4E-9A49-B521788745D4}"/>
              </a:ext>
            </a:extLst>
          </p:cNvPr>
          <p:cNvSpPr>
            <a:spLocks noGrp="1"/>
          </p:cNvSpPr>
          <p:nvPr>
            <p:ph idx="1"/>
          </p:nvPr>
        </p:nvSpPr>
        <p:spPr>
          <a:xfrm>
            <a:off x="628650" y="1825625"/>
            <a:ext cx="7886700" cy="3203575"/>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75620840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57033D-9F3E-8248-9B9F-E98406770C4F}"/>
              </a:ext>
            </a:extLst>
          </p:cNvPr>
          <p:cNvSpPr>
            <a:spLocks noGrp="1"/>
          </p:cNvSpPr>
          <p:nvPr>
            <p:ph type="title"/>
          </p:nvPr>
        </p:nvSpPr>
        <p:spPr>
          <a:xfrm>
            <a:off x="394138" y="365125"/>
            <a:ext cx="8395138"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78D8C34B-9896-0E40-BD81-61E38533FA8D}"/>
              </a:ext>
            </a:extLst>
          </p:cNvPr>
          <p:cNvSpPr>
            <a:spLocks noGrp="1"/>
          </p:cNvSpPr>
          <p:nvPr>
            <p:ph sz="half" idx="1"/>
          </p:nvPr>
        </p:nvSpPr>
        <p:spPr>
          <a:xfrm>
            <a:off x="394138" y="1825625"/>
            <a:ext cx="4101662" cy="3865727"/>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808F99B9-D9F3-D448-81A1-3C9FA0DB51B0}"/>
              </a:ext>
            </a:extLst>
          </p:cNvPr>
          <p:cNvSpPr>
            <a:spLocks noGrp="1"/>
          </p:cNvSpPr>
          <p:nvPr>
            <p:ph sz="half" idx="2"/>
          </p:nvPr>
        </p:nvSpPr>
        <p:spPr>
          <a:xfrm>
            <a:off x="4413688" y="1825625"/>
            <a:ext cx="4375588" cy="3865727"/>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80135394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656587956"/>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A08889-95C7-C547-A1EA-A22929CE988D}"/>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A5581E7-B6AD-1144-AFF7-D87531D22088}"/>
              </a:ext>
            </a:extLst>
          </p:cNvPr>
          <p:cNvSpPr>
            <a:spLocks noGrp="1"/>
          </p:cNvSpPr>
          <p:nvPr>
            <p:ph type="pic" idx="1"/>
          </p:nvPr>
        </p:nvSpPr>
        <p:spPr>
          <a:xfrm>
            <a:off x="3887788" y="457201"/>
            <a:ext cx="4629150" cy="4501054"/>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9DFC0E95-E99E-4C48-9AA8-DCB130280040}"/>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168043715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7" name="Title Placeholder 1">
            <a:extLst>
              <a:ext uri="{FF2B5EF4-FFF2-40B4-BE49-F238E27FC236}">
                <a16:creationId xmlns:a16="http://schemas.microsoft.com/office/drawing/2014/main" id="{B07AF117-4642-4B4F-9E27-4D6E2B7C5EF6}"/>
              </a:ext>
            </a:extLst>
          </p:cNvPr>
          <p:cNvSpPr>
            <a:spLocks noGrp="1"/>
          </p:cNvSpPr>
          <p:nvPr>
            <p:ph type="title"/>
          </p:nvPr>
        </p:nvSpPr>
        <p:spPr>
          <a:xfrm>
            <a:off x="384285" y="1106104"/>
            <a:ext cx="8499584" cy="1325563"/>
          </a:xfrm>
          <a:prstGeom prst="rect">
            <a:avLst/>
          </a:prstGeom>
        </p:spPr>
        <p:txBody>
          <a:bodyPr vert="horz" lIns="91440" tIns="45720" rIns="91440" bIns="45720" rtlCol="0" anchor="ctr">
            <a:normAutofit/>
          </a:bodyPr>
          <a:lstStyle/>
          <a:p>
            <a:r>
              <a:rPr lang="en-US"/>
              <a:t>Click to edit Master title style</a:t>
            </a:r>
          </a:p>
        </p:txBody>
      </p:sp>
      <p:sp>
        <p:nvSpPr>
          <p:cNvPr id="8" name="Text Placeholder 2">
            <a:extLst>
              <a:ext uri="{FF2B5EF4-FFF2-40B4-BE49-F238E27FC236}">
                <a16:creationId xmlns:a16="http://schemas.microsoft.com/office/drawing/2014/main" id="{27C814C8-3E80-F94B-8AAA-96F2F4684695}"/>
              </a:ext>
            </a:extLst>
          </p:cNvPr>
          <p:cNvSpPr>
            <a:spLocks noGrp="1"/>
          </p:cNvSpPr>
          <p:nvPr>
            <p:ph idx="1"/>
          </p:nvPr>
        </p:nvSpPr>
        <p:spPr>
          <a:xfrm>
            <a:off x="384285" y="2566604"/>
            <a:ext cx="8499584" cy="318529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41061329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5AA01EA-088C-C946-BEA0-F7A16D611B3C}"/>
              </a:ext>
            </a:extLst>
          </p:cNvPr>
          <p:cNvSpPr>
            <a:spLocks noGrp="1"/>
          </p:cNvSpPr>
          <p:nvPr>
            <p:ph sz="half" idx="1"/>
          </p:nvPr>
        </p:nvSpPr>
        <p:spPr>
          <a:xfrm>
            <a:off x="384285" y="2632841"/>
            <a:ext cx="4480034" cy="3544122"/>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D21DB74E-393F-8341-8EDE-BCD3D1EC5002}"/>
              </a:ext>
            </a:extLst>
          </p:cNvPr>
          <p:cNvSpPr>
            <a:spLocks noGrp="1"/>
          </p:cNvSpPr>
          <p:nvPr>
            <p:ph sz="half" idx="2"/>
          </p:nvPr>
        </p:nvSpPr>
        <p:spPr>
          <a:xfrm>
            <a:off x="4403835" y="2632841"/>
            <a:ext cx="4480034" cy="3544122"/>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Title Placeholder 1">
            <a:extLst>
              <a:ext uri="{FF2B5EF4-FFF2-40B4-BE49-F238E27FC236}">
                <a16:creationId xmlns:a16="http://schemas.microsoft.com/office/drawing/2014/main" id="{B9C1506C-B0E9-4E4D-9F5A-01E9D6DE132E}"/>
              </a:ext>
            </a:extLst>
          </p:cNvPr>
          <p:cNvSpPr>
            <a:spLocks noGrp="1"/>
          </p:cNvSpPr>
          <p:nvPr>
            <p:ph type="title"/>
          </p:nvPr>
        </p:nvSpPr>
        <p:spPr>
          <a:xfrm>
            <a:off x="384285" y="1106104"/>
            <a:ext cx="8499584" cy="1325563"/>
          </a:xfrm>
          <a:prstGeom prst="rect">
            <a:avLst/>
          </a:prstGeom>
        </p:spPr>
        <p:txBody>
          <a:bodyPr vert="horz" lIns="91440" tIns="45720" rIns="91440" bIns="45720" rtlCol="0" anchor="ctr">
            <a:normAutofit/>
          </a:bodyPr>
          <a:lstStyle/>
          <a:p>
            <a:r>
              <a:rPr lang="en-US"/>
              <a:t>Click to edit Master title style</a:t>
            </a:r>
          </a:p>
        </p:txBody>
      </p:sp>
    </p:spTree>
    <p:extLst>
      <p:ext uri="{BB962C8B-B14F-4D97-AF65-F5344CB8AC3E}">
        <p14:creationId xmlns:p14="http://schemas.microsoft.com/office/powerpoint/2010/main" val="247303364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021571345"/>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7" name="Title Placeholder 1">
            <a:extLst>
              <a:ext uri="{FF2B5EF4-FFF2-40B4-BE49-F238E27FC236}">
                <a16:creationId xmlns:a16="http://schemas.microsoft.com/office/drawing/2014/main" id="{B07AF117-4642-4B4F-9E27-4D6E2B7C5EF6}"/>
              </a:ext>
            </a:extLst>
          </p:cNvPr>
          <p:cNvSpPr>
            <a:spLocks noGrp="1"/>
          </p:cNvSpPr>
          <p:nvPr>
            <p:ph type="title"/>
          </p:nvPr>
        </p:nvSpPr>
        <p:spPr>
          <a:xfrm>
            <a:off x="384285" y="1106104"/>
            <a:ext cx="8499584" cy="1325563"/>
          </a:xfrm>
          <a:prstGeom prst="rect">
            <a:avLst/>
          </a:prstGeom>
        </p:spPr>
        <p:txBody>
          <a:bodyPr vert="horz" lIns="91440" tIns="45720" rIns="91440" bIns="45720" rtlCol="0" anchor="ctr">
            <a:normAutofit/>
          </a:bodyPr>
          <a:lstStyle/>
          <a:p>
            <a:r>
              <a:rPr lang="en-US"/>
              <a:t>Click to edit Master title style</a:t>
            </a:r>
          </a:p>
        </p:txBody>
      </p:sp>
      <p:sp>
        <p:nvSpPr>
          <p:cNvPr id="8" name="Text Placeholder 2">
            <a:extLst>
              <a:ext uri="{FF2B5EF4-FFF2-40B4-BE49-F238E27FC236}">
                <a16:creationId xmlns:a16="http://schemas.microsoft.com/office/drawing/2014/main" id="{27C814C8-3E80-F94B-8AAA-96F2F4684695}"/>
              </a:ext>
            </a:extLst>
          </p:cNvPr>
          <p:cNvSpPr>
            <a:spLocks noGrp="1"/>
          </p:cNvSpPr>
          <p:nvPr>
            <p:ph idx="1"/>
          </p:nvPr>
        </p:nvSpPr>
        <p:spPr>
          <a:xfrm>
            <a:off x="384285" y="2566604"/>
            <a:ext cx="8499584" cy="318529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899547349"/>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5AA01EA-088C-C946-BEA0-F7A16D611B3C}"/>
              </a:ext>
            </a:extLst>
          </p:cNvPr>
          <p:cNvSpPr>
            <a:spLocks noGrp="1"/>
          </p:cNvSpPr>
          <p:nvPr>
            <p:ph sz="half" idx="1"/>
          </p:nvPr>
        </p:nvSpPr>
        <p:spPr>
          <a:xfrm>
            <a:off x="384285" y="2632841"/>
            <a:ext cx="4480034" cy="3544122"/>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D21DB74E-393F-8341-8EDE-BCD3D1EC5002}"/>
              </a:ext>
            </a:extLst>
          </p:cNvPr>
          <p:cNvSpPr>
            <a:spLocks noGrp="1"/>
          </p:cNvSpPr>
          <p:nvPr>
            <p:ph sz="half" idx="2"/>
          </p:nvPr>
        </p:nvSpPr>
        <p:spPr>
          <a:xfrm>
            <a:off x="4403835" y="2632841"/>
            <a:ext cx="4480034" cy="3544122"/>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Title Placeholder 1">
            <a:extLst>
              <a:ext uri="{FF2B5EF4-FFF2-40B4-BE49-F238E27FC236}">
                <a16:creationId xmlns:a16="http://schemas.microsoft.com/office/drawing/2014/main" id="{B9C1506C-B0E9-4E4D-9F5A-01E9D6DE132E}"/>
              </a:ext>
            </a:extLst>
          </p:cNvPr>
          <p:cNvSpPr>
            <a:spLocks noGrp="1"/>
          </p:cNvSpPr>
          <p:nvPr>
            <p:ph type="title"/>
          </p:nvPr>
        </p:nvSpPr>
        <p:spPr>
          <a:xfrm>
            <a:off x="384285" y="1106104"/>
            <a:ext cx="8499584" cy="1325563"/>
          </a:xfrm>
          <a:prstGeom prst="rect">
            <a:avLst/>
          </a:prstGeom>
        </p:spPr>
        <p:txBody>
          <a:bodyPr vert="horz" lIns="91440" tIns="45720" rIns="91440" bIns="45720" rtlCol="0" anchor="ctr">
            <a:normAutofit/>
          </a:bodyPr>
          <a:lstStyle/>
          <a:p>
            <a:r>
              <a:rPr lang="en-US"/>
              <a:t>Click to edit Master title style</a:t>
            </a:r>
          </a:p>
        </p:txBody>
      </p:sp>
    </p:spTree>
    <p:extLst>
      <p:ext uri="{BB962C8B-B14F-4D97-AF65-F5344CB8AC3E}">
        <p14:creationId xmlns:p14="http://schemas.microsoft.com/office/powerpoint/2010/main" val="387818218"/>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494624263"/>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67CF91-8FB7-0B42-A329-E11BE478FD57}"/>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534FCA1-D7E4-A64A-B793-6901C347CA51}"/>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CDCEEFF4-2699-2845-91D9-D5A07A078814}"/>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2/24/2022</a:t>
            </a:fld>
            <a:endParaRPr lang="en-US"/>
          </a:p>
        </p:txBody>
      </p:sp>
      <p:sp>
        <p:nvSpPr>
          <p:cNvPr id="5" name="Footer Placeholder 4">
            <a:extLst>
              <a:ext uri="{FF2B5EF4-FFF2-40B4-BE49-F238E27FC236}">
                <a16:creationId xmlns:a16="http://schemas.microsoft.com/office/drawing/2014/main" id="{C53D7AE9-B962-CC42-BA86-B1E5EDE333EB}"/>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3C947482-2CC9-0E4C-870E-8D35795D50A1}"/>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977612998"/>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591516-56E3-FE49-AF8F-9F2EF75D8C77}"/>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F79EEC7E-522D-5245-80F4-6045A4C8C594}"/>
              </a:ext>
            </a:extLst>
          </p:cNvPr>
          <p:cNvSpPr>
            <a:spLocks noGrp="1"/>
          </p:cNvSpPr>
          <p:nvPr>
            <p:ph idx="1"/>
          </p:nvPr>
        </p:nvSpPr>
        <p:spPr>
          <a:xfrm>
            <a:off x="628650" y="1825625"/>
            <a:ext cx="78867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7853E28-50D1-DB40-925E-1865E073DFF8}"/>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2/24/2022</a:t>
            </a:fld>
            <a:endParaRPr lang="en-US"/>
          </a:p>
        </p:txBody>
      </p:sp>
      <p:sp>
        <p:nvSpPr>
          <p:cNvPr id="5" name="Footer Placeholder 4">
            <a:extLst>
              <a:ext uri="{FF2B5EF4-FFF2-40B4-BE49-F238E27FC236}">
                <a16:creationId xmlns:a16="http://schemas.microsoft.com/office/drawing/2014/main" id="{F90EE0FC-C5EA-7B43-A0D8-933FEEC1E191}"/>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8689ED53-FDF6-FE4E-8218-A5DCCBEBF0E7}"/>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3225353033"/>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D149A6-312A-DE4B-B032-3C87D4A1F23A}"/>
              </a:ext>
            </a:extLst>
          </p:cNvPr>
          <p:cNvSpPr>
            <a:spLocks noGrp="1"/>
          </p:cNvSpPr>
          <p:nvPr>
            <p:ph type="title"/>
          </p:nvPr>
        </p:nvSpPr>
        <p:spPr>
          <a:xfrm>
            <a:off x="623888" y="1709738"/>
            <a:ext cx="7886700" cy="2852737"/>
          </a:xfrm>
          <a:prstGeom prst="rect">
            <a:avLst/>
          </a:prstGeo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CA53AC8F-1D8F-4045-BA5F-AC0745D4C40D}"/>
              </a:ext>
            </a:extLst>
          </p:cNvPr>
          <p:cNvSpPr>
            <a:spLocks noGrp="1"/>
          </p:cNvSpPr>
          <p:nvPr>
            <p:ph type="body" idx="1"/>
          </p:nvPr>
        </p:nvSpPr>
        <p:spPr>
          <a:xfrm>
            <a:off x="623888" y="4589463"/>
            <a:ext cx="78867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B47A2DA-0D49-1243-97F3-8C33ED427BA1}"/>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2/24/2022</a:t>
            </a:fld>
            <a:endParaRPr lang="en-US"/>
          </a:p>
        </p:txBody>
      </p:sp>
      <p:sp>
        <p:nvSpPr>
          <p:cNvPr id="5" name="Footer Placeholder 4">
            <a:extLst>
              <a:ext uri="{FF2B5EF4-FFF2-40B4-BE49-F238E27FC236}">
                <a16:creationId xmlns:a16="http://schemas.microsoft.com/office/drawing/2014/main" id="{333D2AB8-7709-F248-874B-15AF8A8F2F76}"/>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4E3051CA-2F1D-EF43-AB3E-970DE78ECA31}"/>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1499169674"/>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FCC5C1-CEEC-A54F-8061-670B3716BCF7}"/>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8446779F-F147-C642-A601-EB30995A307B}"/>
              </a:ext>
            </a:extLst>
          </p:cNvPr>
          <p:cNvSpPr>
            <a:spLocks noGrp="1"/>
          </p:cNvSpPr>
          <p:nvPr>
            <p:ph sz="half" idx="1"/>
          </p:nvPr>
        </p:nvSpPr>
        <p:spPr>
          <a:xfrm>
            <a:off x="628650" y="1825625"/>
            <a:ext cx="386715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5339AF6-4ECF-C940-B2CD-54C3A848183F}"/>
              </a:ext>
            </a:extLst>
          </p:cNvPr>
          <p:cNvSpPr>
            <a:spLocks noGrp="1"/>
          </p:cNvSpPr>
          <p:nvPr>
            <p:ph sz="half" idx="2"/>
          </p:nvPr>
        </p:nvSpPr>
        <p:spPr>
          <a:xfrm>
            <a:off x="4648200" y="1825625"/>
            <a:ext cx="386715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BEC2FBBA-1744-7C44-BDC5-5E40FC4E7242}"/>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2/24/2022</a:t>
            </a:fld>
            <a:endParaRPr lang="en-US"/>
          </a:p>
        </p:txBody>
      </p:sp>
      <p:sp>
        <p:nvSpPr>
          <p:cNvPr id="6" name="Footer Placeholder 5">
            <a:extLst>
              <a:ext uri="{FF2B5EF4-FFF2-40B4-BE49-F238E27FC236}">
                <a16:creationId xmlns:a16="http://schemas.microsoft.com/office/drawing/2014/main" id="{E74CE875-541F-134E-8E16-39C7587211C1}"/>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9E3B6349-EA0A-2142-8CEF-E85D325A4907}"/>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1100444886"/>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C4223D-B3AF-FC43-8E2C-CD1AAF8624D6}"/>
              </a:ext>
            </a:extLst>
          </p:cNvPr>
          <p:cNvSpPr>
            <a:spLocks noGrp="1"/>
          </p:cNvSpPr>
          <p:nvPr>
            <p:ph type="title"/>
          </p:nvPr>
        </p:nvSpPr>
        <p:spPr>
          <a:xfrm>
            <a:off x="630238" y="365125"/>
            <a:ext cx="7886700" cy="1325563"/>
          </a:xfrm>
          <a:prstGeom prst="rect">
            <a:avLst/>
          </a:prstGeom>
        </p:spPr>
        <p:txBody>
          <a:bodyPr/>
          <a:lstStyle/>
          <a:p>
            <a:r>
              <a:rPr lang="en-US"/>
              <a:t>Click to edit Master title style</a:t>
            </a:r>
          </a:p>
        </p:txBody>
      </p:sp>
      <p:sp>
        <p:nvSpPr>
          <p:cNvPr id="3" name="Text Placeholder 2">
            <a:extLst>
              <a:ext uri="{FF2B5EF4-FFF2-40B4-BE49-F238E27FC236}">
                <a16:creationId xmlns:a16="http://schemas.microsoft.com/office/drawing/2014/main" id="{FABF013F-2912-624D-8195-A67E13901835}"/>
              </a:ext>
            </a:extLst>
          </p:cNvPr>
          <p:cNvSpPr>
            <a:spLocks noGrp="1"/>
          </p:cNvSpPr>
          <p:nvPr>
            <p:ph type="body" idx="1"/>
          </p:nvPr>
        </p:nvSpPr>
        <p:spPr>
          <a:xfrm>
            <a:off x="630238" y="1681163"/>
            <a:ext cx="386873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03456B4-6048-6640-9D7D-42EA2A6DDEC9}"/>
              </a:ext>
            </a:extLst>
          </p:cNvPr>
          <p:cNvSpPr>
            <a:spLocks noGrp="1"/>
          </p:cNvSpPr>
          <p:nvPr>
            <p:ph sz="half" idx="2"/>
          </p:nvPr>
        </p:nvSpPr>
        <p:spPr>
          <a:xfrm>
            <a:off x="630238" y="2505075"/>
            <a:ext cx="3868737"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37129F5-4B35-4648-9238-99F17302CF51}"/>
              </a:ext>
            </a:extLst>
          </p:cNvPr>
          <p:cNvSpPr>
            <a:spLocks noGrp="1"/>
          </p:cNvSpPr>
          <p:nvPr>
            <p:ph type="body" sz="quarter" idx="3"/>
          </p:nvPr>
        </p:nvSpPr>
        <p:spPr>
          <a:xfrm>
            <a:off x="4629150" y="1681163"/>
            <a:ext cx="38877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76AB2B2-2AF7-4E41-BF6E-38905C051B67}"/>
              </a:ext>
            </a:extLst>
          </p:cNvPr>
          <p:cNvSpPr>
            <a:spLocks noGrp="1"/>
          </p:cNvSpPr>
          <p:nvPr>
            <p:ph sz="quarter" idx="4"/>
          </p:nvPr>
        </p:nvSpPr>
        <p:spPr>
          <a:xfrm>
            <a:off x="4629150" y="2505075"/>
            <a:ext cx="3887788"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771B7545-C2A4-3C49-AFF2-44FB003DC615}"/>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2/24/2022</a:t>
            </a:fld>
            <a:endParaRPr lang="en-US"/>
          </a:p>
        </p:txBody>
      </p:sp>
      <p:sp>
        <p:nvSpPr>
          <p:cNvPr id="8" name="Footer Placeholder 7">
            <a:extLst>
              <a:ext uri="{FF2B5EF4-FFF2-40B4-BE49-F238E27FC236}">
                <a16:creationId xmlns:a16="http://schemas.microsoft.com/office/drawing/2014/main" id="{266D25BF-5E79-9048-9C82-AFCE84DEAF99}"/>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9991EC22-A66B-F44B-96E5-15E164D9B6C4}"/>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399218816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6FC50D-4F82-6D41-B29B-7D5BFC9BC88F}"/>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Date Placeholder 2">
            <a:extLst>
              <a:ext uri="{FF2B5EF4-FFF2-40B4-BE49-F238E27FC236}">
                <a16:creationId xmlns:a16="http://schemas.microsoft.com/office/drawing/2014/main" id="{1C24865E-E560-0B4E-9395-474CD6DBF7E8}"/>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2/24/2022</a:t>
            </a:fld>
            <a:endParaRPr lang="en-US"/>
          </a:p>
        </p:txBody>
      </p:sp>
      <p:sp>
        <p:nvSpPr>
          <p:cNvPr id="4" name="Footer Placeholder 3">
            <a:extLst>
              <a:ext uri="{FF2B5EF4-FFF2-40B4-BE49-F238E27FC236}">
                <a16:creationId xmlns:a16="http://schemas.microsoft.com/office/drawing/2014/main" id="{CDD83FAC-4B1F-7341-B306-E3666ACF0B1E}"/>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7EE7A9CF-F8E0-444E-872B-29AF2503BE44}"/>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351228822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EE6DEFC-6AE7-8546-81B6-A8985717AB27}"/>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2/24/2022</a:t>
            </a:fld>
            <a:endParaRPr lang="en-US"/>
          </a:p>
        </p:txBody>
      </p:sp>
      <p:sp>
        <p:nvSpPr>
          <p:cNvPr id="3" name="Footer Placeholder 2">
            <a:extLst>
              <a:ext uri="{FF2B5EF4-FFF2-40B4-BE49-F238E27FC236}">
                <a16:creationId xmlns:a16="http://schemas.microsoft.com/office/drawing/2014/main" id="{D023E71D-C4D2-684F-A864-9E8A10CACB4F}"/>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3FE9DACB-F630-B743-96E9-3C02225BD9C4}"/>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142753176"/>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B2CFC4-E0FF-CD48-BF1D-8282D552AB9A}"/>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3795B17B-9BE6-EB49-B5FB-C098D6C43A30}"/>
              </a:ext>
            </a:extLst>
          </p:cNvPr>
          <p:cNvSpPr>
            <a:spLocks noGrp="1"/>
          </p:cNvSpPr>
          <p:nvPr>
            <p:ph idx="1"/>
          </p:nvPr>
        </p:nvSpPr>
        <p:spPr>
          <a:xfrm>
            <a:off x="3887788" y="987425"/>
            <a:ext cx="462915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33FB7D76-9210-8F49-9A78-8747A6504ADF}"/>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375A7EF-7E39-2F4E-9A2D-6C0F4CDC5A09}"/>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2/24/2022</a:t>
            </a:fld>
            <a:endParaRPr lang="en-US"/>
          </a:p>
        </p:txBody>
      </p:sp>
      <p:sp>
        <p:nvSpPr>
          <p:cNvPr id="6" name="Footer Placeholder 5">
            <a:extLst>
              <a:ext uri="{FF2B5EF4-FFF2-40B4-BE49-F238E27FC236}">
                <a16:creationId xmlns:a16="http://schemas.microsoft.com/office/drawing/2014/main" id="{C534F60D-F04A-8F46-8F4B-C293A3F22BFA}"/>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B0DBFFEF-7F5C-3E4A-AEBA-AE008AE7FBAE}"/>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1095151294"/>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D254E5-EC60-7642-89FC-E0005F24DF7F}"/>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396ABA9B-C852-BD4C-8EBB-DCA38ABAFB73}"/>
              </a:ext>
            </a:extLst>
          </p:cNvPr>
          <p:cNvSpPr>
            <a:spLocks noGrp="1"/>
          </p:cNvSpPr>
          <p:nvPr>
            <p:ph type="pic" idx="1"/>
          </p:nvPr>
        </p:nvSpPr>
        <p:spPr>
          <a:xfrm>
            <a:off x="3887788" y="987425"/>
            <a:ext cx="462915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1A052852-941B-934D-8B59-88371343E638}"/>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E4B2328-0A43-4342-A653-438448402ABA}"/>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2/24/2022</a:t>
            </a:fld>
            <a:endParaRPr lang="en-US"/>
          </a:p>
        </p:txBody>
      </p:sp>
      <p:sp>
        <p:nvSpPr>
          <p:cNvPr id="6" name="Footer Placeholder 5">
            <a:extLst>
              <a:ext uri="{FF2B5EF4-FFF2-40B4-BE49-F238E27FC236}">
                <a16:creationId xmlns:a16="http://schemas.microsoft.com/office/drawing/2014/main" id="{0964BB61-D3D6-F54F-B677-477ED6253E55}"/>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61DC3A9F-519B-324E-8B37-F8E2A6208684}"/>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3675365605"/>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2CF624-42BE-7644-90FA-098E6BC22AEA}"/>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EE3350E3-FA89-4446-9F4F-2DDCB0D72468}"/>
              </a:ext>
            </a:extLst>
          </p:cNvPr>
          <p:cNvSpPr>
            <a:spLocks noGrp="1"/>
          </p:cNvSpPr>
          <p:nvPr>
            <p:ph type="body" orient="vert" idx="1"/>
          </p:nvPr>
        </p:nvSpPr>
        <p:spPr>
          <a:xfrm>
            <a:off x="628650" y="1825625"/>
            <a:ext cx="7886700" cy="43513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4560375-BEC7-464A-8FED-420C1DCCF567}"/>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2/24/2022</a:t>
            </a:fld>
            <a:endParaRPr lang="en-US"/>
          </a:p>
        </p:txBody>
      </p:sp>
      <p:sp>
        <p:nvSpPr>
          <p:cNvPr id="5" name="Footer Placeholder 4">
            <a:extLst>
              <a:ext uri="{FF2B5EF4-FFF2-40B4-BE49-F238E27FC236}">
                <a16:creationId xmlns:a16="http://schemas.microsoft.com/office/drawing/2014/main" id="{5749956A-D1B6-2141-8227-E96F8757319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721AFAD8-75E0-E74B-8E53-F8DAA76AF129}"/>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3548387584"/>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F022C87-B12F-C545-920B-2FEA49D862EE}"/>
              </a:ext>
            </a:extLst>
          </p:cNvPr>
          <p:cNvSpPr>
            <a:spLocks noGrp="1"/>
          </p:cNvSpPr>
          <p:nvPr>
            <p:ph type="title" orient="vert"/>
          </p:nvPr>
        </p:nvSpPr>
        <p:spPr>
          <a:xfrm>
            <a:off x="6543675" y="365125"/>
            <a:ext cx="1971675" cy="5811838"/>
          </a:xfrm>
          <a:prstGeom prst="rect">
            <a:avLst/>
          </a:prstGeo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9944DBAF-A21F-884B-8893-93D4AB4B5BD3}"/>
              </a:ext>
            </a:extLst>
          </p:cNvPr>
          <p:cNvSpPr>
            <a:spLocks noGrp="1"/>
          </p:cNvSpPr>
          <p:nvPr>
            <p:ph type="body" orient="vert" idx="1"/>
          </p:nvPr>
        </p:nvSpPr>
        <p:spPr>
          <a:xfrm>
            <a:off x="628650" y="365125"/>
            <a:ext cx="5762625" cy="58118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BEBC95F-39B8-0C49-A006-DB8F65C05F80}"/>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2/24/2022</a:t>
            </a:fld>
            <a:endParaRPr lang="en-US"/>
          </a:p>
        </p:txBody>
      </p:sp>
      <p:sp>
        <p:nvSpPr>
          <p:cNvPr id="5" name="Footer Placeholder 4">
            <a:extLst>
              <a:ext uri="{FF2B5EF4-FFF2-40B4-BE49-F238E27FC236}">
                <a16:creationId xmlns:a16="http://schemas.microsoft.com/office/drawing/2014/main" id="{59480421-2463-624E-8B83-7E103ADC90A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D3D2072A-1BC5-4B41-9369-C7AF05D0BA9D}"/>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2234349769"/>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2D55A6-6F6E-F74C-9EA0-0B5928337FC7}"/>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18C1E26-42A5-B440-B9C8-CEDD2A852D4F}"/>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5BA9EB3-C20B-DF4F-A968-B10AB5D9013B}"/>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2/24/2022</a:t>
            </a:fld>
            <a:endParaRPr lang="en-US"/>
          </a:p>
        </p:txBody>
      </p:sp>
      <p:sp>
        <p:nvSpPr>
          <p:cNvPr id="5" name="Footer Placeholder 4">
            <a:extLst>
              <a:ext uri="{FF2B5EF4-FFF2-40B4-BE49-F238E27FC236}">
                <a16:creationId xmlns:a16="http://schemas.microsoft.com/office/drawing/2014/main" id="{A9CFCFFA-B6A2-F74A-8C54-0B36FE17BA6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BA04AC94-14D0-8B40-AC33-71C6CF732900}"/>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545711618"/>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667951-B918-894D-BB5C-B72A99F2C65F}"/>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9F0155AD-98F2-734A-B92B-9C6661F3C051}"/>
              </a:ext>
            </a:extLst>
          </p:cNvPr>
          <p:cNvSpPr>
            <a:spLocks noGrp="1"/>
          </p:cNvSpPr>
          <p:nvPr>
            <p:ph idx="1"/>
          </p:nvPr>
        </p:nvSpPr>
        <p:spPr>
          <a:xfrm>
            <a:off x="628650" y="1825625"/>
            <a:ext cx="78867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B5785D2-81B9-2F43-9E4D-DCD90694EEAF}"/>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2/24/2022</a:t>
            </a:fld>
            <a:endParaRPr lang="en-US"/>
          </a:p>
        </p:txBody>
      </p:sp>
      <p:sp>
        <p:nvSpPr>
          <p:cNvPr id="5" name="Footer Placeholder 4">
            <a:extLst>
              <a:ext uri="{FF2B5EF4-FFF2-40B4-BE49-F238E27FC236}">
                <a16:creationId xmlns:a16="http://schemas.microsoft.com/office/drawing/2014/main" id="{CF954D14-FC43-0C4F-858F-9CF6665D8C8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AB4E1104-FF98-FB4B-B38F-9C077F967F72}"/>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2250606362"/>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C4934C-B4C9-2A4C-B88F-D91E73D7B967}"/>
              </a:ext>
            </a:extLst>
          </p:cNvPr>
          <p:cNvSpPr>
            <a:spLocks noGrp="1"/>
          </p:cNvSpPr>
          <p:nvPr>
            <p:ph type="title"/>
          </p:nvPr>
        </p:nvSpPr>
        <p:spPr>
          <a:xfrm>
            <a:off x="623888" y="1709738"/>
            <a:ext cx="7886700" cy="2852737"/>
          </a:xfrm>
          <a:prstGeom prst="rect">
            <a:avLst/>
          </a:prstGeo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A6872BD2-5D0B-BE48-AE5D-B91BF84DDFE2}"/>
              </a:ext>
            </a:extLst>
          </p:cNvPr>
          <p:cNvSpPr>
            <a:spLocks noGrp="1"/>
          </p:cNvSpPr>
          <p:nvPr>
            <p:ph type="body" idx="1"/>
          </p:nvPr>
        </p:nvSpPr>
        <p:spPr>
          <a:xfrm>
            <a:off x="623888" y="4589463"/>
            <a:ext cx="78867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3F626BB-7637-DB46-87CD-5A77DA490238}"/>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2/24/2022</a:t>
            </a:fld>
            <a:endParaRPr lang="en-US"/>
          </a:p>
        </p:txBody>
      </p:sp>
      <p:sp>
        <p:nvSpPr>
          <p:cNvPr id="5" name="Footer Placeholder 4">
            <a:extLst>
              <a:ext uri="{FF2B5EF4-FFF2-40B4-BE49-F238E27FC236}">
                <a16:creationId xmlns:a16="http://schemas.microsoft.com/office/drawing/2014/main" id="{673CCEE1-9588-4642-91F6-0AC184FDD7D9}"/>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EFB459B8-64BF-5141-A955-95F9AB23B60A}"/>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2133036695"/>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8149ED-0700-344B-AF7A-1FAA1270293C}"/>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BE0A7911-5EFA-6B4D-B369-D7ED660597EF}"/>
              </a:ext>
            </a:extLst>
          </p:cNvPr>
          <p:cNvSpPr>
            <a:spLocks noGrp="1"/>
          </p:cNvSpPr>
          <p:nvPr>
            <p:ph sz="half" idx="1"/>
          </p:nvPr>
        </p:nvSpPr>
        <p:spPr>
          <a:xfrm>
            <a:off x="628650" y="1825625"/>
            <a:ext cx="386715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2E518818-A7A5-334F-9BB5-DFA66F746D94}"/>
              </a:ext>
            </a:extLst>
          </p:cNvPr>
          <p:cNvSpPr>
            <a:spLocks noGrp="1"/>
          </p:cNvSpPr>
          <p:nvPr>
            <p:ph sz="half" idx="2"/>
          </p:nvPr>
        </p:nvSpPr>
        <p:spPr>
          <a:xfrm>
            <a:off x="4648200" y="1825625"/>
            <a:ext cx="386715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0BAB2CE8-7DFC-4B40-B4C2-64F6E9FBFAF6}"/>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2/24/2022</a:t>
            </a:fld>
            <a:endParaRPr lang="en-US"/>
          </a:p>
        </p:txBody>
      </p:sp>
      <p:sp>
        <p:nvSpPr>
          <p:cNvPr id="6" name="Footer Placeholder 5">
            <a:extLst>
              <a:ext uri="{FF2B5EF4-FFF2-40B4-BE49-F238E27FC236}">
                <a16:creationId xmlns:a16="http://schemas.microsoft.com/office/drawing/2014/main" id="{EECBC5FC-F8C6-7C4C-94CD-C312E0BE0C71}"/>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1E5FDDFD-CB88-F141-906B-DA0E35C36F8C}"/>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754226121"/>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8FC1F5-AB6D-1847-9672-250A387E47E1}"/>
              </a:ext>
            </a:extLst>
          </p:cNvPr>
          <p:cNvSpPr>
            <a:spLocks noGrp="1"/>
          </p:cNvSpPr>
          <p:nvPr>
            <p:ph type="title"/>
          </p:nvPr>
        </p:nvSpPr>
        <p:spPr>
          <a:xfrm>
            <a:off x="630238" y="365125"/>
            <a:ext cx="7886700" cy="1325563"/>
          </a:xfrm>
          <a:prstGeom prst="rect">
            <a:avLst/>
          </a:prstGeom>
        </p:spPr>
        <p:txBody>
          <a:bodyPr/>
          <a:lstStyle/>
          <a:p>
            <a:r>
              <a:rPr lang="en-US"/>
              <a:t>Click to edit Master title style</a:t>
            </a:r>
          </a:p>
        </p:txBody>
      </p:sp>
      <p:sp>
        <p:nvSpPr>
          <p:cNvPr id="3" name="Text Placeholder 2">
            <a:extLst>
              <a:ext uri="{FF2B5EF4-FFF2-40B4-BE49-F238E27FC236}">
                <a16:creationId xmlns:a16="http://schemas.microsoft.com/office/drawing/2014/main" id="{94DF9861-87E1-A249-8299-7C29BE7639C8}"/>
              </a:ext>
            </a:extLst>
          </p:cNvPr>
          <p:cNvSpPr>
            <a:spLocks noGrp="1"/>
          </p:cNvSpPr>
          <p:nvPr>
            <p:ph type="body" idx="1"/>
          </p:nvPr>
        </p:nvSpPr>
        <p:spPr>
          <a:xfrm>
            <a:off x="630238" y="1681163"/>
            <a:ext cx="386873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E8CB95E-5618-844C-9757-B733223DB9B7}"/>
              </a:ext>
            </a:extLst>
          </p:cNvPr>
          <p:cNvSpPr>
            <a:spLocks noGrp="1"/>
          </p:cNvSpPr>
          <p:nvPr>
            <p:ph sz="half" idx="2"/>
          </p:nvPr>
        </p:nvSpPr>
        <p:spPr>
          <a:xfrm>
            <a:off x="630238" y="2505075"/>
            <a:ext cx="3868737"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3577E6FB-192F-AE40-AEC5-D27B01360C55}"/>
              </a:ext>
            </a:extLst>
          </p:cNvPr>
          <p:cNvSpPr>
            <a:spLocks noGrp="1"/>
          </p:cNvSpPr>
          <p:nvPr>
            <p:ph type="body" sz="quarter" idx="3"/>
          </p:nvPr>
        </p:nvSpPr>
        <p:spPr>
          <a:xfrm>
            <a:off x="4629150" y="1681163"/>
            <a:ext cx="38877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275A479-214E-D54F-8170-2D3F57C98486}"/>
              </a:ext>
            </a:extLst>
          </p:cNvPr>
          <p:cNvSpPr>
            <a:spLocks noGrp="1"/>
          </p:cNvSpPr>
          <p:nvPr>
            <p:ph sz="quarter" idx="4"/>
          </p:nvPr>
        </p:nvSpPr>
        <p:spPr>
          <a:xfrm>
            <a:off x="4629150" y="2505075"/>
            <a:ext cx="3887788"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631FE86-DB76-8547-829A-D16D296EA336}"/>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2/24/2022</a:t>
            </a:fld>
            <a:endParaRPr lang="en-US"/>
          </a:p>
        </p:txBody>
      </p:sp>
      <p:sp>
        <p:nvSpPr>
          <p:cNvPr id="8" name="Footer Placeholder 7">
            <a:extLst>
              <a:ext uri="{FF2B5EF4-FFF2-40B4-BE49-F238E27FC236}">
                <a16:creationId xmlns:a16="http://schemas.microsoft.com/office/drawing/2014/main" id="{9B17C808-3559-C84E-ADFE-CCB80B260D1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04519476-8DF1-314F-A373-B7B26111A96E}"/>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2617796629"/>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A8C171-7289-D249-A793-DE9F5EB81D3D}"/>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Date Placeholder 2">
            <a:extLst>
              <a:ext uri="{FF2B5EF4-FFF2-40B4-BE49-F238E27FC236}">
                <a16:creationId xmlns:a16="http://schemas.microsoft.com/office/drawing/2014/main" id="{5374DBDE-AF66-704B-98B2-37FDC1193E84}"/>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2/24/2022</a:t>
            </a:fld>
            <a:endParaRPr lang="en-US"/>
          </a:p>
        </p:txBody>
      </p:sp>
      <p:sp>
        <p:nvSpPr>
          <p:cNvPr id="4" name="Footer Placeholder 3">
            <a:extLst>
              <a:ext uri="{FF2B5EF4-FFF2-40B4-BE49-F238E27FC236}">
                <a16:creationId xmlns:a16="http://schemas.microsoft.com/office/drawing/2014/main" id="{27370EF4-5D33-D84F-AB32-3D385BC1E06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164884FD-90BC-1A43-9B75-28B27C166D11}"/>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1776951281"/>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A1A62C1-3DEA-5546-9E5E-C32410A1B5DE}"/>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2/24/2022</a:t>
            </a:fld>
            <a:endParaRPr lang="en-US"/>
          </a:p>
        </p:txBody>
      </p:sp>
      <p:sp>
        <p:nvSpPr>
          <p:cNvPr id="3" name="Footer Placeholder 2">
            <a:extLst>
              <a:ext uri="{FF2B5EF4-FFF2-40B4-BE49-F238E27FC236}">
                <a16:creationId xmlns:a16="http://schemas.microsoft.com/office/drawing/2014/main" id="{4BF570D8-3B80-564F-929A-04BEC36B705B}"/>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F758973F-C520-6D4D-A4B2-CF1EF89EF3AE}"/>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2374904549"/>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D79CFF-BF8F-F744-B9EE-60193117DA0D}"/>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116C392F-8BA6-C843-BFA2-37A235A7CCB7}"/>
              </a:ext>
            </a:extLst>
          </p:cNvPr>
          <p:cNvSpPr>
            <a:spLocks noGrp="1"/>
          </p:cNvSpPr>
          <p:nvPr>
            <p:ph idx="1"/>
          </p:nvPr>
        </p:nvSpPr>
        <p:spPr>
          <a:xfrm>
            <a:off x="3887788" y="987425"/>
            <a:ext cx="462915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08608ED9-A011-4342-B842-18012F2EC249}"/>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36CEA99-61DA-0A49-BCD4-AB1492700F13}"/>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2/24/2022</a:t>
            </a:fld>
            <a:endParaRPr lang="en-US"/>
          </a:p>
        </p:txBody>
      </p:sp>
      <p:sp>
        <p:nvSpPr>
          <p:cNvPr id="6" name="Footer Placeholder 5">
            <a:extLst>
              <a:ext uri="{FF2B5EF4-FFF2-40B4-BE49-F238E27FC236}">
                <a16:creationId xmlns:a16="http://schemas.microsoft.com/office/drawing/2014/main" id="{18D48789-EEBB-4C4E-8064-2E64AF75EF0B}"/>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E2A39AF6-375A-F64D-85EE-A8E01815567A}"/>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3828973043"/>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BC32E7-F382-9F46-9FA8-FE1B6E22E161}"/>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4B8F85F5-1E2C-EA48-A168-AA871577DBF3}"/>
              </a:ext>
            </a:extLst>
          </p:cNvPr>
          <p:cNvSpPr>
            <a:spLocks noGrp="1"/>
          </p:cNvSpPr>
          <p:nvPr>
            <p:ph type="pic" idx="1"/>
          </p:nvPr>
        </p:nvSpPr>
        <p:spPr>
          <a:xfrm>
            <a:off x="3887788" y="987425"/>
            <a:ext cx="462915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E4341BF9-8683-A247-94F0-3F8EAD5B707A}"/>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BE2EBB5-B5D0-C645-B0DC-15CFC0D9C64B}"/>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2/24/2022</a:t>
            </a:fld>
            <a:endParaRPr lang="en-US"/>
          </a:p>
        </p:txBody>
      </p:sp>
      <p:sp>
        <p:nvSpPr>
          <p:cNvPr id="6" name="Footer Placeholder 5">
            <a:extLst>
              <a:ext uri="{FF2B5EF4-FFF2-40B4-BE49-F238E27FC236}">
                <a16:creationId xmlns:a16="http://schemas.microsoft.com/office/drawing/2014/main" id="{0D121C38-F234-5640-81F2-7023DE9ECC8B}"/>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36E6311F-C9BC-A04C-90E6-58694A8DB540}"/>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3389700619"/>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BE4A9D-2A4B-E242-AD73-2213273B5FB4}"/>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9EF8B4BA-D763-A749-B180-F12D47DD800A}"/>
              </a:ext>
            </a:extLst>
          </p:cNvPr>
          <p:cNvSpPr>
            <a:spLocks noGrp="1"/>
          </p:cNvSpPr>
          <p:nvPr>
            <p:ph type="body" orient="vert" idx="1"/>
          </p:nvPr>
        </p:nvSpPr>
        <p:spPr>
          <a:xfrm>
            <a:off x="628650" y="1825625"/>
            <a:ext cx="7886700" cy="43513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B9FC624-76C3-9848-B506-CB4DF0131538}"/>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2/24/2022</a:t>
            </a:fld>
            <a:endParaRPr lang="en-US"/>
          </a:p>
        </p:txBody>
      </p:sp>
      <p:sp>
        <p:nvSpPr>
          <p:cNvPr id="5" name="Footer Placeholder 4">
            <a:extLst>
              <a:ext uri="{FF2B5EF4-FFF2-40B4-BE49-F238E27FC236}">
                <a16:creationId xmlns:a16="http://schemas.microsoft.com/office/drawing/2014/main" id="{761B07F3-6F8C-304D-B01C-87FA8B3D2D77}"/>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76749C26-FC13-B042-8323-29B4ED26C17D}"/>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4035564533"/>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3331CA3-6867-2B41-A4AC-AE41453A33B7}"/>
              </a:ext>
            </a:extLst>
          </p:cNvPr>
          <p:cNvSpPr>
            <a:spLocks noGrp="1"/>
          </p:cNvSpPr>
          <p:nvPr>
            <p:ph type="title" orient="vert"/>
          </p:nvPr>
        </p:nvSpPr>
        <p:spPr>
          <a:xfrm>
            <a:off x="6543675" y="365125"/>
            <a:ext cx="1971675" cy="5811838"/>
          </a:xfrm>
          <a:prstGeom prst="rect">
            <a:avLst/>
          </a:prstGeo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5CC6E175-D0C1-6F4F-BBCE-07E66A026E8D}"/>
              </a:ext>
            </a:extLst>
          </p:cNvPr>
          <p:cNvSpPr>
            <a:spLocks noGrp="1"/>
          </p:cNvSpPr>
          <p:nvPr>
            <p:ph type="body" orient="vert" idx="1"/>
          </p:nvPr>
        </p:nvSpPr>
        <p:spPr>
          <a:xfrm>
            <a:off x="628650" y="365125"/>
            <a:ext cx="5762625" cy="58118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61061C9-1FDF-BB42-9982-77DF7AF43F9F}"/>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2/24/2022</a:t>
            </a:fld>
            <a:endParaRPr lang="en-US"/>
          </a:p>
        </p:txBody>
      </p:sp>
      <p:sp>
        <p:nvSpPr>
          <p:cNvPr id="5" name="Footer Placeholder 4">
            <a:extLst>
              <a:ext uri="{FF2B5EF4-FFF2-40B4-BE49-F238E27FC236}">
                <a16:creationId xmlns:a16="http://schemas.microsoft.com/office/drawing/2014/main" id="{779E19CD-FADD-E442-BE32-978030C69668}"/>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A28F8E86-7E3C-5045-B990-0EB986A57FCC}"/>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2724334550"/>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Logo white text top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r>
              <a:rPr lang="en-US"/>
              <a:t>Click icon to add picture</a:t>
            </a:r>
          </a:p>
        </p:txBody>
      </p:sp>
      <p:pic>
        <p:nvPicPr>
          <p:cNvPr id="11" name="Picture 10" descr="Text&#10;&#10;Description automatically generated with medium confidence">
            <a:extLst>
              <a:ext uri="{FF2B5EF4-FFF2-40B4-BE49-F238E27FC236}">
                <a16:creationId xmlns:a16="http://schemas.microsoft.com/office/drawing/2014/main" id="{466B934A-A475-114C-AA1B-5F9F12584F2C}"/>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2528597152"/>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Logo only white text_bottom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r>
              <a:rPr lang="en-US"/>
              <a:t>Click icon to add picture</a:t>
            </a:r>
          </a:p>
        </p:txBody>
      </p:sp>
      <p:pic>
        <p:nvPicPr>
          <p:cNvPr id="3" name="Picture 2" descr="A picture containing text&#10;&#10;Description automatically generated">
            <a:extLst>
              <a:ext uri="{FF2B5EF4-FFF2-40B4-BE49-F238E27FC236}">
                <a16:creationId xmlns:a16="http://schemas.microsoft.com/office/drawing/2014/main" id="{0736A280-2C91-F548-B032-A04AB39CF28E}"/>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2807913177"/>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Logo mono_top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r>
              <a:rPr lang="en-US"/>
              <a:t>Click icon to add picture</a:t>
            </a:r>
          </a:p>
        </p:txBody>
      </p:sp>
      <p:pic>
        <p:nvPicPr>
          <p:cNvPr id="3" name="Picture 2" descr="A picture containing text&#10;&#10;Description automatically generated">
            <a:extLst>
              <a:ext uri="{FF2B5EF4-FFF2-40B4-BE49-F238E27FC236}">
                <a16:creationId xmlns:a16="http://schemas.microsoft.com/office/drawing/2014/main" id="{79AAABAA-0F32-FD4D-BFBE-5CFAD828F7F3}"/>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999639160"/>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Logo Mono_Bottom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r>
              <a:rPr lang="en-US"/>
              <a:t>Click icon to add picture</a:t>
            </a:r>
          </a:p>
        </p:txBody>
      </p:sp>
      <p:pic>
        <p:nvPicPr>
          <p:cNvPr id="4" name="Picture 3" descr="A picture containing text&#10;&#10;Description automatically generated">
            <a:extLst>
              <a:ext uri="{FF2B5EF4-FFF2-40B4-BE49-F238E27FC236}">
                <a16:creationId xmlns:a16="http://schemas.microsoft.com/office/drawing/2014/main" id="{0F8DD660-4622-2A47-82B3-18A6984986A2}"/>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1385386750"/>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Logo Mono White_top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r>
              <a:rPr lang="en-US"/>
              <a:t>Click icon to add picture</a:t>
            </a:r>
          </a:p>
        </p:txBody>
      </p:sp>
      <p:pic>
        <p:nvPicPr>
          <p:cNvPr id="4" name="Picture 3" descr="Text&#10;&#10;Description automatically generated with medium confidence">
            <a:extLst>
              <a:ext uri="{FF2B5EF4-FFF2-40B4-BE49-F238E27FC236}">
                <a16:creationId xmlns:a16="http://schemas.microsoft.com/office/drawing/2014/main" id="{6B516FE7-964A-1E4E-9AD2-64229A0C31A3}"/>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2178816372"/>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Logo Mono White_Bottom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r>
              <a:rPr lang="en-US"/>
              <a:t>Click icon to add picture</a:t>
            </a:r>
          </a:p>
        </p:txBody>
      </p:sp>
      <p:pic>
        <p:nvPicPr>
          <p:cNvPr id="3" name="Picture 2" descr="A picture containing graphical user interface&#10;&#10;Description automatically generated">
            <a:extLst>
              <a:ext uri="{FF2B5EF4-FFF2-40B4-BE49-F238E27FC236}">
                <a16:creationId xmlns:a16="http://schemas.microsoft.com/office/drawing/2014/main" id="{1B6401D3-A379-1A4C-84B3-73B1DEBDD1E8}"/>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1250106753"/>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userDrawn="1">
  <p:cSld name="Logo Full Colour_Top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r>
              <a:rPr lang="en-US"/>
              <a:t>Click icon to add picture</a:t>
            </a:r>
          </a:p>
        </p:txBody>
      </p:sp>
      <p:pic>
        <p:nvPicPr>
          <p:cNvPr id="3" name="Picture 2" descr="A picture containing text&#10;&#10;Description automatically generated">
            <a:extLst>
              <a:ext uri="{FF2B5EF4-FFF2-40B4-BE49-F238E27FC236}">
                <a16:creationId xmlns:a16="http://schemas.microsoft.com/office/drawing/2014/main" id="{4D3D6F76-26A7-0E46-9BE1-B7F072940204}"/>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122447628"/>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Logo Full colour_Cottom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r>
              <a:rPr lang="en-US"/>
              <a:t>Click icon to add picture</a:t>
            </a:r>
          </a:p>
        </p:txBody>
      </p:sp>
      <p:pic>
        <p:nvPicPr>
          <p:cNvPr id="4" name="Picture 3" descr="A picture containing chart&#10;&#10;Description automatically generated">
            <a:extLst>
              <a:ext uri="{FF2B5EF4-FFF2-40B4-BE49-F238E27FC236}">
                <a16:creationId xmlns:a16="http://schemas.microsoft.com/office/drawing/2014/main" id="{2AEF8B83-F027-5B40-9BE5-0DC1AAF1C706}"/>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35758275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theme" Target="../theme/theme2.xml"/><Relationship Id="rId1" Type="http://schemas.openxmlformats.org/officeDocument/2006/relationships/slideLayout" Target="../slideLayouts/slideLayout7.xml"/></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theme" Target="../theme/theme3.xml"/><Relationship Id="rId1" Type="http://schemas.openxmlformats.org/officeDocument/2006/relationships/slideLayout" Target="../slideLayouts/slideLayout8.xml"/></Relationships>
</file>

<file path=ppt/slideMasters/_rels/slideMaster4.xml.rels><?xml version="1.0" encoding="UTF-8" standalone="yes"?>
<Relationships xmlns="http://schemas.openxmlformats.org/package/2006/relationships"><Relationship Id="rId3" Type="http://schemas.openxmlformats.org/officeDocument/2006/relationships/theme" Target="../theme/theme4.xml"/><Relationship Id="rId2" Type="http://schemas.openxmlformats.org/officeDocument/2006/relationships/slideLayout" Target="../slideLayouts/slideLayout10.xml"/><Relationship Id="rId1" Type="http://schemas.openxmlformats.org/officeDocument/2006/relationships/slideLayout" Target="../slideLayouts/slideLayout9.xml"/><Relationship Id="rId4" Type="http://schemas.openxmlformats.org/officeDocument/2006/relationships/image" Target="../media/image5.png"/></Relationships>
</file>

<file path=ppt/slideMasters/_rels/slideMaster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theme" Target="../theme/theme5.xml"/><Relationship Id="rId1" Type="http://schemas.openxmlformats.org/officeDocument/2006/relationships/slideLayout" Target="../slideLayouts/slideLayout11.xml"/></Relationships>
</file>

<file path=ppt/slideMasters/_rels/slideMaster6.xml.rels><?xml version="1.0" encoding="UTF-8" standalone="yes"?>
<Relationships xmlns="http://schemas.openxmlformats.org/package/2006/relationships"><Relationship Id="rId3" Type="http://schemas.openxmlformats.org/officeDocument/2006/relationships/theme" Target="../theme/theme6.xml"/><Relationship Id="rId2" Type="http://schemas.openxmlformats.org/officeDocument/2006/relationships/slideLayout" Target="../slideLayouts/slideLayout13.xml"/><Relationship Id="rId1" Type="http://schemas.openxmlformats.org/officeDocument/2006/relationships/slideLayout" Target="../slideLayouts/slideLayout12.xml"/><Relationship Id="rId4" Type="http://schemas.openxmlformats.org/officeDocument/2006/relationships/image" Target="../media/image7.png"/></Relationships>
</file>

<file path=ppt/slideMasters/_rels/slideMaster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theme" Target="../theme/theme7.xml"/><Relationship Id="rId1" Type="http://schemas.openxmlformats.org/officeDocument/2006/relationships/slideLayout" Target="../slideLayouts/slideLayout14.xml"/></Relationships>
</file>

<file path=ppt/slideMasters/_rels/slideMaster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theme" Target="../theme/theme8.xml"/><Relationship Id="rId1" Type="http://schemas.openxmlformats.org/officeDocument/2006/relationships/slideLayout" Target="../slideLayouts/slideLayout15.xml"/></Relationships>
</file>

<file path=ppt/slideMasters/_rels/slideMaster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theme" Target="../theme/theme9.xml"/><Relationship Id="rId1" Type="http://schemas.openxmlformats.org/officeDocument/2006/relationships/slideLayout" Target="../slideLayouts/slideLayout16.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slideLayout" Target="../slideLayouts/slideLayout29.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slideLayout" Target="../slideLayouts/slideLayout28.xml"/><Relationship Id="rId2" Type="http://schemas.openxmlformats.org/officeDocument/2006/relationships/slideLayout" Target="../slideLayouts/slideLayout18.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5" Type="http://schemas.openxmlformats.org/officeDocument/2006/relationships/image" Target="../media/image11.png"/><Relationship Id="rId10" Type="http://schemas.openxmlformats.org/officeDocument/2006/relationships/slideLayout" Target="../slideLayouts/slideLayout26.xml"/><Relationship Id="rId4" Type="http://schemas.openxmlformats.org/officeDocument/2006/relationships/slideLayout" Target="../slideLayouts/slideLayout20.xml"/><Relationship Id="rId9" Type="http://schemas.openxmlformats.org/officeDocument/2006/relationships/slideLayout" Target="../slideLayouts/slideLayout25.xml"/><Relationship Id="rId14" Type="http://schemas.openxmlformats.org/officeDocument/2006/relationships/theme" Target="../theme/theme10.xml"/></Relationships>
</file>

<file path=ppt/slideMasters/_rels/slideMaster11.xml.rels><?xml version="1.0" encoding="UTF-8" standalone="yes"?>
<Relationships xmlns="http://schemas.openxmlformats.org/package/2006/relationships"><Relationship Id="rId3" Type="http://schemas.openxmlformats.org/officeDocument/2006/relationships/slideLayout" Target="../slideLayouts/slideLayout32.xml"/><Relationship Id="rId2" Type="http://schemas.openxmlformats.org/officeDocument/2006/relationships/slideLayout" Target="../slideLayouts/slideLayout31.xml"/><Relationship Id="rId1" Type="http://schemas.openxmlformats.org/officeDocument/2006/relationships/slideLayout" Target="../slideLayouts/slideLayout30.xml"/><Relationship Id="rId6" Type="http://schemas.openxmlformats.org/officeDocument/2006/relationships/image" Target="../media/image12.png"/><Relationship Id="rId5" Type="http://schemas.openxmlformats.org/officeDocument/2006/relationships/theme" Target="../theme/theme11.xml"/><Relationship Id="rId4" Type="http://schemas.openxmlformats.org/officeDocument/2006/relationships/slideLayout" Target="../slideLayouts/slideLayout33.xml"/></Relationships>
</file>

<file path=ppt/slideMasters/_rels/slideMaster12.xml.rels><?xml version="1.0" encoding="UTF-8" standalone="yes"?>
<Relationships xmlns="http://schemas.openxmlformats.org/package/2006/relationships"><Relationship Id="rId3" Type="http://schemas.openxmlformats.org/officeDocument/2006/relationships/slideLayout" Target="../slideLayouts/slideLayout36.xml"/><Relationship Id="rId2" Type="http://schemas.openxmlformats.org/officeDocument/2006/relationships/slideLayout" Target="../slideLayouts/slideLayout35.xml"/><Relationship Id="rId1" Type="http://schemas.openxmlformats.org/officeDocument/2006/relationships/slideLayout" Target="../slideLayouts/slideLayout34.xml"/><Relationship Id="rId5" Type="http://schemas.openxmlformats.org/officeDocument/2006/relationships/image" Target="../media/image13.png"/><Relationship Id="rId4" Type="http://schemas.openxmlformats.org/officeDocument/2006/relationships/theme" Target="../theme/theme12.xml"/></Relationships>
</file>

<file path=ppt/slideMasters/_rels/slideMaster13.xml.rels><?xml version="1.0" encoding="UTF-8" standalone="yes"?>
<Relationships xmlns="http://schemas.openxmlformats.org/package/2006/relationships"><Relationship Id="rId3" Type="http://schemas.openxmlformats.org/officeDocument/2006/relationships/slideLayout" Target="../slideLayouts/slideLayout39.xml"/><Relationship Id="rId2" Type="http://schemas.openxmlformats.org/officeDocument/2006/relationships/slideLayout" Target="../slideLayouts/slideLayout38.xml"/><Relationship Id="rId1" Type="http://schemas.openxmlformats.org/officeDocument/2006/relationships/slideLayout" Target="../slideLayouts/slideLayout37.xml"/><Relationship Id="rId5" Type="http://schemas.openxmlformats.org/officeDocument/2006/relationships/image" Target="../media/image14.png"/><Relationship Id="rId4" Type="http://schemas.openxmlformats.org/officeDocument/2006/relationships/theme" Target="../theme/theme13.xml"/></Relationships>
</file>

<file path=ppt/slideMasters/_rels/slideMaster14.xml.rels><?xml version="1.0" encoding="UTF-8" standalone="yes"?>
<Relationships xmlns="http://schemas.openxmlformats.org/package/2006/relationships"><Relationship Id="rId8" Type="http://schemas.openxmlformats.org/officeDocument/2006/relationships/slideLayout" Target="../slideLayouts/slideLayout47.xml"/><Relationship Id="rId13" Type="http://schemas.openxmlformats.org/officeDocument/2006/relationships/image" Target="../media/image15.png"/><Relationship Id="rId3" Type="http://schemas.openxmlformats.org/officeDocument/2006/relationships/slideLayout" Target="../slideLayouts/slideLayout42.xml"/><Relationship Id="rId7" Type="http://schemas.openxmlformats.org/officeDocument/2006/relationships/slideLayout" Target="../slideLayouts/slideLayout46.xml"/><Relationship Id="rId12" Type="http://schemas.openxmlformats.org/officeDocument/2006/relationships/theme" Target="../theme/theme14.xml"/><Relationship Id="rId2" Type="http://schemas.openxmlformats.org/officeDocument/2006/relationships/slideLayout" Target="../slideLayouts/slideLayout41.xml"/><Relationship Id="rId1" Type="http://schemas.openxmlformats.org/officeDocument/2006/relationships/slideLayout" Target="../slideLayouts/slideLayout40.xml"/><Relationship Id="rId6" Type="http://schemas.openxmlformats.org/officeDocument/2006/relationships/slideLayout" Target="../slideLayouts/slideLayout45.xml"/><Relationship Id="rId11" Type="http://schemas.openxmlformats.org/officeDocument/2006/relationships/slideLayout" Target="../slideLayouts/slideLayout50.xml"/><Relationship Id="rId5" Type="http://schemas.openxmlformats.org/officeDocument/2006/relationships/slideLayout" Target="../slideLayouts/slideLayout44.xml"/><Relationship Id="rId10" Type="http://schemas.openxmlformats.org/officeDocument/2006/relationships/slideLayout" Target="../slideLayouts/slideLayout49.xml"/><Relationship Id="rId4" Type="http://schemas.openxmlformats.org/officeDocument/2006/relationships/slideLayout" Target="../slideLayouts/slideLayout43.xml"/><Relationship Id="rId9" Type="http://schemas.openxmlformats.org/officeDocument/2006/relationships/slideLayout" Target="../slideLayouts/slideLayout48.xml"/></Relationships>
</file>

<file path=ppt/slideMasters/_rels/slideMaster15.xml.rels><?xml version="1.0" encoding="UTF-8" standalone="yes"?>
<Relationships xmlns="http://schemas.openxmlformats.org/package/2006/relationships"><Relationship Id="rId8" Type="http://schemas.openxmlformats.org/officeDocument/2006/relationships/slideLayout" Target="../slideLayouts/slideLayout58.xml"/><Relationship Id="rId13" Type="http://schemas.openxmlformats.org/officeDocument/2006/relationships/image" Target="../media/image16.png"/><Relationship Id="rId3" Type="http://schemas.openxmlformats.org/officeDocument/2006/relationships/slideLayout" Target="../slideLayouts/slideLayout53.xml"/><Relationship Id="rId7" Type="http://schemas.openxmlformats.org/officeDocument/2006/relationships/slideLayout" Target="../slideLayouts/slideLayout57.xml"/><Relationship Id="rId12" Type="http://schemas.openxmlformats.org/officeDocument/2006/relationships/theme" Target="../theme/theme15.xml"/><Relationship Id="rId2" Type="http://schemas.openxmlformats.org/officeDocument/2006/relationships/slideLayout" Target="../slideLayouts/slideLayout52.xml"/><Relationship Id="rId1" Type="http://schemas.openxmlformats.org/officeDocument/2006/relationships/slideLayout" Target="../slideLayouts/slideLayout51.xml"/><Relationship Id="rId6" Type="http://schemas.openxmlformats.org/officeDocument/2006/relationships/slideLayout" Target="../slideLayouts/slideLayout56.xml"/><Relationship Id="rId11" Type="http://schemas.openxmlformats.org/officeDocument/2006/relationships/slideLayout" Target="../slideLayouts/slideLayout61.xml"/><Relationship Id="rId5" Type="http://schemas.openxmlformats.org/officeDocument/2006/relationships/slideLayout" Target="../slideLayouts/slideLayout55.xml"/><Relationship Id="rId10" Type="http://schemas.openxmlformats.org/officeDocument/2006/relationships/slideLayout" Target="../slideLayouts/slideLayout60.xml"/><Relationship Id="rId4" Type="http://schemas.openxmlformats.org/officeDocument/2006/relationships/slideLayout" Target="../slideLayouts/slideLayout54.xml"/><Relationship Id="rId9" Type="http://schemas.openxmlformats.org/officeDocument/2006/relationships/slideLayout" Target="../slideLayouts/slideLayout59.xml"/></Relationships>
</file>

<file path=ppt/slideMasters/_rels/slideMaster16.xml.rels><?xml version="1.0" encoding="UTF-8" standalone="yes"?>
<Relationships xmlns="http://schemas.openxmlformats.org/package/2006/relationships"><Relationship Id="rId8" Type="http://schemas.openxmlformats.org/officeDocument/2006/relationships/slideLayout" Target="../slideLayouts/slideLayout69.xml"/><Relationship Id="rId3" Type="http://schemas.openxmlformats.org/officeDocument/2006/relationships/slideLayout" Target="../slideLayouts/slideLayout64.xml"/><Relationship Id="rId7" Type="http://schemas.openxmlformats.org/officeDocument/2006/relationships/slideLayout" Target="../slideLayouts/slideLayout68.xml"/><Relationship Id="rId2" Type="http://schemas.openxmlformats.org/officeDocument/2006/relationships/slideLayout" Target="../slideLayouts/slideLayout63.xml"/><Relationship Id="rId1" Type="http://schemas.openxmlformats.org/officeDocument/2006/relationships/slideLayout" Target="../slideLayouts/slideLayout62.xml"/><Relationship Id="rId6" Type="http://schemas.openxmlformats.org/officeDocument/2006/relationships/slideLayout" Target="../slideLayouts/slideLayout67.xml"/><Relationship Id="rId5" Type="http://schemas.openxmlformats.org/officeDocument/2006/relationships/slideLayout" Target="../slideLayouts/slideLayout66.xml"/><Relationship Id="rId4" Type="http://schemas.openxmlformats.org/officeDocument/2006/relationships/slideLayout" Target="../slideLayouts/slideLayout65.xml"/><Relationship Id="rId9" Type="http://schemas.openxmlformats.org/officeDocument/2006/relationships/theme" Target="../theme/theme16.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Logo&#10;&#10;Description automatically generated">
            <a:extLst>
              <a:ext uri="{FF2B5EF4-FFF2-40B4-BE49-F238E27FC236}">
                <a16:creationId xmlns:a16="http://schemas.microsoft.com/office/drawing/2014/main" id="{85A667A1-ECA2-024B-9CB5-ABBC0AAC5E4C}"/>
              </a:ext>
            </a:extLst>
          </p:cNvPr>
          <p:cNvPicPr>
            <a:picLocks noChangeAspect="1"/>
          </p:cNvPicPr>
          <p:nvPr/>
        </p:nvPicPr>
        <p:blipFill>
          <a:blip r:embed="rId8"/>
          <a:stretch>
            <a:fillRect/>
          </a:stretch>
        </p:blipFill>
        <p:spPr>
          <a:xfrm>
            <a:off x="0" y="0"/>
            <a:ext cx="9144000" cy="6858000"/>
          </a:xfrm>
          <a:prstGeom prst="rect">
            <a:avLst/>
          </a:prstGeom>
        </p:spPr>
      </p:pic>
    </p:spTree>
    <p:extLst>
      <p:ext uri="{BB962C8B-B14F-4D97-AF65-F5344CB8AC3E}">
        <p14:creationId xmlns:p14="http://schemas.microsoft.com/office/powerpoint/2010/main" val="840651639"/>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text, sky, outdoor, sign&#10;&#10;Description automatically generated">
            <a:extLst>
              <a:ext uri="{FF2B5EF4-FFF2-40B4-BE49-F238E27FC236}">
                <a16:creationId xmlns:a16="http://schemas.microsoft.com/office/drawing/2014/main" id="{B11DD05D-E9D6-9843-8D15-F038D77E7422}"/>
              </a:ext>
            </a:extLst>
          </p:cNvPr>
          <p:cNvPicPr>
            <a:picLocks noChangeAspect="1"/>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3538147652"/>
      </p:ext>
    </p:extLst>
  </p:cSld>
  <p:clrMap bg1="lt1" tx1="dk1" bg2="lt2" tx2="dk2" accent1="accent1" accent2="accent2" accent3="accent3" accent4="accent4" accent5="accent5" accent6="accent6" hlink="hlink" folHlink="folHlink"/>
  <p:sldLayoutIdLst>
    <p:sldLayoutId id="2147483669"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text, outdoor, sky, grass&#10;&#10;Description automatically generated">
            <a:extLst>
              <a:ext uri="{FF2B5EF4-FFF2-40B4-BE49-F238E27FC236}">
                <a16:creationId xmlns:a16="http://schemas.microsoft.com/office/drawing/2014/main" id="{6F6BDCC3-68A5-F445-88C0-DAB78F462C86}"/>
              </a:ext>
            </a:extLst>
          </p:cNvPr>
          <p:cNvPicPr>
            <a:picLocks noChangeAspect="1"/>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2657843823"/>
      </p:ext>
    </p:extLst>
  </p:cSld>
  <p:clrMap bg1="lt1" tx1="dk1" bg2="lt2" tx2="dk2" accent1="accent1" accent2="accent2" accent3="accent3" accent4="accent4" accent5="accent5" accent6="accent6" hlink="hlink" folHlink="folHlink"/>
  <p:sldLayoutIdLst>
    <p:sldLayoutId id="2147483671"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 website&#10;&#10;Description automatically generated">
            <a:extLst>
              <a:ext uri="{FF2B5EF4-FFF2-40B4-BE49-F238E27FC236}">
                <a16:creationId xmlns:a16="http://schemas.microsoft.com/office/drawing/2014/main" id="{0C1BDC32-D4F1-3049-91DC-0E2B06EFA56F}"/>
              </a:ext>
            </a:extLst>
          </p:cNvPr>
          <p:cNvPicPr>
            <a:picLocks noChangeAspect="1"/>
          </p:cNvPicPr>
          <p:nvPr/>
        </p:nvPicPr>
        <p:blipFill>
          <a:blip r:embed="rId4"/>
          <a:stretch>
            <a:fillRect/>
          </a:stretch>
        </p:blipFill>
        <p:spPr>
          <a:xfrm>
            <a:off x="0" y="0"/>
            <a:ext cx="9144000" cy="6858000"/>
          </a:xfrm>
          <a:prstGeom prst="rect">
            <a:avLst/>
          </a:prstGeom>
        </p:spPr>
      </p:pic>
    </p:spTree>
    <p:extLst>
      <p:ext uri="{BB962C8B-B14F-4D97-AF65-F5344CB8AC3E}">
        <p14:creationId xmlns:p14="http://schemas.microsoft.com/office/powerpoint/2010/main" val="4091323404"/>
      </p:ext>
    </p:extLst>
  </p:cSld>
  <p:clrMap bg1="lt1" tx1="dk1" bg2="lt2" tx2="dk2" accent1="accent1" accent2="accent2" accent3="accent3" accent4="accent4" accent5="accent5" accent6="accent6" hlink="hlink" folHlink="folHlink"/>
  <p:sldLayoutIdLst>
    <p:sldLayoutId id="2147483673" r:id="rId1"/>
    <p:sldLayoutId id="2147483744"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8BE69152-AADC-5147-A851-5818AE827F0D}"/>
              </a:ext>
            </a:extLst>
          </p:cNvPr>
          <p:cNvPicPr>
            <a:picLocks noChangeAspect="1"/>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459666467"/>
      </p:ext>
    </p:extLst>
  </p:cSld>
  <p:clrMap bg1="lt1" tx1="dk1" bg2="lt2" tx2="dk2" accent1="accent1" accent2="accent2" accent3="accent3" accent4="accent4" accent5="accent5" accent6="accent6" hlink="hlink" folHlink="folHlink"/>
  <p:sldLayoutIdLst>
    <p:sldLayoutId id="2147483675"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graphical user interface&#10;&#10;Description automatically generated">
            <a:extLst>
              <a:ext uri="{FF2B5EF4-FFF2-40B4-BE49-F238E27FC236}">
                <a16:creationId xmlns:a16="http://schemas.microsoft.com/office/drawing/2014/main" id="{65277B58-6235-064D-97B2-D0F4DEB59BA2}"/>
              </a:ext>
            </a:extLst>
          </p:cNvPr>
          <p:cNvPicPr>
            <a:picLocks noChangeAspect="1"/>
          </p:cNvPicPr>
          <p:nvPr/>
        </p:nvPicPr>
        <p:blipFill>
          <a:blip r:embed="rId4"/>
          <a:stretch>
            <a:fillRect/>
          </a:stretch>
        </p:blipFill>
        <p:spPr>
          <a:xfrm>
            <a:off x="0" y="0"/>
            <a:ext cx="9144000" cy="6858000"/>
          </a:xfrm>
          <a:prstGeom prst="rect">
            <a:avLst/>
          </a:prstGeom>
        </p:spPr>
      </p:pic>
    </p:spTree>
    <p:extLst>
      <p:ext uri="{BB962C8B-B14F-4D97-AF65-F5344CB8AC3E}">
        <p14:creationId xmlns:p14="http://schemas.microsoft.com/office/powerpoint/2010/main" val="2579413930"/>
      </p:ext>
    </p:extLst>
  </p:cSld>
  <p:clrMap bg1="lt1" tx1="dk1" bg2="lt2" tx2="dk2" accent1="accent1" accent2="accent2" accent3="accent3" accent4="accent4" accent5="accent5" accent6="accent6" hlink="hlink" folHlink="folHlink"/>
  <p:sldLayoutIdLst>
    <p:sldLayoutId id="2147483677" r:id="rId1"/>
    <p:sldLayoutId id="2147483678"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website&#10;&#10;Description automatically generated">
            <a:extLst>
              <a:ext uri="{FF2B5EF4-FFF2-40B4-BE49-F238E27FC236}">
                <a16:creationId xmlns:a16="http://schemas.microsoft.com/office/drawing/2014/main" id="{444BC08C-2962-454D-849E-17D2822D1382}"/>
              </a:ext>
            </a:extLst>
          </p:cNvPr>
          <p:cNvPicPr>
            <a:picLocks noChangeAspect="1"/>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2273724678"/>
      </p:ext>
    </p:extLst>
  </p:cSld>
  <p:clrMap bg1="lt1" tx1="dk1" bg2="lt2" tx2="dk2" accent1="accent1" accent2="accent2" accent3="accent3" accent4="accent4" accent5="accent5" accent6="accent6" hlink="hlink" folHlink="folHlink"/>
  <p:sldLayoutIdLst>
    <p:sldLayoutId id="2147483680"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9204EC72-2D01-394B-9A9E-F65E10B37F41}"/>
              </a:ext>
            </a:extLst>
          </p:cNvPr>
          <p:cNvPicPr>
            <a:picLocks noChangeAspect="1"/>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3607764770"/>
      </p:ext>
    </p:extLst>
  </p:cSld>
  <p:clrMap bg1="lt1" tx1="dk1" bg2="lt2" tx2="dk2" accent1="accent1" accent2="accent2" accent3="accent3" accent4="accent4" accent5="accent5" accent6="accent6" hlink="hlink" folHlink="folHlink"/>
  <p:sldLayoutIdLst>
    <p:sldLayoutId id="2147483682"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07D91359-67D2-A247-898E-E5E6274F864F}"/>
              </a:ext>
            </a:extLst>
          </p:cNvPr>
          <p:cNvPicPr>
            <a:picLocks noChangeAspect="1"/>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2416056369"/>
      </p:ext>
    </p:extLst>
  </p:cSld>
  <p:clrMap bg1="lt1" tx1="dk1" bg2="lt2" tx2="dk2" accent1="accent1" accent2="accent2" accent3="accent3" accent4="accent4" accent5="accent5" accent6="accent6" hlink="hlink" folHlink="folHlink"/>
  <p:sldLayoutIdLst>
    <p:sldLayoutId id="2147483684"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10" name="Picture 9" descr="Graphical user interface, text&#10;&#10;Description automatically generated">
            <a:extLst>
              <a:ext uri="{FF2B5EF4-FFF2-40B4-BE49-F238E27FC236}">
                <a16:creationId xmlns:a16="http://schemas.microsoft.com/office/drawing/2014/main" id="{62A00376-38CB-5547-8DDE-248B1E7270B7}"/>
              </a:ext>
            </a:extLst>
          </p:cNvPr>
          <p:cNvPicPr>
            <a:picLocks noChangeAspect="1"/>
          </p:cNvPicPr>
          <p:nvPr/>
        </p:nvPicPr>
        <p:blipFill>
          <a:blip r:embed="rId15"/>
          <a:stretch>
            <a:fillRect/>
          </a:stretch>
        </p:blipFill>
        <p:spPr>
          <a:xfrm>
            <a:off x="0" y="0"/>
            <a:ext cx="9144000" cy="6858000"/>
          </a:xfrm>
          <a:prstGeom prst="rect">
            <a:avLst/>
          </a:prstGeom>
        </p:spPr>
      </p:pic>
    </p:spTree>
    <p:extLst>
      <p:ext uri="{BB962C8B-B14F-4D97-AF65-F5344CB8AC3E}">
        <p14:creationId xmlns:p14="http://schemas.microsoft.com/office/powerpoint/2010/main" val="3554468071"/>
      </p:ext>
    </p:extLst>
  </p:cSld>
  <p:clrMap bg1="lt1" tx1="dk1" bg2="lt2" tx2="dk2" accent1="accent1" accent2="accent2" accent3="accent3" accent4="accent4" accent5="accent5" accent6="accent6" hlink="hlink" folHlink="folHlink"/>
  <p:sldLayoutIdLst>
    <p:sldLayoutId id="2147483686" r:id="rId1"/>
    <p:sldLayoutId id="2147483687" r:id="rId2"/>
    <p:sldLayoutId id="2147483688" r:id="rId3"/>
    <p:sldLayoutId id="2147483689" r:id="rId4"/>
    <p:sldLayoutId id="2147483690" r:id="rId5"/>
    <p:sldLayoutId id="2147483691" r:id="rId6"/>
    <p:sldLayoutId id="2147483692" r:id="rId7"/>
    <p:sldLayoutId id="2147483693" r:id="rId8"/>
    <p:sldLayoutId id="2147483694" r:id="rId9"/>
    <p:sldLayoutId id="2147483695" r:id="rId10"/>
    <p:sldLayoutId id="2147483696" r:id="rId11"/>
    <p:sldLayoutId id="2147483743" r:id="rId12"/>
    <p:sldLayoutId id="2147483745"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382E4C30-7575-D148-87A5-842F6A4E7C8C}"/>
              </a:ext>
            </a:extLst>
          </p:cNvPr>
          <p:cNvPicPr>
            <a:picLocks noChangeAspect="1"/>
          </p:cNvPicPr>
          <p:nvPr/>
        </p:nvPicPr>
        <p:blipFill>
          <a:blip r:embed="rId6"/>
          <a:stretch>
            <a:fillRect/>
          </a:stretch>
        </p:blipFill>
        <p:spPr>
          <a:xfrm>
            <a:off x="0" y="0"/>
            <a:ext cx="9144000" cy="6858000"/>
          </a:xfrm>
          <a:prstGeom prst="rect">
            <a:avLst/>
          </a:prstGeom>
        </p:spPr>
      </p:pic>
    </p:spTree>
    <p:extLst>
      <p:ext uri="{BB962C8B-B14F-4D97-AF65-F5344CB8AC3E}">
        <p14:creationId xmlns:p14="http://schemas.microsoft.com/office/powerpoint/2010/main" val="3175911051"/>
      </p:ext>
    </p:extLst>
  </p:cSld>
  <p:clrMap bg1="lt1" tx1="dk1" bg2="lt2" tx2="dk2" accent1="accent1" accent2="accent2" accent3="accent3" accent4="accent4" accent5="accent5" accent6="accent6" hlink="hlink" folHlink="folHlink"/>
  <p:sldLayoutIdLst>
    <p:sldLayoutId id="2147483698" r:id="rId1"/>
    <p:sldLayoutId id="2147483699" r:id="rId2"/>
    <p:sldLayoutId id="2147483700" r:id="rId3"/>
    <p:sldLayoutId id="2147483701" r:id="rId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3B4127EB-145A-B946-9EF1-43A59ADB3403}"/>
              </a:ext>
            </a:extLst>
          </p:cNvPr>
          <p:cNvPicPr>
            <a:picLocks noChangeAspect="1"/>
          </p:cNvPicPr>
          <p:nvPr/>
        </p:nvPicPr>
        <p:blipFill>
          <a:blip r:embed="rId5"/>
          <a:stretch>
            <a:fillRect/>
          </a:stretch>
        </p:blipFill>
        <p:spPr>
          <a:xfrm>
            <a:off x="0" y="0"/>
            <a:ext cx="9144000" cy="6858000"/>
          </a:xfrm>
          <a:prstGeom prst="rect">
            <a:avLst/>
          </a:prstGeom>
        </p:spPr>
      </p:pic>
    </p:spTree>
    <p:extLst>
      <p:ext uri="{BB962C8B-B14F-4D97-AF65-F5344CB8AC3E}">
        <p14:creationId xmlns:p14="http://schemas.microsoft.com/office/powerpoint/2010/main" val="3023146485"/>
      </p:ext>
    </p:extLst>
  </p:cSld>
  <p:clrMap bg1="lt1" tx1="dk1" bg2="lt2" tx2="dk2" accent1="accent1" accent2="accent2" accent3="accent3" accent4="accent4" accent5="accent5" accent6="accent6" hlink="hlink" folHlink="folHlink"/>
  <p:sldLayoutIdLst>
    <p:sldLayoutId id="2147483703" r:id="rId1"/>
    <p:sldLayoutId id="2147483704" r:id="rId2"/>
    <p:sldLayoutId id="2147483705"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7" name="Picture 6" descr="Graphical user interface, text, application&#10;&#10;Description automatically generated">
            <a:extLst>
              <a:ext uri="{FF2B5EF4-FFF2-40B4-BE49-F238E27FC236}">
                <a16:creationId xmlns:a16="http://schemas.microsoft.com/office/drawing/2014/main" id="{3A81A8AB-655B-9F44-A0B6-888AE8CA54F2}"/>
              </a:ext>
            </a:extLst>
          </p:cNvPr>
          <p:cNvPicPr>
            <a:picLocks noChangeAspect="1"/>
          </p:cNvPicPr>
          <p:nvPr/>
        </p:nvPicPr>
        <p:blipFill>
          <a:blip r:embed="rId5"/>
          <a:stretch>
            <a:fillRect/>
          </a:stretch>
        </p:blipFill>
        <p:spPr>
          <a:xfrm>
            <a:off x="0" y="0"/>
            <a:ext cx="9144000" cy="6858000"/>
          </a:xfrm>
          <a:prstGeom prst="rect">
            <a:avLst/>
          </a:prstGeom>
        </p:spPr>
      </p:pic>
    </p:spTree>
    <p:extLst>
      <p:ext uri="{BB962C8B-B14F-4D97-AF65-F5344CB8AC3E}">
        <p14:creationId xmlns:p14="http://schemas.microsoft.com/office/powerpoint/2010/main" val="310829574"/>
      </p:ext>
    </p:extLst>
  </p:cSld>
  <p:clrMap bg1="lt1" tx1="dk1" bg2="lt2" tx2="dk2" accent1="accent1" accent2="accent2" accent3="accent3" accent4="accent4" accent5="accent5" accent6="accent6" hlink="hlink" folHlink="folHlink"/>
  <p:sldLayoutIdLst>
    <p:sldLayoutId id="2147483707" r:id="rId1"/>
    <p:sldLayoutId id="2147483708" r:id="rId2"/>
    <p:sldLayoutId id="2147483709"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Text&#10;&#10;Description automatically generated with low confidence">
            <a:extLst>
              <a:ext uri="{FF2B5EF4-FFF2-40B4-BE49-F238E27FC236}">
                <a16:creationId xmlns:a16="http://schemas.microsoft.com/office/drawing/2014/main" id="{CD47BF98-06ED-7B44-BEB7-FB20FA299010}"/>
              </a:ext>
            </a:extLst>
          </p:cNvPr>
          <p:cNvPicPr>
            <a:picLocks noChangeAspect="1"/>
          </p:cNvPicPr>
          <p:nvPr/>
        </p:nvPicPr>
        <p:blipFill>
          <a:blip r:embed="rId13"/>
          <a:stretch>
            <a:fillRect/>
          </a:stretch>
        </p:blipFill>
        <p:spPr>
          <a:xfrm>
            <a:off x="0" y="0"/>
            <a:ext cx="9144000" cy="6858000"/>
          </a:xfrm>
          <a:prstGeom prst="rect">
            <a:avLst/>
          </a:prstGeom>
        </p:spPr>
      </p:pic>
    </p:spTree>
    <p:extLst>
      <p:ext uri="{BB962C8B-B14F-4D97-AF65-F5344CB8AC3E}">
        <p14:creationId xmlns:p14="http://schemas.microsoft.com/office/powerpoint/2010/main" val="704538737"/>
      </p:ext>
    </p:extLst>
  </p:cSld>
  <p:clrMap bg1="lt1" tx1="dk1" bg2="lt2" tx2="dk2" accent1="accent1" accent2="accent2" accent3="accent3" accent4="accent4" accent5="accent5" accent6="accent6" hlink="hlink" folHlink="folHlink"/>
  <p:sldLayoutIdLst>
    <p:sldLayoutId id="2147483711" r:id="rId1"/>
    <p:sldLayoutId id="2147483712" r:id="rId2"/>
    <p:sldLayoutId id="2147483713" r:id="rId3"/>
    <p:sldLayoutId id="2147483714" r:id="rId4"/>
    <p:sldLayoutId id="2147483715" r:id="rId5"/>
    <p:sldLayoutId id="2147483716" r:id="rId6"/>
    <p:sldLayoutId id="2147483717" r:id="rId7"/>
    <p:sldLayoutId id="2147483718" r:id="rId8"/>
    <p:sldLayoutId id="2147483719" r:id="rId9"/>
    <p:sldLayoutId id="2147483720" r:id="rId10"/>
    <p:sldLayoutId id="214748372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Calendar&#10;&#10;Description automatically generated with low confidence">
            <a:extLst>
              <a:ext uri="{FF2B5EF4-FFF2-40B4-BE49-F238E27FC236}">
                <a16:creationId xmlns:a16="http://schemas.microsoft.com/office/drawing/2014/main" id="{3B2201CD-8F67-7B41-B60B-AFDD0004B68A}"/>
              </a:ext>
            </a:extLst>
          </p:cNvPr>
          <p:cNvPicPr>
            <a:picLocks noChangeAspect="1"/>
          </p:cNvPicPr>
          <p:nvPr/>
        </p:nvPicPr>
        <p:blipFill>
          <a:blip r:embed="rId13"/>
          <a:stretch>
            <a:fillRect/>
          </a:stretch>
        </p:blipFill>
        <p:spPr>
          <a:xfrm>
            <a:off x="0" y="0"/>
            <a:ext cx="9144000" cy="6858000"/>
          </a:xfrm>
          <a:prstGeom prst="rect">
            <a:avLst/>
          </a:prstGeom>
        </p:spPr>
      </p:pic>
    </p:spTree>
    <p:extLst>
      <p:ext uri="{BB962C8B-B14F-4D97-AF65-F5344CB8AC3E}">
        <p14:creationId xmlns:p14="http://schemas.microsoft.com/office/powerpoint/2010/main" val="320255760"/>
      </p:ext>
    </p:extLst>
  </p:cSld>
  <p:clrMap bg1="lt1" tx1="dk1" bg2="lt2" tx2="dk2" accent1="accent1" accent2="accent2" accent3="accent3" accent4="accent4" accent5="accent5" accent6="accent6" hlink="hlink" folHlink="folHlink"/>
  <p:sldLayoutIdLst>
    <p:sldLayoutId id="2147483723" r:id="rId1"/>
    <p:sldLayoutId id="2147483724" r:id="rId2"/>
    <p:sldLayoutId id="2147483725" r:id="rId3"/>
    <p:sldLayoutId id="2147483726" r:id="rId4"/>
    <p:sldLayoutId id="2147483727" r:id="rId5"/>
    <p:sldLayoutId id="2147483728" r:id="rId6"/>
    <p:sldLayoutId id="2147483729" r:id="rId7"/>
    <p:sldLayoutId id="2147483730" r:id="rId8"/>
    <p:sldLayoutId id="2147483731" r:id="rId9"/>
    <p:sldLayoutId id="2147483732" r:id="rId10"/>
    <p:sldLayoutId id="214748373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590695574"/>
      </p:ext>
    </p:extLst>
  </p:cSld>
  <p:clrMap bg1="lt1" tx1="dk1" bg2="lt2" tx2="dk2" accent1="accent1" accent2="accent2" accent3="accent3" accent4="accent4" accent5="accent5" accent6="accent6" hlink="hlink" folHlink="folHlink"/>
  <p:sldLayoutIdLst>
    <p:sldLayoutId id="2147483735" r:id="rId1"/>
    <p:sldLayoutId id="2147483736" r:id="rId2"/>
    <p:sldLayoutId id="2147483737" r:id="rId3"/>
    <p:sldLayoutId id="2147483738" r:id="rId4"/>
    <p:sldLayoutId id="2147483739" r:id="rId5"/>
    <p:sldLayoutId id="2147483740" r:id="rId6"/>
    <p:sldLayoutId id="2147483741" r:id="rId7"/>
    <p:sldLayoutId id="2147483742" r:id="rId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www.monaco-seattle.com/boutique-seattle-hotel-photos/" TargetMode="External"/><Relationship Id="rId2" Type="http://schemas.openxmlformats.org/officeDocument/2006/relationships/image" Target="../media/image25.jpeg"/><Relationship Id="rId1" Type="http://schemas.openxmlformats.org/officeDocument/2006/relationships/slideLayout" Target="../slideLayouts/slideLayout10.xml"/></Relationships>
</file>

<file path=ppt/slides/_rels/slide2.xml.rels><?xml version="1.0" encoding="UTF-8" standalone="yes"?>
<Relationships xmlns="http://schemas.openxmlformats.org/package/2006/relationships"><Relationship Id="rId3" Type="http://schemas.openxmlformats.org/officeDocument/2006/relationships/image" Target="../media/image27.svg"/><Relationship Id="rId2" Type="http://schemas.openxmlformats.org/officeDocument/2006/relationships/image" Target="../media/image26.png"/><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xml"/><Relationship Id="rId1" Type="http://schemas.openxmlformats.org/officeDocument/2006/relationships/slideLayout" Target="../slideLayouts/slideLayout29.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6.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2.xml"/><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8.xml"/><Relationship Id="rId1" Type="http://schemas.openxmlformats.org/officeDocument/2006/relationships/video" Target="https://www.youtube.com/embed/3Nz-l3q14Q0?feature=oembed" TargetMode="External"/><Relationship Id="rId4" Type="http://schemas.openxmlformats.org/officeDocument/2006/relationships/image" Target="../media/image30.jpeg"/></Relationships>
</file>

<file path=ppt/slides/_rels/slide8.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4.xml"/><Relationship Id="rId1" Type="http://schemas.openxmlformats.org/officeDocument/2006/relationships/slideLayout" Target="../slideLayouts/slideLayout18.xml"/><Relationship Id="rId4" Type="http://schemas.openxmlformats.org/officeDocument/2006/relationships/image" Target="../media/image32.svg"/></Relationships>
</file>

<file path=ppt/slides/_rels/slide9.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5.xml"/><Relationship Id="rId1" Type="http://schemas.openxmlformats.org/officeDocument/2006/relationships/slideLayout" Target="../slideLayouts/slideLayout18.xml"/><Relationship Id="rId4" Type="http://schemas.openxmlformats.org/officeDocument/2006/relationships/image" Target="../media/image32.svg"/></Relationships>
</file>

<file path=ppt/slides/_rels/slide1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6.xml"/><Relationship Id="rId1" Type="http://schemas.openxmlformats.org/officeDocument/2006/relationships/slideLayout" Target="../slideLayouts/slideLayout18.xml"/><Relationship Id="rId4" Type="http://schemas.openxmlformats.org/officeDocument/2006/relationships/image" Target="../media/image32.svg"/></Relationships>
</file>

<file path=ppt/slides/_rels/slide11.xml.rels><?xml version="1.0" encoding="UTF-8" standalone="yes"?>
<Relationships xmlns="http://schemas.openxmlformats.org/package/2006/relationships"><Relationship Id="rId3" Type="http://schemas.openxmlformats.org/officeDocument/2006/relationships/image" Target="../media/image32.svg"/><Relationship Id="rId2" Type="http://schemas.openxmlformats.org/officeDocument/2006/relationships/image" Target="../media/image31.png"/><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3" Type="http://schemas.openxmlformats.org/officeDocument/2006/relationships/image" Target="../media/image32.svg"/><Relationship Id="rId2" Type="http://schemas.openxmlformats.org/officeDocument/2006/relationships/image" Target="../media/image31.png"/><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3" Type="http://schemas.openxmlformats.org/officeDocument/2006/relationships/image" Target="../media/image32.svg"/><Relationship Id="rId2" Type="http://schemas.openxmlformats.org/officeDocument/2006/relationships/image" Target="../media/image31.png"/><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3" Type="http://schemas.openxmlformats.org/officeDocument/2006/relationships/image" Target="../media/image32.svg"/><Relationship Id="rId2" Type="http://schemas.openxmlformats.org/officeDocument/2006/relationships/image" Target="../media/image31.png"/><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7.xml"/><Relationship Id="rId1" Type="http://schemas.openxmlformats.org/officeDocument/2006/relationships/slideLayout" Target="../slideLayouts/slideLayout18.xml"/><Relationship Id="rId4" Type="http://schemas.openxmlformats.org/officeDocument/2006/relationships/image" Target="../media/image32.svg"/></Relationships>
</file>

<file path=ppt/slides/_rels/slide16.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8.xml"/><Relationship Id="rId1" Type="http://schemas.openxmlformats.org/officeDocument/2006/relationships/slideLayout" Target="../slideLayouts/slideLayout18.xml"/><Relationship Id="rId6" Type="http://schemas.openxmlformats.org/officeDocument/2006/relationships/image" Target="../media/image34.png"/><Relationship Id="rId5" Type="http://schemas.openxmlformats.org/officeDocument/2006/relationships/image" Target="../media/image32.svg"/><Relationship Id="rId4" Type="http://schemas.openxmlformats.org/officeDocument/2006/relationships/image" Target="../media/image31.pn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18.xml"/><Relationship Id="rId1" Type="http://schemas.openxmlformats.org/officeDocument/2006/relationships/video" Target="https://www.youtube.com/embed/jJr4It4Lp3I?feature=oembed" TargetMode="External"/><Relationship Id="rId6" Type="http://schemas.openxmlformats.org/officeDocument/2006/relationships/image" Target="../media/image32.svg"/><Relationship Id="rId5" Type="http://schemas.openxmlformats.org/officeDocument/2006/relationships/image" Target="../media/image31.png"/><Relationship Id="rId4" Type="http://schemas.openxmlformats.org/officeDocument/2006/relationships/image" Target="../media/image35.jpeg"/></Relationships>
</file>

<file path=ppt/slides/_rels/slide18.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10.xml"/><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11.xml"/><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3" Type="http://schemas.openxmlformats.org/officeDocument/2006/relationships/image" Target="../media/image38.png"/><Relationship Id="rId7" Type="http://schemas.openxmlformats.org/officeDocument/2006/relationships/hyperlink" Target="https://myfolio.com/art/7j5elz8r5j" TargetMode="External"/><Relationship Id="rId2" Type="http://schemas.openxmlformats.org/officeDocument/2006/relationships/notesSlide" Target="../notesSlides/notesSlide12.xml"/><Relationship Id="rId1" Type="http://schemas.openxmlformats.org/officeDocument/2006/relationships/slideLayout" Target="../slideLayouts/slideLayout22.xml"/><Relationship Id="rId6" Type="http://schemas.openxmlformats.org/officeDocument/2006/relationships/image" Target="../media/image40.jpeg"/><Relationship Id="rId5" Type="http://schemas.openxmlformats.org/officeDocument/2006/relationships/hyperlink" Target="https://pxhere.com/en/photo/725049" TargetMode="External"/><Relationship Id="rId4" Type="http://schemas.openxmlformats.org/officeDocument/2006/relationships/image" Target="../media/image39.jpeg"/></Relationships>
</file>

<file path=ppt/slides/_rels/slide21.xml.rels><?xml version="1.0" encoding="UTF-8" standalone="yes"?>
<Relationships xmlns="http://schemas.openxmlformats.org/package/2006/relationships"><Relationship Id="rId3" Type="http://schemas.openxmlformats.org/officeDocument/2006/relationships/image" Target="../media/image41.png"/><Relationship Id="rId7" Type="http://schemas.openxmlformats.org/officeDocument/2006/relationships/hyperlink" Target="https://pxhere.com/en/photo/1327196" TargetMode="External"/><Relationship Id="rId2" Type="http://schemas.openxmlformats.org/officeDocument/2006/relationships/notesSlide" Target="../notesSlides/notesSlide13.xml"/><Relationship Id="rId1" Type="http://schemas.openxmlformats.org/officeDocument/2006/relationships/slideLayout" Target="../slideLayouts/slideLayout22.xml"/><Relationship Id="rId6" Type="http://schemas.openxmlformats.org/officeDocument/2006/relationships/image" Target="../media/image43.jpeg"/><Relationship Id="rId5" Type="http://schemas.openxmlformats.org/officeDocument/2006/relationships/hyperlink" Target="https://www.pexels.com/photo/catering-event-food-indian-indian-food-1074124/" TargetMode="External"/><Relationship Id="rId4" Type="http://schemas.openxmlformats.org/officeDocument/2006/relationships/image" Target="../media/image42.jpeg"/></Relationships>
</file>

<file path=ppt/slides/_rels/slide2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4.xml"/><Relationship Id="rId1" Type="http://schemas.openxmlformats.org/officeDocument/2006/relationships/slideLayout" Target="../slideLayouts/slideLayout18.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8.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18.xml"/><Relationship Id="rId1" Type="http://schemas.openxmlformats.org/officeDocument/2006/relationships/video" Target="https://www.youtube.com/embed/FxnqzqF3Fqk?feature=oembed" TargetMode="External"/><Relationship Id="rId4" Type="http://schemas.openxmlformats.org/officeDocument/2006/relationships/image" Target="../media/image44.png"/></Relationships>
</file>

<file path=ppt/slides/_rels/slide27.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19.xml"/><Relationship Id="rId1" Type="http://schemas.openxmlformats.org/officeDocument/2006/relationships/slideLayout" Target="../slideLayouts/slideLayout23.xml"/></Relationships>
</file>

<file path=ppt/slides/_rels/slide28.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3.xml"/></Relationships>
</file>

<file path=ppt/slides/_rels/slide29.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3.xml"/></Relationships>
</file>

<file path=ppt/slides/_rels/slide30.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3.xml"/></Relationships>
</file>

<file path=ppt/slides/_rels/slide31.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3.xml"/></Relationships>
</file>

<file path=ppt/slides/_rels/slide32.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18.xml"/><Relationship Id="rId1" Type="http://schemas.openxmlformats.org/officeDocument/2006/relationships/video" Target="https://www.youtube.com/embed/pYLo1s3u6Y8?feature=oembed" TargetMode="External"/><Relationship Id="rId4" Type="http://schemas.openxmlformats.org/officeDocument/2006/relationships/image" Target="../media/image44.png"/></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18.xml"/><Relationship Id="rId1" Type="http://schemas.openxmlformats.org/officeDocument/2006/relationships/video" Target="https://www.youtube.com/embed/t68NmXUAliM?feature=oembed" TargetMode="External"/><Relationship Id="rId6" Type="http://schemas.openxmlformats.org/officeDocument/2006/relationships/image" Target="../media/image47.svg"/><Relationship Id="rId5" Type="http://schemas.openxmlformats.org/officeDocument/2006/relationships/image" Target="../media/image46.png"/><Relationship Id="rId4" Type="http://schemas.openxmlformats.org/officeDocument/2006/relationships/image" Target="../media/image44.png"/></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23.xml"/><Relationship Id="rId1" Type="http://schemas.openxmlformats.org/officeDocument/2006/relationships/slideLayout" Target="../slideLayouts/slideLayout18.xml"/><Relationship Id="rId4" Type="http://schemas.openxmlformats.org/officeDocument/2006/relationships/image" Target="../media/image49.svg"/></Relationships>
</file>

<file path=ppt/slides/_rels/slide36.xml.rels><?xml version="1.0" encoding="UTF-8" standalone="yes"?>
<Relationships xmlns="http://schemas.openxmlformats.org/package/2006/relationships"><Relationship Id="rId3" Type="http://schemas.openxmlformats.org/officeDocument/2006/relationships/image" Target="../media/image50.tiff"/><Relationship Id="rId2" Type="http://schemas.openxmlformats.org/officeDocument/2006/relationships/notesSlide" Target="../notesSlides/notesSlide24.xml"/><Relationship Id="rId1" Type="http://schemas.openxmlformats.org/officeDocument/2006/relationships/slideLayout" Target="../slideLayouts/slideLayout18.xml"/></Relationships>
</file>

<file path=ppt/slides/_rels/slide37.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25.xml"/><Relationship Id="rId1" Type="http://schemas.openxmlformats.org/officeDocument/2006/relationships/slideLayout" Target="../slideLayouts/slideLayout18.xml"/><Relationship Id="rId6" Type="http://schemas.openxmlformats.org/officeDocument/2006/relationships/image" Target="../media/image54.svg"/><Relationship Id="rId5" Type="http://schemas.openxmlformats.org/officeDocument/2006/relationships/image" Target="../media/image53.png"/><Relationship Id="rId4" Type="http://schemas.openxmlformats.org/officeDocument/2006/relationships/image" Target="../media/image52.svg"/></Relationships>
</file>

<file path=ppt/slides/_rels/slide38.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26.xml"/><Relationship Id="rId1" Type="http://schemas.openxmlformats.org/officeDocument/2006/relationships/slideLayout" Target="../slideLayouts/slideLayout22.xml"/></Relationships>
</file>

<file path=ppt/slides/_rels/slide39.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notesSlide" Target="../notesSlides/notesSlide27.xml"/><Relationship Id="rId1" Type="http://schemas.openxmlformats.org/officeDocument/2006/relationships/slideLayout" Target="../slideLayouts/slideLayout18.xml"/><Relationship Id="rId4" Type="http://schemas.openxmlformats.org/officeDocument/2006/relationships/hyperlink" Target="http://www.barnescreativestudios.com/hotel-group-sales/" TargetMode="External"/></Relationships>
</file>

<file path=ppt/slides/_rels/slide40.xml.rels><?xml version="1.0" encoding="UTF-8" standalone="yes"?>
<Relationships xmlns="http://schemas.openxmlformats.org/package/2006/relationships"><Relationship Id="rId8" Type="http://schemas.openxmlformats.org/officeDocument/2006/relationships/hyperlink" Target="https://pxhere.com/en/photo/682601" TargetMode="External"/><Relationship Id="rId3" Type="http://schemas.openxmlformats.org/officeDocument/2006/relationships/hyperlink" Target="https://my.matterport.com/show/?m=44NzWtgL1C3&amp;brand=0" TargetMode="External"/><Relationship Id="rId7" Type="http://schemas.openxmlformats.org/officeDocument/2006/relationships/image" Target="../media/image57.jpeg"/><Relationship Id="rId2" Type="http://schemas.openxmlformats.org/officeDocument/2006/relationships/notesSlide" Target="../notesSlides/notesSlide28.xml"/><Relationship Id="rId1" Type="http://schemas.openxmlformats.org/officeDocument/2006/relationships/slideLayout" Target="../slideLayouts/slideLayout18.xml"/><Relationship Id="rId6" Type="http://schemas.openxmlformats.org/officeDocument/2006/relationships/image" Target="../media/image47.svg"/><Relationship Id="rId5" Type="http://schemas.openxmlformats.org/officeDocument/2006/relationships/image" Target="../media/image46.png"/><Relationship Id="rId10" Type="http://schemas.openxmlformats.org/officeDocument/2006/relationships/hyperlink" Target="https://sv.wikipedia.org/wiki/Fil:Meeting_room_for_working_groups.JPG" TargetMode="External"/><Relationship Id="rId4" Type="http://schemas.openxmlformats.org/officeDocument/2006/relationships/hyperlink" Target="https://my.matterport.com/show/?m=zm2ZF1rWadg" TargetMode="External"/><Relationship Id="rId9" Type="http://schemas.openxmlformats.org/officeDocument/2006/relationships/image" Target="../media/image58.jpeg"/></Relationships>
</file>

<file path=ppt/slides/_rels/slide41.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hyperlink" Target="https://www.cvent.com/uk/supplier-venue/event-diagramming-software" TargetMode="External"/><Relationship Id="rId1" Type="http://schemas.openxmlformats.org/officeDocument/2006/relationships/slideLayout" Target="../slideLayouts/slideLayout18.xml"/></Relationships>
</file>

<file path=ppt/slides/_rels/slide42.xml.rels><?xml version="1.0" encoding="UTF-8" standalone="yes"?>
<Relationships xmlns="http://schemas.openxmlformats.org/package/2006/relationships"><Relationship Id="rId3" Type="http://schemas.openxmlformats.org/officeDocument/2006/relationships/hyperlink" Target="https://www.cvent.com/uk/event-management-software/virtual-event-platform" TargetMode="External"/><Relationship Id="rId2" Type="http://schemas.openxmlformats.org/officeDocument/2006/relationships/hyperlink" Target="https://www.zdnet.com/article/what-is-the-internet-of-things-everything-you-need-to-know-about-the-iot-right-now/" TargetMode="External"/><Relationship Id="rId1" Type="http://schemas.openxmlformats.org/officeDocument/2006/relationships/slideLayout" Target="../slideLayouts/slideLayout18.xml"/></Relationships>
</file>

<file path=ppt/slides/_rels/slide43.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notesSlide" Target="../notesSlides/notesSlide29.xml"/><Relationship Id="rId1" Type="http://schemas.openxmlformats.org/officeDocument/2006/relationships/slideLayout" Target="../slideLayouts/slideLayout22.xml"/></Relationships>
</file>

<file path=ppt/slides/_rels/slide44.xml.rels><?xml version="1.0" encoding="UTF-8" standalone="yes"?>
<Relationships xmlns="http://schemas.openxmlformats.org/package/2006/relationships"><Relationship Id="rId3" Type="http://schemas.openxmlformats.org/officeDocument/2006/relationships/notesSlide" Target="../notesSlides/notesSlide30.xml"/><Relationship Id="rId2" Type="http://schemas.openxmlformats.org/officeDocument/2006/relationships/slideLayout" Target="../slideLayouts/slideLayout18.xml"/><Relationship Id="rId1" Type="http://schemas.openxmlformats.org/officeDocument/2006/relationships/video" Target="https://www.youtube.com/embed/Sh-ylGdJx-M?feature=oembed" TargetMode="External"/><Relationship Id="rId4" Type="http://schemas.openxmlformats.org/officeDocument/2006/relationships/image" Target="../media/image44.png"/></Relationships>
</file>

<file path=ppt/slides/_rels/slide4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31.xml"/><Relationship Id="rId1" Type="http://schemas.openxmlformats.org/officeDocument/2006/relationships/slideLayout" Target="../slideLayouts/slideLayout18.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47.xml.rels><?xml version="1.0" encoding="UTF-8" standalone="yes"?>
<Relationships xmlns="http://schemas.openxmlformats.org/package/2006/relationships"><Relationship Id="rId3" Type="http://schemas.openxmlformats.org/officeDocument/2006/relationships/hyperlink" Target="http://www.monaco-seattle.com/boutique-seattle-hotel-photos/" TargetMode="External"/><Relationship Id="rId2" Type="http://schemas.openxmlformats.org/officeDocument/2006/relationships/image" Target="../media/image25.jpeg"/><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71600" y="2693987"/>
            <a:ext cx="7992888" cy="1470025"/>
          </a:xfrm>
        </p:spPr>
        <p:txBody>
          <a:bodyPr>
            <a:noAutofit/>
          </a:bodyPr>
          <a:lstStyle/>
          <a:p>
            <a:pPr algn="r"/>
            <a:r>
              <a:rPr lang="en-GB" sz="4000" b="1" dirty="0">
                <a:solidFill>
                  <a:schemeClr val="bg1"/>
                </a:solidFill>
              </a:rPr>
              <a:t>Operating</a:t>
            </a:r>
            <a:br>
              <a:rPr lang="en-GB" sz="4000" b="1" dirty="0">
                <a:solidFill>
                  <a:schemeClr val="bg1"/>
                </a:solidFill>
              </a:rPr>
            </a:br>
            <a:r>
              <a:rPr lang="en-GB" sz="4000" b="1" dirty="0">
                <a:solidFill>
                  <a:schemeClr val="bg1"/>
                </a:solidFill>
              </a:rPr>
              <a:t>Hotel Facilities</a:t>
            </a:r>
            <a:br>
              <a:rPr lang="en-GB" sz="4000" i="1" dirty="0">
                <a:solidFill>
                  <a:schemeClr val="bg1"/>
                </a:solidFill>
              </a:rPr>
            </a:br>
            <a:br>
              <a:rPr lang="en-GB" sz="4000" i="1" dirty="0">
                <a:solidFill>
                  <a:schemeClr val="bg1"/>
                </a:solidFill>
              </a:rPr>
            </a:br>
            <a:r>
              <a:rPr lang="en-GB" sz="4000" i="1" dirty="0">
                <a:solidFill>
                  <a:schemeClr val="bg1"/>
                </a:solidFill>
              </a:rPr>
              <a:t>BMIH4006</a:t>
            </a:r>
            <a:br>
              <a:rPr lang="en-GB" sz="4000" i="1" dirty="0">
                <a:solidFill>
                  <a:schemeClr val="bg1"/>
                </a:solidFill>
              </a:rPr>
            </a:br>
            <a:br>
              <a:rPr lang="en-GB" sz="4000" i="1" dirty="0">
                <a:solidFill>
                  <a:schemeClr val="bg1"/>
                </a:solidFill>
              </a:rPr>
            </a:br>
            <a:r>
              <a:rPr lang="en-GB" sz="4000" b="1" i="1" dirty="0">
                <a:solidFill>
                  <a:schemeClr val="bg1"/>
                </a:solidFill>
              </a:rPr>
              <a:t>Week 8</a:t>
            </a:r>
            <a:br>
              <a:rPr lang="en-GB" sz="4000" i="1" dirty="0">
                <a:solidFill>
                  <a:schemeClr val="bg1"/>
                </a:solidFill>
              </a:rPr>
            </a:br>
            <a:r>
              <a:rPr lang="en-GB" sz="4000" i="1" dirty="0">
                <a:solidFill>
                  <a:schemeClr val="bg1"/>
                </a:solidFill>
              </a:rPr>
              <a:t>Meetings &amp; Events</a:t>
            </a:r>
            <a:endParaRPr lang="en-GB" sz="4000" dirty="0">
              <a:solidFill>
                <a:schemeClr val="bg1"/>
              </a:solidFill>
            </a:endParaRPr>
          </a:p>
        </p:txBody>
      </p:sp>
      <p:sp>
        <p:nvSpPr>
          <p:cNvPr id="3" name="Rectangle 2">
            <a:extLst>
              <a:ext uri="{FF2B5EF4-FFF2-40B4-BE49-F238E27FC236}">
                <a16:creationId xmlns:a16="http://schemas.microsoft.com/office/drawing/2014/main" id="{9A47833E-29A7-CC44-831C-6C5C30AE8D75}"/>
              </a:ext>
            </a:extLst>
          </p:cNvPr>
          <p:cNvSpPr/>
          <p:nvPr/>
        </p:nvSpPr>
        <p:spPr>
          <a:xfrm>
            <a:off x="323528" y="4437112"/>
            <a:ext cx="2757486" cy="1077218"/>
          </a:xfrm>
          <a:prstGeom prst="rect">
            <a:avLst/>
          </a:prstGeom>
        </p:spPr>
        <p:txBody>
          <a:bodyPr wrap="none">
            <a:spAutoFit/>
          </a:bodyPr>
          <a:lstStyle/>
          <a:p>
            <a:r>
              <a:rPr lang="en-GB" sz="3200" dirty="0">
                <a:solidFill>
                  <a:schemeClr val="bg1"/>
                </a:solidFill>
                <a:latin typeface="Freestyle Script" panose="030804020302050B0404" pitchFamily="66" charset="77"/>
                <a:ea typeface="Brush Script MT" panose="03060802040406070304" pitchFamily="66" charset="-122"/>
                <a:cs typeface="Apple Chancery" panose="03020702040506060504" pitchFamily="66" charset="-79"/>
              </a:rPr>
              <a:t>Ryan Anthony Peters </a:t>
            </a:r>
          </a:p>
          <a:p>
            <a:r>
              <a:rPr lang="en-GB" sz="3200" dirty="0">
                <a:solidFill>
                  <a:schemeClr val="bg1"/>
                </a:solidFill>
                <a:latin typeface="Freestyle Script" panose="030804020302050B0404" pitchFamily="66" charset="77"/>
                <a:ea typeface="Brush Script MT" panose="03060802040406070304" pitchFamily="66" charset="-122"/>
                <a:cs typeface="Apple Chancery" panose="03020702040506060504" pitchFamily="66" charset="-79"/>
              </a:rPr>
              <a:t>BA(Hons) PGDip MIH</a:t>
            </a:r>
            <a:endParaRPr lang="en-GB" sz="3200" dirty="0"/>
          </a:p>
        </p:txBody>
      </p:sp>
      <p:pic>
        <p:nvPicPr>
          <p:cNvPr id="5" name="Picture 4" descr="A picture containing indoor, ceiling, long, conference room&#10;&#10;Description automatically generated">
            <a:extLst>
              <a:ext uri="{FF2B5EF4-FFF2-40B4-BE49-F238E27FC236}">
                <a16:creationId xmlns:a16="http://schemas.microsoft.com/office/drawing/2014/main" id="{44C54CCF-2AFB-2D48-8A05-161F24F245E2}"/>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5076056" y="4293096"/>
            <a:ext cx="3606147" cy="2036413"/>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34089552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6D40F1-56A4-4D87-A74E-BA06592E9BC5}"/>
              </a:ext>
            </a:extLst>
          </p:cNvPr>
          <p:cNvSpPr>
            <a:spLocks noGrp="1"/>
          </p:cNvSpPr>
          <p:nvPr>
            <p:ph type="title"/>
          </p:nvPr>
        </p:nvSpPr>
        <p:spPr>
          <a:xfrm>
            <a:off x="248942" y="322439"/>
            <a:ext cx="7886700" cy="710130"/>
          </a:xfrm>
        </p:spPr>
        <p:txBody>
          <a:bodyPr>
            <a:normAutofit fontScale="90000"/>
          </a:bodyPr>
          <a:lstStyle/>
          <a:p>
            <a:pPr algn="l"/>
            <a:r>
              <a:rPr lang="en-GB" b="1" cap="none" dirty="0">
                <a:latin typeface="American Typewriter" panose="02090604020004020304" pitchFamily="18" charset="77"/>
              </a:rPr>
              <a:t>Week 8 – AGENDA:</a:t>
            </a:r>
          </a:p>
        </p:txBody>
      </p:sp>
      <p:sp>
        <p:nvSpPr>
          <p:cNvPr id="3" name="Content Placeholder 2">
            <a:extLst>
              <a:ext uri="{FF2B5EF4-FFF2-40B4-BE49-F238E27FC236}">
                <a16:creationId xmlns:a16="http://schemas.microsoft.com/office/drawing/2014/main" id="{54078224-51E5-462E-A268-13890F97577C}"/>
              </a:ext>
            </a:extLst>
          </p:cNvPr>
          <p:cNvSpPr>
            <a:spLocks noGrp="1"/>
          </p:cNvSpPr>
          <p:nvPr>
            <p:ph idx="1"/>
          </p:nvPr>
        </p:nvSpPr>
        <p:spPr>
          <a:xfrm>
            <a:off x="417675" y="1268760"/>
            <a:ext cx="8308649" cy="3648748"/>
          </a:xfrm>
        </p:spPr>
        <p:txBody>
          <a:bodyPr>
            <a:normAutofit/>
          </a:bodyPr>
          <a:lstStyle/>
          <a:p>
            <a:r>
              <a:rPr lang="en-GB" dirty="0"/>
              <a:t>Learning Outcomes</a:t>
            </a:r>
          </a:p>
          <a:p>
            <a:r>
              <a:rPr lang="en-GB" dirty="0"/>
              <a:t>MICE</a:t>
            </a:r>
          </a:p>
          <a:p>
            <a:r>
              <a:rPr lang="en-GB" dirty="0"/>
              <a:t>Event process</a:t>
            </a:r>
          </a:p>
          <a:p>
            <a:r>
              <a:rPr lang="en-GB" dirty="0"/>
              <a:t>Layouts</a:t>
            </a:r>
          </a:p>
          <a:p>
            <a:r>
              <a:rPr lang="en-GB" dirty="0"/>
              <a:t>A day in the life of events at hotels…</a:t>
            </a:r>
          </a:p>
          <a:p>
            <a:r>
              <a:rPr lang="en-GB" dirty="0"/>
              <a:t>Assignment 3</a:t>
            </a:r>
          </a:p>
          <a:p>
            <a:r>
              <a:rPr lang="en-GB" dirty="0"/>
              <a:t>AOB</a:t>
            </a:r>
          </a:p>
          <a:p>
            <a:endParaRPr lang="en-GB" dirty="0"/>
          </a:p>
          <a:p>
            <a:endParaRPr lang="en-GB" dirty="0"/>
          </a:p>
        </p:txBody>
      </p:sp>
      <p:pic>
        <p:nvPicPr>
          <p:cNvPr id="7" name="Graphic 6" descr="Meeting">
            <a:extLst>
              <a:ext uri="{FF2B5EF4-FFF2-40B4-BE49-F238E27FC236}">
                <a16:creationId xmlns:a16="http://schemas.microsoft.com/office/drawing/2014/main" id="{5BA13DDD-9F80-E442-8733-376C8339BAA4}"/>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752457" y="3716614"/>
            <a:ext cx="2401787" cy="2401787"/>
          </a:xfrm>
          <a:prstGeom prst="rect">
            <a:avLst/>
          </a:prstGeom>
        </p:spPr>
      </p:pic>
    </p:spTree>
    <p:extLst>
      <p:ext uri="{BB962C8B-B14F-4D97-AF65-F5344CB8AC3E}">
        <p14:creationId xmlns:p14="http://schemas.microsoft.com/office/powerpoint/2010/main" val="209288396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A05269-A337-4F8B-8B2B-289941AC295A}"/>
              </a:ext>
            </a:extLst>
          </p:cNvPr>
          <p:cNvSpPr>
            <a:spLocks noGrp="1"/>
          </p:cNvSpPr>
          <p:nvPr>
            <p:ph type="title"/>
          </p:nvPr>
        </p:nvSpPr>
        <p:spPr>
          <a:xfrm>
            <a:off x="289319" y="-99392"/>
            <a:ext cx="7202456" cy="786926"/>
          </a:xfrm>
        </p:spPr>
        <p:txBody>
          <a:bodyPr>
            <a:normAutofit fontScale="90000"/>
          </a:bodyPr>
          <a:lstStyle/>
          <a:p>
            <a:br>
              <a:rPr lang="en-GB" b="1" cap="none" dirty="0">
                <a:latin typeface="American Typewriter" panose="02090604020004020304" pitchFamily="18" charset="77"/>
              </a:rPr>
            </a:br>
            <a:r>
              <a:rPr lang="en-GB" b="1" cap="none" dirty="0">
                <a:latin typeface="American Typewriter" panose="02090604020004020304" pitchFamily="18" charset="77"/>
              </a:rPr>
              <a:t>Learning Outcomes</a:t>
            </a:r>
            <a:br>
              <a:rPr lang="en-GB" b="1" cap="none" dirty="0">
                <a:latin typeface="American Typewriter" panose="02090604020004020304" pitchFamily="18" charset="77"/>
              </a:rPr>
            </a:br>
            <a:endParaRPr lang="en-GB" b="1" cap="none" dirty="0">
              <a:latin typeface="American Typewriter" panose="02090604020004020304" pitchFamily="18" charset="77"/>
            </a:endParaRPr>
          </a:p>
        </p:txBody>
      </p:sp>
      <p:sp>
        <p:nvSpPr>
          <p:cNvPr id="3" name="Content Placeholder 2">
            <a:extLst>
              <a:ext uri="{FF2B5EF4-FFF2-40B4-BE49-F238E27FC236}">
                <a16:creationId xmlns:a16="http://schemas.microsoft.com/office/drawing/2014/main" id="{A0DF1CB7-78AF-4CD3-BD05-454513C961E2}"/>
              </a:ext>
            </a:extLst>
          </p:cNvPr>
          <p:cNvSpPr>
            <a:spLocks noGrp="1"/>
          </p:cNvSpPr>
          <p:nvPr>
            <p:ph idx="1"/>
          </p:nvPr>
        </p:nvSpPr>
        <p:spPr>
          <a:xfrm>
            <a:off x="289319" y="926771"/>
            <a:ext cx="8565361" cy="3689282"/>
          </a:xfrm>
        </p:spPr>
        <p:txBody>
          <a:bodyPr>
            <a:noAutofit/>
          </a:bodyPr>
          <a:lstStyle/>
          <a:p>
            <a:endParaRPr lang="en-GB" sz="1800" dirty="0"/>
          </a:p>
          <a:p>
            <a:pPr marL="0" indent="0">
              <a:buNone/>
            </a:pPr>
            <a:r>
              <a:rPr lang="en-GB" sz="1800" dirty="0"/>
              <a:t>Upon the successful completion of this module, the student should be able to demonstrate the ability to:</a:t>
            </a:r>
          </a:p>
          <a:p>
            <a:pPr marL="0" indent="0">
              <a:buNone/>
            </a:pPr>
            <a:endParaRPr lang="en-GB" sz="1800" dirty="0"/>
          </a:p>
          <a:p>
            <a:r>
              <a:rPr lang="en-GB" sz="1800" dirty="0"/>
              <a:t>Understand the variety of different positions within facilities management and appreciate the importance of the work based key skills within this area of hotel operation.</a:t>
            </a:r>
          </a:p>
          <a:p>
            <a:endParaRPr lang="en-GB" sz="1800" dirty="0"/>
          </a:p>
          <a:p>
            <a:r>
              <a:rPr lang="en-GB" sz="1800" dirty="0"/>
              <a:t>Develop knowledge of guest service skills and competencies appropriate to each departmental area of operation – and which meet organisation standards and requirements.</a:t>
            </a:r>
          </a:p>
          <a:p>
            <a:endParaRPr lang="en-GB" sz="1800" dirty="0"/>
          </a:p>
          <a:p>
            <a:r>
              <a:rPr lang="en-GB" sz="1800" dirty="0"/>
              <a:t>Understand issues relating to Facilities service delivery such as resource allocation, need for technical knowledge, industry standards, programme management, planning and organisation, management styles, health and safety. </a:t>
            </a:r>
          </a:p>
          <a:p>
            <a:endParaRPr lang="en-GB" sz="1800" dirty="0"/>
          </a:p>
        </p:txBody>
      </p:sp>
    </p:spTree>
    <p:extLst>
      <p:ext uri="{BB962C8B-B14F-4D97-AF65-F5344CB8AC3E}">
        <p14:creationId xmlns:p14="http://schemas.microsoft.com/office/powerpoint/2010/main" val="221119373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Title 1">
            <a:extLst>
              <a:ext uri="{FF2B5EF4-FFF2-40B4-BE49-F238E27FC236}">
                <a16:creationId xmlns:a16="http://schemas.microsoft.com/office/drawing/2014/main" id="{47D946AE-6273-5A4F-80AC-4347EF7A5056}"/>
              </a:ext>
            </a:extLst>
          </p:cNvPr>
          <p:cNvSpPr>
            <a:spLocks noGrp="1" noChangeArrowheads="1"/>
          </p:cNvSpPr>
          <p:nvPr>
            <p:ph type="title"/>
          </p:nvPr>
        </p:nvSpPr>
        <p:spPr>
          <a:xfrm>
            <a:off x="-324544" y="184065"/>
            <a:ext cx="2843808" cy="329803"/>
          </a:xfrm>
        </p:spPr>
        <p:txBody>
          <a:bodyPr/>
          <a:lstStyle/>
          <a:p>
            <a:pPr algn="r"/>
            <a:r>
              <a:rPr lang="en-IN" altLang="en-US" sz="2400" dirty="0"/>
              <a:t>Module feedback</a:t>
            </a:r>
          </a:p>
        </p:txBody>
      </p:sp>
      <p:pic>
        <p:nvPicPr>
          <p:cNvPr id="8" name="Picture 2" descr="A picture containing table&#10;&#10;Description automatically generated">
            <a:extLst>
              <a:ext uri="{FF2B5EF4-FFF2-40B4-BE49-F238E27FC236}">
                <a16:creationId xmlns:a16="http://schemas.microsoft.com/office/drawing/2014/main" id="{C88280EA-A031-B142-8A5D-EC77E6004886}"/>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t="11287" b="20991"/>
          <a:stretch/>
        </p:blipFill>
        <p:spPr bwMode="auto">
          <a:xfrm>
            <a:off x="186928" y="1772816"/>
            <a:ext cx="8770144" cy="34564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Box 6">
            <a:extLst>
              <a:ext uri="{FF2B5EF4-FFF2-40B4-BE49-F238E27FC236}">
                <a16:creationId xmlns:a16="http://schemas.microsoft.com/office/drawing/2014/main" id="{36989F43-7FE0-4B41-ADA7-0EEA27646B0F}"/>
              </a:ext>
            </a:extLst>
          </p:cNvPr>
          <p:cNvSpPr txBox="1"/>
          <p:nvPr/>
        </p:nvSpPr>
        <p:spPr>
          <a:xfrm>
            <a:off x="200263" y="518070"/>
            <a:ext cx="4803786" cy="646331"/>
          </a:xfrm>
          <a:prstGeom prst="rect">
            <a:avLst/>
          </a:prstGeom>
          <a:noFill/>
        </p:spPr>
        <p:txBody>
          <a:bodyPr wrap="square" rtlCol="0">
            <a:spAutoFit/>
          </a:bodyPr>
          <a:lstStyle/>
          <a:p>
            <a:r>
              <a:rPr lang="en-GB" dirty="0"/>
              <a:t>Take 10 minutes to complete the module feedback questionnaire on Moodle.</a:t>
            </a:r>
          </a:p>
        </p:txBody>
      </p:sp>
      <p:sp>
        <p:nvSpPr>
          <p:cNvPr id="9" name="Rounded Rectangle 8">
            <a:extLst>
              <a:ext uri="{FF2B5EF4-FFF2-40B4-BE49-F238E27FC236}">
                <a16:creationId xmlns:a16="http://schemas.microsoft.com/office/drawing/2014/main" id="{2D6EE8DF-F8F7-0F44-9888-FC3A16CA1B14}"/>
              </a:ext>
            </a:extLst>
          </p:cNvPr>
          <p:cNvSpPr/>
          <p:nvPr/>
        </p:nvSpPr>
        <p:spPr>
          <a:xfrm>
            <a:off x="4782843" y="182380"/>
            <a:ext cx="4113972" cy="137924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t>BMIH4006</a:t>
            </a:r>
          </a:p>
          <a:p>
            <a:pPr algn="ctr"/>
            <a:r>
              <a:rPr lang="en-GB" sz="2000" b="1" dirty="0"/>
              <a:t>Operating Hotel Facilities</a:t>
            </a:r>
          </a:p>
          <a:p>
            <a:pPr algn="ctr"/>
            <a:r>
              <a:rPr lang="en-GB" sz="2000" dirty="0"/>
              <a:t>Institute of Management &amp; Health</a:t>
            </a:r>
          </a:p>
        </p:txBody>
      </p:sp>
      <p:sp>
        <p:nvSpPr>
          <p:cNvPr id="2" name="Arrow: Down 1">
            <a:extLst>
              <a:ext uri="{FF2B5EF4-FFF2-40B4-BE49-F238E27FC236}">
                <a16:creationId xmlns:a16="http://schemas.microsoft.com/office/drawing/2014/main" id="{64C62AF6-C3DE-4306-9951-68EF84D56C69}"/>
              </a:ext>
            </a:extLst>
          </p:cNvPr>
          <p:cNvSpPr/>
          <p:nvPr/>
        </p:nvSpPr>
        <p:spPr>
          <a:xfrm>
            <a:off x="6832054" y="1561628"/>
            <a:ext cx="1872208" cy="1967933"/>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54457887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91BA5F-131C-47B7-A1E4-F01E9AEE01BE}"/>
              </a:ext>
            </a:extLst>
          </p:cNvPr>
          <p:cNvSpPr>
            <a:spLocks noGrp="1"/>
          </p:cNvSpPr>
          <p:nvPr>
            <p:ph type="title"/>
          </p:nvPr>
        </p:nvSpPr>
        <p:spPr/>
        <p:txBody>
          <a:bodyPr/>
          <a:lstStyle/>
          <a:p>
            <a:r>
              <a:rPr lang="en-GB" dirty="0"/>
              <a:t>NEXT WEEK</a:t>
            </a:r>
          </a:p>
        </p:txBody>
      </p:sp>
      <p:sp>
        <p:nvSpPr>
          <p:cNvPr id="3" name="Text Placeholder 2">
            <a:extLst>
              <a:ext uri="{FF2B5EF4-FFF2-40B4-BE49-F238E27FC236}">
                <a16:creationId xmlns:a16="http://schemas.microsoft.com/office/drawing/2014/main" id="{4040E6AD-C0C1-4986-8177-86F16A030585}"/>
              </a:ext>
            </a:extLst>
          </p:cNvPr>
          <p:cNvSpPr>
            <a:spLocks noGrp="1"/>
          </p:cNvSpPr>
          <p:nvPr>
            <p:ph type="body" sz="quarter" idx="13"/>
          </p:nvPr>
        </p:nvSpPr>
        <p:spPr>
          <a:xfrm>
            <a:off x="115200" y="410325"/>
            <a:ext cx="5046663" cy="583200"/>
          </a:xfrm>
        </p:spPr>
        <p:txBody>
          <a:bodyPr/>
          <a:lstStyle/>
          <a:p>
            <a:r>
              <a:rPr lang="en-GB" dirty="0"/>
              <a:t>10 Minute Presentation…</a:t>
            </a:r>
          </a:p>
        </p:txBody>
      </p:sp>
      <p:sp>
        <p:nvSpPr>
          <p:cNvPr id="4" name="Rounded Rectangle 8">
            <a:extLst>
              <a:ext uri="{FF2B5EF4-FFF2-40B4-BE49-F238E27FC236}">
                <a16:creationId xmlns:a16="http://schemas.microsoft.com/office/drawing/2014/main" id="{9ED4BA40-19FB-4815-90A6-15FA2083E6A7}"/>
              </a:ext>
            </a:extLst>
          </p:cNvPr>
          <p:cNvSpPr/>
          <p:nvPr/>
        </p:nvSpPr>
        <p:spPr>
          <a:xfrm>
            <a:off x="179512" y="993524"/>
            <a:ext cx="8712968" cy="308354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t>BMIH4006</a:t>
            </a:r>
          </a:p>
          <a:p>
            <a:pPr algn="ctr"/>
            <a:r>
              <a:rPr lang="en-GB" sz="2000" b="1" dirty="0"/>
              <a:t>Book your individual appointment slot on Moodle (under Week 9). </a:t>
            </a:r>
          </a:p>
          <a:p>
            <a:pPr algn="ctr"/>
            <a:r>
              <a:rPr lang="en-GB" sz="2000" b="1" dirty="0"/>
              <a:t>THIS IS YOUR RESPONSIBILITY.</a:t>
            </a:r>
          </a:p>
          <a:p>
            <a:pPr algn="ctr"/>
            <a:r>
              <a:rPr lang="en-GB" sz="2000" b="1" dirty="0"/>
              <a:t>Ensure that your slot has been booked by the end of this week.</a:t>
            </a:r>
          </a:p>
          <a:p>
            <a:pPr algn="ctr"/>
            <a:endParaRPr lang="en-GB" sz="2000" b="1" dirty="0"/>
          </a:p>
          <a:p>
            <a:pPr algn="ctr"/>
            <a:r>
              <a:rPr lang="en-GB" sz="2000" b="1" dirty="0"/>
              <a:t>Please ensure that you are ready to share your screen, with your camera and sound on. Be on time. We have a very tight schedule .</a:t>
            </a:r>
          </a:p>
          <a:p>
            <a:pPr algn="ctr"/>
            <a:endParaRPr lang="en-GB" sz="2000" b="1" dirty="0"/>
          </a:p>
          <a:p>
            <a:pPr algn="ctr"/>
            <a:r>
              <a:rPr lang="en-GB" sz="2000" b="1" dirty="0"/>
              <a:t>PRACTICE, PRACTICE, PRACTICE!</a:t>
            </a:r>
          </a:p>
        </p:txBody>
      </p:sp>
    </p:spTree>
    <p:extLst>
      <p:ext uri="{BB962C8B-B14F-4D97-AF65-F5344CB8AC3E}">
        <p14:creationId xmlns:p14="http://schemas.microsoft.com/office/powerpoint/2010/main" val="38882520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Prepared wedding reception table">
            <a:extLst>
              <a:ext uri="{FF2B5EF4-FFF2-40B4-BE49-F238E27FC236}">
                <a16:creationId xmlns:a16="http://schemas.microsoft.com/office/drawing/2014/main" id="{A3204A54-72A5-4311-8940-5365232E7B8A}"/>
              </a:ext>
            </a:extLst>
          </p:cNvPr>
          <p:cNvPicPr>
            <a:picLocks noChangeAspect="1"/>
          </p:cNvPicPr>
          <p:nvPr/>
        </p:nvPicPr>
        <p:blipFill rotWithShape="1">
          <a:blip r:embed="rId3"/>
          <a:srcRect l="4731" r="6267" b="-1"/>
          <a:stretch/>
        </p:blipFill>
        <p:spPr>
          <a:xfrm>
            <a:off x="-2285" y="10"/>
            <a:ext cx="9143999" cy="6021278"/>
          </a:xfrm>
          <a:prstGeom prst="rect">
            <a:avLst/>
          </a:prstGeom>
        </p:spPr>
      </p:pic>
      <p:sp>
        <p:nvSpPr>
          <p:cNvPr id="2" name="Title 1">
            <a:extLst>
              <a:ext uri="{FF2B5EF4-FFF2-40B4-BE49-F238E27FC236}">
                <a16:creationId xmlns:a16="http://schemas.microsoft.com/office/drawing/2014/main" id="{8016DAFD-E31D-4F58-BD37-F8175BCAFF48}"/>
              </a:ext>
            </a:extLst>
          </p:cNvPr>
          <p:cNvSpPr>
            <a:spLocks noGrp="1"/>
          </p:cNvSpPr>
          <p:nvPr>
            <p:ph type="title"/>
          </p:nvPr>
        </p:nvSpPr>
        <p:spPr>
          <a:xfrm>
            <a:off x="755576" y="-2043608"/>
            <a:ext cx="7543800" cy="3574778"/>
          </a:xfrm>
          <a:effectLst>
            <a:outerShdw blurRad="50800" dist="38100" dir="2700000" algn="tl" rotWithShape="0">
              <a:prstClr val="black">
                <a:alpha val="40000"/>
              </a:prstClr>
            </a:outerShdw>
          </a:effectLst>
        </p:spPr>
        <p:txBody>
          <a:bodyPr vert="horz" lIns="91440" tIns="45720" rIns="91440" bIns="45720" rtlCol="0" anchor="b">
            <a:normAutofit/>
          </a:bodyPr>
          <a:lstStyle/>
          <a:p>
            <a:pPr algn="ctr"/>
            <a:r>
              <a:rPr lang="en-US" sz="4500" b="1" dirty="0">
                <a:solidFill>
                  <a:srgbClr val="FFFFFF"/>
                </a:solidFill>
              </a:rPr>
              <a:t>What type of events / meetings would take place in a hotel?</a:t>
            </a:r>
          </a:p>
        </p:txBody>
      </p:sp>
    </p:spTree>
    <p:extLst>
      <p:ext uri="{BB962C8B-B14F-4D97-AF65-F5344CB8AC3E}">
        <p14:creationId xmlns:p14="http://schemas.microsoft.com/office/powerpoint/2010/main" val="7862709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D5AB84-F75C-4750-8797-50187559DB23}"/>
              </a:ext>
            </a:extLst>
          </p:cNvPr>
          <p:cNvSpPr>
            <a:spLocks noGrp="1"/>
          </p:cNvSpPr>
          <p:nvPr>
            <p:ph type="title"/>
          </p:nvPr>
        </p:nvSpPr>
        <p:spPr>
          <a:xfrm>
            <a:off x="77075" y="150431"/>
            <a:ext cx="10039541" cy="491469"/>
          </a:xfrm>
        </p:spPr>
        <p:txBody>
          <a:bodyPr>
            <a:noAutofit/>
          </a:bodyPr>
          <a:lstStyle/>
          <a:p>
            <a:r>
              <a:rPr lang="en-GB" sz="3200" b="1" cap="none" dirty="0">
                <a:latin typeface="American Typewriter" panose="02090604020004020304" pitchFamily="18" charset="77"/>
              </a:rPr>
              <a:t>Conferencing &amp; Banqueting at De Vere</a:t>
            </a:r>
          </a:p>
        </p:txBody>
      </p:sp>
      <p:sp>
        <p:nvSpPr>
          <p:cNvPr id="8" name="TextBox 7">
            <a:extLst>
              <a:ext uri="{FF2B5EF4-FFF2-40B4-BE49-F238E27FC236}">
                <a16:creationId xmlns:a16="http://schemas.microsoft.com/office/drawing/2014/main" id="{1BF8D267-04BE-5A42-AA26-1CA9A53C9F3F}"/>
              </a:ext>
            </a:extLst>
          </p:cNvPr>
          <p:cNvSpPr txBox="1"/>
          <p:nvPr/>
        </p:nvSpPr>
        <p:spPr>
          <a:xfrm>
            <a:off x="120361" y="562819"/>
            <a:ext cx="7416824" cy="300082"/>
          </a:xfrm>
          <a:prstGeom prst="rect">
            <a:avLst/>
          </a:prstGeom>
          <a:noFill/>
        </p:spPr>
        <p:txBody>
          <a:bodyPr wrap="square" rtlCol="0">
            <a:spAutoFit/>
          </a:bodyPr>
          <a:lstStyle/>
          <a:p>
            <a:r>
              <a:rPr lang="en-US" sz="1350" dirty="0"/>
              <a:t>Let’s see how many of the events that you have mentioned feature in this DeVere promo video…</a:t>
            </a:r>
          </a:p>
        </p:txBody>
      </p:sp>
      <p:pic>
        <p:nvPicPr>
          <p:cNvPr id="3" name="Online Media 2" title="A day at De Vere">
            <a:hlinkClick r:id="" action="ppaction://media"/>
            <a:extLst>
              <a:ext uri="{FF2B5EF4-FFF2-40B4-BE49-F238E27FC236}">
                <a16:creationId xmlns:a16="http://schemas.microsoft.com/office/drawing/2014/main" id="{40D1DA59-3E3D-4A42-8664-C6D24AB84C43}"/>
              </a:ext>
            </a:extLst>
          </p:cNvPr>
          <p:cNvPicPr>
            <a:picLocks noRot="1" noChangeAspect="1"/>
          </p:cNvPicPr>
          <p:nvPr>
            <a:videoFile r:link="rId1"/>
          </p:nvPr>
        </p:nvPicPr>
        <p:blipFill>
          <a:blip r:embed="rId4"/>
          <a:stretch>
            <a:fillRect/>
          </a:stretch>
        </p:blipFill>
        <p:spPr>
          <a:xfrm>
            <a:off x="124620" y="877687"/>
            <a:ext cx="8839868" cy="4994525"/>
          </a:xfrm>
          <a:prstGeom prst="rect">
            <a:avLst/>
          </a:prstGeom>
        </p:spPr>
      </p:pic>
    </p:spTree>
    <p:extLst>
      <p:ext uri="{BB962C8B-B14F-4D97-AF65-F5344CB8AC3E}">
        <p14:creationId xmlns:p14="http://schemas.microsoft.com/office/powerpoint/2010/main" val="32115424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phic 4" descr="Boardroom">
            <a:extLst>
              <a:ext uri="{FF2B5EF4-FFF2-40B4-BE49-F238E27FC236}">
                <a16:creationId xmlns:a16="http://schemas.microsoft.com/office/drawing/2014/main" id="{77150BC8-8693-E34C-A79F-7151D86C63E2}"/>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0" y="692696"/>
            <a:ext cx="3055094" cy="3055094"/>
          </a:xfrm>
          <a:prstGeom prst="rect">
            <a:avLst/>
          </a:prstGeom>
        </p:spPr>
      </p:pic>
      <p:sp>
        <p:nvSpPr>
          <p:cNvPr id="6" name="Rectangle 5">
            <a:extLst>
              <a:ext uri="{FF2B5EF4-FFF2-40B4-BE49-F238E27FC236}">
                <a16:creationId xmlns:a16="http://schemas.microsoft.com/office/drawing/2014/main" id="{4AAECBB5-6CBB-42B5-85C6-8CE2B50BE31B}"/>
              </a:ext>
            </a:extLst>
          </p:cNvPr>
          <p:cNvSpPr/>
          <p:nvPr/>
        </p:nvSpPr>
        <p:spPr>
          <a:xfrm>
            <a:off x="109435" y="-33176"/>
            <a:ext cx="2807180" cy="1569660"/>
          </a:xfrm>
          <a:prstGeom prst="rect">
            <a:avLst/>
          </a:prstGeom>
          <a:noFill/>
        </p:spPr>
        <p:txBody>
          <a:bodyPr wrap="none" lIns="91440" tIns="45720" rIns="91440" bIns="45720">
            <a:spAutoFit/>
          </a:bodyPr>
          <a:lstStyle/>
          <a:p>
            <a:pPr algn="ctr"/>
            <a:r>
              <a:rPr lang="en-US" sz="9600" b="0" cap="none" spc="0" dirty="0">
                <a:ln w="0"/>
                <a:solidFill>
                  <a:srgbClr val="164D75"/>
                </a:solidFill>
                <a:effectLst>
                  <a:outerShdw blurRad="38100" dist="19050" dir="2700000" algn="tl" rotWithShape="0">
                    <a:schemeClr val="dk1">
                      <a:alpha val="40000"/>
                    </a:schemeClr>
                  </a:outerShdw>
                </a:effectLst>
              </a:rPr>
              <a:t>MICE</a:t>
            </a:r>
          </a:p>
        </p:txBody>
      </p:sp>
      <p:sp>
        <p:nvSpPr>
          <p:cNvPr id="7" name="Title 1">
            <a:extLst>
              <a:ext uri="{FF2B5EF4-FFF2-40B4-BE49-F238E27FC236}">
                <a16:creationId xmlns:a16="http://schemas.microsoft.com/office/drawing/2014/main" id="{BE60D20A-139A-4D28-B292-729703A95EA2}"/>
              </a:ext>
            </a:extLst>
          </p:cNvPr>
          <p:cNvSpPr>
            <a:spLocks noGrp="1"/>
          </p:cNvSpPr>
          <p:nvPr>
            <p:ph type="title"/>
          </p:nvPr>
        </p:nvSpPr>
        <p:spPr>
          <a:xfrm>
            <a:off x="3419872" y="3356992"/>
            <a:ext cx="5544616" cy="2219564"/>
          </a:xfrm>
        </p:spPr>
        <p:txBody>
          <a:bodyPr vert="horz" lIns="68580" tIns="34290" rIns="68580" bIns="34290" rtlCol="0" anchor="b">
            <a:noAutofit/>
          </a:bodyPr>
          <a:lstStyle/>
          <a:p>
            <a:r>
              <a:rPr lang="en-US" sz="6000" b="1" dirty="0">
                <a:solidFill>
                  <a:srgbClr val="164D75"/>
                </a:solidFill>
              </a:rPr>
              <a:t>M</a:t>
            </a:r>
            <a:r>
              <a:rPr lang="en-US" sz="6000" dirty="0"/>
              <a:t>EETINGS</a:t>
            </a:r>
            <a:br>
              <a:rPr lang="en-US" sz="6000" b="1" dirty="0"/>
            </a:br>
            <a:r>
              <a:rPr lang="en-US" sz="6000" b="1" dirty="0">
                <a:solidFill>
                  <a:srgbClr val="164D75"/>
                </a:solidFill>
              </a:rPr>
              <a:t>I</a:t>
            </a:r>
            <a:r>
              <a:rPr lang="en-US" sz="6000" dirty="0"/>
              <a:t>NCENTIVES</a:t>
            </a:r>
            <a:r>
              <a:rPr lang="en-US" sz="6000" b="1" dirty="0"/>
              <a:t>,</a:t>
            </a:r>
            <a:br>
              <a:rPr lang="en-US" sz="6000" b="1" dirty="0"/>
            </a:br>
            <a:r>
              <a:rPr lang="en-US" sz="6000" b="1" dirty="0">
                <a:solidFill>
                  <a:srgbClr val="164D75"/>
                </a:solidFill>
              </a:rPr>
              <a:t>C</a:t>
            </a:r>
            <a:r>
              <a:rPr lang="en-US" sz="6000" dirty="0"/>
              <a:t>ONFERENCES</a:t>
            </a:r>
            <a:r>
              <a:rPr lang="en-US" sz="6000" b="1" dirty="0"/>
              <a:t> </a:t>
            </a:r>
            <a:r>
              <a:rPr lang="en-US" sz="6000" dirty="0"/>
              <a:t>&amp;</a:t>
            </a:r>
            <a:r>
              <a:rPr lang="en-US" sz="6000" b="1" dirty="0"/>
              <a:t> </a:t>
            </a:r>
            <a:r>
              <a:rPr lang="en-US" sz="6000" b="1" dirty="0">
                <a:solidFill>
                  <a:srgbClr val="164D75"/>
                </a:solidFill>
              </a:rPr>
              <a:t>E</a:t>
            </a:r>
            <a:r>
              <a:rPr lang="en-US" sz="6000" dirty="0"/>
              <a:t>XHIBITIONS</a:t>
            </a:r>
          </a:p>
        </p:txBody>
      </p:sp>
    </p:spTree>
    <p:extLst>
      <p:ext uri="{BB962C8B-B14F-4D97-AF65-F5344CB8AC3E}">
        <p14:creationId xmlns:p14="http://schemas.microsoft.com/office/powerpoint/2010/main" val="40125977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1000"/>
                                        <p:tgtEl>
                                          <p:spTgt spid="7"/>
                                        </p:tgtEl>
                                      </p:cBhvr>
                                    </p:animEffect>
                                    <p:anim calcmode="lin" valueType="num">
                                      <p:cBhvr>
                                        <p:cTn id="16" dur="1000" fill="hold"/>
                                        <p:tgtEl>
                                          <p:spTgt spid="7"/>
                                        </p:tgtEl>
                                        <p:attrNameLst>
                                          <p:attrName>ppt_x</p:attrName>
                                        </p:attrNameLst>
                                      </p:cBhvr>
                                      <p:tavLst>
                                        <p:tav tm="0">
                                          <p:val>
                                            <p:strVal val="#ppt_x"/>
                                          </p:val>
                                        </p:tav>
                                        <p:tav tm="100000">
                                          <p:val>
                                            <p:strVal val="#ppt_x"/>
                                          </p:val>
                                        </p:tav>
                                      </p:tavLst>
                                    </p:anim>
                                    <p:anim calcmode="lin" valueType="num">
                                      <p:cBhvr>
                                        <p:cTn id="17"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895414-C0CD-4E68-8F31-894B4B3BB727}"/>
              </a:ext>
            </a:extLst>
          </p:cNvPr>
          <p:cNvSpPr>
            <a:spLocks noGrp="1"/>
          </p:cNvSpPr>
          <p:nvPr>
            <p:ph type="title"/>
          </p:nvPr>
        </p:nvSpPr>
        <p:spPr>
          <a:xfrm>
            <a:off x="412732" y="260648"/>
            <a:ext cx="7886700" cy="1325563"/>
          </a:xfrm>
        </p:spPr>
        <p:txBody>
          <a:bodyPr/>
          <a:lstStyle/>
          <a:p>
            <a:r>
              <a:rPr lang="en-GB" b="1" dirty="0">
                <a:solidFill>
                  <a:srgbClr val="164D75"/>
                </a:solidFill>
              </a:rPr>
              <a:t>M</a:t>
            </a:r>
            <a:r>
              <a:rPr lang="en-GB" b="1" dirty="0"/>
              <a:t>eetings</a:t>
            </a:r>
          </a:p>
        </p:txBody>
      </p:sp>
      <p:sp>
        <p:nvSpPr>
          <p:cNvPr id="3" name="Content Placeholder 2">
            <a:extLst>
              <a:ext uri="{FF2B5EF4-FFF2-40B4-BE49-F238E27FC236}">
                <a16:creationId xmlns:a16="http://schemas.microsoft.com/office/drawing/2014/main" id="{A817895B-8E98-4C9B-BEEA-AA597977F1AF}"/>
              </a:ext>
            </a:extLst>
          </p:cNvPr>
          <p:cNvSpPr>
            <a:spLocks noGrp="1"/>
          </p:cNvSpPr>
          <p:nvPr>
            <p:ph idx="1"/>
          </p:nvPr>
        </p:nvSpPr>
        <p:spPr>
          <a:xfrm>
            <a:off x="395536" y="1268760"/>
            <a:ext cx="7886700" cy="4351338"/>
          </a:xfrm>
        </p:spPr>
        <p:txBody>
          <a:bodyPr/>
          <a:lstStyle/>
          <a:p>
            <a:pPr algn="just"/>
            <a:r>
              <a:rPr lang="en-GB" sz="2400" b="0" i="0" dirty="0">
                <a:solidFill>
                  <a:srgbClr val="333333"/>
                </a:solidFill>
                <a:effectLst/>
                <a:latin typeface="Open Sans" panose="020B0606030504020204" pitchFamily="34" charset="0"/>
              </a:rPr>
              <a:t>Meetings are usually a single-day event held in hotel conference rooms or at convention centres. They can vary in size from only a small group of senior executives to larger gatherings like annual shareholder meetings.  </a:t>
            </a:r>
          </a:p>
          <a:p>
            <a:pPr marL="0" indent="0" algn="just">
              <a:buNone/>
            </a:pPr>
            <a:endParaRPr lang="en-GB" sz="2400" b="0" i="0" dirty="0">
              <a:solidFill>
                <a:srgbClr val="333333"/>
              </a:solidFill>
              <a:effectLst/>
              <a:latin typeface="Open Sans" panose="020B0606030504020204" pitchFamily="34" charset="0"/>
            </a:endParaRPr>
          </a:p>
          <a:p>
            <a:pPr algn="just"/>
            <a:r>
              <a:rPr lang="en-GB" sz="2400" b="0" i="0" dirty="0">
                <a:solidFill>
                  <a:srgbClr val="333333"/>
                </a:solidFill>
                <a:effectLst/>
                <a:latin typeface="Open Sans" panose="020B0606030504020204" pitchFamily="34" charset="0"/>
              </a:rPr>
              <a:t>The purpose is to bring together people from one company, industry, or project to address challenges, discuss plans, and set goals. Catering is often kept simple and there’s rarely an entertainment program.</a:t>
            </a:r>
          </a:p>
          <a:p>
            <a:pPr algn="just"/>
            <a:endParaRPr lang="en-GB" sz="2400" dirty="0"/>
          </a:p>
        </p:txBody>
      </p:sp>
      <p:pic>
        <p:nvPicPr>
          <p:cNvPr id="4" name="Graphic 3" descr="Boardroom">
            <a:extLst>
              <a:ext uri="{FF2B5EF4-FFF2-40B4-BE49-F238E27FC236}">
                <a16:creationId xmlns:a16="http://schemas.microsoft.com/office/drawing/2014/main" id="{BDD5E798-8322-4A23-BD15-E57D332F81F9}"/>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244408" y="5207854"/>
            <a:ext cx="824488" cy="824488"/>
          </a:xfrm>
          <a:prstGeom prst="rect">
            <a:avLst/>
          </a:prstGeom>
        </p:spPr>
      </p:pic>
      <p:sp>
        <p:nvSpPr>
          <p:cNvPr id="5" name="Rectangle 4">
            <a:extLst>
              <a:ext uri="{FF2B5EF4-FFF2-40B4-BE49-F238E27FC236}">
                <a16:creationId xmlns:a16="http://schemas.microsoft.com/office/drawing/2014/main" id="{1A3235B4-E232-4B55-9BFC-501BB1525713}"/>
              </a:ext>
            </a:extLst>
          </p:cNvPr>
          <p:cNvSpPr/>
          <p:nvPr/>
        </p:nvSpPr>
        <p:spPr>
          <a:xfrm>
            <a:off x="8044862" y="4977021"/>
            <a:ext cx="1223580" cy="461665"/>
          </a:xfrm>
          <a:prstGeom prst="rect">
            <a:avLst/>
          </a:prstGeom>
          <a:noFill/>
        </p:spPr>
        <p:txBody>
          <a:bodyPr wrap="square" lIns="91440" tIns="45720" rIns="91440" bIns="45720">
            <a:spAutoFit/>
          </a:bodyPr>
          <a:lstStyle/>
          <a:p>
            <a:pPr algn="ctr"/>
            <a:r>
              <a:rPr lang="en-US" sz="2400" b="0" cap="none" spc="0" dirty="0">
                <a:ln w="0"/>
                <a:solidFill>
                  <a:srgbClr val="164D75"/>
                </a:solidFill>
                <a:effectLst>
                  <a:outerShdw blurRad="38100" dist="19050" dir="2700000" algn="tl" rotWithShape="0">
                    <a:schemeClr val="dk1">
                      <a:alpha val="40000"/>
                    </a:schemeClr>
                  </a:outerShdw>
                </a:effectLst>
              </a:rPr>
              <a:t>MICE</a:t>
            </a:r>
          </a:p>
        </p:txBody>
      </p:sp>
      <p:sp>
        <p:nvSpPr>
          <p:cNvPr id="6" name="TextBox 5">
            <a:extLst>
              <a:ext uri="{FF2B5EF4-FFF2-40B4-BE49-F238E27FC236}">
                <a16:creationId xmlns:a16="http://schemas.microsoft.com/office/drawing/2014/main" id="{47730B5C-205A-49F8-8334-3E342821C25A}"/>
              </a:ext>
            </a:extLst>
          </p:cNvPr>
          <p:cNvSpPr txBox="1"/>
          <p:nvPr/>
        </p:nvSpPr>
        <p:spPr>
          <a:xfrm>
            <a:off x="539552" y="5620098"/>
            <a:ext cx="1800200" cy="369332"/>
          </a:xfrm>
          <a:prstGeom prst="rect">
            <a:avLst/>
          </a:prstGeom>
          <a:noFill/>
        </p:spPr>
        <p:txBody>
          <a:bodyPr wrap="square" rtlCol="0">
            <a:spAutoFit/>
          </a:bodyPr>
          <a:lstStyle/>
          <a:p>
            <a:r>
              <a:rPr lang="en-GB" dirty="0"/>
              <a:t>(Hahn, 2021).</a:t>
            </a:r>
          </a:p>
        </p:txBody>
      </p:sp>
    </p:spTree>
    <p:extLst>
      <p:ext uri="{BB962C8B-B14F-4D97-AF65-F5344CB8AC3E}">
        <p14:creationId xmlns:p14="http://schemas.microsoft.com/office/powerpoint/2010/main" val="40432583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BD3526-3AA5-475E-84AE-34C2D4145D85}"/>
              </a:ext>
            </a:extLst>
          </p:cNvPr>
          <p:cNvSpPr>
            <a:spLocks noGrp="1"/>
          </p:cNvSpPr>
          <p:nvPr>
            <p:ph type="title"/>
          </p:nvPr>
        </p:nvSpPr>
        <p:spPr/>
        <p:txBody>
          <a:bodyPr/>
          <a:lstStyle/>
          <a:p>
            <a:r>
              <a:rPr lang="en-GB" b="1" dirty="0">
                <a:solidFill>
                  <a:srgbClr val="164D75"/>
                </a:solidFill>
              </a:rPr>
              <a:t>I</a:t>
            </a:r>
            <a:r>
              <a:rPr lang="en-GB" b="1" dirty="0"/>
              <a:t>ncentives</a:t>
            </a:r>
          </a:p>
        </p:txBody>
      </p:sp>
      <p:sp>
        <p:nvSpPr>
          <p:cNvPr id="3" name="Content Placeholder 2">
            <a:extLst>
              <a:ext uri="{FF2B5EF4-FFF2-40B4-BE49-F238E27FC236}">
                <a16:creationId xmlns:a16="http://schemas.microsoft.com/office/drawing/2014/main" id="{E711E31A-9088-49AD-8CF6-F15DDF5793F4}"/>
              </a:ext>
            </a:extLst>
          </p:cNvPr>
          <p:cNvSpPr>
            <a:spLocks noGrp="1"/>
          </p:cNvSpPr>
          <p:nvPr>
            <p:ph idx="1"/>
          </p:nvPr>
        </p:nvSpPr>
        <p:spPr>
          <a:xfrm>
            <a:off x="628281" y="1484784"/>
            <a:ext cx="7886700" cy="4351338"/>
          </a:xfrm>
        </p:spPr>
        <p:txBody>
          <a:bodyPr/>
          <a:lstStyle/>
          <a:p>
            <a:pPr algn="just"/>
            <a:r>
              <a:rPr lang="en-GB" sz="2000" b="0" i="0" dirty="0">
                <a:solidFill>
                  <a:srgbClr val="333333"/>
                </a:solidFill>
                <a:effectLst/>
                <a:latin typeface="Open Sans" panose="020B0606030504020204" pitchFamily="34" charset="0"/>
              </a:rPr>
              <a:t>Incentives are probably the most fun part of the MICE segment. They include all types of travel rewards a company offers to individual staff, teams, or partners (e.g. affiliates). In this context, the goal of an incentive is to thank people for their great performance, boost morale, or increase employee loyalty.  </a:t>
            </a:r>
          </a:p>
          <a:p>
            <a:pPr marL="0" indent="0" algn="just">
              <a:buNone/>
            </a:pPr>
            <a:endParaRPr lang="en-GB" sz="2000" b="0" i="0" dirty="0">
              <a:solidFill>
                <a:srgbClr val="333333"/>
              </a:solidFill>
              <a:effectLst/>
              <a:latin typeface="Open Sans" panose="020B0606030504020204" pitchFamily="34" charset="0"/>
            </a:endParaRPr>
          </a:p>
          <a:p>
            <a:pPr algn="just"/>
            <a:r>
              <a:rPr lang="en-GB" sz="2000" b="0" i="0" dirty="0">
                <a:solidFill>
                  <a:srgbClr val="333333"/>
                </a:solidFill>
                <a:effectLst/>
                <a:latin typeface="Open Sans" panose="020B0606030504020204" pitchFamily="34" charset="0"/>
              </a:rPr>
              <a:t>Incentives can take different forms depending on the company organising them. Some may send their team for an </a:t>
            </a:r>
            <a:r>
              <a:rPr lang="en-GB" sz="2000" i="0" dirty="0">
                <a:solidFill>
                  <a:schemeClr val="tx1">
                    <a:lumMod val="85000"/>
                    <a:lumOff val="15000"/>
                  </a:schemeClr>
                </a:solidFill>
                <a:effectLst/>
                <a:latin typeface="Open Sans" panose="020B0606030504020204" pitchFamily="34" charset="0"/>
              </a:rPr>
              <a:t>all-inclusive</a:t>
            </a:r>
            <a:r>
              <a:rPr lang="en-GB" sz="2000" b="0" i="0" dirty="0">
                <a:solidFill>
                  <a:srgbClr val="333333"/>
                </a:solidFill>
                <a:effectLst/>
                <a:latin typeface="Open Sans" panose="020B0606030504020204" pitchFamily="34" charset="0"/>
              </a:rPr>
              <a:t> weekend trip to an out-of-town resort. Others might plan a variety of activities closer to home to encourage staff to bond in an informal setting. </a:t>
            </a:r>
          </a:p>
          <a:p>
            <a:pPr algn="just"/>
            <a:endParaRPr lang="en-GB" sz="2000" dirty="0"/>
          </a:p>
        </p:txBody>
      </p:sp>
      <p:pic>
        <p:nvPicPr>
          <p:cNvPr id="4" name="Graphic 3" descr="Boardroom">
            <a:extLst>
              <a:ext uri="{FF2B5EF4-FFF2-40B4-BE49-F238E27FC236}">
                <a16:creationId xmlns:a16="http://schemas.microsoft.com/office/drawing/2014/main" id="{27A9AB7D-7EF9-4BD4-9BA0-9320DEEA3D69}"/>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244408" y="5207854"/>
            <a:ext cx="824488" cy="824488"/>
          </a:xfrm>
          <a:prstGeom prst="rect">
            <a:avLst/>
          </a:prstGeom>
        </p:spPr>
      </p:pic>
      <p:sp>
        <p:nvSpPr>
          <p:cNvPr id="5" name="Rectangle 4">
            <a:extLst>
              <a:ext uri="{FF2B5EF4-FFF2-40B4-BE49-F238E27FC236}">
                <a16:creationId xmlns:a16="http://schemas.microsoft.com/office/drawing/2014/main" id="{64AC1670-0926-46EC-8E7D-F3DB8898FF2F}"/>
              </a:ext>
            </a:extLst>
          </p:cNvPr>
          <p:cNvSpPr/>
          <p:nvPr/>
        </p:nvSpPr>
        <p:spPr>
          <a:xfrm>
            <a:off x="8044862" y="4977021"/>
            <a:ext cx="1223580" cy="461665"/>
          </a:xfrm>
          <a:prstGeom prst="rect">
            <a:avLst/>
          </a:prstGeom>
          <a:noFill/>
        </p:spPr>
        <p:txBody>
          <a:bodyPr wrap="square" lIns="91440" tIns="45720" rIns="91440" bIns="45720">
            <a:spAutoFit/>
          </a:bodyPr>
          <a:lstStyle/>
          <a:p>
            <a:pPr algn="ctr"/>
            <a:r>
              <a:rPr lang="en-US" sz="2400" b="0" cap="none" spc="0" dirty="0">
                <a:ln w="0"/>
                <a:solidFill>
                  <a:srgbClr val="164D75"/>
                </a:solidFill>
                <a:effectLst>
                  <a:outerShdw blurRad="38100" dist="19050" dir="2700000" algn="tl" rotWithShape="0">
                    <a:schemeClr val="dk1">
                      <a:alpha val="40000"/>
                    </a:schemeClr>
                  </a:outerShdw>
                </a:effectLst>
              </a:rPr>
              <a:t>MICE</a:t>
            </a:r>
          </a:p>
        </p:txBody>
      </p:sp>
      <p:sp>
        <p:nvSpPr>
          <p:cNvPr id="6" name="TextBox 5">
            <a:extLst>
              <a:ext uri="{FF2B5EF4-FFF2-40B4-BE49-F238E27FC236}">
                <a16:creationId xmlns:a16="http://schemas.microsoft.com/office/drawing/2014/main" id="{84658A72-9B69-4ED0-9DE1-CE6646562DD7}"/>
              </a:ext>
            </a:extLst>
          </p:cNvPr>
          <p:cNvSpPr txBox="1"/>
          <p:nvPr/>
        </p:nvSpPr>
        <p:spPr>
          <a:xfrm>
            <a:off x="827584" y="5593912"/>
            <a:ext cx="1800200" cy="369332"/>
          </a:xfrm>
          <a:prstGeom prst="rect">
            <a:avLst/>
          </a:prstGeom>
          <a:noFill/>
        </p:spPr>
        <p:txBody>
          <a:bodyPr wrap="square" rtlCol="0">
            <a:spAutoFit/>
          </a:bodyPr>
          <a:lstStyle/>
          <a:p>
            <a:r>
              <a:rPr lang="en-GB" dirty="0"/>
              <a:t>(Hahn, 2021).</a:t>
            </a:r>
          </a:p>
        </p:txBody>
      </p:sp>
    </p:spTree>
    <p:extLst>
      <p:ext uri="{BB962C8B-B14F-4D97-AF65-F5344CB8AC3E}">
        <p14:creationId xmlns:p14="http://schemas.microsoft.com/office/powerpoint/2010/main" val="3383921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FBBB7C-88AA-4F8D-95B0-41B45C30E5C5}"/>
              </a:ext>
            </a:extLst>
          </p:cNvPr>
          <p:cNvSpPr>
            <a:spLocks noGrp="1"/>
          </p:cNvSpPr>
          <p:nvPr>
            <p:ph type="title"/>
          </p:nvPr>
        </p:nvSpPr>
        <p:spPr/>
        <p:txBody>
          <a:bodyPr/>
          <a:lstStyle/>
          <a:p>
            <a:r>
              <a:rPr lang="en-GB" b="1" dirty="0">
                <a:solidFill>
                  <a:srgbClr val="164D75"/>
                </a:solidFill>
              </a:rPr>
              <a:t>C</a:t>
            </a:r>
            <a:r>
              <a:rPr lang="en-GB" b="1" dirty="0"/>
              <a:t>onferences</a:t>
            </a:r>
          </a:p>
        </p:txBody>
      </p:sp>
      <p:sp>
        <p:nvSpPr>
          <p:cNvPr id="3" name="Content Placeholder 2">
            <a:extLst>
              <a:ext uri="{FF2B5EF4-FFF2-40B4-BE49-F238E27FC236}">
                <a16:creationId xmlns:a16="http://schemas.microsoft.com/office/drawing/2014/main" id="{3D201243-3E90-43F7-8502-A677B30CAEA9}"/>
              </a:ext>
            </a:extLst>
          </p:cNvPr>
          <p:cNvSpPr>
            <a:spLocks noGrp="1"/>
          </p:cNvSpPr>
          <p:nvPr>
            <p:ph idx="1"/>
          </p:nvPr>
        </p:nvSpPr>
        <p:spPr>
          <a:xfrm>
            <a:off x="539552" y="1027906"/>
            <a:ext cx="7886700" cy="4351338"/>
          </a:xfrm>
        </p:spPr>
        <p:txBody>
          <a:bodyPr/>
          <a:lstStyle/>
          <a:p>
            <a:pPr marL="0" indent="0" algn="just">
              <a:buNone/>
            </a:pPr>
            <a:r>
              <a:rPr lang="en-GB" sz="1800" b="0" i="0" dirty="0">
                <a:solidFill>
                  <a:srgbClr val="333333"/>
                </a:solidFill>
                <a:effectLst/>
                <a:latin typeface="Open Sans" panose="020B0606030504020204" pitchFamily="34" charset="0"/>
              </a:rPr>
              <a:t>Think of conferences as supersized meetings. They often last more than one day and can vary in size, but usually they have more attendees than meetings. As with incentives, conferences can look very different depending on the organisers and the industry behind them.  </a:t>
            </a:r>
          </a:p>
          <a:p>
            <a:pPr marL="0" indent="0" algn="just">
              <a:buNone/>
            </a:pPr>
            <a:r>
              <a:rPr lang="en-GB" sz="1800" b="0" i="0" dirty="0">
                <a:solidFill>
                  <a:srgbClr val="333333"/>
                </a:solidFill>
                <a:effectLst/>
                <a:latin typeface="Open Sans" panose="020B0606030504020204" pitchFamily="34" charset="0"/>
              </a:rPr>
              <a:t>Common activities at conferences include one, a mix, or all of the below: </a:t>
            </a:r>
          </a:p>
          <a:p>
            <a:pPr algn="just">
              <a:buFont typeface="Arial" panose="020B0604020202020204" pitchFamily="34" charset="0"/>
              <a:buChar char="•"/>
            </a:pPr>
            <a:r>
              <a:rPr lang="en-GB" sz="1800" b="1" i="0" dirty="0">
                <a:solidFill>
                  <a:srgbClr val="333333"/>
                </a:solidFill>
                <a:effectLst/>
                <a:latin typeface="Open Sans" panose="020B0606030504020204" pitchFamily="34" charset="0"/>
              </a:rPr>
              <a:t>Panels:</a:t>
            </a:r>
            <a:r>
              <a:rPr lang="en-GB" sz="1800" b="0" i="0" dirty="0">
                <a:solidFill>
                  <a:srgbClr val="333333"/>
                </a:solidFill>
                <a:effectLst/>
                <a:latin typeface="Open Sans" panose="020B0606030504020204" pitchFamily="34" charset="0"/>
              </a:rPr>
              <a:t> A group of experts discusses a topic and presents new findings. A moderator asks questions, ensures good flow, and may take questions from the audience.  </a:t>
            </a:r>
          </a:p>
          <a:p>
            <a:pPr marL="0" indent="0" algn="just">
              <a:buNone/>
            </a:pPr>
            <a:endParaRPr lang="en-GB" sz="1800" b="0" i="0" dirty="0">
              <a:solidFill>
                <a:srgbClr val="333333"/>
              </a:solidFill>
              <a:effectLst/>
              <a:latin typeface="Open Sans" panose="020B0606030504020204" pitchFamily="34" charset="0"/>
            </a:endParaRPr>
          </a:p>
          <a:p>
            <a:pPr algn="just">
              <a:buFont typeface="Arial" panose="020B0604020202020204" pitchFamily="34" charset="0"/>
              <a:buChar char="•"/>
            </a:pPr>
            <a:r>
              <a:rPr lang="en-GB" sz="1800" b="1" i="0" dirty="0">
                <a:solidFill>
                  <a:srgbClr val="333333"/>
                </a:solidFill>
                <a:effectLst/>
                <a:latin typeface="Open Sans" panose="020B0606030504020204" pitchFamily="34" charset="0"/>
              </a:rPr>
              <a:t>Presentations: </a:t>
            </a:r>
            <a:r>
              <a:rPr lang="en-GB" sz="1800" b="0" i="0" dirty="0">
                <a:solidFill>
                  <a:srgbClr val="333333"/>
                </a:solidFill>
                <a:effectLst/>
                <a:latin typeface="Open Sans" panose="020B0606030504020204" pitchFamily="34" charset="0"/>
              </a:rPr>
              <a:t>At a company conference, senior leaders may present the latest successes or results of the business. At public industry conferences, thought leaders may be invited as guest speakers to share the newest trends and insights. Presentations often rely on props, slides, or other visual elements.  </a:t>
            </a:r>
          </a:p>
        </p:txBody>
      </p:sp>
      <p:pic>
        <p:nvPicPr>
          <p:cNvPr id="4" name="Graphic 3" descr="Boardroom">
            <a:extLst>
              <a:ext uri="{FF2B5EF4-FFF2-40B4-BE49-F238E27FC236}">
                <a16:creationId xmlns:a16="http://schemas.microsoft.com/office/drawing/2014/main" id="{2165CF81-3800-442C-BE69-80AE448FF82F}"/>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244408" y="5207854"/>
            <a:ext cx="824488" cy="824488"/>
          </a:xfrm>
          <a:prstGeom prst="rect">
            <a:avLst/>
          </a:prstGeom>
        </p:spPr>
      </p:pic>
      <p:sp>
        <p:nvSpPr>
          <p:cNvPr id="5" name="Rectangle 4">
            <a:extLst>
              <a:ext uri="{FF2B5EF4-FFF2-40B4-BE49-F238E27FC236}">
                <a16:creationId xmlns:a16="http://schemas.microsoft.com/office/drawing/2014/main" id="{8CD3CE96-E803-459A-BB95-5270956D8784}"/>
              </a:ext>
            </a:extLst>
          </p:cNvPr>
          <p:cNvSpPr/>
          <p:nvPr/>
        </p:nvSpPr>
        <p:spPr>
          <a:xfrm>
            <a:off x="8044862" y="4977021"/>
            <a:ext cx="1223580" cy="461665"/>
          </a:xfrm>
          <a:prstGeom prst="rect">
            <a:avLst/>
          </a:prstGeom>
          <a:noFill/>
        </p:spPr>
        <p:txBody>
          <a:bodyPr wrap="square" lIns="91440" tIns="45720" rIns="91440" bIns="45720">
            <a:spAutoFit/>
          </a:bodyPr>
          <a:lstStyle/>
          <a:p>
            <a:pPr algn="ctr"/>
            <a:r>
              <a:rPr lang="en-US" sz="2400" b="0" cap="none" spc="0" dirty="0">
                <a:ln w="0"/>
                <a:solidFill>
                  <a:srgbClr val="164D75"/>
                </a:solidFill>
                <a:effectLst>
                  <a:outerShdw blurRad="38100" dist="19050" dir="2700000" algn="tl" rotWithShape="0">
                    <a:schemeClr val="dk1">
                      <a:alpha val="40000"/>
                    </a:schemeClr>
                  </a:outerShdw>
                </a:effectLst>
              </a:rPr>
              <a:t>MICE</a:t>
            </a:r>
          </a:p>
        </p:txBody>
      </p:sp>
      <p:sp>
        <p:nvSpPr>
          <p:cNvPr id="6" name="TextBox 5">
            <a:extLst>
              <a:ext uri="{FF2B5EF4-FFF2-40B4-BE49-F238E27FC236}">
                <a16:creationId xmlns:a16="http://schemas.microsoft.com/office/drawing/2014/main" id="{E706B742-A49B-41BA-A207-802DD54E62E6}"/>
              </a:ext>
            </a:extLst>
          </p:cNvPr>
          <p:cNvSpPr txBox="1"/>
          <p:nvPr/>
        </p:nvSpPr>
        <p:spPr>
          <a:xfrm>
            <a:off x="755576" y="5517232"/>
            <a:ext cx="1800200" cy="369332"/>
          </a:xfrm>
          <a:prstGeom prst="rect">
            <a:avLst/>
          </a:prstGeom>
          <a:noFill/>
        </p:spPr>
        <p:txBody>
          <a:bodyPr wrap="square" rtlCol="0">
            <a:spAutoFit/>
          </a:bodyPr>
          <a:lstStyle/>
          <a:p>
            <a:r>
              <a:rPr lang="en-GB" dirty="0"/>
              <a:t>(Hahn, 2021).</a:t>
            </a:r>
          </a:p>
        </p:txBody>
      </p:sp>
    </p:spTree>
    <p:extLst>
      <p:ext uri="{BB962C8B-B14F-4D97-AF65-F5344CB8AC3E}">
        <p14:creationId xmlns:p14="http://schemas.microsoft.com/office/powerpoint/2010/main" val="7639368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FBBB7C-88AA-4F8D-95B0-41B45C30E5C5}"/>
              </a:ext>
            </a:extLst>
          </p:cNvPr>
          <p:cNvSpPr>
            <a:spLocks noGrp="1"/>
          </p:cNvSpPr>
          <p:nvPr>
            <p:ph type="title"/>
          </p:nvPr>
        </p:nvSpPr>
        <p:spPr/>
        <p:txBody>
          <a:bodyPr/>
          <a:lstStyle/>
          <a:p>
            <a:r>
              <a:rPr lang="en-GB" b="1" dirty="0">
                <a:solidFill>
                  <a:srgbClr val="164D75"/>
                </a:solidFill>
              </a:rPr>
              <a:t>C</a:t>
            </a:r>
            <a:r>
              <a:rPr lang="en-GB" b="1" dirty="0"/>
              <a:t>onferences</a:t>
            </a:r>
          </a:p>
        </p:txBody>
      </p:sp>
      <p:sp>
        <p:nvSpPr>
          <p:cNvPr id="3" name="Content Placeholder 2">
            <a:extLst>
              <a:ext uri="{FF2B5EF4-FFF2-40B4-BE49-F238E27FC236}">
                <a16:creationId xmlns:a16="http://schemas.microsoft.com/office/drawing/2014/main" id="{3D201243-3E90-43F7-8502-A677B30CAEA9}"/>
              </a:ext>
            </a:extLst>
          </p:cNvPr>
          <p:cNvSpPr>
            <a:spLocks noGrp="1"/>
          </p:cNvSpPr>
          <p:nvPr>
            <p:ph idx="1"/>
          </p:nvPr>
        </p:nvSpPr>
        <p:spPr>
          <a:xfrm>
            <a:off x="539552" y="1253331"/>
            <a:ext cx="7886700" cy="4351338"/>
          </a:xfrm>
        </p:spPr>
        <p:txBody>
          <a:bodyPr/>
          <a:lstStyle/>
          <a:p>
            <a:pPr algn="just">
              <a:buFont typeface="Arial" panose="020B0604020202020204" pitchFamily="34" charset="0"/>
              <a:buChar char="•"/>
            </a:pPr>
            <a:r>
              <a:rPr lang="en-GB" sz="1800" b="1" i="0" dirty="0">
                <a:solidFill>
                  <a:srgbClr val="333333"/>
                </a:solidFill>
                <a:effectLst/>
                <a:latin typeface="Open Sans" panose="020B0606030504020204" pitchFamily="34" charset="0"/>
              </a:rPr>
              <a:t>Speeches: </a:t>
            </a:r>
            <a:r>
              <a:rPr lang="en-GB" sz="1800" b="0" i="0" dirty="0">
                <a:solidFill>
                  <a:srgbClr val="333333"/>
                </a:solidFill>
                <a:effectLst/>
                <a:latin typeface="Open Sans" panose="020B0606030504020204" pitchFamily="34" charset="0"/>
              </a:rPr>
              <a:t>Also known as keynotes, speeches often mark the beginning or end of a conference. Sometimes it’s the host or organiser welcoming or thanking attendees for joining. Other times an industry leader may address an important issue and share ideas for solutions.  </a:t>
            </a:r>
          </a:p>
          <a:p>
            <a:pPr algn="just">
              <a:buFont typeface="Arial" panose="020B0604020202020204" pitchFamily="34" charset="0"/>
              <a:buChar char="•"/>
            </a:pPr>
            <a:r>
              <a:rPr lang="en-GB" sz="1800" b="1" i="0" dirty="0">
                <a:solidFill>
                  <a:srgbClr val="333333"/>
                </a:solidFill>
                <a:effectLst/>
                <a:latin typeface="Open Sans" panose="020B0606030504020204" pitchFamily="34" charset="0"/>
              </a:rPr>
              <a:t>Discussions:</a:t>
            </a:r>
            <a:r>
              <a:rPr lang="en-GB" sz="1800" b="0" i="0" dirty="0">
                <a:solidFill>
                  <a:srgbClr val="333333"/>
                </a:solidFill>
                <a:effectLst/>
                <a:latin typeface="Open Sans" panose="020B0606030504020204" pitchFamily="34" charset="0"/>
              </a:rPr>
              <a:t> They can be part of a panel. In this case, a select group talks about a topic while the audience listens. Some organisers use breakout rooms to encourage active debate among small groups of attendees.  </a:t>
            </a:r>
          </a:p>
          <a:p>
            <a:pPr algn="just">
              <a:buFont typeface="Arial" panose="020B0604020202020204" pitchFamily="34" charset="0"/>
              <a:buChar char="•"/>
            </a:pPr>
            <a:r>
              <a:rPr lang="en-GB" sz="1800" b="1" i="0" dirty="0">
                <a:solidFill>
                  <a:srgbClr val="333333"/>
                </a:solidFill>
                <a:effectLst/>
                <a:latin typeface="Open Sans" panose="020B0606030504020204" pitchFamily="34" charset="0"/>
              </a:rPr>
              <a:t>Workshops: </a:t>
            </a:r>
            <a:r>
              <a:rPr lang="en-GB" sz="1800" b="0" i="0" dirty="0">
                <a:solidFill>
                  <a:srgbClr val="333333"/>
                </a:solidFill>
                <a:effectLst/>
                <a:latin typeface="Open Sans" panose="020B0606030504020204" pitchFamily="34" charset="0"/>
              </a:rPr>
              <a:t>A small group of participants works on a specific problem case or researches a certain topic. This approach is a great way to offer attendees an interactive learning experience.  </a:t>
            </a:r>
          </a:p>
          <a:p>
            <a:pPr marL="0" indent="0" algn="just">
              <a:buNone/>
            </a:pPr>
            <a:r>
              <a:rPr lang="en-GB" sz="1800" b="0" i="0" dirty="0">
                <a:solidFill>
                  <a:srgbClr val="333333"/>
                </a:solidFill>
                <a:effectLst/>
                <a:latin typeface="Open Sans" panose="020B0606030504020204" pitchFamily="34" charset="0"/>
              </a:rPr>
              <a:t>The purpose of conferences varies, but usually, they’re meant to address and find solutions to challenges in a business or industry. Sharing new insights and research is a big part of that. So are networking and team-building activities. </a:t>
            </a:r>
          </a:p>
        </p:txBody>
      </p:sp>
      <p:pic>
        <p:nvPicPr>
          <p:cNvPr id="4" name="Graphic 3" descr="Boardroom">
            <a:extLst>
              <a:ext uri="{FF2B5EF4-FFF2-40B4-BE49-F238E27FC236}">
                <a16:creationId xmlns:a16="http://schemas.microsoft.com/office/drawing/2014/main" id="{D738B7DC-D8A7-46C4-B7FC-01A5394F37DC}"/>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244408" y="5207854"/>
            <a:ext cx="824488" cy="824488"/>
          </a:xfrm>
          <a:prstGeom prst="rect">
            <a:avLst/>
          </a:prstGeom>
        </p:spPr>
      </p:pic>
      <p:sp>
        <p:nvSpPr>
          <p:cNvPr id="5" name="Rectangle 4">
            <a:extLst>
              <a:ext uri="{FF2B5EF4-FFF2-40B4-BE49-F238E27FC236}">
                <a16:creationId xmlns:a16="http://schemas.microsoft.com/office/drawing/2014/main" id="{0B0A7F40-3402-48E5-BEA9-A07972F83669}"/>
              </a:ext>
            </a:extLst>
          </p:cNvPr>
          <p:cNvSpPr/>
          <p:nvPr/>
        </p:nvSpPr>
        <p:spPr>
          <a:xfrm>
            <a:off x="8044862" y="4977021"/>
            <a:ext cx="1223580" cy="461665"/>
          </a:xfrm>
          <a:prstGeom prst="rect">
            <a:avLst/>
          </a:prstGeom>
          <a:noFill/>
        </p:spPr>
        <p:txBody>
          <a:bodyPr wrap="square" lIns="91440" tIns="45720" rIns="91440" bIns="45720">
            <a:spAutoFit/>
          </a:bodyPr>
          <a:lstStyle/>
          <a:p>
            <a:pPr algn="ctr"/>
            <a:r>
              <a:rPr lang="en-US" sz="2400" b="0" cap="none" spc="0" dirty="0">
                <a:ln w="0"/>
                <a:solidFill>
                  <a:srgbClr val="164D75"/>
                </a:solidFill>
                <a:effectLst>
                  <a:outerShdw blurRad="38100" dist="19050" dir="2700000" algn="tl" rotWithShape="0">
                    <a:schemeClr val="dk1">
                      <a:alpha val="40000"/>
                    </a:schemeClr>
                  </a:outerShdw>
                </a:effectLst>
              </a:rPr>
              <a:t>MICE</a:t>
            </a:r>
          </a:p>
        </p:txBody>
      </p:sp>
      <p:sp>
        <p:nvSpPr>
          <p:cNvPr id="6" name="TextBox 5">
            <a:extLst>
              <a:ext uri="{FF2B5EF4-FFF2-40B4-BE49-F238E27FC236}">
                <a16:creationId xmlns:a16="http://schemas.microsoft.com/office/drawing/2014/main" id="{0A9F5AA5-B1E9-40BD-BF73-08D30D7EAA62}"/>
              </a:ext>
            </a:extLst>
          </p:cNvPr>
          <p:cNvSpPr txBox="1"/>
          <p:nvPr/>
        </p:nvSpPr>
        <p:spPr>
          <a:xfrm>
            <a:off x="539552" y="5588302"/>
            <a:ext cx="1800200" cy="369332"/>
          </a:xfrm>
          <a:prstGeom prst="rect">
            <a:avLst/>
          </a:prstGeom>
          <a:noFill/>
        </p:spPr>
        <p:txBody>
          <a:bodyPr wrap="square" rtlCol="0">
            <a:spAutoFit/>
          </a:bodyPr>
          <a:lstStyle/>
          <a:p>
            <a:r>
              <a:rPr lang="en-GB" dirty="0"/>
              <a:t>(Hahn, 2021).</a:t>
            </a:r>
          </a:p>
        </p:txBody>
      </p:sp>
    </p:spTree>
    <p:extLst>
      <p:ext uri="{BB962C8B-B14F-4D97-AF65-F5344CB8AC3E}">
        <p14:creationId xmlns:p14="http://schemas.microsoft.com/office/powerpoint/2010/main" val="37317654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FBBB7C-88AA-4F8D-95B0-41B45C30E5C5}"/>
              </a:ext>
            </a:extLst>
          </p:cNvPr>
          <p:cNvSpPr>
            <a:spLocks noGrp="1"/>
          </p:cNvSpPr>
          <p:nvPr>
            <p:ph type="title"/>
          </p:nvPr>
        </p:nvSpPr>
        <p:spPr>
          <a:xfrm>
            <a:off x="529434" y="332656"/>
            <a:ext cx="7886700" cy="1325563"/>
          </a:xfrm>
        </p:spPr>
        <p:txBody>
          <a:bodyPr/>
          <a:lstStyle/>
          <a:p>
            <a:r>
              <a:rPr lang="en-GB" b="1" dirty="0">
                <a:solidFill>
                  <a:srgbClr val="164D75"/>
                </a:solidFill>
              </a:rPr>
              <a:t>E</a:t>
            </a:r>
            <a:r>
              <a:rPr lang="en-GB" b="1" dirty="0"/>
              <a:t>xhibitions</a:t>
            </a:r>
          </a:p>
        </p:txBody>
      </p:sp>
      <p:sp>
        <p:nvSpPr>
          <p:cNvPr id="3" name="Content Placeholder 2">
            <a:extLst>
              <a:ext uri="{FF2B5EF4-FFF2-40B4-BE49-F238E27FC236}">
                <a16:creationId xmlns:a16="http://schemas.microsoft.com/office/drawing/2014/main" id="{3D201243-3E90-43F7-8502-A677B30CAEA9}"/>
              </a:ext>
            </a:extLst>
          </p:cNvPr>
          <p:cNvSpPr>
            <a:spLocks noGrp="1"/>
          </p:cNvSpPr>
          <p:nvPr>
            <p:ph idx="1"/>
          </p:nvPr>
        </p:nvSpPr>
        <p:spPr>
          <a:xfrm>
            <a:off x="539552" y="1253331"/>
            <a:ext cx="7886700" cy="4351338"/>
          </a:xfrm>
        </p:spPr>
        <p:txBody>
          <a:bodyPr/>
          <a:lstStyle/>
          <a:p>
            <a:pPr marL="0" indent="0" algn="just">
              <a:buNone/>
            </a:pPr>
            <a:r>
              <a:rPr lang="en-GB" sz="2400" b="0" i="0" dirty="0">
                <a:solidFill>
                  <a:srgbClr val="333333"/>
                </a:solidFill>
                <a:effectLst/>
                <a:latin typeface="Open Sans" panose="020B0606030504020204" pitchFamily="34" charset="0"/>
              </a:rPr>
              <a:t>Also referred to as trade shows, exhibitions are usually massive events that draw thousands of visitors and exhibitors from around the world. They can last anywhere from several days to a week. Exhibitions are usually very industry-specific and have a well-defined target market. </a:t>
            </a:r>
          </a:p>
          <a:p>
            <a:pPr marL="0" indent="0" algn="just">
              <a:buNone/>
            </a:pPr>
            <a:endParaRPr lang="en-GB" sz="2400" b="0" i="0" dirty="0">
              <a:solidFill>
                <a:srgbClr val="333333"/>
              </a:solidFill>
              <a:effectLst/>
              <a:latin typeface="Open Sans" panose="020B0606030504020204" pitchFamily="34" charset="0"/>
            </a:endParaRPr>
          </a:p>
          <a:p>
            <a:pPr marL="0" indent="0" algn="just">
              <a:buNone/>
            </a:pPr>
            <a:r>
              <a:rPr lang="en-GB" sz="2400" b="0" i="0" dirty="0">
                <a:solidFill>
                  <a:srgbClr val="333333"/>
                </a:solidFill>
                <a:effectLst/>
                <a:latin typeface="Open Sans" panose="020B0606030504020204" pitchFamily="34" charset="0"/>
              </a:rPr>
              <a:t>Exhibitors go to trade shows to present and promote their product or service, drive business, and liaise with existing and potential partners. Industry professionals go to network, find clients or jobs, and discover new ways to solve problems.  </a:t>
            </a:r>
          </a:p>
        </p:txBody>
      </p:sp>
      <p:pic>
        <p:nvPicPr>
          <p:cNvPr id="4" name="Graphic 3" descr="Boardroom">
            <a:extLst>
              <a:ext uri="{FF2B5EF4-FFF2-40B4-BE49-F238E27FC236}">
                <a16:creationId xmlns:a16="http://schemas.microsoft.com/office/drawing/2014/main" id="{1075D50D-E0EA-4F2F-A51C-9413FF6E5A7D}"/>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244408" y="5207854"/>
            <a:ext cx="824488" cy="824488"/>
          </a:xfrm>
          <a:prstGeom prst="rect">
            <a:avLst/>
          </a:prstGeom>
        </p:spPr>
      </p:pic>
      <p:sp>
        <p:nvSpPr>
          <p:cNvPr id="5" name="Rectangle 4">
            <a:extLst>
              <a:ext uri="{FF2B5EF4-FFF2-40B4-BE49-F238E27FC236}">
                <a16:creationId xmlns:a16="http://schemas.microsoft.com/office/drawing/2014/main" id="{59A0271C-7CEA-44D8-9D25-ED1419E1B92F}"/>
              </a:ext>
            </a:extLst>
          </p:cNvPr>
          <p:cNvSpPr/>
          <p:nvPr/>
        </p:nvSpPr>
        <p:spPr>
          <a:xfrm>
            <a:off x="8044862" y="4977021"/>
            <a:ext cx="1223580" cy="461665"/>
          </a:xfrm>
          <a:prstGeom prst="rect">
            <a:avLst/>
          </a:prstGeom>
          <a:noFill/>
        </p:spPr>
        <p:txBody>
          <a:bodyPr wrap="square" lIns="91440" tIns="45720" rIns="91440" bIns="45720">
            <a:spAutoFit/>
          </a:bodyPr>
          <a:lstStyle/>
          <a:p>
            <a:pPr algn="ctr"/>
            <a:r>
              <a:rPr lang="en-US" sz="2400" b="0" cap="none" spc="0" dirty="0">
                <a:ln w="0"/>
                <a:solidFill>
                  <a:srgbClr val="164D75"/>
                </a:solidFill>
                <a:effectLst>
                  <a:outerShdw blurRad="38100" dist="19050" dir="2700000" algn="tl" rotWithShape="0">
                    <a:schemeClr val="dk1">
                      <a:alpha val="40000"/>
                    </a:schemeClr>
                  </a:outerShdw>
                </a:effectLst>
              </a:rPr>
              <a:t>MICE</a:t>
            </a:r>
          </a:p>
        </p:txBody>
      </p:sp>
      <p:sp>
        <p:nvSpPr>
          <p:cNvPr id="6" name="TextBox 5">
            <a:extLst>
              <a:ext uri="{FF2B5EF4-FFF2-40B4-BE49-F238E27FC236}">
                <a16:creationId xmlns:a16="http://schemas.microsoft.com/office/drawing/2014/main" id="{5BF275D5-DED2-48B2-AE4E-ABE2FD55F705}"/>
              </a:ext>
            </a:extLst>
          </p:cNvPr>
          <p:cNvSpPr txBox="1"/>
          <p:nvPr/>
        </p:nvSpPr>
        <p:spPr>
          <a:xfrm>
            <a:off x="539552" y="5620098"/>
            <a:ext cx="1800200" cy="369332"/>
          </a:xfrm>
          <a:prstGeom prst="rect">
            <a:avLst/>
          </a:prstGeom>
          <a:noFill/>
        </p:spPr>
        <p:txBody>
          <a:bodyPr wrap="square" rtlCol="0">
            <a:spAutoFit/>
          </a:bodyPr>
          <a:lstStyle/>
          <a:p>
            <a:r>
              <a:rPr lang="en-GB" dirty="0"/>
              <a:t>(Hahn, 2021).</a:t>
            </a:r>
          </a:p>
        </p:txBody>
      </p:sp>
    </p:spTree>
    <p:extLst>
      <p:ext uri="{BB962C8B-B14F-4D97-AF65-F5344CB8AC3E}">
        <p14:creationId xmlns:p14="http://schemas.microsoft.com/office/powerpoint/2010/main" val="19279951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FBBB7C-88AA-4F8D-95B0-41B45C30E5C5}"/>
              </a:ext>
            </a:extLst>
          </p:cNvPr>
          <p:cNvSpPr>
            <a:spLocks noGrp="1"/>
          </p:cNvSpPr>
          <p:nvPr>
            <p:ph type="title"/>
          </p:nvPr>
        </p:nvSpPr>
        <p:spPr>
          <a:xfrm>
            <a:off x="529434" y="332656"/>
            <a:ext cx="7886700" cy="1325563"/>
          </a:xfrm>
        </p:spPr>
        <p:txBody>
          <a:bodyPr/>
          <a:lstStyle/>
          <a:p>
            <a:r>
              <a:rPr lang="en-GB" b="1" dirty="0">
                <a:solidFill>
                  <a:srgbClr val="164D75"/>
                </a:solidFill>
              </a:rPr>
              <a:t>E</a:t>
            </a:r>
            <a:r>
              <a:rPr lang="en-GB" b="1" dirty="0"/>
              <a:t>xhibitions</a:t>
            </a:r>
          </a:p>
        </p:txBody>
      </p:sp>
      <p:sp>
        <p:nvSpPr>
          <p:cNvPr id="3" name="Content Placeholder 2">
            <a:extLst>
              <a:ext uri="{FF2B5EF4-FFF2-40B4-BE49-F238E27FC236}">
                <a16:creationId xmlns:a16="http://schemas.microsoft.com/office/drawing/2014/main" id="{3D201243-3E90-43F7-8502-A677B30CAEA9}"/>
              </a:ext>
            </a:extLst>
          </p:cNvPr>
          <p:cNvSpPr>
            <a:spLocks noGrp="1"/>
          </p:cNvSpPr>
          <p:nvPr>
            <p:ph idx="1"/>
          </p:nvPr>
        </p:nvSpPr>
        <p:spPr>
          <a:xfrm>
            <a:off x="529434" y="1253331"/>
            <a:ext cx="7886700" cy="4351338"/>
          </a:xfrm>
        </p:spPr>
        <p:txBody>
          <a:bodyPr/>
          <a:lstStyle/>
          <a:p>
            <a:pPr marL="0" indent="0" algn="just">
              <a:buNone/>
            </a:pPr>
            <a:r>
              <a:rPr lang="en-GB" sz="1600" b="0" i="0" dirty="0">
                <a:solidFill>
                  <a:srgbClr val="333333"/>
                </a:solidFill>
                <a:effectLst/>
                <a:latin typeface="Open Sans" panose="020B0606030504020204" pitchFamily="34" charset="0"/>
              </a:rPr>
              <a:t>Common activities at exhibitions can include one, a mix of, or all of the activities present at conferences, as well as:</a:t>
            </a:r>
          </a:p>
          <a:p>
            <a:pPr algn="just">
              <a:buFont typeface="Arial" panose="020B0604020202020204" pitchFamily="34" charset="0"/>
              <a:buChar char="•"/>
            </a:pPr>
            <a:r>
              <a:rPr lang="en-GB" sz="1600" b="1" i="0" dirty="0">
                <a:solidFill>
                  <a:srgbClr val="333333"/>
                </a:solidFill>
                <a:effectLst/>
                <a:latin typeface="Open Sans" panose="020B0606030504020204" pitchFamily="34" charset="0"/>
              </a:rPr>
              <a:t>Networking events: </a:t>
            </a:r>
            <a:r>
              <a:rPr lang="en-GB" sz="1600" b="0" i="0" dirty="0">
                <a:solidFill>
                  <a:srgbClr val="333333"/>
                </a:solidFill>
                <a:effectLst/>
                <a:latin typeface="Open Sans" panose="020B0606030504020204" pitchFamily="34" charset="0"/>
              </a:rPr>
              <a:t>Trade shows often have networking parties for subgroups among their attendees. This is a great place to meet potential partners, discuss collaborations, and exchange thoughts on current trends.  </a:t>
            </a:r>
          </a:p>
          <a:p>
            <a:pPr algn="just">
              <a:buFont typeface="Arial" panose="020B0604020202020204" pitchFamily="34" charset="0"/>
              <a:buChar char="•"/>
            </a:pPr>
            <a:r>
              <a:rPr lang="en-GB" sz="1600" b="1" i="0" dirty="0">
                <a:solidFill>
                  <a:srgbClr val="333333"/>
                </a:solidFill>
                <a:effectLst/>
                <a:latin typeface="Open Sans" panose="020B0606030504020204" pitchFamily="34" charset="0"/>
              </a:rPr>
              <a:t>Awards:</a:t>
            </a:r>
            <a:r>
              <a:rPr lang="en-GB" sz="1600" b="0" i="0" dirty="0">
                <a:solidFill>
                  <a:srgbClr val="333333"/>
                </a:solidFill>
                <a:effectLst/>
                <a:latin typeface="Open Sans" panose="020B0606030504020204" pitchFamily="34" charset="0"/>
              </a:rPr>
              <a:t> An award show is part of many exhibitions and honours industry leaders for their achievements. It also gives winners quite a PR and marketing push. Even if you’re not up for an award, it’s worth checking out the nominees for inspiration.   </a:t>
            </a:r>
          </a:p>
          <a:p>
            <a:pPr algn="just">
              <a:buFont typeface="Arial" panose="020B0604020202020204" pitchFamily="34" charset="0"/>
              <a:buChar char="•"/>
            </a:pPr>
            <a:r>
              <a:rPr lang="en-GB" sz="1600" b="1" i="0" dirty="0">
                <a:solidFill>
                  <a:srgbClr val="333333"/>
                </a:solidFill>
                <a:effectLst/>
                <a:latin typeface="Open Sans" panose="020B0606030504020204" pitchFamily="34" charset="0"/>
              </a:rPr>
              <a:t>New business pitches:</a:t>
            </a:r>
            <a:r>
              <a:rPr lang="en-GB" sz="1600" b="0" i="0" dirty="0">
                <a:solidFill>
                  <a:srgbClr val="333333"/>
                </a:solidFill>
                <a:effectLst/>
                <a:latin typeface="Open Sans" panose="020B0606030504020204" pitchFamily="34" charset="0"/>
              </a:rPr>
              <a:t> Since trade shows want to promote growth and innovation in their industry, there’s often a dedicated event for new business pitches. It’s great for start-ups to gain visibility, funding, clients, and job applicants.  </a:t>
            </a:r>
          </a:p>
        </p:txBody>
      </p:sp>
      <p:pic>
        <p:nvPicPr>
          <p:cNvPr id="4" name="Graphic 3" descr="Boardroom">
            <a:extLst>
              <a:ext uri="{FF2B5EF4-FFF2-40B4-BE49-F238E27FC236}">
                <a16:creationId xmlns:a16="http://schemas.microsoft.com/office/drawing/2014/main" id="{5834C96E-6893-4FE5-A379-7A3E14C5784A}"/>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244408" y="5207854"/>
            <a:ext cx="824488" cy="824488"/>
          </a:xfrm>
          <a:prstGeom prst="rect">
            <a:avLst/>
          </a:prstGeom>
        </p:spPr>
      </p:pic>
      <p:sp>
        <p:nvSpPr>
          <p:cNvPr id="5" name="Rectangle 4">
            <a:extLst>
              <a:ext uri="{FF2B5EF4-FFF2-40B4-BE49-F238E27FC236}">
                <a16:creationId xmlns:a16="http://schemas.microsoft.com/office/drawing/2014/main" id="{EE3EA3B6-9BB6-474B-8E37-1629CE2887AA}"/>
              </a:ext>
            </a:extLst>
          </p:cNvPr>
          <p:cNvSpPr/>
          <p:nvPr/>
        </p:nvSpPr>
        <p:spPr>
          <a:xfrm>
            <a:off x="8044862" y="4977021"/>
            <a:ext cx="1223580" cy="461665"/>
          </a:xfrm>
          <a:prstGeom prst="rect">
            <a:avLst/>
          </a:prstGeom>
          <a:noFill/>
        </p:spPr>
        <p:txBody>
          <a:bodyPr wrap="square" lIns="91440" tIns="45720" rIns="91440" bIns="45720">
            <a:spAutoFit/>
          </a:bodyPr>
          <a:lstStyle/>
          <a:p>
            <a:pPr algn="ctr"/>
            <a:r>
              <a:rPr lang="en-US" sz="2400" b="0" cap="none" spc="0" dirty="0">
                <a:ln w="0"/>
                <a:solidFill>
                  <a:srgbClr val="164D75"/>
                </a:solidFill>
                <a:effectLst>
                  <a:outerShdw blurRad="38100" dist="19050" dir="2700000" algn="tl" rotWithShape="0">
                    <a:schemeClr val="dk1">
                      <a:alpha val="40000"/>
                    </a:schemeClr>
                  </a:outerShdw>
                </a:effectLst>
              </a:rPr>
              <a:t>MICE</a:t>
            </a:r>
          </a:p>
        </p:txBody>
      </p:sp>
      <p:sp>
        <p:nvSpPr>
          <p:cNvPr id="6" name="TextBox 5">
            <a:extLst>
              <a:ext uri="{FF2B5EF4-FFF2-40B4-BE49-F238E27FC236}">
                <a16:creationId xmlns:a16="http://schemas.microsoft.com/office/drawing/2014/main" id="{3737C486-223B-405D-9773-DC2F6A74BE49}"/>
              </a:ext>
            </a:extLst>
          </p:cNvPr>
          <p:cNvSpPr txBox="1"/>
          <p:nvPr/>
        </p:nvSpPr>
        <p:spPr>
          <a:xfrm>
            <a:off x="611560" y="4725144"/>
            <a:ext cx="1800200" cy="369332"/>
          </a:xfrm>
          <a:prstGeom prst="rect">
            <a:avLst/>
          </a:prstGeom>
          <a:noFill/>
        </p:spPr>
        <p:txBody>
          <a:bodyPr wrap="square" rtlCol="0">
            <a:spAutoFit/>
          </a:bodyPr>
          <a:lstStyle/>
          <a:p>
            <a:r>
              <a:rPr lang="en-GB" dirty="0"/>
              <a:t>(Hahn, 2021).</a:t>
            </a:r>
          </a:p>
        </p:txBody>
      </p:sp>
    </p:spTree>
    <p:extLst>
      <p:ext uri="{BB962C8B-B14F-4D97-AF65-F5344CB8AC3E}">
        <p14:creationId xmlns:p14="http://schemas.microsoft.com/office/powerpoint/2010/main" val="17219518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D1C4DD-5FFB-4C22-833E-75A01C6F4500}"/>
              </a:ext>
            </a:extLst>
          </p:cNvPr>
          <p:cNvSpPr>
            <a:spLocks noGrp="1"/>
          </p:cNvSpPr>
          <p:nvPr>
            <p:ph type="title"/>
          </p:nvPr>
        </p:nvSpPr>
        <p:spPr/>
        <p:txBody>
          <a:bodyPr/>
          <a:lstStyle/>
          <a:p>
            <a:r>
              <a:rPr lang="en-GB" dirty="0"/>
              <a:t>Why is MICE business important for hotels?</a:t>
            </a:r>
          </a:p>
        </p:txBody>
      </p:sp>
      <p:sp>
        <p:nvSpPr>
          <p:cNvPr id="3" name="Content Placeholder 2">
            <a:extLst>
              <a:ext uri="{FF2B5EF4-FFF2-40B4-BE49-F238E27FC236}">
                <a16:creationId xmlns:a16="http://schemas.microsoft.com/office/drawing/2014/main" id="{5B664FD8-DA74-4348-8A39-31A012EA189A}"/>
              </a:ext>
            </a:extLst>
          </p:cNvPr>
          <p:cNvSpPr>
            <a:spLocks noGrp="1"/>
          </p:cNvSpPr>
          <p:nvPr>
            <p:ph idx="1"/>
          </p:nvPr>
        </p:nvSpPr>
        <p:spPr/>
        <p:txBody>
          <a:bodyPr/>
          <a:lstStyle/>
          <a:p>
            <a:r>
              <a:rPr lang="en-GB" dirty="0"/>
              <a:t>Additional occupancy</a:t>
            </a:r>
          </a:p>
          <a:p>
            <a:r>
              <a:rPr lang="en-GB" dirty="0"/>
              <a:t>Increase in expenditure</a:t>
            </a:r>
          </a:p>
          <a:p>
            <a:r>
              <a:rPr lang="en-GB" dirty="0"/>
              <a:t>Reliable source of recurring revenue</a:t>
            </a:r>
          </a:p>
        </p:txBody>
      </p:sp>
      <p:pic>
        <p:nvPicPr>
          <p:cNvPr id="6" name="Graphic 5" descr="Boardroom">
            <a:extLst>
              <a:ext uri="{FF2B5EF4-FFF2-40B4-BE49-F238E27FC236}">
                <a16:creationId xmlns:a16="http://schemas.microsoft.com/office/drawing/2014/main" id="{F0D3D52F-62B2-4851-9477-F58DE62B308F}"/>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244408" y="5207854"/>
            <a:ext cx="824488" cy="824488"/>
          </a:xfrm>
          <a:prstGeom prst="rect">
            <a:avLst/>
          </a:prstGeom>
        </p:spPr>
      </p:pic>
      <p:sp>
        <p:nvSpPr>
          <p:cNvPr id="7" name="Rectangle 6">
            <a:extLst>
              <a:ext uri="{FF2B5EF4-FFF2-40B4-BE49-F238E27FC236}">
                <a16:creationId xmlns:a16="http://schemas.microsoft.com/office/drawing/2014/main" id="{EDEE3E6D-0794-4226-A748-01C927353E92}"/>
              </a:ext>
            </a:extLst>
          </p:cNvPr>
          <p:cNvSpPr/>
          <p:nvPr/>
        </p:nvSpPr>
        <p:spPr>
          <a:xfrm>
            <a:off x="8044862" y="4977021"/>
            <a:ext cx="1223580" cy="461665"/>
          </a:xfrm>
          <a:prstGeom prst="rect">
            <a:avLst/>
          </a:prstGeom>
          <a:noFill/>
        </p:spPr>
        <p:txBody>
          <a:bodyPr wrap="square" lIns="91440" tIns="45720" rIns="91440" bIns="45720">
            <a:spAutoFit/>
          </a:bodyPr>
          <a:lstStyle/>
          <a:p>
            <a:pPr algn="ctr"/>
            <a:r>
              <a:rPr lang="en-US" sz="2400" b="0" cap="none" spc="0" dirty="0">
                <a:ln w="0"/>
                <a:solidFill>
                  <a:srgbClr val="164D75"/>
                </a:solidFill>
                <a:effectLst>
                  <a:outerShdw blurRad="38100" dist="19050" dir="2700000" algn="tl" rotWithShape="0">
                    <a:schemeClr val="dk1">
                      <a:alpha val="40000"/>
                    </a:schemeClr>
                  </a:outerShdw>
                </a:effectLst>
              </a:rPr>
              <a:t>MICE</a:t>
            </a:r>
          </a:p>
        </p:txBody>
      </p:sp>
      <p:sp>
        <p:nvSpPr>
          <p:cNvPr id="8" name="TextBox 7">
            <a:extLst>
              <a:ext uri="{FF2B5EF4-FFF2-40B4-BE49-F238E27FC236}">
                <a16:creationId xmlns:a16="http://schemas.microsoft.com/office/drawing/2014/main" id="{B07F109D-2CED-4EF4-B379-9BF991FA2933}"/>
              </a:ext>
            </a:extLst>
          </p:cNvPr>
          <p:cNvSpPr txBox="1"/>
          <p:nvPr/>
        </p:nvSpPr>
        <p:spPr>
          <a:xfrm>
            <a:off x="613107" y="3284984"/>
            <a:ext cx="1800200" cy="369332"/>
          </a:xfrm>
          <a:prstGeom prst="rect">
            <a:avLst/>
          </a:prstGeom>
          <a:noFill/>
        </p:spPr>
        <p:txBody>
          <a:bodyPr wrap="square" rtlCol="0">
            <a:spAutoFit/>
          </a:bodyPr>
          <a:lstStyle/>
          <a:p>
            <a:r>
              <a:rPr lang="en-GB" dirty="0"/>
              <a:t>(Hahn, 2021).</a:t>
            </a:r>
          </a:p>
        </p:txBody>
      </p:sp>
    </p:spTree>
    <p:extLst>
      <p:ext uri="{BB962C8B-B14F-4D97-AF65-F5344CB8AC3E}">
        <p14:creationId xmlns:p14="http://schemas.microsoft.com/office/powerpoint/2010/main" val="39839504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EFF260-D684-4FBD-8D76-21E66EBB2365}"/>
              </a:ext>
            </a:extLst>
          </p:cNvPr>
          <p:cNvSpPr>
            <a:spLocks noGrp="1"/>
          </p:cNvSpPr>
          <p:nvPr>
            <p:ph type="title"/>
          </p:nvPr>
        </p:nvSpPr>
        <p:spPr>
          <a:xfrm>
            <a:off x="323528" y="277644"/>
            <a:ext cx="7886700" cy="1325563"/>
          </a:xfrm>
        </p:spPr>
        <p:txBody>
          <a:bodyPr/>
          <a:lstStyle/>
          <a:p>
            <a:r>
              <a:rPr lang="en-GB" dirty="0"/>
              <a:t>Why is MICE business important for hotels?</a:t>
            </a:r>
          </a:p>
        </p:txBody>
      </p:sp>
      <p:pic>
        <p:nvPicPr>
          <p:cNvPr id="5" name="Content Placeholder 4" descr="Qr code&#10;&#10;Description automatically generated">
            <a:extLst>
              <a:ext uri="{FF2B5EF4-FFF2-40B4-BE49-F238E27FC236}">
                <a16:creationId xmlns:a16="http://schemas.microsoft.com/office/drawing/2014/main" id="{32C8F664-754F-4F7E-82AD-610193476CB0}"/>
              </a:ext>
            </a:extLst>
          </p:cNvPr>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4008412" y="3814073"/>
            <a:ext cx="2147764" cy="2147764"/>
          </a:xfrm>
        </p:spPr>
      </p:pic>
      <p:sp>
        <p:nvSpPr>
          <p:cNvPr id="7" name="TextBox 6">
            <a:extLst>
              <a:ext uri="{FF2B5EF4-FFF2-40B4-BE49-F238E27FC236}">
                <a16:creationId xmlns:a16="http://schemas.microsoft.com/office/drawing/2014/main" id="{588A24BB-CDCC-4963-A470-38DE8A942C57}"/>
              </a:ext>
            </a:extLst>
          </p:cNvPr>
          <p:cNvSpPr txBox="1"/>
          <p:nvPr/>
        </p:nvSpPr>
        <p:spPr>
          <a:xfrm>
            <a:off x="4056879" y="1603207"/>
            <a:ext cx="4572000" cy="2308324"/>
          </a:xfrm>
          <a:prstGeom prst="rect">
            <a:avLst/>
          </a:prstGeom>
          <a:noFill/>
        </p:spPr>
        <p:txBody>
          <a:bodyPr wrap="square">
            <a:spAutoFit/>
          </a:bodyPr>
          <a:lstStyle/>
          <a:p>
            <a:pPr algn="just"/>
            <a:r>
              <a:rPr lang="en-GB" dirty="0"/>
              <a:t>Hotels are the main suppliers of MICE and are the main beneficiaries as well. Business travellers who attend MICE events spend over 65% of their money on hotels for rooms and hotel dining while 15% is spent on other restaurants outside the hotel. Around 10% is spent on shopping and another 10% on local transportation.</a:t>
            </a:r>
          </a:p>
        </p:txBody>
      </p:sp>
      <p:pic>
        <p:nvPicPr>
          <p:cNvPr id="8" name="Graphic 7" descr="Boardroom">
            <a:extLst>
              <a:ext uri="{FF2B5EF4-FFF2-40B4-BE49-F238E27FC236}">
                <a16:creationId xmlns:a16="http://schemas.microsoft.com/office/drawing/2014/main" id="{B1A58E66-82BD-49C3-ACA4-717CDFFBBA14}"/>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8244408" y="5207854"/>
            <a:ext cx="824488" cy="824488"/>
          </a:xfrm>
          <a:prstGeom prst="rect">
            <a:avLst/>
          </a:prstGeom>
        </p:spPr>
      </p:pic>
      <p:sp>
        <p:nvSpPr>
          <p:cNvPr id="9" name="Rectangle 8">
            <a:extLst>
              <a:ext uri="{FF2B5EF4-FFF2-40B4-BE49-F238E27FC236}">
                <a16:creationId xmlns:a16="http://schemas.microsoft.com/office/drawing/2014/main" id="{8CE65699-3218-4C4E-8232-50D46356A6E9}"/>
              </a:ext>
            </a:extLst>
          </p:cNvPr>
          <p:cNvSpPr/>
          <p:nvPr/>
        </p:nvSpPr>
        <p:spPr>
          <a:xfrm>
            <a:off x="8044862" y="4977021"/>
            <a:ext cx="1223580" cy="461665"/>
          </a:xfrm>
          <a:prstGeom prst="rect">
            <a:avLst/>
          </a:prstGeom>
          <a:noFill/>
        </p:spPr>
        <p:txBody>
          <a:bodyPr wrap="square" lIns="91440" tIns="45720" rIns="91440" bIns="45720">
            <a:spAutoFit/>
          </a:bodyPr>
          <a:lstStyle/>
          <a:p>
            <a:pPr algn="ctr"/>
            <a:r>
              <a:rPr lang="en-US" sz="2400" b="0" cap="none" spc="0" dirty="0">
                <a:ln w="0"/>
                <a:solidFill>
                  <a:srgbClr val="164D75"/>
                </a:solidFill>
                <a:effectLst>
                  <a:outerShdw blurRad="38100" dist="19050" dir="2700000" algn="tl" rotWithShape="0">
                    <a:schemeClr val="dk1">
                      <a:alpha val="40000"/>
                    </a:schemeClr>
                  </a:outerShdw>
                </a:effectLst>
              </a:rPr>
              <a:t>MICE</a:t>
            </a:r>
          </a:p>
        </p:txBody>
      </p:sp>
      <p:pic>
        <p:nvPicPr>
          <p:cNvPr id="11" name="Picture 10">
            <a:extLst>
              <a:ext uri="{FF2B5EF4-FFF2-40B4-BE49-F238E27FC236}">
                <a16:creationId xmlns:a16="http://schemas.microsoft.com/office/drawing/2014/main" id="{85810224-185B-4AB6-B42D-4CF0B1246D7F}"/>
              </a:ext>
            </a:extLst>
          </p:cNvPr>
          <p:cNvPicPr>
            <a:picLocks noChangeAspect="1"/>
          </p:cNvPicPr>
          <p:nvPr/>
        </p:nvPicPr>
        <p:blipFill rotWithShape="1">
          <a:blip r:embed="rId6"/>
          <a:srcRect l="4082"/>
          <a:stretch/>
        </p:blipFill>
        <p:spPr>
          <a:xfrm>
            <a:off x="395536" y="1655135"/>
            <a:ext cx="3528392" cy="2883177"/>
          </a:xfrm>
          <a:prstGeom prst="rect">
            <a:avLst/>
          </a:prstGeom>
        </p:spPr>
      </p:pic>
      <p:sp>
        <p:nvSpPr>
          <p:cNvPr id="12" name="TextBox 11">
            <a:extLst>
              <a:ext uri="{FF2B5EF4-FFF2-40B4-BE49-F238E27FC236}">
                <a16:creationId xmlns:a16="http://schemas.microsoft.com/office/drawing/2014/main" id="{EA1D833A-3A31-404D-86D6-720C933E8A29}"/>
              </a:ext>
            </a:extLst>
          </p:cNvPr>
          <p:cNvSpPr txBox="1"/>
          <p:nvPr/>
        </p:nvSpPr>
        <p:spPr>
          <a:xfrm>
            <a:off x="319526" y="4590240"/>
            <a:ext cx="1800200" cy="369332"/>
          </a:xfrm>
          <a:prstGeom prst="rect">
            <a:avLst/>
          </a:prstGeom>
          <a:noFill/>
        </p:spPr>
        <p:txBody>
          <a:bodyPr wrap="square" rtlCol="0">
            <a:spAutoFit/>
          </a:bodyPr>
          <a:lstStyle/>
          <a:p>
            <a:r>
              <a:rPr lang="en-GB" dirty="0"/>
              <a:t>(Lau, 2016).</a:t>
            </a:r>
          </a:p>
        </p:txBody>
      </p:sp>
    </p:spTree>
    <p:extLst>
      <p:ext uri="{BB962C8B-B14F-4D97-AF65-F5344CB8AC3E}">
        <p14:creationId xmlns:p14="http://schemas.microsoft.com/office/powerpoint/2010/main" val="34881641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nline Media 3" title="MICE by Palladium: Meetings redefined (English)">
            <a:hlinkClick r:id="" action="ppaction://media"/>
            <a:extLst>
              <a:ext uri="{FF2B5EF4-FFF2-40B4-BE49-F238E27FC236}">
                <a16:creationId xmlns:a16="http://schemas.microsoft.com/office/drawing/2014/main" id="{DC0FDA4C-FFBC-4B53-93E3-71D5580F2400}"/>
              </a:ext>
            </a:extLst>
          </p:cNvPr>
          <p:cNvPicPr>
            <a:picLocks noGrp="1" noRot="1" noChangeAspect="1"/>
          </p:cNvPicPr>
          <p:nvPr>
            <p:ph idx="1"/>
            <a:videoFile r:link="rId1"/>
          </p:nvPr>
        </p:nvPicPr>
        <p:blipFill>
          <a:blip r:embed="rId4"/>
          <a:stretch>
            <a:fillRect/>
          </a:stretch>
        </p:blipFill>
        <p:spPr>
          <a:xfrm>
            <a:off x="211762" y="188640"/>
            <a:ext cx="8720475" cy="4927402"/>
          </a:xfrm>
          <a:prstGeom prst="rect">
            <a:avLst/>
          </a:prstGeom>
        </p:spPr>
      </p:pic>
      <p:pic>
        <p:nvPicPr>
          <p:cNvPr id="5" name="Graphic 4" descr="Boardroom">
            <a:extLst>
              <a:ext uri="{FF2B5EF4-FFF2-40B4-BE49-F238E27FC236}">
                <a16:creationId xmlns:a16="http://schemas.microsoft.com/office/drawing/2014/main" id="{811172C1-4DFA-4969-8A58-0C857E56203D}"/>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8244408" y="5268808"/>
            <a:ext cx="824488" cy="824488"/>
          </a:xfrm>
          <a:prstGeom prst="rect">
            <a:avLst/>
          </a:prstGeom>
        </p:spPr>
      </p:pic>
      <p:sp>
        <p:nvSpPr>
          <p:cNvPr id="6" name="Rectangle 5">
            <a:extLst>
              <a:ext uri="{FF2B5EF4-FFF2-40B4-BE49-F238E27FC236}">
                <a16:creationId xmlns:a16="http://schemas.microsoft.com/office/drawing/2014/main" id="{4268C361-8405-4319-84FD-EA26D23F2F10}"/>
              </a:ext>
            </a:extLst>
          </p:cNvPr>
          <p:cNvSpPr/>
          <p:nvPr/>
        </p:nvSpPr>
        <p:spPr>
          <a:xfrm>
            <a:off x="8044862" y="5037975"/>
            <a:ext cx="1223580" cy="461665"/>
          </a:xfrm>
          <a:prstGeom prst="rect">
            <a:avLst/>
          </a:prstGeom>
          <a:noFill/>
        </p:spPr>
        <p:txBody>
          <a:bodyPr wrap="square" lIns="91440" tIns="45720" rIns="91440" bIns="45720">
            <a:spAutoFit/>
          </a:bodyPr>
          <a:lstStyle/>
          <a:p>
            <a:pPr algn="ctr"/>
            <a:r>
              <a:rPr lang="en-US" sz="2400" b="0" cap="none" spc="0" dirty="0">
                <a:ln w="0"/>
                <a:solidFill>
                  <a:srgbClr val="164D75"/>
                </a:solidFill>
                <a:effectLst>
                  <a:outerShdw blurRad="38100" dist="19050" dir="2700000" algn="tl" rotWithShape="0">
                    <a:schemeClr val="dk1">
                      <a:alpha val="40000"/>
                    </a:schemeClr>
                  </a:outerShdw>
                </a:effectLst>
              </a:rPr>
              <a:t>MICE</a:t>
            </a:r>
          </a:p>
        </p:txBody>
      </p:sp>
    </p:spTree>
    <p:extLst>
      <p:ext uri="{BB962C8B-B14F-4D97-AF65-F5344CB8AC3E}">
        <p14:creationId xmlns:p14="http://schemas.microsoft.com/office/powerpoint/2010/main" val="41639169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500"/>
                                        <p:tgtEl>
                                          <p:spTgt spid="5"/>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video>
              <p:cMediaNode vol="80000">
                <p:cTn id="15" fill="hold" display="0">
                  <p:stCondLst>
                    <p:cond delay="indefinite"/>
                  </p:stCondLst>
                </p:cTn>
                <p:tgtEl>
                  <p:spTgt spid="4"/>
                </p:tgtEl>
              </p:cMediaNode>
            </p:video>
            <p:seq concurrent="1" nextAc="seek">
              <p:cTn id="16" restart="whenNotActive" fill="hold" evtFilter="cancelBubble" nodeType="interactiveSeq">
                <p:stCondLst>
                  <p:cond evt="onClick" delay="0">
                    <p:tgtEl>
                      <p:spTgt spid="4"/>
                    </p:tgtEl>
                  </p:cond>
                </p:stCondLst>
                <p:endSync evt="end" delay="0">
                  <p:rtn val="all"/>
                </p:endSync>
                <p:childTnLst>
                  <p:par>
                    <p:cTn id="17" fill="hold">
                      <p:stCondLst>
                        <p:cond delay="0"/>
                      </p:stCondLst>
                      <p:childTnLst>
                        <p:par>
                          <p:cTn id="18" fill="hold">
                            <p:stCondLst>
                              <p:cond delay="0"/>
                            </p:stCondLst>
                            <p:childTnLst>
                              <p:par>
                                <p:cTn id="19" presetID="2" presetClass="mediacall" presetSubtype="0" fill="hold" nodeType="clickEffect">
                                  <p:stCondLst>
                                    <p:cond delay="0"/>
                                  </p:stCondLst>
                                  <p:childTnLst>
                                    <p:cmd type="call" cmd="togglePause">
                                      <p:cBhvr>
                                        <p:cTn id="20" dur="1" fill="hold"/>
                                        <p:tgtEl>
                                          <p:spTgt spid="4"/>
                                        </p:tgtEl>
                                      </p:cBhvr>
                                    </p:cmd>
                                  </p:childTnLst>
                                </p:cTn>
                              </p:par>
                            </p:childTnLst>
                          </p:cTn>
                        </p:par>
                      </p:childTnLst>
                    </p:cTn>
                  </p:par>
                </p:childTnLst>
              </p:cTn>
              <p:nextCondLst>
                <p:cond evt="onClick" delay="0">
                  <p:tgtEl>
                    <p:spTgt spid="4"/>
                  </p:tgtEl>
                </p:cond>
              </p:nextCondLst>
            </p:seq>
          </p:childTnLst>
        </p:cTn>
      </p:par>
    </p:tnLst>
    <p:bldLst>
      <p:bldP spid="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0209" y="541645"/>
            <a:ext cx="8229600" cy="1143000"/>
          </a:xfrm>
        </p:spPr>
        <p:txBody>
          <a:bodyPr>
            <a:normAutofit fontScale="90000"/>
          </a:bodyPr>
          <a:lstStyle/>
          <a:p>
            <a:pPr algn="l"/>
            <a:r>
              <a:rPr lang="en-GB" b="1" dirty="0"/>
              <a:t>The </a:t>
            </a:r>
            <a:br>
              <a:rPr lang="en-GB" b="1" dirty="0"/>
            </a:br>
            <a:r>
              <a:rPr lang="en-GB" b="1" dirty="0"/>
              <a:t>Event </a:t>
            </a:r>
            <a:br>
              <a:rPr lang="en-GB" b="1" dirty="0"/>
            </a:br>
            <a:r>
              <a:rPr lang="en-GB" b="1" dirty="0"/>
              <a:t>Sector</a:t>
            </a:r>
          </a:p>
        </p:txBody>
      </p:sp>
      <p:pic>
        <p:nvPicPr>
          <p:cNvPr id="7" name="Picture 6">
            <a:extLst>
              <a:ext uri="{FF2B5EF4-FFF2-40B4-BE49-F238E27FC236}">
                <a16:creationId xmlns:a16="http://schemas.microsoft.com/office/drawing/2014/main" id="{B4ADFBA0-18CC-4A15-8945-CACE2361E744}"/>
              </a:ext>
            </a:extLst>
          </p:cNvPr>
          <p:cNvPicPr>
            <a:picLocks noChangeAspect="1"/>
          </p:cNvPicPr>
          <p:nvPr/>
        </p:nvPicPr>
        <p:blipFill>
          <a:blip r:embed="rId3"/>
          <a:stretch>
            <a:fillRect/>
          </a:stretch>
        </p:blipFill>
        <p:spPr>
          <a:xfrm>
            <a:off x="2915816" y="188640"/>
            <a:ext cx="5994732" cy="5563032"/>
          </a:xfrm>
          <a:prstGeom prst="rect">
            <a:avLst/>
          </a:prstGeo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Rectangle 2"/>
          <p:cNvSpPr>
            <a:spLocks noGrp="1" noChangeArrowheads="1"/>
          </p:cNvSpPr>
          <p:nvPr>
            <p:ph type="title"/>
          </p:nvPr>
        </p:nvSpPr>
        <p:spPr>
          <a:xfrm>
            <a:off x="275033" y="329882"/>
            <a:ext cx="7886700" cy="994172"/>
          </a:xfrm>
        </p:spPr>
        <p:txBody>
          <a:bodyPr>
            <a:normAutofit fontScale="90000"/>
          </a:bodyPr>
          <a:lstStyle/>
          <a:p>
            <a:pPr algn="l"/>
            <a:r>
              <a:rPr lang="en-US" altLang="en-US" b="1" dirty="0"/>
              <a:t>Events, conferencing and banqueting</a:t>
            </a:r>
          </a:p>
        </p:txBody>
      </p:sp>
      <p:sp>
        <p:nvSpPr>
          <p:cNvPr id="4" name="Content Placeholder 2">
            <a:extLst>
              <a:ext uri="{FF2B5EF4-FFF2-40B4-BE49-F238E27FC236}">
                <a16:creationId xmlns:a16="http://schemas.microsoft.com/office/drawing/2014/main" id="{939AC86B-27B4-644C-86E5-57B012551187}"/>
              </a:ext>
            </a:extLst>
          </p:cNvPr>
          <p:cNvSpPr>
            <a:spLocks noGrp="1"/>
          </p:cNvSpPr>
          <p:nvPr>
            <p:ph idx="1"/>
          </p:nvPr>
        </p:nvSpPr>
        <p:spPr>
          <a:xfrm>
            <a:off x="303633" y="1773259"/>
            <a:ext cx="2918222" cy="3263504"/>
          </a:xfrm>
        </p:spPr>
        <p:txBody>
          <a:bodyPr>
            <a:normAutofit/>
          </a:bodyPr>
          <a:lstStyle/>
          <a:p>
            <a:pPr marL="0" indent="0" algn="just">
              <a:buNone/>
            </a:pPr>
            <a:r>
              <a:rPr lang="en-GB" sz="1350" dirty="0"/>
              <a:t>An event is the planned management of an occasion that takes place between a space provider and a customer. The sector is commonly referred to as MICE (Meetings, Incentives, Conferences and Exhibitions) but other names used can include catering, events, conferences and banqueting.</a:t>
            </a:r>
          </a:p>
        </p:txBody>
      </p:sp>
      <p:pic>
        <p:nvPicPr>
          <p:cNvPr id="154627" name="Picture 3"/>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3491880" y="1811176"/>
            <a:ext cx="5189487" cy="35103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1233385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Rectangle 2"/>
          <p:cNvSpPr>
            <a:spLocks noGrp="1" noChangeArrowheads="1"/>
          </p:cNvSpPr>
          <p:nvPr>
            <p:ph type="title"/>
          </p:nvPr>
        </p:nvSpPr>
        <p:spPr>
          <a:xfrm>
            <a:off x="275033" y="188640"/>
            <a:ext cx="7886700" cy="994172"/>
          </a:xfrm>
        </p:spPr>
        <p:txBody>
          <a:bodyPr/>
          <a:lstStyle/>
          <a:p>
            <a:r>
              <a:rPr lang="en-GB" altLang="en-US" b="1" dirty="0"/>
              <a:t>Comparison of characteristics</a:t>
            </a:r>
          </a:p>
        </p:txBody>
      </p:sp>
      <p:pic>
        <p:nvPicPr>
          <p:cNvPr id="3" name="Picture 2" descr="A screenshot of a cell phone&#10;&#10;Description automatically generated">
            <a:extLst>
              <a:ext uri="{FF2B5EF4-FFF2-40B4-BE49-F238E27FC236}">
                <a16:creationId xmlns:a16="http://schemas.microsoft.com/office/drawing/2014/main" id="{44293CD4-79E8-406A-B46B-36DCD9E631A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95736" y="1790741"/>
            <a:ext cx="6222820" cy="2891957"/>
          </a:xfrm>
          <a:prstGeom prst="rect">
            <a:avLst/>
          </a:prstGeom>
        </p:spPr>
      </p:pic>
      <p:pic>
        <p:nvPicPr>
          <p:cNvPr id="4" name="Picture 3" descr="A group of people sitting at a table in a room&#10;&#10;Description automatically generated">
            <a:extLst>
              <a:ext uri="{FF2B5EF4-FFF2-40B4-BE49-F238E27FC236}">
                <a16:creationId xmlns:a16="http://schemas.microsoft.com/office/drawing/2014/main" id="{8F333DD4-3808-A848-A4B4-4DBB3B13087D}"/>
              </a:ext>
            </a:extLst>
          </p:cNvPr>
          <p:cNvPicPr>
            <a:picLocks noChangeAspect="1"/>
          </p:cNvPicPr>
          <p:nvPr/>
        </p:nvPicPr>
        <p:blipFill>
          <a:blip r:embed="rId4" cstate="print">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107504" y="1850421"/>
            <a:ext cx="1935821" cy="1290547"/>
          </a:xfrm>
          <a:prstGeom prst="rect">
            <a:avLst/>
          </a:prstGeom>
        </p:spPr>
      </p:pic>
      <p:pic>
        <p:nvPicPr>
          <p:cNvPr id="6" name="Picture 5" descr="A dining room table&#10;&#10;Description automatically generated">
            <a:extLst>
              <a:ext uri="{FF2B5EF4-FFF2-40B4-BE49-F238E27FC236}">
                <a16:creationId xmlns:a16="http://schemas.microsoft.com/office/drawing/2014/main" id="{F99B2DDC-23A3-F34F-8A32-2A68F07974B6}"/>
              </a:ext>
            </a:extLst>
          </p:cNvPr>
          <p:cNvPicPr>
            <a:picLocks noChangeAspect="1"/>
          </p:cNvPicPr>
          <p:nvPr/>
        </p:nvPicPr>
        <p:blipFill>
          <a:blip r:embed="rId6" cstate="print">
            <a:extLst>
              <a:ext uri="{28A0092B-C50C-407E-A947-70E740481C1C}">
                <a14:useLocalDpi xmlns:a14="http://schemas.microsoft.com/office/drawing/2010/main" val="0"/>
              </a:ext>
              <a:ext uri="{837473B0-CC2E-450A-ABE3-18F120FF3D39}">
                <a1611:picAttrSrcUrl xmlns:a1611="http://schemas.microsoft.com/office/drawing/2016/11/main" r:id="rId7"/>
              </a:ext>
            </a:extLst>
          </a:blip>
          <a:stretch>
            <a:fillRect/>
          </a:stretch>
        </p:blipFill>
        <p:spPr>
          <a:xfrm>
            <a:off x="107504" y="3366465"/>
            <a:ext cx="1939638" cy="1290547"/>
          </a:xfrm>
          <a:prstGeom prst="rect">
            <a:avLst/>
          </a:prstGeom>
        </p:spPr>
      </p:pic>
    </p:spTree>
    <p:extLst>
      <p:ext uri="{BB962C8B-B14F-4D97-AF65-F5344CB8AC3E}">
        <p14:creationId xmlns:p14="http://schemas.microsoft.com/office/powerpoint/2010/main" val="71387427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9746" name="Rectangle 2"/>
          <p:cNvSpPr>
            <a:spLocks noGrp="1" noChangeArrowheads="1"/>
          </p:cNvSpPr>
          <p:nvPr>
            <p:ph type="title"/>
          </p:nvPr>
        </p:nvSpPr>
        <p:spPr>
          <a:xfrm>
            <a:off x="0" y="404664"/>
            <a:ext cx="8316416" cy="451247"/>
          </a:xfrm>
        </p:spPr>
        <p:txBody>
          <a:bodyPr>
            <a:normAutofit fontScale="90000"/>
          </a:bodyPr>
          <a:lstStyle/>
          <a:p>
            <a:r>
              <a:rPr lang="en-GB" altLang="en-US" b="1" dirty="0"/>
              <a:t>Restaurant and event operations</a:t>
            </a:r>
          </a:p>
        </p:txBody>
      </p:sp>
      <p:pic>
        <p:nvPicPr>
          <p:cNvPr id="159747" name="Picture 3" descr="C:\Documents and Settings\cousinsj\My Documents\FoodAndBev\FandB Management\FandB 2011\FandB PPT\Figs and Tables 3rd\Table 8.6.bmp"/>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24851" y="995357"/>
            <a:ext cx="6244116" cy="4374133"/>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A box of pizza&#10;&#10;Description automatically generated">
            <a:extLst>
              <a:ext uri="{FF2B5EF4-FFF2-40B4-BE49-F238E27FC236}">
                <a16:creationId xmlns:a16="http://schemas.microsoft.com/office/drawing/2014/main" id="{B18EBDC7-49E0-9543-9B85-B72A16313DEE}"/>
              </a:ext>
            </a:extLst>
          </p:cNvPr>
          <p:cNvPicPr>
            <a:picLocks noChangeAspect="1"/>
          </p:cNvPicPr>
          <p:nvPr/>
        </p:nvPicPr>
        <p:blipFill>
          <a:blip r:embed="rId4" cstate="print">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266192" y="1196752"/>
            <a:ext cx="2304256" cy="1296144"/>
          </a:xfrm>
          <a:prstGeom prst="rect">
            <a:avLst/>
          </a:prstGeom>
        </p:spPr>
      </p:pic>
      <p:pic>
        <p:nvPicPr>
          <p:cNvPr id="5" name="Picture 4" descr="A group of people sitting at a table with a plate of food&#10;&#10;Description automatically generated">
            <a:extLst>
              <a:ext uri="{FF2B5EF4-FFF2-40B4-BE49-F238E27FC236}">
                <a16:creationId xmlns:a16="http://schemas.microsoft.com/office/drawing/2014/main" id="{E9AE688E-EFAF-2743-88C1-72D37C643E61}"/>
              </a:ext>
            </a:extLst>
          </p:cNvPr>
          <p:cNvPicPr>
            <a:picLocks noChangeAspect="1"/>
          </p:cNvPicPr>
          <p:nvPr/>
        </p:nvPicPr>
        <p:blipFill>
          <a:blip r:embed="rId6" cstate="print">
            <a:extLst>
              <a:ext uri="{28A0092B-C50C-407E-A947-70E740481C1C}">
                <a14:useLocalDpi xmlns:a14="http://schemas.microsoft.com/office/drawing/2010/main" val="0"/>
              </a:ext>
              <a:ext uri="{837473B0-CC2E-450A-ABE3-18F120FF3D39}">
                <a1611:picAttrSrcUrl xmlns:a1611="http://schemas.microsoft.com/office/drawing/2016/11/main" r:id="rId7"/>
              </a:ext>
            </a:extLst>
          </a:blip>
          <a:stretch>
            <a:fillRect/>
          </a:stretch>
        </p:blipFill>
        <p:spPr>
          <a:xfrm>
            <a:off x="251520" y="2685257"/>
            <a:ext cx="2303747" cy="1535831"/>
          </a:xfrm>
          <a:prstGeom prst="rect">
            <a:avLst/>
          </a:prstGeom>
        </p:spPr>
      </p:pic>
    </p:spTree>
    <p:extLst>
      <p:ext uri="{BB962C8B-B14F-4D97-AF65-F5344CB8AC3E}">
        <p14:creationId xmlns:p14="http://schemas.microsoft.com/office/powerpoint/2010/main" val="353325615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886700" cy="1325563"/>
          </a:xfrm>
        </p:spPr>
        <p:txBody>
          <a:bodyPr/>
          <a:lstStyle/>
          <a:p>
            <a:r>
              <a:rPr lang="en-GB" b="1" dirty="0"/>
              <a:t>The 3 phases of the event cycle</a:t>
            </a:r>
          </a:p>
        </p:txBody>
      </p:sp>
      <p:sp>
        <p:nvSpPr>
          <p:cNvPr id="3" name="Content Placeholder 2"/>
          <p:cNvSpPr>
            <a:spLocks noGrp="1"/>
          </p:cNvSpPr>
          <p:nvPr>
            <p:ph idx="1"/>
          </p:nvPr>
        </p:nvSpPr>
        <p:spPr>
          <a:xfrm>
            <a:off x="457200" y="1600201"/>
            <a:ext cx="3610744" cy="3917032"/>
          </a:xfrm>
        </p:spPr>
        <p:txBody>
          <a:bodyPr/>
          <a:lstStyle/>
          <a:p>
            <a:r>
              <a:rPr lang="en-ZA" dirty="0"/>
              <a:t>The planning phase</a:t>
            </a:r>
          </a:p>
          <a:p>
            <a:r>
              <a:rPr lang="en-ZA" dirty="0"/>
              <a:t>The delivery phase</a:t>
            </a:r>
          </a:p>
          <a:p>
            <a:r>
              <a:rPr lang="en-ZA" dirty="0"/>
              <a:t>The evaluation phase </a:t>
            </a:r>
            <a:endParaRPr lang="en-GB" dirty="0"/>
          </a:p>
        </p:txBody>
      </p:sp>
      <p:graphicFrame>
        <p:nvGraphicFramePr>
          <p:cNvPr id="4" name="Diagram 3"/>
          <p:cNvGraphicFramePr/>
          <p:nvPr>
            <p:extLst>
              <p:ext uri="{D42A27DB-BD31-4B8C-83A1-F6EECF244321}">
                <p14:modId xmlns:p14="http://schemas.microsoft.com/office/powerpoint/2010/main" val="850757773"/>
              </p:ext>
            </p:extLst>
          </p:nvPr>
        </p:nvGraphicFramePr>
        <p:xfrm>
          <a:off x="3534730" y="2204864"/>
          <a:ext cx="5846440" cy="351011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The planning phase</a:t>
            </a:r>
          </a:p>
        </p:txBody>
      </p:sp>
      <p:sp>
        <p:nvSpPr>
          <p:cNvPr id="3" name="Content Placeholder 2"/>
          <p:cNvSpPr>
            <a:spLocks noGrp="1"/>
          </p:cNvSpPr>
          <p:nvPr>
            <p:ph idx="1"/>
          </p:nvPr>
        </p:nvSpPr>
        <p:spPr>
          <a:xfrm>
            <a:off x="628650" y="1484784"/>
            <a:ext cx="7886700" cy="4351338"/>
          </a:xfrm>
        </p:spPr>
        <p:txBody>
          <a:bodyPr>
            <a:normAutofit fontScale="92500" lnSpcReduction="10000"/>
          </a:bodyPr>
          <a:lstStyle/>
          <a:p>
            <a:r>
              <a:rPr lang="en-GB" dirty="0"/>
              <a:t>Detailed planning is the basic prerequisite of the process </a:t>
            </a:r>
          </a:p>
          <a:p>
            <a:r>
              <a:rPr lang="en-GB" dirty="0"/>
              <a:t>The first task is to establish a formal strategic plan</a:t>
            </a:r>
          </a:p>
          <a:p>
            <a:r>
              <a:rPr lang="en-GB" dirty="0"/>
              <a:t>This should identify the vision and detail the actions that will fulfil and achieve this vision.</a:t>
            </a:r>
          </a:p>
          <a:p>
            <a:r>
              <a:rPr lang="en-ZA" dirty="0"/>
              <a:t>Establish the vision</a:t>
            </a:r>
            <a:endParaRPr lang="en-GB" dirty="0"/>
          </a:p>
          <a:p>
            <a:pPr lvl="0"/>
            <a:r>
              <a:rPr lang="en-ZA" dirty="0"/>
              <a:t>Develop the event objectives</a:t>
            </a:r>
            <a:endParaRPr lang="en-GB" dirty="0"/>
          </a:p>
          <a:p>
            <a:pPr lvl="0"/>
            <a:r>
              <a:rPr lang="en-ZA" dirty="0"/>
              <a:t>Implement operational plans</a:t>
            </a:r>
            <a:endParaRPr lang="en-GB" dirty="0"/>
          </a:p>
          <a:p>
            <a:pPr lvl="0"/>
            <a:r>
              <a:rPr lang="en-ZA" dirty="0"/>
              <a:t>Devise control systems</a:t>
            </a:r>
            <a:endParaRPr lang="en-GB" dirty="0"/>
          </a:p>
          <a:p>
            <a:pPr lvl="0"/>
            <a:r>
              <a:rPr lang="en-ZA" dirty="0"/>
              <a:t>Plan for shutdown and evaluation</a:t>
            </a:r>
            <a:endParaRPr lang="en-GB"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337713"/>
            <a:ext cx="8129590" cy="962977"/>
          </a:xfrm>
        </p:spPr>
        <p:txBody>
          <a:bodyPr/>
          <a:lstStyle/>
          <a:p>
            <a:r>
              <a:rPr lang="en-GB" b="1" dirty="0"/>
              <a:t>The lead-in period</a:t>
            </a:r>
          </a:p>
        </p:txBody>
      </p:sp>
      <p:graphicFrame>
        <p:nvGraphicFramePr>
          <p:cNvPr id="4" name="Table Placeholder 3"/>
          <p:cNvGraphicFramePr>
            <a:graphicFrameLocks noGrp="1"/>
          </p:cNvGraphicFramePr>
          <p:nvPr>
            <p:ph type="tbl" sz="quarter" idx="11"/>
            <p:extLst>
              <p:ext uri="{D42A27DB-BD31-4B8C-83A1-F6EECF244321}">
                <p14:modId xmlns:p14="http://schemas.microsoft.com/office/powerpoint/2010/main" val="1942111673"/>
              </p:ext>
            </p:extLst>
          </p:nvPr>
        </p:nvGraphicFramePr>
        <p:xfrm>
          <a:off x="359532" y="1280160"/>
          <a:ext cx="8424936" cy="4124892"/>
        </p:xfrm>
        <a:graphic>
          <a:graphicData uri="http://schemas.openxmlformats.org/drawingml/2006/table">
            <a:tbl>
              <a:tblPr firstRow="1" bandRow="1">
                <a:tableStyleId>{3B4B98B0-60AC-42C2-AFA5-B58CD77FA1E5}</a:tableStyleId>
              </a:tblPr>
              <a:tblGrid>
                <a:gridCol w="4120403">
                  <a:extLst>
                    <a:ext uri="{9D8B030D-6E8A-4147-A177-3AD203B41FA5}">
                      <a16:colId xmlns:a16="http://schemas.microsoft.com/office/drawing/2014/main" val="20000"/>
                    </a:ext>
                  </a:extLst>
                </a:gridCol>
                <a:gridCol w="4304533">
                  <a:extLst>
                    <a:ext uri="{9D8B030D-6E8A-4147-A177-3AD203B41FA5}">
                      <a16:colId xmlns:a16="http://schemas.microsoft.com/office/drawing/2014/main" val="20001"/>
                    </a:ext>
                  </a:extLst>
                </a:gridCol>
              </a:tblGrid>
              <a:tr h="74161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1" kern="1200" dirty="0">
                          <a:solidFill>
                            <a:schemeClr val="bg1"/>
                          </a:solidFill>
                          <a:latin typeface="+mn-lt"/>
                          <a:ea typeface="+mn-ea"/>
                          <a:cs typeface="+mn-cs"/>
                        </a:rPr>
                        <a:t>What happens during the lead-in period</a:t>
                      </a:r>
                    </a:p>
                    <a:p>
                      <a:endParaRPr lang="en-GB" dirty="0">
                        <a:solidFill>
                          <a:schemeClr val="bg1"/>
                        </a:solidFill>
                      </a:endParaRP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lnT w="12700" cap="flat" cmpd="sng" algn="ctr">
                      <a:solidFill>
                        <a:schemeClr val="accent1">
                          <a:lumMod val="75000"/>
                        </a:schemeClr>
                      </a:solidFill>
                      <a:prstDash val="solid"/>
                      <a:round/>
                      <a:headEnd type="none" w="med" len="med"/>
                      <a:tailEnd type="none" w="med" len="med"/>
                    </a:lnT>
                    <a:lnB w="12700" cap="flat" cmpd="sng" algn="ctr">
                      <a:solidFill>
                        <a:schemeClr val="accent1">
                          <a:lumMod val="75000"/>
                        </a:schemeClr>
                      </a:solidFill>
                      <a:prstDash val="solid"/>
                      <a:round/>
                      <a:headEnd type="none" w="med" len="med"/>
                      <a:tailEnd type="none" w="med" len="med"/>
                    </a:lnB>
                    <a:solidFill>
                      <a:schemeClr val="accent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1" kern="1200" dirty="0">
                          <a:solidFill>
                            <a:schemeClr val="bg1"/>
                          </a:solidFill>
                          <a:latin typeface="+mn-lt"/>
                          <a:ea typeface="+mn-ea"/>
                          <a:cs typeface="+mn-cs"/>
                        </a:rPr>
                        <a:t>The impact of a short lead-in period</a:t>
                      </a:r>
                    </a:p>
                    <a:p>
                      <a:endParaRPr lang="en-GB" dirty="0">
                        <a:solidFill>
                          <a:schemeClr val="bg1"/>
                        </a:solidFill>
                      </a:endParaRP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lnT w="12700" cap="flat" cmpd="sng" algn="ctr">
                      <a:solidFill>
                        <a:schemeClr val="accent1">
                          <a:lumMod val="75000"/>
                        </a:schemeClr>
                      </a:solidFill>
                      <a:prstDash val="solid"/>
                      <a:round/>
                      <a:headEnd type="none" w="med" len="med"/>
                      <a:tailEnd type="none" w="med" len="med"/>
                    </a:lnT>
                    <a:lnB w="12700" cap="flat" cmpd="sng" algn="ctr">
                      <a:solidFill>
                        <a:schemeClr val="accent1">
                          <a:lumMod val="75000"/>
                        </a:schemeClr>
                      </a:solidFill>
                      <a:prstDash val="solid"/>
                      <a:round/>
                      <a:headEnd type="none" w="med" len="med"/>
                      <a:tailEnd type="none" w="med" len="med"/>
                    </a:lnB>
                    <a:solidFill>
                      <a:schemeClr val="accent1"/>
                    </a:solidFill>
                  </a:tcPr>
                </a:tc>
                <a:extLst>
                  <a:ext uri="{0D108BD9-81ED-4DB2-BD59-A6C34878D82A}">
                    <a16:rowId xmlns:a16="http://schemas.microsoft.com/office/drawing/2014/main" val="10000"/>
                  </a:ext>
                </a:extLst>
              </a:tr>
              <a:tr h="3104976">
                <a:tc>
                  <a:txBody>
                    <a:bodyPr/>
                    <a:lstStyle/>
                    <a:p>
                      <a:pPr lvl="1"/>
                      <a:r>
                        <a:rPr lang="en-GB" sz="1800" kern="1200" dirty="0">
                          <a:solidFill>
                            <a:schemeClr val="tx1"/>
                          </a:solidFill>
                          <a:latin typeface="+mn-lt"/>
                          <a:ea typeface="+mn-ea"/>
                          <a:cs typeface="+mn-cs"/>
                        </a:rPr>
                        <a:t>Planning</a:t>
                      </a:r>
                    </a:p>
                    <a:p>
                      <a:pPr lvl="1"/>
                      <a:r>
                        <a:rPr lang="en-GB" sz="1800" kern="1200" dirty="0">
                          <a:solidFill>
                            <a:schemeClr val="tx1"/>
                          </a:solidFill>
                          <a:latin typeface="+mn-lt"/>
                          <a:ea typeface="+mn-ea"/>
                          <a:cs typeface="+mn-cs"/>
                        </a:rPr>
                        <a:t>Booking entertainment</a:t>
                      </a:r>
                    </a:p>
                    <a:p>
                      <a:pPr lvl="1"/>
                      <a:r>
                        <a:rPr lang="en-GB" sz="1800" kern="1200" dirty="0">
                          <a:solidFill>
                            <a:schemeClr val="tx1"/>
                          </a:solidFill>
                          <a:latin typeface="+mn-lt"/>
                          <a:ea typeface="+mn-ea"/>
                          <a:cs typeface="+mn-cs"/>
                        </a:rPr>
                        <a:t>Venue sourcing </a:t>
                      </a:r>
                    </a:p>
                    <a:p>
                      <a:pPr lvl="1"/>
                      <a:r>
                        <a:rPr lang="en-GB" sz="1800" kern="1200" dirty="0">
                          <a:solidFill>
                            <a:schemeClr val="tx1"/>
                          </a:solidFill>
                          <a:latin typeface="+mn-lt"/>
                          <a:ea typeface="+mn-ea"/>
                          <a:cs typeface="+mn-cs"/>
                        </a:rPr>
                        <a:t>Sourcing suppliers</a:t>
                      </a:r>
                    </a:p>
                    <a:p>
                      <a:pPr lvl="1"/>
                      <a:r>
                        <a:rPr lang="en-GB" sz="1800" kern="1200" dirty="0">
                          <a:solidFill>
                            <a:schemeClr val="tx1"/>
                          </a:solidFill>
                          <a:latin typeface="+mn-lt"/>
                          <a:ea typeface="+mn-ea"/>
                          <a:cs typeface="+mn-cs"/>
                        </a:rPr>
                        <a:t>Client liaison	</a:t>
                      </a:r>
                    </a:p>
                    <a:p>
                      <a:pPr lvl="1"/>
                      <a:r>
                        <a:rPr lang="en-GB" sz="1800" kern="1200" dirty="0">
                          <a:solidFill>
                            <a:schemeClr val="tx1"/>
                          </a:solidFill>
                          <a:latin typeface="+mn-lt"/>
                          <a:ea typeface="+mn-ea"/>
                          <a:cs typeface="+mn-cs"/>
                        </a:rPr>
                        <a:t>Liaison with suppliers, such as caterers</a:t>
                      </a:r>
                    </a:p>
                    <a:p>
                      <a:pPr lvl="1"/>
                      <a:r>
                        <a:rPr lang="en-GB" sz="1800" kern="1200" dirty="0">
                          <a:solidFill>
                            <a:schemeClr val="tx1"/>
                          </a:solidFill>
                          <a:latin typeface="+mn-lt"/>
                          <a:ea typeface="+mn-ea"/>
                          <a:cs typeface="+mn-cs"/>
                        </a:rPr>
                        <a:t>Research schedule           </a:t>
                      </a:r>
                    </a:p>
                    <a:p>
                      <a:pPr lvl="1"/>
                      <a:r>
                        <a:rPr lang="en-GB" sz="1800" kern="1200" dirty="0">
                          <a:solidFill>
                            <a:schemeClr val="tx1"/>
                          </a:solidFill>
                          <a:latin typeface="+mn-lt"/>
                          <a:ea typeface="+mn-ea"/>
                          <a:cs typeface="+mn-cs"/>
                        </a:rPr>
                        <a:t>Producing documents, i.e. production schedule</a:t>
                      </a:r>
                    </a:p>
                    <a:p>
                      <a:pPr lvl="1"/>
                      <a:r>
                        <a:rPr lang="en-GB" sz="1800" kern="1200" dirty="0">
                          <a:solidFill>
                            <a:schemeClr val="tx1"/>
                          </a:solidFill>
                          <a:latin typeface="+mn-lt"/>
                          <a:ea typeface="+mn-ea"/>
                          <a:cs typeface="+mn-cs"/>
                        </a:rPr>
                        <a:t>Fact-finding	</a:t>
                      </a:r>
                    </a:p>
                    <a:p>
                      <a:endParaRPr lang="en-GB" dirty="0"/>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accent1">
                          <a:lumMod val="7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tcPr>
                </a:tc>
                <a:tc>
                  <a:txBody>
                    <a:bodyPr/>
                    <a:lstStyle/>
                    <a:p>
                      <a:pPr lvl="1"/>
                      <a:r>
                        <a:rPr lang="en-GB" sz="1800" kern="1200" dirty="0">
                          <a:solidFill>
                            <a:schemeClr val="tx1"/>
                          </a:solidFill>
                          <a:latin typeface="+mn-lt"/>
                          <a:ea typeface="+mn-ea"/>
                          <a:cs typeface="+mn-cs"/>
                        </a:rPr>
                        <a:t>Limits creativity- as no time	</a:t>
                      </a:r>
                    </a:p>
                    <a:p>
                      <a:pPr lvl="1"/>
                      <a:r>
                        <a:rPr lang="en-GB" sz="1800" kern="1200" dirty="0">
                          <a:solidFill>
                            <a:schemeClr val="tx1"/>
                          </a:solidFill>
                          <a:latin typeface="+mn-lt"/>
                          <a:ea typeface="+mn-ea"/>
                          <a:cs typeface="+mn-cs"/>
                        </a:rPr>
                        <a:t>Unavailability of suppliers and venues</a:t>
                      </a:r>
                    </a:p>
                    <a:p>
                      <a:pPr lvl="1"/>
                      <a:r>
                        <a:rPr lang="en-GB" sz="1800" kern="1200" dirty="0">
                          <a:solidFill>
                            <a:schemeClr val="tx1"/>
                          </a:solidFill>
                          <a:latin typeface="+mn-lt"/>
                          <a:ea typeface="+mn-ea"/>
                          <a:cs typeface="+mn-cs"/>
                        </a:rPr>
                        <a:t>Limits choice</a:t>
                      </a:r>
                    </a:p>
                    <a:p>
                      <a:pPr lvl="1"/>
                      <a:r>
                        <a:rPr lang="en-GB" sz="1800" kern="1200" dirty="0">
                          <a:solidFill>
                            <a:schemeClr val="tx1"/>
                          </a:solidFill>
                          <a:latin typeface="+mn-lt"/>
                          <a:ea typeface="+mn-ea"/>
                          <a:cs typeface="+mn-cs"/>
                        </a:rPr>
                        <a:t>Compromises decisions</a:t>
                      </a:r>
                    </a:p>
                    <a:p>
                      <a:pPr lvl="1"/>
                      <a:r>
                        <a:rPr lang="en-GB" sz="1800" kern="1200" dirty="0">
                          <a:solidFill>
                            <a:schemeClr val="tx1"/>
                          </a:solidFill>
                          <a:latin typeface="+mn-lt"/>
                          <a:ea typeface="+mn-ea"/>
                          <a:cs typeface="+mn-cs"/>
                        </a:rPr>
                        <a:t>Costs more</a:t>
                      </a:r>
                    </a:p>
                    <a:p>
                      <a:pPr lvl="1"/>
                      <a:r>
                        <a:rPr lang="en-GB" sz="1800" kern="1200" dirty="0">
                          <a:solidFill>
                            <a:schemeClr val="tx1"/>
                          </a:solidFill>
                          <a:latin typeface="+mn-lt"/>
                          <a:ea typeface="+mn-ea"/>
                          <a:cs typeface="+mn-cs"/>
                        </a:rPr>
                        <a:t>Reactive, rather than proactive management </a:t>
                      </a:r>
                      <a:endParaRPr lang="en-GB" dirty="0"/>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accent1">
                          <a:lumMod val="7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55532207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159998"/>
            <a:ext cx="7886700" cy="1325563"/>
          </a:xfrm>
        </p:spPr>
        <p:txBody>
          <a:bodyPr>
            <a:normAutofit/>
          </a:bodyPr>
          <a:lstStyle/>
          <a:p>
            <a:r>
              <a:rPr lang="en-GB" b="1" dirty="0"/>
              <a:t>Factors to consider in the planning process</a:t>
            </a:r>
          </a:p>
        </p:txBody>
      </p:sp>
      <p:sp>
        <p:nvSpPr>
          <p:cNvPr id="3" name="Content Placeholder 2"/>
          <p:cNvSpPr>
            <a:spLocks noGrp="1"/>
          </p:cNvSpPr>
          <p:nvPr>
            <p:ph idx="1"/>
          </p:nvPr>
        </p:nvSpPr>
        <p:spPr>
          <a:xfrm>
            <a:off x="323528" y="1556792"/>
            <a:ext cx="7886700" cy="4351338"/>
          </a:xfrm>
        </p:spPr>
        <p:txBody>
          <a:bodyPr>
            <a:normAutofit fontScale="92500" lnSpcReduction="10000"/>
          </a:bodyPr>
          <a:lstStyle/>
          <a:p>
            <a:r>
              <a:rPr lang="en-GB" dirty="0"/>
              <a:t>Define the objectives  </a:t>
            </a:r>
          </a:p>
          <a:p>
            <a:r>
              <a:rPr lang="en-GB" dirty="0"/>
              <a:t>Set the budget  </a:t>
            </a:r>
          </a:p>
          <a:p>
            <a:r>
              <a:rPr lang="en-GB" dirty="0"/>
              <a:t>Choose the venue  </a:t>
            </a:r>
          </a:p>
          <a:p>
            <a:r>
              <a:rPr lang="en-GB" dirty="0"/>
              <a:t>Invite the audience  </a:t>
            </a:r>
          </a:p>
          <a:p>
            <a:r>
              <a:rPr lang="en-GB" dirty="0"/>
              <a:t>Design the programme content  </a:t>
            </a:r>
          </a:p>
          <a:p>
            <a:r>
              <a:rPr lang="en-GB" dirty="0"/>
              <a:t>Select catering, entertainment and audio-visual provision  </a:t>
            </a:r>
          </a:p>
          <a:p>
            <a:r>
              <a:rPr lang="en-GB" dirty="0"/>
              <a:t>Choose the team </a:t>
            </a:r>
          </a:p>
          <a:p>
            <a:r>
              <a:rPr lang="en-GB" dirty="0"/>
              <a:t>Liaise with stakeholders and suppliers  </a:t>
            </a:r>
          </a:p>
          <a:p>
            <a:r>
              <a:rPr lang="en-GB" dirty="0"/>
              <a:t>Determine how to evaluate</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927933-02C9-43A0-BABC-F8E60B8768A4}"/>
              </a:ext>
            </a:extLst>
          </p:cNvPr>
          <p:cNvSpPr>
            <a:spLocks noGrp="1"/>
          </p:cNvSpPr>
          <p:nvPr>
            <p:ph type="title"/>
          </p:nvPr>
        </p:nvSpPr>
        <p:spPr>
          <a:xfrm>
            <a:off x="1099057" y="70324"/>
            <a:ext cx="6945885" cy="786926"/>
          </a:xfrm>
        </p:spPr>
        <p:txBody>
          <a:bodyPr>
            <a:normAutofit/>
          </a:bodyPr>
          <a:lstStyle/>
          <a:p>
            <a:pPr algn="ctr"/>
            <a:r>
              <a:rPr lang="en-GB" sz="2100" b="1" dirty="0">
                <a:latin typeface="American Typewriter" panose="02090604020004020304" pitchFamily="18" charset="77"/>
              </a:rPr>
              <a:t>Events at The Four Seasons</a:t>
            </a:r>
          </a:p>
        </p:txBody>
      </p:sp>
      <p:pic>
        <p:nvPicPr>
          <p:cNvPr id="6" name="Online Media 5" descr="Creating Magic | Meetings, Events &amp; Incentives with Four Seasons Hotels and Resorts">
            <a:hlinkClick r:id="" action="ppaction://media"/>
            <a:extLst>
              <a:ext uri="{FF2B5EF4-FFF2-40B4-BE49-F238E27FC236}">
                <a16:creationId xmlns:a16="http://schemas.microsoft.com/office/drawing/2014/main" id="{C07216C4-0338-B24F-A8B0-28171812E3E6}"/>
              </a:ext>
            </a:extLst>
          </p:cNvPr>
          <p:cNvPicPr>
            <a:picLocks noGrp="1" noRot="1" noChangeAspect="1"/>
          </p:cNvPicPr>
          <p:nvPr>
            <p:ph idx="1"/>
            <a:videoFile r:link="rId1"/>
          </p:nvPr>
        </p:nvPicPr>
        <p:blipFill>
          <a:blip r:embed="rId4"/>
          <a:stretch>
            <a:fillRect/>
          </a:stretch>
        </p:blipFill>
        <p:spPr>
          <a:xfrm>
            <a:off x="323850" y="815975"/>
            <a:ext cx="8534400" cy="4800600"/>
          </a:xfrm>
          <a:prstGeom prst="rect">
            <a:avLst/>
          </a:prstGeom>
        </p:spPr>
      </p:pic>
    </p:spTree>
    <p:extLst>
      <p:ext uri="{BB962C8B-B14F-4D97-AF65-F5344CB8AC3E}">
        <p14:creationId xmlns:p14="http://schemas.microsoft.com/office/powerpoint/2010/main" val="38202238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22940" y="620688"/>
            <a:ext cx="3096344" cy="1778361"/>
          </a:xfrm>
          <a:prstGeom prst="rect">
            <a:avLst/>
          </a:prstGeom>
        </p:spPr>
        <p:txBody>
          <a:bodyPr vert="horz" lIns="68580" tIns="34290" rIns="68580" bIns="34290" rtlCol="0" anchor="ctr">
            <a:noAutofit/>
          </a:bodyPr>
          <a:lstStyle/>
          <a:p>
            <a:pPr>
              <a:lnSpc>
                <a:spcPct val="90000"/>
              </a:lnSpc>
              <a:spcBef>
                <a:spcPct val="0"/>
              </a:spcBef>
              <a:spcAft>
                <a:spcPts val="450"/>
              </a:spcAft>
            </a:pPr>
            <a:r>
              <a:rPr lang="en-US" sz="4400" b="1" dirty="0">
                <a:latin typeface="+mj-lt"/>
                <a:ea typeface="+mj-ea"/>
                <a:cs typeface="+mj-cs"/>
              </a:rPr>
              <a:t>Example room layouts</a:t>
            </a:r>
          </a:p>
        </p:txBody>
      </p:sp>
      <p:pic>
        <p:nvPicPr>
          <p:cNvPr id="5" name="Picture 2" descr="C:\Users\CousinsJ\Documents\FoodAndBev\FandB Management\FandB 4th\PowerPoint for web 4th\FandBM 4th Figure and table images\Figure 8.6 Room Setups.png"/>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4283968" y="85019"/>
            <a:ext cx="4511091" cy="5501332"/>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50BF8486-9007-AC40-9464-190E71744D1C}"/>
              </a:ext>
            </a:extLst>
          </p:cNvPr>
          <p:cNvSpPr/>
          <p:nvPr/>
        </p:nvSpPr>
        <p:spPr>
          <a:xfrm>
            <a:off x="309337" y="5260337"/>
            <a:ext cx="3338478" cy="300082"/>
          </a:xfrm>
          <a:prstGeom prst="rect">
            <a:avLst/>
          </a:prstGeom>
        </p:spPr>
        <p:txBody>
          <a:bodyPr wrap="none">
            <a:spAutoFit/>
          </a:bodyPr>
          <a:lstStyle/>
          <a:p>
            <a:r>
              <a:rPr lang="en-GB" sz="1350" dirty="0">
                <a:solidFill>
                  <a:srgbClr val="000000"/>
                </a:solidFill>
                <a:latin typeface="Open Sans"/>
              </a:rPr>
              <a:t>(Cousins, </a:t>
            </a:r>
            <a:r>
              <a:rPr lang="en-GB" sz="1350" dirty="0" err="1">
                <a:solidFill>
                  <a:srgbClr val="000000"/>
                </a:solidFill>
                <a:latin typeface="Open Sans"/>
              </a:rPr>
              <a:t>Foskett</a:t>
            </a:r>
            <a:r>
              <a:rPr lang="en-GB" sz="1350" dirty="0">
                <a:solidFill>
                  <a:srgbClr val="000000"/>
                </a:solidFill>
                <a:latin typeface="Open Sans"/>
              </a:rPr>
              <a:t>, Graham and Hollier, 2019).</a:t>
            </a:r>
            <a:endParaRPr lang="en-GB" sz="1350" dirty="0"/>
          </a:p>
        </p:txBody>
      </p:sp>
    </p:spTree>
    <p:extLst>
      <p:ext uri="{BB962C8B-B14F-4D97-AF65-F5344CB8AC3E}">
        <p14:creationId xmlns:p14="http://schemas.microsoft.com/office/powerpoint/2010/main" val="363413613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CousinsJ\Documents\FoodAndBev\FandB Management\FandB 4th\PowerPoint for web 4th\FandBM 4th Figure and table images\Figure 8.6 Room Setups.png">
            <a:extLst>
              <a:ext uri="{FF2B5EF4-FFF2-40B4-BE49-F238E27FC236}">
                <a16:creationId xmlns:a16="http://schemas.microsoft.com/office/drawing/2014/main" id="{C57B4341-3C4B-4998-B771-E7765E4C13B8}"/>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3193" t="1883" r="5822" b="73247"/>
          <a:stretch/>
        </p:blipFill>
        <p:spPr bwMode="auto">
          <a:xfrm>
            <a:off x="35495" y="404664"/>
            <a:ext cx="9073010" cy="3024336"/>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120CB9D7-8277-4A9E-BF2A-4BEF104FEFDC}"/>
              </a:ext>
            </a:extLst>
          </p:cNvPr>
          <p:cNvSpPr txBox="1"/>
          <p:nvPr/>
        </p:nvSpPr>
        <p:spPr>
          <a:xfrm>
            <a:off x="1389558" y="5157192"/>
            <a:ext cx="6364884" cy="369332"/>
          </a:xfrm>
          <a:prstGeom prst="rect">
            <a:avLst/>
          </a:prstGeom>
          <a:noFill/>
        </p:spPr>
        <p:txBody>
          <a:bodyPr wrap="none" rtlCol="0">
            <a:spAutoFit/>
          </a:bodyPr>
          <a:lstStyle/>
          <a:p>
            <a:r>
              <a:rPr lang="en-GB" dirty="0"/>
              <a:t>What types of events / activities would require this type of setup?</a:t>
            </a:r>
          </a:p>
        </p:txBody>
      </p:sp>
      <p:sp>
        <p:nvSpPr>
          <p:cNvPr id="4" name="Arrow: Right 3">
            <a:extLst>
              <a:ext uri="{FF2B5EF4-FFF2-40B4-BE49-F238E27FC236}">
                <a16:creationId xmlns:a16="http://schemas.microsoft.com/office/drawing/2014/main" id="{8F7E2757-7D63-43C9-979B-E84A547B85D1}"/>
              </a:ext>
            </a:extLst>
          </p:cNvPr>
          <p:cNvSpPr/>
          <p:nvPr/>
        </p:nvSpPr>
        <p:spPr>
          <a:xfrm rot="16200000">
            <a:off x="1331640" y="3861048"/>
            <a:ext cx="1656184" cy="64807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Arrow: Right 4">
            <a:extLst>
              <a:ext uri="{FF2B5EF4-FFF2-40B4-BE49-F238E27FC236}">
                <a16:creationId xmlns:a16="http://schemas.microsoft.com/office/drawing/2014/main" id="{11540EAC-3474-4FA5-9CFE-89B67379F3A4}"/>
              </a:ext>
            </a:extLst>
          </p:cNvPr>
          <p:cNvSpPr/>
          <p:nvPr/>
        </p:nvSpPr>
        <p:spPr>
          <a:xfrm rot="16200000">
            <a:off x="6012160" y="3861048"/>
            <a:ext cx="1656184" cy="64807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73091207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C:\Users\CousinsJ\Documents\FoodAndBev\FandB Management\FandB 4th\PowerPoint for web 4th\FandBM 4th Figure and table images\Figure 8.6 Room Setups.png">
            <a:extLst>
              <a:ext uri="{FF2B5EF4-FFF2-40B4-BE49-F238E27FC236}">
                <a16:creationId xmlns:a16="http://schemas.microsoft.com/office/drawing/2014/main" id="{E3251146-8983-4C55-9EEE-0D2FB3551F1D}"/>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3192" t="26753" r="5822" b="49687"/>
          <a:stretch/>
        </p:blipFill>
        <p:spPr bwMode="auto">
          <a:xfrm>
            <a:off x="-36512" y="525941"/>
            <a:ext cx="9193014" cy="2903059"/>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120CB9D7-8277-4A9E-BF2A-4BEF104FEFDC}"/>
              </a:ext>
            </a:extLst>
          </p:cNvPr>
          <p:cNvSpPr txBox="1"/>
          <p:nvPr/>
        </p:nvSpPr>
        <p:spPr>
          <a:xfrm>
            <a:off x="1389558" y="5157192"/>
            <a:ext cx="6364884" cy="369332"/>
          </a:xfrm>
          <a:prstGeom prst="rect">
            <a:avLst/>
          </a:prstGeom>
          <a:noFill/>
        </p:spPr>
        <p:txBody>
          <a:bodyPr wrap="none" rtlCol="0">
            <a:spAutoFit/>
          </a:bodyPr>
          <a:lstStyle/>
          <a:p>
            <a:r>
              <a:rPr lang="en-GB" dirty="0"/>
              <a:t>What types of events / activities would require this type of setup?</a:t>
            </a:r>
          </a:p>
        </p:txBody>
      </p:sp>
      <p:sp>
        <p:nvSpPr>
          <p:cNvPr id="4" name="Arrow: Right 3">
            <a:extLst>
              <a:ext uri="{FF2B5EF4-FFF2-40B4-BE49-F238E27FC236}">
                <a16:creationId xmlns:a16="http://schemas.microsoft.com/office/drawing/2014/main" id="{8F7E2757-7D63-43C9-979B-E84A547B85D1}"/>
              </a:ext>
            </a:extLst>
          </p:cNvPr>
          <p:cNvSpPr/>
          <p:nvPr/>
        </p:nvSpPr>
        <p:spPr>
          <a:xfrm rot="16200000">
            <a:off x="1331640" y="3861048"/>
            <a:ext cx="1656184" cy="64807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Arrow: Right 4">
            <a:extLst>
              <a:ext uri="{FF2B5EF4-FFF2-40B4-BE49-F238E27FC236}">
                <a16:creationId xmlns:a16="http://schemas.microsoft.com/office/drawing/2014/main" id="{11540EAC-3474-4FA5-9CFE-89B67379F3A4}"/>
              </a:ext>
            </a:extLst>
          </p:cNvPr>
          <p:cNvSpPr/>
          <p:nvPr/>
        </p:nvSpPr>
        <p:spPr>
          <a:xfrm rot="16200000">
            <a:off x="6012160" y="3861048"/>
            <a:ext cx="1656184" cy="64807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21558810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C:\Users\CousinsJ\Documents\FoodAndBev\FandB Management\FandB 4th\PowerPoint for web 4th\FandBM 4th Figure and table images\Figure 8.6 Room Setups.png">
            <a:extLst>
              <a:ext uri="{FF2B5EF4-FFF2-40B4-BE49-F238E27FC236}">
                <a16:creationId xmlns:a16="http://schemas.microsoft.com/office/drawing/2014/main" id="{014943D2-2356-419F-8F62-DDD21D6D8E0A}"/>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3192" t="50314" r="5822" b="24816"/>
          <a:stretch/>
        </p:blipFill>
        <p:spPr bwMode="auto">
          <a:xfrm>
            <a:off x="0" y="359367"/>
            <a:ext cx="9208892" cy="3069633"/>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120CB9D7-8277-4A9E-BF2A-4BEF104FEFDC}"/>
              </a:ext>
            </a:extLst>
          </p:cNvPr>
          <p:cNvSpPr txBox="1"/>
          <p:nvPr/>
        </p:nvSpPr>
        <p:spPr>
          <a:xfrm>
            <a:off x="1389558" y="5157192"/>
            <a:ext cx="6364884" cy="369332"/>
          </a:xfrm>
          <a:prstGeom prst="rect">
            <a:avLst/>
          </a:prstGeom>
          <a:noFill/>
        </p:spPr>
        <p:txBody>
          <a:bodyPr wrap="none" rtlCol="0">
            <a:spAutoFit/>
          </a:bodyPr>
          <a:lstStyle/>
          <a:p>
            <a:r>
              <a:rPr lang="en-GB" dirty="0"/>
              <a:t>What types of events / activities would require this type of setup?</a:t>
            </a:r>
          </a:p>
        </p:txBody>
      </p:sp>
      <p:sp>
        <p:nvSpPr>
          <p:cNvPr id="4" name="Arrow: Right 3">
            <a:extLst>
              <a:ext uri="{FF2B5EF4-FFF2-40B4-BE49-F238E27FC236}">
                <a16:creationId xmlns:a16="http://schemas.microsoft.com/office/drawing/2014/main" id="{8F7E2757-7D63-43C9-979B-E84A547B85D1}"/>
              </a:ext>
            </a:extLst>
          </p:cNvPr>
          <p:cNvSpPr/>
          <p:nvPr/>
        </p:nvSpPr>
        <p:spPr>
          <a:xfrm rot="16200000">
            <a:off x="1331640" y="3861048"/>
            <a:ext cx="1656184" cy="64807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Arrow: Right 4">
            <a:extLst>
              <a:ext uri="{FF2B5EF4-FFF2-40B4-BE49-F238E27FC236}">
                <a16:creationId xmlns:a16="http://schemas.microsoft.com/office/drawing/2014/main" id="{11540EAC-3474-4FA5-9CFE-89B67379F3A4}"/>
              </a:ext>
            </a:extLst>
          </p:cNvPr>
          <p:cNvSpPr/>
          <p:nvPr/>
        </p:nvSpPr>
        <p:spPr>
          <a:xfrm rot="16200000">
            <a:off x="6012160" y="3861048"/>
            <a:ext cx="1656184" cy="64807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54506568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C:\Users\CousinsJ\Documents\FoodAndBev\FandB Management\FandB 4th\PowerPoint for web 4th\FandBM 4th Figure and table images\Figure 8.6 Room Setups.png">
            <a:extLst>
              <a:ext uri="{FF2B5EF4-FFF2-40B4-BE49-F238E27FC236}">
                <a16:creationId xmlns:a16="http://schemas.microsoft.com/office/drawing/2014/main" id="{7328A1EF-68FA-4CAE-B857-0C1007AC9F13}"/>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3192" t="73874" r="5822" b="1257"/>
          <a:stretch/>
        </p:blipFill>
        <p:spPr bwMode="auto">
          <a:xfrm>
            <a:off x="0" y="476672"/>
            <a:ext cx="9144000" cy="3048002"/>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120CB9D7-8277-4A9E-BF2A-4BEF104FEFDC}"/>
              </a:ext>
            </a:extLst>
          </p:cNvPr>
          <p:cNvSpPr txBox="1"/>
          <p:nvPr/>
        </p:nvSpPr>
        <p:spPr>
          <a:xfrm>
            <a:off x="1389558" y="5157192"/>
            <a:ext cx="6364884" cy="369332"/>
          </a:xfrm>
          <a:prstGeom prst="rect">
            <a:avLst/>
          </a:prstGeom>
          <a:noFill/>
        </p:spPr>
        <p:txBody>
          <a:bodyPr wrap="none" rtlCol="0">
            <a:spAutoFit/>
          </a:bodyPr>
          <a:lstStyle/>
          <a:p>
            <a:r>
              <a:rPr lang="en-GB" dirty="0"/>
              <a:t>What types of events / activities would require this type of setup?</a:t>
            </a:r>
          </a:p>
        </p:txBody>
      </p:sp>
      <p:sp>
        <p:nvSpPr>
          <p:cNvPr id="4" name="Arrow: Right 3">
            <a:extLst>
              <a:ext uri="{FF2B5EF4-FFF2-40B4-BE49-F238E27FC236}">
                <a16:creationId xmlns:a16="http://schemas.microsoft.com/office/drawing/2014/main" id="{8F7E2757-7D63-43C9-979B-E84A547B85D1}"/>
              </a:ext>
            </a:extLst>
          </p:cNvPr>
          <p:cNvSpPr/>
          <p:nvPr/>
        </p:nvSpPr>
        <p:spPr>
          <a:xfrm rot="16200000">
            <a:off x="1331640" y="3861048"/>
            <a:ext cx="1656184" cy="64807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Arrow: Right 4">
            <a:extLst>
              <a:ext uri="{FF2B5EF4-FFF2-40B4-BE49-F238E27FC236}">
                <a16:creationId xmlns:a16="http://schemas.microsoft.com/office/drawing/2014/main" id="{11540EAC-3474-4FA5-9CFE-89B67379F3A4}"/>
              </a:ext>
            </a:extLst>
          </p:cNvPr>
          <p:cNvSpPr/>
          <p:nvPr/>
        </p:nvSpPr>
        <p:spPr>
          <a:xfrm rot="16200000">
            <a:off x="6012160" y="3861048"/>
            <a:ext cx="1656184" cy="64807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97180768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Online Media 6" descr="Conference Room Layout Styles">
            <a:hlinkClick r:id="" action="ppaction://media"/>
            <a:extLst>
              <a:ext uri="{FF2B5EF4-FFF2-40B4-BE49-F238E27FC236}">
                <a16:creationId xmlns:a16="http://schemas.microsoft.com/office/drawing/2014/main" id="{843C2E86-3262-114C-ABBA-27A32D6CBFD8}"/>
              </a:ext>
            </a:extLst>
          </p:cNvPr>
          <p:cNvPicPr>
            <a:picLocks noRot="1" noChangeAspect="1"/>
          </p:cNvPicPr>
          <p:nvPr>
            <a:videoFile r:link="rId1"/>
          </p:nvPr>
        </p:nvPicPr>
        <p:blipFill>
          <a:blip r:embed="rId4"/>
          <a:stretch>
            <a:fillRect/>
          </a:stretch>
        </p:blipFill>
        <p:spPr>
          <a:xfrm>
            <a:off x="251520" y="692696"/>
            <a:ext cx="8649142" cy="4865142"/>
          </a:xfrm>
          <a:prstGeom prst="rect">
            <a:avLst/>
          </a:prstGeom>
        </p:spPr>
      </p:pic>
    </p:spTree>
    <p:extLst>
      <p:ext uri="{BB962C8B-B14F-4D97-AF65-F5344CB8AC3E}">
        <p14:creationId xmlns:p14="http://schemas.microsoft.com/office/powerpoint/2010/main" val="35093865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A18C8E-1DC3-40B9-ABA8-A8363D57CE37}"/>
              </a:ext>
            </a:extLst>
          </p:cNvPr>
          <p:cNvSpPr>
            <a:spLocks noGrp="1"/>
          </p:cNvSpPr>
          <p:nvPr>
            <p:ph type="title"/>
          </p:nvPr>
        </p:nvSpPr>
        <p:spPr>
          <a:xfrm>
            <a:off x="251520" y="-531440"/>
            <a:ext cx="7202456" cy="786926"/>
          </a:xfrm>
        </p:spPr>
        <p:txBody>
          <a:bodyPr>
            <a:normAutofit fontScale="90000"/>
          </a:bodyPr>
          <a:lstStyle/>
          <a:p>
            <a:pPr algn="l"/>
            <a:br>
              <a:rPr lang="en-GB" cap="none" dirty="0">
                <a:latin typeface="American Typewriter" panose="02090604020004020304" pitchFamily="18" charset="77"/>
              </a:rPr>
            </a:br>
            <a:r>
              <a:rPr lang="en-GB" cap="none" dirty="0">
                <a:latin typeface="American Typewriter" panose="02090604020004020304" pitchFamily="18" charset="77"/>
              </a:rPr>
              <a:t>A Typical Business Meeting:</a:t>
            </a:r>
            <a:br>
              <a:rPr lang="en-GB" cap="none" dirty="0">
                <a:latin typeface="American Typewriter" panose="02090604020004020304" pitchFamily="18" charset="77"/>
              </a:rPr>
            </a:br>
            <a:r>
              <a:rPr lang="en-GB" sz="2100" dirty="0">
                <a:latin typeface="American Typewriter" panose="02090604020004020304" pitchFamily="18" charset="77"/>
              </a:rPr>
              <a:t>What Is Needed</a:t>
            </a:r>
            <a:r>
              <a:rPr lang="en-GB" cap="none" dirty="0">
                <a:latin typeface="American Typewriter" panose="02090604020004020304" pitchFamily="18" charset="77"/>
              </a:rPr>
              <a:t>?</a:t>
            </a:r>
          </a:p>
        </p:txBody>
      </p:sp>
      <p:pic>
        <p:nvPicPr>
          <p:cNvPr id="7" name="Online Media 6" descr="Meeting Room - Asbury - The Wesley Hotel London">
            <a:hlinkClick r:id="" action="ppaction://media"/>
            <a:extLst>
              <a:ext uri="{FF2B5EF4-FFF2-40B4-BE49-F238E27FC236}">
                <a16:creationId xmlns:a16="http://schemas.microsoft.com/office/drawing/2014/main" id="{DDE010D0-C13B-C543-8526-453577B0B185}"/>
              </a:ext>
            </a:extLst>
          </p:cNvPr>
          <p:cNvPicPr>
            <a:picLocks noRot="1" noChangeAspect="1"/>
          </p:cNvPicPr>
          <p:nvPr>
            <a:videoFile r:link="rId1"/>
          </p:nvPr>
        </p:nvPicPr>
        <p:blipFill>
          <a:blip r:embed="rId4"/>
          <a:stretch>
            <a:fillRect/>
          </a:stretch>
        </p:blipFill>
        <p:spPr>
          <a:xfrm>
            <a:off x="323528" y="1772816"/>
            <a:ext cx="6912768" cy="3888432"/>
          </a:xfrm>
          <a:prstGeom prst="rect">
            <a:avLst/>
          </a:prstGeom>
        </p:spPr>
      </p:pic>
      <p:sp>
        <p:nvSpPr>
          <p:cNvPr id="3" name="TextBox 2">
            <a:extLst>
              <a:ext uri="{FF2B5EF4-FFF2-40B4-BE49-F238E27FC236}">
                <a16:creationId xmlns:a16="http://schemas.microsoft.com/office/drawing/2014/main" id="{40C81E3D-9E0C-8848-92A2-D5025C8F3E91}"/>
              </a:ext>
            </a:extLst>
          </p:cNvPr>
          <p:cNvSpPr txBox="1"/>
          <p:nvPr/>
        </p:nvSpPr>
        <p:spPr>
          <a:xfrm>
            <a:off x="4417335" y="949124"/>
            <a:ext cx="4726665" cy="715581"/>
          </a:xfrm>
          <a:prstGeom prst="rect">
            <a:avLst/>
          </a:prstGeom>
          <a:noFill/>
        </p:spPr>
        <p:txBody>
          <a:bodyPr wrap="square" rtlCol="0">
            <a:spAutoFit/>
          </a:bodyPr>
          <a:lstStyle/>
          <a:p>
            <a:r>
              <a:rPr lang="en-US" sz="1350" dirty="0"/>
              <a:t>Using the </a:t>
            </a:r>
            <a:r>
              <a:rPr lang="en-US" sz="1350" i="1" dirty="0"/>
              <a:t>Chat</a:t>
            </a:r>
            <a:r>
              <a:rPr lang="en-US" sz="1350" dirty="0"/>
              <a:t> function on Teams, write down the essential items that are needed in a conference room, for a standard business meeting. What would you expect to see?</a:t>
            </a:r>
          </a:p>
        </p:txBody>
      </p:sp>
      <p:pic>
        <p:nvPicPr>
          <p:cNvPr id="6" name="Graphic 5" descr="Pencil">
            <a:extLst>
              <a:ext uri="{FF2B5EF4-FFF2-40B4-BE49-F238E27FC236}">
                <a16:creationId xmlns:a16="http://schemas.microsoft.com/office/drawing/2014/main" id="{8F259DDF-54CA-CB48-B016-70E5C1520539}"/>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3988394" y="969846"/>
            <a:ext cx="466385" cy="466385"/>
          </a:xfrm>
          <a:prstGeom prst="rect">
            <a:avLst/>
          </a:prstGeom>
        </p:spPr>
      </p:pic>
    </p:spTree>
    <p:extLst>
      <p:ext uri="{BB962C8B-B14F-4D97-AF65-F5344CB8AC3E}">
        <p14:creationId xmlns:p14="http://schemas.microsoft.com/office/powerpoint/2010/main" val="1580953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A18C8E-1DC3-40B9-ABA8-A8363D57CE37}"/>
              </a:ext>
            </a:extLst>
          </p:cNvPr>
          <p:cNvSpPr>
            <a:spLocks noGrp="1"/>
          </p:cNvSpPr>
          <p:nvPr>
            <p:ph type="title"/>
          </p:nvPr>
        </p:nvSpPr>
        <p:spPr>
          <a:xfrm>
            <a:off x="856306" y="332656"/>
            <a:ext cx="7202456" cy="786926"/>
          </a:xfrm>
        </p:spPr>
        <p:txBody>
          <a:bodyPr>
            <a:noAutofit/>
          </a:bodyPr>
          <a:lstStyle/>
          <a:p>
            <a:pPr algn="ctr"/>
            <a:br>
              <a:rPr lang="en-GB" sz="4000" cap="none" dirty="0">
                <a:latin typeface="Arial Rounded MT Bold" panose="020F0704030504030204" pitchFamily="34" charset="77"/>
              </a:rPr>
            </a:br>
            <a:r>
              <a:rPr lang="en-GB" sz="4000" dirty="0">
                <a:latin typeface="Arial Rounded MT Bold" panose="020F0704030504030204" pitchFamily="34" charset="77"/>
              </a:rPr>
              <a:t>What is needed</a:t>
            </a:r>
            <a:r>
              <a:rPr lang="en-GB" sz="4000" cap="none" dirty="0">
                <a:latin typeface="Arial Rounded MT Bold" panose="020F0704030504030204" pitchFamily="34" charset="77"/>
              </a:rPr>
              <a:t>?</a:t>
            </a:r>
          </a:p>
        </p:txBody>
      </p:sp>
      <p:sp>
        <p:nvSpPr>
          <p:cNvPr id="3" name="Content Placeholder 2">
            <a:extLst>
              <a:ext uri="{FF2B5EF4-FFF2-40B4-BE49-F238E27FC236}">
                <a16:creationId xmlns:a16="http://schemas.microsoft.com/office/drawing/2014/main" id="{4AC98014-D643-470F-9B42-9CDF175EA5E9}"/>
              </a:ext>
            </a:extLst>
          </p:cNvPr>
          <p:cNvSpPr>
            <a:spLocks noGrp="1"/>
          </p:cNvSpPr>
          <p:nvPr>
            <p:ph idx="1"/>
          </p:nvPr>
        </p:nvSpPr>
        <p:spPr>
          <a:xfrm>
            <a:off x="323528" y="1505778"/>
            <a:ext cx="8268012" cy="3846443"/>
          </a:xfrm>
        </p:spPr>
        <p:txBody>
          <a:bodyPr>
            <a:normAutofit fontScale="55000" lnSpcReduction="20000"/>
          </a:bodyPr>
          <a:lstStyle/>
          <a:p>
            <a:pPr algn="ctr"/>
            <a:endParaRPr lang="en-GB" dirty="0"/>
          </a:p>
          <a:p>
            <a:pPr algn="ctr"/>
            <a:r>
              <a:rPr lang="en-GB" dirty="0"/>
              <a:t>When preparing a room for a conference or meeting there should be items that will be needed.</a:t>
            </a:r>
          </a:p>
          <a:p>
            <a:pPr algn="ctr"/>
            <a:r>
              <a:rPr lang="en-GB" dirty="0"/>
              <a:t>A meeting should always contain :</a:t>
            </a:r>
          </a:p>
          <a:p>
            <a:pPr algn="ctr">
              <a:buFont typeface="Wingdings" panose="05000000000000000000" pitchFamily="2" charset="2"/>
              <a:buChar char="Ø"/>
            </a:pPr>
            <a:r>
              <a:rPr lang="en-GB" dirty="0"/>
              <a:t>Pens and  paper</a:t>
            </a:r>
          </a:p>
          <a:p>
            <a:pPr algn="ctr">
              <a:buFont typeface="Wingdings" panose="05000000000000000000" pitchFamily="2" charset="2"/>
              <a:buChar char="Ø"/>
            </a:pPr>
            <a:r>
              <a:rPr lang="en-GB" dirty="0"/>
              <a:t>Water and glasses</a:t>
            </a:r>
          </a:p>
          <a:p>
            <a:pPr algn="ctr">
              <a:buFont typeface="Wingdings" panose="05000000000000000000" pitchFamily="2" charset="2"/>
              <a:buChar char="Ø"/>
            </a:pPr>
            <a:r>
              <a:rPr lang="en-GB" dirty="0"/>
              <a:t>Audio equipment</a:t>
            </a:r>
          </a:p>
          <a:p>
            <a:pPr algn="ctr">
              <a:buFont typeface="Wingdings" panose="05000000000000000000" pitchFamily="2" charset="2"/>
              <a:buChar char="Ø"/>
            </a:pPr>
            <a:r>
              <a:rPr lang="en-GB" dirty="0"/>
              <a:t>Screen / Projector</a:t>
            </a:r>
          </a:p>
          <a:p>
            <a:pPr algn="ctr">
              <a:buFont typeface="Wingdings" panose="05000000000000000000" pitchFamily="2" charset="2"/>
              <a:buChar char="Ø"/>
            </a:pPr>
            <a:r>
              <a:rPr lang="en-GB" dirty="0"/>
              <a:t>Flipcharts and pens</a:t>
            </a:r>
          </a:p>
          <a:p>
            <a:pPr algn="ctr">
              <a:buFont typeface="Wingdings" panose="05000000000000000000" pitchFamily="2" charset="2"/>
              <a:buChar char="Ø"/>
            </a:pPr>
            <a:r>
              <a:rPr lang="en-GB" dirty="0"/>
              <a:t>Chairs and tables</a:t>
            </a:r>
          </a:p>
          <a:p>
            <a:pPr algn="ctr">
              <a:buFont typeface="Wingdings" panose="05000000000000000000" pitchFamily="2" charset="2"/>
              <a:buChar char="Ø"/>
            </a:pPr>
            <a:r>
              <a:rPr lang="en-GB" dirty="0"/>
              <a:t>Strong </a:t>
            </a:r>
            <a:r>
              <a:rPr lang="en-GB" dirty="0" err="1"/>
              <a:t>Wifi</a:t>
            </a:r>
            <a:r>
              <a:rPr lang="en-GB" dirty="0"/>
              <a:t> Connection</a:t>
            </a:r>
          </a:p>
          <a:p>
            <a:pPr algn="ctr">
              <a:buFont typeface="Wingdings" panose="05000000000000000000" pitchFamily="2" charset="2"/>
              <a:buChar char="Ø"/>
            </a:pPr>
            <a:endParaRPr lang="en-GB" dirty="0"/>
          </a:p>
          <a:p>
            <a:pPr algn="ctr">
              <a:buFont typeface="Wingdings" panose="05000000000000000000" pitchFamily="2" charset="2"/>
              <a:buChar char="Ø"/>
            </a:pPr>
            <a:r>
              <a:rPr lang="en-GB" dirty="0"/>
              <a:t>An organiser may also have to make sure of other items at a customer's request: flowers, decorations, food, beverages, marketing materials.</a:t>
            </a:r>
          </a:p>
          <a:p>
            <a:pPr algn="ctr">
              <a:buFont typeface="Wingdings" panose="05000000000000000000" pitchFamily="2" charset="2"/>
              <a:buChar char="Ø"/>
            </a:pPr>
            <a:endParaRPr lang="en-GB" dirty="0"/>
          </a:p>
          <a:p>
            <a:pPr algn="ctr"/>
            <a:endParaRPr lang="en-GB" dirty="0"/>
          </a:p>
        </p:txBody>
      </p:sp>
    </p:spTree>
    <p:extLst>
      <p:ext uri="{BB962C8B-B14F-4D97-AF65-F5344CB8AC3E}">
        <p14:creationId xmlns:p14="http://schemas.microsoft.com/office/powerpoint/2010/main" val="91800679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63842" name="Rectangle 2"/>
          <p:cNvSpPr>
            <a:spLocks noGrp="1" noChangeArrowheads="1"/>
          </p:cNvSpPr>
          <p:nvPr>
            <p:ph type="title"/>
          </p:nvPr>
        </p:nvSpPr>
        <p:spPr>
          <a:xfrm>
            <a:off x="242206" y="332656"/>
            <a:ext cx="7886700" cy="994172"/>
          </a:xfrm>
        </p:spPr>
        <p:txBody>
          <a:bodyPr/>
          <a:lstStyle/>
          <a:p>
            <a:pPr algn="l"/>
            <a:r>
              <a:rPr lang="en-GB" altLang="en-US" b="1" dirty="0"/>
              <a:t>Effective sales teams</a:t>
            </a:r>
          </a:p>
        </p:txBody>
      </p:sp>
      <p:sp>
        <p:nvSpPr>
          <p:cNvPr id="163843" name="Rectangle 3"/>
          <p:cNvSpPr>
            <a:spLocks noGrp="1" noChangeArrowheads="1"/>
          </p:cNvSpPr>
          <p:nvPr>
            <p:ph idx="1"/>
          </p:nvPr>
        </p:nvSpPr>
        <p:spPr>
          <a:xfrm>
            <a:off x="275498" y="1042446"/>
            <a:ext cx="7886700" cy="3263504"/>
          </a:xfrm>
        </p:spPr>
        <p:txBody>
          <a:bodyPr>
            <a:normAutofit/>
          </a:bodyPr>
          <a:lstStyle/>
          <a:p>
            <a:r>
              <a:rPr lang="en-GB" altLang="en-US" sz="2000" dirty="0"/>
              <a:t>Sales personnel should be allocated specific targets </a:t>
            </a:r>
          </a:p>
          <a:p>
            <a:r>
              <a:rPr lang="en-GB" altLang="en-US" sz="2000" dirty="0"/>
              <a:t>Monitoring may include:</a:t>
            </a:r>
          </a:p>
          <a:p>
            <a:pPr lvl="1"/>
            <a:r>
              <a:rPr lang="en-GB" altLang="en-US" sz="2000" dirty="0"/>
              <a:t>Number of telephone calls made</a:t>
            </a:r>
          </a:p>
          <a:p>
            <a:pPr lvl="1"/>
            <a:r>
              <a:rPr lang="en-GB" altLang="en-US" sz="2000" dirty="0"/>
              <a:t>Number of sales calls or presentations made</a:t>
            </a:r>
          </a:p>
          <a:p>
            <a:pPr lvl="1"/>
            <a:r>
              <a:rPr lang="en-GB" altLang="en-US" sz="2000" dirty="0"/>
              <a:t>Revenue achieved by sales person</a:t>
            </a:r>
          </a:p>
        </p:txBody>
      </p:sp>
      <p:sp>
        <p:nvSpPr>
          <p:cNvPr id="5" name="Rectangle 3">
            <a:extLst>
              <a:ext uri="{FF2B5EF4-FFF2-40B4-BE49-F238E27FC236}">
                <a16:creationId xmlns:a16="http://schemas.microsoft.com/office/drawing/2014/main" id="{0C82114B-BB25-C745-B48E-77AFCB83BCCD}"/>
              </a:ext>
            </a:extLst>
          </p:cNvPr>
          <p:cNvSpPr txBox="1">
            <a:spLocks noChangeArrowheads="1"/>
          </p:cNvSpPr>
          <p:nvPr/>
        </p:nvSpPr>
        <p:spPr>
          <a:xfrm>
            <a:off x="974610" y="3950609"/>
            <a:ext cx="7886700" cy="3263504"/>
          </a:xfrm>
          <a:prstGeom prst="rect">
            <a:avLst/>
          </a:prstGeom>
        </p:spPr>
        <p:txBody>
          <a:bodyPr vert="horz" lIns="68580" tIns="34290" rIns="68580" bIns="3429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a:r>
              <a:rPr lang="en-GB" altLang="en-US" sz="2000" dirty="0"/>
              <a:t>Utilising efficient event-booking software</a:t>
            </a:r>
          </a:p>
          <a:p>
            <a:pPr algn="r"/>
            <a:r>
              <a:rPr lang="en-GB" altLang="en-US" sz="2000" dirty="0"/>
              <a:t>Applying effective sales techniques</a:t>
            </a:r>
          </a:p>
          <a:p>
            <a:pPr algn="r"/>
            <a:r>
              <a:rPr lang="en-GB" altLang="en-US" sz="2000" dirty="0"/>
              <a:t>Creating venue generated events</a:t>
            </a:r>
          </a:p>
          <a:p>
            <a:pPr algn="r"/>
            <a:r>
              <a:rPr lang="en-GB" altLang="en-US" sz="2000" dirty="0"/>
              <a:t>Developing high quality event collateral</a:t>
            </a:r>
            <a:endParaRPr lang="en-US" altLang="en-US" sz="2000" dirty="0"/>
          </a:p>
          <a:p>
            <a:pPr marL="0" indent="0" algn="r">
              <a:buNone/>
            </a:pPr>
            <a:endParaRPr lang="en-GB" altLang="en-US" sz="2000" dirty="0"/>
          </a:p>
        </p:txBody>
      </p:sp>
      <p:sp>
        <p:nvSpPr>
          <p:cNvPr id="6" name="Rectangle 2">
            <a:extLst>
              <a:ext uri="{FF2B5EF4-FFF2-40B4-BE49-F238E27FC236}">
                <a16:creationId xmlns:a16="http://schemas.microsoft.com/office/drawing/2014/main" id="{E0FFB6EB-AB5D-3747-B31E-B11BB34236FE}"/>
              </a:ext>
            </a:extLst>
          </p:cNvPr>
          <p:cNvSpPr txBox="1">
            <a:spLocks noChangeArrowheads="1"/>
          </p:cNvSpPr>
          <p:nvPr/>
        </p:nvSpPr>
        <p:spPr>
          <a:xfrm>
            <a:off x="982267" y="3056442"/>
            <a:ext cx="7886700" cy="994172"/>
          </a:xfrm>
          <a:prstGeom prst="rect">
            <a:avLst/>
          </a:prstGeom>
        </p:spPr>
        <p:txBody>
          <a:bodyPr vert="horz" lIns="68580" tIns="34290" rIns="68580" bIns="3429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a:r>
              <a:rPr lang="en-GB" altLang="en-US" sz="3300" b="1" dirty="0"/>
              <a:t>Event sales strategies include:</a:t>
            </a:r>
          </a:p>
        </p:txBody>
      </p:sp>
      <p:pic>
        <p:nvPicPr>
          <p:cNvPr id="3" name="Graphic 2" descr="Register">
            <a:extLst>
              <a:ext uri="{FF2B5EF4-FFF2-40B4-BE49-F238E27FC236}">
                <a16:creationId xmlns:a16="http://schemas.microsoft.com/office/drawing/2014/main" id="{A546D838-A821-B34A-B099-1B1BD9E7F518}"/>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6876256" y="1159535"/>
            <a:ext cx="1896907" cy="1896907"/>
          </a:xfrm>
          <a:prstGeom prst="rect">
            <a:avLst/>
          </a:prstGeom>
        </p:spPr>
      </p:pic>
    </p:spTree>
    <p:extLst>
      <p:ext uri="{BB962C8B-B14F-4D97-AF65-F5344CB8AC3E}">
        <p14:creationId xmlns:p14="http://schemas.microsoft.com/office/powerpoint/2010/main" val="331476138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8DEDA1C3-6E3D-684E-8960-C51C4FC69350}"/>
              </a:ext>
            </a:extLst>
          </p:cNvPr>
          <p:cNvPicPr>
            <a:picLocks noChangeAspect="1"/>
          </p:cNvPicPr>
          <p:nvPr/>
        </p:nvPicPr>
        <p:blipFill>
          <a:blip r:embed="rId3"/>
          <a:stretch>
            <a:fillRect/>
          </a:stretch>
        </p:blipFill>
        <p:spPr>
          <a:xfrm>
            <a:off x="5982077" y="3177064"/>
            <a:ext cx="2886890" cy="2221250"/>
          </a:xfrm>
          <a:prstGeom prst="rect">
            <a:avLst/>
          </a:prstGeom>
        </p:spPr>
      </p:pic>
      <p:sp>
        <p:nvSpPr>
          <p:cNvPr id="166914" name="Rectangle 2"/>
          <p:cNvSpPr>
            <a:spLocks noGrp="1" noChangeArrowheads="1"/>
          </p:cNvSpPr>
          <p:nvPr>
            <p:ph type="title"/>
          </p:nvPr>
        </p:nvSpPr>
        <p:spPr>
          <a:xfrm>
            <a:off x="275033" y="213578"/>
            <a:ext cx="7886700" cy="994172"/>
          </a:xfrm>
        </p:spPr>
        <p:txBody>
          <a:bodyPr/>
          <a:lstStyle/>
          <a:p>
            <a:pPr algn="l"/>
            <a:r>
              <a:rPr lang="en-US" altLang="en-US" b="1" dirty="0"/>
              <a:t>Sales activities include:</a:t>
            </a:r>
          </a:p>
        </p:txBody>
      </p:sp>
      <p:sp>
        <p:nvSpPr>
          <p:cNvPr id="166915" name="Rectangle 3"/>
          <p:cNvSpPr>
            <a:spLocks noGrp="1" noChangeArrowheads="1"/>
          </p:cNvSpPr>
          <p:nvPr>
            <p:ph idx="1"/>
          </p:nvPr>
        </p:nvSpPr>
        <p:spPr>
          <a:xfrm>
            <a:off x="275033" y="1470484"/>
            <a:ext cx="8229600" cy="3917032"/>
          </a:xfrm>
        </p:spPr>
        <p:txBody>
          <a:bodyPr>
            <a:noAutofit/>
          </a:bodyPr>
          <a:lstStyle/>
          <a:p>
            <a:r>
              <a:rPr lang="en-US" altLang="en-US" sz="2400" dirty="0"/>
              <a:t>Forecasting high and low demand periods</a:t>
            </a:r>
          </a:p>
          <a:p>
            <a:r>
              <a:rPr lang="en-US" altLang="en-US" sz="2400" dirty="0"/>
              <a:t>Maintaining reservation records and customer history</a:t>
            </a:r>
          </a:p>
          <a:p>
            <a:r>
              <a:rPr lang="en-US" altLang="en-US" sz="2400" dirty="0"/>
              <a:t>Forecasting net yield for event bookings</a:t>
            </a:r>
          </a:p>
          <a:p>
            <a:r>
              <a:rPr lang="en-US" altLang="en-US" sz="2400" dirty="0"/>
              <a:t>Awareness of segment booking patterns</a:t>
            </a:r>
          </a:p>
          <a:p>
            <a:r>
              <a:rPr lang="en-US" altLang="en-US" sz="2400" dirty="0"/>
              <a:t>Avoiding very advanced bookings</a:t>
            </a:r>
          </a:p>
          <a:p>
            <a:r>
              <a:rPr lang="en-US" altLang="en-US" sz="2400" dirty="0"/>
              <a:t>Enforcing clear cancellation procedures</a:t>
            </a:r>
          </a:p>
          <a:p>
            <a:r>
              <a:rPr lang="en-US" altLang="en-US" sz="2400" dirty="0"/>
              <a:t>Considering commissions for intermediaries</a:t>
            </a:r>
          </a:p>
        </p:txBody>
      </p:sp>
    </p:spTree>
    <p:extLst>
      <p:ext uri="{BB962C8B-B14F-4D97-AF65-F5344CB8AC3E}">
        <p14:creationId xmlns:p14="http://schemas.microsoft.com/office/powerpoint/2010/main" val="239994919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9123" y="48274"/>
            <a:ext cx="7886700" cy="994172"/>
          </a:xfrm>
        </p:spPr>
        <p:txBody>
          <a:bodyPr/>
          <a:lstStyle/>
          <a:p>
            <a:pPr algn="l"/>
            <a:r>
              <a:rPr lang="en-GB" b="1" dirty="0"/>
              <a:t>When demand is high:</a:t>
            </a:r>
          </a:p>
        </p:txBody>
      </p:sp>
      <p:sp>
        <p:nvSpPr>
          <p:cNvPr id="3" name="Content Placeholder 2"/>
          <p:cNvSpPr>
            <a:spLocks noGrp="1"/>
          </p:cNvSpPr>
          <p:nvPr>
            <p:ph idx="1"/>
          </p:nvPr>
        </p:nvSpPr>
        <p:spPr>
          <a:xfrm>
            <a:off x="395536" y="958192"/>
            <a:ext cx="7886700" cy="3263504"/>
          </a:xfrm>
        </p:spPr>
        <p:txBody>
          <a:bodyPr>
            <a:normAutofit/>
          </a:bodyPr>
          <a:lstStyle/>
          <a:p>
            <a:r>
              <a:rPr lang="en-GB" sz="1400" dirty="0"/>
              <a:t>Accept only full priced bookings</a:t>
            </a:r>
          </a:p>
          <a:p>
            <a:r>
              <a:rPr lang="en-GB" sz="1400" dirty="0"/>
              <a:t>Don’t</a:t>
            </a:r>
          </a:p>
          <a:p>
            <a:pPr lvl="1"/>
            <a:r>
              <a:rPr lang="en-GB" sz="1400" dirty="0"/>
              <a:t>Let out part space bookings too far in advance</a:t>
            </a:r>
          </a:p>
          <a:p>
            <a:pPr lvl="1"/>
            <a:r>
              <a:rPr lang="en-GB" sz="1400" dirty="0"/>
              <a:t>Offering discounts or promotions</a:t>
            </a:r>
          </a:p>
          <a:p>
            <a:pPr lvl="1"/>
            <a:r>
              <a:rPr lang="en-GB" sz="1400" dirty="0"/>
              <a:t>Provide complimentary products or services</a:t>
            </a:r>
          </a:p>
          <a:p>
            <a:pPr lvl="1"/>
            <a:r>
              <a:rPr lang="en-GB" sz="1400" dirty="0"/>
              <a:t>Have out of order rooms or refurbishments</a:t>
            </a:r>
          </a:p>
          <a:p>
            <a:endParaRPr lang="en-GB" sz="1400" dirty="0"/>
          </a:p>
        </p:txBody>
      </p:sp>
      <p:sp>
        <p:nvSpPr>
          <p:cNvPr id="5" name="Title 1">
            <a:extLst>
              <a:ext uri="{FF2B5EF4-FFF2-40B4-BE49-F238E27FC236}">
                <a16:creationId xmlns:a16="http://schemas.microsoft.com/office/drawing/2014/main" id="{97A49366-8AAD-1B42-9DA3-A97D659C05E1}"/>
              </a:ext>
            </a:extLst>
          </p:cNvPr>
          <p:cNvSpPr txBox="1">
            <a:spLocks/>
          </p:cNvSpPr>
          <p:nvPr/>
        </p:nvSpPr>
        <p:spPr>
          <a:xfrm>
            <a:off x="1130857" y="2880802"/>
            <a:ext cx="7886700" cy="994172"/>
          </a:xfrm>
          <a:prstGeom prst="rect">
            <a:avLst/>
          </a:prstGeom>
        </p:spPr>
        <p:txBody>
          <a:bodyPr vert="horz" lIns="68580" tIns="34290" rIns="68580" bIns="3429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a:r>
              <a:rPr lang="en-GB" sz="3300" b="1" dirty="0"/>
              <a:t>When demand is low:</a:t>
            </a:r>
          </a:p>
        </p:txBody>
      </p:sp>
      <p:sp>
        <p:nvSpPr>
          <p:cNvPr id="6" name="Content Placeholder 2">
            <a:extLst>
              <a:ext uri="{FF2B5EF4-FFF2-40B4-BE49-F238E27FC236}">
                <a16:creationId xmlns:a16="http://schemas.microsoft.com/office/drawing/2014/main" id="{7159CC0B-A797-594B-836A-6ED3A6999C1F}"/>
              </a:ext>
            </a:extLst>
          </p:cNvPr>
          <p:cNvSpPr txBox="1">
            <a:spLocks/>
          </p:cNvSpPr>
          <p:nvPr/>
        </p:nvSpPr>
        <p:spPr>
          <a:xfrm>
            <a:off x="1130857" y="3703321"/>
            <a:ext cx="7886700" cy="3263504"/>
          </a:xfrm>
          <a:prstGeom prst="rect">
            <a:avLst/>
          </a:prstGeom>
        </p:spPr>
        <p:txBody>
          <a:bodyPr vert="horz" lIns="68580" tIns="34290" rIns="68580" bIns="3429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a:r>
              <a:rPr lang="en-GB" sz="1400" dirty="0"/>
              <a:t>Maximise spending of existing customers</a:t>
            </a:r>
          </a:p>
          <a:p>
            <a:pPr algn="r"/>
            <a:r>
              <a:rPr lang="en-GB" sz="1400" dirty="0"/>
              <a:t>Offer promotions and be prepared to negotiate</a:t>
            </a:r>
          </a:p>
          <a:p>
            <a:pPr algn="r"/>
            <a:r>
              <a:rPr lang="en-GB" sz="1400" dirty="0"/>
              <a:t>Creating venue generated events</a:t>
            </a:r>
          </a:p>
          <a:p>
            <a:pPr algn="r"/>
            <a:r>
              <a:rPr lang="en-GB" sz="1400" dirty="0"/>
              <a:t>Provide familiarisation for potential clients</a:t>
            </a:r>
          </a:p>
          <a:p>
            <a:pPr algn="r"/>
            <a:r>
              <a:rPr lang="en-GB" sz="1400" dirty="0"/>
              <a:t>Offer free space to local communities</a:t>
            </a:r>
          </a:p>
          <a:p>
            <a:pPr algn="r"/>
            <a:r>
              <a:rPr lang="en-GB" sz="1400" dirty="0"/>
              <a:t>Carry out internal quality audits and deep cleaning and routine maintenance</a:t>
            </a:r>
          </a:p>
          <a:p>
            <a:pPr algn="r"/>
            <a:endParaRPr lang="en-GB" sz="1400" dirty="0"/>
          </a:p>
        </p:txBody>
      </p:sp>
      <p:pic>
        <p:nvPicPr>
          <p:cNvPr id="8" name="Graphic 7" descr="Bar graph with upward trend">
            <a:extLst>
              <a:ext uri="{FF2B5EF4-FFF2-40B4-BE49-F238E27FC236}">
                <a16:creationId xmlns:a16="http://schemas.microsoft.com/office/drawing/2014/main" id="{4AE4B396-682E-1E46-9107-19393323F750}"/>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5064966" y="888261"/>
            <a:ext cx="1811290" cy="1811290"/>
          </a:xfrm>
          <a:prstGeom prst="rect">
            <a:avLst/>
          </a:prstGeom>
        </p:spPr>
      </p:pic>
      <p:pic>
        <p:nvPicPr>
          <p:cNvPr id="10" name="Graphic 9" descr="Bar graph with downward trend">
            <a:extLst>
              <a:ext uri="{FF2B5EF4-FFF2-40B4-BE49-F238E27FC236}">
                <a16:creationId xmlns:a16="http://schemas.microsoft.com/office/drawing/2014/main" id="{A01DACBD-D751-B24D-892D-D4A9E7F1E537}"/>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2012136" y="2999336"/>
            <a:ext cx="2180337" cy="2180337"/>
          </a:xfrm>
          <a:prstGeom prst="rect">
            <a:avLst/>
          </a:prstGeom>
        </p:spPr>
      </p:pic>
    </p:spTree>
    <p:extLst>
      <p:ext uri="{BB962C8B-B14F-4D97-AF65-F5344CB8AC3E}">
        <p14:creationId xmlns:p14="http://schemas.microsoft.com/office/powerpoint/2010/main" val="336228836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7939" name="Picture 3" descr="C:\Documents and Settings\cousinsj\My Documents\FoodAndBev\FandB Management\FandB 2011\FandB PPT\Figs and Tables 3rd\Figure 8.2.bmp"/>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239235" y="1780231"/>
            <a:ext cx="8664736" cy="1429682"/>
          </a:xfrm>
          <a:prstGeom prst="rect">
            <a:avLst/>
          </a:prstGeom>
          <a:noFill/>
          <a:ln w="12700">
            <a:noFill/>
          </a:ln>
          <a:extLst>
            <a:ext uri="{909E8E84-426E-40DD-AFC4-6F175D3DCCD1}">
              <a14:hiddenFill xmlns:a14="http://schemas.microsoft.com/office/drawing/2010/main">
                <a:solidFill>
                  <a:srgbClr val="FFFFFF"/>
                </a:solidFill>
              </a14:hiddenFill>
            </a:ext>
          </a:extLst>
        </p:spPr>
      </p:pic>
      <p:sp>
        <p:nvSpPr>
          <p:cNvPr id="167938" name="Rectangle 2"/>
          <p:cNvSpPr>
            <a:spLocks noGrp="1" noChangeArrowheads="1"/>
          </p:cNvSpPr>
          <p:nvPr>
            <p:ph type="title"/>
          </p:nvPr>
        </p:nvSpPr>
        <p:spPr>
          <a:xfrm>
            <a:off x="1253149" y="3896067"/>
            <a:ext cx="6625241" cy="545811"/>
          </a:xfrm>
        </p:spPr>
        <p:txBody>
          <a:bodyPr vert="horz" lIns="68580" tIns="34290" rIns="68580" bIns="34290" rtlCol="0" anchor="b">
            <a:normAutofit/>
          </a:bodyPr>
          <a:lstStyle/>
          <a:p>
            <a:pPr algn="ctr"/>
            <a:r>
              <a:rPr lang="en-US" altLang="en-US" sz="2700" b="1"/>
              <a:t>Creating venue generated events: the process</a:t>
            </a:r>
          </a:p>
        </p:txBody>
      </p:sp>
      <p:sp>
        <p:nvSpPr>
          <p:cNvPr id="2" name="TextBox 1">
            <a:extLst>
              <a:ext uri="{FF2B5EF4-FFF2-40B4-BE49-F238E27FC236}">
                <a16:creationId xmlns:a16="http://schemas.microsoft.com/office/drawing/2014/main" id="{7C78D36B-0EB9-0348-A71C-A1532389DC1B}"/>
              </a:ext>
            </a:extLst>
          </p:cNvPr>
          <p:cNvSpPr txBox="1"/>
          <p:nvPr/>
        </p:nvSpPr>
        <p:spPr>
          <a:xfrm>
            <a:off x="6719589" y="3439798"/>
            <a:ext cx="2153154" cy="300082"/>
          </a:xfrm>
          <a:prstGeom prst="rect">
            <a:avLst/>
          </a:prstGeom>
          <a:noFill/>
        </p:spPr>
        <p:txBody>
          <a:bodyPr wrap="none" rtlCol="0">
            <a:spAutoFit/>
          </a:bodyPr>
          <a:lstStyle/>
          <a:p>
            <a:r>
              <a:rPr lang="en-GB" sz="1350" dirty="0"/>
              <a:t>(Davidson and Hyde, 2014).</a:t>
            </a:r>
          </a:p>
        </p:txBody>
      </p:sp>
    </p:spTree>
    <p:extLst>
      <p:ext uri="{BB962C8B-B14F-4D97-AF65-F5344CB8AC3E}">
        <p14:creationId xmlns:p14="http://schemas.microsoft.com/office/powerpoint/2010/main" val="46536940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C22DDF-3F05-4A0D-B457-EB0240F8DA85}"/>
              </a:ext>
            </a:extLst>
          </p:cNvPr>
          <p:cNvSpPr>
            <a:spLocks noGrp="1"/>
          </p:cNvSpPr>
          <p:nvPr>
            <p:ph type="title"/>
          </p:nvPr>
        </p:nvSpPr>
        <p:spPr>
          <a:xfrm>
            <a:off x="323528" y="188640"/>
            <a:ext cx="2588798" cy="1799902"/>
          </a:xfrm>
        </p:spPr>
        <p:txBody>
          <a:bodyPr>
            <a:normAutofit/>
          </a:bodyPr>
          <a:lstStyle/>
          <a:p>
            <a:pPr algn="l"/>
            <a:r>
              <a:rPr lang="en-GB" b="1" dirty="0"/>
              <a:t>Event collateral</a:t>
            </a:r>
          </a:p>
        </p:txBody>
      </p:sp>
      <p:sp>
        <p:nvSpPr>
          <p:cNvPr id="3" name="Content Placeholder 2">
            <a:extLst>
              <a:ext uri="{FF2B5EF4-FFF2-40B4-BE49-F238E27FC236}">
                <a16:creationId xmlns:a16="http://schemas.microsoft.com/office/drawing/2014/main" id="{F1133B18-E0D8-48B3-B853-8B2779869F85}"/>
              </a:ext>
            </a:extLst>
          </p:cNvPr>
          <p:cNvSpPr>
            <a:spLocks noGrp="1"/>
          </p:cNvSpPr>
          <p:nvPr>
            <p:ph idx="1"/>
          </p:nvPr>
        </p:nvSpPr>
        <p:spPr>
          <a:xfrm>
            <a:off x="4406565" y="1460754"/>
            <a:ext cx="4711446" cy="3936492"/>
          </a:xfrm>
        </p:spPr>
        <p:txBody>
          <a:bodyPr anchor="ctr">
            <a:normAutofit/>
          </a:bodyPr>
          <a:lstStyle/>
          <a:p>
            <a:r>
              <a:rPr lang="en-GB" sz="1500" dirty="0"/>
              <a:t>Includes:</a:t>
            </a:r>
          </a:p>
          <a:p>
            <a:pPr lvl="1"/>
            <a:r>
              <a:rPr lang="en-GB" sz="1500" dirty="0"/>
              <a:t>Logo of venue or establishment </a:t>
            </a:r>
          </a:p>
          <a:p>
            <a:pPr lvl="1"/>
            <a:r>
              <a:rPr lang="en-GB" sz="1500" dirty="0"/>
              <a:t>Contact information and location</a:t>
            </a:r>
          </a:p>
          <a:p>
            <a:pPr lvl="1"/>
            <a:r>
              <a:rPr lang="en-GB" sz="1500" dirty="0"/>
              <a:t>Information about the venue</a:t>
            </a:r>
          </a:p>
          <a:p>
            <a:pPr lvl="1"/>
            <a:r>
              <a:rPr lang="en-GB" sz="1500" dirty="0"/>
              <a:t>Floor plans, room setups and example menus</a:t>
            </a:r>
          </a:p>
          <a:p>
            <a:pPr lvl="1"/>
            <a:r>
              <a:rPr lang="en-GB" sz="1500" dirty="0"/>
              <a:t>Professional photographs</a:t>
            </a:r>
          </a:p>
          <a:p>
            <a:pPr lvl="1"/>
            <a:r>
              <a:rPr lang="en-GB" sz="1500" dirty="0"/>
              <a:t>List of products and services offered </a:t>
            </a:r>
          </a:p>
          <a:p>
            <a:pPr lvl="1"/>
            <a:r>
              <a:rPr lang="en-GB" sz="1500" dirty="0"/>
              <a:t>Pricing, including packages</a:t>
            </a:r>
          </a:p>
          <a:p>
            <a:pPr lvl="1"/>
            <a:r>
              <a:rPr lang="en-GB" sz="1500" dirty="0"/>
              <a:t>Reviews, classifications and awards</a:t>
            </a:r>
          </a:p>
          <a:p>
            <a:endParaRPr lang="en-GB" sz="1500" dirty="0"/>
          </a:p>
        </p:txBody>
      </p:sp>
      <p:pic>
        <p:nvPicPr>
          <p:cNvPr id="5" name="Picture 4" descr="A room with chairs and a projector screen&#10;&#10;Description automatically generated with low confidence">
            <a:extLst>
              <a:ext uri="{FF2B5EF4-FFF2-40B4-BE49-F238E27FC236}">
                <a16:creationId xmlns:a16="http://schemas.microsoft.com/office/drawing/2014/main" id="{1E1F48DB-C5CD-B944-AC97-C001B9BF27E5}"/>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323528" y="2204864"/>
            <a:ext cx="4014192" cy="2257983"/>
          </a:xfrm>
          <a:prstGeom prst="rect">
            <a:avLst/>
          </a:prstGeom>
        </p:spPr>
      </p:pic>
    </p:spTree>
    <p:extLst>
      <p:ext uri="{BB962C8B-B14F-4D97-AF65-F5344CB8AC3E}">
        <p14:creationId xmlns:p14="http://schemas.microsoft.com/office/powerpoint/2010/main" val="347902229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D5AB84-F75C-4750-8797-50187559DB23}"/>
              </a:ext>
            </a:extLst>
          </p:cNvPr>
          <p:cNvSpPr>
            <a:spLocks noGrp="1"/>
          </p:cNvSpPr>
          <p:nvPr>
            <p:ph type="title"/>
          </p:nvPr>
        </p:nvSpPr>
        <p:spPr>
          <a:xfrm>
            <a:off x="179512" y="190730"/>
            <a:ext cx="7886700" cy="491469"/>
          </a:xfrm>
        </p:spPr>
        <p:txBody>
          <a:bodyPr>
            <a:normAutofit fontScale="90000"/>
          </a:bodyPr>
          <a:lstStyle/>
          <a:p>
            <a:pPr algn="l"/>
            <a:r>
              <a:rPr lang="en-GB" cap="none" dirty="0">
                <a:latin typeface="American Typewriter" panose="02090604020004020304" pitchFamily="18" charset="77"/>
              </a:rPr>
              <a:t>Virtual Tours</a:t>
            </a:r>
          </a:p>
        </p:txBody>
      </p:sp>
      <p:sp>
        <p:nvSpPr>
          <p:cNvPr id="3" name="Content Placeholder 2">
            <a:extLst>
              <a:ext uri="{FF2B5EF4-FFF2-40B4-BE49-F238E27FC236}">
                <a16:creationId xmlns:a16="http://schemas.microsoft.com/office/drawing/2014/main" id="{689EAEDA-DCA8-4F3F-A08C-2591DDB11405}"/>
              </a:ext>
            </a:extLst>
          </p:cNvPr>
          <p:cNvSpPr>
            <a:spLocks noGrp="1"/>
          </p:cNvSpPr>
          <p:nvPr>
            <p:ph idx="1"/>
          </p:nvPr>
        </p:nvSpPr>
        <p:spPr>
          <a:xfrm>
            <a:off x="411424" y="4357558"/>
            <a:ext cx="7886700" cy="1461053"/>
          </a:xfrm>
        </p:spPr>
        <p:txBody>
          <a:bodyPr>
            <a:normAutofit fontScale="25000" lnSpcReduction="20000"/>
          </a:bodyPr>
          <a:lstStyle/>
          <a:p>
            <a:endParaRPr lang="en-GB" dirty="0">
              <a:hlinkClick r:id="" action="ppaction://noaction">
                <a:extLst>
                  <a:ext uri="{A12FA001-AC4F-418D-AE19-62706E023703}">
                    <ahyp:hlinkClr xmlns:ahyp="http://schemas.microsoft.com/office/drawing/2018/hyperlinkcolor" val="tx"/>
                  </a:ext>
                </a:extLst>
              </a:hlinkClick>
            </a:endParaRPr>
          </a:p>
          <a:p>
            <a:endParaRPr lang="en-GB" dirty="0">
              <a:hlinkClick r:id="" action="ppaction://noaction">
                <a:extLst>
                  <a:ext uri="{A12FA001-AC4F-418D-AE19-62706E023703}">
                    <ahyp:hlinkClr xmlns:ahyp="http://schemas.microsoft.com/office/drawing/2018/hyperlinkcolor" val="tx"/>
                  </a:ext>
                </a:extLst>
              </a:hlinkClick>
            </a:endParaRPr>
          </a:p>
          <a:p>
            <a:endParaRPr lang="en-GB" dirty="0">
              <a:hlinkClick r:id="" action="ppaction://noaction">
                <a:extLst>
                  <a:ext uri="{A12FA001-AC4F-418D-AE19-62706E023703}">
                    <ahyp:hlinkClr xmlns:ahyp="http://schemas.microsoft.com/office/drawing/2018/hyperlinkcolor" val="tx"/>
                  </a:ext>
                </a:extLst>
              </a:hlinkClick>
            </a:endParaRPr>
          </a:p>
          <a:p>
            <a:endParaRPr lang="en-GB" dirty="0">
              <a:hlinkClick r:id="" action="ppaction://noaction">
                <a:extLst>
                  <a:ext uri="{A12FA001-AC4F-418D-AE19-62706E023703}">
                    <ahyp:hlinkClr xmlns:ahyp="http://schemas.microsoft.com/office/drawing/2018/hyperlinkcolor" val="tx"/>
                  </a:ext>
                </a:extLst>
              </a:hlinkClick>
            </a:endParaRPr>
          </a:p>
          <a:p>
            <a:r>
              <a:rPr lang="en-GB" sz="7200" b="1" dirty="0">
                <a:hlinkClick r:id="rId3">
                  <a:extLst>
                    <a:ext uri="{A12FA001-AC4F-418D-AE19-62706E023703}">
                      <ahyp:hlinkClr xmlns:ahyp="http://schemas.microsoft.com/office/drawing/2018/hyperlinkcolor" val="tx"/>
                    </a:ext>
                  </a:extLst>
                </a:hlinkClick>
              </a:rPr>
              <a:t>https://my.matterport.com/show/?m=44NzWtgL1C3&amp;brand=0</a:t>
            </a:r>
            <a:endParaRPr lang="en-GB" sz="7200" b="1" dirty="0"/>
          </a:p>
          <a:p>
            <a:r>
              <a:rPr lang="en-GB" sz="7200" b="1" dirty="0">
                <a:hlinkClick r:id="rId4">
                  <a:extLst>
                    <a:ext uri="{A12FA001-AC4F-418D-AE19-62706E023703}">
                      <ahyp:hlinkClr xmlns:ahyp="http://schemas.microsoft.com/office/drawing/2018/hyperlinkcolor" val="tx"/>
                    </a:ext>
                  </a:extLst>
                </a:hlinkClick>
              </a:rPr>
              <a:t>https://my.matterport.com/show/?m=zm2ZF1rWadg</a:t>
            </a:r>
            <a:endParaRPr lang="en-GB" sz="7200" b="1" dirty="0"/>
          </a:p>
          <a:p>
            <a:endParaRPr lang="en-GB" dirty="0"/>
          </a:p>
          <a:p>
            <a:endParaRPr lang="en-GB" dirty="0"/>
          </a:p>
        </p:txBody>
      </p:sp>
      <p:sp>
        <p:nvSpPr>
          <p:cNvPr id="5" name="TextBox 4">
            <a:extLst>
              <a:ext uri="{FF2B5EF4-FFF2-40B4-BE49-F238E27FC236}">
                <a16:creationId xmlns:a16="http://schemas.microsoft.com/office/drawing/2014/main" id="{2437FA1C-42F4-A244-84A1-1E2D6CD23F15}"/>
              </a:ext>
            </a:extLst>
          </p:cNvPr>
          <p:cNvSpPr txBox="1"/>
          <p:nvPr/>
        </p:nvSpPr>
        <p:spPr>
          <a:xfrm>
            <a:off x="770134" y="852621"/>
            <a:ext cx="6820827" cy="507831"/>
          </a:xfrm>
          <a:prstGeom prst="rect">
            <a:avLst/>
          </a:prstGeom>
          <a:noFill/>
        </p:spPr>
        <p:txBody>
          <a:bodyPr wrap="square" rtlCol="0">
            <a:spAutoFit/>
          </a:bodyPr>
          <a:lstStyle/>
          <a:p>
            <a:r>
              <a:rPr lang="en-US" sz="1350" dirty="0"/>
              <a:t>Using the </a:t>
            </a:r>
            <a:r>
              <a:rPr lang="en-US" sz="1350" i="1" dirty="0"/>
              <a:t>Chat</a:t>
            </a:r>
            <a:r>
              <a:rPr lang="en-US" sz="1350" dirty="0"/>
              <a:t> function on Teams, write down the benefits of hotels using virtual tours to advertise their event spaces, instead of the traditional sales pack and </a:t>
            </a:r>
            <a:r>
              <a:rPr lang="en-US" sz="1350" dirty="0" err="1"/>
              <a:t>showround</a:t>
            </a:r>
            <a:r>
              <a:rPr lang="en-US" sz="1350" dirty="0"/>
              <a:t> approach.</a:t>
            </a:r>
          </a:p>
        </p:txBody>
      </p:sp>
      <p:pic>
        <p:nvPicPr>
          <p:cNvPr id="6" name="Graphic 5" descr="Pencil">
            <a:extLst>
              <a:ext uri="{FF2B5EF4-FFF2-40B4-BE49-F238E27FC236}">
                <a16:creationId xmlns:a16="http://schemas.microsoft.com/office/drawing/2014/main" id="{F3EC40D8-D1D2-4A4C-9346-243E0F765FAD}"/>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308916" y="852621"/>
            <a:ext cx="466385" cy="466385"/>
          </a:xfrm>
          <a:prstGeom prst="rect">
            <a:avLst/>
          </a:prstGeom>
        </p:spPr>
      </p:pic>
      <p:pic>
        <p:nvPicPr>
          <p:cNvPr id="12" name="Picture 11">
            <a:extLst>
              <a:ext uri="{FF2B5EF4-FFF2-40B4-BE49-F238E27FC236}">
                <a16:creationId xmlns:a16="http://schemas.microsoft.com/office/drawing/2014/main" id="{F00EFC2A-27FF-1441-B1D8-2C921026B47F}"/>
              </a:ext>
            </a:extLst>
          </p:cNvPr>
          <p:cNvPicPr>
            <a:picLocks noChangeAspect="1"/>
          </p:cNvPicPr>
          <p:nvPr/>
        </p:nvPicPr>
        <p:blipFill>
          <a:blip r:embed="rId7" cstate="print">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542108" y="1913156"/>
            <a:ext cx="3439061" cy="2580779"/>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4" name="Picture 13">
            <a:extLst>
              <a:ext uri="{FF2B5EF4-FFF2-40B4-BE49-F238E27FC236}">
                <a16:creationId xmlns:a16="http://schemas.microsoft.com/office/drawing/2014/main" id="{097D8592-ECA6-8949-9C07-0BE5225B4E18}"/>
              </a:ext>
            </a:extLst>
          </p:cNvPr>
          <p:cNvPicPr>
            <a:picLocks noChangeAspect="1"/>
          </p:cNvPicPr>
          <p:nvPr/>
        </p:nvPicPr>
        <p:blipFill>
          <a:blip r:embed="rId9" cstate="print">
            <a:extLst>
              <a:ext uri="{28A0092B-C50C-407E-A947-70E740481C1C}">
                <a14:useLocalDpi xmlns:a14="http://schemas.microsoft.com/office/drawing/2010/main" val="0"/>
              </a:ext>
              <a:ext uri="{837473B0-CC2E-450A-ABE3-18F120FF3D39}">
                <a1611:picAttrSrcUrl xmlns:a1611="http://schemas.microsoft.com/office/drawing/2016/11/main" r:id="rId10"/>
              </a:ext>
            </a:extLst>
          </a:blip>
          <a:stretch>
            <a:fillRect/>
          </a:stretch>
        </p:blipFill>
        <p:spPr>
          <a:xfrm>
            <a:off x="4427984" y="1911295"/>
            <a:ext cx="3873960" cy="258264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01157060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6FD45B-2FB1-4EFD-A549-46ED1BF98700}"/>
              </a:ext>
            </a:extLst>
          </p:cNvPr>
          <p:cNvSpPr>
            <a:spLocks noGrp="1"/>
          </p:cNvSpPr>
          <p:nvPr>
            <p:ph type="title"/>
          </p:nvPr>
        </p:nvSpPr>
        <p:spPr/>
        <p:txBody>
          <a:bodyPr/>
          <a:lstStyle/>
          <a:p>
            <a:r>
              <a:rPr lang="en-GB" b="1" dirty="0">
                <a:solidFill>
                  <a:srgbClr val="164D75"/>
                </a:solidFill>
              </a:rPr>
              <a:t>T</a:t>
            </a:r>
            <a:r>
              <a:rPr lang="en-GB" b="1" dirty="0"/>
              <a:t>echnology</a:t>
            </a:r>
          </a:p>
        </p:txBody>
      </p:sp>
      <p:sp>
        <p:nvSpPr>
          <p:cNvPr id="3" name="Content Placeholder 2">
            <a:extLst>
              <a:ext uri="{FF2B5EF4-FFF2-40B4-BE49-F238E27FC236}">
                <a16:creationId xmlns:a16="http://schemas.microsoft.com/office/drawing/2014/main" id="{CBBB9996-52A4-4C17-91E5-B6DAA8F0C002}"/>
              </a:ext>
            </a:extLst>
          </p:cNvPr>
          <p:cNvSpPr>
            <a:spLocks noGrp="1"/>
          </p:cNvSpPr>
          <p:nvPr>
            <p:ph idx="1"/>
          </p:nvPr>
        </p:nvSpPr>
        <p:spPr>
          <a:xfrm>
            <a:off x="642861" y="1124744"/>
            <a:ext cx="7886700" cy="4351338"/>
          </a:xfrm>
        </p:spPr>
        <p:txBody>
          <a:bodyPr/>
          <a:lstStyle/>
          <a:p>
            <a:pPr marL="0" indent="0">
              <a:buNone/>
            </a:pPr>
            <a:r>
              <a:rPr lang="en-GB" dirty="0"/>
              <a:t>Sales packs are slowly becoming a thing of the past, as technology helps to drive new ways of working.</a:t>
            </a:r>
          </a:p>
          <a:p>
            <a:pPr marL="0" indent="0">
              <a:buNone/>
            </a:pPr>
            <a:endParaRPr lang="en-GB" dirty="0"/>
          </a:p>
          <a:p>
            <a:pPr marL="0" indent="0">
              <a:buNone/>
            </a:pPr>
            <a:r>
              <a:rPr lang="en-GB" dirty="0">
                <a:hlinkClick r:id="rId2"/>
              </a:rPr>
              <a:t>Cvent Event Diagramming: Better Events By Design | Cvent | Cvent UK</a:t>
            </a:r>
            <a:endParaRPr lang="en-GB" dirty="0"/>
          </a:p>
        </p:txBody>
      </p:sp>
      <p:pic>
        <p:nvPicPr>
          <p:cNvPr id="5" name="Picture 4">
            <a:extLst>
              <a:ext uri="{FF2B5EF4-FFF2-40B4-BE49-F238E27FC236}">
                <a16:creationId xmlns:a16="http://schemas.microsoft.com/office/drawing/2014/main" id="{3F3592B3-6115-4E1C-A284-86CF16988CEE}"/>
              </a:ext>
            </a:extLst>
          </p:cNvPr>
          <p:cNvPicPr>
            <a:picLocks noChangeAspect="1"/>
          </p:cNvPicPr>
          <p:nvPr/>
        </p:nvPicPr>
        <p:blipFill>
          <a:blip r:embed="rId3"/>
          <a:stretch>
            <a:fillRect/>
          </a:stretch>
        </p:blipFill>
        <p:spPr>
          <a:xfrm>
            <a:off x="4355976" y="3058892"/>
            <a:ext cx="4588523" cy="2795885"/>
          </a:xfrm>
          <a:prstGeom prst="rect">
            <a:avLst/>
          </a:prstGeom>
        </p:spPr>
      </p:pic>
    </p:spTree>
    <p:extLst>
      <p:ext uri="{BB962C8B-B14F-4D97-AF65-F5344CB8AC3E}">
        <p14:creationId xmlns:p14="http://schemas.microsoft.com/office/powerpoint/2010/main" val="385722770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ACAA9F-0BEF-4B90-A2A2-51EC85DE55CB}"/>
              </a:ext>
            </a:extLst>
          </p:cNvPr>
          <p:cNvSpPr>
            <a:spLocks noGrp="1"/>
          </p:cNvSpPr>
          <p:nvPr>
            <p:ph type="title"/>
          </p:nvPr>
        </p:nvSpPr>
        <p:spPr/>
        <p:txBody>
          <a:bodyPr/>
          <a:lstStyle/>
          <a:p>
            <a:r>
              <a:rPr lang="cy-GB" b="1" dirty="0">
                <a:solidFill>
                  <a:srgbClr val="164D75"/>
                </a:solidFill>
              </a:rPr>
              <a:t>MICE</a:t>
            </a:r>
            <a:r>
              <a:rPr lang="cy-GB" dirty="0"/>
              <a:t> </a:t>
            </a:r>
            <a:r>
              <a:rPr lang="cy-GB" dirty="0" err="1"/>
              <a:t>technology</a:t>
            </a:r>
            <a:r>
              <a:rPr lang="cy-GB" dirty="0"/>
              <a:t> at </a:t>
            </a:r>
            <a:r>
              <a:rPr lang="cy-GB" dirty="0" err="1"/>
              <a:t>events</a:t>
            </a:r>
            <a:endParaRPr lang="en-GB" dirty="0"/>
          </a:p>
        </p:txBody>
      </p:sp>
      <p:sp>
        <p:nvSpPr>
          <p:cNvPr id="3" name="Content Placeholder 2">
            <a:extLst>
              <a:ext uri="{FF2B5EF4-FFF2-40B4-BE49-F238E27FC236}">
                <a16:creationId xmlns:a16="http://schemas.microsoft.com/office/drawing/2014/main" id="{A92BEC6F-0B0B-43F6-8735-C92BF20CE782}"/>
              </a:ext>
            </a:extLst>
          </p:cNvPr>
          <p:cNvSpPr>
            <a:spLocks noGrp="1"/>
          </p:cNvSpPr>
          <p:nvPr>
            <p:ph idx="1"/>
          </p:nvPr>
        </p:nvSpPr>
        <p:spPr>
          <a:xfrm>
            <a:off x="628650" y="1052736"/>
            <a:ext cx="7886700" cy="4351338"/>
          </a:xfrm>
        </p:spPr>
        <p:txBody>
          <a:bodyPr/>
          <a:lstStyle/>
          <a:p>
            <a:pPr algn="just">
              <a:buFont typeface="Arial" panose="020B0604020202020204" pitchFamily="34" charset="0"/>
              <a:buChar char="•"/>
            </a:pPr>
            <a:r>
              <a:rPr lang="en-GB" sz="1800" b="1" i="0" dirty="0">
                <a:solidFill>
                  <a:srgbClr val="333333"/>
                </a:solidFill>
                <a:effectLst/>
                <a:latin typeface="Open Sans" panose="020B0606030504020204" pitchFamily="34" charset="0"/>
              </a:rPr>
              <a:t>Facial recognition: </a:t>
            </a:r>
            <a:r>
              <a:rPr lang="en-GB" sz="1800" b="0" i="0" dirty="0">
                <a:solidFill>
                  <a:srgbClr val="333333"/>
                </a:solidFill>
                <a:effectLst/>
                <a:latin typeface="Open Sans" panose="020B0606030504020204" pitchFamily="34" charset="0"/>
              </a:rPr>
              <a:t>This technology can be used to grant admission to registered attendees on Day 1 of the event. It also does away with the need for IDs or tickets since people entering can simply have their faces scanned.  </a:t>
            </a:r>
          </a:p>
          <a:p>
            <a:pPr algn="just">
              <a:buFont typeface="Arial" panose="020B0604020202020204" pitchFamily="34" charset="0"/>
              <a:buChar char="•"/>
            </a:pPr>
            <a:r>
              <a:rPr lang="en-GB" sz="1800" b="1" i="0" dirty="0">
                <a:solidFill>
                  <a:srgbClr val="333333"/>
                </a:solidFill>
                <a:effectLst/>
                <a:latin typeface="Open Sans" panose="020B0606030504020204" pitchFamily="34" charset="0"/>
              </a:rPr>
              <a:t>Augmented, mixed, and virtual reality:</a:t>
            </a:r>
            <a:r>
              <a:rPr lang="en-GB" sz="1800" b="0" i="0" dirty="0">
                <a:solidFill>
                  <a:srgbClr val="333333"/>
                </a:solidFill>
                <a:effectLst/>
                <a:latin typeface="Open Sans" panose="020B0606030504020204" pitchFamily="34" charset="0"/>
              </a:rPr>
              <a:t> As these technologies evolve, they create new chances for more immersive and engaging events. Especially for product demonstrations, presentations, or entertainment, AR and VR are opening endless new doors in the MICE industry.  </a:t>
            </a:r>
          </a:p>
          <a:p>
            <a:pPr algn="just">
              <a:buFont typeface="Arial" panose="020B0604020202020204" pitchFamily="34" charset="0"/>
              <a:buChar char="•"/>
            </a:pPr>
            <a:r>
              <a:rPr lang="en-GB" sz="1800" b="1" i="0" dirty="0">
                <a:solidFill>
                  <a:srgbClr val="333333"/>
                </a:solidFill>
                <a:effectLst/>
                <a:latin typeface="Open Sans" panose="020B0606030504020204" pitchFamily="34" charset="0"/>
              </a:rPr>
              <a:t>Internet of Things: </a:t>
            </a:r>
            <a:r>
              <a:rPr lang="en-GB" sz="1800" b="0" i="0" dirty="0">
                <a:solidFill>
                  <a:srgbClr val="333333"/>
                </a:solidFill>
                <a:effectLst/>
                <a:latin typeface="Open Sans" panose="020B0606030504020204" pitchFamily="34" charset="0"/>
              </a:rPr>
              <a:t>Web-based access control (think digital keys), thermostats, speakers, and lighting controlled via the internet: </a:t>
            </a:r>
            <a:r>
              <a:rPr lang="en-GB" sz="1800" b="0" i="0" u="none" strike="noStrike" dirty="0">
                <a:solidFill>
                  <a:srgbClr val="0071F2"/>
                </a:solidFill>
                <a:effectLst/>
                <a:latin typeface="Open Sans" panose="020B0606030504020204" pitchFamily="34" charset="0"/>
                <a:hlinkClick r:id="rId2"/>
              </a:rPr>
              <a:t>The Internet of Things</a:t>
            </a:r>
            <a:r>
              <a:rPr lang="en-GB" sz="1800" b="0" i="0" dirty="0">
                <a:solidFill>
                  <a:srgbClr val="333333"/>
                </a:solidFill>
                <a:effectLst/>
                <a:latin typeface="Open Sans" panose="020B0606030504020204" pitchFamily="34" charset="0"/>
              </a:rPr>
              <a:t> makes it all possible and creates new ways for venues to tailor their service to the client’s needs.  </a:t>
            </a:r>
          </a:p>
          <a:p>
            <a:pPr algn="just">
              <a:buFont typeface="Arial" panose="020B0604020202020204" pitchFamily="34" charset="0"/>
              <a:buChar char="•"/>
            </a:pPr>
            <a:r>
              <a:rPr lang="en-GB" sz="1800" b="1" i="0" dirty="0">
                <a:solidFill>
                  <a:srgbClr val="333333"/>
                </a:solidFill>
                <a:effectLst/>
                <a:latin typeface="Open Sans" panose="020B0606030504020204" pitchFamily="34" charset="0"/>
              </a:rPr>
              <a:t>Virtual event platforms:</a:t>
            </a:r>
            <a:r>
              <a:rPr lang="en-GB" sz="1800" b="0" i="0" dirty="0">
                <a:solidFill>
                  <a:srgbClr val="333333"/>
                </a:solidFill>
                <a:effectLst/>
                <a:latin typeface="Open Sans" panose="020B0606030504020204" pitchFamily="34" charset="0"/>
              </a:rPr>
              <a:t> The increased demand for hybrid and virtual events created the need for sophisticated virtual platforms. </a:t>
            </a:r>
            <a:r>
              <a:rPr lang="en-GB" sz="1800" b="0" i="0" u="none" strike="noStrike" dirty="0">
                <a:solidFill>
                  <a:srgbClr val="0071F2"/>
                </a:solidFill>
                <a:effectLst/>
                <a:latin typeface="Open Sans" panose="020B0606030504020204" pitchFamily="34" charset="0"/>
                <a:hlinkClick r:id="rId3"/>
              </a:rPr>
              <a:t>Cvent’s Virtual Attendee Hub®</a:t>
            </a:r>
            <a:r>
              <a:rPr lang="en-GB" sz="1800" b="0" i="0" dirty="0">
                <a:solidFill>
                  <a:srgbClr val="333333"/>
                </a:solidFill>
                <a:effectLst/>
                <a:latin typeface="Open Sans" panose="020B0606030504020204" pitchFamily="34" charset="0"/>
              </a:rPr>
              <a:t> addresses that by offering an online space where organisers and attendees can network, engage, and interact.  </a:t>
            </a:r>
          </a:p>
          <a:p>
            <a:pPr algn="just"/>
            <a:endParaRPr lang="en-GB" sz="1800" dirty="0"/>
          </a:p>
        </p:txBody>
      </p:sp>
    </p:spTree>
    <p:extLst>
      <p:ext uri="{BB962C8B-B14F-4D97-AF65-F5344CB8AC3E}">
        <p14:creationId xmlns:p14="http://schemas.microsoft.com/office/powerpoint/2010/main" val="45162594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962" name="Rectangle 2"/>
          <p:cNvSpPr>
            <a:spLocks noGrp="1" noChangeArrowheads="1"/>
          </p:cNvSpPr>
          <p:nvPr>
            <p:ph type="title"/>
          </p:nvPr>
        </p:nvSpPr>
        <p:spPr>
          <a:xfrm>
            <a:off x="340618" y="260648"/>
            <a:ext cx="4231382" cy="1778361"/>
          </a:xfrm>
        </p:spPr>
        <p:txBody>
          <a:bodyPr>
            <a:noAutofit/>
          </a:bodyPr>
          <a:lstStyle/>
          <a:p>
            <a:pPr algn="l"/>
            <a:r>
              <a:rPr lang="en-GB" altLang="en-US" b="1" dirty="0"/>
              <a:t>MICE jobs at a hotel level</a:t>
            </a:r>
          </a:p>
        </p:txBody>
      </p:sp>
      <p:pic>
        <p:nvPicPr>
          <p:cNvPr id="168963" name="Picture 3" descr="C:\Documents and Settings\cousinsj\My Documents\FoodAndBev\FandB Management\FandB 2011\FandB PPT\Figs and Tables 3rd\Figure 8.3.bmp"/>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3461148" y="2204864"/>
            <a:ext cx="5510653" cy="3182400"/>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3">
            <a:extLst>
              <a:ext uri="{FF2B5EF4-FFF2-40B4-BE49-F238E27FC236}">
                <a16:creationId xmlns:a16="http://schemas.microsoft.com/office/drawing/2014/main" id="{00CA6C43-BC4D-4044-956B-DB1380917232}"/>
              </a:ext>
            </a:extLst>
          </p:cNvPr>
          <p:cNvSpPr txBox="1">
            <a:spLocks noChangeArrowheads="1"/>
          </p:cNvSpPr>
          <p:nvPr/>
        </p:nvSpPr>
        <p:spPr>
          <a:xfrm>
            <a:off x="0" y="2852936"/>
            <a:ext cx="3336131" cy="326350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lvl="1" indent="0">
              <a:buNone/>
            </a:pPr>
            <a:r>
              <a:rPr lang="en-GB" altLang="en-US" sz="1050" dirty="0"/>
              <a:t>Some of the main skills and qualities required for any operator are:</a:t>
            </a:r>
          </a:p>
          <a:p>
            <a:pPr lvl="1"/>
            <a:r>
              <a:rPr lang="en-GB" altLang="en-US" sz="1050" dirty="0"/>
              <a:t>Welcoming and friendly approach</a:t>
            </a:r>
          </a:p>
          <a:p>
            <a:pPr lvl="1"/>
            <a:r>
              <a:rPr lang="en-GB" altLang="en-US" sz="1050" dirty="0"/>
              <a:t>Good personal presentation</a:t>
            </a:r>
          </a:p>
          <a:p>
            <a:pPr lvl="1"/>
            <a:r>
              <a:rPr lang="en-GB" altLang="en-US" sz="1050" dirty="0"/>
              <a:t>Flexibility in meeting customers’ needs</a:t>
            </a:r>
          </a:p>
          <a:p>
            <a:pPr lvl="1"/>
            <a:r>
              <a:rPr lang="en-GB" altLang="en-US" sz="1050" dirty="0"/>
              <a:t>Ability to sell products and services</a:t>
            </a:r>
          </a:p>
          <a:p>
            <a:pPr lvl="1"/>
            <a:r>
              <a:rPr lang="en-GB" altLang="en-US" sz="1050" dirty="0"/>
              <a:t>Planning and co-ordination skills</a:t>
            </a:r>
          </a:p>
          <a:p>
            <a:pPr lvl="1"/>
            <a:r>
              <a:rPr lang="en-GB" altLang="en-US" sz="1050" dirty="0"/>
              <a:t>Visible to staff and clients</a:t>
            </a:r>
          </a:p>
          <a:p>
            <a:pPr lvl="1"/>
            <a:r>
              <a:rPr lang="en-GB" altLang="en-US" sz="1050" dirty="0"/>
              <a:t>Hard working and creative</a:t>
            </a:r>
            <a:endParaRPr lang="en-US" altLang="en-US" sz="1050" dirty="0"/>
          </a:p>
        </p:txBody>
      </p:sp>
    </p:spTree>
    <p:extLst>
      <p:ext uri="{BB962C8B-B14F-4D97-AF65-F5344CB8AC3E}">
        <p14:creationId xmlns:p14="http://schemas.microsoft.com/office/powerpoint/2010/main" val="276147632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927933-02C9-43A0-BABC-F8E60B8768A4}"/>
              </a:ext>
            </a:extLst>
          </p:cNvPr>
          <p:cNvSpPr>
            <a:spLocks noGrp="1"/>
          </p:cNvSpPr>
          <p:nvPr>
            <p:ph type="title"/>
          </p:nvPr>
        </p:nvSpPr>
        <p:spPr>
          <a:xfrm>
            <a:off x="107504" y="476672"/>
            <a:ext cx="6945885" cy="786926"/>
          </a:xfrm>
        </p:spPr>
        <p:txBody>
          <a:bodyPr>
            <a:normAutofit/>
          </a:bodyPr>
          <a:lstStyle/>
          <a:p>
            <a:pPr algn="ctr"/>
            <a:r>
              <a:rPr lang="en-GB" sz="2100" b="1" dirty="0">
                <a:latin typeface="American Typewriter" panose="02090604020004020304" pitchFamily="18" charset="77"/>
              </a:rPr>
              <a:t>Events Assistant – What The Role Entails</a:t>
            </a:r>
          </a:p>
        </p:txBody>
      </p:sp>
      <p:pic>
        <p:nvPicPr>
          <p:cNvPr id="7" name="Online Media 6" descr="EVENTS ASSISTANT  |  Make It into: Hotels">
            <a:hlinkClick r:id="" action="ppaction://media"/>
            <a:extLst>
              <a:ext uri="{FF2B5EF4-FFF2-40B4-BE49-F238E27FC236}">
                <a16:creationId xmlns:a16="http://schemas.microsoft.com/office/drawing/2014/main" id="{3569C2AD-D802-C844-97C7-4E621D30B92A}"/>
              </a:ext>
            </a:extLst>
          </p:cNvPr>
          <p:cNvPicPr>
            <a:picLocks noGrp="1" noRot="1" noChangeAspect="1"/>
          </p:cNvPicPr>
          <p:nvPr>
            <p:ph idx="1"/>
            <a:videoFile r:link="rId1"/>
          </p:nvPr>
        </p:nvPicPr>
        <p:blipFill>
          <a:blip r:embed="rId4"/>
          <a:stretch>
            <a:fillRect/>
          </a:stretch>
        </p:blipFill>
        <p:spPr>
          <a:xfrm>
            <a:off x="324643" y="1039812"/>
            <a:ext cx="8494713" cy="4778375"/>
          </a:xfrm>
          <a:prstGeom prst="rect">
            <a:avLst/>
          </a:prstGeom>
        </p:spPr>
      </p:pic>
    </p:spTree>
    <p:extLst>
      <p:ext uri="{BB962C8B-B14F-4D97-AF65-F5344CB8AC3E}">
        <p14:creationId xmlns:p14="http://schemas.microsoft.com/office/powerpoint/2010/main" val="18660601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1FFDF4-3C5B-41AE-B68B-9133C5416D96}"/>
              </a:ext>
            </a:extLst>
          </p:cNvPr>
          <p:cNvSpPr>
            <a:spLocks noGrp="1"/>
          </p:cNvSpPr>
          <p:nvPr>
            <p:ph type="title"/>
          </p:nvPr>
        </p:nvSpPr>
        <p:spPr>
          <a:xfrm>
            <a:off x="251520" y="620688"/>
            <a:ext cx="2085203" cy="3829050"/>
          </a:xfrm>
        </p:spPr>
        <p:txBody>
          <a:bodyPr>
            <a:normAutofit/>
          </a:bodyPr>
          <a:lstStyle/>
          <a:p>
            <a:pPr algn="l"/>
            <a:r>
              <a:rPr lang="en-GB" sz="3000" b="1" dirty="0"/>
              <a:t>Event evaluation is essential </a:t>
            </a:r>
          </a:p>
        </p:txBody>
      </p:sp>
      <p:graphicFrame>
        <p:nvGraphicFramePr>
          <p:cNvPr id="5" name="Content Placeholder 2">
            <a:extLst>
              <a:ext uri="{FF2B5EF4-FFF2-40B4-BE49-F238E27FC236}">
                <a16:creationId xmlns:a16="http://schemas.microsoft.com/office/drawing/2014/main" id="{2175356B-0373-467D-A469-69420E15A70E}"/>
              </a:ext>
            </a:extLst>
          </p:cNvPr>
          <p:cNvGraphicFramePr>
            <a:graphicFrameLocks noGrp="1"/>
          </p:cNvGraphicFramePr>
          <p:nvPr>
            <p:ph idx="1"/>
          </p:nvPr>
        </p:nvGraphicFramePr>
        <p:xfrm>
          <a:off x="2987824" y="260648"/>
          <a:ext cx="5739913" cy="511256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84875811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C3E8A60-918E-4CC5-AD5A-91782C7AC8CE}"/>
              </a:ext>
            </a:extLst>
          </p:cNvPr>
          <p:cNvSpPr txBox="1"/>
          <p:nvPr/>
        </p:nvSpPr>
        <p:spPr>
          <a:xfrm>
            <a:off x="250416" y="2828835"/>
            <a:ext cx="8712968" cy="1200329"/>
          </a:xfrm>
          <a:prstGeom prst="rect">
            <a:avLst/>
          </a:prstGeom>
          <a:noFill/>
        </p:spPr>
        <p:txBody>
          <a:bodyPr wrap="square">
            <a:spAutoFit/>
          </a:bodyPr>
          <a:lstStyle/>
          <a:p>
            <a:r>
              <a:rPr lang="en-GB" b="0" i="0" dirty="0">
                <a:solidFill>
                  <a:srgbClr val="000000"/>
                </a:solidFill>
                <a:effectLst/>
                <a:latin typeface="Open Sans" panose="020B0606030504020204" pitchFamily="34" charset="0"/>
              </a:rPr>
              <a:t>Hahn, J. (2021</a:t>
            </a:r>
            <a:r>
              <a:rPr lang="en-GB" dirty="0">
                <a:solidFill>
                  <a:srgbClr val="000000"/>
                </a:solidFill>
                <a:latin typeface="Open Sans" panose="020B0606030504020204" pitchFamily="34" charset="0"/>
              </a:rPr>
              <a:t>)</a:t>
            </a:r>
            <a:r>
              <a:rPr lang="en-GB" b="0" i="0" dirty="0">
                <a:solidFill>
                  <a:srgbClr val="000000"/>
                </a:solidFill>
                <a:effectLst/>
                <a:latin typeface="Open Sans" panose="020B0606030504020204" pitchFamily="34" charset="0"/>
              </a:rPr>
              <a:t> </a:t>
            </a:r>
            <a:r>
              <a:rPr lang="en-GB" b="0" i="1" dirty="0">
                <a:solidFill>
                  <a:srgbClr val="000000"/>
                </a:solidFill>
                <a:effectLst/>
                <a:latin typeface="Open Sans" panose="020B0606030504020204" pitchFamily="34" charset="0"/>
              </a:rPr>
              <a:t>What Is MICE? Guide to Meetings, Incentives, Conferences, and Exhibitions | Cvent Blog</a:t>
            </a:r>
            <a:r>
              <a:rPr lang="en-GB" b="0" i="0" dirty="0">
                <a:solidFill>
                  <a:srgbClr val="000000"/>
                </a:solidFill>
                <a:effectLst/>
                <a:latin typeface="Open Sans" panose="020B0606030504020204" pitchFamily="34" charset="0"/>
              </a:rPr>
              <a:t>. [online] Cvent.com. Available at: &lt;https://www.cvent.com/uk/blog/hospitality/what-is-mice&gt; [Accessed: 24 October 2021].</a:t>
            </a:r>
            <a:endParaRPr lang="en-GB" dirty="0"/>
          </a:p>
        </p:txBody>
      </p:sp>
      <p:sp>
        <p:nvSpPr>
          <p:cNvPr id="5" name="TextBox 4">
            <a:extLst>
              <a:ext uri="{FF2B5EF4-FFF2-40B4-BE49-F238E27FC236}">
                <a16:creationId xmlns:a16="http://schemas.microsoft.com/office/drawing/2014/main" id="{7FFF1ADF-8A18-48A7-8B3F-7C298AD92344}"/>
              </a:ext>
            </a:extLst>
          </p:cNvPr>
          <p:cNvSpPr txBox="1"/>
          <p:nvPr/>
        </p:nvSpPr>
        <p:spPr>
          <a:xfrm>
            <a:off x="250416" y="4365104"/>
            <a:ext cx="8498048" cy="1200329"/>
          </a:xfrm>
          <a:prstGeom prst="rect">
            <a:avLst/>
          </a:prstGeom>
          <a:noFill/>
        </p:spPr>
        <p:txBody>
          <a:bodyPr wrap="square">
            <a:spAutoFit/>
          </a:bodyPr>
          <a:lstStyle/>
          <a:p>
            <a:r>
              <a:rPr lang="en-GB" b="0" i="0" dirty="0">
                <a:solidFill>
                  <a:srgbClr val="000000"/>
                </a:solidFill>
                <a:effectLst/>
                <a:latin typeface="Open Sans" panose="020B0606030504020204" pitchFamily="34" charset="0"/>
              </a:rPr>
              <a:t>Lau, C. (2016</a:t>
            </a:r>
            <a:r>
              <a:rPr lang="en-GB" dirty="0">
                <a:solidFill>
                  <a:srgbClr val="000000"/>
                </a:solidFill>
                <a:latin typeface="Open Sans" panose="020B0606030504020204" pitchFamily="34" charset="0"/>
              </a:rPr>
              <a:t>)</a:t>
            </a:r>
            <a:r>
              <a:rPr lang="en-GB" b="0" i="0" dirty="0">
                <a:solidFill>
                  <a:srgbClr val="000000"/>
                </a:solidFill>
                <a:effectLst/>
                <a:latin typeface="Open Sans" panose="020B0606030504020204" pitchFamily="34" charset="0"/>
              </a:rPr>
              <a:t> </a:t>
            </a:r>
            <a:r>
              <a:rPr lang="en-GB" b="0" i="1" dirty="0">
                <a:solidFill>
                  <a:srgbClr val="000000"/>
                </a:solidFill>
                <a:effectLst/>
                <a:latin typeface="Open Sans" panose="020B0606030504020204" pitchFamily="34" charset="0"/>
              </a:rPr>
              <a:t>Meetings, Incentives, Conventions &amp; Exhibitions</a:t>
            </a:r>
            <a:r>
              <a:rPr lang="en-GB" b="0" i="0" dirty="0">
                <a:solidFill>
                  <a:srgbClr val="000000"/>
                </a:solidFill>
                <a:effectLst/>
                <a:latin typeface="Open Sans" panose="020B0606030504020204" pitchFamily="34" charset="0"/>
              </a:rPr>
              <a:t>. [online] Edb.gov.hk. Available at: &lt;https://www.edb.gov.hk/attachment/en/curriculum-development/kla/pshe/references-and-resources/tourism/MICE_English_2016.pdf&gt; [Accessed: 24 October 2021].</a:t>
            </a:r>
            <a:endParaRPr lang="en-GB" dirty="0"/>
          </a:p>
        </p:txBody>
      </p:sp>
      <p:sp>
        <p:nvSpPr>
          <p:cNvPr id="6" name="Title 1">
            <a:extLst>
              <a:ext uri="{FF2B5EF4-FFF2-40B4-BE49-F238E27FC236}">
                <a16:creationId xmlns:a16="http://schemas.microsoft.com/office/drawing/2014/main" id="{AE2DB7FA-A824-4574-9211-39C6C0A22528}"/>
              </a:ext>
            </a:extLst>
          </p:cNvPr>
          <p:cNvSpPr txBox="1">
            <a:spLocks/>
          </p:cNvSpPr>
          <p:nvPr/>
        </p:nvSpPr>
        <p:spPr>
          <a:xfrm>
            <a:off x="250416" y="260648"/>
            <a:ext cx="78867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t>References</a:t>
            </a:r>
          </a:p>
        </p:txBody>
      </p:sp>
      <p:sp>
        <p:nvSpPr>
          <p:cNvPr id="8" name="TextBox 7">
            <a:extLst>
              <a:ext uri="{FF2B5EF4-FFF2-40B4-BE49-F238E27FC236}">
                <a16:creationId xmlns:a16="http://schemas.microsoft.com/office/drawing/2014/main" id="{F686713A-12A5-477A-A35F-235E1E1EFEE4}"/>
              </a:ext>
            </a:extLst>
          </p:cNvPr>
          <p:cNvSpPr txBox="1"/>
          <p:nvPr/>
        </p:nvSpPr>
        <p:spPr>
          <a:xfrm>
            <a:off x="250416" y="1107850"/>
            <a:ext cx="8437444" cy="646331"/>
          </a:xfrm>
          <a:prstGeom prst="rect">
            <a:avLst/>
          </a:prstGeom>
          <a:noFill/>
        </p:spPr>
        <p:txBody>
          <a:bodyPr wrap="square">
            <a:spAutoFit/>
          </a:bodyPr>
          <a:lstStyle/>
          <a:p>
            <a:r>
              <a:rPr lang="en-GB" b="0" i="0" dirty="0">
                <a:solidFill>
                  <a:srgbClr val="000000"/>
                </a:solidFill>
                <a:effectLst/>
                <a:latin typeface="Open Sans" panose="020B0606030504020204" pitchFamily="34" charset="0"/>
              </a:rPr>
              <a:t>Cousins, </a:t>
            </a:r>
            <a:r>
              <a:rPr lang="en-GB" b="0" i="0" dirty="0" err="1">
                <a:solidFill>
                  <a:srgbClr val="000000"/>
                </a:solidFill>
                <a:effectLst/>
                <a:latin typeface="Open Sans" panose="020B0606030504020204" pitchFamily="34" charset="0"/>
              </a:rPr>
              <a:t>Foskett</a:t>
            </a:r>
            <a:r>
              <a:rPr lang="en-GB" b="0" i="0" dirty="0">
                <a:solidFill>
                  <a:srgbClr val="000000"/>
                </a:solidFill>
                <a:effectLst/>
                <a:latin typeface="Open Sans" panose="020B0606030504020204" pitchFamily="34" charset="0"/>
              </a:rPr>
              <a:t>, Graham and Hollier (2016). </a:t>
            </a:r>
            <a:r>
              <a:rPr lang="en-GB" b="0" i="1" dirty="0">
                <a:solidFill>
                  <a:srgbClr val="000000"/>
                </a:solidFill>
                <a:effectLst/>
                <a:latin typeface="Open Sans" panose="020B0606030504020204" pitchFamily="34" charset="0"/>
              </a:rPr>
              <a:t>Food and Beverage Management</a:t>
            </a:r>
            <a:r>
              <a:rPr lang="en-GB" b="0" i="0" dirty="0">
                <a:solidFill>
                  <a:srgbClr val="000000"/>
                </a:solidFill>
                <a:effectLst/>
                <a:latin typeface="Open Sans" panose="020B0606030504020204" pitchFamily="34" charset="0"/>
              </a:rPr>
              <a:t>. Wolvercote [Oxfordshire]: Goodfellow Publishers.</a:t>
            </a:r>
            <a:endParaRPr lang="en-GB" dirty="0"/>
          </a:p>
        </p:txBody>
      </p:sp>
      <p:sp>
        <p:nvSpPr>
          <p:cNvPr id="10" name="TextBox 9">
            <a:extLst>
              <a:ext uri="{FF2B5EF4-FFF2-40B4-BE49-F238E27FC236}">
                <a16:creationId xmlns:a16="http://schemas.microsoft.com/office/drawing/2014/main" id="{1B0DEDD3-0FDC-4F17-A7B3-5E9595C33D00}"/>
              </a:ext>
            </a:extLst>
          </p:cNvPr>
          <p:cNvSpPr txBox="1"/>
          <p:nvPr/>
        </p:nvSpPr>
        <p:spPr>
          <a:xfrm>
            <a:off x="250416" y="2094934"/>
            <a:ext cx="6283918" cy="369332"/>
          </a:xfrm>
          <a:prstGeom prst="rect">
            <a:avLst/>
          </a:prstGeom>
          <a:noFill/>
        </p:spPr>
        <p:txBody>
          <a:bodyPr wrap="square">
            <a:spAutoFit/>
          </a:bodyPr>
          <a:lstStyle/>
          <a:p>
            <a:r>
              <a:rPr lang="en-GB" b="0" i="0" dirty="0">
                <a:solidFill>
                  <a:srgbClr val="000000"/>
                </a:solidFill>
                <a:effectLst/>
                <a:latin typeface="Open Sans" panose="020B0606030504020204" pitchFamily="34" charset="0"/>
              </a:rPr>
              <a:t>Getz, D. (2013</a:t>
            </a:r>
            <a:r>
              <a:rPr lang="en-GB" dirty="0">
                <a:solidFill>
                  <a:srgbClr val="000000"/>
                </a:solidFill>
                <a:latin typeface="Open Sans" panose="020B0606030504020204" pitchFamily="34" charset="0"/>
              </a:rPr>
              <a:t>)</a:t>
            </a:r>
            <a:r>
              <a:rPr lang="en-GB" b="0" i="0" dirty="0">
                <a:solidFill>
                  <a:srgbClr val="000000"/>
                </a:solidFill>
                <a:effectLst/>
                <a:latin typeface="Open Sans" panose="020B0606030504020204" pitchFamily="34" charset="0"/>
              </a:rPr>
              <a:t> </a:t>
            </a:r>
            <a:r>
              <a:rPr lang="en-GB" b="0" i="1" dirty="0">
                <a:solidFill>
                  <a:srgbClr val="000000"/>
                </a:solidFill>
                <a:effectLst/>
                <a:latin typeface="Open Sans" panose="020B0606030504020204" pitchFamily="34" charset="0"/>
              </a:rPr>
              <a:t>Event Studies</a:t>
            </a:r>
            <a:r>
              <a:rPr lang="en-GB" b="0" i="0" dirty="0">
                <a:solidFill>
                  <a:srgbClr val="000000"/>
                </a:solidFill>
                <a:effectLst/>
                <a:latin typeface="Open Sans" panose="020B0606030504020204" pitchFamily="34" charset="0"/>
              </a:rPr>
              <a:t>. Hoboken: Taylor and Francis.</a:t>
            </a:r>
            <a:endParaRPr lang="en-GB" dirty="0"/>
          </a:p>
        </p:txBody>
      </p:sp>
    </p:spTree>
    <p:extLst>
      <p:ext uri="{BB962C8B-B14F-4D97-AF65-F5344CB8AC3E}">
        <p14:creationId xmlns:p14="http://schemas.microsoft.com/office/powerpoint/2010/main" val="294801376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71600" y="2693987"/>
            <a:ext cx="7992888" cy="1470025"/>
          </a:xfrm>
        </p:spPr>
        <p:txBody>
          <a:bodyPr>
            <a:noAutofit/>
          </a:bodyPr>
          <a:lstStyle/>
          <a:p>
            <a:pPr algn="r"/>
            <a:r>
              <a:rPr lang="en-GB" sz="4000" b="1" dirty="0">
                <a:solidFill>
                  <a:schemeClr val="bg1"/>
                </a:solidFill>
              </a:rPr>
              <a:t>Operating</a:t>
            </a:r>
            <a:br>
              <a:rPr lang="en-GB" sz="4000" b="1" dirty="0">
                <a:solidFill>
                  <a:schemeClr val="bg1"/>
                </a:solidFill>
              </a:rPr>
            </a:br>
            <a:r>
              <a:rPr lang="en-GB" sz="4000" b="1" dirty="0">
                <a:solidFill>
                  <a:schemeClr val="bg1"/>
                </a:solidFill>
              </a:rPr>
              <a:t>Hotel Facilities</a:t>
            </a:r>
            <a:br>
              <a:rPr lang="en-GB" sz="4000" i="1" dirty="0">
                <a:solidFill>
                  <a:schemeClr val="bg1"/>
                </a:solidFill>
              </a:rPr>
            </a:br>
            <a:br>
              <a:rPr lang="en-GB" sz="4000" i="1" dirty="0">
                <a:solidFill>
                  <a:schemeClr val="bg1"/>
                </a:solidFill>
              </a:rPr>
            </a:br>
            <a:r>
              <a:rPr lang="en-GB" sz="4000" i="1" dirty="0">
                <a:solidFill>
                  <a:schemeClr val="bg1"/>
                </a:solidFill>
              </a:rPr>
              <a:t>BMIH4006</a:t>
            </a:r>
            <a:br>
              <a:rPr lang="en-GB" sz="4000" i="1" dirty="0">
                <a:solidFill>
                  <a:schemeClr val="bg1"/>
                </a:solidFill>
              </a:rPr>
            </a:br>
            <a:br>
              <a:rPr lang="en-GB" sz="4000" i="1" dirty="0">
                <a:solidFill>
                  <a:schemeClr val="bg1"/>
                </a:solidFill>
              </a:rPr>
            </a:br>
            <a:r>
              <a:rPr lang="en-GB" sz="4000" b="1" i="1" dirty="0">
                <a:solidFill>
                  <a:schemeClr val="bg1"/>
                </a:solidFill>
              </a:rPr>
              <a:t>Week 8</a:t>
            </a:r>
            <a:br>
              <a:rPr lang="en-GB" sz="4000" i="1" dirty="0">
                <a:solidFill>
                  <a:schemeClr val="bg1"/>
                </a:solidFill>
              </a:rPr>
            </a:br>
            <a:r>
              <a:rPr lang="en-GB" sz="4000" i="1" dirty="0">
                <a:solidFill>
                  <a:schemeClr val="bg1"/>
                </a:solidFill>
              </a:rPr>
              <a:t>Meetings &amp; Events</a:t>
            </a:r>
            <a:endParaRPr lang="en-GB" sz="4000" dirty="0">
              <a:solidFill>
                <a:schemeClr val="bg1"/>
              </a:solidFill>
            </a:endParaRPr>
          </a:p>
        </p:txBody>
      </p:sp>
      <p:sp>
        <p:nvSpPr>
          <p:cNvPr id="3" name="Rectangle 2">
            <a:extLst>
              <a:ext uri="{FF2B5EF4-FFF2-40B4-BE49-F238E27FC236}">
                <a16:creationId xmlns:a16="http://schemas.microsoft.com/office/drawing/2014/main" id="{9A47833E-29A7-CC44-831C-6C5C30AE8D75}"/>
              </a:ext>
            </a:extLst>
          </p:cNvPr>
          <p:cNvSpPr/>
          <p:nvPr/>
        </p:nvSpPr>
        <p:spPr>
          <a:xfrm>
            <a:off x="323528" y="4437112"/>
            <a:ext cx="2757486" cy="1077218"/>
          </a:xfrm>
          <a:prstGeom prst="rect">
            <a:avLst/>
          </a:prstGeom>
        </p:spPr>
        <p:txBody>
          <a:bodyPr wrap="none">
            <a:spAutoFit/>
          </a:bodyPr>
          <a:lstStyle/>
          <a:p>
            <a:r>
              <a:rPr lang="en-GB" sz="3200" dirty="0">
                <a:solidFill>
                  <a:schemeClr val="bg1"/>
                </a:solidFill>
                <a:latin typeface="Freestyle Script" panose="030804020302050B0404" pitchFamily="66" charset="77"/>
                <a:ea typeface="Brush Script MT" panose="03060802040406070304" pitchFamily="66" charset="-122"/>
                <a:cs typeface="Apple Chancery" panose="03020702040506060504" pitchFamily="66" charset="-79"/>
              </a:rPr>
              <a:t>Ryan Anthony Peters </a:t>
            </a:r>
          </a:p>
          <a:p>
            <a:r>
              <a:rPr lang="en-GB" sz="3200" dirty="0">
                <a:solidFill>
                  <a:schemeClr val="bg1"/>
                </a:solidFill>
                <a:latin typeface="Freestyle Script" panose="030804020302050B0404" pitchFamily="66" charset="77"/>
                <a:ea typeface="Brush Script MT" panose="03060802040406070304" pitchFamily="66" charset="-122"/>
                <a:cs typeface="Apple Chancery" panose="03020702040506060504" pitchFamily="66" charset="-79"/>
              </a:rPr>
              <a:t>BA(Hons) PGDip MIH</a:t>
            </a:r>
            <a:endParaRPr lang="en-GB" sz="3200" dirty="0"/>
          </a:p>
        </p:txBody>
      </p:sp>
      <p:pic>
        <p:nvPicPr>
          <p:cNvPr id="5" name="Picture 4" descr="A picture containing indoor, ceiling, long, conference room&#10;&#10;Description automatically generated">
            <a:extLst>
              <a:ext uri="{FF2B5EF4-FFF2-40B4-BE49-F238E27FC236}">
                <a16:creationId xmlns:a16="http://schemas.microsoft.com/office/drawing/2014/main" id="{44C54CCF-2AFB-2D48-8A05-161F24F245E2}"/>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5076056" y="4293096"/>
            <a:ext cx="3606147" cy="2036413"/>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786706372"/>
      </p:ext>
    </p:extLst>
  </p:cSld>
  <p:clrMapOvr>
    <a:masterClrMapping/>
  </p:clrMapOvr>
</p:sld>
</file>

<file path=ppt/theme/theme1.xml><?xml version="1.0" encoding="utf-8"?>
<a:theme xmlns:a="http://schemas.openxmlformats.org/drawingml/2006/main" name="Holding PAg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itle Slid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itle Slid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itle Slid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Title Slide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Sub Titl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Sub Titl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Sub 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Sub Title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0.xml><?xml version="1.0" encoding="utf-8"?>
<a:theme xmlns:a="http://schemas.openxmlformats.org/drawingml/2006/main" name="Text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1.xml><?xml version="1.0" encoding="utf-8"?>
<a:theme xmlns:a="http://schemas.openxmlformats.org/drawingml/2006/main" name="Text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2.xml><?xml version="1.0" encoding="utf-8"?>
<a:theme xmlns:a="http://schemas.openxmlformats.org/drawingml/2006/main" name="Text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3.xml><?xml version="1.0" encoding="utf-8"?>
<a:theme xmlns:a="http://schemas.openxmlformats.org/drawingml/2006/main" name="Text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4.xml><?xml version="1.0" encoding="utf-8"?>
<a:theme xmlns:a="http://schemas.openxmlformats.org/drawingml/2006/main" name="Text Break / Info Slid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5.xml><?xml version="1.0" encoding="utf-8"?>
<a:theme xmlns:a="http://schemas.openxmlformats.org/drawingml/2006/main" name="Text Break Info Slid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6.xml><?xml version="1.0" encoding="utf-8"?>
<a:theme xmlns:a="http://schemas.openxmlformats.org/drawingml/2006/main" name="UWTSD Logo Only_Image Bkgrnd">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7.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8.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A22DCA5D1B256B479227F480D2542598" ma:contentTypeVersion="4" ma:contentTypeDescription="Create a new document." ma:contentTypeScope="" ma:versionID="697e22ecbe2135e394169004b01b34a9">
  <xsd:schema xmlns:xsd="http://www.w3.org/2001/XMLSchema" xmlns:xs="http://www.w3.org/2001/XMLSchema" xmlns:p="http://schemas.microsoft.com/office/2006/metadata/properties" xmlns:ns2="211f9404-bca0-4bcf-9c1d-965ccb6f8d2d" xmlns:ns3="303dbf9b-b85b-46a0-94f1-894078c07ecd" targetNamespace="http://schemas.microsoft.com/office/2006/metadata/properties" ma:root="true" ma:fieldsID="d20f70134215217fb266d1d94757e047" ns2:_="" ns3:_="">
    <xsd:import namespace="211f9404-bca0-4bcf-9c1d-965ccb6f8d2d"/>
    <xsd:import namespace="303dbf9b-b85b-46a0-94f1-894078c07ecd"/>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11f9404-bca0-4bcf-9c1d-965ccb6f8d2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SharedWithUsers xmlns="303dbf9b-b85b-46a0-94f1-894078c07ecd">
      <UserInfo>
        <DisplayName>Sylvia Hoffmann</DisplayName>
        <AccountId>4398</AccountId>
        <AccountType/>
      </UserInfo>
      <UserInfo>
        <DisplayName>Llinos McVicar</DisplayName>
        <AccountId>4803</AccountId>
        <AccountType/>
      </UserInfo>
      <UserInfo>
        <DisplayName>Bunmi Thomas</DisplayName>
        <AccountId>20016</AccountId>
        <AccountType/>
      </UserInfo>
    </SharedWithUsers>
  </documentManagement>
</p:properties>
</file>

<file path=customXml/itemProps1.xml><?xml version="1.0" encoding="utf-8"?>
<ds:datastoreItem xmlns:ds="http://schemas.openxmlformats.org/officeDocument/2006/customXml" ds:itemID="{BDCF9ABB-9528-409E-A13D-EBE9E1E9DF8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11f9404-bca0-4bcf-9c1d-965ccb6f8d2d"/>
    <ds:schemaRef ds:uri="303dbf9b-b85b-46a0-94f1-894078c07e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D081439C-114A-4151-B03A-0408F1ADA968}">
  <ds:schemaRefs>
    <ds:schemaRef ds:uri="http://schemas.microsoft.com/sharepoint/v3/contenttype/forms"/>
  </ds:schemaRefs>
</ds:datastoreItem>
</file>

<file path=customXml/itemProps3.xml><?xml version="1.0" encoding="utf-8"?>
<ds:datastoreItem xmlns:ds="http://schemas.openxmlformats.org/officeDocument/2006/customXml" ds:itemID="{65FC5585-51CA-4C4C-9028-AEC8FAD67B8B}">
  <ds:schemaRefs>
    <ds:schemaRef ds:uri="http://schemas.microsoft.com/office/infopath/2007/PartnerControls"/>
    <ds:schemaRef ds:uri="http://purl.org/dc/dcmitype/"/>
    <ds:schemaRef ds:uri="303dbf9b-b85b-46a0-94f1-894078c07ecd"/>
    <ds:schemaRef ds:uri="http://schemas.microsoft.com/office/2006/metadata/properties"/>
    <ds:schemaRef ds:uri="http://purl.org/dc/elements/1.1/"/>
    <ds:schemaRef ds:uri="http://schemas.microsoft.com/office/2006/documentManagement/types"/>
    <ds:schemaRef ds:uri="http://purl.org/dc/terms/"/>
    <ds:schemaRef ds:uri="http://schemas.openxmlformats.org/package/2006/metadata/core-properties"/>
    <ds:schemaRef ds:uri="211f9404-bca0-4bcf-9c1d-965ccb6f8d2d"/>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UWTSD 200_Powerpoint Template Standard 4x3</Template>
  <TotalTime>0</TotalTime>
  <Words>2458</Words>
  <Application>Microsoft Office PowerPoint</Application>
  <PresentationFormat>On-screen Show (4:3)</PresentationFormat>
  <Paragraphs>283</Paragraphs>
  <Slides>47</Slides>
  <Notes>31</Notes>
  <HiddenSlides>0</HiddenSlides>
  <MMClips>6</MMClips>
  <ScaleCrop>false</ScaleCrop>
  <HeadingPairs>
    <vt:vector size="6" baseType="variant">
      <vt:variant>
        <vt:lpstr>Fonts Used</vt:lpstr>
      </vt:variant>
      <vt:variant>
        <vt:i4>8</vt:i4>
      </vt:variant>
      <vt:variant>
        <vt:lpstr>Theme</vt:lpstr>
      </vt:variant>
      <vt:variant>
        <vt:i4>16</vt:i4>
      </vt:variant>
      <vt:variant>
        <vt:lpstr>Slide Titles</vt:lpstr>
      </vt:variant>
      <vt:variant>
        <vt:i4>47</vt:i4>
      </vt:variant>
    </vt:vector>
  </HeadingPairs>
  <TitlesOfParts>
    <vt:vector size="71" baseType="lpstr">
      <vt:lpstr>American Typewriter</vt:lpstr>
      <vt:lpstr>Arial</vt:lpstr>
      <vt:lpstr>Arial Rounded MT Bold</vt:lpstr>
      <vt:lpstr>Calibri</vt:lpstr>
      <vt:lpstr>Calibri Light</vt:lpstr>
      <vt:lpstr>Freestyle Script</vt:lpstr>
      <vt:lpstr>Open Sans</vt:lpstr>
      <vt:lpstr>Wingdings</vt:lpstr>
      <vt:lpstr>Holding PAge</vt:lpstr>
      <vt:lpstr>Title Slide 1</vt:lpstr>
      <vt:lpstr>Title Slide 2</vt:lpstr>
      <vt:lpstr>Title Slide 3</vt:lpstr>
      <vt:lpstr>Title Slide 4</vt:lpstr>
      <vt:lpstr>Sub Title 1</vt:lpstr>
      <vt:lpstr>Sub Title 2</vt:lpstr>
      <vt:lpstr>Sub Title 3</vt:lpstr>
      <vt:lpstr>Sub Title 4</vt:lpstr>
      <vt:lpstr>Text 1</vt:lpstr>
      <vt:lpstr>Text 2</vt:lpstr>
      <vt:lpstr>Text 3</vt:lpstr>
      <vt:lpstr>Text 4</vt:lpstr>
      <vt:lpstr>Text Break / Info Slide 1</vt:lpstr>
      <vt:lpstr>Text Break Info Slide 2</vt:lpstr>
      <vt:lpstr>UWTSD Logo Only_Image Bkgrnd</vt:lpstr>
      <vt:lpstr>Operating Hotel Facilities  BMIH4006  Week 8 Meetings &amp; Events</vt:lpstr>
      <vt:lpstr>Week 8 – AGENDA:</vt:lpstr>
      <vt:lpstr> Learning Outcomes </vt:lpstr>
      <vt:lpstr>Module feedback</vt:lpstr>
      <vt:lpstr>NEXT WEEK</vt:lpstr>
      <vt:lpstr>What type of events / meetings would take place in a hotel?</vt:lpstr>
      <vt:lpstr>Conferencing &amp; Banqueting at De Vere</vt:lpstr>
      <vt:lpstr>MEETINGS INCENTIVES, CONFERENCES &amp; EXHIBITIONS</vt:lpstr>
      <vt:lpstr>Meetings</vt:lpstr>
      <vt:lpstr>Incentives</vt:lpstr>
      <vt:lpstr>Conferences</vt:lpstr>
      <vt:lpstr>Conferences</vt:lpstr>
      <vt:lpstr>Exhibitions</vt:lpstr>
      <vt:lpstr>Exhibitions</vt:lpstr>
      <vt:lpstr>Why is MICE business important for hotels?</vt:lpstr>
      <vt:lpstr>Why is MICE business important for hotels?</vt:lpstr>
      <vt:lpstr>PowerPoint Presentation</vt:lpstr>
      <vt:lpstr>The  Event  Sector</vt:lpstr>
      <vt:lpstr>Events, conferencing and banqueting</vt:lpstr>
      <vt:lpstr>Comparison of characteristics</vt:lpstr>
      <vt:lpstr>Restaurant and event operations</vt:lpstr>
      <vt:lpstr>The 3 phases of the event cycle</vt:lpstr>
      <vt:lpstr>The planning phase</vt:lpstr>
      <vt:lpstr>The lead-in period</vt:lpstr>
      <vt:lpstr>Factors to consider in the planning process</vt:lpstr>
      <vt:lpstr>Events at The Four Seasons</vt:lpstr>
      <vt:lpstr>PowerPoint Presentation</vt:lpstr>
      <vt:lpstr>PowerPoint Presentation</vt:lpstr>
      <vt:lpstr>PowerPoint Presentation</vt:lpstr>
      <vt:lpstr>PowerPoint Presentation</vt:lpstr>
      <vt:lpstr>PowerPoint Presentation</vt:lpstr>
      <vt:lpstr>PowerPoint Presentation</vt:lpstr>
      <vt:lpstr> A Typical Business Meeting: What Is Needed?</vt:lpstr>
      <vt:lpstr> What is needed?</vt:lpstr>
      <vt:lpstr>Effective sales teams</vt:lpstr>
      <vt:lpstr>Sales activities include:</vt:lpstr>
      <vt:lpstr>When demand is high:</vt:lpstr>
      <vt:lpstr>Creating venue generated events: the process</vt:lpstr>
      <vt:lpstr>Event collateral</vt:lpstr>
      <vt:lpstr>Virtual Tours</vt:lpstr>
      <vt:lpstr>Technology</vt:lpstr>
      <vt:lpstr>MICE technology at events</vt:lpstr>
      <vt:lpstr>MICE jobs at a hotel level</vt:lpstr>
      <vt:lpstr>Events Assistant – What The Role Entails</vt:lpstr>
      <vt:lpstr>Event evaluation is essential </vt:lpstr>
      <vt:lpstr>PowerPoint Presentation</vt:lpstr>
      <vt:lpstr>Operating Hotel Facilities  BMIH4006  Week 8 Meetings &amp; Events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Swanson, Mike</dc:creator>
  <cp:lastModifiedBy>Ryan Peters</cp:lastModifiedBy>
  <cp:revision>9</cp:revision>
  <dcterms:created xsi:type="dcterms:W3CDTF">2015-04-14T15:21:28Z</dcterms:created>
  <dcterms:modified xsi:type="dcterms:W3CDTF">2022-02-24T11:42:40Z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0x010100A22DCA5D1B256B479227F480D2542598</vt:lpwstr>
  </property>
</Properties>
</file>