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
  </p:notesMasterIdLst>
  <p:sldIdLst>
    <p:sldId id="256" r:id="rId2"/>
    <p:sldId id="257" r:id="rId3"/>
    <p:sldId id="261" r:id="rId4"/>
    <p:sldId id="262" r:id="rId5"/>
    <p:sldId id="263" r:id="rId6"/>
    <p:sldId id="26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044982-3A11-372E-4509-51445F994712}" v="999" dt="2023-12-01T15:48:09.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99"/>
  </p:normalViewPr>
  <p:slideViewPr>
    <p:cSldViewPr snapToGrid="0" snapToObjects="1">
      <p:cViewPr varScale="1">
        <p:scale>
          <a:sx n="115" d="100"/>
          <a:sy n="115" d="100"/>
        </p:scale>
        <p:origin x="3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173DEA6-2923-4513-AD61-7AF672614C1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759B2AA-DDF7-4C29-83C0-C7311061A9F1}">
      <dgm:prSet/>
      <dgm:spPr/>
      <dgm:t>
        <a:bodyPr/>
        <a:lstStyle/>
        <a:p>
          <a:pPr rtl="0">
            <a:lnSpc>
              <a:spcPct val="100000"/>
            </a:lnSpc>
          </a:pPr>
          <a:r>
            <a:rPr lang="en-US" dirty="0"/>
            <a:t>Reflect on own coaching abilities</a:t>
          </a:r>
          <a:r>
            <a:rPr lang="en-US" dirty="0">
              <a:latin typeface="Calibri Light" panose="020F0302020204030204"/>
            </a:rPr>
            <a:t> and value to practice</a:t>
          </a:r>
          <a:endParaRPr lang="en-US" dirty="0"/>
        </a:p>
      </dgm:t>
    </dgm:pt>
    <dgm:pt modelId="{72AC7735-C151-4293-8CF5-A48F70081FAE}" type="parTrans" cxnId="{41CED28C-BC74-41AD-B52A-77E21EA55003}">
      <dgm:prSet/>
      <dgm:spPr/>
      <dgm:t>
        <a:bodyPr/>
        <a:lstStyle/>
        <a:p>
          <a:endParaRPr lang="en-US"/>
        </a:p>
      </dgm:t>
    </dgm:pt>
    <dgm:pt modelId="{3A408487-77D0-4B96-A0A6-40CA34231213}" type="sibTrans" cxnId="{41CED28C-BC74-41AD-B52A-77E21EA55003}">
      <dgm:prSet/>
      <dgm:spPr/>
      <dgm:t>
        <a:bodyPr/>
        <a:lstStyle/>
        <a:p>
          <a:endParaRPr lang="en-US"/>
        </a:p>
      </dgm:t>
    </dgm:pt>
    <dgm:pt modelId="{98D7C5AC-2B5B-4B27-8C5A-21481847F92D}">
      <dgm:prSet/>
      <dgm:spPr/>
      <dgm:t>
        <a:bodyPr/>
        <a:lstStyle/>
        <a:p>
          <a:pPr>
            <a:lnSpc>
              <a:spcPct val="100000"/>
            </a:lnSpc>
          </a:pPr>
          <a:r>
            <a:rPr lang="en-US" dirty="0"/>
            <a:t>Identify key equipment and techniques for capturing coaching related visual media</a:t>
          </a:r>
        </a:p>
      </dgm:t>
    </dgm:pt>
    <dgm:pt modelId="{406E2BB5-AC35-4A87-94A9-C7786ECD12F8}" type="parTrans" cxnId="{201C94F1-DABE-4480-9B07-98CCA017EF9D}">
      <dgm:prSet/>
      <dgm:spPr/>
      <dgm:t>
        <a:bodyPr/>
        <a:lstStyle/>
        <a:p>
          <a:endParaRPr lang="en-US"/>
        </a:p>
      </dgm:t>
    </dgm:pt>
    <dgm:pt modelId="{DEE558C2-D407-4691-A0A4-07D12DEEDB2D}" type="sibTrans" cxnId="{201C94F1-DABE-4480-9B07-98CCA017EF9D}">
      <dgm:prSet/>
      <dgm:spPr/>
      <dgm:t>
        <a:bodyPr/>
        <a:lstStyle/>
        <a:p>
          <a:endParaRPr lang="en-US"/>
        </a:p>
      </dgm:t>
    </dgm:pt>
    <dgm:pt modelId="{41712A37-ABB1-4167-982E-1167FBF86A30}">
      <dgm:prSet/>
      <dgm:spPr/>
      <dgm:t>
        <a:bodyPr/>
        <a:lstStyle/>
        <a:p>
          <a:pPr rtl="0">
            <a:lnSpc>
              <a:spcPct val="100000"/>
            </a:lnSpc>
          </a:pPr>
          <a:r>
            <a:rPr lang="en-US" dirty="0">
              <a:latin typeface="Calibri Light" panose="020F0302020204030204"/>
            </a:rPr>
            <a:t>Critically reflect on your understanding of coaching theory in practice.</a:t>
          </a:r>
          <a:endParaRPr lang="en-US" dirty="0"/>
        </a:p>
      </dgm:t>
    </dgm:pt>
    <dgm:pt modelId="{A77BBFD1-F2BA-4EF9-B81D-47B713B2C32D}" type="parTrans" cxnId="{273DA5C1-D45F-49CB-9594-2C3418C0E209}">
      <dgm:prSet/>
      <dgm:spPr/>
      <dgm:t>
        <a:bodyPr/>
        <a:lstStyle/>
        <a:p>
          <a:endParaRPr lang="en-US"/>
        </a:p>
      </dgm:t>
    </dgm:pt>
    <dgm:pt modelId="{912BE619-AE07-405A-A1F9-C803CE200138}" type="sibTrans" cxnId="{273DA5C1-D45F-49CB-9594-2C3418C0E209}">
      <dgm:prSet/>
      <dgm:spPr/>
      <dgm:t>
        <a:bodyPr/>
        <a:lstStyle/>
        <a:p>
          <a:endParaRPr lang="en-US"/>
        </a:p>
      </dgm:t>
    </dgm:pt>
    <dgm:pt modelId="{8AE3A436-418C-4497-A993-8B0F894537EC}">
      <dgm:prSet phldr="0"/>
      <dgm:spPr/>
      <dgm:t>
        <a:bodyPr/>
        <a:lstStyle/>
        <a:p>
          <a:pPr rtl="0">
            <a:lnSpc>
              <a:spcPct val="100000"/>
            </a:lnSpc>
          </a:pPr>
          <a:r>
            <a:rPr lang="en-US" dirty="0" err="1">
              <a:latin typeface="Calibri Light" panose="020F0302020204030204"/>
            </a:rPr>
            <a:t>Recognise</a:t>
          </a:r>
          <a:r>
            <a:rPr lang="en-US" baseline="0" dirty="0">
              <a:latin typeface="Calibri Light" panose="020F0302020204030204"/>
            </a:rPr>
            <a:t> the affordances and challenges of communicating adventure specific coaching through visual media and online platforms.</a:t>
          </a:r>
          <a:endParaRPr lang="en-US" dirty="0">
            <a:latin typeface="Calibri Light" panose="020F0302020204030204"/>
          </a:endParaRPr>
        </a:p>
      </dgm:t>
    </dgm:pt>
    <dgm:pt modelId="{3CB152B7-BC7E-483A-B76A-97895EF2435E}" type="parTrans" cxnId="{19E43F65-A28F-4EEB-B321-F2BFC698F470}">
      <dgm:prSet/>
      <dgm:spPr/>
    </dgm:pt>
    <dgm:pt modelId="{BC8C13BE-37B3-4AB0-ABFA-A43F9E79FFC4}" type="sibTrans" cxnId="{19E43F65-A28F-4EEB-B321-F2BFC698F470}">
      <dgm:prSet/>
      <dgm:spPr/>
    </dgm:pt>
    <dgm:pt modelId="{B3B72358-3026-4204-891E-9FD02001B76C}" type="pres">
      <dgm:prSet presAssocID="{8173DEA6-2923-4513-AD61-7AF672614C11}" presName="root" presStyleCnt="0">
        <dgm:presLayoutVars>
          <dgm:dir/>
          <dgm:resizeHandles val="exact"/>
        </dgm:presLayoutVars>
      </dgm:prSet>
      <dgm:spPr/>
    </dgm:pt>
    <dgm:pt modelId="{ACF91238-292B-4610-BE56-C9FB7E46ADC5}" type="pres">
      <dgm:prSet presAssocID="{2759B2AA-DDF7-4C29-83C0-C7311061A9F1}" presName="compNode" presStyleCnt="0"/>
      <dgm:spPr/>
    </dgm:pt>
    <dgm:pt modelId="{228F0C77-5AB4-4AFA-9A22-5E068764AFE9}" type="pres">
      <dgm:prSet presAssocID="{2759B2AA-DDF7-4C29-83C0-C7311061A9F1}" presName="bgRect" presStyleLbl="bgShp" presStyleIdx="0" presStyleCnt="4"/>
      <dgm:spPr/>
    </dgm:pt>
    <dgm:pt modelId="{7707E3D1-4017-41E9-BAD9-F5F1C921EDEB}" type="pres">
      <dgm:prSet presAssocID="{2759B2AA-DDF7-4C29-83C0-C7311061A9F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7E163B81-815A-41D3-B08A-220D43C9C236}" type="pres">
      <dgm:prSet presAssocID="{2759B2AA-DDF7-4C29-83C0-C7311061A9F1}" presName="spaceRect" presStyleCnt="0"/>
      <dgm:spPr/>
    </dgm:pt>
    <dgm:pt modelId="{B61B468F-8B7A-475E-B98D-7089C2297114}" type="pres">
      <dgm:prSet presAssocID="{2759B2AA-DDF7-4C29-83C0-C7311061A9F1}" presName="parTx" presStyleLbl="revTx" presStyleIdx="0" presStyleCnt="4">
        <dgm:presLayoutVars>
          <dgm:chMax val="0"/>
          <dgm:chPref val="0"/>
        </dgm:presLayoutVars>
      </dgm:prSet>
      <dgm:spPr/>
    </dgm:pt>
    <dgm:pt modelId="{3EBBE780-4C97-4E8A-8937-A564578D4A0D}" type="pres">
      <dgm:prSet presAssocID="{3A408487-77D0-4B96-A0A6-40CA34231213}" presName="sibTrans" presStyleCnt="0"/>
      <dgm:spPr/>
    </dgm:pt>
    <dgm:pt modelId="{8A326EF4-A6C7-46D5-A3A2-6789AAFA9B5C}" type="pres">
      <dgm:prSet presAssocID="{98D7C5AC-2B5B-4B27-8C5A-21481847F92D}" presName="compNode" presStyleCnt="0"/>
      <dgm:spPr/>
    </dgm:pt>
    <dgm:pt modelId="{57B682CE-44E8-4C5B-8D26-DDEC06226FE2}" type="pres">
      <dgm:prSet presAssocID="{98D7C5AC-2B5B-4B27-8C5A-21481847F92D}" presName="bgRect" presStyleLbl="bgShp" presStyleIdx="1" presStyleCnt="4"/>
      <dgm:spPr/>
    </dgm:pt>
    <dgm:pt modelId="{E2D4DD3E-9B8E-4A89-ABEF-7185DF69A628}" type="pres">
      <dgm:prSet presAssocID="{98D7C5AC-2B5B-4B27-8C5A-21481847F92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DC6B7D85-53CA-40CE-AB3D-339DA86C3C56}" type="pres">
      <dgm:prSet presAssocID="{98D7C5AC-2B5B-4B27-8C5A-21481847F92D}" presName="spaceRect" presStyleCnt="0"/>
      <dgm:spPr/>
    </dgm:pt>
    <dgm:pt modelId="{75040558-443E-449D-BC69-4F84308EAA06}" type="pres">
      <dgm:prSet presAssocID="{98D7C5AC-2B5B-4B27-8C5A-21481847F92D}" presName="parTx" presStyleLbl="revTx" presStyleIdx="1" presStyleCnt="4">
        <dgm:presLayoutVars>
          <dgm:chMax val="0"/>
          <dgm:chPref val="0"/>
        </dgm:presLayoutVars>
      </dgm:prSet>
      <dgm:spPr/>
    </dgm:pt>
    <dgm:pt modelId="{6598DC0A-C6AF-4218-B8B6-B75181424EE9}" type="pres">
      <dgm:prSet presAssocID="{DEE558C2-D407-4691-A0A4-07D12DEEDB2D}" presName="sibTrans" presStyleCnt="0"/>
      <dgm:spPr/>
    </dgm:pt>
    <dgm:pt modelId="{18D93484-8B7D-444C-A637-9EB4B5C9602E}" type="pres">
      <dgm:prSet presAssocID="{8AE3A436-418C-4497-A993-8B0F894537EC}" presName="compNode" presStyleCnt="0"/>
      <dgm:spPr/>
    </dgm:pt>
    <dgm:pt modelId="{F16EDD82-052F-493D-9F60-04E5B53526C7}" type="pres">
      <dgm:prSet presAssocID="{8AE3A436-418C-4497-A993-8B0F894537EC}" presName="bgRect" presStyleLbl="bgShp" presStyleIdx="2" presStyleCnt="4"/>
      <dgm:spPr/>
    </dgm:pt>
    <dgm:pt modelId="{DF843A75-4196-4EAC-A88D-497A66F33F96}" type="pres">
      <dgm:prSet presAssocID="{8AE3A436-418C-4497-A993-8B0F894537EC}" presName="iconRect" presStyleLbl="node1" presStyleIdx="2" presStyleCnt="4"/>
      <dgm:spPr/>
    </dgm:pt>
    <dgm:pt modelId="{B54E7A3C-0478-4D1E-8857-563EB6892F13}" type="pres">
      <dgm:prSet presAssocID="{8AE3A436-418C-4497-A993-8B0F894537EC}" presName="spaceRect" presStyleCnt="0"/>
      <dgm:spPr/>
    </dgm:pt>
    <dgm:pt modelId="{6F65F53E-19DE-44D3-8567-6F786E564D64}" type="pres">
      <dgm:prSet presAssocID="{8AE3A436-418C-4497-A993-8B0F894537EC}" presName="parTx" presStyleLbl="revTx" presStyleIdx="2" presStyleCnt="4">
        <dgm:presLayoutVars>
          <dgm:chMax val="0"/>
          <dgm:chPref val="0"/>
        </dgm:presLayoutVars>
      </dgm:prSet>
      <dgm:spPr/>
    </dgm:pt>
    <dgm:pt modelId="{A9486828-FE5A-40FA-BE3B-7569EF1366E4}" type="pres">
      <dgm:prSet presAssocID="{BC8C13BE-37B3-4AB0-ABFA-A43F9E79FFC4}" presName="sibTrans" presStyleCnt="0"/>
      <dgm:spPr/>
    </dgm:pt>
    <dgm:pt modelId="{552F4CD9-79D1-4AC4-9A9F-482400B3E5DF}" type="pres">
      <dgm:prSet presAssocID="{41712A37-ABB1-4167-982E-1167FBF86A30}" presName="compNode" presStyleCnt="0"/>
      <dgm:spPr/>
    </dgm:pt>
    <dgm:pt modelId="{EF542DD9-BD73-48B8-A56C-6D17758128B0}" type="pres">
      <dgm:prSet presAssocID="{41712A37-ABB1-4167-982E-1167FBF86A30}" presName="bgRect" presStyleLbl="bgShp" presStyleIdx="3" presStyleCnt="4"/>
      <dgm:spPr/>
    </dgm:pt>
    <dgm:pt modelId="{E1FAE4AB-04E8-409C-8977-480C007D04A1}" type="pres">
      <dgm:prSet presAssocID="{41712A37-ABB1-4167-982E-1167FBF86A3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53736CC9-F713-48BE-A1B1-5C8834FF6DB2}" type="pres">
      <dgm:prSet presAssocID="{41712A37-ABB1-4167-982E-1167FBF86A30}" presName="spaceRect" presStyleCnt="0"/>
      <dgm:spPr/>
    </dgm:pt>
    <dgm:pt modelId="{77C29C46-7DD1-4A5B-A5DE-518EA5E52F90}" type="pres">
      <dgm:prSet presAssocID="{41712A37-ABB1-4167-982E-1167FBF86A30}" presName="parTx" presStyleLbl="revTx" presStyleIdx="3" presStyleCnt="4">
        <dgm:presLayoutVars>
          <dgm:chMax val="0"/>
          <dgm:chPref val="0"/>
        </dgm:presLayoutVars>
      </dgm:prSet>
      <dgm:spPr/>
    </dgm:pt>
  </dgm:ptLst>
  <dgm:cxnLst>
    <dgm:cxn modelId="{1AAB2737-B37D-40F9-AE65-834B5AAFA9C9}" type="presOf" srcId="{98D7C5AC-2B5B-4B27-8C5A-21481847F92D}" destId="{75040558-443E-449D-BC69-4F84308EAA06}" srcOrd="0" destOrd="0" presId="urn:microsoft.com/office/officeart/2018/2/layout/IconVerticalSolidList"/>
    <dgm:cxn modelId="{19E43F65-A28F-4EEB-B321-F2BFC698F470}" srcId="{8173DEA6-2923-4513-AD61-7AF672614C11}" destId="{8AE3A436-418C-4497-A993-8B0F894537EC}" srcOrd="2" destOrd="0" parTransId="{3CB152B7-BC7E-483A-B76A-97895EF2435E}" sibTransId="{BC8C13BE-37B3-4AB0-ABFA-A43F9E79FFC4}"/>
    <dgm:cxn modelId="{41CED28C-BC74-41AD-B52A-77E21EA55003}" srcId="{8173DEA6-2923-4513-AD61-7AF672614C11}" destId="{2759B2AA-DDF7-4C29-83C0-C7311061A9F1}" srcOrd="0" destOrd="0" parTransId="{72AC7735-C151-4293-8CF5-A48F70081FAE}" sibTransId="{3A408487-77D0-4B96-A0A6-40CA34231213}"/>
    <dgm:cxn modelId="{273DA5C1-D45F-49CB-9594-2C3418C0E209}" srcId="{8173DEA6-2923-4513-AD61-7AF672614C11}" destId="{41712A37-ABB1-4167-982E-1167FBF86A30}" srcOrd="3" destOrd="0" parTransId="{A77BBFD1-F2BA-4EF9-B81D-47B713B2C32D}" sibTransId="{912BE619-AE07-405A-A1F9-C803CE200138}"/>
    <dgm:cxn modelId="{0FC141C2-657E-4D8E-A9BD-CB1A2C02DBAA}" type="presOf" srcId="{8173DEA6-2923-4513-AD61-7AF672614C11}" destId="{B3B72358-3026-4204-891E-9FD02001B76C}" srcOrd="0" destOrd="0" presId="urn:microsoft.com/office/officeart/2018/2/layout/IconVerticalSolidList"/>
    <dgm:cxn modelId="{EE5AC3DB-1828-4F29-AC6D-C1729EA0E055}" type="presOf" srcId="{2759B2AA-DDF7-4C29-83C0-C7311061A9F1}" destId="{B61B468F-8B7A-475E-B98D-7089C2297114}" srcOrd="0" destOrd="0" presId="urn:microsoft.com/office/officeart/2018/2/layout/IconVerticalSolidList"/>
    <dgm:cxn modelId="{0D2C05E8-C96A-4AC2-AF7C-D02D6993B7BF}" type="presOf" srcId="{41712A37-ABB1-4167-982E-1167FBF86A30}" destId="{77C29C46-7DD1-4A5B-A5DE-518EA5E52F90}" srcOrd="0" destOrd="0" presId="urn:microsoft.com/office/officeart/2018/2/layout/IconVerticalSolidList"/>
    <dgm:cxn modelId="{F5AE53E9-1924-4094-B0E8-8502368A8E59}" type="presOf" srcId="{8AE3A436-418C-4497-A993-8B0F894537EC}" destId="{6F65F53E-19DE-44D3-8567-6F786E564D64}" srcOrd="0" destOrd="0" presId="urn:microsoft.com/office/officeart/2018/2/layout/IconVerticalSolidList"/>
    <dgm:cxn modelId="{201C94F1-DABE-4480-9B07-98CCA017EF9D}" srcId="{8173DEA6-2923-4513-AD61-7AF672614C11}" destId="{98D7C5AC-2B5B-4B27-8C5A-21481847F92D}" srcOrd="1" destOrd="0" parTransId="{406E2BB5-AC35-4A87-94A9-C7786ECD12F8}" sibTransId="{DEE558C2-D407-4691-A0A4-07D12DEEDB2D}"/>
    <dgm:cxn modelId="{1BE93910-2F1C-4B1A-B436-476D1125283A}" type="presParOf" srcId="{B3B72358-3026-4204-891E-9FD02001B76C}" destId="{ACF91238-292B-4610-BE56-C9FB7E46ADC5}" srcOrd="0" destOrd="0" presId="urn:microsoft.com/office/officeart/2018/2/layout/IconVerticalSolidList"/>
    <dgm:cxn modelId="{D4E5751D-65F1-4B54-A181-7C07D8A41DC8}" type="presParOf" srcId="{ACF91238-292B-4610-BE56-C9FB7E46ADC5}" destId="{228F0C77-5AB4-4AFA-9A22-5E068764AFE9}" srcOrd="0" destOrd="0" presId="urn:microsoft.com/office/officeart/2018/2/layout/IconVerticalSolidList"/>
    <dgm:cxn modelId="{6D08D719-3782-43A8-90CF-47BE69D3AC8A}" type="presParOf" srcId="{ACF91238-292B-4610-BE56-C9FB7E46ADC5}" destId="{7707E3D1-4017-41E9-BAD9-F5F1C921EDEB}" srcOrd="1" destOrd="0" presId="urn:microsoft.com/office/officeart/2018/2/layout/IconVerticalSolidList"/>
    <dgm:cxn modelId="{BC236C38-4A16-4959-B72B-01B435C1A1AB}" type="presParOf" srcId="{ACF91238-292B-4610-BE56-C9FB7E46ADC5}" destId="{7E163B81-815A-41D3-B08A-220D43C9C236}" srcOrd="2" destOrd="0" presId="urn:microsoft.com/office/officeart/2018/2/layout/IconVerticalSolidList"/>
    <dgm:cxn modelId="{CD8D2D3F-56DE-4753-81A7-873E14A2A112}" type="presParOf" srcId="{ACF91238-292B-4610-BE56-C9FB7E46ADC5}" destId="{B61B468F-8B7A-475E-B98D-7089C2297114}" srcOrd="3" destOrd="0" presId="urn:microsoft.com/office/officeart/2018/2/layout/IconVerticalSolidList"/>
    <dgm:cxn modelId="{4FF76703-9D01-4DC7-BFFC-97F687500342}" type="presParOf" srcId="{B3B72358-3026-4204-891E-9FD02001B76C}" destId="{3EBBE780-4C97-4E8A-8937-A564578D4A0D}" srcOrd="1" destOrd="0" presId="urn:microsoft.com/office/officeart/2018/2/layout/IconVerticalSolidList"/>
    <dgm:cxn modelId="{C54E61A4-8C27-4CB6-8775-05E45F491C74}" type="presParOf" srcId="{B3B72358-3026-4204-891E-9FD02001B76C}" destId="{8A326EF4-A6C7-46D5-A3A2-6789AAFA9B5C}" srcOrd="2" destOrd="0" presId="urn:microsoft.com/office/officeart/2018/2/layout/IconVerticalSolidList"/>
    <dgm:cxn modelId="{B8B11F2C-4A34-4BD3-8C2D-2B46298E2C31}" type="presParOf" srcId="{8A326EF4-A6C7-46D5-A3A2-6789AAFA9B5C}" destId="{57B682CE-44E8-4C5B-8D26-DDEC06226FE2}" srcOrd="0" destOrd="0" presId="urn:microsoft.com/office/officeart/2018/2/layout/IconVerticalSolidList"/>
    <dgm:cxn modelId="{5ECED44A-6240-4B21-9F75-AADF111FB1C9}" type="presParOf" srcId="{8A326EF4-A6C7-46D5-A3A2-6789AAFA9B5C}" destId="{E2D4DD3E-9B8E-4A89-ABEF-7185DF69A628}" srcOrd="1" destOrd="0" presId="urn:microsoft.com/office/officeart/2018/2/layout/IconVerticalSolidList"/>
    <dgm:cxn modelId="{0CF38B56-A45D-4593-9CD5-37E836C81C15}" type="presParOf" srcId="{8A326EF4-A6C7-46D5-A3A2-6789AAFA9B5C}" destId="{DC6B7D85-53CA-40CE-AB3D-339DA86C3C56}" srcOrd="2" destOrd="0" presId="urn:microsoft.com/office/officeart/2018/2/layout/IconVerticalSolidList"/>
    <dgm:cxn modelId="{D0E099FD-1B9C-4552-BD03-5A4719859788}" type="presParOf" srcId="{8A326EF4-A6C7-46D5-A3A2-6789AAFA9B5C}" destId="{75040558-443E-449D-BC69-4F84308EAA06}" srcOrd="3" destOrd="0" presId="urn:microsoft.com/office/officeart/2018/2/layout/IconVerticalSolidList"/>
    <dgm:cxn modelId="{407C211D-D7AE-46B7-BC13-FAE4C8D90A2C}" type="presParOf" srcId="{B3B72358-3026-4204-891E-9FD02001B76C}" destId="{6598DC0A-C6AF-4218-B8B6-B75181424EE9}" srcOrd="3" destOrd="0" presId="urn:microsoft.com/office/officeart/2018/2/layout/IconVerticalSolidList"/>
    <dgm:cxn modelId="{348C6FE6-0D1F-49B6-AE1F-C1CED1872DD0}" type="presParOf" srcId="{B3B72358-3026-4204-891E-9FD02001B76C}" destId="{18D93484-8B7D-444C-A637-9EB4B5C9602E}" srcOrd="4" destOrd="0" presId="urn:microsoft.com/office/officeart/2018/2/layout/IconVerticalSolidList"/>
    <dgm:cxn modelId="{596D9115-119D-49B6-8F19-DD791A9DAE99}" type="presParOf" srcId="{18D93484-8B7D-444C-A637-9EB4B5C9602E}" destId="{F16EDD82-052F-493D-9F60-04E5B53526C7}" srcOrd="0" destOrd="0" presId="urn:microsoft.com/office/officeart/2018/2/layout/IconVerticalSolidList"/>
    <dgm:cxn modelId="{5B6E4E0F-9445-44D7-ACB0-A73E0108F987}" type="presParOf" srcId="{18D93484-8B7D-444C-A637-9EB4B5C9602E}" destId="{DF843A75-4196-4EAC-A88D-497A66F33F96}" srcOrd="1" destOrd="0" presId="urn:microsoft.com/office/officeart/2018/2/layout/IconVerticalSolidList"/>
    <dgm:cxn modelId="{CEB376A7-3A4C-4446-9284-F6DB173FBE09}" type="presParOf" srcId="{18D93484-8B7D-444C-A637-9EB4B5C9602E}" destId="{B54E7A3C-0478-4D1E-8857-563EB6892F13}" srcOrd="2" destOrd="0" presId="urn:microsoft.com/office/officeart/2018/2/layout/IconVerticalSolidList"/>
    <dgm:cxn modelId="{6257A663-185A-458E-8015-58B22691A621}" type="presParOf" srcId="{18D93484-8B7D-444C-A637-9EB4B5C9602E}" destId="{6F65F53E-19DE-44D3-8567-6F786E564D64}" srcOrd="3" destOrd="0" presId="urn:microsoft.com/office/officeart/2018/2/layout/IconVerticalSolidList"/>
    <dgm:cxn modelId="{4541779D-AC55-441F-9170-B6DFF5C5279C}" type="presParOf" srcId="{B3B72358-3026-4204-891E-9FD02001B76C}" destId="{A9486828-FE5A-40FA-BE3B-7569EF1366E4}" srcOrd="5" destOrd="0" presId="urn:microsoft.com/office/officeart/2018/2/layout/IconVerticalSolidList"/>
    <dgm:cxn modelId="{512A76CC-8EE6-46A4-9EB1-C19535541761}" type="presParOf" srcId="{B3B72358-3026-4204-891E-9FD02001B76C}" destId="{552F4CD9-79D1-4AC4-9A9F-482400B3E5DF}" srcOrd="6" destOrd="0" presId="urn:microsoft.com/office/officeart/2018/2/layout/IconVerticalSolidList"/>
    <dgm:cxn modelId="{009D8EF9-69C2-4C48-8E47-47B723F6365A}" type="presParOf" srcId="{552F4CD9-79D1-4AC4-9A9F-482400B3E5DF}" destId="{EF542DD9-BD73-48B8-A56C-6D17758128B0}" srcOrd="0" destOrd="0" presId="urn:microsoft.com/office/officeart/2018/2/layout/IconVerticalSolidList"/>
    <dgm:cxn modelId="{28E7DEBF-998D-4097-A0BC-9D8F29008AFA}" type="presParOf" srcId="{552F4CD9-79D1-4AC4-9A9F-482400B3E5DF}" destId="{E1FAE4AB-04E8-409C-8977-480C007D04A1}" srcOrd="1" destOrd="0" presId="urn:microsoft.com/office/officeart/2018/2/layout/IconVerticalSolidList"/>
    <dgm:cxn modelId="{4F88298C-388D-4069-8E15-20E48A4BF225}" type="presParOf" srcId="{552F4CD9-79D1-4AC4-9A9F-482400B3E5DF}" destId="{53736CC9-F713-48BE-A1B1-5C8834FF6DB2}" srcOrd="2" destOrd="0" presId="urn:microsoft.com/office/officeart/2018/2/layout/IconVerticalSolidList"/>
    <dgm:cxn modelId="{1813795E-7562-4A4C-AB59-BA01F46A40BF}" type="presParOf" srcId="{552F4CD9-79D1-4AC4-9A9F-482400B3E5DF}" destId="{77C29C46-7DD1-4A5B-A5DE-518EA5E52F9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DBAB79-E871-415D-9AEB-3E0C77EFF121}"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9CB8F432-1B85-4800-BB54-69E15CA40F3D}">
      <dgm:prSet/>
      <dgm:spPr/>
      <dgm:t>
        <a:bodyPr/>
        <a:lstStyle/>
        <a:p>
          <a:r>
            <a:rPr lang="en-GB" dirty="0">
              <a:latin typeface="Calibri"/>
              <a:cs typeface="Calibri"/>
            </a:rPr>
            <a:t>Simplistic and visual communication of your message</a:t>
          </a:r>
          <a:endParaRPr lang="en-US" dirty="0">
            <a:latin typeface="Calibri"/>
            <a:cs typeface="Calibri"/>
          </a:endParaRPr>
        </a:p>
      </dgm:t>
    </dgm:pt>
    <dgm:pt modelId="{2C5C3017-D5BE-4242-9944-002049A731E5}" type="parTrans" cxnId="{F29FB688-8381-4D46-BC5D-C64CD98B1427}">
      <dgm:prSet/>
      <dgm:spPr/>
      <dgm:t>
        <a:bodyPr/>
        <a:lstStyle/>
        <a:p>
          <a:endParaRPr lang="en-US"/>
        </a:p>
      </dgm:t>
    </dgm:pt>
    <dgm:pt modelId="{F6DFB237-7E9F-45E3-849D-19433E190BE6}" type="sibTrans" cxnId="{F29FB688-8381-4D46-BC5D-C64CD98B1427}">
      <dgm:prSet/>
      <dgm:spPr/>
      <dgm:t>
        <a:bodyPr/>
        <a:lstStyle/>
        <a:p>
          <a:endParaRPr lang="en-US"/>
        </a:p>
      </dgm:t>
    </dgm:pt>
    <dgm:pt modelId="{D937A832-800E-4892-970E-07FC53644DB1}">
      <dgm:prSet/>
      <dgm:spPr/>
      <dgm:t>
        <a:bodyPr/>
        <a:lstStyle/>
        <a:p>
          <a:r>
            <a:rPr lang="en-GB" dirty="0">
              <a:latin typeface="Calibri"/>
              <a:cs typeface="Calibri"/>
            </a:rPr>
            <a:t>Word to Image balance is key</a:t>
          </a:r>
          <a:endParaRPr lang="en-US" dirty="0">
            <a:latin typeface="Calibri"/>
            <a:cs typeface="Calibri"/>
          </a:endParaRPr>
        </a:p>
      </dgm:t>
    </dgm:pt>
    <dgm:pt modelId="{BA4D136F-6724-4D92-BACF-B2C4D3D412CA}" type="parTrans" cxnId="{6CF0DF0A-9696-498C-99F2-48E9FFB0A9D3}">
      <dgm:prSet/>
      <dgm:spPr/>
      <dgm:t>
        <a:bodyPr/>
        <a:lstStyle/>
        <a:p>
          <a:endParaRPr lang="en-US"/>
        </a:p>
      </dgm:t>
    </dgm:pt>
    <dgm:pt modelId="{8CFD2D51-A91D-4618-BC5F-40728AFC1522}" type="sibTrans" cxnId="{6CF0DF0A-9696-498C-99F2-48E9FFB0A9D3}">
      <dgm:prSet/>
      <dgm:spPr/>
      <dgm:t>
        <a:bodyPr/>
        <a:lstStyle/>
        <a:p>
          <a:endParaRPr lang="en-US"/>
        </a:p>
      </dgm:t>
    </dgm:pt>
    <dgm:pt modelId="{20BA86BB-E4BC-4216-B9AB-FCFF05DACEC7}">
      <dgm:prSet/>
      <dgm:spPr/>
      <dgm:t>
        <a:bodyPr/>
        <a:lstStyle/>
        <a:p>
          <a:r>
            <a:rPr lang="en-GB" dirty="0">
              <a:latin typeface="Calibri"/>
              <a:cs typeface="Calibri"/>
            </a:rPr>
            <a:t>Tells a good story and takes people on a journey, has a beginning and an end.</a:t>
          </a:r>
          <a:endParaRPr lang="en-US" dirty="0">
            <a:latin typeface="Calibri"/>
            <a:cs typeface="Calibri"/>
          </a:endParaRPr>
        </a:p>
      </dgm:t>
    </dgm:pt>
    <dgm:pt modelId="{0FED1621-2600-4CDF-A1E3-FEB8387AC10E}" type="parTrans" cxnId="{BD30237A-EE49-4373-9E0D-E9CABB0CDCF6}">
      <dgm:prSet/>
      <dgm:spPr/>
      <dgm:t>
        <a:bodyPr/>
        <a:lstStyle/>
        <a:p>
          <a:endParaRPr lang="en-US"/>
        </a:p>
      </dgm:t>
    </dgm:pt>
    <dgm:pt modelId="{89076E05-F8A2-47EC-87D7-1C58D2C41862}" type="sibTrans" cxnId="{BD30237A-EE49-4373-9E0D-E9CABB0CDCF6}">
      <dgm:prSet/>
      <dgm:spPr/>
      <dgm:t>
        <a:bodyPr/>
        <a:lstStyle/>
        <a:p>
          <a:endParaRPr lang="en-US"/>
        </a:p>
      </dgm:t>
    </dgm:pt>
    <dgm:pt modelId="{8FA219F3-D979-4DC6-9786-B4EB21B55383}">
      <dgm:prSet/>
      <dgm:spPr/>
      <dgm:t>
        <a:bodyPr/>
        <a:lstStyle/>
        <a:p>
          <a:r>
            <a:rPr lang="en-GB" dirty="0">
              <a:latin typeface="Calibri"/>
              <a:cs typeface="Calibri"/>
            </a:rPr>
            <a:t>Should make the information easy to consume, is of benefit to the audience rather than just a selection of nice pictures or a well shot video for example.</a:t>
          </a:r>
          <a:endParaRPr lang="en-US" dirty="0">
            <a:latin typeface="Calibri"/>
            <a:cs typeface="Calibri"/>
          </a:endParaRPr>
        </a:p>
      </dgm:t>
    </dgm:pt>
    <dgm:pt modelId="{2F1F3465-AA51-4A6F-8FF4-3962103ABB08}" type="parTrans" cxnId="{61D6DEF8-38D0-45CC-9596-9C129E551B49}">
      <dgm:prSet/>
      <dgm:spPr/>
      <dgm:t>
        <a:bodyPr/>
        <a:lstStyle/>
        <a:p>
          <a:endParaRPr lang="en-US"/>
        </a:p>
      </dgm:t>
    </dgm:pt>
    <dgm:pt modelId="{5D35BF09-B7F8-4594-BB9D-AE1EFB769589}" type="sibTrans" cxnId="{61D6DEF8-38D0-45CC-9596-9C129E551B49}">
      <dgm:prSet/>
      <dgm:spPr/>
      <dgm:t>
        <a:bodyPr/>
        <a:lstStyle/>
        <a:p>
          <a:endParaRPr lang="en-US"/>
        </a:p>
      </dgm:t>
    </dgm:pt>
    <dgm:pt modelId="{3952E145-F9D0-4E7E-BAAD-F2B412FBE00E}">
      <dgm:prSet/>
      <dgm:spPr/>
      <dgm:t>
        <a:bodyPr/>
        <a:lstStyle/>
        <a:p>
          <a:r>
            <a:rPr lang="en-GB" dirty="0">
              <a:latin typeface="Calibri"/>
              <a:cs typeface="Calibri"/>
            </a:rPr>
            <a:t>Can be a static document or a video format using animation and embedded visual media content.</a:t>
          </a:r>
          <a:endParaRPr lang="en-US" dirty="0">
            <a:latin typeface="Calibri"/>
            <a:cs typeface="Calibri"/>
          </a:endParaRPr>
        </a:p>
      </dgm:t>
    </dgm:pt>
    <dgm:pt modelId="{616A4FA0-FABB-4046-B356-C5B4D0C42FCC}" type="parTrans" cxnId="{EBA0E6DB-5647-4F1B-BCBC-6228097F6311}">
      <dgm:prSet/>
      <dgm:spPr/>
      <dgm:t>
        <a:bodyPr/>
        <a:lstStyle/>
        <a:p>
          <a:endParaRPr lang="en-US"/>
        </a:p>
      </dgm:t>
    </dgm:pt>
    <dgm:pt modelId="{84936D4E-2E63-41CD-BF21-79EA1C5DAFC0}" type="sibTrans" cxnId="{EBA0E6DB-5647-4F1B-BCBC-6228097F6311}">
      <dgm:prSet/>
      <dgm:spPr/>
      <dgm:t>
        <a:bodyPr/>
        <a:lstStyle/>
        <a:p>
          <a:endParaRPr lang="en-US"/>
        </a:p>
      </dgm:t>
    </dgm:pt>
    <dgm:pt modelId="{F1821F6E-8593-40D4-B904-7DCA66264227}" type="pres">
      <dgm:prSet presAssocID="{85DBAB79-E871-415D-9AEB-3E0C77EFF121}" presName="Name0" presStyleCnt="0">
        <dgm:presLayoutVars>
          <dgm:dir/>
          <dgm:resizeHandles val="exact"/>
        </dgm:presLayoutVars>
      </dgm:prSet>
      <dgm:spPr/>
    </dgm:pt>
    <dgm:pt modelId="{F7A7950B-EA5D-4A5B-A449-FB6E36E38757}" type="pres">
      <dgm:prSet presAssocID="{9CB8F432-1B85-4800-BB54-69E15CA40F3D}" presName="node" presStyleLbl="node1" presStyleIdx="0" presStyleCnt="5">
        <dgm:presLayoutVars>
          <dgm:bulletEnabled val="1"/>
        </dgm:presLayoutVars>
      </dgm:prSet>
      <dgm:spPr/>
    </dgm:pt>
    <dgm:pt modelId="{ABEDA9E3-E18D-4A5F-9E8F-B608E3F852C7}" type="pres">
      <dgm:prSet presAssocID="{F6DFB237-7E9F-45E3-849D-19433E190BE6}" presName="sibTrans" presStyleLbl="sibTrans1D1" presStyleIdx="0" presStyleCnt="4"/>
      <dgm:spPr/>
    </dgm:pt>
    <dgm:pt modelId="{7291299A-02F0-4E7B-945A-0CE5EAEACAAF}" type="pres">
      <dgm:prSet presAssocID="{F6DFB237-7E9F-45E3-849D-19433E190BE6}" presName="connectorText" presStyleLbl="sibTrans1D1" presStyleIdx="0" presStyleCnt="4"/>
      <dgm:spPr/>
    </dgm:pt>
    <dgm:pt modelId="{925595E1-9EEC-42E1-A2EA-0A4C6C9C60F9}" type="pres">
      <dgm:prSet presAssocID="{D937A832-800E-4892-970E-07FC53644DB1}" presName="node" presStyleLbl="node1" presStyleIdx="1" presStyleCnt="5">
        <dgm:presLayoutVars>
          <dgm:bulletEnabled val="1"/>
        </dgm:presLayoutVars>
      </dgm:prSet>
      <dgm:spPr/>
    </dgm:pt>
    <dgm:pt modelId="{7A8B6DF3-2C2D-439D-B698-5E2E780EA077}" type="pres">
      <dgm:prSet presAssocID="{8CFD2D51-A91D-4618-BC5F-40728AFC1522}" presName="sibTrans" presStyleLbl="sibTrans1D1" presStyleIdx="1" presStyleCnt="4"/>
      <dgm:spPr/>
    </dgm:pt>
    <dgm:pt modelId="{DCED4F89-ADC5-4A89-804F-DF9609D5FC6E}" type="pres">
      <dgm:prSet presAssocID="{8CFD2D51-A91D-4618-BC5F-40728AFC1522}" presName="connectorText" presStyleLbl="sibTrans1D1" presStyleIdx="1" presStyleCnt="4"/>
      <dgm:spPr/>
    </dgm:pt>
    <dgm:pt modelId="{38E63A94-10D4-41FB-9D26-06B4610CFAF0}" type="pres">
      <dgm:prSet presAssocID="{20BA86BB-E4BC-4216-B9AB-FCFF05DACEC7}" presName="node" presStyleLbl="node1" presStyleIdx="2" presStyleCnt="5">
        <dgm:presLayoutVars>
          <dgm:bulletEnabled val="1"/>
        </dgm:presLayoutVars>
      </dgm:prSet>
      <dgm:spPr/>
    </dgm:pt>
    <dgm:pt modelId="{66B301CD-FAD6-41A0-8097-DFCA2D1D4789}" type="pres">
      <dgm:prSet presAssocID="{89076E05-F8A2-47EC-87D7-1C58D2C41862}" presName="sibTrans" presStyleLbl="sibTrans1D1" presStyleIdx="2" presStyleCnt="4"/>
      <dgm:spPr/>
    </dgm:pt>
    <dgm:pt modelId="{070C03FB-1A37-43A6-87BF-057EED60BD2D}" type="pres">
      <dgm:prSet presAssocID="{89076E05-F8A2-47EC-87D7-1C58D2C41862}" presName="connectorText" presStyleLbl="sibTrans1D1" presStyleIdx="2" presStyleCnt="4"/>
      <dgm:spPr/>
    </dgm:pt>
    <dgm:pt modelId="{316BD637-365B-4C7C-9BB2-D201BD0DEF5A}" type="pres">
      <dgm:prSet presAssocID="{8FA219F3-D979-4DC6-9786-B4EB21B55383}" presName="node" presStyleLbl="node1" presStyleIdx="3" presStyleCnt="5">
        <dgm:presLayoutVars>
          <dgm:bulletEnabled val="1"/>
        </dgm:presLayoutVars>
      </dgm:prSet>
      <dgm:spPr/>
    </dgm:pt>
    <dgm:pt modelId="{ED27EBA8-C02F-4C1E-B0C1-4B99BE1A1460}" type="pres">
      <dgm:prSet presAssocID="{5D35BF09-B7F8-4594-BB9D-AE1EFB769589}" presName="sibTrans" presStyleLbl="sibTrans1D1" presStyleIdx="3" presStyleCnt="4"/>
      <dgm:spPr/>
    </dgm:pt>
    <dgm:pt modelId="{8DE7AA14-E940-44AC-B391-B868ECB6FF12}" type="pres">
      <dgm:prSet presAssocID="{5D35BF09-B7F8-4594-BB9D-AE1EFB769589}" presName="connectorText" presStyleLbl="sibTrans1D1" presStyleIdx="3" presStyleCnt="4"/>
      <dgm:spPr/>
    </dgm:pt>
    <dgm:pt modelId="{FD7265F0-DEAB-4474-8BA6-4A37EF00F6A4}" type="pres">
      <dgm:prSet presAssocID="{3952E145-F9D0-4E7E-BAAD-F2B412FBE00E}" presName="node" presStyleLbl="node1" presStyleIdx="4" presStyleCnt="5">
        <dgm:presLayoutVars>
          <dgm:bulletEnabled val="1"/>
        </dgm:presLayoutVars>
      </dgm:prSet>
      <dgm:spPr/>
    </dgm:pt>
  </dgm:ptLst>
  <dgm:cxnLst>
    <dgm:cxn modelId="{E29A4708-58DB-4AA8-A8C4-06C7739458A2}" type="presOf" srcId="{F6DFB237-7E9F-45E3-849D-19433E190BE6}" destId="{7291299A-02F0-4E7B-945A-0CE5EAEACAAF}" srcOrd="1" destOrd="0" presId="urn:microsoft.com/office/officeart/2016/7/layout/RepeatingBendingProcessNew"/>
    <dgm:cxn modelId="{6CF0DF0A-9696-498C-99F2-48E9FFB0A9D3}" srcId="{85DBAB79-E871-415D-9AEB-3E0C77EFF121}" destId="{D937A832-800E-4892-970E-07FC53644DB1}" srcOrd="1" destOrd="0" parTransId="{BA4D136F-6724-4D92-BACF-B2C4D3D412CA}" sibTransId="{8CFD2D51-A91D-4618-BC5F-40728AFC1522}"/>
    <dgm:cxn modelId="{EBA9ED10-6749-4475-98FB-9F1683B08B6B}" type="presOf" srcId="{8CFD2D51-A91D-4618-BC5F-40728AFC1522}" destId="{7A8B6DF3-2C2D-439D-B698-5E2E780EA077}" srcOrd="0" destOrd="0" presId="urn:microsoft.com/office/officeart/2016/7/layout/RepeatingBendingProcessNew"/>
    <dgm:cxn modelId="{8A90FC14-62C8-4476-8603-350574F73DDD}" type="presOf" srcId="{9CB8F432-1B85-4800-BB54-69E15CA40F3D}" destId="{F7A7950B-EA5D-4A5B-A449-FB6E36E38757}" srcOrd="0" destOrd="0" presId="urn:microsoft.com/office/officeart/2016/7/layout/RepeatingBendingProcessNew"/>
    <dgm:cxn modelId="{1C4FCA1C-E306-404F-94D7-252953D01E13}" type="presOf" srcId="{3952E145-F9D0-4E7E-BAAD-F2B412FBE00E}" destId="{FD7265F0-DEAB-4474-8BA6-4A37EF00F6A4}" srcOrd="0" destOrd="0" presId="urn:microsoft.com/office/officeart/2016/7/layout/RepeatingBendingProcessNew"/>
    <dgm:cxn modelId="{C9F42E2D-AF73-47ED-9372-CF1444ABFE21}" type="presOf" srcId="{85DBAB79-E871-415D-9AEB-3E0C77EFF121}" destId="{F1821F6E-8593-40D4-B904-7DCA66264227}" srcOrd="0" destOrd="0" presId="urn:microsoft.com/office/officeart/2016/7/layout/RepeatingBendingProcessNew"/>
    <dgm:cxn modelId="{B7205042-2589-4242-B056-699C0CC55CBA}" type="presOf" srcId="{5D35BF09-B7F8-4594-BB9D-AE1EFB769589}" destId="{ED27EBA8-C02F-4C1E-B0C1-4B99BE1A1460}" srcOrd="0" destOrd="0" presId="urn:microsoft.com/office/officeart/2016/7/layout/RepeatingBendingProcessNew"/>
    <dgm:cxn modelId="{245A3457-C271-4380-B7C7-247E6B3DE9B0}" type="presOf" srcId="{20BA86BB-E4BC-4216-B9AB-FCFF05DACEC7}" destId="{38E63A94-10D4-41FB-9D26-06B4610CFAF0}" srcOrd="0" destOrd="0" presId="urn:microsoft.com/office/officeart/2016/7/layout/RepeatingBendingProcessNew"/>
    <dgm:cxn modelId="{BD30237A-EE49-4373-9E0D-E9CABB0CDCF6}" srcId="{85DBAB79-E871-415D-9AEB-3E0C77EFF121}" destId="{20BA86BB-E4BC-4216-B9AB-FCFF05DACEC7}" srcOrd="2" destOrd="0" parTransId="{0FED1621-2600-4CDF-A1E3-FEB8387AC10E}" sibTransId="{89076E05-F8A2-47EC-87D7-1C58D2C41862}"/>
    <dgm:cxn modelId="{F29FB688-8381-4D46-BC5D-C64CD98B1427}" srcId="{85DBAB79-E871-415D-9AEB-3E0C77EFF121}" destId="{9CB8F432-1B85-4800-BB54-69E15CA40F3D}" srcOrd="0" destOrd="0" parTransId="{2C5C3017-D5BE-4242-9944-002049A731E5}" sibTransId="{F6DFB237-7E9F-45E3-849D-19433E190BE6}"/>
    <dgm:cxn modelId="{89B4289D-FD18-4E34-BE6A-BC11C00199D3}" type="presOf" srcId="{8FA219F3-D979-4DC6-9786-B4EB21B55383}" destId="{316BD637-365B-4C7C-9BB2-D201BD0DEF5A}" srcOrd="0" destOrd="0" presId="urn:microsoft.com/office/officeart/2016/7/layout/RepeatingBendingProcessNew"/>
    <dgm:cxn modelId="{A40E8EA0-D0A7-4617-AB80-AFAA2C3B3915}" type="presOf" srcId="{F6DFB237-7E9F-45E3-849D-19433E190BE6}" destId="{ABEDA9E3-E18D-4A5F-9E8F-B608E3F852C7}" srcOrd="0" destOrd="0" presId="urn:microsoft.com/office/officeart/2016/7/layout/RepeatingBendingProcessNew"/>
    <dgm:cxn modelId="{3AE981AB-13A1-4C30-B379-98BE7BAED931}" type="presOf" srcId="{89076E05-F8A2-47EC-87D7-1C58D2C41862}" destId="{66B301CD-FAD6-41A0-8097-DFCA2D1D4789}" srcOrd="0" destOrd="0" presId="urn:microsoft.com/office/officeart/2016/7/layout/RepeatingBendingProcessNew"/>
    <dgm:cxn modelId="{89F580C6-59B1-41F2-8B01-6A8BDCB592AE}" type="presOf" srcId="{D937A832-800E-4892-970E-07FC53644DB1}" destId="{925595E1-9EEC-42E1-A2EA-0A4C6C9C60F9}" srcOrd="0" destOrd="0" presId="urn:microsoft.com/office/officeart/2016/7/layout/RepeatingBendingProcessNew"/>
    <dgm:cxn modelId="{EBA0E6DB-5647-4F1B-BCBC-6228097F6311}" srcId="{85DBAB79-E871-415D-9AEB-3E0C77EFF121}" destId="{3952E145-F9D0-4E7E-BAAD-F2B412FBE00E}" srcOrd="4" destOrd="0" parTransId="{616A4FA0-FABB-4046-B356-C5B4D0C42FCC}" sibTransId="{84936D4E-2E63-41CD-BF21-79EA1C5DAFC0}"/>
    <dgm:cxn modelId="{BE0A43DC-2552-4C5C-9E8B-3342A67A9466}" type="presOf" srcId="{89076E05-F8A2-47EC-87D7-1C58D2C41862}" destId="{070C03FB-1A37-43A6-87BF-057EED60BD2D}" srcOrd="1" destOrd="0" presId="urn:microsoft.com/office/officeart/2016/7/layout/RepeatingBendingProcessNew"/>
    <dgm:cxn modelId="{920391EA-2EC4-4E02-AB5B-21542FB8F55B}" type="presOf" srcId="{5D35BF09-B7F8-4594-BB9D-AE1EFB769589}" destId="{8DE7AA14-E940-44AC-B391-B868ECB6FF12}" srcOrd="1" destOrd="0" presId="urn:microsoft.com/office/officeart/2016/7/layout/RepeatingBendingProcessNew"/>
    <dgm:cxn modelId="{3BA7BBF2-23AE-4832-A226-3193D7014910}" type="presOf" srcId="{8CFD2D51-A91D-4618-BC5F-40728AFC1522}" destId="{DCED4F89-ADC5-4A89-804F-DF9609D5FC6E}" srcOrd="1" destOrd="0" presId="urn:microsoft.com/office/officeart/2016/7/layout/RepeatingBendingProcessNew"/>
    <dgm:cxn modelId="{61D6DEF8-38D0-45CC-9596-9C129E551B49}" srcId="{85DBAB79-E871-415D-9AEB-3E0C77EFF121}" destId="{8FA219F3-D979-4DC6-9786-B4EB21B55383}" srcOrd="3" destOrd="0" parTransId="{2F1F3465-AA51-4A6F-8FF4-3962103ABB08}" sibTransId="{5D35BF09-B7F8-4594-BB9D-AE1EFB769589}"/>
    <dgm:cxn modelId="{E7012AD7-B6B7-42CE-985C-3ECAE6E07210}" type="presParOf" srcId="{F1821F6E-8593-40D4-B904-7DCA66264227}" destId="{F7A7950B-EA5D-4A5B-A449-FB6E36E38757}" srcOrd="0" destOrd="0" presId="urn:microsoft.com/office/officeart/2016/7/layout/RepeatingBendingProcessNew"/>
    <dgm:cxn modelId="{512D129E-4C6F-4A76-8D84-7F0914328D31}" type="presParOf" srcId="{F1821F6E-8593-40D4-B904-7DCA66264227}" destId="{ABEDA9E3-E18D-4A5F-9E8F-B608E3F852C7}" srcOrd="1" destOrd="0" presId="urn:microsoft.com/office/officeart/2016/7/layout/RepeatingBendingProcessNew"/>
    <dgm:cxn modelId="{9004FCD1-140E-4F26-9026-B2C0FDC64FDC}" type="presParOf" srcId="{ABEDA9E3-E18D-4A5F-9E8F-B608E3F852C7}" destId="{7291299A-02F0-4E7B-945A-0CE5EAEACAAF}" srcOrd="0" destOrd="0" presId="urn:microsoft.com/office/officeart/2016/7/layout/RepeatingBendingProcessNew"/>
    <dgm:cxn modelId="{20557286-8058-4897-A907-724C9AA1A484}" type="presParOf" srcId="{F1821F6E-8593-40D4-B904-7DCA66264227}" destId="{925595E1-9EEC-42E1-A2EA-0A4C6C9C60F9}" srcOrd="2" destOrd="0" presId="urn:microsoft.com/office/officeart/2016/7/layout/RepeatingBendingProcessNew"/>
    <dgm:cxn modelId="{ED879759-17AA-492A-86C0-62D92665891A}" type="presParOf" srcId="{F1821F6E-8593-40D4-B904-7DCA66264227}" destId="{7A8B6DF3-2C2D-439D-B698-5E2E780EA077}" srcOrd="3" destOrd="0" presId="urn:microsoft.com/office/officeart/2016/7/layout/RepeatingBendingProcessNew"/>
    <dgm:cxn modelId="{4B8C482B-0337-499B-9E76-F3326F51E2A1}" type="presParOf" srcId="{7A8B6DF3-2C2D-439D-B698-5E2E780EA077}" destId="{DCED4F89-ADC5-4A89-804F-DF9609D5FC6E}" srcOrd="0" destOrd="0" presId="urn:microsoft.com/office/officeart/2016/7/layout/RepeatingBendingProcessNew"/>
    <dgm:cxn modelId="{4D29E419-F212-47EA-BAF1-E1B92612FDAF}" type="presParOf" srcId="{F1821F6E-8593-40D4-B904-7DCA66264227}" destId="{38E63A94-10D4-41FB-9D26-06B4610CFAF0}" srcOrd="4" destOrd="0" presId="urn:microsoft.com/office/officeart/2016/7/layout/RepeatingBendingProcessNew"/>
    <dgm:cxn modelId="{CC3CC9AA-814D-435B-B52E-E69276D633BB}" type="presParOf" srcId="{F1821F6E-8593-40D4-B904-7DCA66264227}" destId="{66B301CD-FAD6-41A0-8097-DFCA2D1D4789}" srcOrd="5" destOrd="0" presId="urn:microsoft.com/office/officeart/2016/7/layout/RepeatingBendingProcessNew"/>
    <dgm:cxn modelId="{16AF175C-A1A0-4B6D-A277-167DCA20C988}" type="presParOf" srcId="{66B301CD-FAD6-41A0-8097-DFCA2D1D4789}" destId="{070C03FB-1A37-43A6-87BF-057EED60BD2D}" srcOrd="0" destOrd="0" presId="urn:microsoft.com/office/officeart/2016/7/layout/RepeatingBendingProcessNew"/>
    <dgm:cxn modelId="{AA8B90A8-B2EF-4F37-ADBC-8D9A4F39E9F5}" type="presParOf" srcId="{F1821F6E-8593-40D4-B904-7DCA66264227}" destId="{316BD637-365B-4C7C-9BB2-D201BD0DEF5A}" srcOrd="6" destOrd="0" presId="urn:microsoft.com/office/officeart/2016/7/layout/RepeatingBendingProcessNew"/>
    <dgm:cxn modelId="{9B203C79-4520-4D9E-B627-1EB469B50AA9}" type="presParOf" srcId="{F1821F6E-8593-40D4-B904-7DCA66264227}" destId="{ED27EBA8-C02F-4C1E-B0C1-4B99BE1A1460}" srcOrd="7" destOrd="0" presId="urn:microsoft.com/office/officeart/2016/7/layout/RepeatingBendingProcessNew"/>
    <dgm:cxn modelId="{2332F1C5-92FA-4752-BA5D-18E789D95DC0}" type="presParOf" srcId="{ED27EBA8-C02F-4C1E-B0C1-4B99BE1A1460}" destId="{8DE7AA14-E940-44AC-B391-B868ECB6FF12}" srcOrd="0" destOrd="0" presId="urn:microsoft.com/office/officeart/2016/7/layout/RepeatingBendingProcessNew"/>
    <dgm:cxn modelId="{576B179C-CFDB-4AF6-82C2-B88FF3CEC01B}" type="presParOf" srcId="{F1821F6E-8593-40D4-B904-7DCA66264227}" destId="{FD7265F0-DEAB-4474-8BA6-4A37EF00F6A4}"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99E3B5-A105-4BCA-B005-76C070A50BD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C24A260-DF43-4A0C-92CB-43F35E49D22B}">
      <dgm:prSet/>
      <dgm:spPr/>
      <dgm:t>
        <a:bodyPr/>
        <a:lstStyle/>
        <a:p>
          <a:r>
            <a:rPr lang="en-GB" dirty="0"/>
            <a:t>Title for your story: This is your overall aim such as 'Improving Body Position for Downhill Riding’ or ‘Video techniques for developing mountain bike coaching resources’</a:t>
          </a:r>
          <a:endParaRPr lang="en-US" dirty="0"/>
        </a:p>
      </dgm:t>
    </dgm:pt>
    <dgm:pt modelId="{3F51E2DC-5F04-4ECB-BEB1-694186F592A8}" type="parTrans" cxnId="{06D8E033-EB44-4015-BD05-7142ECCB2316}">
      <dgm:prSet/>
      <dgm:spPr/>
      <dgm:t>
        <a:bodyPr/>
        <a:lstStyle/>
        <a:p>
          <a:endParaRPr lang="en-US"/>
        </a:p>
      </dgm:t>
    </dgm:pt>
    <dgm:pt modelId="{5DE193CB-4491-4641-9445-FB98C3E9D58F}" type="sibTrans" cxnId="{06D8E033-EB44-4015-BD05-7142ECCB2316}">
      <dgm:prSet/>
      <dgm:spPr/>
      <dgm:t>
        <a:bodyPr/>
        <a:lstStyle/>
        <a:p>
          <a:endParaRPr lang="en-US"/>
        </a:p>
      </dgm:t>
    </dgm:pt>
    <dgm:pt modelId="{2606BECD-0B78-4135-9E8B-729300E98FC7}">
      <dgm:prSet/>
      <dgm:spPr/>
      <dgm:t>
        <a:bodyPr/>
        <a:lstStyle/>
        <a:p>
          <a:r>
            <a:rPr lang="en-GB"/>
            <a:t>A clear goal/end point:</a:t>
          </a:r>
          <a:endParaRPr lang="en-US"/>
        </a:p>
      </dgm:t>
    </dgm:pt>
    <dgm:pt modelId="{14699A26-B616-40B8-A3C3-D19847EFEFE6}" type="parTrans" cxnId="{DF01C60D-BC08-46A3-8FAE-BD2B63FF9B95}">
      <dgm:prSet/>
      <dgm:spPr/>
      <dgm:t>
        <a:bodyPr/>
        <a:lstStyle/>
        <a:p>
          <a:endParaRPr lang="en-US"/>
        </a:p>
      </dgm:t>
    </dgm:pt>
    <dgm:pt modelId="{453AA208-A916-4DE1-9087-57C560D494EC}" type="sibTrans" cxnId="{DF01C60D-BC08-46A3-8FAE-BD2B63FF9B95}">
      <dgm:prSet/>
      <dgm:spPr/>
      <dgm:t>
        <a:bodyPr/>
        <a:lstStyle/>
        <a:p>
          <a:endParaRPr lang="en-US"/>
        </a:p>
      </dgm:t>
    </dgm:pt>
    <dgm:pt modelId="{976D03C6-2F73-40B7-885E-EC002C9CB6AD}">
      <dgm:prSet/>
      <dgm:spPr/>
      <dgm:t>
        <a:bodyPr/>
        <a:lstStyle/>
        <a:p>
          <a:r>
            <a:rPr lang="en-US" dirty="0"/>
            <a:t>Develop the riders skill in relation to their bike confidence riding downhill</a:t>
          </a:r>
        </a:p>
      </dgm:t>
    </dgm:pt>
    <dgm:pt modelId="{FF00E449-F84E-4665-B461-9042FD822085}" type="parTrans" cxnId="{50F49C58-8037-444F-9EB1-CAF05165B3B8}">
      <dgm:prSet/>
      <dgm:spPr/>
      <dgm:t>
        <a:bodyPr/>
        <a:lstStyle/>
        <a:p>
          <a:endParaRPr lang="en-US"/>
        </a:p>
      </dgm:t>
    </dgm:pt>
    <dgm:pt modelId="{1529FEC9-D534-41F5-816D-6A0FBB057F04}" type="sibTrans" cxnId="{50F49C58-8037-444F-9EB1-CAF05165B3B8}">
      <dgm:prSet/>
      <dgm:spPr/>
      <dgm:t>
        <a:bodyPr/>
        <a:lstStyle/>
        <a:p>
          <a:endParaRPr lang="en-US"/>
        </a:p>
      </dgm:t>
    </dgm:pt>
    <dgm:pt modelId="{22A7A84D-C442-49B5-8B63-5D285166011E}">
      <dgm:prSet/>
      <dgm:spPr/>
      <dgm:t>
        <a:bodyPr/>
        <a:lstStyle/>
        <a:p>
          <a:r>
            <a:rPr lang="en-US" dirty="0"/>
            <a:t>Develop the filmmaker's skill when capturing mountain bike coaching in action.</a:t>
          </a:r>
        </a:p>
      </dgm:t>
    </dgm:pt>
    <dgm:pt modelId="{73829C9C-DB68-474A-846A-276CCF5A39FA}" type="parTrans" cxnId="{A85A2441-BC4E-4A39-AF58-036F4C37E63F}">
      <dgm:prSet/>
      <dgm:spPr/>
      <dgm:t>
        <a:bodyPr/>
        <a:lstStyle/>
        <a:p>
          <a:endParaRPr lang="en-US"/>
        </a:p>
      </dgm:t>
    </dgm:pt>
    <dgm:pt modelId="{889E2C79-1044-48A1-837D-4862F3B1CD01}" type="sibTrans" cxnId="{A85A2441-BC4E-4A39-AF58-036F4C37E63F}">
      <dgm:prSet/>
      <dgm:spPr/>
      <dgm:t>
        <a:bodyPr/>
        <a:lstStyle/>
        <a:p>
          <a:endParaRPr lang="en-US"/>
        </a:p>
      </dgm:t>
    </dgm:pt>
    <dgm:pt modelId="{16DD1CD6-5572-4365-8F01-517B533B37A7}">
      <dgm:prSet/>
      <dgm:spPr/>
      <dgm:t>
        <a:bodyPr/>
        <a:lstStyle/>
        <a:p>
          <a:r>
            <a:rPr lang="en-GB"/>
            <a:t>A clear rationale/reason; why are you aiming for this? What has influenced you, theories, inspirational stories, experiences, literature (academic or vocational) Why is it of importance to you and/or your sector/profession</a:t>
          </a:r>
          <a:endParaRPr lang="en-US"/>
        </a:p>
      </dgm:t>
    </dgm:pt>
    <dgm:pt modelId="{A17DA2FA-69DE-44E8-B90D-67B83BCD9FEE}" type="parTrans" cxnId="{3DF77AED-C596-4923-A1F6-079ED30BB575}">
      <dgm:prSet/>
      <dgm:spPr/>
      <dgm:t>
        <a:bodyPr/>
        <a:lstStyle/>
        <a:p>
          <a:endParaRPr lang="en-US"/>
        </a:p>
      </dgm:t>
    </dgm:pt>
    <dgm:pt modelId="{87D20FAD-9DD4-4D56-921E-64CFA7F4E360}" type="sibTrans" cxnId="{3DF77AED-C596-4923-A1F6-079ED30BB575}">
      <dgm:prSet/>
      <dgm:spPr/>
      <dgm:t>
        <a:bodyPr/>
        <a:lstStyle/>
        <a:p>
          <a:endParaRPr lang="en-US"/>
        </a:p>
      </dgm:t>
    </dgm:pt>
    <dgm:pt modelId="{6A3050C1-3091-45E5-A31D-CEB9D2140C0A}">
      <dgm:prSet/>
      <dgm:spPr/>
      <dgm:t>
        <a:bodyPr/>
        <a:lstStyle/>
        <a:p>
          <a:r>
            <a:rPr lang="en-GB" dirty="0"/>
            <a:t>How are you going to get there? Knowledge of coaching theory and the activity itself, personal practical competency, interpersonal skills, knowledge of equipment, technology and techniques.</a:t>
          </a:r>
          <a:endParaRPr lang="en-US" dirty="0"/>
        </a:p>
      </dgm:t>
    </dgm:pt>
    <dgm:pt modelId="{59E00A46-0B07-44A9-81CC-4E7253997522}" type="parTrans" cxnId="{DCB26720-0FEF-4CAA-878A-9166A5DA0583}">
      <dgm:prSet/>
      <dgm:spPr/>
      <dgm:t>
        <a:bodyPr/>
        <a:lstStyle/>
        <a:p>
          <a:endParaRPr lang="en-US"/>
        </a:p>
      </dgm:t>
    </dgm:pt>
    <dgm:pt modelId="{5562E6D9-BC07-4010-BE38-7650B239848D}" type="sibTrans" cxnId="{DCB26720-0FEF-4CAA-878A-9166A5DA0583}">
      <dgm:prSet/>
      <dgm:spPr/>
      <dgm:t>
        <a:bodyPr/>
        <a:lstStyle/>
        <a:p>
          <a:endParaRPr lang="en-US"/>
        </a:p>
      </dgm:t>
    </dgm:pt>
    <dgm:pt modelId="{56F23D50-B915-44AD-8583-D2481CD3E21A}">
      <dgm:prSet/>
      <dgm:spPr/>
      <dgm:t>
        <a:bodyPr/>
        <a:lstStyle/>
        <a:p>
          <a:r>
            <a:rPr lang="en-GB" dirty="0"/>
            <a:t>What will success look like? Clear and informative infographic, engaging content, clear and well edited media, informed and critically considered rationale based in academic theory and technical knowledge.</a:t>
          </a:r>
          <a:endParaRPr lang="en-US" dirty="0"/>
        </a:p>
      </dgm:t>
    </dgm:pt>
    <dgm:pt modelId="{F3B31897-061D-41C1-A937-3A163853F337}" type="parTrans" cxnId="{0F729618-E4BF-4CD6-8837-492F2FF32096}">
      <dgm:prSet/>
      <dgm:spPr/>
      <dgm:t>
        <a:bodyPr/>
        <a:lstStyle/>
        <a:p>
          <a:endParaRPr lang="en-US"/>
        </a:p>
      </dgm:t>
    </dgm:pt>
    <dgm:pt modelId="{2F924D43-BA4B-4AC6-B01D-345589EA840A}" type="sibTrans" cxnId="{0F729618-E4BF-4CD6-8837-492F2FF32096}">
      <dgm:prSet/>
      <dgm:spPr/>
      <dgm:t>
        <a:bodyPr/>
        <a:lstStyle/>
        <a:p>
          <a:endParaRPr lang="en-US"/>
        </a:p>
      </dgm:t>
    </dgm:pt>
    <dgm:pt modelId="{9494D2B2-8592-4FB7-93F2-307747A82982}" type="pres">
      <dgm:prSet presAssocID="{9C99E3B5-A105-4BCA-B005-76C070A50BD0}" presName="root" presStyleCnt="0">
        <dgm:presLayoutVars>
          <dgm:dir/>
          <dgm:resizeHandles val="exact"/>
        </dgm:presLayoutVars>
      </dgm:prSet>
      <dgm:spPr/>
    </dgm:pt>
    <dgm:pt modelId="{70E76F05-4C2C-4CDB-AC8E-8772FE5A9796}" type="pres">
      <dgm:prSet presAssocID="{6C24A260-DF43-4A0C-92CB-43F35E49D22B}" presName="compNode" presStyleCnt="0"/>
      <dgm:spPr/>
    </dgm:pt>
    <dgm:pt modelId="{77C63200-29F1-4231-8CB9-BA6916382F86}" type="pres">
      <dgm:prSet presAssocID="{6C24A260-DF43-4A0C-92CB-43F35E49D22B}" presName="bgRect" presStyleLbl="bgShp" presStyleIdx="0" presStyleCnt="5"/>
      <dgm:spPr/>
    </dgm:pt>
    <dgm:pt modelId="{0E444F3F-5387-4E1A-8AB5-422E22377EF7}" type="pres">
      <dgm:prSet presAssocID="{6C24A260-DF43-4A0C-92CB-43F35E49D22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BA4B3243-70A5-4C3B-88F7-43C6BA2D48D7}" type="pres">
      <dgm:prSet presAssocID="{6C24A260-DF43-4A0C-92CB-43F35E49D22B}" presName="spaceRect" presStyleCnt="0"/>
      <dgm:spPr/>
    </dgm:pt>
    <dgm:pt modelId="{4C3DB15D-0DE0-4DA1-AFD5-B65703C2F3A3}" type="pres">
      <dgm:prSet presAssocID="{6C24A260-DF43-4A0C-92CB-43F35E49D22B}" presName="parTx" presStyleLbl="revTx" presStyleIdx="0" presStyleCnt="6">
        <dgm:presLayoutVars>
          <dgm:chMax val="0"/>
          <dgm:chPref val="0"/>
        </dgm:presLayoutVars>
      </dgm:prSet>
      <dgm:spPr/>
    </dgm:pt>
    <dgm:pt modelId="{EDCE9646-D476-491E-BA5C-0A76033E9FB3}" type="pres">
      <dgm:prSet presAssocID="{5DE193CB-4491-4641-9445-FB98C3E9D58F}" presName="sibTrans" presStyleCnt="0"/>
      <dgm:spPr/>
    </dgm:pt>
    <dgm:pt modelId="{865BD5E4-FCC7-4C72-B124-DBF20346286B}" type="pres">
      <dgm:prSet presAssocID="{2606BECD-0B78-4135-9E8B-729300E98FC7}" presName="compNode" presStyleCnt="0"/>
      <dgm:spPr/>
    </dgm:pt>
    <dgm:pt modelId="{AF549B76-6B70-4796-83A7-66182A30EC09}" type="pres">
      <dgm:prSet presAssocID="{2606BECD-0B78-4135-9E8B-729300E98FC7}" presName="bgRect" presStyleLbl="bgShp" presStyleIdx="1" presStyleCnt="5"/>
      <dgm:spPr/>
    </dgm:pt>
    <dgm:pt modelId="{1024DA1A-EC93-4219-93C7-C934BD91474C}" type="pres">
      <dgm:prSet presAssocID="{2606BECD-0B78-4135-9E8B-729300E98FC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ntains"/>
        </a:ext>
      </dgm:extLst>
    </dgm:pt>
    <dgm:pt modelId="{C5357786-14DE-4A62-AD7E-14A931E93E63}" type="pres">
      <dgm:prSet presAssocID="{2606BECD-0B78-4135-9E8B-729300E98FC7}" presName="spaceRect" presStyleCnt="0"/>
      <dgm:spPr/>
    </dgm:pt>
    <dgm:pt modelId="{16C984A7-AA8B-4880-9063-76DEBF234697}" type="pres">
      <dgm:prSet presAssocID="{2606BECD-0B78-4135-9E8B-729300E98FC7}" presName="parTx" presStyleLbl="revTx" presStyleIdx="1" presStyleCnt="6">
        <dgm:presLayoutVars>
          <dgm:chMax val="0"/>
          <dgm:chPref val="0"/>
        </dgm:presLayoutVars>
      </dgm:prSet>
      <dgm:spPr/>
    </dgm:pt>
    <dgm:pt modelId="{38E23C4B-9F61-45CC-A8FE-73D0BA567B15}" type="pres">
      <dgm:prSet presAssocID="{2606BECD-0B78-4135-9E8B-729300E98FC7}" presName="desTx" presStyleLbl="revTx" presStyleIdx="2" presStyleCnt="6">
        <dgm:presLayoutVars/>
      </dgm:prSet>
      <dgm:spPr/>
    </dgm:pt>
    <dgm:pt modelId="{854E9EC1-3799-4116-8993-881A1275AF7B}" type="pres">
      <dgm:prSet presAssocID="{453AA208-A916-4DE1-9087-57C560D494EC}" presName="sibTrans" presStyleCnt="0"/>
      <dgm:spPr/>
    </dgm:pt>
    <dgm:pt modelId="{D5C384DB-74E1-45A4-A79A-D329F234290E}" type="pres">
      <dgm:prSet presAssocID="{16DD1CD6-5572-4365-8F01-517B533B37A7}" presName="compNode" presStyleCnt="0"/>
      <dgm:spPr/>
    </dgm:pt>
    <dgm:pt modelId="{F569AF53-100A-440E-A25D-9F4E295F9185}" type="pres">
      <dgm:prSet presAssocID="{16DD1CD6-5572-4365-8F01-517B533B37A7}" presName="bgRect" presStyleLbl="bgShp" presStyleIdx="2" presStyleCnt="5"/>
      <dgm:spPr/>
    </dgm:pt>
    <dgm:pt modelId="{15F2C323-69B2-4FD6-9B82-5B469F63CC1A}" type="pres">
      <dgm:prSet presAssocID="{16DD1CD6-5572-4365-8F01-517B533B37A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A8878C22-8BA4-4575-B5B5-BBE59BA05D45}" type="pres">
      <dgm:prSet presAssocID="{16DD1CD6-5572-4365-8F01-517B533B37A7}" presName="spaceRect" presStyleCnt="0"/>
      <dgm:spPr/>
    </dgm:pt>
    <dgm:pt modelId="{55EEBE37-8D70-4F6D-B76A-8135F177D811}" type="pres">
      <dgm:prSet presAssocID="{16DD1CD6-5572-4365-8F01-517B533B37A7}" presName="parTx" presStyleLbl="revTx" presStyleIdx="3" presStyleCnt="6">
        <dgm:presLayoutVars>
          <dgm:chMax val="0"/>
          <dgm:chPref val="0"/>
        </dgm:presLayoutVars>
      </dgm:prSet>
      <dgm:spPr/>
    </dgm:pt>
    <dgm:pt modelId="{91E19746-FE94-4ECA-88CB-C421E08B8E69}" type="pres">
      <dgm:prSet presAssocID="{87D20FAD-9DD4-4D56-921E-64CFA7F4E360}" presName="sibTrans" presStyleCnt="0"/>
      <dgm:spPr/>
    </dgm:pt>
    <dgm:pt modelId="{A74B2FEB-B075-4C7B-93A5-43B7F98B2330}" type="pres">
      <dgm:prSet presAssocID="{6A3050C1-3091-45E5-A31D-CEB9D2140C0A}" presName="compNode" presStyleCnt="0"/>
      <dgm:spPr/>
    </dgm:pt>
    <dgm:pt modelId="{AA76F453-BA5E-47B6-984E-94E21B49702B}" type="pres">
      <dgm:prSet presAssocID="{6A3050C1-3091-45E5-A31D-CEB9D2140C0A}" presName="bgRect" presStyleLbl="bgShp" presStyleIdx="3" presStyleCnt="5"/>
      <dgm:spPr/>
    </dgm:pt>
    <dgm:pt modelId="{8FC593D7-2A0D-4C02-AE02-98605BB7A94C}" type="pres">
      <dgm:prSet presAssocID="{6A3050C1-3091-45E5-A31D-CEB9D2140C0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EF00EF22-8D6C-4435-8EB8-2F1794D5BF75}" type="pres">
      <dgm:prSet presAssocID="{6A3050C1-3091-45E5-A31D-CEB9D2140C0A}" presName="spaceRect" presStyleCnt="0"/>
      <dgm:spPr/>
    </dgm:pt>
    <dgm:pt modelId="{80C49FD1-54FA-4351-806D-7FDC99AF2E43}" type="pres">
      <dgm:prSet presAssocID="{6A3050C1-3091-45E5-A31D-CEB9D2140C0A}" presName="parTx" presStyleLbl="revTx" presStyleIdx="4" presStyleCnt="6">
        <dgm:presLayoutVars>
          <dgm:chMax val="0"/>
          <dgm:chPref val="0"/>
        </dgm:presLayoutVars>
      </dgm:prSet>
      <dgm:spPr/>
    </dgm:pt>
    <dgm:pt modelId="{11577BF9-B846-4370-B949-70DE6B2E76FB}" type="pres">
      <dgm:prSet presAssocID="{5562E6D9-BC07-4010-BE38-7650B239848D}" presName="sibTrans" presStyleCnt="0"/>
      <dgm:spPr/>
    </dgm:pt>
    <dgm:pt modelId="{C558021B-7364-4DF1-A033-292543E9D5A5}" type="pres">
      <dgm:prSet presAssocID="{56F23D50-B915-44AD-8583-D2481CD3E21A}" presName="compNode" presStyleCnt="0"/>
      <dgm:spPr/>
    </dgm:pt>
    <dgm:pt modelId="{6D45B787-6555-4217-A244-BFB460B3410C}" type="pres">
      <dgm:prSet presAssocID="{56F23D50-B915-44AD-8583-D2481CD3E21A}" presName="bgRect" presStyleLbl="bgShp" presStyleIdx="4" presStyleCnt="5"/>
      <dgm:spPr/>
    </dgm:pt>
    <dgm:pt modelId="{B77C9CDF-5110-4EF4-827E-976D518BE013}" type="pres">
      <dgm:prSet presAssocID="{56F23D50-B915-44AD-8583-D2481CD3E21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ibbon"/>
        </a:ext>
      </dgm:extLst>
    </dgm:pt>
    <dgm:pt modelId="{AAE34432-05AA-46F5-B22A-4B6801AE3824}" type="pres">
      <dgm:prSet presAssocID="{56F23D50-B915-44AD-8583-D2481CD3E21A}" presName="spaceRect" presStyleCnt="0"/>
      <dgm:spPr/>
    </dgm:pt>
    <dgm:pt modelId="{70D625A6-F334-40A6-B3FA-14534FEC0D47}" type="pres">
      <dgm:prSet presAssocID="{56F23D50-B915-44AD-8583-D2481CD3E21A}" presName="parTx" presStyleLbl="revTx" presStyleIdx="5" presStyleCnt="6">
        <dgm:presLayoutVars>
          <dgm:chMax val="0"/>
          <dgm:chPref val="0"/>
        </dgm:presLayoutVars>
      </dgm:prSet>
      <dgm:spPr/>
    </dgm:pt>
  </dgm:ptLst>
  <dgm:cxnLst>
    <dgm:cxn modelId="{DF01C60D-BC08-46A3-8FAE-BD2B63FF9B95}" srcId="{9C99E3B5-A105-4BCA-B005-76C070A50BD0}" destId="{2606BECD-0B78-4135-9E8B-729300E98FC7}" srcOrd="1" destOrd="0" parTransId="{14699A26-B616-40B8-A3C3-D19847EFEFE6}" sibTransId="{453AA208-A916-4DE1-9087-57C560D494EC}"/>
    <dgm:cxn modelId="{0F729618-E4BF-4CD6-8837-492F2FF32096}" srcId="{9C99E3B5-A105-4BCA-B005-76C070A50BD0}" destId="{56F23D50-B915-44AD-8583-D2481CD3E21A}" srcOrd="4" destOrd="0" parTransId="{F3B31897-061D-41C1-A937-3A163853F337}" sibTransId="{2F924D43-BA4B-4AC6-B01D-345589EA840A}"/>
    <dgm:cxn modelId="{DCB26720-0FEF-4CAA-878A-9166A5DA0583}" srcId="{9C99E3B5-A105-4BCA-B005-76C070A50BD0}" destId="{6A3050C1-3091-45E5-A31D-CEB9D2140C0A}" srcOrd="3" destOrd="0" parTransId="{59E00A46-0B07-44A9-81CC-4E7253997522}" sibTransId="{5562E6D9-BC07-4010-BE38-7650B239848D}"/>
    <dgm:cxn modelId="{89A5C124-9E77-46C6-AA25-A3C551D88D43}" type="presOf" srcId="{976D03C6-2F73-40B7-885E-EC002C9CB6AD}" destId="{38E23C4B-9F61-45CC-A8FE-73D0BA567B15}" srcOrd="0" destOrd="0" presId="urn:microsoft.com/office/officeart/2018/2/layout/IconVerticalSolidList"/>
    <dgm:cxn modelId="{1D0BD730-3763-44E8-8BC3-432BBA6707F6}" type="presOf" srcId="{56F23D50-B915-44AD-8583-D2481CD3E21A}" destId="{70D625A6-F334-40A6-B3FA-14534FEC0D47}" srcOrd="0" destOrd="0" presId="urn:microsoft.com/office/officeart/2018/2/layout/IconVerticalSolidList"/>
    <dgm:cxn modelId="{06D8E033-EB44-4015-BD05-7142ECCB2316}" srcId="{9C99E3B5-A105-4BCA-B005-76C070A50BD0}" destId="{6C24A260-DF43-4A0C-92CB-43F35E49D22B}" srcOrd="0" destOrd="0" parTransId="{3F51E2DC-5F04-4ECB-BEB1-694186F592A8}" sibTransId="{5DE193CB-4491-4641-9445-FB98C3E9D58F}"/>
    <dgm:cxn modelId="{A85A2441-BC4E-4A39-AF58-036F4C37E63F}" srcId="{2606BECD-0B78-4135-9E8B-729300E98FC7}" destId="{22A7A84D-C442-49B5-8B63-5D285166011E}" srcOrd="1" destOrd="0" parTransId="{73829C9C-DB68-474A-846A-276CCF5A39FA}" sibTransId="{889E2C79-1044-48A1-837D-4862F3B1CD01}"/>
    <dgm:cxn modelId="{F3E46E43-C072-4938-A884-72BA46F5CCAB}" type="presOf" srcId="{22A7A84D-C442-49B5-8B63-5D285166011E}" destId="{38E23C4B-9F61-45CC-A8FE-73D0BA567B15}" srcOrd="0" destOrd="1" presId="urn:microsoft.com/office/officeart/2018/2/layout/IconVerticalSolidList"/>
    <dgm:cxn modelId="{50F49C58-8037-444F-9EB1-CAF05165B3B8}" srcId="{2606BECD-0B78-4135-9E8B-729300E98FC7}" destId="{976D03C6-2F73-40B7-885E-EC002C9CB6AD}" srcOrd="0" destOrd="0" parTransId="{FF00E449-F84E-4665-B461-9042FD822085}" sibTransId="{1529FEC9-D534-41F5-816D-6A0FBB057F04}"/>
    <dgm:cxn modelId="{B327F360-B073-4A80-823C-579DDACA44DB}" type="presOf" srcId="{16DD1CD6-5572-4365-8F01-517B533B37A7}" destId="{55EEBE37-8D70-4F6D-B76A-8135F177D811}" srcOrd="0" destOrd="0" presId="urn:microsoft.com/office/officeart/2018/2/layout/IconVerticalSolidList"/>
    <dgm:cxn modelId="{9167F287-DF2E-4ACB-A9C9-CFE0A2C92574}" type="presOf" srcId="{2606BECD-0B78-4135-9E8B-729300E98FC7}" destId="{16C984A7-AA8B-4880-9063-76DEBF234697}" srcOrd="0" destOrd="0" presId="urn:microsoft.com/office/officeart/2018/2/layout/IconVerticalSolidList"/>
    <dgm:cxn modelId="{A86A1EA0-316C-4E02-902B-F9A200BC7565}" type="presOf" srcId="{6C24A260-DF43-4A0C-92CB-43F35E49D22B}" destId="{4C3DB15D-0DE0-4DA1-AFD5-B65703C2F3A3}" srcOrd="0" destOrd="0" presId="urn:microsoft.com/office/officeart/2018/2/layout/IconVerticalSolidList"/>
    <dgm:cxn modelId="{35F4A6BC-D597-4E35-A19D-C939469B2D62}" type="presOf" srcId="{9C99E3B5-A105-4BCA-B005-76C070A50BD0}" destId="{9494D2B2-8592-4FB7-93F2-307747A82982}" srcOrd="0" destOrd="0" presId="urn:microsoft.com/office/officeart/2018/2/layout/IconVerticalSolidList"/>
    <dgm:cxn modelId="{4B1FAEE6-D687-4FA4-8282-A72B7C4F248F}" type="presOf" srcId="{6A3050C1-3091-45E5-A31D-CEB9D2140C0A}" destId="{80C49FD1-54FA-4351-806D-7FDC99AF2E43}" srcOrd="0" destOrd="0" presId="urn:microsoft.com/office/officeart/2018/2/layout/IconVerticalSolidList"/>
    <dgm:cxn modelId="{3DF77AED-C596-4923-A1F6-079ED30BB575}" srcId="{9C99E3B5-A105-4BCA-B005-76C070A50BD0}" destId="{16DD1CD6-5572-4365-8F01-517B533B37A7}" srcOrd="2" destOrd="0" parTransId="{A17DA2FA-69DE-44E8-B90D-67B83BCD9FEE}" sibTransId="{87D20FAD-9DD4-4D56-921E-64CFA7F4E360}"/>
    <dgm:cxn modelId="{2FD6805D-1FC4-49CC-9DDD-DF3FBAD1EF42}" type="presParOf" srcId="{9494D2B2-8592-4FB7-93F2-307747A82982}" destId="{70E76F05-4C2C-4CDB-AC8E-8772FE5A9796}" srcOrd="0" destOrd="0" presId="urn:microsoft.com/office/officeart/2018/2/layout/IconVerticalSolidList"/>
    <dgm:cxn modelId="{2F1B7CE2-FB6B-432D-93A0-0B6C473BAD0E}" type="presParOf" srcId="{70E76F05-4C2C-4CDB-AC8E-8772FE5A9796}" destId="{77C63200-29F1-4231-8CB9-BA6916382F86}" srcOrd="0" destOrd="0" presId="urn:microsoft.com/office/officeart/2018/2/layout/IconVerticalSolidList"/>
    <dgm:cxn modelId="{58195037-920D-48A2-BB34-7B278E7C8600}" type="presParOf" srcId="{70E76F05-4C2C-4CDB-AC8E-8772FE5A9796}" destId="{0E444F3F-5387-4E1A-8AB5-422E22377EF7}" srcOrd="1" destOrd="0" presId="urn:microsoft.com/office/officeart/2018/2/layout/IconVerticalSolidList"/>
    <dgm:cxn modelId="{2564E835-B7DA-4F0B-B2F1-1C938534E947}" type="presParOf" srcId="{70E76F05-4C2C-4CDB-AC8E-8772FE5A9796}" destId="{BA4B3243-70A5-4C3B-88F7-43C6BA2D48D7}" srcOrd="2" destOrd="0" presId="urn:microsoft.com/office/officeart/2018/2/layout/IconVerticalSolidList"/>
    <dgm:cxn modelId="{5683505F-E1C9-433E-BF8E-CAF2C9641763}" type="presParOf" srcId="{70E76F05-4C2C-4CDB-AC8E-8772FE5A9796}" destId="{4C3DB15D-0DE0-4DA1-AFD5-B65703C2F3A3}" srcOrd="3" destOrd="0" presId="urn:microsoft.com/office/officeart/2018/2/layout/IconVerticalSolidList"/>
    <dgm:cxn modelId="{D387D45C-1010-44A6-90FB-F149047FA3A9}" type="presParOf" srcId="{9494D2B2-8592-4FB7-93F2-307747A82982}" destId="{EDCE9646-D476-491E-BA5C-0A76033E9FB3}" srcOrd="1" destOrd="0" presId="urn:microsoft.com/office/officeart/2018/2/layout/IconVerticalSolidList"/>
    <dgm:cxn modelId="{9A6B632F-CA94-4647-8A24-CEA5E327B7CB}" type="presParOf" srcId="{9494D2B2-8592-4FB7-93F2-307747A82982}" destId="{865BD5E4-FCC7-4C72-B124-DBF20346286B}" srcOrd="2" destOrd="0" presId="urn:microsoft.com/office/officeart/2018/2/layout/IconVerticalSolidList"/>
    <dgm:cxn modelId="{6995D168-4E61-4C75-AC3C-C4B2EA4A6505}" type="presParOf" srcId="{865BD5E4-FCC7-4C72-B124-DBF20346286B}" destId="{AF549B76-6B70-4796-83A7-66182A30EC09}" srcOrd="0" destOrd="0" presId="urn:microsoft.com/office/officeart/2018/2/layout/IconVerticalSolidList"/>
    <dgm:cxn modelId="{841BE004-A950-4AAD-B333-56159AA4A011}" type="presParOf" srcId="{865BD5E4-FCC7-4C72-B124-DBF20346286B}" destId="{1024DA1A-EC93-4219-93C7-C934BD91474C}" srcOrd="1" destOrd="0" presId="urn:microsoft.com/office/officeart/2018/2/layout/IconVerticalSolidList"/>
    <dgm:cxn modelId="{15FF2850-E10D-4EE9-A9CF-DAF1FD102047}" type="presParOf" srcId="{865BD5E4-FCC7-4C72-B124-DBF20346286B}" destId="{C5357786-14DE-4A62-AD7E-14A931E93E63}" srcOrd="2" destOrd="0" presId="urn:microsoft.com/office/officeart/2018/2/layout/IconVerticalSolidList"/>
    <dgm:cxn modelId="{9CF9E652-A3C7-431E-963B-E03E23ADB6F0}" type="presParOf" srcId="{865BD5E4-FCC7-4C72-B124-DBF20346286B}" destId="{16C984A7-AA8B-4880-9063-76DEBF234697}" srcOrd="3" destOrd="0" presId="urn:microsoft.com/office/officeart/2018/2/layout/IconVerticalSolidList"/>
    <dgm:cxn modelId="{6A6D5318-94D9-4B7B-BBB5-5D9DF50D2FB2}" type="presParOf" srcId="{865BD5E4-FCC7-4C72-B124-DBF20346286B}" destId="{38E23C4B-9F61-45CC-A8FE-73D0BA567B15}" srcOrd="4" destOrd="0" presId="urn:microsoft.com/office/officeart/2018/2/layout/IconVerticalSolidList"/>
    <dgm:cxn modelId="{72634C02-5775-4797-BDDC-24C5A538577C}" type="presParOf" srcId="{9494D2B2-8592-4FB7-93F2-307747A82982}" destId="{854E9EC1-3799-4116-8993-881A1275AF7B}" srcOrd="3" destOrd="0" presId="urn:microsoft.com/office/officeart/2018/2/layout/IconVerticalSolidList"/>
    <dgm:cxn modelId="{555C3CDD-1CC2-46D5-9D19-EA0F6CA30919}" type="presParOf" srcId="{9494D2B2-8592-4FB7-93F2-307747A82982}" destId="{D5C384DB-74E1-45A4-A79A-D329F234290E}" srcOrd="4" destOrd="0" presId="urn:microsoft.com/office/officeart/2018/2/layout/IconVerticalSolidList"/>
    <dgm:cxn modelId="{0B01C88C-4E10-4EC3-A370-687977A3C10E}" type="presParOf" srcId="{D5C384DB-74E1-45A4-A79A-D329F234290E}" destId="{F569AF53-100A-440E-A25D-9F4E295F9185}" srcOrd="0" destOrd="0" presId="urn:microsoft.com/office/officeart/2018/2/layout/IconVerticalSolidList"/>
    <dgm:cxn modelId="{DE8394E1-03F8-4AC2-B800-F5A08A60EA11}" type="presParOf" srcId="{D5C384DB-74E1-45A4-A79A-D329F234290E}" destId="{15F2C323-69B2-4FD6-9B82-5B469F63CC1A}" srcOrd="1" destOrd="0" presId="urn:microsoft.com/office/officeart/2018/2/layout/IconVerticalSolidList"/>
    <dgm:cxn modelId="{D671835A-9EBE-422B-B983-BBDD4FB4A37C}" type="presParOf" srcId="{D5C384DB-74E1-45A4-A79A-D329F234290E}" destId="{A8878C22-8BA4-4575-B5B5-BBE59BA05D45}" srcOrd="2" destOrd="0" presId="urn:microsoft.com/office/officeart/2018/2/layout/IconVerticalSolidList"/>
    <dgm:cxn modelId="{94AFACEE-B36D-4476-8925-4C4F50CE27C8}" type="presParOf" srcId="{D5C384DB-74E1-45A4-A79A-D329F234290E}" destId="{55EEBE37-8D70-4F6D-B76A-8135F177D811}" srcOrd="3" destOrd="0" presId="urn:microsoft.com/office/officeart/2018/2/layout/IconVerticalSolidList"/>
    <dgm:cxn modelId="{46C65B5B-0F22-4044-9559-F9A1D25C4CE9}" type="presParOf" srcId="{9494D2B2-8592-4FB7-93F2-307747A82982}" destId="{91E19746-FE94-4ECA-88CB-C421E08B8E69}" srcOrd="5" destOrd="0" presId="urn:microsoft.com/office/officeart/2018/2/layout/IconVerticalSolidList"/>
    <dgm:cxn modelId="{D2121E1A-7CDB-45B3-A404-4EA04A13B7E8}" type="presParOf" srcId="{9494D2B2-8592-4FB7-93F2-307747A82982}" destId="{A74B2FEB-B075-4C7B-93A5-43B7F98B2330}" srcOrd="6" destOrd="0" presId="urn:microsoft.com/office/officeart/2018/2/layout/IconVerticalSolidList"/>
    <dgm:cxn modelId="{EFEA2B56-0463-43F9-8C36-C38533FC4903}" type="presParOf" srcId="{A74B2FEB-B075-4C7B-93A5-43B7F98B2330}" destId="{AA76F453-BA5E-47B6-984E-94E21B49702B}" srcOrd="0" destOrd="0" presId="urn:microsoft.com/office/officeart/2018/2/layout/IconVerticalSolidList"/>
    <dgm:cxn modelId="{87CE25D8-78F8-46D6-B942-0EEFB3D7A6E1}" type="presParOf" srcId="{A74B2FEB-B075-4C7B-93A5-43B7F98B2330}" destId="{8FC593D7-2A0D-4C02-AE02-98605BB7A94C}" srcOrd="1" destOrd="0" presId="urn:microsoft.com/office/officeart/2018/2/layout/IconVerticalSolidList"/>
    <dgm:cxn modelId="{F786EC66-3EE5-4373-BEBD-A5943CE753FA}" type="presParOf" srcId="{A74B2FEB-B075-4C7B-93A5-43B7F98B2330}" destId="{EF00EF22-8D6C-4435-8EB8-2F1794D5BF75}" srcOrd="2" destOrd="0" presId="urn:microsoft.com/office/officeart/2018/2/layout/IconVerticalSolidList"/>
    <dgm:cxn modelId="{D7A38A9F-D8C5-4940-A369-CCF1A646FB00}" type="presParOf" srcId="{A74B2FEB-B075-4C7B-93A5-43B7F98B2330}" destId="{80C49FD1-54FA-4351-806D-7FDC99AF2E43}" srcOrd="3" destOrd="0" presId="urn:microsoft.com/office/officeart/2018/2/layout/IconVerticalSolidList"/>
    <dgm:cxn modelId="{63FA60DC-60F5-44F9-9BB9-22D67FFE72DA}" type="presParOf" srcId="{9494D2B2-8592-4FB7-93F2-307747A82982}" destId="{11577BF9-B846-4370-B949-70DE6B2E76FB}" srcOrd="7" destOrd="0" presId="urn:microsoft.com/office/officeart/2018/2/layout/IconVerticalSolidList"/>
    <dgm:cxn modelId="{751624A0-C6C4-4D85-B7B9-0FFADD844030}" type="presParOf" srcId="{9494D2B2-8592-4FB7-93F2-307747A82982}" destId="{C558021B-7364-4DF1-A033-292543E9D5A5}" srcOrd="8" destOrd="0" presId="urn:microsoft.com/office/officeart/2018/2/layout/IconVerticalSolidList"/>
    <dgm:cxn modelId="{51DF8686-2198-4402-960D-0C6F8BA6A819}" type="presParOf" srcId="{C558021B-7364-4DF1-A033-292543E9D5A5}" destId="{6D45B787-6555-4217-A244-BFB460B3410C}" srcOrd="0" destOrd="0" presId="urn:microsoft.com/office/officeart/2018/2/layout/IconVerticalSolidList"/>
    <dgm:cxn modelId="{B97E86C6-4C12-4BFE-8250-7B15F7002615}" type="presParOf" srcId="{C558021B-7364-4DF1-A033-292543E9D5A5}" destId="{B77C9CDF-5110-4EF4-827E-976D518BE013}" srcOrd="1" destOrd="0" presId="urn:microsoft.com/office/officeart/2018/2/layout/IconVerticalSolidList"/>
    <dgm:cxn modelId="{F282475E-9748-4C4A-A00F-C5CBB2B324C4}" type="presParOf" srcId="{C558021B-7364-4DF1-A033-292543E9D5A5}" destId="{AAE34432-05AA-46F5-B22A-4B6801AE3824}" srcOrd="2" destOrd="0" presId="urn:microsoft.com/office/officeart/2018/2/layout/IconVerticalSolidList"/>
    <dgm:cxn modelId="{5E8A6483-B89E-4865-BE27-C3E627B7503E}" type="presParOf" srcId="{C558021B-7364-4DF1-A033-292543E9D5A5}" destId="{70D625A6-F334-40A6-B3FA-14534FEC0D4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F0C77-5AB4-4AFA-9A22-5E068764AFE9}">
      <dsp:nvSpPr>
        <dsp:cNvPr id="0" name=""/>
        <dsp:cNvSpPr/>
      </dsp:nvSpPr>
      <dsp:spPr>
        <a:xfrm>
          <a:off x="0" y="2347"/>
          <a:ext cx="6248400" cy="11898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7E3D1-4017-41E9-BAD9-F5F1C921EDEB}">
      <dsp:nvSpPr>
        <dsp:cNvPr id="0" name=""/>
        <dsp:cNvSpPr/>
      </dsp:nvSpPr>
      <dsp:spPr>
        <a:xfrm>
          <a:off x="359915" y="270053"/>
          <a:ext cx="654392" cy="654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1B468F-8B7A-475E-B98D-7089C2297114}">
      <dsp:nvSpPr>
        <dsp:cNvPr id="0" name=""/>
        <dsp:cNvSpPr/>
      </dsp:nvSpPr>
      <dsp:spPr>
        <a:xfrm>
          <a:off x="1374223" y="2347"/>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89000" rtl="0">
            <a:lnSpc>
              <a:spcPct val="100000"/>
            </a:lnSpc>
            <a:spcBef>
              <a:spcPct val="0"/>
            </a:spcBef>
            <a:spcAft>
              <a:spcPct val="35000"/>
            </a:spcAft>
            <a:buNone/>
          </a:pPr>
          <a:r>
            <a:rPr lang="en-US" sz="2000" kern="1200" dirty="0"/>
            <a:t>Reflect on own coaching abilities</a:t>
          </a:r>
          <a:r>
            <a:rPr lang="en-US" sz="2000" kern="1200" dirty="0">
              <a:latin typeface="Calibri Light" panose="020F0302020204030204"/>
            </a:rPr>
            <a:t> and value to practice</a:t>
          </a:r>
          <a:endParaRPr lang="en-US" sz="2000" kern="1200" dirty="0"/>
        </a:p>
      </dsp:txBody>
      <dsp:txXfrm>
        <a:off x="1374223" y="2347"/>
        <a:ext cx="4874176" cy="1189803"/>
      </dsp:txXfrm>
    </dsp:sp>
    <dsp:sp modelId="{57B682CE-44E8-4C5B-8D26-DDEC06226FE2}">
      <dsp:nvSpPr>
        <dsp:cNvPr id="0" name=""/>
        <dsp:cNvSpPr/>
      </dsp:nvSpPr>
      <dsp:spPr>
        <a:xfrm>
          <a:off x="0" y="1489602"/>
          <a:ext cx="6248400" cy="11898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4DD3E-9B8E-4A89-ABEF-7185DF69A628}">
      <dsp:nvSpPr>
        <dsp:cNvPr id="0" name=""/>
        <dsp:cNvSpPr/>
      </dsp:nvSpPr>
      <dsp:spPr>
        <a:xfrm>
          <a:off x="359915" y="1757308"/>
          <a:ext cx="654392" cy="654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40558-443E-449D-BC69-4F84308EAA06}">
      <dsp:nvSpPr>
        <dsp:cNvPr id="0" name=""/>
        <dsp:cNvSpPr/>
      </dsp:nvSpPr>
      <dsp:spPr>
        <a:xfrm>
          <a:off x="1374223" y="1489602"/>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89000">
            <a:lnSpc>
              <a:spcPct val="100000"/>
            </a:lnSpc>
            <a:spcBef>
              <a:spcPct val="0"/>
            </a:spcBef>
            <a:spcAft>
              <a:spcPct val="35000"/>
            </a:spcAft>
            <a:buNone/>
          </a:pPr>
          <a:r>
            <a:rPr lang="en-US" sz="2000" kern="1200" dirty="0"/>
            <a:t>Identify key equipment and techniques for capturing coaching related visual media</a:t>
          </a:r>
        </a:p>
      </dsp:txBody>
      <dsp:txXfrm>
        <a:off x="1374223" y="1489602"/>
        <a:ext cx="4874176" cy="1189803"/>
      </dsp:txXfrm>
    </dsp:sp>
    <dsp:sp modelId="{F16EDD82-052F-493D-9F60-04E5B53526C7}">
      <dsp:nvSpPr>
        <dsp:cNvPr id="0" name=""/>
        <dsp:cNvSpPr/>
      </dsp:nvSpPr>
      <dsp:spPr>
        <a:xfrm>
          <a:off x="0" y="2976856"/>
          <a:ext cx="6248400" cy="11898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43A75-4196-4EAC-A88D-497A66F33F96}">
      <dsp:nvSpPr>
        <dsp:cNvPr id="0" name=""/>
        <dsp:cNvSpPr/>
      </dsp:nvSpPr>
      <dsp:spPr>
        <a:xfrm>
          <a:off x="359915" y="3244562"/>
          <a:ext cx="654392" cy="654392"/>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5F53E-19DE-44D3-8567-6F786E564D64}">
      <dsp:nvSpPr>
        <dsp:cNvPr id="0" name=""/>
        <dsp:cNvSpPr/>
      </dsp:nvSpPr>
      <dsp:spPr>
        <a:xfrm>
          <a:off x="1374223" y="2976856"/>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89000" rtl="0">
            <a:lnSpc>
              <a:spcPct val="100000"/>
            </a:lnSpc>
            <a:spcBef>
              <a:spcPct val="0"/>
            </a:spcBef>
            <a:spcAft>
              <a:spcPct val="35000"/>
            </a:spcAft>
            <a:buNone/>
          </a:pPr>
          <a:r>
            <a:rPr lang="en-US" sz="2000" kern="1200" dirty="0" err="1">
              <a:latin typeface="Calibri Light" panose="020F0302020204030204"/>
            </a:rPr>
            <a:t>Recognise</a:t>
          </a:r>
          <a:r>
            <a:rPr lang="en-US" sz="2000" kern="1200" baseline="0" dirty="0">
              <a:latin typeface="Calibri Light" panose="020F0302020204030204"/>
            </a:rPr>
            <a:t> the affordances and challenges of communicating adventure specific coaching through visual media and online platforms.</a:t>
          </a:r>
          <a:endParaRPr lang="en-US" sz="2000" kern="1200" dirty="0">
            <a:latin typeface="Calibri Light" panose="020F0302020204030204"/>
          </a:endParaRPr>
        </a:p>
      </dsp:txBody>
      <dsp:txXfrm>
        <a:off x="1374223" y="2976856"/>
        <a:ext cx="4874176" cy="1189803"/>
      </dsp:txXfrm>
    </dsp:sp>
    <dsp:sp modelId="{EF542DD9-BD73-48B8-A56C-6D17758128B0}">
      <dsp:nvSpPr>
        <dsp:cNvPr id="0" name=""/>
        <dsp:cNvSpPr/>
      </dsp:nvSpPr>
      <dsp:spPr>
        <a:xfrm>
          <a:off x="0" y="4464111"/>
          <a:ext cx="6248400" cy="118980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AE4AB-04E8-409C-8977-480C007D04A1}">
      <dsp:nvSpPr>
        <dsp:cNvPr id="0" name=""/>
        <dsp:cNvSpPr/>
      </dsp:nvSpPr>
      <dsp:spPr>
        <a:xfrm>
          <a:off x="359915" y="4731817"/>
          <a:ext cx="654392" cy="654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C29C46-7DD1-4A5B-A5DE-518EA5E52F90}">
      <dsp:nvSpPr>
        <dsp:cNvPr id="0" name=""/>
        <dsp:cNvSpPr/>
      </dsp:nvSpPr>
      <dsp:spPr>
        <a:xfrm>
          <a:off x="1374223" y="4464111"/>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89000" rtl="0">
            <a:lnSpc>
              <a:spcPct val="100000"/>
            </a:lnSpc>
            <a:spcBef>
              <a:spcPct val="0"/>
            </a:spcBef>
            <a:spcAft>
              <a:spcPct val="35000"/>
            </a:spcAft>
            <a:buNone/>
          </a:pPr>
          <a:r>
            <a:rPr lang="en-US" sz="2000" kern="1200" dirty="0">
              <a:latin typeface="Calibri Light" panose="020F0302020204030204"/>
            </a:rPr>
            <a:t>Critically reflect on your understanding of coaching theory in practice.</a:t>
          </a:r>
          <a:endParaRPr lang="en-US" sz="2000" kern="1200" dirty="0"/>
        </a:p>
      </dsp:txBody>
      <dsp:txXfrm>
        <a:off x="1374223" y="4464111"/>
        <a:ext cx="4874176" cy="1189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EDA9E3-E18D-4A5F-9E8F-B608E3F852C7}">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F7A7950B-EA5D-4A5B-A449-FB6E36E38757}">
      <dsp:nvSpPr>
        <dsp:cNvPr id="0" name=""/>
        <dsp:cNvSpPr/>
      </dsp:nvSpPr>
      <dsp:spPr>
        <a:xfrm>
          <a:off x="8061" y="5979"/>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a:cs typeface="Calibri"/>
            </a:rPr>
            <a:t>Simplistic and visual communication of your message</a:t>
          </a:r>
          <a:endParaRPr lang="en-US" sz="1800" kern="1200" dirty="0">
            <a:latin typeface="Calibri"/>
            <a:cs typeface="Calibri"/>
          </a:endParaRPr>
        </a:p>
      </dsp:txBody>
      <dsp:txXfrm>
        <a:off x="8061" y="5979"/>
        <a:ext cx="3034531" cy="1820718"/>
      </dsp:txXfrm>
    </dsp:sp>
    <dsp:sp modelId="{7A8B6DF3-2C2D-439D-B698-5E2E780EA077}">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925595E1-9EEC-42E1-A2EA-0A4C6C9C60F9}">
      <dsp:nvSpPr>
        <dsp:cNvPr id="0" name=""/>
        <dsp:cNvSpPr/>
      </dsp:nvSpPr>
      <dsp:spPr>
        <a:xfrm>
          <a:off x="3740534" y="5979"/>
          <a:ext cx="3034531" cy="182071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a:cs typeface="Calibri"/>
            </a:rPr>
            <a:t>Word to Image balance is key</a:t>
          </a:r>
          <a:endParaRPr lang="en-US" sz="1800" kern="1200" dirty="0">
            <a:latin typeface="Calibri"/>
            <a:cs typeface="Calibri"/>
          </a:endParaRPr>
        </a:p>
      </dsp:txBody>
      <dsp:txXfrm>
        <a:off x="3740534" y="5979"/>
        <a:ext cx="3034531" cy="1820718"/>
      </dsp:txXfrm>
    </dsp:sp>
    <dsp:sp modelId="{66B301CD-FAD6-41A0-8097-DFCA2D1D4789}">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38E63A94-10D4-41FB-9D26-06B4610CFAF0}">
      <dsp:nvSpPr>
        <dsp:cNvPr id="0" name=""/>
        <dsp:cNvSpPr/>
      </dsp:nvSpPr>
      <dsp:spPr>
        <a:xfrm>
          <a:off x="7473007" y="5979"/>
          <a:ext cx="3034531" cy="182071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a:cs typeface="Calibri"/>
            </a:rPr>
            <a:t>Tells a good story and takes people on a journey, has a beginning and an end.</a:t>
          </a:r>
          <a:endParaRPr lang="en-US" sz="1800" kern="1200" dirty="0">
            <a:latin typeface="Calibri"/>
            <a:cs typeface="Calibri"/>
          </a:endParaRPr>
        </a:p>
      </dsp:txBody>
      <dsp:txXfrm>
        <a:off x="7473007" y="5979"/>
        <a:ext cx="3034531" cy="1820718"/>
      </dsp:txXfrm>
    </dsp:sp>
    <dsp:sp modelId="{ED27EBA8-C02F-4C1E-B0C1-4B99BE1A1460}">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316BD637-365B-4C7C-9BB2-D201BD0DEF5A}">
      <dsp:nvSpPr>
        <dsp:cNvPr id="0" name=""/>
        <dsp:cNvSpPr/>
      </dsp:nvSpPr>
      <dsp:spPr>
        <a:xfrm>
          <a:off x="8061" y="2524640"/>
          <a:ext cx="3034531" cy="182071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a:cs typeface="Calibri"/>
            </a:rPr>
            <a:t>Should make the information easy to consume, is of benefit to the audience rather than just a selection of nice pictures or a well shot video for example.</a:t>
          </a:r>
          <a:endParaRPr lang="en-US" sz="1800" kern="1200" dirty="0">
            <a:latin typeface="Calibri"/>
            <a:cs typeface="Calibri"/>
          </a:endParaRPr>
        </a:p>
      </dsp:txBody>
      <dsp:txXfrm>
        <a:off x="8061" y="2524640"/>
        <a:ext cx="3034531" cy="1820718"/>
      </dsp:txXfrm>
    </dsp:sp>
    <dsp:sp modelId="{FD7265F0-DEAB-4474-8BA6-4A37EF00F6A4}">
      <dsp:nvSpPr>
        <dsp:cNvPr id="0" name=""/>
        <dsp:cNvSpPr/>
      </dsp:nvSpPr>
      <dsp:spPr>
        <a:xfrm>
          <a:off x="3740534" y="2524640"/>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a:cs typeface="Calibri"/>
            </a:rPr>
            <a:t>Can be a static document or a video format using animation and embedded visual media content.</a:t>
          </a:r>
          <a:endParaRPr lang="en-US" sz="1800" kern="1200" dirty="0">
            <a:latin typeface="Calibri"/>
            <a:cs typeface="Calibri"/>
          </a:endParaRPr>
        </a:p>
      </dsp:txBody>
      <dsp:txXfrm>
        <a:off x="3740534" y="2524640"/>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63200-29F1-4231-8CB9-BA6916382F86}">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444F3F-5387-4E1A-8AB5-422E22377EF7}">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3DB15D-0DE0-4DA1-AFD5-B65703C2F3A3}">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GB" sz="1600" kern="1200" dirty="0"/>
            <a:t>Title for your story: This is your overall aim such as 'Improving Body Position for Downhill Riding’ or ‘Video techniques for developing mountain bike coaching resources’</a:t>
          </a:r>
          <a:endParaRPr lang="en-US" sz="1600" kern="1200" dirty="0"/>
        </a:p>
      </dsp:txBody>
      <dsp:txXfrm>
        <a:off x="836323" y="3399"/>
        <a:ext cx="9679276" cy="724089"/>
      </dsp:txXfrm>
    </dsp:sp>
    <dsp:sp modelId="{AF549B76-6B70-4796-83A7-66182A30EC09}">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24DA1A-EC93-4219-93C7-C934BD91474C}">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C984A7-AA8B-4880-9063-76DEBF234697}">
      <dsp:nvSpPr>
        <dsp:cNvPr id="0" name=""/>
        <dsp:cNvSpPr/>
      </dsp:nvSpPr>
      <dsp:spPr>
        <a:xfrm>
          <a:off x="836323" y="908511"/>
          <a:ext cx="4732020"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GB" sz="1600" kern="1200"/>
            <a:t>A clear goal/end point:</a:t>
          </a:r>
          <a:endParaRPr lang="en-US" sz="1600" kern="1200"/>
        </a:p>
      </dsp:txBody>
      <dsp:txXfrm>
        <a:off x="836323" y="908511"/>
        <a:ext cx="4732020" cy="724089"/>
      </dsp:txXfrm>
    </dsp:sp>
    <dsp:sp modelId="{38E23C4B-9F61-45CC-A8FE-73D0BA567B15}">
      <dsp:nvSpPr>
        <dsp:cNvPr id="0" name=""/>
        <dsp:cNvSpPr/>
      </dsp:nvSpPr>
      <dsp:spPr>
        <a:xfrm>
          <a:off x="5568343" y="908511"/>
          <a:ext cx="494725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533400">
            <a:lnSpc>
              <a:spcPct val="90000"/>
            </a:lnSpc>
            <a:spcBef>
              <a:spcPct val="0"/>
            </a:spcBef>
            <a:spcAft>
              <a:spcPct val="35000"/>
            </a:spcAft>
            <a:buNone/>
          </a:pPr>
          <a:r>
            <a:rPr lang="en-US" sz="1200" kern="1200" dirty="0"/>
            <a:t>Develop the riders skill in relation to their bike confidence riding downhill</a:t>
          </a:r>
        </a:p>
        <a:p>
          <a:pPr marL="0" lvl="0" indent="0" algn="l" defTabSz="533400">
            <a:lnSpc>
              <a:spcPct val="90000"/>
            </a:lnSpc>
            <a:spcBef>
              <a:spcPct val="0"/>
            </a:spcBef>
            <a:spcAft>
              <a:spcPct val="35000"/>
            </a:spcAft>
            <a:buNone/>
          </a:pPr>
          <a:r>
            <a:rPr lang="en-US" sz="1200" kern="1200" dirty="0"/>
            <a:t>Develop the filmmaker's skill when capturing mountain bike coaching in action.</a:t>
          </a:r>
        </a:p>
      </dsp:txBody>
      <dsp:txXfrm>
        <a:off x="5568343" y="908511"/>
        <a:ext cx="4947256" cy="724089"/>
      </dsp:txXfrm>
    </dsp:sp>
    <dsp:sp modelId="{F569AF53-100A-440E-A25D-9F4E295F9185}">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2C323-69B2-4FD6-9B82-5B469F63CC1A}">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EEBE37-8D70-4F6D-B76A-8135F177D811}">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GB" sz="1600" kern="1200"/>
            <a:t>A clear rationale/reason; why are you aiming for this? What has influenced you, theories, inspirational stories, experiences, literature (academic or vocational) Why is it of importance to you and/or your sector/profession</a:t>
          </a:r>
          <a:endParaRPr lang="en-US" sz="1600" kern="1200"/>
        </a:p>
      </dsp:txBody>
      <dsp:txXfrm>
        <a:off x="836323" y="1813624"/>
        <a:ext cx="9679276" cy="724089"/>
      </dsp:txXfrm>
    </dsp:sp>
    <dsp:sp modelId="{AA76F453-BA5E-47B6-984E-94E21B49702B}">
      <dsp:nvSpPr>
        <dsp:cNvPr id="0" name=""/>
        <dsp:cNvSpPr/>
      </dsp:nvSpPr>
      <dsp:spPr>
        <a:xfrm>
          <a:off x="0" y="2718736"/>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593D7-2A0D-4C02-AE02-98605BB7A94C}">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C49FD1-54FA-4351-806D-7FDC99AF2E43}">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GB" sz="1600" kern="1200" dirty="0"/>
            <a:t>How are you going to get there? Knowledge of coaching theory and the activity itself, personal practical competency, interpersonal skills, knowledge of equipment, technology and techniques.</a:t>
          </a:r>
          <a:endParaRPr lang="en-US" sz="1600" kern="1200" dirty="0"/>
        </a:p>
      </dsp:txBody>
      <dsp:txXfrm>
        <a:off x="836323" y="2718736"/>
        <a:ext cx="9679276" cy="724089"/>
      </dsp:txXfrm>
    </dsp:sp>
    <dsp:sp modelId="{6D45B787-6555-4217-A244-BFB460B3410C}">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7C9CDF-5110-4EF4-827E-976D518BE013}">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D625A6-F334-40A6-B3FA-14534FEC0D47}">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GB" sz="1600" kern="1200" dirty="0"/>
            <a:t>What will success look like? Clear and informative infographic, engaging content, clear and well edited media, informed and critically considered rationale based in academic theory and technical knowledge.</a:t>
          </a:r>
          <a:endParaRPr lang="en-US" sz="1600" kern="1200" dirty="0"/>
        </a:p>
      </dsp:txBody>
      <dsp:txXfrm>
        <a:off x="836323" y="3623848"/>
        <a:ext cx="9679276" cy="7240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6995A4-F08F-4773-830A-7C88DF8828B1}" type="datetimeFigureOut">
              <a:t>10/1/26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76BA65-AF1F-4EA8-9222-1539E855FCCB}" type="slidenum">
              <a:t>‹#›</a:t>
            </a:fld>
            <a:endParaRPr lang="en-GB"/>
          </a:p>
        </p:txBody>
      </p:sp>
    </p:spTree>
    <p:extLst>
      <p:ext uri="{BB962C8B-B14F-4D97-AF65-F5344CB8AC3E}">
        <p14:creationId xmlns:p14="http://schemas.microsoft.com/office/powerpoint/2010/main" val="458742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476BA65-AF1F-4EA8-9222-1539E855FCCB}" type="slidenum">
              <a:t>2</a:t>
            </a:fld>
            <a:endParaRPr lang="en-GB"/>
          </a:p>
        </p:txBody>
      </p:sp>
    </p:spTree>
    <p:extLst>
      <p:ext uri="{BB962C8B-B14F-4D97-AF65-F5344CB8AC3E}">
        <p14:creationId xmlns:p14="http://schemas.microsoft.com/office/powerpoint/2010/main" val="2613196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C850-573A-5C43-8B54-073968E4FBD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E8BB28-EFFB-034E-A9D4-684013116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B426F61-5ACB-E14D-9609-AF1A5C84B730}"/>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5" name="Footer Placeholder 4">
            <a:extLst>
              <a:ext uri="{FF2B5EF4-FFF2-40B4-BE49-F238E27FC236}">
                <a16:creationId xmlns:a16="http://schemas.microsoft.com/office/drawing/2014/main" id="{EC5BCC22-1EE4-774D-A3AC-7498C9603B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ABAB-0FD6-EB4C-9A0F-BCA0B0869823}"/>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3022169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02F5D-E2B0-9545-8425-1864DA1C336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025121-14DE-4249-B9B5-0EC7D9D0607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804B5D-DD9A-2441-9E25-8D240CBDD978}"/>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5" name="Footer Placeholder 4">
            <a:extLst>
              <a:ext uri="{FF2B5EF4-FFF2-40B4-BE49-F238E27FC236}">
                <a16:creationId xmlns:a16="http://schemas.microsoft.com/office/drawing/2014/main" id="{CD7D1B76-656F-3940-BB83-DB2E27D091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D6B415-4601-1547-B899-09BC9B978571}"/>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855804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91F34-588A-9B46-B902-187FC22917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EB16A4C-E012-5745-B574-773461E1D3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25EF7D7-3BA4-8F43-8D14-48AD1C0C1B67}"/>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5" name="Footer Placeholder 4">
            <a:extLst>
              <a:ext uri="{FF2B5EF4-FFF2-40B4-BE49-F238E27FC236}">
                <a16:creationId xmlns:a16="http://schemas.microsoft.com/office/drawing/2014/main" id="{9353446D-5C5A-F24A-BC31-D3C0BAAC22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64F182-DD9C-5E46-BCAB-D0573D7FE10D}"/>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2552485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F824-DB29-E54F-8E80-FBC56F1232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19677AC-2474-C04D-B50B-F57C9B96A3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D0FB89C-1191-A34F-BE8D-C5803D08FA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4B40D3-DDD3-5645-8F00-505DC0F07D66}"/>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6" name="Footer Placeholder 5">
            <a:extLst>
              <a:ext uri="{FF2B5EF4-FFF2-40B4-BE49-F238E27FC236}">
                <a16:creationId xmlns:a16="http://schemas.microsoft.com/office/drawing/2014/main" id="{713F8774-57B5-A344-BADD-80A127C83E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23EA82-89E1-FF41-99F0-DE0D4E2E0535}"/>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2852569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638C9-6CF9-0D49-ACA2-E83D576B653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A82005-B05F-0740-B558-E59D8790E3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811370-BBA4-EB4E-8D18-C35E708C45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CA9492-E354-0046-B1C5-9142B8CF14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97A048-FB85-A541-AF26-EA997E2AD9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BD443BB-1650-8D44-BE52-4956101EFB13}"/>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8" name="Footer Placeholder 7">
            <a:extLst>
              <a:ext uri="{FF2B5EF4-FFF2-40B4-BE49-F238E27FC236}">
                <a16:creationId xmlns:a16="http://schemas.microsoft.com/office/drawing/2014/main" id="{164B7B7E-97C0-4647-BC71-5BA3B1D8165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F66549-160D-6B49-A6D3-16422E3AB93D}"/>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3022135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7D463-D148-A74E-8CDD-B8F36BCCC3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03717C3-5525-B241-9C6B-54321CF89F5D}"/>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4" name="Footer Placeholder 3">
            <a:extLst>
              <a:ext uri="{FF2B5EF4-FFF2-40B4-BE49-F238E27FC236}">
                <a16:creationId xmlns:a16="http://schemas.microsoft.com/office/drawing/2014/main" id="{8549872C-B3F8-A04D-B387-5183CB2EA1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29644E9-12E4-FD4D-B477-CF4EB1178D05}"/>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1428364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FCC817-7A97-DC49-849A-EFBA41E8886A}"/>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3" name="Footer Placeholder 2">
            <a:extLst>
              <a:ext uri="{FF2B5EF4-FFF2-40B4-BE49-F238E27FC236}">
                <a16:creationId xmlns:a16="http://schemas.microsoft.com/office/drawing/2014/main" id="{175EF0A2-C666-1C4E-9C31-568D4D326E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DDA1478-B524-9546-A680-25E3E035C99E}"/>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835605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4521-A0C7-BB4C-B179-B2CF2A2E0F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A4FC0FB-697D-834C-9EF4-CAAEA3CE7A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FAC6062-4EDC-A549-84BD-29EEF70752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27FA52-A8A8-684A-B7D8-FC6FAAA15B0E}"/>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6" name="Footer Placeholder 5">
            <a:extLst>
              <a:ext uri="{FF2B5EF4-FFF2-40B4-BE49-F238E27FC236}">
                <a16:creationId xmlns:a16="http://schemas.microsoft.com/office/drawing/2014/main" id="{7541309B-374C-BB48-80E9-E6A118D087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89D3A5-7B47-174E-B7B8-4EAE6CBCBCB6}"/>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1099229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EBF83-9741-D546-AB67-4EA35EEF38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F4762CB-6A12-204C-A68D-496075B44B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C6CCE5-1779-FA42-96C2-82E5CFA1A8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F8E80E-6F79-5847-A3BC-1CB4E1F43B10}"/>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6" name="Footer Placeholder 5">
            <a:extLst>
              <a:ext uri="{FF2B5EF4-FFF2-40B4-BE49-F238E27FC236}">
                <a16:creationId xmlns:a16="http://schemas.microsoft.com/office/drawing/2014/main" id="{74D24F7E-646B-A143-B78D-02E84CFE54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D1EA27-E671-144B-9716-88CE7FF15D59}"/>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1123367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57D02-D66E-CC44-B01D-BD871BD95BA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D66C80-B1D0-9948-91D5-A89BB4C35A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CD605-5D6F-0448-AD1D-8BE6F8953071}"/>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5" name="Footer Placeholder 4">
            <a:extLst>
              <a:ext uri="{FF2B5EF4-FFF2-40B4-BE49-F238E27FC236}">
                <a16:creationId xmlns:a16="http://schemas.microsoft.com/office/drawing/2014/main" id="{D945C5F1-E27E-F244-9801-3A10781A5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BC763D-CB12-3F4B-A4C1-F64508A7CED9}"/>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308055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125A04-18AF-8F45-93C1-8D09BC92EF7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26EE0D-F4EC-2249-BD64-DEB92B23EA3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78E4C7-C52B-A44B-BFB5-58048BDD214B}"/>
              </a:ext>
            </a:extLst>
          </p:cNvPr>
          <p:cNvSpPr>
            <a:spLocks noGrp="1"/>
          </p:cNvSpPr>
          <p:nvPr>
            <p:ph type="dt" sz="half" idx="10"/>
          </p:nvPr>
        </p:nvSpPr>
        <p:spPr/>
        <p:txBody>
          <a:bodyPr/>
          <a:lstStyle/>
          <a:p>
            <a:fld id="{8CF41510-9066-144E-80FC-67ECA6BC0CB0}" type="datetimeFigureOut">
              <a:rPr lang="en-US" smtClean="0"/>
              <a:t>10/1/26</a:t>
            </a:fld>
            <a:endParaRPr lang="en-US"/>
          </a:p>
        </p:txBody>
      </p:sp>
      <p:sp>
        <p:nvSpPr>
          <p:cNvPr id="5" name="Footer Placeholder 4">
            <a:extLst>
              <a:ext uri="{FF2B5EF4-FFF2-40B4-BE49-F238E27FC236}">
                <a16:creationId xmlns:a16="http://schemas.microsoft.com/office/drawing/2014/main" id="{6F66BDA4-CDCC-EF46-AD9D-C061ABD51C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6D9511-5E47-1449-8C2F-00F27FE42C26}"/>
              </a:ext>
            </a:extLst>
          </p:cNvPr>
          <p:cNvSpPr>
            <a:spLocks noGrp="1"/>
          </p:cNvSpPr>
          <p:nvPr>
            <p:ph type="sldNum" sz="quarter" idx="12"/>
          </p:nvPr>
        </p:nvSpPr>
        <p:spPr/>
        <p:txBody>
          <a:bodyPr/>
          <a:lstStyle/>
          <a:p>
            <a:fld id="{8623B750-F7EF-A64D-890F-94E3DF7A7C9F}" type="slidenum">
              <a:rPr lang="en-US" smtClean="0"/>
              <a:t>‹#›</a:t>
            </a:fld>
            <a:endParaRPr lang="en-US"/>
          </a:p>
        </p:txBody>
      </p:sp>
    </p:spTree>
    <p:extLst>
      <p:ext uri="{BB962C8B-B14F-4D97-AF65-F5344CB8AC3E}">
        <p14:creationId xmlns:p14="http://schemas.microsoft.com/office/powerpoint/2010/main" val="2789523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ADE9E1-8ADF-ED4C-9BF1-99070260EB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C918F77-4456-D548-BC5C-985560EDCF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CBAA90-812D-7340-8C42-9C28F350E3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F41510-9066-144E-80FC-67ECA6BC0CB0}" type="datetimeFigureOut">
              <a:rPr lang="en-US" smtClean="0"/>
              <a:t>10/1/26</a:t>
            </a:fld>
            <a:endParaRPr lang="en-US"/>
          </a:p>
        </p:txBody>
      </p:sp>
      <p:sp>
        <p:nvSpPr>
          <p:cNvPr id="5" name="Footer Placeholder 4">
            <a:extLst>
              <a:ext uri="{FF2B5EF4-FFF2-40B4-BE49-F238E27FC236}">
                <a16:creationId xmlns:a16="http://schemas.microsoft.com/office/drawing/2014/main" id="{487FCD16-2B9F-344C-BF0C-AB58719376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85F5BF-4FC7-BA45-B25E-5CE04F4D71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23B750-F7EF-A64D-890F-94E3DF7A7C9F}" type="slidenum">
              <a:rPr lang="en-US" smtClean="0"/>
              <a:t>‹#›</a:t>
            </a:fld>
            <a:endParaRPr lang="en-US"/>
          </a:p>
        </p:txBody>
      </p:sp>
    </p:spTree>
    <p:extLst>
      <p:ext uri="{BB962C8B-B14F-4D97-AF65-F5344CB8AC3E}">
        <p14:creationId xmlns:p14="http://schemas.microsoft.com/office/powerpoint/2010/main" val="1792538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www.youtube.com/watch?v=ThiCMd5kGbE"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17CCEE4-9E0B-44F8-9F6A-413A9F35F2C0}"/>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8C40BB-162D-7444-BAAA-1702E895B71D}"/>
              </a:ext>
            </a:extLst>
          </p:cNvPr>
          <p:cNvSpPr>
            <a:spLocks noGrp="1"/>
          </p:cNvSpPr>
          <p:nvPr>
            <p:ph type="ctrTitle"/>
          </p:nvPr>
        </p:nvSpPr>
        <p:spPr>
          <a:xfrm>
            <a:off x="477981" y="1122363"/>
            <a:ext cx="4023360" cy="3204134"/>
          </a:xfrm>
        </p:spPr>
        <p:txBody>
          <a:bodyPr anchor="b">
            <a:normAutofit/>
          </a:bodyPr>
          <a:lstStyle/>
          <a:p>
            <a:pPr algn="l"/>
            <a:r>
              <a:rPr lang="en-US" sz="3700" dirty="0"/>
              <a:t>Assessment 2 Tutorial</a:t>
            </a:r>
            <a:br>
              <a:rPr lang="en-US" sz="3700" dirty="0"/>
            </a:br>
            <a:r>
              <a:rPr lang="en-US" sz="3700" dirty="0"/>
              <a:t>BMSH5100</a:t>
            </a:r>
            <a:br>
              <a:rPr lang="en-US" sz="3700" dirty="0"/>
            </a:br>
            <a:r>
              <a:rPr lang="en-US" sz="3700" dirty="0"/>
              <a:t>Adventure Leadership and Coaching</a:t>
            </a:r>
          </a:p>
        </p:txBody>
      </p:sp>
      <p:sp>
        <p:nvSpPr>
          <p:cNvPr id="3" name="Subtitle 2">
            <a:extLst>
              <a:ext uri="{FF2B5EF4-FFF2-40B4-BE49-F238E27FC236}">
                <a16:creationId xmlns:a16="http://schemas.microsoft.com/office/drawing/2014/main" id="{8DE07461-5331-234E-B2F6-F330B0CA1D11}"/>
              </a:ext>
            </a:extLst>
          </p:cNvPr>
          <p:cNvSpPr>
            <a:spLocks noGrp="1"/>
          </p:cNvSpPr>
          <p:nvPr>
            <p:ph type="subTitle" idx="1"/>
          </p:nvPr>
        </p:nvSpPr>
        <p:spPr>
          <a:xfrm>
            <a:off x="477980" y="4872922"/>
            <a:ext cx="4023359" cy="1208141"/>
          </a:xfrm>
        </p:spPr>
        <p:txBody>
          <a:bodyPr vert="horz" lIns="91440" tIns="45720" rIns="91440" bIns="45720" rtlCol="0" anchor="t">
            <a:normAutofit/>
          </a:bodyPr>
          <a:lstStyle/>
          <a:p>
            <a:pPr algn="l"/>
            <a:r>
              <a:rPr lang="en-US" sz="2000" dirty="0"/>
              <a:t>D. Leonard 2026</a:t>
            </a:r>
            <a:endParaRPr lang="en-US" sz="2000" dirty="0">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83093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495017-2B8E-A445-8DEE-036BACC5CAF3}"/>
              </a:ext>
            </a:extLst>
          </p:cNvPr>
          <p:cNvSpPr>
            <a:spLocks noGrp="1"/>
          </p:cNvSpPr>
          <p:nvPr>
            <p:ph type="title"/>
          </p:nvPr>
        </p:nvSpPr>
        <p:spPr>
          <a:xfrm>
            <a:off x="762000" y="559678"/>
            <a:ext cx="3567915" cy="4952492"/>
          </a:xfrm>
        </p:spPr>
        <p:txBody>
          <a:bodyPr>
            <a:normAutofit/>
          </a:bodyPr>
          <a:lstStyle/>
          <a:p>
            <a:r>
              <a:rPr lang="en-US">
                <a:solidFill>
                  <a:schemeClr val="bg1"/>
                </a:solidFill>
              </a:rPr>
              <a:t>Why this assessment</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6364027-BE16-4404-AF0D-57EB1BA5B5D4}"/>
              </a:ext>
            </a:extLst>
          </p:cNvPr>
          <p:cNvGraphicFramePr>
            <a:graphicFrameLocks noGrp="1"/>
          </p:cNvGraphicFramePr>
          <p:nvPr>
            <p:ph idx="1"/>
            <p:extLst>
              <p:ext uri="{D42A27DB-BD31-4B8C-83A1-F6EECF244321}">
                <p14:modId xmlns:p14="http://schemas.microsoft.com/office/powerpoint/2010/main" val="2825780949"/>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3521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C0E2FD-B4ED-154B-9D76-CB0A0B458C60}"/>
              </a:ext>
            </a:extLst>
          </p:cNvPr>
          <p:cNvSpPr>
            <a:spLocks noGrp="1"/>
          </p:cNvSpPr>
          <p:nvPr>
            <p:ph type="title"/>
          </p:nvPr>
        </p:nvSpPr>
        <p:spPr>
          <a:xfrm>
            <a:off x="686834" y="1153572"/>
            <a:ext cx="3200400" cy="4461163"/>
          </a:xfrm>
        </p:spPr>
        <p:txBody>
          <a:bodyPr>
            <a:normAutofit/>
          </a:bodyPr>
          <a:lstStyle/>
          <a:p>
            <a:r>
              <a:rPr lang="en-US">
                <a:solidFill>
                  <a:srgbClr val="FFFFFF"/>
                </a:solidFill>
              </a:rPr>
              <a:t>The Task:</a:t>
            </a:r>
            <a:br>
              <a:rPr lang="en-US">
                <a:solidFill>
                  <a:srgbClr val="FFFFFF"/>
                </a:solidFill>
                <a:cs typeface="Calibri Light"/>
              </a:rPr>
            </a:br>
            <a:br>
              <a:rPr lang="en-US">
                <a:solidFill>
                  <a:srgbClr val="FFFFFF"/>
                </a:solidFill>
              </a:rPr>
            </a:br>
            <a:r>
              <a:rPr lang="en-GB">
                <a:solidFill>
                  <a:srgbClr val="FFFFFF"/>
                </a:solidFill>
              </a:rPr>
              <a:t>Its about writing a story! </a:t>
            </a:r>
            <a:endParaRPr lang="en-GB">
              <a:solidFill>
                <a:srgbClr val="FFFFFF"/>
              </a:solidFill>
              <a:cs typeface="Calibri Light"/>
            </a:endParaRP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4102A2-069B-1D48-ACB2-6FC0D38ED09C}"/>
              </a:ext>
            </a:extLst>
          </p:cNvPr>
          <p:cNvSpPr>
            <a:spLocks noGrp="1"/>
          </p:cNvSpPr>
          <p:nvPr>
            <p:ph idx="1"/>
          </p:nvPr>
        </p:nvSpPr>
        <p:spPr>
          <a:xfrm>
            <a:off x="4447308" y="591344"/>
            <a:ext cx="6906491" cy="5585619"/>
          </a:xfrm>
        </p:spPr>
        <p:txBody>
          <a:bodyPr anchor="ctr">
            <a:normAutofit/>
          </a:bodyPr>
          <a:lstStyle/>
          <a:p>
            <a:endParaRPr lang="en-US" dirty="0"/>
          </a:p>
          <a:p>
            <a:r>
              <a:rPr lang="en-US" dirty="0"/>
              <a:t>You can be creative!!</a:t>
            </a:r>
            <a:endParaRPr lang="en-US" dirty="0">
              <a:cs typeface="Calibri"/>
            </a:endParaRPr>
          </a:p>
          <a:p>
            <a:r>
              <a:rPr lang="en-US" dirty="0"/>
              <a:t>Infographic – format, visuals, quality</a:t>
            </a:r>
            <a:endParaRPr lang="en-US" dirty="0">
              <a:cs typeface="Calibri"/>
            </a:endParaRPr>
          </a:p>
          <a:p>
            <a:r>
              <a:rPr lang="en-US" dirty="0">
                <a:cs typeface="Calibri"/>
              </a:rPr>
              <a:t>750 word summary, adds the meat to the bones</a:t>
            </a:r>
            <a:endParaRPr lang="en-US" dirty="0"/>
          </a:p>
          <a:p>
            <a:r>
              <a:rPr lang="en-US" dirty="0"/>
              <a:t>Needs to have reason/rationale (References)</a:t>
            </a:r>
            <a:endParaRPr lang="en-US" dirty="0">
              <a:cs typeface="Calibri"/>
            </a:endParaRPr>
          </a:p>
          <a:p>
            <a:r>
              <a:rPr lang="en-US" dirty="0">
                <a:cs typeface="Calibri"/>
              </a:rPr>
              <a:t>Puts theoretical understanding into a usable professional format.</a:t>
            </a:r>
          </a:p>
        </p:txBody>
      </p:sp>
    </p:spTree>
    <p:extLst>
      <p:ext uri="{BB962C8B-B14F-4D97-AF65-F5344CB8AC3E}">
        <p14:creationId xmlns:p14="http://schemas.microsoft.com/office/powerpoint/2010/main" val="187134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E8E5405B-7EA2-7E7D-3301-C459C555BCC9}"/>
              </a:ext>
            </a:extLst>
          </p:cNvPr>
          <p:cNvPicPr>
            <a:picLocks noChangeAspect="1"/>
          </p:cNvPicPr>
          <p:nvPr/>
        </p:nvPicPr>
        <p:blipFill rotWithShape="1">
          <a:blip r:embed="rId2"/>
          <a:srcRect r="9085" b="23272"/>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4C5689-BCFA-567A-C9DE-5D2944EFC081}"/>
              </a:ext>
            </a:extLst>
          </p:cNvPr>
          <p:cNvSpPr>
            <a:spLocks noGrp="1"/>
          </p:cNvSpPr>
          <p:nvPr>
            <p:ph type="title"/>
          </p:nvPr>
        </p:nvSpPr>
        <p:spPr>
          <a:xfrm>
            <a:off x="838200" y="365125"/>
            <a:ext cx="10515600" cy="1325563"/>
          </a:xfrm>
        </p:spPr>
        <p:txBody>
          <a:bodyPr>
            <a:normAutofit/>
          </a:bodyPr>
          <a:lstStyle/>
          <a:p>
            <a:r>
              <a:rPr lang="en-GB">
                <a:cs typeface="Calibri Light"/>
              </a:rPr>
              <a:t>What is an Infographic?</a:t>
            </a:r>
          </a:p>
        </p:txBody>
      </p:sp>
      <p:graphicFrame>
        <p:nvGraphicFramePr>
          <p:cNvPr id="5" name="Content Placeholder 2">
            <a:extLst>
              <a:ext uri="{FF2B5EF4-FFF2-40B4-BE49-F238E27FC236}">
                <a16:creationId xmlns:a16="http://schemas.microsoft.com/office/drawing/2014/main" id="{279D51A4-A39A-F692-CF47-649ED07E36D9}"/>
              </a:ext>
            </a:extLst>
          </p:cNvPr>
          <p:cNvGraphicFramePr>
            <a:graphicFrameLocks noGrp="1"/>
          </p:cNvGraphicFramePr>
          <p:nvPr>
            <p:ph idx="1"/>
            <p:extLst>
              <p:ext uri="{D42A27DB-BD31-4B8C-83A1-F6EECF244321}">
                <p14:modId xmlns:p14="http://schemas.microsoft.com/office/powerpoint/2010/main" val="16885319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9901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AD2C1E-9B53-120E-9CBA-0D557DC9D34A}"/>
              </a:ext>
            </a:extLst>
          </p:cNvPr>
          <p:cNvSpPr txBox="1"/>
          <p:nvPr/>
        </p:nvSpPr>
        <p:spPr>
          <a:xfrm>
            <a:off x="2540000" y="3062514"/>
            <a:ext cx="5755005" cy="830997"/>
          </a:xfrm>
          <a:prstGeom prst="rect">
            <a:avLst/>
          </a:prstGeom>
          <a:noFill/>
        </p:spPr>
        <p:txBody>
          <a:bodyPr wrap="square" rtlCol="0">
            <a:spAutoFit/>
          </a:bodyPr>
          <a:lstStyle/>
          <a:p>
            <a:r>
              <a:rPr lang="en-US" sz="4800" dirty="0"/>
              <a:t>Infographic Formats</a:t>
            </a:r>
          </a:p>
        </p:txBody>
      </p:sp>
      <p:pic>
        <p:nvPicPr>
          <p:cNvPr id="4" name="Picture 3">
            <a:extLst>
              <a:ext uri="{FF2B5EF4-FFF2-40B4-BE49-F238E27FC236}">
                <a16:creationId xmlns:a16="http://schemas.microsoft.com/office/drawing/2014/main" id="{665BD226-846E-D202-6389-7C4E6E4BF24C}"/>
              </a:ext>
            </a:extLst>
          </p:cNvPr>
          <p:cNvPicPr>
            <a:picLocks noChangeAspect="1"/>
          </p:cNvPicPr>
          <p:nvPr/>
        </p:nvPicPr>
        <p:blipFill>
          <a:blip r:embed="rId2"/>
          <a:stretch>
            <a:fillRect/>
          </a:stretch>
        </p:blipFill>
        <p:spPr>
          <a:xfrm>
            <a:off x="9124415" y="1161142"/>
            <a:ext cx="2739182" cy="4303486"/>
          </a:xfrm>
          <a:prstGeom prst="rect">
            <a:avLst/>
          </a:prstGeom>
        </p:spPr>
      </p:pic>
      <p:sp>
        <p:nvSpPr>
          <p:cNvPr id="8" name="TextBox 7">
            <a:extLst>
              <a:ext uri="{FF2B5EF4-FFF2-40B4-BE49-F238E27FC236}">
                <a16:creationId xmlns:a16="http://schemas.microsoft.com/office/drawing/2014/main" id="{367C26EC-BEB3-A462-A9B4-BA4890A7E3D6}"/>
              </a:ext>
            </a:extLst>
          </p:cNvPr>
          <p:cNvSpPr txBox="1"/>
          <p:nvPr/>
        </p:nvSpPr>
        <p:spPr>
          <a:xfrm>
            <a:off x="3110220" y="5125977"/>
            <a:ext cx="5127623" cy="1477328"/>
          </a:xfrm>
          <a:prstGeom prst="rect">
            <a:avLst/>
          </a:prstGeom>
          <a:noFill/>
        </p:spPr>
        <p:txBody>
          <a:bodyPr wrap="square" rtlCol="0">
            <a:spAutoFit/>
          </a:bodyPr>
          <a:lstStyle/>
          <a:p>
            <a:r>
              <a:rPr lang="en-US" dirty="0"/>
              <a:t>Arguably these are very simplistic ways to communicate mountain biking technique or filming technique. Imagine if each blue box hyperlinked to a video of coaching/filming in action for that particular coaching element/filming technique.</a:t>
            </a:r>
          </a:p>
        </p:txBody>
      </p:sp>
      <p:sp>
        <p:nvSpPr>
          <p:cNvPr id="9" name="Bent Arrow 8">
            <a:extLst>
              <a:ext uri="{FF2B5EF4-FFF2-40B4-BE49-F238E27FC236}">
                <a16:creationId xmlns:a16="http://schemas.microsoft.com/office/drawing/2014/main" id="{E5A96FAF-8368-A74A-783A-9E03581925F9}"/>
              </a:ext>
            </a:extLst>
          </p:cNvPr>
          <p:cNvSpPr/>
          <p:nvPr/>
        </p:nvSpPr>
        <p:spPr>
          <a:xfrm>
            <a:off x="7242629" y="3657600"/>
            <a:ext cx="1640114" cy="1262743"/>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1" name="Picture 10">
            <a:extLst>
              <a:ext uri="{FF2B5EF4-FFF2-40B4-BE49-F238E27FC236}">
                <a16:creationId xmlns:a16="http://schemas.microsoft.com/office/drawing/2014/main" id="{5BB8641F-51DB-9790-A288-C2DA99E3C9F3}"/>
              </a:ext>
            </a:extLst>
          </p:cNvPr>
          <p:cNvPicPr>
            <a:picLocks noChangeAspect="1"/>
          </p:cNvPicPr>
          <p:nvPr/>
        </p:nvPicPr>
        <p:blipFill>
          <a:blip r:embed="rId3"/>
          <a:stretch>
            <a:fillRect/>
          </a:stretch>
        </p:blipFill>
        <p:spPr>
          <a:xfrm>
            <a:off x="391909" y="0"/>
            <a:ext cx="1449352" cy="6858000"/>
          </a:xfrm>
          <a:prstGeom prst="rect">
            <a:avLst/>
          </a:prstGeom>
        </p:spPr>
      </p:pic>
      <p:sp>
        <p:nvSpPr>
          <p:cNvPr id="14" name="Left Arrow 13">
            <a:extLst>
              <a:ext uri="{FF2B5EF4-FFF2-40B4-BE49-F238E27FC236}">
                <a16:creationId xmlns:a16="http://schemas.microsoft.com/office/drawing/2014/main" id="{696BF22C-F51E-6235-BFD5-F1BB670CF029}"/>
              </a:ext>
            </a:extLst>
          </p:cNvPr>
          <p:cNvSpPr/>
          <p:nvPr/>
        </p:nvSpPr>
        <p:spPr>
          <a:xfrm flipV="1">
            <a:off x="2032000" y="5283200"/>
            <a:ext cx="914400" cy="58144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8CBDA54-7BB3-85C2-F9AF-2F86ACC19236}"/>
              </a:ext>
            </a:extLst>
          </p:cNvPr>
          <p:cNvSpPr txBox="1"/>
          <p:nvPr/>
        </p:nvSpPr>
        <p:spPr>
          <a:xfrm>
            <a:off x="4016335" y="2267363"/>
            <a:ext cx="3781958" cy="369332"/>
          </a:xfrm>
          <a:prstGeom prst="rect">
            <a:avLst/>
          </a:prstGeom>
          <a:noFill/>
        </p:spPr>
        <p:txBody>
          <a:bodyPr wrap="square" rtlCol="0">
            <a:spAutoFit/>
          </a:bodyPr>
          <a:lstStyle/>
          <a:p>
            <a:r>
              <a:rPr lang="en-US" dirty="0">
                <a:hlinkClick r:id="rId4"/>
              </a:rPr>
              <a:t>Video Infographic Example</a:t>
            </a:r>
            <a:endParaRPr lang="en-US" dirty="0"/>
          </a:p>
        </p:txBody>
      </p:sp>
      <p:sp>
        <p:nvSpPr>
          <p:cNvPr id="16" name="TextBox 15">
            <a:extLst>
              <a:ext uri="{FF2B5EF4-FFF2-40B4-BE49-F238E27FC236}">
                <a16:creationId xmlns:a16="http://schemas.microsoft.com/office/drawing/2014/main" id="{2E6C23C8-911C-4E4B-7752-D2317A4C617A}"/>
              </a:ext>
            </a:extLst>
          </p:cNvPr>
          <p:cNvSpPr txBox="1"/>
          <p:nvPr/>
        </p:nvSpPr>
        <p:spPr>
          <a:xfrm>
            <a:off x="2931885" y="251691"/>
            <a:ext cx="5950858" cy="2031325"/>
          </a:xfrm>
          <a:prstGeom prst="rect">
            <a:avLst/>
          </a:prstGeom>
          <a:noFill/>
        </p:spPr>
        <p:txBody>
          <a:bodyPr wrap="square" rtlCol="0">
            <a:spAutoFit/>
          </a:bodyPr>
          <a:lstStyle/>
          <a:p>
            <a:r>
              <a:rPr lang="en-US" dirty="0"/>
              <a:t>Many video format infographics are about data, see below. However, why can this not be applied to an infographic about filming techniques for adventure sport coaching videos or coaching techniques for adventure sports. Yes, they are animated, but could you use the same concept but include a mixture of animation, video and still images to better communicate your points?</a:t>
            </a:r>
          </a:p>
        </p:txBody>
      </p:sp>
    </p:spTree>
    <p:extLst>
      <p:ext uri="{BB962C8B-B14F-4D97-AF65-F5344CB8AC3E}">
        <p14:creationId xmlns:p14="http://schemas.microsoft.com/office/powerpoint/2010/main" val="4133688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8AFB89-5AEF-9D2A-0C33-D3DF5DF3E28A}"/>
              </a:ext>
            </a:extLst>
          </p:cNvPr>
          <p:cNvSpPr>
            <a:spLocks noGrp="1"/>
          </p:cNvSpPr>
          <p:nvPr>
            <p:ph type="title"/>
          </p:nvPr>
        </p:nvSpPr>
        <p:spPr>
          <a:xfrm>
            <a:off x="838200" y="365125"/>
            <a:ext cx="10515600" cy="1325563"/>
          </a:xfrm>
        </p:spPr>
        <p:txBody>
          <a:bodyPr>
            <a:normAutofit/>
          </a:bodyPr>
          <a:lstStyle/>
          <a:p>
            <a:pPr algn="ctr"/>
            <a:r>
              <a:rPr lang="en-GB" dirty="0">
                <a:cs typeface="Calibri Light"/>
              </a:rPr>
              <a:t>Key Information to Include</a:t>
            </a:r>
            <a:endParaRPr lang="en-GB"/>
          </a:p>
        </p:txBody>
      </p:sp>
      <p:graphicFrame>
        <p:nvGraphicFramePr>
          <p:cNvPr id="5" name="Content Placeholder 2">
            <a:extLst>
              <a:ext uri="{FF2B5EF4-FFF2-40B4-BE49-F238E27FC236}">
                <a16:creationId xmlns:a16="http://schemas.microsoft.com/office/drawing/2014/main" id="{7BEA5A9D-8546-D683-6308-7DECEB9EC782}"/>
              </a:ext>
            </a:extLst>
          </p:cNvPr>
          <p:cNvGraphicFramePr>
            <a:graphicFrameLocks noGrp="1"/>
          </p:cNvGraphicFramePr>
          <p:nvPr>
            <p:ph idx="1"/>
            <p:extLst>
              <p:ext uri="{D42A27DB-BD31-4B8C-83A1-F6EECF244321}">
                <p14:modId xmlns:p14="http://schemas.microsoft.com/office/powerpoint/2010/main" val="14434515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29295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2619</TotalTime>
  <Words>486</Words>
  <Application>Microsoft Macintosh PowerPoint</Application>
  <PresentationFormat>Widescreen</PresentationFormat>
  <Paragraphs>33</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Assessment 2 Tutorial BMSH5100 Adventure Leadership and Coaching</vt:lpstr>
      <vt:lpstr>Why this assessment</vt:lpstr>
      <vt:lpstr>The Task:  Its about writing a story! </vt:lpstr>
      <vt:lpstr>What is an Infographic?</vt:lpstr>
      <vt:lpstr>PowerPoint Presentation</vt:lpstr>
      <vt:lpstr>Key Information to Include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2 Tutorial BMOE5005 Understanding Adventure Leadership</dc:title>
  <dc:creator>Denise Leonard</dc:creator>
  <cp:lastModifiedBy>Denise Leonard</cp:lastModifiedBy>
  <cp:revision>240</cp:revision>
  <dcterms:created xsi:type="dcterms:W3CDTF">2020-12-08T15:47:35Z</dcterms:created>
  <dcterms:modified xsi:type="dcterms:W3CDTF">2026-10-01T13:31:22Z</dcterms:modified>
</cp:coreProperties>
</file>