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67" r:id="rId3"/>
    <p:sldId id="268" r:id="rId4"/>
    <p:sldId id="257" r:id="rId5"/>
    <p:sldId id="256"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B33593-F569-DEF8-9F37-6A241BF8D8A6}" v="325" dt="2025-10-18T10:55:31.458"/>
    <p1510:client id="{CDDFAD26-DE92-6735-CAA8-21E0DCEEF1ED}" v="797" dt="2025-10-19T19:23:35.7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y Begum (2422428)" userId="S::2422428@student.uwtsd.ac.uk::6b543159-e164-47b6-9041-5697cb2baa93" providerId="AD" clId="Web-{CDDFAD26-DE92-6735-CAA8-21E0DCEEF1ED}"/>
    <pc:docChg chg="addSld delSld modSld sldOrd">
      <pc:chgData name="Ruby Begum (2422428)" userId="S::2422428@student.uwtsd.ac.uk::6b543159-e164-47b6-9041-5697cb2baa93" providerId="AD" clId="Web-{CDDFAD26-DE92-6735-CAA8-21E0DCEEF1ED}" dt="2025-10-19T19:23:35.768" v="459" actId="20577"/>
      <pc:docMkLst>
        <pc:docMk/>
      </pc:docMkLst>
      <pc:sldChg chg="modSp">
        <pc:chgData name="Ruby Begum (2422428)" userId="S::2422428@student.uwtsd.ac.uk::6b543159-e164-47b6-9041-5697cb2baa93" providerId="AD" clId="Web-{CDDFAD26-DE92-6735-CAA8-21E0DCEEF1ED}" dt="2025-10-19T19:17:55.850" v="449"/>
        <pc:sldMkLst>
          <pc:docMk/>
          <pc:sldMk cId="1111215508" sldId="257"/>
        </pc:sldMkLst>
        <pc:graphicFrameChg chg="mod modGraphic">
          <ac:chgData name="Ruby Begum (2422428)" userId="S::2422428@student.uwtsd.ac.uk::6b543159-e164-47b6-9041-5697cb2baa93" providerId="AD" clId="Web-{CDDFAD26-DE92-6735-CAA8-21E0DCEEF1ED}" dt="2025-10-19T19:17:55.850" v="449"/>
          <ac:graphicFrameMkLst>
            <pc:docMk/>
            <pc:sldMk cId="1111215508" sldId="257"/>
            <ac:graphicFrameMk id="3" creationId="{554C3812-7503-2FB3-ED0D-1D6B34E79E98}"/>
          </ac:graphicFrameMkLst>
        </pc:graphicFrameChg>
      </pc:sldChg>
      <pc:sldChg chg="addSp modSp mod setBg">
        <pc:chgData name="Ruby Begum (2422428)" userId="S::2422428@student.uwtsd.ac.uk::6b543159-e164-47b6-9041-5697cb2baa93" providerId="AD" clId="Web-{CDDFAD26-DE92-6735-CAA8-21E0DCEEF1ED}" dt="2025-10-19T19:19:11.369" v="450"/>
        <pc:sldMkLst>
          <pc:docMk/>
          <pc:sldMk cId="2257883348" sldId="264"/>
        </pc:sldMkLst>
        <pc:spChg chg="mod">
          <ac:chgData name="Ruby Begum (2422428)" userId="S::2422428@student.uwtsd.ac.uk::6b543159-e164-47b6-9041-5697cb2baa93" providerId="AD" clId="Web-{CDDFAD26-DE92-6735-CAA8-21E0DCEEF1ED}" dt="2025-10-19T19:19:11.369" v="450"/>
          <ac:spMkLst>
            <pc:docMk/>
            <pc:sldMk cId="2257883348" sldId="264"/>
            <ac:spMk id="2" creationId="{1EC8B197-9217-78F0-AB58-047D977F5290}"/>
          </ac:spMkLst>
        </pc:spChg>
        <pc:spChg chg="mod">
          <ac:chgData name="Ruby Begum (2422428)" userId="S::2422428@student.uwtsd.ac.uk::6b543159-e164-47b6-9041-5697cb2baa93" providerId="AD" clId="Web-{CDDFAD26-DE92-6735-CAA8-21E0DCEEF1ED}" dt="2025-10-19T19:19:11.369" v="450"/>
          <ac:spMkLst>
            <pc:docMk/>
            <pc:sldMk cId="2257883348" sldId="264"/>
            <ac:spMk id="3" creationId="{9E344364-8290-923F-44B9-CDB0307FA7D9}"/>
          </ac:spMkLst>
        </pc:spChg>
        <pc:spChg chg="add">
          <ac:chgData name="Ruby Begum (2422428)" userId="S::2422428@student.uwtsd.ac.uk::6b543159-e164-47b6-9041-5697cb2baa93" providerId="AD" clId="Web-{CDDFAD26-DE92-6735-CAA8-21E0DCEEF1ED}" dt="2025-10-19T19:19:11.369" v="450"/>
          <ac:spMkLst>
            <pc:docMk/>
            <pc:sldMk cId="2257883348" sldId="264"/>
            <ac:spMk id="8" creationId="{DEE2AD96-B495-4E06-9291-B71706F728CB}"/>
          </ac:spMkLst>
        </pc:spChg>
        <pc:spChg chg="add">
          <ac:chgData name="Ruby Begum (2422428)" userId="S::2422428@student.uwtsd.ac.uk::6b543159-e164-47b6-9041-5697cb2baa93" providerId="AD" clId="Web-{CDDFAD26-DE92-6735-CAA8-21E0DCEEF1ED}" dt="2025-10-19T19:19:11.369" v="450"/>
          <ac:spMkLst>
            <pc:docMk/>
            <pc:sldMk cId="2257883348" sldId="264"/>
            <ac:spMk id="10" creationId="{53CF6D67-C5A8-4ADD-9E8E-1E38CA1D3166}"/>
          </ac:spMkLst>
        </pc:spChg>
        <pc:spChg chg="add">
          <ac:chgData name="Ruby Begum (2422428)" userId="S::2422428@student.uwtsd.ac.uk::6b543159-e164-47b6-9041-5697cb2baa93" providerId="AD" clId="Web-{CDDFAD26-DE92-6735-CAA8-21E0DCEEF1ED}" dt="2025-10-19T19:19:11.369" v="450"/>
          <ac:spMkLst>
            <pc:docMk/>
            <pc:sldMk cId="2257883348" sldId="264"/>
            <ac:spMk id="12" creationId="{86909FA0-B515-4681-B7A8-FA281D133B94}"/>
          </ac:spMkLst>
        </pc:spChg>
        <pc:spChg chg="add">
          <ac:chgData name="Ruby Begum (2422428)" userId="S::2422428@student.uwtsd.ac.uk::6b543159-e164-47b6-9041-5697cb2baa93" providerId="AD" clId="Web-{CDDFAD26-DE92-6735-CAA8-21E0DCEEF1ED}" dt="2025-10-19T19:19:11.369" v="450"/>
          <ac:spMkLst>
            <pc:docMk/>
            <pc:sldMk cId="2257883348" sldId="264"/>
            <ac:spMk id="14" creationId="{21C9FE86-FCC3-4A31-AA1C-C882262B7FE7}"/>
          </ac:spMkLst>
        </pc:spChg>
        <pc:spChg chg="add">
          <ac:chgData name="Ruby Begum (2422428)" userId="S::2422428@student.uwtsd.ac.uk::6b543159-e164-47b6-9041-5697cb2baa93" providerId="AD" clId="Web-{CDDFAD26-DE92-6735-CAA8-21E0DCEEF1ED}" dt="2025-10-19T19:19:11.369" v="450"/>
          <ac:spMkLst>
            <pc:docMk/>
            <pc:sldMk cId="2257883348" sldId="264"/>
            <ac:spMk id="16" creationId="{7D96243B-ECED-4B71-8E06-AE9A285EAD20}"/>
          </ac:spMkLst>
        </pc:spChg>
        <pc:spChg chg="add">
          <ac:chgData name="Ruby Begum (2422428)" userId="S::2422428@student.uwtsd.ac.uk::6b543159-e164-47b6-9041-5697cb2baa93" providerId="AD" clId="Web-{CDDFAD26-DE92-6735-CAA8-21E0DCEEF1ED}" dt="2025-10-19T19:19:11.369" v="450"/>
          <ac:spMkLst>
            <pc:docMk/>
            <pc:sldMk cId="2257883348" sldId="264"/>
            <ac:spMk id="18" creationId="{A09989E4-EFDC-4A90-A633-E0525FB4139E}"/>
          </ac:spMkLst>
        </pc:spChg>
      </pc:sldChg>
      <pc:sldChg chg="modSp">
        <pc:chgData name="Ruby Begum (2422428)" userId="S::2422428@student.uwtsd.ac.uk::6b543159-e164-47b6-9041-5697cb2baa93" providerId="AD" clId="Web-{CDDFAD26-DE92-6735-CAA8-21E0DCEEF1ED}" dt="2025-10-19T19:23:35.768" v="459" actId="20577"/>
        <pc:sldMkLst>
          <pc:docMk/>
          <pc:sldMk cId="111203675" sldId="265"/>
        </pc:sldMkLst>
        <pc:spChg chg="mod">
          <ac:chgData name="Ruby Begum (2422428)" userId="S::2422428@student.uwtsd.ac.uk::6b543159-e164-47b6-9041-5697cb2baa93" providerId="AD" clId="Web-{CDDFAD26-DE92-6735-CAA8-21E0DCEEF1ED}" dt="2025-10-19T19:23:35.768" v="459" actId="20577"/>
          <ac:spMkLst>
            <pc:docMk/>
            <pc:sldMk cId="111203675" sldId="265"/>
            <ac:spMk id="3" creationId="{17D294CC-EAC9-4EA0-11B1-B629A91A9430}"/>
          </ac:spMkLst>
        </pc:spChg>
      </pc:sldChg>
      <pc:sldChg chg="new del">
        <pc:chgData name="Ruby Begum (2422428)" userId="S::2422428@student.uwtsd.ac.uk::6b543159-e164-47b6-9041-5697cb2baa93" providerId="AD" clId="Web-{CDDFAD26-DE92-6735-CAA8-21E0DCEEF1ED}" dt="2025-10-19T18:52:57.900" v="1"/>
        <pc:sldMkLst>
          <pc:docMk/>
          <pc:sldMk cId="535630821" sldId="266"/>
        </pc:sldMkLst>
      </pc:sldChg>
      <pc:sldChg chg="addSp modSp new ord">
        <pc:chgData name="Ruby Begum (2422428)" userId="S::2422428@student.uwtsd.ac.uk::6b543159-e164-47b6-9041-5697cb2baa93" providerId="AD" clId="Web-{CDDFAD26-DE92-6735-CAA8-21E0DCEEF1ED}" dt="2025-10-19T19:05:43.586" v="266" actId="14100"/>
        <pc:sldMkLst>
          <pc:docMk/>
          <pc:sldMk cId="1445498625" sldId="266"/>
        </pc:sldMkLst>
        <pc:spChg chg="add mod">
          <ac:chgData name="Ruby Begum (2422428)" userId="S::2422428@student.uwtsd.ac.uk::6b543159-e164-47b6-9041-5697cb2baa93" providerId="AD" clId="Web-{CDDFAD26-DE92-6735-CAA8-21E0DCEEF1ED}" dt="2025-10-19T19:05:43.586" v="266" actId="14100"/>
          <ac:spMkLst>
            <pc:docMk/>
            <pc:sldMk cId="1445498625" sldId="266"/>
            <ac:spMk id="2" creationId="{B515A107-75B7-3EF6-7159-86A6BF7F6161}"/>
          </ac:spMkLst>
        </pc:spChg>
      </pc:sldChg>
      <pc:sldChg chg="addSp delSp modSp new">
        <pc:chgData name="Ruby Begum (2422428)" userId="S::2422428@student.uwtsd.ac.uk::6b543159-e164-47b6-9041-5697cb2baa93" providerId="AD" clId="Web-{CDDFAD26-DE92-6735-CAA8-21E0DCEEF1ED}" dt="2025-10-19T19:07:40.791" v="280" actId="1076"/>
        <pc:sldMkLst>
          <pc:docMk/>
          <pc:sldMk cId="2376900764" sldId="267"/>
        </pc:sldMkLst>
        <pc:spChg chg="add del mod">
          <ac:chgData name="Ruby Begum (2422428)" userId="S::2422428@student.uwtsd.ac.uk::6b543159-e164-47b6-9041-5697cb2baa93" providerId="AD" clId="Web-{CDDFAD26-DE92-6735-CAA8-21E0DCEEF1ED}" dt="2025-10-19T19:06:27.587" v="267"/>
          <ac:spMkLst>
            <pc:docMk/>
            <pc:sldMk cId="2376900764" sldId="267"/>
            <ac:spMk id="2" creationId="{7E1AAB70-2131-907C-C6C3-0254B7266CB8}"/>
          </ac:spMkLst>
        </pc:spChg>
        <pc:graphicFrameChg chg="add mod modGraphic">
          <ac:chgData name="Ruby Begum (2422428)" userId="S::2422428@student.uwtsd.ac.uk::6b543159-e164-47b6-9041-5697cb2baa93" providerId="AD" clId="Web-{CDDFAD26-DE92-6735-CAA8-21E0DCEEF1ED}" dt="2025-10-19T19:07:40.791" v="280" actId="1076"/>
          <ac:graphicFrameMkLst>
            <pc:docMk/>
            <pc:sldMk cId="2376900764" sldId="267"/>
            <ac:graphicFrameMk id="4" creationId="{E72EFDC6-8CB4-9857-8C50-3E4617979CCA}"/>
          </ac:graphicFrameMkLst>
        </pc:graphicFrameChg>
      </pc:sldChg>
      <pc:sldChg chg="addSp modSp new mod setBg">
        <pc:chgData name="Ruby Begum (2422428)" userId="S::2422428@student.uwtsd.ac.uk::6b543159-e164-47b6-9041-5697cb2baa93" providerId="AD" clId="Web-{CDDFAD26-DE92-6735-CAA8-21E0DCEEF1ED}" dt="2025-10-19T19:17:40.850" v="447" actId="20577"/>
        <pc:sldMkLst>
          <pc:docMk/>
          <pc:sldMk cId="3583566930" sldId="268"/>
        </pc:sldMkLst>
        <pc:spChg chg="add mod">
          <ac:chgData name="Ruby Begum (2422428)" userId="S::2422428@student.uwtsd.ac.uk::6b543159-e164-47b6-9041-5697cb2baa93" providerId="AD" clId="Web-{CDDFAD26-DE92-6735-CAA8-21E0DCEEF1ED}" dt="2025-10-19T19:17:40.850" v="447" actId="20577"/>
          <ac:spMkLst>
            <pc:docMk/>
            <pc:sldMk cId="3583566930" sldId="268"/>
            <ac:spMk id="2" creationId="{84DA0F94-2BCE-75E9-EDB9-F081D05A6D6C}"/>
          </ac:spMkLst>
        </pc:spChg>
        <pc:spChg chg="add">
          <ac:chgData name="Ruby Begum (2422428)" userId="S::2422428@student.uwtsd.ac.uk::6b543159-e164-47b6-9041-5697cb2baa93" providerId="AD" clId="Web-{CDDFAD26-DE92-6735-CAA8-21E0DCEEF1ED}" dt="2025-10-19T19:15:41.530" v="421"/>
          <ac:spMkLst>
            <pc:docMk/>
            <pc:sldMk cId="3583566930" sldId="268"/>
            <ac:spMk id="7" creationId="{4BC99CB9-DDAD-44A2-8A1C-E3AF4E72DF5C}"/>
          </ac:spMkLst>
        </pc:spChg>
        <pc:spChg chg="add">
          <ac:chgData name="Ruby Begum (2422428)" userId="S::2422428@student.uwtsd.ac.uk::6b543159-e164-47b6-9041-5697cb2baa93" providerId="AD" clId="Web-{CDDFAD26-DE92-6735-CAA8-21E0DCEEF1ED}" dt="2025-10-19T19:15:41.530" v="421"/>
          <ac:spMkLst>
            <pc:docMk/>
            <pc:sldMk cId="3583566930" sldId="268"/>
            <ac:spMk id="9" creationId="{64053CBF-3932-45FF-8285-EE5146085F3A}"/>
          </ac:spMkLst>
        </pc:spChg>
        <pc:grpChg chg="add">
          <ac:chgData name="Ruby Begum (2422428)" userId="S::2422428@student.uwtsd.ac.uk::6b543159-e164-47b6-9041-5697cb2baa93" providerId="AD" clId="Web-{CDDFAD26-DE92-6735-CAA8-21E0DCEEF1ED}" dt="2025-10-19T19:15:41.530" v="421"/>
          <ac:grpSpMkLst>
            <pc:docMk/>
            <pc:sldMk cId="3583566930" sldId="268"/>
            <ac:grpSpMk id="11" creationId="{2E751C04-BEA6-446B-A678-9C74819EBD4C}"/>
          </ac:grpSpMkLst>
        </pc:grpChg>
        <pc:grpChg chg="add">
          <ac:chgData name="Ruby Begum (2422428)" userId="S::2422428@student.uwtsd.ac.uk::6b543159-e164-47b6-9041-5697cb2baa93" providerId="AD" clId="Web-{CDDFAD26-DE92-6735-CAA8-21E0DCEEF1ED}" dt="2025-10-19T19:15:41.530" v="421"/>
          <ac:grpSpMkLst>
            <pc:docMk/>
            <pc:sldMk cId="3583566930" sldId="268"/>
            <ac:grpSpMk id="17" creationId="{B63ACBA3-DEFD-4C6D-BBA0-64468FA99C2D}"/>
          </ac:grpSpMkLst>
        </pc:grpChg>
      </pc:sldChg>
    </pc:docChg>
  </pc:docChgLst>
  <pc:docChgLst>
    <pc:chgData name="Ruby Begum (2422428)" userId="S::2422428@student.uwtsd.ac.uk::6b543159-e164-47b6-9041-5697cb2baa93" providerId="AD" clId="Web-{646699D9-ECA6-45FF-0A2A-F153034136C8}"/>
    <pc:docChg chg="addSld delSld modSld sldOrd">
      <pc:chgData name="Ruby Begum (2422428)" userId="S::2422428@student.uwtsd.ac.uk::6b543159-e164-47b6-9041-5697cb2baa93" providerId="AD" clId="Web-{646699D9-ECA6-45FF-0A2A-F153034136C8}" dt="2025-10-07T20:52:41.637" v="157"/>
      <pc:docMkLst>
        <pc:docMk/>
      </pc:docMkLst>
      <pc:sldChg chg="modSp new">
        <pc:chgData name="Ruby Begum (2422428)" userId="S::2422428@student.uwtsd.ac.uk::6b543159-e164-47b6-9041-5697cb2baa93" providerId="AD" clId="Web-{646699D9-ECA6-45FF-0A2A-F153034136C8}" dt="2025-10-07T20:21:05.313" v="42" actId="14100"/>
        <pc:sldMkLst>
          <pc:docMk/>
          <pc:sldMk cId="2439041655" sldId="256"/>
        </pc:sldMkLst>
        <pc:spChg chg="mod">
          <ac:chgData name="Ruby Begum (2422428)" userId="S::2422428@student.uwtsd.ac.uk::6b543159-e164-47b6-9041-5697cb2baa93" providerId="AD" clId="Web-{646699D9-ECA6-45FF-0A2A-F153034136C8}" dt="2025-10-07T20:21:01.266" v="41" actId="14100"/>
          <ac:spMkLst>
            <pc:docMk/>
            <pc:sldMk cId="2439041655" sldId="256"/>
            <ac:spMk id="2" creationId="{7BCBB6C0-F3DC-30CD-88D9-291C83EEE7FD}"/>
          </ac:spMkLst>
        </pc:spChg>
        <pc:spChg chg="mod">
          <ac:chgData name="Ruby Begum (2422428)" userId="S::2422428@student.uwtsd.ac.uk::6b543159-e164-47b6-9041-5697cb2baa93" providerId="AD" clId="Web-{646699D9-ECA6-45FF-0A2A-F153034136C8}" dt="2025-10-07T20:21:05.313" v="42" actId="14100"/>
          <ac:spMkLst>
            <pc:docMk/>
            <pc:sldMk cId="2439041655" sldId="256"/>
            <ac:spMk id="3" creationId="{06A12FC0-6237-63B7-A603-0732BC322D5B}"/>
          </ac:spMkLst>
        </pc:spChg>
      </pc:sldChg>
      <pc:sldChg chg="addSp modSp new mod ord setBg">
        <pc:chgData name="Ruby Begum (2422428)" userId="S::2422428@student.uwtsd.ac.uk::6b543159-e164-47b6-9041-5697cb2baa93" providerId="AD" clId="Web-{646699D9-ECA6-45FF-0A2A-F153034136C8}" dt="2025-10-07T20:31:19.979" v="98"/>
        <pc:sldMkLst>
          <pc:docMk/>
          <pc:sldMk cId="1111215508" sldId="257"/>
        </pc:sldMkLst>
        <pc:spChg chg="add mod">
          <ac:chgData name="Ruby Begum (2422428)" userId="S::2422428@student.uwtsd.ac.uk::6b543159-e164-47b6-9041-5697cb2baa93" providerId="AD" clId="Web-{646699D9-ECA6-45FF-0A2A-F153034136C8}" dt="2025-10-07T20:31:19.979" v="98"/>
          <ac:spMkLst>
            <pc:docMk/>
            <pc:sldMk cId="1111215508" sldId="257"/>
            <ac:spMk id="4" creationId="{46F47F43-CF14-6FBD-4593-27C4DA28FB4C}"/>
          </ac:spMkLst>
        </pc:spChg>
        <pc:graphicFrameChg chg="add mod ord modGraphic">
          <ac:chgData name="Ruby Begum (2422428)" userId="S::2422428@student.uwtsd.ac.uk::6b543159-e164-47b6-9041-5697cb2baa93" providerId="AD" clId="Web-{646699D9-ECA6-45FF-0A2A-F153034136C8}" dt="2025-10-07T20:31:19.979" v="98"/>
          <ac:graphicFrameMkLst>
            <pc:docMk/>
            <pc:sldMk cId="1111215508" sldId="257"/>
            <ac:graphicFrameMk id="3" creationId="{554C3812-7503-2FB3-ED0D-1D6B34E79E98}"/>
          </ac:graphicFrameMkLst>
        </pc:graphicFrameChg>
      </pc:sldChg>
      <pc:sldChg chg="addSp delSp modSp new mod setBg setClrOvrMap">
        <pc:chgData name="Ruby Begum (2422428)" userId="S::2422428@student.uwtsd.ac.uk::6b543159-e164-47b6-9041-5697cb2baa93" providerId="AD" clId="Web-{646699D9-ECA6-45FF-0A2A-F153034136C8}" dt="2025-10-07T20:47:17.201" v="130" actId="20577"/>
        <pc:sldMkLst>
          <pc:docMk/>
          <pc:sldMk cId="1155459333" sldId="258"/>
        </pc:sldMkLst>
        <pc:spChg chg="mod ord">
          <ac:chgData name="Ruby Begum (2422428)" userId="S::2422428@student.uwtsd.ac.uk::6b543159-e164-47b6-9041-5697cb2baa93" providerId="AD" clId="Web-{646699D9-ECA6-45FF-0A2A-F153034136C8}" dt="2025-10-07T20:47:17.201" v="130" actId="20577"/>
          <ac:spMkLst>
            <pc:docMk/>
            <pc:sldMk cId="1155459333" sldId="258"/>
            <ac:spMk id="2" creationId="{D3B1E356-B846-A825-8DF3-58C1A8706AE5}"/>
          </ac:spMkLst>
        </pc:spChg>
        <pc:graphicFrameChg chg="add mod modGraphic">
          <ac:chgData name="Ruby Begum (2422428)" userId="S::2422428@student.uwtsd.ac.uk::6b543159-e164-47b6-9041-5697cb2baa93" providerId="AD" clId="Web-{646699D9-ECA6-45FF-0A2A-F153034136C8}" dt="2025-10-07T20:47:02.357" v="128" actId="20577"/>
          <ac:graphicFrameMkLst>
            <pc:docMk/>
            <pc:sldMk cId="1155459333" sldId="258"/>
            <ac:graphicFrameMk id="5" creationId="{50395B4A-6D7B-A5C0-79A6-FD7461A34498}"/>
          </ac:graphicFrameMkLst>
        </pc:graphicFrameChg>
        <pc:picChg chg="add mod">
          <ac:chgData name="Ruby Begum (2422428)" userId="S::2422428@student.uwtsd.ac.uk::6b543159-e164-47b6-9041-5697cb2baa93" providerId="AD" clId="Web-{646699D9-ECA6-45FF-0A2A-F153034136C8}" dt="2025-10-07T20:47:06.904" v="129" actId="1076"/>
          <ac:picMkLst>
            <pc:docMk/>
            <pc:sldMk cId="1155459333" sldId="258"/>
            <ac:picMk id="6" creationId="{E5885F7A-5B65-19AF-EB92-1B6A558D9F8B}"/>
          </ac:picMkLst>
        </pc:picChg>
      </pc:sldChg>
      <pc:sldChg chg="addSp delSp modSp new mod setBg">
        <pc:chgData name="Ruby Begum (2422428)" userId="S::2422428@student.uwtsd.ac.uk::6b543159-e164-47b6-9041-5697cb2baa93" providerId="AD" clId="Web-{646699D9-ECA6-45FF-0A2A-F153034136C8}" dt="2025-10-07T20:47:39.014" v="132" actId="20577"/>
        <pc:sldMkLst>
          <pc:docMk/>
          <pc:sldMk cId="549574453" sldId="259"/>
        </pc:sldMkLst>
        <pc:spChg chg="mod">
          <ac:chgData name="Ruby Begum (2422428)" userId="S::2422428@student.uwtsd.ac.uk::6b543159-e164-47b6-9041-5697cb2baa93" providerId="AD" clId="Web-{646699D9-ECA6-45FF-0A2A-F153034136C8}" dt="2025-10-07T20:47:39.014" v="132" actId="20577"/>
          <ac:spMkLst>
            <pc:docMk/>
            <pc:sldMk cId="549574453" sldId="259"/>
            <ac:spMk id="2" creationId="{76758F59-8BCA-AD29-80BD-C27150A2C2FB}"/>
          </ac:spMkLst>
        </pc:spChg>
        <pc:spChg chg="add">
          <ac:chgData name="Ruby Begum (2422428)" userId="S::2422428@student.uwtsd.ac.uk::6b543159-e164-47b6-9041-5697cb2baa93" providerId="AD" clId="Web-{646699D9-ECA6-45FF-0A2A-F153034136C8}" dt="2025-10-07T20:31:50.261" v="100"/>
          <ac:spMkLst>
            <pc:docMk/>
            <pc:sldMk cId="549574453" sldId="259"/>
            <ac:spMk id="9" creationId="{BACC6370-2D7E-4714-9D71-7542949D7D5D}"/>
          </ac:spMkLst>
        </pc:spChg>
        <pc:spChg chg="add">
          <ac:chgData name="Ruby Begum (2422428)" userId="S::2422428@student.uwtsd.ac.uk::6b543159-e164-47b6-9041-5697cb2baa93" providerId="AD" clId="Web-{646699D9-ECA6-45FF-0A2A-F153034136C8}" dt="2025-10-07T20:31:50.261" v="100"/>
          <ac:spMkLst>
            <pc:docMk/>
            <pc:sldMk cId="549574453" sldId="259"/>
            <ac:spMk id="11" creationId="{256B2C21-A230-48C0-8DF1-C46611373C44}"/>
          </ac:spMkLst>
        </pc:spChg>
        <pc:spChg chg="add">
          <ac:chgData name="Ruby Begum (2422428)" userId="S::2422428@student.uwtsd.ac.uk::6b543159-e164-47b6-9041-5697cb2baa93" providerId="AD" clId="Web-{646699D9-ECA6-45FF-0A2A-F153034136C8}" dt="2025-10-07T20:31:50.261" v="100"/>
          <ac:spMkLst>
            <pc:docMk/>
            <pc:sldMk cId="549574453" sldId="259"/>
            <ac:spMk id="13" creationId="{3847E18C-932D-4C95-AABA-FEC7C9499AD7}"/>
          </ac:spMkLst>
        </pc:spChg>
        <pc:spChg chg="add">
          <ac:chgData name="Ruby Begum (2422428)" userId="S::2422428@student.uwtsd.ac.uk::6b543159-e164-47b6-9041-5697cb2baa93" providerId="AD" clId="Web-{646699D9-ECA6-45FF-0A2A-F153034136C8}" dt="2025-10-07T20:31:50.261" v="100"/>
          <ac:spMkLst>
            <pc:docMk/>
            <pc:sldMk cId="549574453" sldId="259"/>
            <ac:spMk id="15" creationId="{3150CB11-0C61-439E-910F-5787759E72A0}"/>
          </ac:spMkLst>
        </pc:spChg>
        <pc:spChg chg="add">
          <ac:chgData name="Ruby Begum (2422428)" userId="S::2422428@student.uwtsd.ac.uk::6b543159-e164-47b6-9041-5697cb2baa93" providerId="AD" clId="Web-{646699D9-ECA6-45FF-0A2A-F153034136C8}" dt="2025-10-07T20:31:50.261" v="100"/>
          <ac:spMkLst>
            <pc:docMk/>
            <pc:sldMk cId="549574453" sldId="259"/>
            <ac:spMk id="17" creationId="{43F8A58B-5155-44CE-A5FF-7647B47D0A7A}"/>
          </ac:spMkLst>
        </pc:spChg>
        <pc:spChg chg="add">
          <ac:chgData name="Ruby Begum (2422428)" userId="S::2422428@student.uwtsd.ac.uk::6b543159-e164-47b6-9041-5697cb2baa93" providerId="AD" clId="Web-{646699D9-ECA6-45FF-0A2A-F153034136C8}" dt="2025-10-07T20:31:50.261" v="100"/>
          <ac:spMkLst>
            <pc:docMk/>
            <pc:sldMk cId="549574453" sldId="259"/>
            <ac:spMk id="19" creationId="{443F2ACA-E6D6-4028-82DD-F03C262D5DE6}"/>
          </ac:spMkLst>
        </pc:spChg>
        <pc:graphicFrameChg chg="add modGraphic">
          <ac:chgData name="Ruby Begum (2422428)" userId="S::2422428@student.uwtsd.ac.uk::6b543159-e164-47b6-9041-5697cb2baa93" providerId="AD" clId="Web-{646699D9-ECA6-45FF-0A2A-F153034136C8}" dt="2025-10-07T20:33:53.141" v="107" actId="20577"/>
          <ac:graphicFrameMkLst>
            <pc:docMk/>
            <pc:sldMk cId="549574453" sldId="259"/>
            <ac:graphicFrameMk id="5" creationId="{8AEE4563-8C5B-D7A9-E4AB-E5BD8B1FDFA7}"/>
          </ac:graphicFrameMkLst>
        </pc:graphicFrameChg>
      </pc:sldChg>
      <pc:sldChg chg="addSp delSp modSp new mod setBg setClrOvrMap">
        <pc:chgData name="Ruby Begum (2422428)" userId="S::2422428@student.uwtsd.ac.uk::6b543159-e164-47b6-9041-5697cb2baa93" providerId="AD" clId="Web-{646699D9-ECA6-45FF-0A2A-F153034136C8}" dt="2025-10-07T20:50:06.240" v="147" actId="1076"/>
        <pc:sldMkLst>
          <pc:docMk/>
          <pc:sldMk cId="4236840520" sldId="260"/>
        </pc:sldMkLst>
        <pc:spChg chg="mod ord">
          <ac:chgData name="Ruby Begum (2422428)" userId="S::2422428@student.uwtsd.ac.uk::6b543159-e164-47b6-9041-5697cb2baa93" providerId="AD" clId="Web-{646699D9-ECA6-45FF-0A2A-F153034136C8}" dt="2025-10-07T20:49:03.955" v="138"/>
          <ac:spMkLst>
            <pc:docMk/>
            <pc:sldMk cId="4236840520" sldId="260"/>
            <ac:spMk id="2" creationId="{B57D54CE-52DB-ABC7-07FD-63C97D35CA20}"/>
          </ac:spMkLst>
        </pc:spChg>
        <pc:graphicFrameChg chg="add mod modGraphic">
          <ac:chgData name="Ruby Begum (2422428)" userId="S::2422428@student.uwtsd.ac.uk::6b543159-e164-47b6-9041-5697cb2baa93" providerId="AD" clId="Web-{646699D9-ECA6-45FF-0A2A-F153034136C8}" dt="2025-10-07T20:50:06.240" v="147" actId="1076"/>
          <ac:graphicFrameMkLst>
            <pc:docMk/>
            <pc:sldMk cId="4236840520" sldId="260"/>
            <ac:graphicFrameMk id="5" creationId="{8C86A415-D0C4-7293-0011-E21D6CA7F9D2}"/>
          </ac:graphicFrameMkLst>
        </pc:graphicFrameChg>
        <pc:picChg chg="add mod">
          <ac:chgData name="Ruby Begum (2422428)" userId="S::2422428@student.uwtsd.ac.uk::6b543159-e164-47b6-9041-5697cb2baa93" providerId="AD" clId="Web-{646699D9-ECA6-45FF-0A2A-F153034136C8}" dt="2025-10-07T20:49:03.955" v="138"/>
          <ac:picMkLst>
            <pc:docMk/>
            <pc:sldMk cId="4236840520" sldId="260"/>
            <ac:picMk id="6" creationId="{5631C667-9334-A8C7-C553-9073BE232C29}"/>
          </ac:picMkLst>
        </pc:picChg>
      </pc:sldChg>
      <pc:sldChg chg="addSp delSp modSp new mod ord setBg setClrOvrMap">
        <pc:chgData name="Ruby Begum (2422428)" userId="S::2422428@student.uwtsd.ac.uk::6b543159-e164-47b6-9041-5697cb2baa93" providerId="AD" clId="Web-{646699D9-ECA6-45FF-0A2A-F153034136C8}" dt="2025-10-07T20:52:04.214" v="156"/>
        <pc:sldMkLst>
          <pc:docMk/>
          <pc:sldMk cId="2677066433" sldId="261"/>
        </pc:sldMkLst>
        <pc:spChg chg="mod">
          <ac:chgData name="Ruby Begum (2422428)" userId="S::2422428@student.uwtsd.ac.uk::6b543159-e164-47b6-9041-5697cb2baa93" providerId="AD" clId="Web-{646699D9-ECA6-45FF-0A2A-F153034136C8}" dt="2025-10-07T20:52:04.214" v="156"/>
          <ac:spMkLst>
            <pc:docMk/>
            <pc:sldMk cId="2677066433" sldId="261"/>
            <ac:spMk id="2" creationId="{A17C36EB-F4B1-8818-32B0-87A4FFA44CFD}"/>
          </ac:spMkLst>
        </pc:spChg>
        <pc:spChg chg="add">
          <ac:chgData name="Ruby Begum (2422428)" userId="S::2422428@student.uwtsd.ac.uk::6b543159-e164-47b6-9041-5697cb2baa93" providerId="AD" clId="Web-{646699D9-ECA6-45FF-0A2A-F153034136C8}" dt="2025-10-07T20:52:04.214" v="156"/>
          <ac:spMkLst>
            <pc:docMk/>
            <pc:sldMk cId="2677066433" sldId="261"/>
            <ac:spMk id="32" creationId="{A3EFF7B1-6CB7-47D1-AD37-B870CA2B2151}"/>
          </ac:spMkLst>
        </pc:spChg>
        <pc:spChg chg="add">
          <ac:chgData name="Ruby Begum (2422428)" userId="S::2422428@student.uwtsd.ac.uk::6b543159-e164-47b6-9041-5697cb2baa93" providerId="AD" clId="Web-{646699D9-ECA6-45FF-0A2A-F153034136C8}" dt="2025-10-07T20:52:04.214" v="156"/>
          <ac:spMkLst>
            <pc:docMk/>
            <pc:sldMk cId="2677066433" sldId="261"/>
            <ac:spMk id="37" creationId="{7FA2962B-21B6-4689-A95D-A8FF6ADE47F1}"/>
          </ac:spMkLst>
        </pc:spChg>
        <pc:spChg chg="add">
          <ac:chgData name="Ruby Begum (2422428)" userId="S::2422428@student.uwtsd.ac.uk::6b543159-e164-47b6-9041-5697cb2baa93" providerId="AD" clId="Web-{646699D9-ECA6-45FF-0A2A-F153034136C8}" dt="2025-10-07T20:52:04.214" v="156"/>
          <ac:spMkLst>
            <pc:docMk/>
            <pc:sldMk cId="2677066433" sldId="261"/>
            <ac:spMk id="53" creationId="{A00D2CE1-35C1-46E6-BD59-CEE668BD90F4}"/>
          </ac:spMkLst>
        </pc:spChg>
        <pc:spChg chg="add">
          <ac:chgData name="Ruby Begum (2422428)" userId="S::2422428@student.uwtsd.ac.uk::6b543159-e164-47b6-9041-5697cb2baa93" providerId="AD" clId="Web-{646699D9-ECA6-45FF-0A2A-F153034136C8}" dt="2025-10-07T20:52:04.214" v="156"/>
          <ac:spMkLst>
            <pc:docMk/>
            <pc:sldMk cId="2677066433" sldId="261"/>
            <ac:spMk id="61" creationId="{E18403B7-F2C7-4C07-8522-21C31910902C}"/>
          </ac:spMkLst>
        </pc:spChg>
        <pc:graphicFrameChg chg="add mod modGraphic">
          <ac:chgData name="Ruby Begum (2422428)" userId="S::2422428@student.uwtsd.ac.uk::6b543159-e164-47b6-9041-5697cb2baa93" providerId="AD" clId="Web-{646699D9-ECA6-45FF-0A2A-F153034136C8}" dt="2025-10-07T20:52:04.214" v="156"/>
          <ac:graphicFrameMkLst>
            <pc:docMk/>
            <pc:sldMk cId="2677066433" sldId="261"/>
            <ac:graphicFrameMk id="5" creationId="{1D180252-ADC1-7C21-D665-6498ADC076FD}"/>
          </ac:graphicFrameMkLst>
        </pc:graphicFrameChg>
      </pc:sldChg>
      <pc:sldChg chg="new">
        <pc:chgData name="Ruby Begum (2422428)" userId="S::2422428@student.uwtsd.ac.uk::6b543159-e164-47b6-9041-5697cb2baa93" providerId="AD" clId="Web-{646699D9-ECA6-45FF-0A2A-F153034136C8}" dt="2025-10-07T20:52:41.637" v="157"/>
        <pc:sldMkLst>
          <pc:docMk/>
          <pc:sldMk cId="1332472778" sldId="262"/>
        </pc:sldMkLst>
      </pc:sldChg>
    </pc:docChg>
  </pc:docChgLst>
  <pc:docChgLst>
    <pc:chgData name="Ruby Begum (2422428)" userId="S::2422428@student.uwtsd.ac.uk::6b543159-e164-47b6-9041-5697cb2baa93" providerId="AD" clId="Web-{0FE278A0-EF5E-9E70-A543-9FFB5EE2B998}"/>
    <pc:docChg chg="addSld modSld">
      <pc:chgData name="Ruby Begum (2422428)" userId="S::2422428@student.uwtsd.ac.uk::6b543159-e164-47b6-9041-5697cb2baa93" providerId="AD" clId="Web-{0FE278A0-EF5E-9E70-A543-9FFB5EE2B998}" dt="2025-10-08T16:49:57.524" v="98"/>
      <pc:docMkLst>
        <pc:docMk/>
      </pc:docMkLst>
      <pc:sldChg chg="modSp">
        <pc:chgData name="Ruby Begum (2422428)" userId="S::2422428@student.uwtsd.ac.uk::6b543159-e164-47b6-9041-5697cb2baa93" providerId="AD" clId="Web-{0FE278A0-EF5E-9E70-A543-9FFB5EE2B998}" dt="2025-10-08T16:42:25.237" v="42" actId="20577"/>
        <pc:sldMkLst>
          <pc:docMk/>
          <pc:sldMk cId="2439041655" sldId="256"/>
        </pc:sldMkLst>
        <pc:spChg chg="mod">
          <ac:chgData name="Ruby Begum (2422428)" userId="S::2422428@student.uwtsd.ac.uk::6b543159-e164-47b6-9041-5697cb2baa93" providerId="AD" clId="Web-{0FE278A0-EF5E-9E70-A543-9FFB5EE2B998}" dt="2025-10-08T16:42:25.237" v="42" actId="20577"/>
          <ac:spMkLst>
            <pc:docMk/>
            <pc:sldMk cId="2439041655" sldId="256"/>
            <ac:spMk id="2" creationId="{7BCBB6C0-F3DC-30CD-88D9-291C83EEE7FD}"/>
          </ac:spMkLst>
        </pc:spChg>
        <pc:spChg chg="mod">
          <ac:chgData name="Ruby Begum (2422428)" userId="S::2422428@student.uwtsd.ac.uk::6b543159-e164-47b6-9041-5697cb2baa93" providerId="AD" clId="Web-{0FE278A0-EF5E-9E70-A543-9FFB5EE2B998}" dt="2025-10-08T16:41:24.064" v="28" actId="20577"/>
          <ac:spMkLst>
            <pc:docMk/>
            <pc:sldMk cId="2439041655" sldId="256"/>
            <ac:spMk id="3" creationId="{06A12FC0-6237-63B7-A603-0732BC322D5B}"/>
          </ac:spMkLst>
        </pc:spChg>
      </pc:sldChg>
      <pc:sldChg chg="addSp delSp modSp mod setBg">
        <pc:chgData name="Ruby Begum (2422428)" userId="S::2422428@student.uwtsd.ac.uk::6b543159-e164-47b6-9041-5697cb2baa93" providerId="AD" clId="Web-{0FE278A0-EF5E-9E70-A543-9FFB5EE2B998}" dt="2025-10-08T16:49:40.711" v="95"/>
        <pc:sldMkLst>
          <pc:docMk/>
          <pc:sldMk cId="1332472778" sldId="262"/>
        </pc:sldMkLst>
        <pc:spChg chg="mod">
          <ac:chgData name="Ruby Begum (2422428)" userId="S::2422428@student.uwtsd.ac.uk::6b543159-e164-47b6-9041-5697cb2baa93" providerId="AD" clId="Web-{0FE278A0-EF5E-9E70-A543-9FFB5EE2B998}" dt="2025-10-08T16:49:40.711" v="95"/>
          <ac:spMkLst>
            <pc:docMk/>
            <pc:sldMk cId="1332472778" sldId="262"/>
            <ac:spMk id="2" creationId="{F7F30D3C-5AF2-C7A5-A487-274ADD51CE30}"/>
          </ac:spMkLst>
        </pc:spChg>
        <pc:spChg chg="add">
          <ac:chgData name="Ruby Begum (2422428)" userId="S::2422428@student.uwtsd.ac.uk::6b543159-e164-47b6-9041-5697cb2baa93" providerId="AD" clId="Web-{0FE278A0-EF5E-9E70-A543-9FFB5EE2B998}" dt="2025-10-08T16:49:40.711" v="95"/>
          <ac:spMkLst>
            <pc:docMk/>
            <pc:sldMk cId="1332472778" sldId="262"/>
            <ac:spMk id="9" creationId="{53B021B3-DE93-4AB7-8A18-CF5F1CED88B8}"/>
          </ac:spMkLst>
        </pc:spChg>
        <pc:spChg chg="add">
          <ac:chgData name="Ruby Begum (2422428)" userId="S::2422428@student.uwtsd.ac.uk::6b543159-e164-47b6-9041-5697cb2baa93" providerId="AD" clId="Web-{0FE278A0-EF5E-9E70-A543-9FFB5EE2B998}" dt="2025-10-08T16:49:40.711" v="95"/>
          <ac:spMkLst>
            <pc:docMk/>
            <pc:sldMk cId="1332472778" sldId="262"/>
            <ac:spMk id="11" creationId="{52D502E5-F6B4-4D58-B4AE-FC466FF15EE8}"/>
          </ac:spMkLst>
        </pc:spChg>
        <pc:spChg chg="add">
          <ac:chgData name="Ruby Begum (2422428)" userId="S::2422428@student.uwtsd.ac.uk::6b543159-e164-47b6-9041-5697cb2baa93" providerId="AD" clId="Web-{0FE278A0-EF5E-9E70-A543-9FFB5EE2B998}" dt="2025-10-08T16:49:40.711" v="95"/>
          <ac:spMkLst>
            <pc:docMk/>
            <pc:sldMk cId="1332472778" sldId="262"/>
            <ac:spMk id="13" creationId="{9DECDBF4-02B6-4BB4-B65B-B8107AD6A9E8}"/>
          </ac:spMkLst>
        </pc:spChg>
        <pc:graphicFrameChg chg="add">
          <ac:chgData name="Ruby Begum (2422428)" userId="S::2422428@student.uwtsd.ac.uk::6b543159-e164-47b6-9041-5697cb2baa93" providerId="AD" clId="Web-{0FE278A0-EF5E-9E70-A543-9FFB5EE2B998}" dt="2025-10-08T16:49:40.711" v="95"/>
          <ac:graphicFrameMkLst>
            <pc:docMk/>
            <pc:sldMk cId="1332472778" sldId="262"/>
            <ac:graphicFrameMk id="5" creationId="{5311D05E-0090-A4B4-E408-CB0CE210046C}"/>
          </ac:graphicFrameMkLst>
        </pc:graphicFrameChg>
      </pc:sldChg>
      <pc:sldChg chg="addSp delSp modSp new mod setBg setClrOvrMap">
        <pc:chgData name="Ruby Begum (2422428)" userId="S::2422428@student.uwtsd.ac.uk::6b543159-e164-47b6-9041-5697cb2baa93" providerId="AD" clId="Web-{0FE278A0-EF5E-9E70-A543-9FFB5EE2B998}" dt="2025-10-08T16:49:57.524" v="98"/>
        <pc:sldMkLst>
          <pc:docMk/>
          <pc:sldMk cId="4104413097" sldId="263"/>
        </pc:sldMkLst>
        <pc:spChg chg="mod">
          <ac:chgData name="Ruby Begum (2422428)" userId="S::2422428@student.uwtsd.ac.uk::6b543159-e164-47b6-9041-5697cb2baa93" providerId="AD" clId="Web-{0FE278A0-EF5E-9E70-A543-9FFB5EE2B998}" dt="2025-10-08T16:49:57.524" v="98"/>
          <ac:spMkLst>
            <pc:docMk/>
            <pc:sldMk cId="4104413097" sldId="263"/>
            <ac:spMk id="2" creationId="{1E4EAA24-8BFA-D219-A69C-46405D18A287}"/>
          </ac:spMkLst>
        </pc:spChg>
        <pc:spChg chg="add">
          <ac:chgData name="Ruby Begum (2422428)" userId="S::2422428@student.uwtsd.ac.uk::6b543159-e164-47b6-9041-5697cb2baa93" providerId="AD" clId="Web-{0FE278A0-EF5E-9E70-A543-9FFB5EE2B998}" dt="2025-10-08T16:49:57.524" v="98"/>
          <ac:spMkLst>
            <pc:docMk/>
            <pc:sldMk cId="4104413097" sldId="263"/>
            <ac:spMk id="9" creationId="{53B021B3-DE93-4AB7-8A18-CF5F1CED88B8}"/>
          </ac:spMkLst>
        </pc:spChg>
        <pc:spChg chg="add">
          <ac:chgData name="Ruby Begum (2422428)" userId="S::2422428@student.uwtsd.ac.uk::6b543159-e164-47b6-9041-5697cb2baa93" providerId="AD" clId="Web-{0FE278A0-EF5E-9E70-A543-9FFB5EE2B998}" dt="2025-10-08T16:49:57.524" v="98"/>
          <ac:spMkLst>
            <pc:docMk/>
            <pc:sldMk cId="4104413097" sldId="263"/>
            <ac:spMk id="11" creationId="{52D502E5-F6B4-4D58-B4AE-FC466FF15EE8}"/>
          </ac:spMkLst>
        </pc:spChg>
        <pc:spChg chg="add">
          <ac:chgData name="Ruby Begum (2422428)" userId="S::2422428@student.uwtsd.ac.uk::6b543159-e164-47b6-9041-5697cb2baa93" providerId="AD" clId="Web-{0FE278A0-EF5E-9E70-A543-9FFB5EE2B998}" dt="2025-10-08T16:49:57.524" v="98"/>
          <ac:spMkLst>
            <pc:docMk/>
            <pc:sldMk cId="4104413097" sldId="263"/>
            <ac:spMk id="13" creationId="{9DECDBF4-02B6-4BB4-B65B-B8107AD6A9E8}"/>
          </ac:spMkLst>
        </pc:spChg>
        <pc:graphicFrameChg chg="add">
          <ac:chgData name="Ruby Begum (2422428)" userId="S::2422428@student.uwtsd.ac.uk::6b543159-e164-47b6-9041-5697cb2baa93" providerId="AD" clId="Web-{0FE278A0-EF5E-9E70-A543-9FFB5EE2B998}" dt="2025-10-08T16:49:57.524" v="98"/>
          <ac:graphicFrameMkLst>
            <pc:docMk/>
            <pc:sldMk cId="4104413097" sldId="263"/>
            <ac:graphicFrameMk id="12" creationId="{E86E2128-AE90-3A8C-8B47-2FD5F7EBA82D}"/>
          </ac:graphicFrameMkLst>
        </pc:graphicFrameChg>
      </pc:sldChg>
    </pc:docChg>
  </pc:docChgLst>
  <pc:docChgLst>
    <pc:chgData name="Ruby Begum (2422428)" userId="S::2422428@student.uwtsd.ac.uk::6b543159-e164-47b6-9041-5697cb2baa93" providerId="AD" clId="Web-{A9B33593-F569-DEF8-9F37-6A241BF8D8A6}"/>
    <pc:docChg chg="modSld">
      <pc:chgData name="Ruby Begum (2422428)" userId="S::2422428@student.uwtsd.ac.uk::6b543159-e164-47b6-9041-5697cb2baa93" providerId="AD" clId="Web-{A9B33593-F569-DEF8-9F37-6A241BF8D8A6}" dt="2025-10-18T10:55:31.458" v="430" actId="20577"/>
      <pc:docMkLst>
        <pc:docMk/>
      </pc:docMkLst>
      <pc:sldChg chg="modSp">
        <pc:chgData name="Ruby Begum (2422428)" userId="S::2422428@student.uwtsd.ac.uk::6b543159-e164-47b6-9041-5697cb2baa93" providerId="AD" clId="Web-{A9B33593-F569-DEF8-9F37-6A241BF8D8A6}" dt="2025-10-18T09:42:55.300" v="299"/>
        <pc:sldMkLst>
          <pc:docMk/>
          <pc:sldMk cId="1111215508" sldId="257"/>
        </pc:sldMkLst>
        <pc:graphicFrameChg chg="mod modGraphic">
          <ac:chgData name="Ruby Begum (2422428)" userId="S::2422428@student.uwtsd.ac.uk::6b543159-e164-47b6-9041-5697cb2baa93" providerId="AD" clId="Web-{A9B33593-F569-DEF8-9F37-6A241BF8D8A6}" dt="2025-10-18T09:42:55.300" v="299"/>
          <ac:graphicFrameMkLst>
            <pc:docMk/>
            <pc:sldMk cId="1111215508" sldId="257"/>
            <ac:graphicFrameMk id="3" creationId="{554C3812-7503-2FB3-ED0D-1D6B34E79E98}"/>
          </ac:graphicFrameMkLst>
        </pc:graphicFrameChg>
      </pc:sldChg>
      <pc:sldChg chg="modSp">
        <pc:chgData name="Ruby Begum (2422428)" userId="S::2422428@student.uwtsd.ac.uk::6b543159-e164-47b6-9041-5697cb2baa93" providerId="AD" clId="Web-{A9B33593-F569-DEF8-9F37-6A241BF8D8A6}" dt="2025-10-18T09:44:07.929" v="320" actId="1076"/>
        <pc:sldMkLst>
          <pc:docMk/>
          <pc:sldMk cId="549574453" sldId="259"/>
        </pc:sldMkLst>
        <pc:graphicFrameChg chg="mod modGraphic">
          <ac:chgData name="Ruby Begum (2422428)" userId="S::2422428@student.uwtsd.ac.uk::6b543159-e164-47b6-9041-5697cb2baa93" providerId="AD" clId="Web-{A9B33593-F569-DEF8-9F37-6A241BF8D8A6}" dt="2025-10-18T09:44:07.929" v="320" actId="1076"/>
          <ac:graphicFrameMkLst>
            <pc:docMk/>
            <pc:sldMk cId="549574453" sldId="259"/>
            <ac:graphicFrameMk id="5" creationId="{8AEE4563-8C5B-D7A9-E4AB-E5BD8B1FDFA7}"/>
          </ac:graphicFrameMkLst>
        </pc:graphicFrameChg>
      </pc:sldChg>
      <pc:sldChg chg="modSp">
        <pc:chgData name="Ruby Begum (2422428)" userId="S::2422428@student.uwtsd.ac.uk::6b543159-e164-47b6-9041-5697cb2baa93" providerId="AD" clId="Web-{A9B33593-F569-DEF8-9F37-6A241BF8D8A6}" dt="2025-10-18T09:41:03.775" v="240" actId="20577"/>
        <pc:sldMkLst>
          <pc:docMk/>
          <pc:sldMk cId="2677066433" sldId="261"/>
        </pc:sldMkLst>
        <pc:graphicFrameChg chg="modGraphic">
          <ac:chgData name="Ruby Begum (2422428)" userId="S::2422428@student.uwtsd.ac.uk::6b543159-e164-47b6-9041-5697cb2baa93" providerId="AD" clId="Web-{A9B33593-F569-DEF8-9F37-6A241BF8D8A6}" dt="2025-10-18T09:41:03.775" v="240" actId="20577"/>
          <ac:graphicFrameMkLst>
            <pc:docMk/>
            <pc:sldMk cId="2677066433" sldId="261"/>
            <ac:graphicFrameMk id="5" creationId="{1D180252-ADC1-7C21-D665-6498ADC076FD}"/>
          </ac:graphicFrameMkLst>
        </pc:graphicFrameChg>
      </pc:sldChg>
      <pc:sldChg chg="modSp">
        <pc:chgData name="Ruby Begum (2422428)" userId="S::2422428@student.uwtsd.ac.uk::6b543159-e164-47b6-9041-5697cb2baa93" providerId="AD" clId="Web-{A9B33593-F569-DEF8-9F37-6A241BF8D8A6}" dt="2025-10-18T10:38:40.569" v="344" actId="20577"/>
        <pc:sldMkLst>
          <pc:docMk/>
          <pc:sldMk cId="2257883348" sldId="264"/>
        </pc:sldMkLst>
        <pc:spChg chg="mod">
          <ac:chgData name="Ruby Begum (2422428)" userId="S::2422428@student.uwtsd.ac.uk::6b543159-e164-47b6-9041-5697cb2baa93" providerId="AD" clId="Web-{A9B33593-F569-DEF8-9F37-6A241BF8D8A6}" dt="2025-10-18T10:38:40.569" v="344" actId="20577"/>
          <ac:spMkLst>
            <pc:docMk/>
            <pc:sldMk cId="2257883348" sldId="264"/>
            <ac:spMk id="3" creationId="{9E344364-8290-923F-44B9-CDB0307FA7D9}"/>
          </ac:spMkLst>
        </pc:spChg>
      </pc:sldChg>
      <pc:sldChg chg="modSp">
        <pc:chgData name="Ruby Begum (2422428)" userId="S::2422428@student.uwtsd.ac.uk::6b543159-e164-47b6-9041-5697cb2baa93" providerId="AD" clId="Web-{A9B33593-F569-DEF8-9F37-6A241BF8D8A6}" dt="2025-10-18T10:55:31.458" v="430" actId="20577"/>
        <pc:sldMkLst>
          <pc:docMk/>
          <pc:sldMk cId="111203675" sldId="265"/>
        </pc:sldMkLst>
        <pc:spChg chg="mod">
          <ac:chgData name="Ruby Begum (2422428)" userId="S::2422428@student.uwtsd.ac.uk::6b543159-e164-47b6-9041-5697cb2baa93" providerId="AD" clId="Web-{A9B33593-F569-DEF8-9F37-6A241BF8D8A6}" dt="2025-10-18T10:55:31.458" v="430" actId="20577"/>
          <ac:spMkLst>
            <pc:docMk/>
            <pc:sldMk cId="111203675" sldId="265"/>
            <ac:spMk id="3" creationId="{17D294CC-EAC9-4EA0-11B1-B629A91A9430}"/>
          </ac:spMkLst>
        </pc:spChg>
      </pc:sldChg>
    </pc:docChg>
  </pc:docChgLst>
  <pc:docChgLst>
    <pc:chgData name="Ruby Begum (2422428)" userId="S::2422428@student.uwtsd.ac.uk::6b543159-e164-47b6-9041-5697cb2baa93" providerId="AD" clId="Web-{46B64F26-2E5B-589E-1BC2-A3A46C57698E}"/>
    <pc:docChg chg="addSld modSld">
      <pc:chgData name="Ruby Begum (2422428)" userId="S::2422428@student.uwtsd.ac.uk::6b543159-e164-47b6-9041-5697cb2baa93" providerId="AD" clId="Web-{46B64F26-2E5B-589E-1BC2-A3A46C57698E}" dt="2025-10-08T20:36:38.442" v="39" actId="20577"/>
      <pc:docMkLst>
        <pc:docMk/>
      </pc:docMkLst>
      <pc:sldChg chg="addSp modSp mod setBg">
        <pc:chgData name="Ruby Begum (2422428)" userId="S::2422428@student.uwtsd.ac.uk::6b543159-e164-47b6-9041-5697cb2baa93" providerId="AD" clId="Web-{46B64F26-2E5B-589E-1BC2-A3A46C57698E}" dt="2025-10-08T20:28:00.167" v="8"/>
        <pc:sldMkLst>
          <pc:docMk/>
          <pc:sldMk cId="2439041655" sldId="256"/>
        </pc:sldMkLst>
        <pc:spChg chg="mod">
          <ac:chgData name="Ruby Begum (2422428)" userId="S::2422428@student.uwtsd.ac.uk::6b543159-e164-47b6-9041-5697cb2baa93" providerId="AD" clId="Web-{46B64F26-2E5B-589E-1BC2-A3A46C57698E}" dt="2025-10-08T20:28:00.167" v="8"/>
          <ac:spMkLst>
            <pc:docMk/>
            <pc:sldMk cId="2439041655" sldId="256"/>
            <ac:spMk id="2" creationId="{7BCBB6C0-F3DC-30CD-88D9-291C83EEE7FD}"/>
          </ac:spMkLst>
        </pc:spChg>
        <pc:spChg chg="mod">
          <ac:chgData name="Ruby Begum (2422428)" userId="S::2422428@student.uwtsd.ac.uk::6b543159-e164-47b6-9041-5697cb2baa93" providerId="AD" clId="Web-{46B64F26-2E5B-589E-1BC2-A3A46C57698E}" dt="2025-10-08T20:28:00.167" v="8"/>
          <ac:spMkLst>
            <pc:docMk/>
            <pc:sldMk cId="2439041655" sldId="256"/>
            <ac:spMk id="3" creationId="{06A12FC0-6237-63B7-A603-0732BC322D5B}"/>
          </ac:spMkLst>
        </pc:spChg>
        <pc:spChg chg="add">
          <ac:chgData name="Ruby Begum (2422428)" userId="S::2422428@student.uwtsd.ac.uk::6b543159-e164-47b6-9041-5697cb2baa93" providerId="AD" clId="Web-{46B64F26-2E5B-589E-1BC2-A3A46C57698E}" dt="2025-10-08T20:28:00.167" v="8"/>
          <ac:spMkLst>
            <pc:docMk/>
            <pc:sldMk cId="2439041655" sldId="256"/>
            <ac:spMk id="8" creationId="{C7D023E4-8DE1-436E-9847-ED6A4B4B04FD}"/>
          </ac:spMkLst>
        </pc:spChg>
        <pc:grpChg chg="add">
          <ac:chgData name="Ruby Begum (2422428)" userId="S::2422428@student.uwtsd.ac.uk::6b543159-e164-47b6-9041-5697cb2baa93" providerId="AD" clId="Web-{46B64F26-2E5B-589E-1BC2-A3A46C57698E}" dt="2025-10-08T20:28:00.167" v="8"/>
          <ac:grpSpMkLst>
            <pc:docMk/>
            <pc:sldMk cId="2439041655" sldId="256"/>
            <ac:grpSpMk id="10" creationId="{97264A61-6AE3-4DC0-A455-5EDC604E394D}"/>
          </ac:grpSpMkLst>
        </pc:grpChg>
        <pc:grpChg chg="add">
          <ac:chgData name="Ruby Begum (2422428)" userId="S::2422428@student.uwtsd.ac.uk::6b543159-e164-47b6-9041-5697cb2baa93" providerId="AD" clId="Web-{46B64F26-2E5B-589E-1BC2-A3A46C57698E}" dt="2025-10-08T20:28:00.167" v="8"/>
          <ac:grpSpMkLst>
            <pc:docMk/>
            <pc:sldMk cId="2439041655" sldId="256"/>
            <ac:grpSpMk id="14" creationId="{D691EE10-D5F3-48FA-BE55-F24A0BE59EF6}"/>
          </ac:grpSpMkLst>
        </pc:grpChg>
        <pc:grpChg chg="add">
          <ac:chgData name="Ruby Begum (2422428)" userId="S::2422428@student.uwtsd.ac.uk::6b543159-e164-47b6-9041-5697cb2baa93" providerId="AD" clId="Web-{46B64F26-2E5B-589E-1BC2-A3A46C57698E}" dt="2025-10-08T20:28:00.167" v="8"/>
          <ac:grpSpMkLst>
            <pc:docMk/>
            <pc:sldMk cId="2439041655" sldId="256"/>
            <ac:grpSpMk id="18" creationId="{43F5E015-E085-4624-B431-B42414448684}"/>
          </ac:grpSpMkLst>
        </pc:grpChg>
      </pc:sldChg>
      <pc:sldChg chg="addSp delSp modSp">
        <pc:chgData name="Ruby Begum (2422428)" userId="S::2422428@student.uwtsd.ac.uk::6b543159-e164-47b6-9041-5697cb2baa93" providerId="AD" clId="Web-{46B64F26-2E5B-589E-1BC2-A3A46C57698E}" dt="2025-10-08T20:28:13.761" v="9"/>
        <pc:sldMkLst>
          <pc:docMk/>
          <pc:sldMk cId="1111215508" sldId="257"/>
        </pc:sldMkLst>
        <pc:spChg chg="mod">
          <ac:chgData name="Ruby Begum (2422428)" userId="S::2422428@student.uwtsd.ac.uk::6b543159-e164-47b6-9041-5697cb2baa93" providerId="AD" clId="Web-{46B64F26-2E5B-589E-1BC2-A3A46C57698E}" dt="2025-10-08T20:28:13.761" v="9"/>
          <ac:spMkLst>
            <pc:docMk/>
            <pc:sldMk cId="1111215508" sldId="257"/>
            <ac:spMk id="4" creationId="{46F47F43-CF14-6FBD-4593-27C4DA28FB4C}"/>
          </ac:spMkLst>
        </pc:spChg>
        <pc:spChg chg="add">
          <ac:chgData name="Ruby Begum (2422428)" userId="S::2422428@student.uwtsd.ac.uk::6b543159-e164-47b6-9041-5697cb2baa93" providerId="AD" clId="Web-{46B64F26-2E5B-589E-1BC2-A3A46C57698E}" dt="2025-10-08T20:28:13.761" v="9"/>
          <ac:spMkLst>
            <pc:docMk/>
            <pc:sldMk cId="1111215508" sldId="257"/>
            <ac:spMk id="16" creationId="{BEBFA723-5A7B-472D-ABD7-1526B8D3A38B}"/>
          </ac:spMkLst>
        </pc:spChg>
        <pc:spChg chg="add">
          <ac:chgData name="Ruby Begum (2422428)" userId="S::2422428@student.uwtsd.ac.uk::6b543159-e164-47b6-9041-5697cb2baa93" providerId="AD" clId="Web-{46B64F26-2E5B-589E-1BC2-A3A46C57698E}" dt="2025-10-08T20:28:13.761" v="9"/>
          <ac:spMkLst>
            <pc:docMk/>
            <pc:sldMk cId="1111215508" sldId="257"/>
            <ac:spMk id="18" creationId="{A6B27065-399A-4CF7-BF70-CF79B9848FC1}"/>
          </ac:spMkLst>
        </pc:spChg>
        <pc:grpChg chg="add">
          <ac:chgData name="Ruby Begum (2422428)" userId="S::2422428@student.uwtsd.ac.uk::6b543159-e164-47b6-9041-5697cb2baa93" providerId="AD" clId="Web-{46B64F26-2E5B-589E-1BC2-A3A46C57698E}" dt="2025-10-08T20:28:13.761" v="9"/>
          <ac:grpSpMkLst>
            <pc:docMk/>
            <pc:sldMk cId="1111215508" sldId="257"/>
            <ac:grpSpMk id="20" creationId="{CF22986C-DDF7-4109-9D6A-006800D6B041}"/>
          </ac:grpSpMkLst>
        </pc:grpChg>
        <pc:graphicFrameChg chg="mod">
          <ac:chgData name="Ruby Begum (2422428)" userId="S::2422428@student.uwtsd.ac.uk::6b543159-e164-47b6-9041-5697cb2baa93" providerId="AD" clId="Web-{46B64F26-2E5B-589E-1BC2-A3A46C57698E}" dt="2025-10-08T20:28:13.761" v="9"/>
          <ac:graphicFrameMkLst>
            <pc:docMk/>
            <pc:sldMk cId="1111215508" sldId="257"/>
            <ac:graphicFrameMk id="3" creationId="{554C3812-7503-2FB3-ED0D-1D6B34E79E98}"/>
          </ac:graphicFrameMkLst>
        </pc:graphicFrameChg>
      </pc:sldChg>
      <pc:sldChg chg="modSp">
        <pc:chgData name="Ruby Begum (2422428)" userId="S::2422428@student.uwtsd.ac.uk::6b543159-e164-47b6-9041-5697cb2baa93" providerId="AD" clId="Web-{46B64F26-2E5B-589E-1BC2-A3A46C57698E}" dt="2025-10-08T20:36:38.442" v="39" actId="20577"/>
        <pc:sldMkLst>
          <pc:docMk/>
          <pc:sldMk cId="1332472778" sldId="262"/>
        </pc:sldMkLst>
        <pc:graphicFrameChg chg="modGraphic">
          <ac:chgData name="Ruby Begum (2422428)" userId="S::2422428@student.uwtsd.ac.uk::6b543159-e164-47b6-9041-5697cb2baa93" providerId="AD" clId="Web-{46B64F26-2E5B-589E-1BC2-A3A46C57698E}" dt="2025-10-08T20:36:38.442" v="39" actId="20577"/>
          <ac:graphicFrameMkLst>
            <pc:docMk/>
            <pc:sldMk cId="1332472778" sldId="262"/>
            <ac:graphicFrameMk id="5" creationId="{5311D05E-0090-A4B4-E408-CB0CE210046C}"/>
          </ac:graphicFrameMkLst>
        </pc:graphicFrameChg>
      </pc:sldChg>
      <pc:sldChg chg="modSp new">
        <pc:chgData name="Ruby Begum (2422428)" userId="S::2422428@student.uwtsd.ac.uk::6b543159-e164-47b6-9041-5697cb2baa93" providerId="AD" clId="Web-{46B64F26-2E5B-589E-1BC2-A3A46C57698E}" dt="2025-10-08T20:31:16.966" v="18" actId="20577"/>
        <pc:sldMkLst>
          <pc:docMk/>
          <pc:sldMk cId="2257883348" sldId="264"/>
        </pc:sldMkLst>
        <pc:spChg chg="mod">
          <ac:chgData name="Ruby Begum (2422428)" userId="S::2422428@student.uwtsd.ac.uk::6b543159-e164-47b6-9041-5697cb2baa93" providerId="AD" clId="Web-{46B64F26-2E5B-589E-1BC2-A3A46C57698E}" dt="2025-10-08T20:31:14.450" v="17" actId="20577"/>
          <ac:spMkLst>
            <pc:docMk/>
            <pc:sldMk cId="2257883348" sldId="264"/>
            <ac:spMk id="2" creationId="{1EC8B197-9217-78F0-AB58-047D977F5290}"/>
          </ac:spMkLst>
        </pc:spChg>
        <pc:spChg chg="mod">
          <ac:chgData name="Ruby Begum (2422428)" userId="S::2422428@student.uwtsd.ac.uk::6b543159-e164-47b6-9041-5697cb2baa93" providerId="AD" clId="Web-{46B64F26-2E5B-589E-1BC2-A3A46C57698E}" dt="2025-10-08T20:31:16.966" v="18" actId="20577"/>
          <ac:spMkLst>
            <pc:docMk/>
            <pc:sldMk cId="2257883348" sldId="264"/>
            <ac:spMk id="3" creationId="{9E344364-8290-923F-44B9-CDB0307FA7D9}"/>
          </ac:spMkLst>
        </pc:spChg>
      </pc:sldChg>
      <pc:sldChg chg="modSp new">
        <pc:chgData name="Ruby Begum (2422428)" userId="S::2422428@student.uwtsd.ac.uk::6b543159-e164-47b6-9041-5697cb2baa93" providerId="AD" clId="Web-{46B64F26-2E5B-589E-1BC2-A3A46C57698E}" dt="2025-10-08T20:34:46.398" v="35" actId="20577"/>
        <pc:sldMkLst>
          <pc:docMk/>
          <pc:sldMk cId="111203675" sldId="265"/>
        </pc:sldMkLst>
        <pc:spChg chg="mod">
          <ac:chgData name="Ruby Begum (2422428)" userId="S::2422428@student.uwtsd.ac.uk::6b543159-e164-47b6-9041-5697cb2baa93" providerId="AD" clId="Web-{46B64F26-2E5B-589E-1BC2-A3A46C57698E}" dt="2025-10-08T20:34:46.398" v="35" actId="20577"/>
          <ac:spMkLst>
            <pc:docMk/>
            <pc:sldMk cId="111203675" sldId="265"/>
            <ac:spMk id="2" creationId="{178C11CD-22A0-2513-CBF1-EB5803ECBF96}"/>
          </ac:spMkLst>
        </pc:spChg>
        <pc:spChg chg="mod">
          <ac:chgData name="Ruby Begum (2422428)" userId="S::2422428@student.uwtsd.ac.uk::6b543159-e164-47b6-9041-5697cb2baa93" providerId="AD" clId="Web-{46B64F26-2E5B-589E-1BC2-A3A46C57698E}" dt="2025-10-08T20:31:45.872" v="33" actId="20577"/>
          <ac:spMkLst>
            <pc:docMk/>
            <pc:sldMk cId="111203675" sldId="265"/>
            <ac:spMk id="3" creationId="{17D294CC-EAC9-4EA0-11B1-B629A91A9430}"/>
          </ac:spMkLst>
        </pc:sp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865D08D-1C6F-46E6-BC8E-C99D583A551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F5AF6F6-0E65-46A9-BBF9-AD299EA41556}">
      <dgm:prSet custT="1"/>
      <dgm:spPr/>
      <dgm:t>
        <a:bodyPr/>
        <a:lstStyle/>
        <a:p>
          <a:r>
            <a:rPr lang="en-GB" sz="2400" b="1" dirty="0">
              <a:latin typeface="Arial"/>
              <a:cs typeface="Arial"/>
            </a:rPr>
            <a:t>Content page</a:t>
          </a:r>
          <a:endParaRPr lang="en-US" sz="2400" dirty="0">
            <a:latin typeface="Arial"/>
            <a:cs typeface="Arial"/>
          </a:endParaRPr>
        </a:p>
      </dgm:t>
    </dgm:pt>
    <dgm:pt modelId="{612FFFD7-7C5E-48A1-B11B-5C839F4266B9}" type="parTrans" cxnId="{33E1CF1C-0E19-44C6-AC44-04D70F50AFA6}">
      <dgm:prSet/>
      <dgm:spPr/>
      <dgm:t>
        <a:bodyPr/>
        <a:lstStyle/>
        <a:p>
          <a:endParaRPr lang="en-US"/>
        </a:p>
      </dgm:t>
    </dgm:pt>
    <dgm:pt modelId="{83CB47D8-9A33-4D34-B524-F10766FBDC7E}" type="sibTrans" cxnId="{33E1CF1C-0E19-44C6-AC44-04D70F50AFA6}">
      <dgm:prSet/>
      <dgm:spPr/>
      <dgm:t>
        <a:bodyPr/>
        <a:lstStyle/>
        <a:p>
          <a:endParaRPr lang="en-US"/>
        </a:p>
      </dgm:t>
    </dgm:pt>
    <dgm:pt modelId="{987A2694-F700-4C66-AD49-B9B379F4B971}">
      <dgm:prSet custT="1"/>
      <dgm:spPr/>
      <dgm:t>
        <a:bodyPr/>
        <a:lstStyle/>
        <a:p>
          <a:r>
            <a:rPr lang="en-GB" sz="1800" dirty="0">
              <a:latin typeface="Arial"/>
              <a:cs typeface="Arial"/>
            </a:rPr>
            <a:t>Introduction</a:t>
          </a:r>
          <a:endParaRPr lang="en-US" sz="1800" dirty="0">
            <a:latin typeface="Arial"/>
            <a:cs typeface="Arial"/>
          </a:endParaRPr>
        </a:p>
      </dgm:t>
    </dgm:pt>
    <dgm:pt modelId="{5BD212F5-AB74-48E2-84E1-C29C2C6FF5D6}" type="parTrans" cxnId="{7188E2CB-9B9C-4C0F-A5C5-30688E08AE29}">
      <dgm:prSet/>
      <dgm:spPr/>
      <dgm:t>
        <a:bodyPr/>
        <a:lstStyle/>
        <a:p>
          <a:endParaRPr lang="en-US"/>
        </a:p>
      </dgm:t>
    </dgm:pt>
    <dgm:pt modelId="{3ABDAFAC-5422-4E90-AF3E-48608DC392CA}" type="sibTrans" cxnId="{7188E2CB-9B9C-4C0F-A5C5-30688E08AE29}">
      <dgm:prSet/>
      <dgm:spPr/>
      <dgm:t>
        <a:bodyPr/>
        <a:lstStyle/>
        <a:p>
          <a:endParaRPr lang="en-US"/>
        </a:p>
      </dgm:t>
    </dgm:pt>
    <dgm:pt modelId="{145C338C-3418-4B20-83B0-82B48E872349}">
      <dgm:prSet/>
      <dgm:spPr/>
      <dgm:t>
        <a:bodyPr/>
        <a:lstStyle/>
        <a:p>
          <a:r>
            <a:rPr lang="en-GB" sz="1800" dirty="0">
              <a:latin typeface="Arial"/>
              <a:cs typeface="Arial"/>
            </a:rPr>
            <a:t>Personal Swot analysis</a:t>
          </a:r>
          <a:endParaRPr lang="en-US" sz="1800" dirty="0">
            <a:latin typeface="Arial"/>
            <a:cs typeface="Arial"/>
          </a:endParaRPr>
        </a:p>
      </dgm:t>
    </dgm:pt>
    <dgm:pt modelId="{C63C25B0-C7D8-4094-9E59-E56769E05CFA}" type="parTrans" cxnId="{3DE7510D-79A2-4384-8111-762CF6EAA824}">
      <dgm:prSet/>
      <dgm:spPr/>
      <dgm:t>
        <a:bodyPr/>
        <a:lstStyle/>
        <a:p>
          <a:endParaRPr lang="en-US"/>
        </a:p>
      </dgm:t>
    </dgm:pt>
    <dgm:pt modelId="{11B91191-4E06-4718-8657-2B0EEDEB1D77}" type="sibTrans" cxnId="{3DE7510D-79A2-4384-8111-762CF6EAA824}">
      <dgm:prSet/>
      <dgm:spPr/>
      <dgm:t>
        <a:bodyPr/>
        <a:lstStyle/>
        <a:p>
          <a:endParaRPr lang="en-US"/>
        </a:p>
      </dgm:t>
    </dgm:pt>
    <dgm:pt modelId="{6D4D92C1-05C6-4512-BC60-75DA977883BF}">
      <dgm:prSet/>
      <dgm:spPr/>
      <dgm:t>
        <a:bodyPr/>
        <a:lstStyle/>
        <a:p>
          <a:r>
            <a:rPr lang="en-GB" sz="1800">
              <a:latin typeface="Arial"/>
              <a:cs typeface="Arial"/>
            </a:rPr>
            <a:t>Personal development</a:t>
          </a:r>
          <a:endParaRPr lang="en-US" sz="1800">
            <a:latin typeface="Arial"/>
            <a:cs typeface="Arial"/>
          </a:endParaRPr>
        </a:p>
      </dgm:t>
    </dgm:pt>
    <dgm:pt modelId="{9AF87225-D4E8-40F4-B4B3-7240158CCFF3}" type="parTrans" cxnId="{1CBF2D3E-09D5-4A2A-96BA-331DA20CC4BB}">
      <dgm:prSet/>
      <dgm:spPr/>
      <dgm:t>
        <a:bodyPr/>
        <a:lstStyle/>
        <a:p>
          <a:endParaRPr lang="en-US"/>
        </a:p>
      </dgm:t>
    </dgm:pt>
    <dgm:pt modelId="{9F894CD2-E0F0-434A-8044-ED2EC84818F2}" type="sibTrans" cxnId="{1CBF2D3E-09D5-4A2A-96BA-331DA20CC4BB}">
      <dgm:prSet/>
      <dgm:spPr/>
      <dgm:t>
        <a:bodyPr/>
        <a:lstStyle/>
        <a:p>
          <a:endParaRPr lang="en-US"/>
        </a:p>
      </dgm:t>
    </dgm:pt>
    <dgm:pt modelId="{768A3AC0-2E3F-4F19-B3AA-8574F09716AC}">
      <dgm:prSet/>
      <dgm:spPr/>
      <dgm:t>
        <a:bodyPr/>
        <a:lstStyle/>
        <a:p>
          <a:r>
            <a:rPr lang="en-GB" sz="1800">
              <a:latin typeface="Arial"/>
              <a:cs typeface="Arial"/>
            </a:rPr>
            <a:t>Strength</a:t>
          </a:r>
          <a:endParaRPr lang="en-US" sz="1800">
            <a:latin typeface="Arial"/>
            <a:cs typeface="Arial"/>
          </a:endParaRPr>
        </a:p>
      </dgm:t>
    </dgm:pt>
    <dgm:pt modelId="{B8A7363A-8246-4085-ACED-9587200ABC61}" type="parTrans" cxnId="{8BDEE8CF-5C5C-4AD5-A78F-C1BED7C6A19C}">
      <dgm:prSet/>
      <dgm:spPr/>
      <dgm:t>
        <a:bodyPr/>
        <a:lstStyle/>
        <a:p>
          <a:endParaRPr lang="en-US"/>
        </a:p>
      </dgm:t>
    </dgm:pt>
    <dgm:pt modelId="{3046E249-B406-492A-AA57-FD761D9C8B14}" type="sibTrans" cxnId="{8BDEE8CF-5C5C-4AD5-A78F-C1BED7C6A19C}">
      <dgm:prSet/>
      <dgm:spPr/>
      <dgm:t>
        <a:bodyPr/>
        <a:lstStyle/>
        <a:p>
          <a:endParaRPr lang="en-US"/>
        </a:p>
      </dgm:t>
    </dgm:pt>
    <dgm:pt modelId="{407525E1-8B57-49A2-A8C0-C0EC97E4A8A8}">
      <dgm:prSet/>
      <dgm:spPr/>
      <dgm:t>
        <a:bodyPr/>
        <a:lstStyle/>
        <a:p>
          <a:r>
            <a:rPr lang="en-GB" sz="1800">
              <a:latin typeface="Arial"/>
              <a:cs typeface="Arial"/>
            </a:rPr>
            <a:t>Weaknesses</a:t>
          </a:r>
          <a:endParaRPr lang="en-US" sz="1800">
            <a:latin typeface="Arial"/>
            <a:cs typeface="Arial"/>
          </a:endParaRPr>
        </a:p>
      </dgm:t>
    </dgm:pt>
    <dgm:pt modelId="{518158B6-99A9-4629-9AE8-43A0B4E54DE7}" type="parTrans" cxnId="{08D5FC42-C441-4D38-8E82-3E21C8467949}">
      <dgm:prSet/>
      <dgm:spPr/>
      <dgm:t>
        <a:bodyPr/>
        <a:lstStyle/>
        <a:p>
          <a:endParaRPr lang="en-US"/>
        </a:p>
      </dgm:t>
    </dgm:pt>
    <dgm:pt modelId="{09F46C71-1215-4427-A13C-87202031DDB2}" type="sibTrans" cxnId="{08D5FC42-C441-4D38-8E82-3E21C8467949}">
      <dgm:prSet/>
      <dgm:spPr/>
      <dgm:t>
        <a:bodyPr/>
        <a:lstStyle/>
        <a:p>
          <a:endParaRPr lang="en-US"/>
        </a:p>
      </dgm:t>
    </dgm:pt>
    <dgm:pt modelId="{097EE98F-41C8-45F0-8E82-062E782AAFBD}">
      <dgm:prSet/>
      <dgm:spPr/>
      <dgm:t>
        <a:bodyPr/>
        <a:lstStyle/>
        <a:p>
          <a:r>
            <a:rPr lang="en-GB" sz="1800">
              <a:latin typeface="Arial"/>
              <a:cs typeface="Arial"/>
            </a:rPr>
            <a:t>Opportunity</a:t>
          </a:r>
          <a:endParaRPr lang="en-US" sz="1800">
            <a:latin typeface="Arial"/>
            <a:cs typeface="Arial"/>
          </a:endParaRPr>
        </a:p>
      </dgm:t>
    </dgm:pt>
    <dgm:pt modelId="{2338DF61-1386-459E-8A12-66532333B92F}" type="parTrans" cxnId="{109C0A86-CD68-4C90-B254-042599D62599}">
      <dgm:prSet/>
      <dgm:spPr/>
      <dgm:t>
        <a:bodyPr/>
        <a:lstStyle/>
        <a:p>
          <a:endParaRPr lang="en-US"/>
        </a:p>
      </dgm:t>
    </dgm:pt>
    <dgm:pt modelId="{523F8B04-8C14-4FC8-8460-8536EBA8FD57}" type="sibTrans" cxnId="{109C0A86-CD68-4C90-B254-042599D62599}">
      <dgm:prSet/>
      <dgm:spPr/>
      <dgm:t>
        <a:bodyPr/>
        <a:lstStyle/>
        <a:p>
          <a:endParaRPr lang="en-US"/>
        </a:p>
      </dgm:t>
    </dgm:pt>
    <dgm:pt modelId="{E682A629-5690-4351-B91E-37E04AD6C856}">
      <dgm:prSet/>
      <dgm:spPr/>
      <dgm:t>
        <a:bodyPr/>
        <a:lstStyle/>
        <a:p>
          <a:r>
            <a:rPr lang="en-GB" sz="1800">
              <a:latin typeface="Arial"/>
              <a:cs typeface="Arial"/>
            </a:rPr>
            <a:t>Threats</a:t>
          </a:r>
          <a:endParaRPr lang="en-US" sz="1800">
            <a:latin typeface="Arial"/>
            <a:cs typeface="Arial"/>
          </a:endParaRPr>
        </a:p>
      </dgm:t>
    </dgm:pt>
    <dgm:pt modelId="{597A0F6E-99E7-46BD-B1DF-FD973CAC20BF}" type="parTrans" cxnId="{6A83769C-BB95-4C5A-A665-D2E518F27318}">
      <dgm:prSet/>
      <dgm:spPr/>
      <dgm:t>
        <a:bodyPr/>
        <a:lstStyle/>
        <a:p>
          <a:endParaRPr lang="en-US"/>
        </a:p>
      </dgm:t>
    </dgm:pt>
    <dgm:pt modelId="{8E0416DB-0391-444A-AA48-6354256F2928}" type="sibTrans" cxnId="{6A83769C-BB95-4C5A-A665-D2E518F27318}">
      <dgm:prSet/>
      <dgm:spPr/>
      <dgm:t>
        <a:bodyPr/>
        <a:lstStyle/>
        <a:p>
          <a:endParaRPr lang="en-US"/>
        </a:p>
      </dgm:t>
    </dgm:pt>
    <dgm:pt modelId="{F17250BA-F861-4472-9F1E-336E3E437F04}">
      <dgm:prSet/>
      <dgm:spPr/>
      <dgm:t>
        <a:bodyPr/>
        <a:lstStyle/>
        <a:p>
          <a:r>
            <a:rPr lang="en-GB" sz="1800">
              <a:latin typeface="Arial"/>
              <a:cs typeface="Arial"/>
            </a:rPr>
            <a:t>Leverage strength to overcome weaknesses</a:t>
          </a:r>
          <a:endParaRPr lang="en-US" sz="1800">
            <a:latin typeface="Arial"/>
            <a:cs typeface="Arial"/>
          </a:endParaRPr>
        </a:p>
      </dgm:t>
    </dgm:pt>
    <dgm:pt modelId="{73AC108F-4840-4308-B7B5-4FB4140EF8A3}" type="parTrans" cxnId="{69DF700C-B958-4C86-B89A-48ED26B6FD9F}">
      <dgm:prSet/>
      <dgm:spPr/>
      <dgm:t>
        <a:bodyPr/>
        <a:lstStyle/>
        <a:p>
          <a:endParaRPr lang="en-US"/>
        </a:p>
      </dgm:t>
    </dgm:pt>
    <dgm:pt modelId="{0F82FA64-0503-4F07-8923-C6F5BF6C8271}" type="sibTrans" cxnId="{69DF700C-B958-4C86-B89A-48ED26B6FD9F}">
      <dgm:prSet/>
      <dgm:spPr/>
      <dgm:t>
        <a:bodyPr/>
        <a:lstStyle/>
        <a:p>
          <a:endParaRPr lang="en-US"/>
        </a:p>
      </dgm:t>
    </dgm:pt>
    <dgm:pt modelId="{3CE8DD4D-51B8-4814-B8B3-3E1AC5FB17A0}">
      <dgm:prSet/>
      <dgm:spPr/>
      <dgm:t>
        <a:bodyPr/>
        <a:lstStyle/>
        <a:p>
          <a:r>
            <a:rPr lang="en-GB" sz="1800">
              <a:latin typeface="Arial"/>
              <a:cs typeface="Arial"/>
            </a:rPr>
            <a:t>Utilise opportunity to minimize threats</a:t>
          </a:r>
          <a:endParaRPr lang="en-US" sz="1800">
            <a:latin typeface="Arial"/>
            <a:cs typeface="Arial"/>
          </a:endParaRPr>
        </a:p>
      </dgm:t>
    </dgm:pt>
    <dgm:pt modelId="{76239C69-E5C9-4050-B5D4-8994E5C858C7}" type="parTrans" cxnId="{C38DEE93-D466-4AEA-97C9-BA6D882383B7}">
      <dgm:prSet/>
      <dgm:spPr/>
      <dgm:t>
        <a:bodyPr/>
        <a:lstStyle/>
        <a:p>
          <a:endParaRPr lang="en-US"/>
        </a:p>
      </dgm:t>
    </dgm:pt>
    <dgm:pt modelId="{78C0D149-C665-4590-A78B-FBD73E5ED232}" type="sibTrans" cxnId="{C38DEE93-D466-4AEA-97C9-BA6D882383B7}">
      <dgm:prSet/>
      <dgm:spPr/>
      <dgm:t>
        <a:bodyPr/>
        <a:lstStyle/>
        <a:p>
          <a:endParaRPr lang="en-US"/>
        </a:p>
      </dgm:t>
    </dgm:pt>
    <dgm:pt modelId="{6A385CE9-085B-4BB2-B30F-0BEBF91174AD}">
      <dgm:prSet/>
      <dgm:spPr/>
      <dgm:t>
        <a:bodyPr/>
        <a:lstStyle/>
        <a:p>
          <a:r>
            <a:rPr lang="en-GB" sz="1800">
              <a:latin typeface="Arial"/>
              <a:cs typeface="Arial"/>
            </a:rPr>
            <a:t>Conclusion</a:t>
          </a:r>
          <a:endParaRPr lang="en-US" sz="1800">
            <a:latin typeface="Arial"/>
            <a:cs typeface="Arial"/>
          </a:endParaRPr>
        </a:p>
      </dgm:t>
    </dgm:pt>
    <dgm:pt modelId="{B781AEA6-3365-4411-BD93-CB7192409604}" type="parTrans" cxnId="{F7188957-EA97-481A-9D36-AC8B1A3DE4B2}">
      <dgm:prSet/>
      <dgm:spPr/>
      <dgm:t>
        <a:bodyPr/>
        <a:lstStyle/>
        <a:p>
          <a:endParaRPr lang="en-US"/>
        </a:p>
      </dgm:t>
    </dgm:pt>
    <dgm:pt modelId="{EFC4D9FA-361A-4A74-8DEF-9A6E05CC55C6}" type="sibTrans" cxnId="{F7188957-EA97-481A-9D36-AC8B1A3DE4B2}">
      <dgm:prSet/>
      <dgm:spPr/>
      <dgm:t>
        <a:bodyPr/>
        <a:lstStyle/>
        <a:p>
          <a:endParaRPr lang="en-US"/>
        </a:p>
      </dgm:t>
    </dgm:pt>
    <dgm:pt modelId="{AA8FDC32-F1E8-42C1-B742-3A6C7E92C201}">
      <dgm:prSet/>
      <dgm:spPr/>
      <dgm:t>
        <a:bodyPr/>
        <a:lstStyle/>
        <a:p>
          <a:r>
            <a:rPr lang="en-GB" sz="1800">
              <a:latin typeface="Arial"/>
              <a:cs typeface="Arial"/>
            </a:rPr>
            <a:t>References</a:t>
          </a:r>
          <a:endParaRPr lang="en-US" sz="1800">
            <a:latin typeface="Arial"/>
            <a:cs typeface="Arial"/>
          </a:endParaRPr>
        </a:p>
      </dgm:t>
    </dgm:pt>
    <dgm:pt modelId="{577645B8-332A-47D5-9FB1-5F115990C49E}" type="parTrans" cxnId="{05268369-C93F-440A-A0B8-C9EEE9C02A38}">
      <dgm:prSet/>
      <dgm:spPr/>
      <dgm:t>
        <a:bodyPr/>
        <a:lstStyle/>
        <a:p>
          <a:endParaRPr lang="en-US"/>
        </a:p>
      </dgm:t>
    </dgm:pt>
    <dgm:pt modelId="{66F8857F-80FB-4C1A-A00C-1E9AC893A8CD}" type="sibTrans" cxnId="{05268369-C93F-440A-A0B8-C9EEE9C02A38}">
      <dgm:prSet/>
      <dgm:spPr/>
      <dgm:t>
        <a:bodyPr/>
        <a:lstStyle/>
        <a:p>
          <a:endParaRPr lang="en-US"/>
        </a:p>
      </dgm:t>
    </dgm:pt>
    <dgm:pt modelId="{26A20DC3-62D2-4010-A666-807F550E6128}" type="pres">
      <dgm:prSet presAssocID="{7865D08D-1C6F-46E6-BC8E-C99D583A551C}" presName="vert0" presStyleCnt="0">
        <dgm:presLayoutVars>
          <dgm:dir/>
          <dgm:animOne val="branch"/>
          <dgm:animLvl val="lvl"/>
        </dgm:presLayoutVars>
      </dgm:prSet>
      <dgm:spPr/>
    </dgm:pt>
    <dgm:pt modelId="{5604F4C8-7E9B-49D7-9185-C595E002059B}" type="pres">
      <dgm:prSet presAssocID="{0F5AF6F6-0E65-46A9-BBF9-AD299EA41556}" presName="thickLine" presStyleLbl="alignNode1" presStyleIdx="0" presStyleCnt="12"/>
      <dgm:spPr/>
    </dgm:pt>
    <dgm:pt modelId="{3D9A8D54-FE69-4518-8FF6-F030180AF773}" type="pres">
      <dgm:prSet presAssocID="{0F5AF6F6-0E65-46A9-BBF9-AD299EA41556}" presName="horz1" presStyleCnt="0"/>
      <dgm:spPr/>
    </dgm:pt>
    <dgm:pt modelId="{AAFFA36A-7658-4463-8792-3608E221696F}" type="pres">
      <dgm:prSet presAssocID="{0F5AF6F6-0E65-46A9-BBF9-AD299EA41556}" presName="tx1" presStyleLbl="revTx" presStyleIdx="0" presStyleCnt="12"/>
      <dgm:spPr/>
    </dgm:pt>
    <dgm:pt modelId="{42ECDF3C-C815-48B5-820B-5DEE01157B63}" type="pres">
      <dgm:prSet presAssocID="{0F5AF6F6-0E65-46A9-BBF9-AD299EA41556}" presName="vert1" presStyleCnt="0"/>
      <dgm:spPr/>
    </dgm:pt>
    <dgm:pt modelId="{5BE4EFD0-751C-411A-A530-24F69DA9772B}" type="pres">
      <dgm:prSet presAssocID="{987A2694-F700-4C66-AD49-B9B379F4B971}" presName="thickLine" presStyleLbl="alignNode1" presStyleIdx="1" presStyleCnt="12"/>
      <dgm:spPr/>
    </dgm:pt>
    <dgm:pt modelId="{C77C052C-3E75-4755-9A15-89C96A4DDE05}" type="pres">
      <dgm:prSet presAssocID="{987A2694-F700-4C66-AD49-B9B379F4B971}" presName="horz1" presStyleCnt="0"/>
      <dgm:spPr/>
    </dgm:pt>
    <dgm:pt modelId="{678B0AC4-3BC4-4D4E-B7B8-81EC92B18421}" type="pres">
      <dgm:prSet presAssocID="{987A2694-F700-4C66-AD49-B9B379F4B971}" presName="tx1" presStyleLbl="revTx" presStyleIdx="1" presStyleCnt="12"/>
      <dgm:spPr/>
    </dgm:pt>
    <dgm:pt modelId="{6E49EA0E-0A3D-4A24-B558-F2265EE6F682}" type="pres">
      <dgm:prSet presAssocID="{987A2694-F700-4C66-AD49-B9B379F4B971}" presName="vert1" presStyleCnt="0"/>
      <dgm:spPr/>
    </dgm:pt>
    <dgm:pt modelId="{497963E3-711B-445A-A8F9-8228AAC6F459}" type="pres">
      <dgm:prSet presAssocID="{145C338C-3418-4B20-83B0-82B48E872349}" presName="thickLine" presStyleLbl="alignNode1" presStyleIdx="2" presStyleCnt="12"/>
      <dgm:spPr/>
    </dgm:pt>
    <dgm:pt modelId="{A6623ACA-6C7E-4F22-9938-954D098F8AB2}" type="pres">
      <dgm:prSet presAssocID="{145C338C-3418-4B20-83B0-82B48E872349}" presName="horz1" presStyleCnt="0"/>
      <dgm:spPr/>
    </dgm:pt>
    <dgm:pt modelId="{FDCE5965-244B-4F35-B117-CD8E86CCE16A}" type="pres">
      <dgm:prSet presAssocID="{145C338C-3418-4B20-83B0-82B48E872349}" presName="tx1" presStyleLbl="revTx" presStyleIdx="2" presStyleCnt="12"/>
      <dgm:spPr/>
    </dgm:pt>
    <dgm:pt modelId="{313A5FAC-8F4D-425A-8A22-24283ECE526C}" type="pres">
      <dgm:prSet presAssocID="{145C338C-3418-4B20-83B0-82B48E872349}" presName="vert1" presStyleCnt="0"/>
      <dgm:spPr/>
    </dgm:pt>
    <dgm:pt modelId="{CBE8D722-38AA-468B-AEAA-53860C0D7D51}" type="pres">
      <dgm:prSet presAssocID="{6D4D92C1-05C6-4512-BC60-75DA977883BF}" presName="thickLine" presStyleLbl="alignNode1" presStyleIdx="3" presStyleCnt="12"/>
      <dgm:spPr/>
    </dgm:pt>
    <dgm:pt modelId="{900780E0-04D2-404F-88F7-EEF9E0E0A8F7}" type="pres">
      <dgm:prSet presAssocID="{6D4D92C1-05C6-4512-BC60-75DA977883BF}" presName="horz1" presStyleCnt="0"/>
      <dgm:spPr/>
    </dgm:pt>
    <dgm:pt modelId="{5FFD3C45-C1E1-4283-9DEE-BE0DEF511925}" type="pres">
      <dgm:prSet presAssocID="{6D4D92C1-05C6-4512-BC60-75DA977883BF}" presName="tx1" presStyleLbl="revTx" presStyleIdx="3" presStyleCnt="12"/>
      <dgm:spPr/>
    </dgm:pt>
    <dgm:pt modelId="{2B64A5D2-7414-4801-8CDB-25F34790014D}" type="pres">
      <dgm:prSet presAssocID="{6D4D92C1-05C6-4512-BC60-75DA977883BF}" presName="vert1" presStyleCnt="0"/>
      <dgm:spPr/>
    </dgm:pt>
    <dgm:pt modelId="{27ABE022-1EE9-4B05-92C2-459105FE8346}" type="pres">
      <dgm:prSet presAssocID="{768A3AC0-2E3F-4F19-B3AA-8574F09716AC}" presName="thickLine" presStyleLbl="alignNode1" presStyleIdx="4" presStyleCnt="12"/>
      <dgm:spPr/>
    </dgm:pt>
    <dgm:pt modelId="{D79615DB-AC89-4737-AAF5-3856F457E07B}" type="pres">
      <dgm:prSet presAssocID="{768A3AC0-2E3F-4F19-B3AA-8574F09716AC}" presName="horz1" presStyleCnt="0"/>
      <dgm:spPr/>
    </dgm:pt>
    <dgm:pt modelId="{1774D536-CB3B-4AFE-BA66-CDF172BD2356}" type="pres">
      <dgm:prSet presAssocID="{768A3AC0-2E3F-4F19-B3AA-8574F09716AC}" presName="tx1" presStyleLbl="revTx" presStyleIdx="4" presStyleCnt="12"/>
      <dgm:spPr/>
    </dgm:pt>
    <dgm:pt modelId="{BAB58A25-97D8-444A-9D4E-62C219510127}" type="pres">
      <dgm:prSet presAssocID="{768A3AC0-2E3F-4F19-B3AA-8574F09716AC}" presName="vert1" presStyleCnt="0"/>
      <dgm:spPr/>
    </dgm:pt>
    <dgm:pt modelId="{E7361E02-1B20-4E20-9772-0AB45BD2B4EF}" type="pres">
      <dgm:prSet presAssocID="{407525E1-8B57-49A2-A8C0-C0EC97E4A8A8}" presName="thickLine" presStyleLbl="alignNode1" presStyleIdx="5" presStyleCnt="12"/>
      <dgm:spPr/>
    </dgm:pt>
    <dgm:pt modelId="{47B66B00-7C78-4DE2-AC07-D50B7A8E90B0}" type="pres">
      <dgm:prSet presAssocID="{407525E1-8B57-49A2-A8C0-C0EC97E4A8A8}" presName="horz1" presStyleCnt="0"/>
      <dgm:spPr/>
    </dgm:pt>
    <dgm:pt modelId="{E84AB864-1A21-4E5A-AA11-AC62283EB16D}" type="pres">
      <dgm:prSet presAssocID="{407525E1-8B57-49A2-A8C0-C0EC97E4A8A8}" presName="tx1" presStyleLbl="revTx" presStyleIdx="5" presStyleCnt="12"/>
      <dgm:spPr/>
    </dgm:pt>
    <dgm:pt modelId="{9EA45200-50F0-4276-AC3D-CAE354118D55}" type="pres">
      <dgm:prSet presAssocID="{407525E1-8B57-49A2-A8C0-C0EC97E4A8A8}" presName="vert1" presStyleCnt="0"/>
      <dgm:spPr/>
    </dgm:pt>
    <dgm:pt modelId="{A28E2AE7-28A0-40CC-B712-A008070C5246}" type="pres">
      <dgm:prSet presAssocID="{097EE98F-41C8-45F0-8E82-062E782AAFBD}" presName="thickLine" presStyleLbl="alignNode1" presStyleIdx="6" presStyleCnt="12"/>
      <dgm:spPr/>
    </dgm:pt>
    <dgm:pt modelId="{7FB10F86-ECDB-4038-9236-FDF0FA4D7D51}" type="pres">
      <dgm:prSet presAssocID="{097EE98F-41C8-45F0-8E82-062E782AAFBD}" presName="horz1" presStyleCnt="0"/>
      <dgm:spPr/>
    </dgm:pt>
    <dgm:pt modelId="{9E21618F-ABAC-4149-A693-013B943AD250}" type="pres">
      <dgm:prSet presAssocID="{097EE98F-41C8-45F0-8E82-062E782AAFBD}" presName="tx1" presStyleLbl="revTx" presStyleIdx="6" presStyleCnt="12"/>
      <dgm:spPr/>
    </dgm:pt>
    <dgm:pt modelId="{99D2BA7C-74A9-4114-8B03-5F86D7621C4B}" type="pres">
      <dgm:prSet presAssocID="{097EE98F-41C8-45F0-8E82-062E782AAFBD}" presName="vert1" presStyleCnt="0"/>
      <dgm:spPr/>
    </dgm:pt>
    <dgm:pt modelId="{9978E3C6-35EC-4679-89B6-ED73FBFFA514}" type="pres">
      <dgm:prSet presAssocID="{E682A629-5690-4351-B91E-37E04AD6C856}" presName="thickLine" presStyleLbl="alignNode1" presStyleIdx="7" presStyleCnt="12"/>
      <dgm:spPr/>
    </dgm:pt>
    <dgm:pt modelId="{113F37C0-5CAD-4A11-8FD3-33119F379CA6}" type="pres">
      <dgm:prSet presAssocID="{E682A629-5690-4351-B91E-37E04AD6C856}" presName="horz1" presStyleCnt="0"/>
      <dgm:spPr/>
    </dgm:pt>
    <dgm:pt modelId="{E94E2BED-94B1-4F08-A919-BB18B289AA67}" type="pres">
      <dgm:prSet presAssocID="{E682A629-5690-4351-B91E-37E04AD6C856}" presName="tx1" presStyleLbl="revTx" presStyleIdx="7" presStyleCnt="12"/>
      <dgm:spPr/>
    </dgm:pt>
    <dgm:pt modelId="{114928A1-201C-44B3-849E-06E5BAEEF043}" type="pres">
      <dgm:prSet presAssocID="{E682A629-5690-4351-B91E-37E04AD6C856}" presName="vert1" presStyleCnt="0"/>
      <dgm:spPr/>
    </dgm:pt>
    <dgm:pt modelId="{4ADB8B61-0561-4A1C-88ED-AEF56DDF5017}" type="pres">
      <dgm:prSet presAssocID="{F17250BA-F861-4472-9F1E-336E3E437F04}" presName="thickLine" presStyleLbl="alignNode1" presStyleIdx="8" presStyleCnt="12"/>
      <dgm:spPr/>
    </dgm:pt>
    <dgm:pt modelId="{7F7A9696-D3CB-4A4F-9D99-F41D3045F956}" type="pres">
      <dgm:prSet presAssocID="{F17250BA-F861-4472-9F1E-336E3E437F04}" presName="horz1" presStyleCnt="0"/>
      <dgm:spPr/>
    </dgm:pt>
    <dgm:pt modelId="{8177084D-CB92-4270-BDAF-2AD23710A700}" type="pres">
      <dgm:prSet presAssocID="{F17250BA-F861-4472-9F1E-336E3E437F04}" presName="tx1" presStyleLbl="revTx" presStyleIdx="8" presStyleCnt="12"/>
      <dgm:spPr/>
    </dgm:pt>
    <dgm:pt modelId="{1A5A60F6-BE70-4EDC-8A69-49418661BDB8}" type="pres">
      <dgm:prSet presAssocID="{F17250BA-F861-4472-9F1E-336E3E437F04}" presName="vert1" presStyleCnt="0"/>
      <dgm:spPr/>
    </dgm:pt>
    <dgm:pt modelId="{D563436E-CFEA-448F-B393-FA2286AECA7A}" type="pres">
      <dgm:prSet presAssocID="{3CE8DD4D-51B8-4814-B8B3-3E1AC5FB17A0}" presName="thickLine" presStyleLbl="alignNode1" presStyleIdx="9" presStyleCnt="12"/>
      <dgm:spPr/>
    </dgm:pt>
    <dgm:pt modelId="{770CFA32-8E57-42BF-B745-BDC69034C47A}" type="pres">
      <dgm:prSet presAssocID="{3CE8DD4D-51B8-4814-B8B3-3E1AC5FB17A0}" presName="horz1" presStyleCnt="0"/>
      <dgm:spPr/>
    </dgm:pt>
    <dgm:pt modelId="{8D847834-E8EB-4DF6-8064-F3EABDCE7902}" type="pres">
      <dgm:prSet presAssocID="{3CE8DD4D-51B8-4814-B8B3-3E1AC5FB17A0}" presName="tx1" presStyleLbl="revTx" presStyleIdx="9" presStyleCnt="12"/>
      <dgm:spPr/>
    </dgm:pt>
    <dgm:pt modelId="{6834A5EA-836A-4059-A281-550A72CF5D4E}" type="pres">
      <dgm:prSet presAssocID="{3CE8DD4D-51B8-4814-B8B3-3E1AC5FB17A0}" presName="vert1" presStyleCnt="0"/>
      <dgm:spPr/>
    </dgm:pt>
    <dgm:pt modelId="{43197FF2-0075-499A-BBEC-B98DA35D107A}" type="pres">
      <dgm:prSet presAssocID="{6A385CE9-085B-4BB2-B30F-0BEBF91174AD}" presName="thickLine" presStyleLbl="alignNode1" presStyleIdx="10" presStyleCnt="12"/>
      <dgm:spPr/>
    </dgm:pt>
    <dgm:pt modelId="{0881449F-A284-40F0-B3F4-B158B21C8AF2}" type="pres">
      <dgm:prSet presAssocID="{6A385CE9-085B-4BB2-B30F-0BEBF91174AD}" presName="horz1" presStyleCnt="0"/>
      <dgm:spPr/>
    </dgm:pt>
    <dgm:pt modelId="{A16ADF66-84EA-4023-87F2-AC4B0113A065}" type="pres">
      <dgm:prSet presAssocID="{6A385CE9-085B-4BB2-B30F-0BEBF91174AD}" presName="tx1" presStyleLbl="revTx" presStyleIdx="10" presStyleCnt="12"/>
      <dgm:spPr/>
    </dgm:pt>
    <dgm:pt modelId="{5995D5E0-FF67-4375-8606-111942B2A097}" type="pres">
      <dgm:prSet presAssocID="{6A385CE9-085B-4BB2-B30F-0BEBF91174AD}" presName="vert1" presStyleCnt="0"/>
      <dgm:spPr/>
    </dgm:pt>
    <dgm:pt modelId="{FF2B33C5-8533-479A-B928-15AA5DB18932}" type="pres">
      <dgm:prSet presAssocID="{AA8FDC32-F1E8-42C1-B742-3A6C7E92C201}" presName="thickLine" presStyleLbl="alignNode1" presStyleIdx="11" presStyleCnt="12"/>
      <dgm:spPr/>
    </dgm:pt>
    <dgm:pt modelId="{40954E2F-1B68-4775-BAD9-342A7088F8A1}" type="pres">
      <dgm:prSet presAssocID="{AA8FDC32-F1E8-42C1-B742-3A6C7E92C201}" presName="horz1" presStyleCnt="0"/>
      <dgm:spPr/>
    </dgm:pt>
    <dgm:pt modelId="{BFF3AC2A-6A33-49A5-8C57-8F9F8D38B98D}" type="pres">
      <dgm:prSet presAssocID="{AA8FDC32-F1E8-42C1-B742-3A6C7E92C201}" presName="tx1" presStyleLbl="revTx" presStyleIdx="11" presStyleCnt="12"/>
      <dgm:spPr/>
    </dgm:pt>
    <dgm:pt modelId="{1A366DEC-BC2D-4F00-AD28-FF6FD3F39FB7}" type="pres">
      <dgm:prSet presAssocID="{AA8FDC32-F1E8-42C1-B742-3A6C7E92C201}" presName="vert1" presStyleCnt="0"/>
      <dgm:spPr/>
    </dgm:pt>
  </dgm:ptLst>
  <dgm:cxnLst>
    <dgm:cxn modelId="{FD74F800-0561-41E6-B9E1-DFF4E6B0AFCF}" type="presOf" srcId="{F17250BA-F861-4472-9F1E-336E3E437F04}" destId="{8177084D-CB92-4270-BDAF-2AD23710A700}" srcOrd="0" destOrd="0" presId="urn:microsoft.com/office/officeart/2008/layout/LinedList"/>
    <dgm:cxn modelId="{69DF700C-B958-4C86-B89A-48ED26B6FD9F}" srcId="{7865D08D-1C6F-46E6-BC8E-C99D583A551C}" destId="{F17250BA-F861-4472-9F1E-336E3E437F04}" srcOrd="8" destOrd="0" parTransId="{73AC108F-4840-4308-B7B5-4FB4140EF8A3}" sibTransId="{0F82FA64-0503-4F07-8923-C6F5BF6C8271}"/>
    <dgm:cxn modelId="{3DE7510D-79A2-4384-8111-762CF6EAA824}" srcId="{7865D08D-1C6F-46E6-BC8E-C99D583A551C}" destId="{145C338C-3418-4B20-83B0-82B48E872349}" srcOrd="2" destOrd="0" parTransId="{C63C25B0-C7D8-4094-9E59-E56769E05CFA}" sibTransId="{11B91191-4E06-4718-8657-2B0EEDEB1D77}"/>
    <dgm:cxn modelId="{D9D22311-60AF-4B9E-AC5C-B11C5BB1DEFB}" type="presOf" srcId="{768A3AC0-2E3F-4F19-B3AA-8574F09716AC}" destId="{1774D536-CB3B-4AFE-BA66-CDF172BD2356}" srcOrd="0" destOrd="0" presId="urn:microsoft.com/office/officeart/2008/layout/LinedList"/>
    <dgm:cxn modelId="{33E1CF1C-0E19-44C6-AC44-04D70F50AFA6}" srcId="{7865D08D-1C6F-46E6-BC8E-C99D583A551C}" destId="{0F5AF6F6-0E65-46A9-BBF9-AD299EA41556}" srcOrd="0" destOrd="0" parTransId="{612FFFD7-7C5E-48A1-B11B-5C839F4266B9}" sibTransId="{83CB47D8-9A33-4D34-B524-F10766FBDC7E}"/>
    <dgm:cxn modelId="{CCB7CC31-0F4A-4E82-8B6C-D496348FEA98}" type="presOf" srcId="{AA8FDC32-F1E8-42C1-B742-3A6C7E92C201}" destId="{BFF3AC2A-6A33-49A5-8C57-8F9F8D38B98D}" srcOrd="0" destOrd="0" presId="urn:microsoft.com/office/officeart/2008/layout/LinedList"/>
    <dgm:cxn modelId="{1CBF2D3E-09D5-4A2A-96BA-331DA20CC4BB}" srcId="{7865D08D-1C6F-46E6-BC8E-C99D583A551C}" destId="{6D4D92C1-05C6-4512-BC60-75DA977883BF}" srcOrd="3" destOrd="0" parTransId="{9AF87225-D4E8-40F4-B4B3-7240158CCFF3}" sibTransId="{9F894CD2-E0F0-434A-8044-ED2EC84818F2}"/>
    <dgm:cxn modelId="{CAB49E5B-9E35-49D0-8356-BF096207ACC3}" type="presOf" srcId="{6D4D92C1-05C6-4512-BC60-75DA977883BF}" destId="{5FFD3C45-C1E1-4283-9DEE-BE0DEF511925}" srcOrd="0" destOrd="0" presId="urn:microsoft.com/office/officeart/2008/layout/LinedList"/>
    <dgm:cxn modelId="{08D5FC42-C441-4D38-8E82-3E21C8467949}" srcId="{7865D08D-1C6F-46E6-BC8E-C99D583A551C}" destId="{407525E1-8B57-49A2-A8C0-C0EC97E4A8A8}" srcOrd="5" destOrd="0" parTransId="{518158B6-99A9-4629-9AE8-43A0B4E54DE7}" sibTransId="{09F46C71-1215-4427-A13C-87202031DDB2}"/>
    <dgm:cxn modelId="{61D64166-8DE4-410E-AE6F-4FC7A6E42737}" type="presOf" srcId="{097EE98F-41C8-45F0-8E82-062E782AAFBD}" destId="{9E21618F-ABAC-4149-A693-013B943AD250}" srcOrd="0" destOrd="0" presId="urn:microsoft.com/office/officeart/2008/layout/LinedList"/>
    <dgm:cxn modelId="{05268369-C93F-440A-A0B8-C9EEE9C02A38}" srcId="{7865D08D-1C6F-46E6-BC8E-C99D583A551C}" destId="{AA8FDC32-F1E8-42C1-B742-3A6C7E92C201}" srcOrd="11" destOrd="0" parTransId="{577645B8-332A-47D5-9FB1-5F115990C49E}" sibTransId="{66F8857F-80FB-4C1A-A00C-1E9AC893A8CD}"/>
    <dgm:cxn modelId="{C1401073-7E57-48F9-9961-A4DB1E724895}" type="presOf" srcId="{145C338C-3418-4B20-83B0-82B48E872349}" destId="{FDCE5965-244B-4F35-B117-CD8E86CCE16A}" srcOrd="0" destOrd="0" presId="urn:microsoft.com/office/officeart/2008/layout/LinedList"/>
    <dgm:cxn modelId="{F7188957-EA97-481A-9D36-AC8B1A3DE4B2}" srcId="{7865D08D-1C6F-46E6-BC8E-C99D583A551C}" destId="{6A385CE9-085B-4BB2-B30F-0BEBF91174AD}" srcOrd="10" destOrd="0" parTransId="{B781AEA6-3365-4411-BD93-CB7192409604}" sibTransId="{EFC4D9FA-361A-4A74-8DEF-9A6E05CC55C6}"/>
    <dgm:cxn modelId="{5E1DB078-46BC-4417-8268-9DD7D1FE5AB2}" type="presOf" srcId="{987A2694-F700-4C66-AD49-B9B379F4B971}" destId="{678B0AC4-3BC4-4D4E-B7B8-81EC92B18421}" srcOrd="0" destOrd="0" presId="urn:microsoft.com/office/officeart/2008/layout/LinedList"/>
    <dgm:cxn modelId="{109C0A86-CD68-4C90-B254-042599D62599}" srcId="{7865D08D-1C6F-46E6-BC8E-C99D583A551C}" destId="{097EE98F-41C8-45F0-8E82-062E782AAFBD}" srcOrd="6" destOrd="0" parTransId="{2338DF61-1386-459E-8A12-66532333B92F}" sibTransId="{523F8B04-8C14-4FC8-8460-8536EBA8FD57}"/>
    <dgm:cxn modelId="{C38DEE93-D466-4AEA-97C9-BA6D882383B7}" srcId="{7865D08D-1C6F-46E6-BC8E-C99D583A551C}" destId="{3CE8DD4D-51B8-4814-B8B3-3E1AC5FB17A0}" srcOrd="9" destOrd="0" parTransId="{76239C69-E5C9-4050-B5D4-8994E5C858C7}" sibTransId="{78C0D149-C665-4590-A78B-FBD73E5ED232}"/>
    <dgm:cxn modelId="{6A83769C-BB95-4C5A-A665-D2E518F27318}" srcId="{7865D08D-1C6F-46E6-BC8E-C99D583A551C}" destId="{E682A629-5690-4351-B91E-37E04AD6C856}" srcOrd="7" destOrd="0" parTransId="{597A0F6E-99E7-46BD-B1DF-FD973CAC20BF}" sibTransId="{8E0416DB-0391-444A-AA48-6354256F2928}"/>
    <dgm:cxn modelId="{450F359E-F294-4982-9FDA-91FEB8D622E9}" type="presOf" srcId="{E682A629-5690-4351-B91E-37E04AD6C856}" destId="{E94E2BED-94B1-4F08-A919-BB18B289AA67}" srcOrd="0" destOrd="0" presId="urn:microsoft.com/office/officeart/2008/layout/LinedList"/>
    <dgm:cxn modelId="{91363CB2-80F5-40F6-A708-758AB67E5DB5}" type="presOf" srcId="{0F5AF6F6-0E65-46A9-BBF9-AD299EA41556}" destId="{AAFFA36A-7658-4463-8792-3608E221696F}" srcOrd="0" destOrd="0" presId="urn:microsoft.com/office/officeart/2008/layout/LinedList"/>
    <dgm:cxn modelId="{4B4F20C4-CF52-4672-8BC5-60A095E6AA44}" type="presOf" srcId="{7865D08D-1C6F-46E6-BC8E-C99D583A551C}" destId="{26A20DC3-62D2-4010-A666-807F550E6128}" srcOrd="0" destOrd="0" presId="urn:microsoft.com/office/officeart/2008/layout/LinedList"/>
    <dgm:cxn modelId="{07CBD2C6-0C1A-4028-AD36-42A5047E8260}" type="presOf" srcId="{407525E1-8B57-49A2-A8C0-C0EC97E4A8A8}" destId="{E84AB864-1A21-4E5A-AA11-AC62283EB16D}" srcOrd="0" destOrd="0" presId="urn:microsoft.com/office/officeart/2008/layout/LinedList"/>
    <dgm:cxn modelId="{7188E2CB-9B9C-4C0F-A5C5-30688E08AE29}" srcId="{7865D08D-1C6F-46E6-BC8E-C99D583A551C}" destId="{987A2694-F700-4C66-AD49-B9B379F4B971}" srcOrd="1" destOrd="0" parTransId="{5BD212F5-AB74-48E2-84E1-C29C2C6FF5D6}" sibTransId="{3ABDAFAC-5422-4E90-AF3E-48608DC392CA}"/>
    <dgm:cxn modelId="{8BDEE8CF-5C5C-4AD5-A78F-C1BED7C6A19C}" srcId="{7865D08D-1C6F-46E6-BC8E-C99D583A551C}" destId="{768A3AC0-2E3F-4F19-B3AA-8574F09716AC}" srcOrd="4" destOrd="0" parTransId="{B8A7363A-8246-4085-ACED-9587200ABC61}" sibTransId="{3046E249-B406-492A-AA57-FD761D9C8B14}"/>
    <dgm:cxn modelId="{C299A3D4-3663-4ECE-8D63-FD04BBB5245D}" type="presOf" srcId="{6A385CE9-085B-4BB2-B30F-0BEBF91174AD}" destId="{A16ADF66-84EA-4023-87F2-AC4B0113A065}" srcOrd="0" destOrd="0" presId="urn:microsoft.com/office/officeart/2008/layout/LinedList"/>
    <dgm:cxn modelId="{EF5DB6DF-8FA5-4027-9ECD-0A59B484364F}" type="presOf" srcId="{3CE8DD4D-51B8-4814-B8B3-3E1AC5FB17A0}" destId="{8D847834-E8EB-4DF6-8064-F3EABDCE7902}" srcOrd="0" destOrd="0" presId="urn:microsoft.com/office/officeart/2008/layout/LinedList"/>
    <dgm:cxn modelId="{7EA8A62F-4F5D-458B-BBDF-205435D3FE33}" type="presParOf" srcId="{26A20DC3-62D2-4010-A666-807F550E6128}" destId="{5604F4C8-7E9B-49D7-9185-C595E002059B}" srcOrd="0" destOrd="0" presId="urn:microsoft.com/office/officeart/2008/layout/LinedList"/>
    <dgm:cxn modelId="{FDCBC4FE-44E2-4C0A-912A-30DCBDE9AE2C}" type="presParOf" srcId="{26A20DC3-62D2-4010-A666-807F550E6128}" destId="{3D9A8D54-FE69-4518-8FF6-F030180AF773}" srcOrd="1" destOrd="0" presId="urn:microsoft.com/office/officeart/2008/layout/LinedList"/>
    <dgm:cxn modelId="{8B93539C-734D-4DB2-AE50-DFD08D05937A}" type="presParOf" srcId="{3D9A8D54-FE69-4518-8FF6-F030180AF773}" destId="{AAFFA36A-7658-4463-8792-3608E221696F}" srcOrd="0" destOrd="0" presId="urn:microsoft.com/office/officeart/2008/layout/LinedList"/>
    <dgm:cxn modelId="{EFF874B0-F692-4E92-86EF-C57831D02956}" type="presParOf" srcId="{3D9A8D54-FE69-4518-8FF6-F030180AF773}" destId="{42ECDF3C-C815-48B5-820B-5DEE01157B63}" srcOrd="1" destOrd="0" presId="urn:microsoft.com/office/officeart/2008/layout/LinedList"/>
    <dgm:cxn modelId="{EF08B44D-7777-4B41-90DC-8D4376646557}" type="presParOf" srcId="{26A20DC3-62D2-4010-A666-807F550E6128}" destId="{5BE4EFD0-751C-411A-A530-24F69DA9772B}" srcOrd="2" destOrd="0" presId="urn:microsoft.com/office/officeart/2008/layout/LinedList"/>
    <dgm:cxn modelId="{18C45A62-C1D7-4E2F-B751-A1C760AC05D1}" type="presParOf" srcId="{26A20DC3-62D2-4010-A666-807F550E6128}" destId="{C77C052C-3E75-4755-9A15-89C96A4DDE05}" srcOrd="3" destOrd="0" presId="urn:microsoft.com/office/officeart/2008/layout/LinedList"/>
    <dgm:cxn modelId="{79BDB5DD-4A4F-48FA-BBFA-4403006FF166}" type="presParOf" srcId="{C77C052C-3E75-4755-9A15-89C96A4DDE05}" destId="{678B0AC4-3BC4-4D4E-B7B8-81EC92B18421}" srcOrd="0" destOrd="0" presId="urn:microsoft.com/office/officeart/2008/layout/LinedList"/>
    <dgm:cxn modelId="{488F6BEE-835E-4A4D-A509-65EA17CEAE0C}" type="presParOf" srcId="{C77C052C-3E75-4755-9A15-89C96A4DDE05}" destId="{6E49EA0E-0A3D-4A24-B558-F2265EE6F682}" srcOrd="1" destOrd="0" presId="urn:microsoft.com/office/officeart/2008/layout/LinedList"/>
    <dgm:cxn modelId="{9C03DD57-D49D-4A53-AAD8-D7599A8A2667}" type="presParOf" srcId="{26A20DC3-62D2-4010-A666-807F550E6128}" destId="{497963E3-711B-445A-A8F9-8228AAC6F459}" srcOrd="4" destOrd="0" presId="urn:microsoft.com/office/officeart/2008/layout/LinedList"/>
    <dgm:cxn modelId="{0F88B4DF-3316-4811-B8AC-D83AD2B3CBE7}" type="presParOf" srcId="{26A20DC3-62D2-4010-A666-807F550E6128}" destId="{A6623ACA-6C7E-4F22-9938-954D098F8AB2}" srcOrd="5" destOrd="0" presId="urn:microsoft.com/office/officeart/2008/layout/LinedList"/>
    <dgm:cxn modelId="{920CB4F4-BCC1-42BF-BCA5-F8FA13F2C34F}" type="presParOf" srcId="{A6623ACA-6C7E-4F22-9938-954D098F8AB2}" destId="{FDCE5965-244B-4F35-B117-CD8E86CCE16A}" srcOrd="0" destOrd="0" presId="urn:microsoft.com/office/officeart/2008/layout/LinedList"/>
    <dgm:cxn modelId="{D936CBDA-6298-4ABC-9915-A9DF17AD1C2C}" type="presParOf" srcId="{A6623ACA-6C7E-4F22-9938-954D098F8AB2}" destId="{313A5FAC-8F4D-425A-8A22-24283ECE526C}" srcOrd="1" destOrd="0" presId="urn:microsoft.com/office/officeart/2008/layout/LinedList"/>
    <dgm:cxn modelId="{FFA3DC08-919D-4026-8347-73265E04A43B}" type="presParOf" srcId="{26A20DC3-62D2-4010-A666-807F550E6128}" destId="{CBE8D722-38AA-468B-AEAA-53860C0D7D51}" srcOrd="6" destOrd="0" presId="urn:microsoft.com/office/officeart/2008/layout/LinedList"/>
    <dgm:cxn modelId="{164E2754-8513-493F-AAA5-701F8E41889E}" type="presParOf" srcId="{26A20DC3-62D2-4010-A666-807F550E6128}" destId="{900780E0-04D2-404F-88F7-EEF9E0E0A8F7}" srcOrd="7" destOrd="0" presId="urn:microsoft.com/office/officeart/2008/layout/LinedList"/>
    <dgm:cxn modelId="{9E081D17-8405-4047-8587-B481E960365F}" type="presParOf" srcId="{900780E0-04D2-404F-88F7-EEF9E0E0A8F7}" destId="{5FFD3C45-C1E1-4283-9DEE-BE0DEF511925}" srcOrd="0" destOrd="0" presId="urn:microsoft.com/office/officeart/2008/layout/LinedList"/>
    <dgm:cxn modelId="{B84FA028-BA2F-40BB-B75B-2FE0BF4586C2}" type="presParOf" srcId="{900780E0-04D2-404F-88F7-EEF9E0E0A8F7}" destId="{2B64A5D2-7414-4801-8CDB-25F34790014D}" srcOrd="1" destOrd="0" presId="urn:microsoft.com/office/officeart/2008/layout/LinedList"/>
    <dgm:cxn modelId="{947F53CC-9F69-4EF1-8D9C-F3085B9A8E80}" type="presParOf" srcId="{26A20DC3-62D2-4010-A666-807F550E6128}" destId="{27ABE022-1EE9-4B05-92C2-459105FE8346}" srcOrd="8" destOrd="0" presId="urn:microsoft.com/office/officeart/2008/layout/LinedList"/>
    <dgm:cxn modelId="{2108B249-DFCB-4931-B0B8-A804233D9535}" type="presParOf" srcId="{26A20DC3-62D2-4010-A666-807F550E6128}" destId="{D79615DB-AC89-4737-AAF5-3856F457E07B}" srcOrd="9" destOrd="0" presId="urn:microsoft.com/office/officeart/2008/layout/LinedList"/>
    <dgm:cxn modelId="{C2722DF2-17CA-4218-97E7-9A322D2C6B90}" type="presParOf" srcId="{D79615DB-AC89-4737-AAF5-3856F457E07B}" destId="{1774D536-CB3B-4AFE-BA66-CDF172BD2356}" srcOrd="0" destOrd="0" presId="urn:microsoft.com/office/officeart/2008/layout/LinedList"/>
    <dgm:cxn modelId="{6EF0198D-A1DE-4530-818E-9A2A3A7688A7}" type="presParOf" srcId="{D79615DB-AC89-4737-AAF5-3856F457E07B}" destId="{BAB58A25-97D8-444A-9D4E-62C219510127}" srcOrd="1" destOrd="0" presId="urn:microsoft.com/office/officeart/2008/layout/LinedList"/>
    <dgm:cxn modelId="{DE491085-2E86-439D-A4B6-4A9818CBE756}" type="presParOf" srcId="{26A20DC3-62D2-4010-A666-807F550E6128}" destId="{E7361E02-1B20-4E20-9772-0AB45BD2B4EF}" srcOrd="10" destOrd="0" presId="urn:microsoft.com/office/officeart/2008/layout/LinedList"/>
    <dgm:cxn modelId="{7EDE804B-D961-45D1-BC90-CCDF875E7228}" type="presParOf" srcId="{26A20DC3-62D2-4010-A666-807F550E6128}" destId="{47B66B00-7C78-4DE2-AC07-D50B7A8E90B0}" srcOrd="11" destOrd="0" presId="urn:microsoft.com/office/officeart/2008/layout/LinedList"/>
    <dgm:cxn modelId="{3C1F75A7-7D72-4FE3-B150-D6B21536C42F}" type="presParOf" srcId="{47B66B00-7C78-4DE2-AC07-D50B7A8E90B0}" destId="{E84AB864-1A21-4E5A-AA11-AC62283EB16D}" srcOrd="0" destOrd="0" presId="urn:microsoft.com/office/officeart/2008/layout/LinedList"/>
    <dgm:cxn modelId="{ED66588C-D7EE-4A6C-8A34-3DD53104A324}" type="presParOf" srcId="{47B66B00-7C78-4DE2-AC07-D50B7A8E90B0}" destId="{9EA45200-50F0-4276-AC3D-CAE354118D55}" srcOrd="1" destOrd="0" presId="urn:microsoft.com/office/officeart/2008/layout/LinedList"/>
    <dgm:cxn modelId="{289B1AA0-B30F-4382-BA3C-7BB2E786CD02}" type="presParOf" srcId="{26A20DC3-62D2-4010-A666-807F550E6128}" destId="{A28E2AE7-28A0-40CC-B712-A008070C5246}" srcOrd="12" destOrd="0" presId="urn:microsoft.com/office/officeart/2008/layout/LinedList"/>
    <dgm:cxn modelId="{F16FED6B-7580-41AF-A113-4DDC3778255D}" type="presParOf" srcId="{26A20DC3-62D2-4010-A666-807F550E6128}" destId="{7FB10F86-ECDB-4038-9236-FDF0FA4D7D51}" srcOrd="13" destOrd="0" presId="urn:microsoft.com/office/officeart/2008/layout/LinedList"/>
    <dgm:cxn modelId="{EA0577C0-71E3-47DE-A231-CA6FAB273B2A}" type="presParOf" srcId="{7FB10F86-ECDB-4038-9236-FDF0FA4D7D51}" destId="{9E21618F-ABAC-4149-A693-013B943AD250}" srcOrd="0" destOrd="0" presId="urn:microsoft.com/office/officeart/2008/layout/LinedList"/>
    <dgm:cxn modelId="{2F65C8BA-6EC6-4764-945F-F4BB58A478C1}" type="presParOf" srcId="{7FB10F86-ECDB-4038-9236-FDF0FA4D7D51}" destId="{99D2BA7C-74A9-4114-8B03-5F86D7621C4B}" srcOrd="1" destOrd="0" presId="urn:microsoft.com/office/officeart/2008/layout/LinedList"/>
    <dgm:cxn modelId="{BD905A2F-57B1-4290-A228-AEC4A3E5567C}" type="presParOf" srcId="{26A20DC3-62D2-4010-A666-807F550E6128}" destId="{9978E3C6-35EC-4679-89B6-ED73FBFFA514}" srcOrd="14" destOrd="0" presId="urn:microsoft.com/office/officeart/2008/layout/LinedList"/>
    <dgm:cxn modelId="{2AB3DAC4-3944-484F-B393-08BCDFC40D8C}" type="presParOf" srcId="{26A20DC3-62D2-4010-A666-807F550E6128}" destId="{113F37C0-5CAD-4A11-8FD3-33119F379CA6}" srcOrd="15" destOrd="0" presId="urn:microsoft.com/office/officeart/2008/layout/LinedList"/>
    <dgm:cxn modelId="{36B0662A-1654-4266-9987-433B0B32506D}" type="presParOf" srcId="{113F37C0-5CAD-4A11-8FD3-33119F379CA6}" destId="{E94E2BED-94B1-4F08-A919-BB18B289AA67}" srcOrd="0" destOrd="0" presId="urn:microsoft.com/office/officeart/2008/layout/LinedList"/>
    <dgm:cxn modelId="{861B0FD1-066B-4FCB-9800-2573812FFA63}" type="presParOf" srcId="{113F37C0-5CAD-4A11-8FD3-33119F379CA6}" destId="{114928A1-201C-44B3-849E-06E5BAEEF043}" srcOrd="1" destOrd="0" presId="urn:microsoft.com/office/officeart/2008/layout/LinedList"/>
    <dgm:cxn modelId="{102D25E8-C77E-4E4D-B5D0-00143C6D6450}" type="presParOf" srcId="{26A20DC3-62D2-4010-A666-807F550E6128}" destId="{4ADB8B61-0561-4A1C-88ED-AEF56DDF5017}" srcOrd="16" destOrd="0" presId="urn:microsoft.com/office/officeart/2008/layout/LinedList"/>
    <dgm:cxn modelId="{B9DFD43C-D7B7-47FA-8538-DFF864BEC922}" type="presParOf" srcId="{26A20DC3-62D2-4010-A666-807F550E6128}" destId="{7F7A9696-D3CB-4A4F-9D99-F41D3045F956}" srcOrd="17" destOrd="0" presId="urn:microsoft.com/office/officeart/2008/layout/LinedList"/>
    <dgm:cxn modelId="{B349C36F-DE09-4668-8740-51CC13F8DE3B}" type="presParOf" srcId="{7F7A9696-D3CB-4A4F-9D99-F41D3045F956}" destId="{8177084D-CB92-4270-BDAF-2AD23710A700}" srcOrd="0" destOrd="0" presId="urn:microsoft.com/office/officeart/2008/layout/LinedList"/>
    <dgm:cxn modelId="{B8779D08-A3CF-43B3-AE8D-3E69BFC57BEF}" type="presParOf" srcId="{7F7A9696-D3CB-4A4F-9D99-F41D3045F956}" destId="{1A5A60F6-BE70-4EDC-8A69-49418661BDB8}" srcOrd="1" destOrd="0" presId="urn:microsoft.com/office/officeart/2008/layout/LinedList"/>
    <dgm:cxn modelId="{33494C04-8858-44DE-BA16-D5CA5A37B201}" type="presParOf" srcId="{26A20DC3-62D2-4010-A666-807F550E6128}" destId="{D563436E-CFEA-448F-B393-FA2286AECA7A}" srcOrd="18" destOrd="0" presId="urn:microsoft.com/office/officeart/2008/layout/LinedList"/>
    <dgm:cxn modelId="{8A8BAD52-0E6F-456A-BA6F-099D72015A4A}" type="presParOf" srcId="{26A20DC3-62D2-4010-A666-807F550E6128}" destId="{770CFA32-8E57-42BF-B745-BDC69034C47A}" srcOrd="19" destOrd="0" presId="urn:microsoft.com/office/officeart/2008/layout/LinedList"/>
    <dgm:cxn modelId="{EC3B657D-ADAE-4968-B906-B8903FE763FA}" type="presParOf" srcId="{770CFA32-8E57-42BF-B745-BDC69034C47A}" destId="{8D847834-E8EB-4DF6-8064-F3EABDCE7902}" srcOrd="0" destOrd="0" presId="urn:microsoft.com/office/officeart/2008/layout/LinedList"/>
    <dgm:cxn modelId="{732D9AE4-C281-4AF3-88E6-BA842F4D9277}" type="presParOf" srcId="{770CFA32-8E57-42BF-B745-BDC69034C47A}" destId="{6834A5EA-836A-4059-A281-550A72CF5D4E}" srcOrd="1" destOrd="0" presId="urn:microsoft.com/office/officeart/2008/layout/LinedList"/>
    <dgm:cxn modelId="{7F38562E-CF2F-412E-A7C7-B3B35C268DCF}" type="presParOf" srcId="{26A20DC3-62D2-4010-A666-807F550E6128}" destId="{43197FF2-0075-499A-BBEC-B98DA35D107A}" srcOrd="20" destOrd="0" presId="urn:microsoft.com/office/officeart/2008/layout/LinedList"/>
    <dgm:cxn modelId="{02509A68-6E99-4762-88A4-90847BF04550}" type="presParOf" srcId="{26A20DC3-62D2-4010-A666-807F550E6128}" destId="{0881449F-A284-40F0-B3F4-B158B21C8AF2}" srcOrd="21" destOrd="0" presId="urn:microsoft.com/office/officeart/2008/layout/LinedList"/>
    <dgm:cxn modelId="{682723C5-FCCE-493D-A5C0-95958BA6031A}" type="presParOf" srcId="{0881449F-A284-40F0-B3F4-B158B21C8AF2}" destId="{A16ADF66-84EA-4023-87F2-AC4B0113A065}" srcOrd="0" destOrd="0" presId="urn:microsoft.com/office/officeart/2008/layout/LinedList"/>
    <dgm:cxn modelId="{0C047D31-784A-4775-8AEB-53AF3C5B0EAA}" type="presParOf" srcId="{0881449F-A284-40F0-B3F4-B158B21C8AF2}" destId="{5995D5E0-FF67-4375-8606-111942B2A097}" srcOrd="1" destOrd="0" presId="urn:microsoft.com/office/officeart/2008/layout/LinedList"/>
    <dgm:cxn modelId="{3215F12E-8DEB-44E3-8BCA-57F4110D730C}" type="presParOf" srcId="{26A20DC3-62D2-4010-A666-807F550E6128}" destId="{FF2B33C5-8533-479A-B928-15AA5DB18932}" srcOrd="22" destOrd="0" presId="urn:microsoft.com/office/officeart/2008/layout/LinedList"/>
    <dgm:cxn modelId="{84FCA18A-CB31-4717-AC59-6B77ADCBE09C}" type="presParOf" srcId="{26A20DC3-62D2-4010-A666-807F550E6128}" destId="{40954E2F-1B68-4775-BAD9-342A7088F8A1}" srcOrd="23" destOrd="0" presId="urn:microsoft.com/office/officeart/2008/layout/LinedList"/>
    <dgm:cxn modelId="{42B2BFB9-46EA-4AD8-80C3-5CC367F1C2A1}" type="presParOf" srcId="{40954E2F-1B68-4775-BAD9-342A7088F8A1}" destId="{BFF3AC2A-6A33-49A5-8C57-8F9F8D38B98D}" srcOrd="0" destOrd="0" presId="urn:microsoft.com/office/officeart/2008/layout/LinedList"/>
    <dgm:cxn modelId="{AE620479-B79D-4517-B3EF-A2D7FC7148E2}" type="presParOf" srcId="{40954E2F-1B68-4775-BAD9-342A7088F8A1}" destId="{1A366DEC-BC2D-4F00-AD28-FF6FD3F39F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F382D-3138-4617-8D1A-EB57E4786C73}" type="doc">
      <dgm:prSet loTypeId="urn:microsoft.com/office/officeart/2005/8/layout/vList2" loCatId="list" qsTypeId="urn:microsoft.com/office/officeart/2005/8/quickstyle/simple5" qsCatId="simple" csTypeId="urn:microsoft.com/office/officeart/2005/8/colors/colorful1" csCatId="colorful"/>
      <dgm:spPr/>
      <dgm:t>
        <a:bodyPr/>
        <a:lstStyle/>
        <a:p>
          <a:endParaRPr lang="en-US"/>
        </a:p>
      </dgm:t>
    </dgm:pt>
    <dgm:pt modelId="{430DEAF5-D0E5-4E1A-B554-10BD1B17B8DB}">
      <dgm:prSet custT="1"/>
      <dgm:spPr/>
      <dgm:t>
        <a:bodyPr/>
        <a:lstStyle/>
        <a:p>
          <a:r>
            <a:rPr lang="en-GB" sz="2400">
              <a:latin typeface="Arial Nova"/>
            </a:rPr>
            <a:t>My verbal and written communication skills are high and that enables me to communicate ideas in a clear and convincing manner. </a:t>
          </a:r>
          <a:endParaRPr lang="en-US" sz="2400">
            <a:latin typeface="Arial Nova"/>
          </a:endParaRPr>
        </a:p>
      </dgm:t>
    </dgm:pt>
    <dgm:pt modelId="{160E67E9-EB3A-4829-9147-0FD3CBBD2976}" type="parTrans" cxnId="{E5C86067-89E7-43D3-B065-3E1914995E84}">
      <dgm:prSet/>
      <dgm:spPr/>
      <dgm:t>
        <a:bodyPr/>
        <a:lstStyle/>
        <a:p>
          <a:endParaRPr lang="en-US"/>
        </a:p>
      </dgm:t>
    </dgm:pt>
    <dgm:pt modelId="{40D32CE2-2D4F-491F-9D67-08FECAF48F6D}" type="sibTrans" cxnId="{E5C86067-89E7-43D3-B065-3E1914995E84}">
      <dgm:prSet/>
      <dgm:spPr/>
      <dgm:t>
        <a:bodyPr/>
        <a:lstStyle/>
        <a:p>
          <a:endParaRPr lang="en-US"/>
        </a:p>
      </dgm:t>
    </dgm:pt>
    <dgm:pt modelId="{E288B726-6555-4BEE-8F55-C0BA1FBF9662}">
      <dgm:prSet/>
      <dgm:spPr/>
      <dgm:t>
        <a:bodyPr/>
        <a:lstStyle/>
        <a:p>
          <a:r>
            <a:rPr lang="en-GB" sz="2400">
              <a:latin typeface="Arial Nova"/>
            </a:rPr>
            <a:t>I easily adjust to changing circumstances and environments and hence find it easy to navigate in change. </a:t>
          </a:r>
          <a:endParaRPr lang="en-US" sz="2400">
            <a:latin typeface="Arial Nova"/>
          </a:endParaRPr>
        </a:p>
      </dgm:t>
    </dgm:pt>
    <dgm:pt modelId="{80A4AB63-DA9B-4D35-88FC-87B98861AEEB}" type="parTrans" cxnId="{230C22E2-FFB4-42DA-865F-0DE9EF02A874}">
      <dgm:prSet/>
      <dgm:spPr/>
      <dgm:t>
        <a:bodyPr/>
        <a:lstStyle/>
        <a:p>
          <a:endParaRPr lang="en-US"/>
        </a:p>
      </dgm:t>
    </dgm:pt>
    <dgm:pt modelId="{C19C48FD-3E14-4FBC-864D-457B5F59D6DC}" type="sibTrans" cxnId="{230C22E2-FFB4-42DA-865F-0DE9EF02A874}">
      <dgm:prSet/>
      <dgm:spPr/>
      <dgm:t>
        <a:bodyPr/>
        <a:lstStyle/>
        <a:p>
          <a:endParaRPr lang="en-US"/>
        </a:p>
      </dgm:t>
    </dgm:pt>
    <dgm:pt modelId="{AD9D1883-D20A-45CF-BD85-848DC687E069}">
      <dgm:prSet/>
      <dgm:spPr/>
      <dgm:t>
        <a:bodyPr/>
        <a:lstStyle/>
        <a:p>
          <a:r>
            <a:rPr lang="en-GB" sz="2400">
              <a:latin typeface="Arial Nova"/>
            </a:rPr>
            <a:t>I am a team player who appreciates teamwork and would make a positive contribution to the group dynamics. </a:t>
          </a:r>
          <a:endParaRPr lang="en-US" sz="2400">
            <a:latin typeface="Arial Nova"/>
          </a:endParaRPr>
        </a:p>
      </dgm:t>
    </dgm:pt>
    <dgm:pt modelId="{91D8332E-9AFC-4E9B-8324-F8D83F71F0BE}" type="parTrans" cxnId="{10941C9E-F6C5-467B-87D2-AA3F91BDF59B}">
      <dgm:prSet/>
      <dgm:spPr/>
      <dgm:t>
        <a:bodyPr/>
        <a:lstStyle/>
        <a:p>
          <a:endParaRPr lang="en-US"/>
        </a:p>
      </dgm:t>
    </dgm:pt>
    <dgm:pt modelId="{88E660F0-7AF7-4EBC-909F-713481162B9E}" type="sibTrans" cxnId="{10941C9E-F6C5-467B-87D2-AA3F91BDF59B}">
      <dgm:prSet/>
      <dgm:spPr/>
      <dgm:t>
        <a:bodyPr/>
        <a:lstStyle/>
        <a:p>
          <a:endParaRPr lang="en-US"/>
        </a:p>
      </dgm:t>
    </dgm:pt>
    <dgm:pt modelId="{58AF42D8-F914-4A13-A9C3-966ADEC84A3E}">
      <dgm:prSet/>
      <dgm:spPr/>
      <dgm:t>
        <a:bodyPr/>
        <a:lstStyle/>
        <a:p>
          <a:r>
            <a:rPr lang="en-GB" sz="2400">
              <a:latin typeface="Arial Nova"/>
            </a:rPr>
            <a:t>I am efficient in time management, prioritising, and deadlines. </a:t>
          </a:r>
          <a:endParaRPr lang="en-US" sz="2400">
            <a:latin typeface="Arial Nova"/>
          </a:endParaRPr>
        </a:p>
      </dgm:t>
    </dgm:pt>
    <dgm:pt modelId="{AE70C79B-2D12-49EC-B4C2-3BB31E84C112}" type="parTrans" cxnId="{CAC798C9-F727-4F78-A78C-4AFA0914BCED}">
      <dgm:prSet/>
      <dgm:spPr/>
      <dgm:t>
        <a:bodyPr/>
        <a:lstStyle/>
        <a:p>
          <a:endParaRPr lang="en-US"/>
        </a:p>
      </dgm:t>
    </dgm:pt>
    <dgm:pt modelId="{6FE49477-E370-4AC1-9C36-E69C648E0676}" type="sibTrans" cxnId="{CAC798C9-F727-4F78-A78C-4AFA0914BCED}">
      <dgm:prSet/>
      <dgm:spPr/>
      <dgm:t>
        <a:bodyPr/>
        <a:lstStyle/>
        <a:p>
          <a:endParaRPr lang="en-US"/>
        </a:p>
      </dgm:t>
    </dgm:pt>
    <dgm:pt modelId="{D320C315-E67D-4A9E-8472-2D1F4E6C0284}" type="pres">
      <dgm:prSet presAssocID="{A13F382D-3138-4617-8D1A-EB57E4786C73}" presName="linear" presStyleCnt="0">
        <dgm:presLayoutVars>
          <dgm:animLvl val="lvl"/>
          <dgm:resizeHandles val="exact"/>
        </dgm:presLayoutVars>
      </dgm:prSet>
      <dgm:spPr/>
    </dgm:pt>
    <dgm:pt modelId="{387C0CAB-5A63-4D06-9753-1A7458D26273}" type="pres">
      <dgm:prSet presAssocID="{430DEAF5-D0E5-4E1A-B554-10BD1B17B8DB}" presName="parentText" presStyleLbl="node1" presStyleIdx="0" presStyleCnt="4">
        <dgm:presLayoutVars>
          <dgm:chMax val="0"/>
          <dgm:bulletEnabled val="1"/>
        </dgm:presLayoutVars>
      </dgm:prSet>
      <dgm:spPr/>
    </dgm:pt>
    <dgm:pt modelId="{7140677A-52EC-426A-A82E-70553C630507}" type="pres">
      <dgm:prSet presAssocID="{40D32CE2-2D4F-491F-9D67-08FECAF48F6D}" presName="spacer" presStyleCnt="0"/>
      <dgm:spPr/>
    </dgm:pt>
    <dgm:pt modelId="{FB1BFA14-3989-40A9-9440-F94F42668BEA}" type="pres">
      <dgm:prSet presAssocID="{E288B726-6555-4BEE-8F55-C0BA1FBF9662}" presName="parentText" presStyleLbl="node1" presStyleIdx="1" presStyleCnt="4">
        <dgm:presLayoutVars>
          <dgm:chMax val="0"/>
          <dgm:bulletEnabled val="1"/>
        </dgm:presLayoutVars>
      </dgm:prSet>
      <dgm:spPr/>
    </dgm:pt>
    <dgm:pt modelId="{4D2BB387-77D0-4AD8-B6E4-C6A13B36B24C}" type="pres">
      <dgm:prSet presAssocID="{C19C48FD-3E14-4FBC-864D-457B5F59D6DC}" presName="spacer" presStyleCnt="0"/>
      <dgm:spPr/>
    </dgm:pt>
    <dgm:pt modelId="{263094A1-0BA2-4879-B705-EBE1F72305F5}" type="pres">
      <dgm:prSet presAssocID="{AD9D1883-D20A-45CF-BD85-848DC687E069}" presName="parentText" presStyleLbl="node1" presStyleIdx="2" presStyleCnt="4">
        <dgm:presLayoutVars>
          <dgm:chMax val="0"/>
          <dgm:bulletEnabled val="1"/>
        </dgm:presLayoutVars>
      </dgm:prSet>
      <dgm:spPr/>
    </dgm:pt>
    <dgm:pt modelId="{1431D0C3-0188-4406-89E0-8119F3AA1BB1}" type="pres">
      <dgm:prSet presAssocID="{88E660F0-7AF7-4EBC-909F-713481162B9E}" presName="spacer" presStyleCnt="0"/>
      <dgm:spPr/>
    </dgm:pt>
    <dgm:pt modelId="{51640B0C-C7BE-4638-A571-4ACA3C5B1CB6}" type="pres">
      <dgm:prSet presAssocID="{58AF42D8-F914-4A13-A9C3-966ADEC84A3E}" presName="parentText" presStyleLbl="node1" presStyleIdx="3" presStyleCnt="4">
        <dgm:presLayoutVars>
          <dgm:chMax val="0"/>
          <dgm:bulletEnabled val="1"/>
        </dgm:presLayoutVars>
      </dgm:prSet>
      <dgm:spPr/>
    </dgm:pt>
  </dgm:ptLst>
  <dgm:cxnLst>
    <dgm:cxn modelId="{701D9B0A-0EB3-4EC2-8659-B8C491EA7720}" type="presOf" srcId="{58AF42D8-F914-4A13-A9C3-966ADEC84A3E}" destId="{51640B0C-C7BE-4638-A571-4ACA3C5B1CB6}" srcOrd="0" destOrd="0" presId="urn:microsoft.com/office/officeart/2005/8/layout/vList2"/>
    <dgm:cxn modelId="{B86E1562-EE8A-4A17-B95E-7E8C4E7095CA}" type="presOf" srcId="{E288B726-6555-4BEE-8F55-C0BA1FBF9662}" destId="{FB1BFA14-3989-40A9-9440-F94F42668BEA}" srcOrd="0" destOrd="0" presId="urn:microsoft.com/office/officeart/2005/8/layout/vList2"/>
    <dgm:cxn modelId="{B83DF465-4DA6-4F27-8083-13F8F3ECC5D3}" type="presOf" srcId="{A13F382D-3138-4617-8D1A-EB57E4786C73}" destId="{D320C315-E67D-4A9E-8472-2D1F4E6C0284}" srcOrd="0" destOrd="0" presId="urn:microsoft.com/office/officeart/2005/8/layout/vList2"/>
    <dgm:cxn modelId="{E5C86067-89E7-43D3-B065-3E1914995E84}" srcId="{A13F382D-3138-4617-8D1A-EB57E4786C73}" destId="{430DEAF5-D0E5-4E1A-B554-10BD1B17B8DB}" srcOrd="0" destOrd="0" parTransId="{160E67E9-EB3A-4829-9147-0FD3CBBD2976}" sibTransId="{40D32CE2-2D4F-491F-9D67-08FECAF48F6D}"/>
    <dgm:cxn modelId="{BDD98A6B-075D-4F02-8A3F-9E35CF59F4BF}" type="presOf" srcId="{430DEAF5-D0E5-4E1A-B554-10BD1B17B8DB}" destId="{387C0CAB-5A63-4D06-9753-1A7458D26273}" srcOrd="0" destOrd="0" presId="urn:microsoft.com/office/officeart/2005/8/layout/vList2"/>
    <dgm:cxn modelId="{8E021E55-5338-42EF-BF6C-C2CBBF8FE2CC}" type="presOf" srcId="{AD9D1883-D20A-45CF-BD85-848DC687E069}" destId="{263094A1-0BA2-4879-B705-EBE1F72305F5}" srcOrd="0" destOrd="0" presId="urn:microsoft.com/office/officeart/2005/8/layout/vList2"/>
    <dgm:cxn modelId="{10941C9E-F6C5-467B-87D2-AA3F91BDF59B}" srcId="{A13F382D-3138-4617-8D1A-EB57E4786C73}" destId="{AD9D1883-D20A-45CF-BD85-848DC687E069}" srcOrd="2" destOrd="0" parTransId="{91D8332E-9AFC-4E9B-8324-F8D83F71F0BE}" sibTransId="{88E660F0-7AF7-4EBC-909F-713481162B9E}"/>
    <dgm:cxn modelId="{CAC798C9-F727-4F78-A78C-4AFA0914BCED}" srcId="{A13F382D-3138-4617-8D1A-EB57E4786C73}" destId="{58AF42D8-F914-4A13-A9C3-966ADEC84A3E}" srcOrd="3" destOrd="0" parTransId="{AE70C79B-2D12-49EC-B4C2-3BB31E84C112}" sibTransId="{6FE49477-E370-4AC1-9C36-E69C648E0676}"/>
    <dgm:cxn modelId="{230C22E2-FFB4-42DA-865F-0DE9EF02A874}" srcId="{A13F382D-3138-4617-8D1A-EB57E4786C73}" destId="{E288B726-6555-4BEE-8F55-C0BA1FBF9662}" srcOrd="1" destOrd="0" parTransId="{80A4AB63-DA9B-4D35-88FC-87B98861AEEB}" sibTransId="{C19C48FD-3E14-4FBC-864D-457B5F59D6DC}"/>
    <dgm:cxn modelId="{409555B5-938C-4B5C-B06D-0CCC15604098}" type="presParOf" srcId="{D320C315-E67D-4A9E-8472-2D1F4E6C0284}" destId="{387C0CAB-5A63-4D06-9753-1A7458D26273}" srcOrd="0" destOrd="0" presId="urn:microsoft.com/office/officeart/2005/8/layout/vList2"/>
    <dgm:cxn modelId="{3002AC25-25A3-4EC1-8A96-E391C3452C18}" type="presParOf" srcId="{D320C315-E67D-4A9E-8472-2D1F4E6C0284}" destId="{7140677A-52EC-426A-A82E-70553C630507}" srcOrd="1" destOrd="0" presId="urn:microsoft.com/office/officeart/2005/8/layout/vList2"/>
    <dgm:cxn modelId="{19D8ECE6-7403-4996-99C2-437B9054A6AD}" type="presParOf" srcId="{D320C315-E67D-4A9E-8472-2D1F4E6C0284}" destId="{FB1BFA14-3989-40A9-9440-F94F42668BEA}" srcOrd="2" destOrd="0" presId="urn:microsoft.com/office/officeart/2005/8/layout/vList2"/>
    <dgm:cxn modelId="{B9183F0E-E83B-4404-B411-FFD8F7315921}" type="presParOf" srcId="{D320C315-E67D-4A9E-8472-2D1F4E6C0284}" destId="{4D2BB387-77D0-4AD8-B6E4-C6A13B36B24C}" srcOrd="3" destOrd="0" presId="urn:microsoft.com/office/officeart/2005/8/layout/vList2"/>
    <dgm:cxn modelId="{C9639264-B662-4B47-AFA1-2AFBBCAFB4BE}" type="presParOf" srcId="{D320C315-E67D-4A9E-8472-2D1F4E6C0284}" destId="{263094A1-0BA2-4879-B705-EBE1F72305F5}" srcOrd="4" destOrd="0" presId="urn:microsoft.com/office/officeart/2005/8/layout/vList2"/>
    <dgm:cxn modelId="{73AA14D0-C3F3-4FA6-8225-5704E4CD2818}" type="presParOf" srcId="{D320C315-E67D-4A9E-8472-2D1F4E6C0284}" destId="{1431D0C3-0188-4406-89E0-8119F3AA1BB1}" srcOrd="5" destOrd="0" presId="urn:microsoft.com/office/officeart/2005/8/layout/vList2"/>
    <dgm:cxn modelId="{BECCF514-AB3F-4DEB-8A14-62A07B4203CF}" type="presParOf" srcId="{D320C315-E67D-4A9E-8472-2D1F4E6C0284}" destId="{51640B0C-C7BE-4638-A571-4ACA3C5B1CB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A718DE-1570-41ED-8F11-02312BCF2A3D}"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FF40716C-7007-436F-BFAF-8616F5446F45}">
      <dgm:prSet custT="1"/>
      <dgm:spPr/>
      <dgm:t>
        <a:bodyPr/>
        <a:lstStyle/>
        <a:p>
          <a:r>
            <a:rPr lang="en-GB" sz="2000">
              <a:latin typeface="Arial"/>
              <a:cs typeface="Arial"/>
            </a:rPr>
            <a:t>I am a perfectionist, and this fact has at times made me take a lot of time to complete a task so that it looks perfect. </a:t>
          </a:r>
          <a:endParaRPr lang="en-US" sz="2000">
            <a:latin typeface="Arial"/>
            <a:cs typeface="Arial"/>
          </a:endParaRPr>
        </a:p>
      </dgm:t>
    </dgm:pt>
    <dgm:pt modelId="{86EBA740-4BEC-42CF-8629-ACB1E8168BD6}" type="parTrans" cxnId="{721A644B-7F17-4551-A7DE-7AAD05ECAB82}">
      <dgm:prSet/>
      <dgm:spPr/>
      <dgm:t>
        <a:bodyPr/>
        <a:lstStyle/>
        <a:p>
          <a:endParaRPr lang="en-US"/>
        </a:p>
      </dgm:t>
    </dgm:pt>
    <dgm:pt modelId="{BE3C7BB7-49DA-40AA-9BFD-7EBE07397FE8}" type="sibTrans" cxnId="{721A644B-7F17-4551-A7DE-7AAD05ECAB82}">
      <dgm:prSet/>
      <dgm:spPr/>
      <dgm:t>
        <a:bodyPr/>
        <a:lstStyle/>
        <a:p>
          <a:endParaRPr lang="en-US"/>
        </a:p>
      </dgm:t>
    </dgm:pt>
    <dgm:pt modelId="{4EEB6913-69DA-43B3-8CC1-674879F7B47E}">
      <dgm:prSet/>
      <dgm:spPr/>
      <dgm:t>
        <a:bodyPr/>
        <a:lstStyle/>
        <a:p>
          <a:r>
            <a:rPr lang="en-GB" sz="2000">
              <a:latin typeface="Arial"/>
              <a:cs typeface="Arial"/>
            </a:rPr>
            <a:t>I also have some flaws with orating and nervousness in the presence of big crowds. </a:t>
          </a:r>
          <a:endParaRPr lang="en-US" sz="2000">
            <a:latin typeface="Arial"/>
            <a:cs typeface="Arial"/>
          </a:endParaRPr>
        </a:p>
      </dgm:t>
    </dgm:pt>
    <dgm:pt modelId="{002C242D-616C-4CED-9619-3A7946F66F7F}" type="parTrans" cxnId="{19FA6834-D579-4278-A68F-D81B60A4C949}">
      <dgm:prSet/>
      <dgm:spPr/>
      <dgm:t>
        <a:bodyPr/>
        <a:lstStyle/>
        <a:p>
          <a:endParaRPr lang="en-US"/>
        </a:p>
      </dgm:t>
    </dgm:pt>
    <dgm:pt modelId="{03352CCC-2BC5-4D22-B7B7-FD552826D730}" type="sibTrans" cxnId="{19FA6834-D579-4278-A68F-D81B60A4C949}">
      <dgm:prSet/>
      <dgm:spPr/>
      <dgm:t>
        <a:bodyPr/>
        <a:lstStyle/>
        <a:p>
          <a:endParaRPr lang="en-US"/>
        </a:p>
      </dgm:t>
    </dgm:pt>
    <dgm:pt modelId="{502A8D36-A812-4CA7-A9F3-C2DF3E8F9B04}">
      <dgm:prSet/>
      <dgm:spPr/>
      <dgm:t>
        <a:bodyPr/>
        <a:lstStyle/>
        <a:p>
          <a:pPr rtl="0"/>
          <a:r>
            <a:rPr lang="en-GB" sz="2000">
              <a:latin typeface="Arial"/>
              <a:cs typeface="Arial"/>
            </a:rPr>
            <a:t>I am easily carried away to do several things simultaneously, which sometimes causes stress and a possibility of not performing at my best on any given task. </a:t>
          </a:r>
          <a:endParaRPr lang="en-US" sz="2000">
            <a:solidFill>
              <a:srgbClr val="000000"/>
            </a:solidFill>
            <a:latin typeface="Arial"/>
            <a:cs typeface="Arial"/>
          </a:endParaRPr>
        </a:p>
      </dgm:t>
    </dgm:pt>
    <dgm:pt modelId="{76E10375-2EA1-4B7F-BC8A-87C9572E79E9}" type="parTrans" cxnId="{A0834286-AC05-456D-AE9A-5B5928B87FC3}">
      <dgm:prSet/>
      <dgm:spPr/>
      <dgm:t>
        <a:bodyPr/>
        <a:lstStyle/>
        <a:p>
          <a:endParaRPr lang="en-US"/>
        </a:p>
      </dgm:t>
    </dgm:pt>
    <dgm:pt modelId="{1751BD88-2567-4C09-A4BB-CAC80F2A4A3E}" type="sibTrans" cxnId="{A0834286-AC05-456D-AE9A-5B5928B87FC3}">
      <dgm:prSet/>
      <dgm:spPr/>
      <dgm:t>
        <a:bodyPr/>
        <a:lstStyle/>
        <a:p>
          <a:endParaRPr lang="en-US"/>
        </a:p>
      </dgm:t>
    </dgm:pt>
    <dgm:pt modelId="{2673A37F-11A7-4DB9-AD2C-9DDD9D9829F8}">
      <dgm:prSet phldr="0"/>
      <dgm:spPr/>
      <dgm:t>
        <a:bodyPr/>
        <a:lstStyle/>
        <a:p>
          <a:r>
            <a:rPr lang="en-GB" sz="2000">
              <a:solidFill>
                <a:srgbClr val="001D35"/>
              </a:solidFill>
              <a:latin typeface="Arial"/>
              <a:cs typeface="Arial"/>
            </a:rPr>
            <a:t> Hesitating to contribute ideas or ask for help or accepting only the work that is assigned.</a:t>
          </a:r>
          <a:br>
            <a:rPr lang="en-US" sz="2000">
              <a:latin typeface="Arial"/>
              <a:cs typeface="Arial"/>
            </a:rPr>
          </a:br>
          <a:endParaRPr lang="en-US" sz="2000">
            <a:latin typeface="Arial"/>
            <a:cs typeface="Arial"/>
          </a:endParaRPr>
        </a:p>
      </dgm:t>
    </dgm:pt>
    <dgm:pt modelId="{2E4FDFF1-0772-40A2-894A-8BF7BF82443F}" type="parTrans" cxnId="{2AAC8353-E19F-45CF-B2EA-A3FC4650B7F8}">
      <dgm:prSet/>
      <dgm:spPr/>
    </dgm:pt>
    <dgm:pt modelId="{793C3849-BFD2-4F3E-9317-49D040D57931}" type="sibTrans" cxnId="{2AAC8353-E19F-45CF-B2EA-A3FC4650B7F8}">
      <dgm:prSet/>
      <dgm:spPr/>
    </dgm:pt>
    <dgm:pt modelId="{ABFE8946-3C9B-44FB-B774-D7380BCD981A}" type="pres">
      <dgm:prSet presAssocID="{95A718DE-1570-41ED-8F11-02312BCF2A3D}" presName="Name0" presStyleCnt="0">
        <dgm:presLayoutVars>
          <dgm:dir/>
          <dgm:resizeHandles val="exact"/>
        </dgm:presLayoutVars>
      </dgm:prSet>
      <dgm:spPr/>
    </dgm:pt>
    <dgm:pt modelId="{3617FECE-9A10-4495-A0F8-7822A396C2C7}" type="pres">
      <dgm:prSet presAssocID="{FF40716C-7007-436F-BFAF-8616F5446F45}" presName="node" presStyleLbl="node1" presStyleIdx="0" presStyleCnt="4">
        <dgm:presLayoutVars>
          <dgm:bulletEnabled val="1"/>
        </dgm:presLayoutVars>
      </dgm:prSet>
      <dgm:spPr/>
    </dgm:pt>
    <dgm:pt modelId="{0EBBDE37-15B7-47E6-823B-8154822F41EB}" type="pres">
      <dgm:prSet presAssocID="{BE3C7BB7-49DA-40AA-9BFD-7EBE07397FE8}" presName="sibTrans" presStyleLbl="sibTrans2D1" presStyleIdx="0" presStyleCnt="3"/>
      <dgm:spPr/>
    </dgm:pt>
    <dgm:pt modelId="{F11086A1-6BBD-4EB7-90B3-27EA0FBFDBB1}" type="pres">
      <dgm:prSet presAssocID="{BE3C7BB7-49DA-40AA-9BFD-7EBE07397FE8}" presName="connectorText" presStyleLbl="sibTrans2D1" presStyleIdx="0" presStyleCnt="3"/>
      <dgm:spPr/>
    </dgm:pt>
    <dgm:pt modelId="{EAC6D32D-5195-44CF-9F0B-BA4ADFD3DE0F}" type="pres">
      <dgm:prSet presAssocID="{4EEB6913-69DA-43B3-8CC1-674879F7B47E}" presName="node" presStyleLbl="node1" presStyleIdx="1" presStyleCnt="4">
        <dgm:presLayoutVars>
          <dgm:bulletEnabled val="1"/>
        </dgm:presLayoutVars>
      </dgm:prSet>
      <dgm:spPr/>
    </dgm:pt>
    <dgm:pt modelId="{4D03BF4D-328D-4E0E-AAD9-C1A76C08A232}" type="pres">
      <dgm:prSet presAssocID="{03352CCC-2BC5-4D22-B7B7-FD552826D730}" presName="sibTrans" presStyleLbl="sibTrans2D1" presStyleIdx="1" presStyleCnt="3"/>
      <dgm:spPr/>
    </dgm:pt>
    <dgm:pt modelId="{CF324E0F-28BB-497A-879B-FF48CD7EF036}" type="pres">
      <dgm:prSet presAssocID="{03352CCC-2BC5-4D22-B7B7-FD552826D730}" presName="connectorText" presStyleLbl="sibTrans2D1" presStyleIdx="1" presStyleCnt="3"/>
      <dgm:spPr/>
    </dgm:pt>
    <dgm:pt modelId="{51FF3B0E-329B-4097-A5EB-B2E8D7ED5B29}" type="pres">
      <dgm:prSet presAssocID="{502A8D36-A812-4CA7-A9F3-C2DF3E8F9B04}" presName="node" presStyleLbl="node1" presStyleIdx="2" presStyleCnt="4">
        <dgm:presLayoutVars>
          <dgm:bulletEnabled val="1"/>
        </dgm:presLayoutVars>
      </dgm:prSet>
      <dgm:spPr/>
    </dgm:pt>
    <dgm:pt modelId="{21A6345E-C737-4247-B524-C67505BC50E5}" type="pres">
      <dgm:prSet presAssocID="{1751BD88-2567-4C09-A4BB-CAC80F2A4A3E}" presName="sibTrans" presStyleLbl="sibTrans2D1" presStyleIdx="2" presStyleCnt="3"/>
      <dgm:spPr/>
    </dgm:pt>
    <dgm:pt modelId="{12FBB88D-0B67-4F9D-AF70-170D58A77205}" type="pres">
      <dgm:prSet presAssocID="{1751BD88-2567-4C09-A4BB-CAC80F2A4A3E}" presName="connectorText" presStyleLbl="sibTrans2D1" presStyleIdx="2" presStyleCnt="3"/>
      <dgm:spPr/>
    </dgm:pt>
    <dgm:pt modelId="{9DACB809-0FE9-4415-A8A3-22EB43B5F1D4}" type="pres">
      <dgm:prSet presAssocID="{2673A37F-11A7-4DB9-AD2C-9DDD9D9829F8}" presName="node" presStyleLbl="node1" presStyleIdx="3" presStyleCnt="4">
        <dgm:presLayoutVars>
          <dgm:bulletEnabled val="1"/>
        </dgm:presLayoutVars>
      </dgm:prSet>
      <dgm:spPr/>
    </dgm:pt>
  </dgm:ptLst>
  <dgm:cxnLst>
    <dgm:cxn modelId="{1DE12D0A-5B55-48AE-B5FE-8514B80B9A04}" type="presOf" srcId="{BE3C7BB7-49DA-40AA-9BFD-7EBE07397FE8}" destId="{0EBBDE37-15B7-47E6-823B-8154822F41EB}" srcOrd="0" destOrd="0" presId="urn:microsoft.com/office/officeart/2005/8/layout/process1"/>
    <dgm:cxn modelId="{893B0E25-888B-4161-B7A0-B60F12D2FD0E}" type="presOf" srcId="{502A8D36-A812-4CA7-A9F3-C2DF3E8F9B04}" destId="{51FF3B0E-329B-4097-A5EB-B2E8D7ED5B29}" srcOrd="0" destOrd="0" presId="urn:microsoft.com/office/officeart/2005/8/layout/process1"/>
    <dgm:cxn modelId="{19FA6834-D579-4278-A68F-D81B60A4C949}" srcId="{95A718DE-1570-41ED-8F11-02312BCF2A3D}" destId="{4EEB6913-69DA-43B3-8CC1-674879F7B47E}" srcOrd="1" destOrd="0" parTransId="{002C242D-616C-4CED-9619-3A7946F66F7F}" sibTransId="{03352CCC-2BC5-4D22-B7B7-FD552826D730}"/>
    <dgm:cxn modelId="{721A644B-7F17-4551-A7DE-7AAD05ECAB82}" srcId="{95A718DE-1570-41ED-8F11-02312BCF2A3D}" destId="{FF40716C-7007-436F-BFAF-8616F5446F45}" srcOrd="0" destOrd="0" parTransId="{86EBA740-4BEC-42CF-8629-ACB1E8168BD6}" sibTransId="{BE3C7BB7-49DA-40AA-9BFD-7EBE07397FE8}"/>
    <dgm:cxn modelId="{52E7B94B-5FED-4C00-AF34-97E8C443C45B}" type="presOf" srcId="{1751BD88-2567-4C09-A4BB-CAC80F2A4A3E}" destId="{21A6345E-C737-4247-B524-C67505BC50E5}" srcOrd="0" destOrd="0" presId="urn:microsoft.com/office/officeart/2005/8/layout/process1"/>
    <dgm:cxn modelId="{2AAC8353-E19F-45CF-B2EA-A3FC4650B7F8}" srcId="{95A718DE-1570-41ED-8F11-02312BCF2A3D}" destId="{2673A37F-11A7-4DB9-AD2C-9DDD9D9829F8}" srcOrd="3" destOrd="0" parTransId="{2E4FDFF1-0772-40A2-894A-8BF7BF82443F}" sibTransId="{793C3849-BFD2-4F3E-9317-49D040D57931}"/>
    <dgm:cxn modelId="{0E53AA76-7453-45C5-8CC6-A90B124130E2}" type="presOf" srcId="{03352CCC-2BC5-4D22-B7B7-FD552826D730}" destId="{4D03BF4D-328D-4E0E-AAD9-C1A76C08A232}" srcOrd="0" destOrd="0" presId="urn:microsoft.com/office/officeart/2005/8/layout/process1"/>
    <dgm:cxn modelId="{7ADE5F7F-B282-462B-A987-4B7E5F41F536}" type="presOf" srcId="{95A718DE-1570-41ED-8F11-02312BCF2A3D}" destId="{ABFE8946-3C9B-44FB-B774-D7380BCD981A}" srcOrd="0" destOrd="0" presId="urn:microsoft.com/office/officeart/2005/8/layout/process1"/>
    <dgm:cxn modelId="{43709684-8EDE-4228-BBFB-DD2A0C5982AA}" type="presOf" srcId="{BE3C7BB7-49DA-40AA-9BFD-7EBE07397FE8}" destId="{F11086A1-6BBD-4EB7-90B3-27EA0FBFDBB1}" srcOrd="1" destOrd="0" presId="urn:microsoft.com/office/officeart/2005/8/layout/process1"/>
    <dgm:cxn modelId="{A0834286-AC05-456D-AE9A-5B5928B87FC3}" srcId="{95A718DE-1570-41ED-8F11-02312BCF2A3D}" destId="{502A8D36-A812-4CA7-A9F3-C2DF3E8F9B04}" srcOrd="2" destOrd="0" parTransId="{76E10375-2EA1-4B7F-BC8A-87C9572E79E9}" sibTransId="{1751BD88-2567-4C09-A4BB-CAC80F2A4A3E}"/>
    <dgm:cxn modelId="{E9EE0E9E-03BB-40A5-B99B-D305469DAF25}" type="presOf" srcId="{2673A37F-11A7-4DB9-AD2C-9DDD9D9829F8}" destId="{9DACB809-0FE9-4415-A8A3-22EB43B5F1D4}" srcOrd="0" destOrd="0" presId="urn:microsoft.com/office/officeart/2005/8/layout/process1"/>
    <dgm:cxn modelId="{AF67D5B1-C58A-4A07-8BCD-74D5DB2E761C}" type="presOf" srcId="{03352CCC-2BC5-4D22-B7B7-FD552826D730}" destId="{CF324E0F-28BB-497A-879B-FF48CD7EF036}" srcOrd="1" destOrd="0" presId="urn:microsoft.com/office/officeart/2005/8/layout/process1"/>
    <dgm:cxn modelId="{A88C7EBF-9AC4-4BDA-A16E-4B8E3611F5F1}" type="presOf" srcId="{FF40716C-7007-436F-BFAF-8616F5446F45}" destId="{3617FECE-9A10-4495-A0F8-7822A396C2C7}" srcOrd="0" destOrd="0" presId="urn:microsoft.com/office/officeart/2005/8/layout/process1"/>
    <dgm:cxn modelId="{DADB72CD-7B78-438F-B56D-5018CA801030}" type="presOf" srcId="{4EEB6913-69DA-43B3-8CC1-674879F7B47E}" destId="{EAC6D32D-5195-44CF-9F0B-BA4ADFD3DE0F}" srcOrd="0" destOrd="0" presId="urn:microsoft.com/office/officeart/2005/8/layout/process1"/>
    <dgm:cxn modelId="{AEF6F4DE-AD10-4E3E-9C3F-77F42DBE11BC}" type="presOf" srcId="{1751BD88-2567-4C09-A4BB-CAC80F2A4A3E}" destId="{12FBB88D-0B67-4F9D-AF70-170D58A77205}" srcOrd="1" destOrd="0" presId="urn:microsoft.com/office/officeart/2005/8/layout/process1"/>
    <dgm:cxn modelId="{779BC020-F767-4497-A8B1-304FD5D8BE94}" type="presParOf" srcId="{ABFE8946-3C9B-44FB-B774-D7380BCD981A}" destId="{3617FECE-9A10-4495-A0F8-7822A396C2C7}" srcOrd="0" destOrd="0" presId="urn:microsoft.com/office/officeart/2005/8/layout/process1"/>
    <dgm:cxn modelId="{7C25C498-D6EC-42A9-9744-2EFE0C2B6AE6}" type="presParOf" srcId="{ABFE8946-3C9B-44FB-B774-D7380BCD981A}" destId="{0EBBDE37-15B7-47E6-823B-8154822F41EB}" srcOrd="1" destOrd="0" presId="urn:microsoft.com/office/officeart/2005/8/layout/process1"/>
    <dgm:cxn modelId="{ED6BEB10-A680-4BC4-A6D5-41A830D088C3}" type="presParOf" srcId="{0EBBDE37-15B7-47E6-823B-8154822F41EB}" destId="{F11086A1-6BBD-4EB7-90B3-27EA0FBFDBB1}" srcOrd="0" destOrd="0" presId="urn:microsoft.com/office/officeart/2005/8/layout/process1"/>
    <dgm:cxn modelId="{3FC9525B-77CE-479E-A624-7B367F4DB97D}" type="presParOf" srcId="{ABFE8946-3C9B-44FB-B774-D7380BCD981A}" destId="{EAC6D32D-5195-44CF-9F0B-BA4ADFD3DE0F}" srcOrd="2" destOrd="0" presId="urn:microsoft.com/office/officeart/2005/8/layout/process1"/>
    <dgm:cxn modelId="{784015F0-568B-4AB5-9097-CF8901E598D9}" type="presParOf" srcId="{ABFE8946-3C9B-44FB-B774-D7380BCD981A}" destId="{4D03BF4D-328D-4E0E-AAD9-C1A76C08A232}" srcOrd="3" destOrd="0" presId="urn:microsoft.com/office/officeart/2005/8/layout/process1"/>
    <dgm:cxn modelId="{8D3DCE24-E744-4EA7-B6F4-4B4B51BEB90A}" type="presParOf" srcId="{4D03BF4D-328D-4E0E-AAD9-C1A76C08A232}" destId="{CF324E0F-28BB-497A-879B-FF48CD7EF036}" srcOrd="0" destOrd="0" presId="urn:microsoft.com/office/officeart/2005/8/layout/process1"/>
    <dgm:cxn modelId="{E73C6524-F6D9-4F02-9C04-DBBD815513A5}" type="presParOf" srcId="{ABFE8946-3C9B-44FB-B774-D7380BCD981A}" destId="{51FF3B0E-329B-4097-A5EB-B2E8D7ED5B29}" srcOrd="4" destOrd="0" presId="urn:microsoft.com/office/officeart/2005/8/layout/process1"/>
    <dgm:cxn modelId="{43AC139A-5FB9-40FE-9769-071189509A06}" type="presParOf" srcId="{ABFE8946-3C9B-44FB-B774-D7380BCD981A}" destId="{21A6345E-C737-4247-B524-C67505BC50E5}" srcOrd="5" destOrd="0" presId="urn:microsoft.com/office/officeart/2005/8/layout/process1"/>
    <dgm:cxn modelId="{01EC142F-F15F-4DC0-A49E-CF4448B184A0}" type="presParOf" srcId="{21A6345E-C737-4247-B524-C67505BC50E5}" destId="{12FBB88D-0B67-4F9D-AF70-170D58A77205}" srcOrd="0" destOrd="0" presId="urn:microsoft.com/office/officeart/2005/8/layout/process1"/>
    <dgm:cxn modelId="{F0102B61-6B00-4695-B9B2-29B5B6815B1C}" type="presParOf" srcId="{ABFE8946-3C9B-44FB-B774-D7380BCD981A}" destId="{9DACB809-0FE9-4415-A8A3-22EB43B5F1D4}"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FB46C3-7608-40DD-83A5-7477CF6ABA00}"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C4F98260-9614-4D0C-A3E5-0457787152EB}">
      <dgm:prSet custT="1"/>
      <dgm:spPr/>
      <dgm:t>
        <a:bodyPr/>
        <a:lstStyle/>
        <a:p>
          <a:r>
            <a:rPr lang="en-GB" sz="2400">
              <a:latin typeface="Arial Nova"/>
            </a:rPr>
            <a:t>Diversifying my training and development by attending workshops and classes to upgrade my technical skills and keep up with trends in the industry.  </a:t>
          </a:r>
          <a:endParaRPr lang="en-US" sz="2400">
            <a:latin typeface="Arial Nova"/>
          </a:endParaRPr>
        </a:p>
      </dgm:t>
    </dgm:pt>
    <dgm:pt modelId="{38DB6339-041A-462D-BD7D-5C84418819E1}" type="parTrans" cxnId="{0A00EF7F-C135-4683-B238-B249D74AA506}">
      <dgm:prSet/>
      <dgm:spPr/>
      <dgm:t>
        <a:bodyPr/>
        <a:lstStyle/>
        <a:p>
          <a:endParaRPr lang="en-US"/>
        </a:p>
      </dgm:t>
    </dgm:pt>
    <dgm:pt modelId="{1186C908-E77C-4621-92F0-ECAF54CBFEA1}" type="sibTrans" cxnId="{0A00EF7F-C135-4683-B238-B249D74AA506}">
      <dgm:prSet/>
      <dgm:spPr/>
      <dgm:t>
        <a:bodyPr/>
        <a:lstStyle/>
        <a:p>
          <a:endParaRPr lang="en-US"/>
        </a:p>
      </dgm:t>
    </dgm:pt>
    <dgm:pt modelId="{F0D3C805-B33A-42C7-BC88-6021ACEF8809}">
      <dgm:prSet/>
      <dgm:spPr/>
      <dgm:t>
        <a:bodyPr/>
        <a:lstStyle/>
        <a:p>
          <a:r>
            <a:rPr lang="en-GB" sz="2400">
              <a:latin typeface="Arial Nova"/>
            </a:rPr>
            <a:t>Visit conferences and events in the industry to increase my professional network and create awareness of new opportunities. </a:t>
          </a:r>
          <a:endParaRPr lang="en-US" sz="2400">
            <a:latin typeface="Arial Nova"/>
          </a:endParaRPr>
        </a:p>
      </dgm:t>
    </dgm:pt>
    <dgm:pt modelId="{234C4D42-1847-410E-8BA8-B619CD83ED3B}" type="parTrans" cxnId="{28508C3F-4D93-4BEE-9511-2B700D9836D6}">
      <dgm:prSet/>
      <dgm:spPr/>
      <dgm:t>
        <a:bodyPr/>
        <a:lstStyle/>
        <a:p>
          <a:endParaRPr lang="en-US"/>
        </a:p>
      </dgm:t>
    </dgm:pt>
    <dgm:pt modelId="{88A44A72-3729-4AB1-B6C4-03C1EBAD4BCE}" type="sibTrans" cxnId="{28508C3F-4D93-4BEE-9511-2B700D9836D6}">
      <dgm:prSet/>
      <dgm:spPr/>
      <dgm:t>
        <a:bodyPr/>
        <a:lstStyle/>
        <a:p>
          <a:endParaRPr lang="en-US"/>
        </a:p>
      </dgm:t>
    </dgm:pt>
    <dgm:pt modelId="{ACDC94BD-771B-46E1-982B-E1784F1BE6A3}">
      <dgm:prSet/>
      <dgm:spPr/>
      <dgm:t>
        <a:bodyPr/>
        <a:lstStyle/>
        <a:p>
          <a:r>
            <a:rPr lang="en-GB" sz="2400">
              <a:latin typeface="Arial Nova"/>
            </a:rPr>
            <a:t>Get positive feedback on my work actively to identify areas to improve on and find a mentor to offer personal guidance and training.</a:t>
          </a:r>
          <a:endParaRPr lang="en-US" sz="2400">
            <a:latin typeface="Arial Nova"/>
          </a:endParaRPr>
        </a:p>
      </dgm:t>
    </dgm:pt>
    <dgm:pt modelId="{D773657E-96FE-4ACE-A374-EFF96433AF82}" type="parTrans" cxnId="{B51755A2-180D-4F22-95C6-997A39FB3CAC}">
      <dgm:prSet/>
      <dgm:spPr/>
      <dgm:t>
        <a:bodyPr/>
        <a:lstStyle/>
        <a:p>
          <a:endParaRPr lang="en-US"/>
        </a:p>
      </dgm:t>
    </dgm:pt>
    <dgm:pt modelId="{2307174A-2B19-4025-A512-A6C4CA2A86FF}" type="sibTrans" cxnId="{B51755A2-180D-4F22-95C6-997A39FB3CAC}">
      <dgm:prSet/>
      <dgm:spPr/>
      <dgm:t>
        <a:bodyPr/>
        <a:lstStyle/>
        <a:p>
          <a:endParaRPr lang="en-US"/>
        </a:p>
      </dgm:t>
    </dgm:pt>
    <dgm:pt modelId="{227AAA74-B007-4784-A2EF-80080584F1D9}">
      <dgm:prSet/>
      <dgm:spPr/>
      <dgm:t>
        <a:bodyPr/>
        <a:lstStyle/>
        <a:p>
          <a:r>
            <a:rPr lang="en-GB" sz="2400">
              <a:latin typeface="Arial Nova"/>
            </a:rPr>
            <a:t>These can be further elaborated by studying and mastering a programming language or mastering a complementary discipline. </a:t>
          </a:r>
          <a:endParaRPr lang="en-US" sz="2400">
            <a:latin typeface="Arial Nova"/>
          </a:endParaRPr>
        </a:p>
      </dgm:t>
    </dgm:pt>
    <dgm:pt modelId="{3C3CC854-860C-4A7F-91AA-CFC4375ADB6E}" type="parTrans" cxnId="{428EE318-CD05-4995-8376-8B0230BBEB59}">
      <dgm:prSet/>
      <dgm:spPr/>
      <dgm:t>
        <a:bodyPr/>
        <a:lstStyle/>
        <a:p>
          <a:endParaRPr lang="en-US"/>
        </a:p>
      </dgm:t>
    </dgm:pt>
    <dgm:pt modelId="{7A16B6A7-F150-4F1A-B905-F21401D2D5AF}" type="sibTrans" cxnId="{428EE318-CD05-4995-8376-8B0230BBEB59}">
      <dgm:prSet/>
      <dgm:spPr/>
      <dgm:t>
        <a:bodyPr/>
        <a:lstStyle/>
        <a:p>
          <a:endParaRPr lang="en-US"/>
        </a:p>
      </dgm:t>
    </dgm:pt>
    <dgm:pt modelId="{3B81377B-8D51-4ABB-9092-861C42A65800}" type="pres">
      <dgm:prSet presAssocID="{51FB46C3-7608-40DD-83A5-7477CF6ABA00}" presName="outerComposite" presStyleCnt="0">
        <dgm:presLayoutVars>
          <dgm:chMax val="5"/>
          <dgm:dir/>
          <dgm:resizeHandles val="exact"/>
        </dgm:presLayoutVars>
      </dgm:prSet>
      <dgm:spPr/>
    </dgm:pt>
    <dgm:pt modelId="{482B4213-42AD-429E-857B-B73CC343BAC1}" type="pres">
      <dgm:prSet presAssocID="{51FB46C3-7608-40DD-83A5-7477CF6ABA00}" presName="dummyMaxCanvas" presStyleCnt="0">
        <dgm:presLayoutVars/>
      </dgm:prSet>
      <dgm:spPr/>
    </dgm:pt>
    <dgm:pt modelId="{7D434E34-46F0-4E22-BC17-A69297B6E3F6}" type="pres">
      <dgm:prSet presAssocID="{51FB46C3-7608-40DD-83A5-7477CF6ABA00}" presName="FourNodes_1" presStyleLbl="node1" presStyleIdx="0" presStyleCnt="4">
        <dgm:presLayoutVars>
          <dgm:bulletEnabled val="1"/>
        </dgm:presLayoutVars>
      </dgm:prSet>
      <dgm:spPr/>
    </dgm:pt>
    <dgm:pt modelId="{825FC8FA-355E-48B8-BEA8-D039236C497E}" type="pres">
      <dgm:prSet presAssocID="{51FB46C3-7608-40DD-83A5-7477CF6ABA00}" presName="FourNodes_2" presStyleLbl="node1" presStyleIdx="1" presStyleCnt="4">
        <dgm:presLayoutVars>
          <dgm:bulletEnabled val="1"/>
        </dgm:presLayoutVars>
      </dgm:prSet>
      <dgm:spPr/>
    </dgm:pt>
    <dgm:pt modelId="{C1911082-9402-4343-BADA-BF4B645CB542}" type="pres">
      <dgm:prSet presAssocID="{51FB46C3-7608-40DD-83A5-7477CF6ABA00}" presName="FourNodes_3" presStyleLbl="node1" presStyleIdx="2" presStyleCnt="4">
        <dgm:presLayoutVars>
          <dgm:bulletEnabled val="1"/>
        </dgm:presLayoutVars>
      </dgm:prSet>
      <dgm:spPr/>
    </dgm:pt>
    <dgm:pt modelId="{AF2005BF-FB14-46B9-8DFA-C1A5F681CE9F}" type="pres">
      <dgm:prSet presAssocID="{51FB46C3-7608-40DD-83A5-7477CF6ABA00}" presName="FourNodes_4" presStyleLbl="node1" presStyleIdx="3" presStyleCnt="4">
        <dgm:presLayoutVars>
          <dgm:bulletEnabled val="1"/>
        </dgm:presLayoutVars>
      </dgm:prSet>
      <dgm:spPr/>
    </dgm:pt>
    <dgm:pt modelId="{B38DE144-EF3A-4776-9811-13EBED53224B}" type="pres">
      <dgm:prSet presAssocID="{51FB46C3-7608-40DD-83A5-7477CF6ABA00}" presName="FourConn_1-2" presStyleLbl="fgAccFollowNode1" presStyleIdx="0" presStyleCnt="3">
        <dgm:presLayoutVars>
          <dgm:bulletEnabled val="1"/>
        </dgm:presLayoutVars>
      </dgm:prSet>
      <dgm:spPr/>
    </dgm:pt>
    <dgm:pt modelId="{58B4B10E-BA90-4A8B-B0BE-47227C701F9D}" type="pres">
      <dgm:prSet presAssocID="{51FB46C3-7608-40DD-83A5-7477CF6ABA00}" presName="FourConn_2-3" presStyleLbl="fgAccFollowNode1" presStyleIdx="1" presStyleCnt="3">
        <dgm:presLayoutVars>
          <dgm:bulletEnabled val="1"/>
        </dgm:presLayoutVars>
      </dgm:prSet>
      <dgm:spPr/>
    </dgm:pt>
    <dgm:pt modelId="{849893B9-D2E1-4FC1-9688-ECFF9B87FC41}" type="pres">
      <dgm:prSet presAssocID="{51FB46C3-7608-40DD-83A5-7477CF6ABA00}" presName="FourConn_3-4" presStyleLbl="fgAccFollowNode1" presStyleIdx="2" presStyleCnt="3">
        <dgm:presLayoutVars>
          <dgm:bulletEnabled val="1"/>
        </dgm:presLayoutVars>
      </dgm:prSet>
      <dgm:spPr/>
    </dgm:pt>
    <dgm:pt modelId="{6C0A3DC9-7894-46CB-9FB4-72CABB76216D}" type="pres">
      <dgm:prSet presAssocID="{51FB46C3-7608-40DD-83A5-7477CF6ABA00}" presName="FourNodes_1_text" presStyleLbl="node1" presStyleIdx="3" presStyleCnt="4">
        <dgm:presLayoutVars>
          <dgm:bulletEnabled val="1"/>
        </dgm:presLayoutVars>
      </dgm:prSet>
      <dgm:spPr/>
    </dgm:pt>
    <dgm:pt modelId="{EF509E7C-F1BD-49E0-9200-5998F322D0C3}" type="pres">
      <dgm:prSet presAssocID="{51FB46C3-7608-40DD-83A5-7477CF6ABA00}" presName="FourNodes_2_text" presStyleLbl="node1" presStyleIdx="3" presStyleCnt="4">
        <dgm:presLayoutVars>
          <dgm:bulletEnabled val="1"/>
        </dgm:presLayoutVars>
      </dgm:prSet>
      <dgm:spPr/>
    </dgm:pt>
    <dgm:pt modelId="{8DC48C0B-3C30-4924-889B-CA4B13994F2A}" type="pres">
      <dgm:prSet presAssocID="{51FB46C3-7608-40DD-83A5-7477CF6ABA00}" presName="FourNodes_3_text" presStyleLbl="node1" presStyleIdx="3" presStyleCnt="4">
        <dgm:presLayoutVars>
          <dgm:bulletEnabled val="1"/>
        </dgm:presLayoutVars>
      </dgm:prSet>
      <dgm:spPr/>
    </dgm:pt>
    <dgm:pt modelId="{ED01BDF3-E778-4E66-9C2F-0EA24B28CE03}" type="pres">
      <dgm:prSet presAssocID="{51FB46C3-7608-40DD-83A5-7477CF6ABA00}" presName="FourNodes_4_text" presStyleLbl="node1" presStyleIdx="3" presStyleCnt="4">
        <dgm:presLayoutVars>
          <dgm:bulletEnabled val="1"/>
        </dgm:presLayoutVars>
      </dgm:prSet>
      <dgm:spPr/>
    </dgm:pt>
  </dgm:ptLst>
  <dgm:cxnLst>
    <dgm:cxn modelId="{5AF14105-3727-405B-A0B1-935D26108CA0}" type="presOf" srcId="{1186C908-E77C-4621-92F0-ECAF54CBFEA1}" destId="{B38DE144-EF3A-4776-9811-13EBED53224B}" srcOrd="0" destOrd="0" presId="urn:microsoft.com/office/officeart/2005/8/layout/vProcess5"/>
    <dgm:cxn modelId="{28CEB108-37D6-4B94-9D84-6F0480D418A5}" type="presOf" srcId="{F0D3C805-B33A-42C7-BC88-6021ACEF8809}" destId="{825FC8FA-355E-48B8-BEA8-D039236C497E}" srcOrd="0" destOrd="0" presId="urn:microsoft.com/office/officeart/2005/8/layout/vProcess5"/>
    <dgm:cxn modelId="{428EE318-CD05-4995-8376-8B0230BBEB59}" srcId="{51FB46C3-7608-40DD-83A5-7477CF6ABA00}" destId="{227AAA74-B007-4784-A2EF-80080584F1D9}" srcOrd="3" destOrd="0" parTransId="{3C3CC854-860C-4A7F-91AA-CFC4375ADB6E}" sibTransId="{7A16B6A7-F150-4F1A-B905-F21401D2D5AF}"/>
    <dgm:cxn modelId="{07B9FA2D-9943-42FE-A25F-650DB6CA30E8}" type="presOf" srcId="{227AAA74-B007-4784-A2EF-80080584F1D9}" destId="{AF2005BF-FB14-46B9-8DFA-C1A5F681CE9F}" srcOrd="0" destOrd="0" presId="urn:microsoft.com/office/officeart/2005/8/layout/vProcess5"/>
    <dgm:cxn modelId="{757DC52F-7CBF-4012-9E8D-07BB5B8C3FD5}" type="presOf" srcId="{F0D3C805-B33A-42C7-BC88-6021ACEF8809}" destId="{EF509E7C-F1BD-49E0-9200-5998F322D0C3}" srcOrd="1" destOrd="0" presId="urn:microsoft.com/office/officeart/2005/8/layout/vProcess5"/>
    <dgm:cxn modelId="{28508C3F-4D93-4BEE-9511-2B700D9836D6}" srcId="{51FB46C3-7608-40DD-83A5-7477CF6ABA00}" destId="{F0D3C805-B33A-42C7-BC88-6021ACEF8809}" srcOrd="1" destOrd="0" parTransId="{234C4D42-1847-410E-8BA8-B619CD83ED3B}" sibTransId="{88A44A72-3729-4AB1-B6C4-03C1EBAD4BCE}"/>
    <dgm:cxn modelId="{FEF2C64E-0F35-4E79-8438-809E4440E1CA}" type="presOf" srcId="{88A44A72-3729-4AB1-B6C4-03C1EBAD4BCE}" destId="{58B4B10E-BA90-4A8B-B0BE-47227C701F9D}" srcOrd="0" destOrd="0" presId="urn:microsoft.com/office/officeart/2005/8/layout/vProcess5"/>
    <dgm:cxn modelId="{81DCBA74-9905-4205-A0A8-D0FA33819023}" type="presOf" srcId="{ACDC94BD-771B-46E1-982B-E1784F1BE6A3}" destId="{C1911082-9402-4343-BADA-BF4B645CB542}" srcOrd="0" destOrd="0" presId="urn:microsoft.com/office/officeart/2005/8/layout/vProcess5"/>
    <dgm:cxn modelId="{D0242555-21EC-483D-AC76-5B49F6182D74}" type="presOf" srcId="{227AAA74-B007-4784-A2EF-80080584F1D9}" destId="{ED01BDF3-E778-4E66-9C2F-0EA24B28CE03}" srcOrd="1" destOrd="0" presId="urn:microsoft.com/office/officeart/2005/8/layout/vProcess5"/>
    <dgm:cxn modelId="{05111076-177B-4B0F-B514-B6611BD0028A}" type="presOf" srcId="{ACDC94BD-771B-46E1-982B-E1784F1BE6A3}" destId="{8DC48C0B-3C30-4924-889B-CA4B13994F2A}" srcOrd="1" destOrd="0" presId="urn:microsoft.com/office/officeart/2005/8/layout/vProcess5"/>
    <dgm:cxn modelId="{0A00EF7F-C135-4683-B238-B249D74AA506}" srcId="{51FB46C3-7608-40DD-83A5-7477CF6ABA00}" destId="{C4F98260-9614-4D0C-A3E5-0457787152EB}" srcOrd="0" destOrd="0" parTransId="{38DB6339-041A-462D-BD7D-5C84418819E1}" sibTransId="{1186C908-E77C-4621-92F0-ECAF54CBFEA1}"/>
    <dgm:cxn modelId="{EB78BB9E-5FAD-4A9B-B1A5-01AEED904AF6}" type="presOf" srcId="{C4F98260-9614-4D0C-A3E5-0457787152EB}" destId="{7D434E34-46F0-4E22-BC17-A69297B6E3F6}" srcOrd="0" destOrd="0" presId="urn:microsoft.com/office/officeart/2005/8/layout/vProcess5"/>
    <dgm:cxn modelId="{B51755A2-180D-4F22-95C6-997A39FB3CAC}" srcId="{51FB46C3-7608-40DD-83A5-7477CF6ABA00}" destId="{ACDC94BD-771B-46E1-982B-E1784F1BE6A3}" srcOrd="2" destOrd="0" parTransId="{D773657E-96FE-4ACE-A374-EFF96433AF82}" sibTransId="{2307174A-2B19-4025-A512-A6C4CA2A86FF}"/>
    <dgm:cxn modelId="{8A6D32C6-DF49-40F5-BBA1-FE015C4AD1B3}" type="presOf" srcId="{C4F98260-9614-4D0C-A3E5-0457787152EB}" destId="{6C0A3DC9-7894-46CB-9FB4-72CABB76216D}" srcOrd="1" destOrd="0" presId="urn:microsoft.com/office/officeart/2005/8/layout/vProcess5"/>
    <dgm:cxn modelId="{5FF396CD-776A-4954-A732-FC8236330FC2}" type="presOf" srcId="{51FB46C3-7608-40DD-83A5-7477CF6ABA00}" destId="{3B81377B-8D51-4ABB-9092-861C42A65800}" srcOrd="0" destOrd="0" presId="urn:microsoft.com/office/officeart/2005/8/layout/vProcess5"/>
    <dgm:cxn modelId="{C5EC29E7-AADB-4D47-BB18-9BFCF93D07A7}" type="presOf" srcId="{2307174A-2B19-4025-A512-A6C4CA2A86FF}" destId="{849893B9-D2E1-4FC1-9688-ECFF9B87FC41}" srcOrd="0" destOrd="0" presId="urn:microsoft.com/office/officeart/2005/8/layout/vProcess5"/>
    <dgm:cxn modelId="{D543484D-0C7D-4162-B47D-875BF69FE19A}" type="presParOf" srcId="{3B81377B-8D51-4ABB-9092-861C42A65800}" destId="{482B4213-42AD-429E-857B-B73CC343BAC1}" srcOrd="0" destOrd="0" presId="urn:microsoft.com/office/officeart/2005/8/layout/vProcess5"/>
    <dgm:cxn modelId="{435D27C6-054B-42C4-BBB2-FFC6A4D0353C}" type="presParOf" srcId="{3B81377B-8D51-4ABB-9092-861C42A65800}" destId="{7D434E34-46F0-4E22-BC17-A69297B6E3F6}" srcOrd="1" destOrd="0" presId="urn:microsoft.com/office/officeart/2005/8/layout/vProcess5"/>
    <dgm:cxn modelId="{BAB0BC3B-67A9-454C-86A1-324845AEA707}" type="presParOf" srcId="{3B81377B-8D51-4ABB-9092-861C42A65800}" destId="{825FC8FA-355E-48B8-BEA8-D039236C497E}" srcOrd="2" destOrd="0" presId="urn:microsoft.com/office/officeart/2005/8/layout/vProcess5"/>
    <dgm:cxn modelId="{C8AC5547-1445-4F6C-8BC8-7D633751B661}" type="presParOf" srcId="{3B81377B-8D51-4ABB-9092-861C42A65800}" destId="{C1911082-9402-4343-BADA-BF4B645CB542}" srcOrd="3" destOrd="0" presId="urn:microsoft.com/office/officeart/2005/8/layout/vProcess5"/>
    <dgm:cxn modelId="{5B1A1695-6F3A-43C7-A330-9BB59D79DF88}" type="presParOf" srcId="{3B81377B-8D51-4ABB-9092-861C42A65800}" destId="{AF2005BF-FB14-46B9-8DFA-C1A5F681CE9F}" srcOrd="4" destOrd="0" presId="urn:microsoft.com/office/officeart/2005/8/layout/vProcess5"/>
    <dgm:cxn modelId="{3C1D0955-BC3C-4658-AE9A-A7452718C9A2}" type="presParOf" srcId="{3B81377B-8D51-4ABB-9092-861C42A65800}" destId="{B38DE144-EF3A-4776-9811-13EBED53224B}" srcOrd="5" destOrd="0" presId="urn:microsoft.com/office/officeart/2005/8/layout/vProcess5"/>
    <dgm:cxn modelId="{E5DB8DC1-013A-480D-A201-667340CA066B}" type="presParOf" srcId="{3B81377B-8D51-4ABB-9092-861C42A65800}" destId="{58B4B10E-BA90-4A8B-B0BE-47227C701F9D}" srcOrd="6" destOrd="0" presId="urn:microsoft.com/office/officeart/2005/8/layout/vProcess5"/>
    <dgm:cxn modelId="{ECF55B3B-383D-41EB-AAB2-B39F3C825CCE}" type="presParOf" srcId="{3B81377B-8D51-4ABB-9092-861C42A65800}" destId="{849893B9-D2E1-4FC1-9688-ECFF9B87FC41}" srcOrd="7" destOrd="0" presId="urn:microsoft.com/office/officeart/2005/8/layout/vProcess5"/>
    <dgm:cxn modelId="{FF29D689-34BD-41C4-8F36-031E4B9BD7A7}" type="presParOf" srcId="{3B81377B-8D51-4ABB-9092-861C42A65800}" destId="{6C0A3DC9-7894-46CB-9FB4-72CABB76216D}" srcOrd="8" destOrd="0" presId="urn:microsoft.com/office/officeart/2005/8/layout/vProcess5"/>
    <dgm:cxn modelId="{B6AE635C-733A-4D20-BA15-D5A92331D6E2}" type="presParOf" srcId="{3B81377B-8D51-4ABB-9092-861C42A65800}" destId="{EF509E7C-F1BD-49E0-9200-5998F322D0C3}" srcOrd="9" destOrd="0" presId="urn:microsoft.com/office/officeart/2005/8/layout/vProcess5"/>
    <dgm:cxn modelId="{A5464FCA-4D63-42C1-8F28-73E649CCA934}" type="presParOf" srcId="{3B81377B-8D51-4ABB-9092-861C42A65800}" destId="{8DC48C0B-3C30-4924-889B-CA4B13994F2A}" srcOrd="10" destOrd="0" presId="urn:microsoft.com/office/officeart/2005/8/layout/vProcess5"/>
    <dgm:cxn modelId="{9B7A9108-AEAA-48CD-AE5E-380B76933820}" type="presParOf" srcId="{3B81377B-8D51-4ABB-9092-861C42A65800}" destId="{ED01BDF3-E778-4E66-9C2F-0EA24B28CE0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32433B-E124-49F7-A24E-4503B6B9A6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9519708-8299-4D99-ADE0-2979C7DCEAFE}">
      <dgm:prSet/>
      <dgm:spPr/>
      <dgm:t>
        <a:bodyPr/>
        <a:lstStyle/>
        <a:p>
          <a:pPr algn="l">
            <a:lnSpc>
              <a:spcPct val="90000"/>
            </a:lnSpc>
          </a:pPr>
          <a:r>
            <a:rPr lang="en-GB" sz="2200">
              <a:solidFill>
                <a:srgbClr val="FFFFFF"/>
              </a:solidFill>
              <a:latin typeface="Arial Nova"/>
              <a:ea typeface="+mn-ea"/>
              <a:cs typeface="+mn-cs"/>
            </a:rPr>
            <a:t>The competition in the job market could also be very high and thus, it might be difficult to get the desired job. </a:t>
          </a:r>
          <a:endParaRPr lang="en-US" sz="2200">
            <a:solidFill>
              <a:srgbClr val="FFFFFF"/>
            </a:solidFill>
            <a:latin typeface="Arial Nova"/>
            <a:ea typeface="+mn-ea"/>
            <a:cs typeface="+mn-cs"/>
          </a:endParaRPr>
        </a:p>
      </dgm:t>
    </dgm:pt>
    <dgm:pt modelId="{A174FB76-3D2B-4732-A8D4-93CC5285FE71}" type="parTrans" cxnId="{90C2789B-7492-4072-A608-91492316624F}">
      <dgm:prSet/>
      <dgm:spPr/>
      <dgm:t>
        <a:bodyPr/>
        <a:lstStyle/>
        <a:p>
          <a:endParaRPr lang="en-US"/>
        </a:p>
      </dgm:t>
    </dgm:pt>
    <dgm:pt modelId="{2B41ED6E-6D06-473C-82EC-919AA51A9452}" type="sibTrans" cxnId="{90C2789B-7492-4072-A608-91492316624F}">
      <dgm:prSet/>
      <dgm:spPr/>
      <dgm:t>
        <a:bodyPr/>
        <a:lstStyle/>
        <a:p>
          <a:endParaRPr lang="en-US"/>
        </a:p>
      </dgm:t>
    </dgm:pt>
    <dgm:pt modelId="{F105D92A-6785-4267-8CCF-A83C62B871C5}">
      <dgm:prSet/>
      <dgm:spPr/>
      <dgm:t>
        <a:bodyPr/>
        <a:lstStyle/>
        <a:p>
          <a:pPr algn="l">
            <a:lnSpc>
              <a:spcPct val="90000"/>
            </a:lnSpc>
          </a:pPr>
          <a:r>
            <a:rPr lang="en-GB" sz="2200">
              <a:solidFill>
                <a:srgbClr val="FFFFFF"/>
              </a:solidFill>
              <a:latin typeface="Arial Nova"/>
              <a:ea typeface="+mn-ea"/>
              <a:cs typeface="+mn-cs"/>
            </a:rPr>
            <a:t>The work life balance is sometimes difficult to sustain particularly in a stressful work environment. </a:t>
          </a:r>
          <a:endParaRPr lang="en-US" sz="2200">
            <a:solidFill>
              <a:srgbClr val="FFFFFF"/>
            </a:solidFill>
            <a:latin typeface="Arial Nova"/>
            <a:ea typeface="+mn-ea"/>
            <a:cs typeface="+mn-cs"/>
          </a:endParaRPr>
        </a:p>
      </dgm:t>
    </dgm:pt>
    <dgm:pt modelId="{E809C508-5535-4279-8344-24583945245E}" type="parTrans" cxnId="{E55FF7EB-16E2-4335-96B8-4258E1713C78}">
      <dgm:prSet/>
      <dgm:spPr/>
      <dgm:t>
        <a:bodyPr/>
        <a:lstStyle/>
        <a:p>
          <a:endParaRPr lang="en-US"/>
        </a:p>
      </dgm:t>
    </dgm:pt>
    <dgm:pt modelId="{06F4A458-7C15-4762-B031-60655551627F}" type="sibTrans" cxnId="{E55FF7EB-16E2-4335-96B8-4258E1713C78}">
      <dgm:prSet/>
      <dgm:spPr/>
      <dgm:t>
        <a:bodyPr/>
        <a:lstStyle/>
        <a:p>
          <a:endParaRPr lang="en-US"/>
        </a:p>
      </dgm:t>
    </dgm:pt>
    <dgm:pt modelId="{C9F78DF0-675D-42B7-B9E1-95A9A7FE8ECF}">
      <dgm:prSet/>
      <dgm:spPr/>
      <dgm:t>
        <a:bodyPr/>
        <a:lstStyle/>
        <a:p>
          <a:pPr algn="l">
            <a:lnSpc>
              <a:spcPct val="90000"/>
            </a:lnSpc>
          </a:pPr>
          <a:r>
            <a:rPr lang="en-GB" sz="2200">
              <a:solidFill>
                <a:srgbClr val="FFFFFF"/>
              </a:solidFill>
              <a:latin typeface="Arial Nova"/>
              <a:ea typeface="+mn-ea"/>
              <a:cs typeface="+mn-cs"/>
            </a:rPr>
            <a:t>Personal health or other unforeseen life circumstances might affect my performance on the job optimally.</a:t>
          </a:r>
          <a:endParaRPr lang="en-US" sz="2200">
            <a:solidFill>
              <a:srgbClr val="FFFFFF"/>
            </a:solidFill>
            <a:latin typeface="Arial Nova"/>
            <a:ea typeface="+mn-ea"/>
            <a:cs typeface="+mn-cs"/>
          </a:endParaRPr>
        </a:p>
      </dgm:t>
    </dgm:pt>
    <dgm:pt modelId="{D425F6D1-B215-496C-8D38-DA215CEFF403}" type="parTrans" cxnId="{CA6D6AD7-62DA-4318-A8C1-72DF2112762F}">
      <dgm:prSet/>
      <dgm:spPr/>
      <dgm:t>
        <a:bodyPr/>
        <a:lstStyle/>
        <a:p>
          <a:endParaRPr lang="en-US"/>
        </a:p>
      </dgm:t>
    </dgm:pt>
    <dgm:pt modelId="{DBC831F9-1E24-4B5C-A9B2-73071DC7B74A}" type="sibTrans" cxnId="{CA6D6AD7-62DA-4318-A8C1-72DF2112762F}">
      <dgm:prSet/>
      <dgm:spPr/>
      <dgm:t>
        <a:bodyPr/>
        <a:lstStyle/>
        <a:p>
          <a:endParaRPr lang="en-US"/>
        </a:p>
      </dgm:t>
    </dgm:pt>
    <dgm:pt modelId="{D86D3BD5-6EC2-46BD-A745-06B684A5AC2F}">
      <dgm:prSet phldr="0"/>
      <dgm:spPr/>
      <dgm:t>
        <a:bodyPr/>
        <a:lstStyle/>
        <a:p>
          <a:pPr algn="l" rtl="0">
            <a:lnSpc>
              <a:spcPct val="90000"/>
            </a:lnSpc>
          </a:pPr>
          <a:r>
            <a:rPr lang="en-GB" sz="2200">
              <a:solidFill>
                <a:srgbClr val="FFFFFF"/>
              </a:solidFill>
              <a:latin typeface="Arial Nova"/>
              <a:ea typeface="+mn-ea"/>
              <a:cs typeface="+mn-cs"/>
            </a:rPr>
            <a:t>Being easily distracted by social events could disrupt study routines.</a:t>
          </a:r>
        </a:p>
      </dgm:t>
    </dgm:pt>
    <dgm:pt modelId="{DA26F31D-8DC3-4978-9929-C8FDB02DCF3E}" type="parTrans" cxnId="{F9C536A4-9657-4381-AA0A-A4094379C8A7}">
      <dgm:prSet/>
      <dgm:spPr/>
    </dgm:pt>
    <dgm:pt modelId="{335880BC-C401-4618-996D-164ABD5A794C}" type="sibTrans" cxnId="{F9C536A4-9657-4381-AA0A-A4094379C8A7}">
      <dgm:prSet/>
      <dgm:spPr/>
    </dgm:pt>
    <dgm:pt modelId="{B19D735B-7AEE-439A-9622-46183757CCD4}" type="pres">
      <dgm:prSet presAssocID="{3932433B-E124-49F7-A24E-4503B6B9A6D0}" presName="linear" presStyleCnt="0">
        <dgm:presLayoutVars>
          <dgm:animLvl val="lvl"/>
          <dgm:resizeHandles val="exact"/>
        </dgm:presLayoutVars>
      </dgm:prSet>
      <dgm:spPr/>
    </dgm:pt>
    <dgm:pt modelId="{E72AF125-3111-4D83-8E50-3EDADC107F6E}" type="pres">
      <dgm:prSet presAssocID="{89519708-8299-4D99-ADE0-2979C7DCEAFE}" presName="parentText" presStyleLbl="node1" presStyleIdx="0" presStyleCnt="4">
        <dgm:presLayoutVars>
          <dgm:chMax val="0"/>
          <dgm:bulletEnabled val="1"/>
        </dgm:presLayoutVars>
      </dgm:prSet>
      <dgm:spPr/>
    </dgm:pt>
    <dgm:pt modelId="{6FE3FB2E-E540-49FA-98CF-FC6750523D39}" type="pres">
      <dgm:prSet presAssocID="{2B41ED6E-6D06-473C-82EC-919AA51A9452}" presName="spacer" presStyleCnt="0"/>
      <dgm:spPr/>
    </dgm:pt>
    <dgm:pt modelId="{17DA0863-1BED-4F30-9176-6936243BB736}" type="pres">
      <dgm:prSet presAssocID="{F105D92A-6785-4267-8CCF-A83C62B871C5}" presName="parentText" presStyleLbl="node1" presStyleIdx="1" presStyleCnt="4">
        <dgm:presLayoutVars>
          <dgm:chMax val="0"/>
          <dgm:bulletEnabled val="1"/>
        </dgm:presLayoutVars>
      </dgm:prSet>
      <dgm:spPr/>
    </dgm:pt>
    <dgm:pt modelId="{744B1C9B-B349-4216-97FC-E12E9FF3292F}" type="pres">
      <dgm:prSet presAssocID="{06F4A458-7C15-4762-B031-60655551627F}" presName="spacer" presStyleCnt="0"/>
      <dgm:spPr/>
    </dgm:pt>
    <dgm:pt modelId="{C07F3A89-9EAD-40A1-9AD1-F0C1558AD66E}" type="pres">
      <dgm:prSet presAssocID="{C9F78DF0-675D-42B7-B9E1-95A9A7FE8ECF}" presName="parentText" presStyleLbl="node1" presStyleIdx="2" presStyleCnt="4">
        <dgm:presLayoutVars>
          <dgm:chMax val="0"/>
          <dgm:bulletEnabled val="1"/>
        </dgm:presLayoutVars>
      </dgm:prSet>
      <dgm:spPr/>
    </dgm:pt>
    <dgm:pt modelId="{1C0940E2-EC88-402F-9954-17D40C32141A}" type="pres">
      <dgm:prSet presAssocID="{DBC831F9-1E24-4B5C-A9B2-73071DC7B74A}" presName="spacer" presStyleCnt="0"/>
      <dgm:spPr/>
    </dgm:pt>
    <dgm:pt modelId="{B41B7DDA-5AF4-46B6-BD7E-839BD3E8B7AB}" type="pres">
      <dgm:prSet presAssocID="{D86D3BD5-6EC2-46BD-A745-06B684A5AC2F}" presName="parentText" presStyleLbl="node1" presStyleIdx="3" presStyleCnt="4">
        <dgm:presLayoutVars>
          <dgm:chMax val="0"/>
          <dgm:bulletEnabled val="1"/>
        </dgm:presLayoutVars>
      </dgm:prSet>
      <dgm:spPr/>
    </dgm:pt>
  </dgm:ptLst>
  <dgm:cxnLst>
    <dgm:cxn modelId="{4BDCB234-6547-47F8-9E2A-A7F2934DCCEF}" type="presOf" srcId="{C9F78DF0-675D-42B7-B9E1-95A9A7FE8ECF}" destId="{C07F3A89-9EAD-40A1-9AD1-F0C1558AD66E}" srcOrd="0" destOrd="0" presId="urn:microsoft.com/office/officeart/2005/8/layout/vList2"/>
    <dgm:cxn modelId="{7BF9D746-4C5F-47E4-8C1F-3AF089526140}" type="presOf" srcId="{D86D3BD5-6EC2-46BD-A745-06B684A5AC2F}" destId="{B41B7DDA-5AF4-46B6-BD7E-839BD3E8B7AB}" srcOrd="0" destOrd="0" presId="urn:microsoft.com/office/officeart/2005/8/layout/vList2"/>
    <dgm:cxn modelId="{F3693693-1007-4ACC-B4D5-AB33D017CEDC}" type="presOf" srcId="{F105D92A-6785-4267-8CCF-A83C62B871C5}" destId="{17DA0863-1BED-4F30-9176-6936243BB736}" srcOrd="0" destOrd="0" presId="urn:microsoft.com/office/officeart/2005/8/layout/vList2"/>
    <dgm:cxn modelId="{90C2789B-7492-4072-A608-91492316624F}" srcId="{3932433B-E124-49F7-A24E-4503B6B9A6D0}" destId="{89519708-8299-4D99-ADE0-2979C7DCEAFE}" srcOrd="0" destOrd="0" parTransId="{A174FB76-3D2B-4732-A8D4-93CC5285FE71}" sibTransId="{2B41ED6E-6D06-473C-82EC-919AA51A9452}"/>
    <dgm:cxn modelId="{F9C536A4-9657-4381-AA0A-A4094379C8A7}" srcId="{3932433B-E124-49F7-A24E-4503B6B9A6D0}" destId="{D86D3BD5-6EC2-46BD-A745-06B684A5AC2F}" srcOrd="3" destOrd="0" parTransId="{DA26F31D-8DC3-4978-9929-C8FDB02DCF3E}" sibTransId="{335880BC-C401-4618-996D-164ABD5A794C}"/>
    <dgm:cxn modelId="{A9E02AB2-6759-4FC0-9D97-A0D0A73FF8B4}" type="presOf" srcId="{89519708-8299-4D99-ADE0-2979C7DCEAFE}" destId="{E72AF125-3111-4D83-8E50-3EDADC107F6E}" srcOrd="0" destOrd="0" presId="urn:microsoft.com/office/officeart/2005/8/layout/vList2"/>
    <dgm:cxn modelId="{C1CAAEB4-4F8D-4674-AF06-DE20DA68C942}" type="presOf" srcId="{3932433B-E124-49F7-A24E-4503B6B9A6D0}" destId="{B19D735B-7AEE-439A-9622-46183757CCD4}" srcOrd="0" destOrd="0" presId="urn:microsoft.com/office/officeart/2005/8/layout/vList2"/>
    <dgm:cxn modelId="{CA6D6AD7-62DA-4318-A8C1-72DF2112762F}" srcId="{3932433B-E124-49F7-A24E-4503B6B9A6D0}" destId="{C9F78DF0-675D-42B7-B9E1-95A9A7FE8ECF}" srcOrd="2" destOrd="0" parTransId="{D425F6D1-B215-496C-8D38-DA215CEFF403}" sibTransId="{DBC831F9-1E24-4B5C-A9B2-73071DC7B74A}"/>
    <dgm:cxn modelId="{E55FF7EB-16E2-4335-96B8-4258E1713C78}" srcId="{3932433B-E124-49F7-A24E-4503B6B9A6D0}" destId="{F105D92A-6785-4267-8CCF-A83C62B871C5}" srcOrd="1" destOrd="0" parTransId="{E809C508-5535-4279-8344-24583945245E}" sibTransId="{06F4A458-7C15-4762-B031-60655551627F}"/>
    <dgm:cxn modelId="{F2921742-FC4F-4D70-9EF0-9A7383B2F001}" type="presParOf" srcId="{B19D735B-7AEE-439A-9622-46183757CCD4}" destId="{E72AF125-3111-4D83-8E50-3EDADC107F6E}" srcOrd="0" destOrd="0" presId="urn:microsoft.com/office/officeart/2005/8/layout/vList2"/>
    <dgm:cxn modelId="{1154C5EF-EE7D-4BB9-BD17-AF02053C067E}" type="presParOf" srcId="{B19D735B-7AEE-439A-9622-46183757CCD4}" destId="{6FE3FB2E-E540-49FA-98CF-FC6750523D39}" srcOrd="1" destOrd="0" presId="urn:microsoft.com/office/officeart/2005/8/layout/vList2"/>
    <dgm:cxn modelId="{C4CBC6A0-0EE6-45E2-B987-D035BAA8740F}" type="presParOf" srcId="{B19D735B-7AEE-439A-9622-46183757CCD4}" destId="{17DA0863-1BED-4F30-9176-6936243BB736}" srcOrd="2" destOrd="0" presId="urn:microsoft.com/office/officeart/2005/8/layout/vList2"/>
    <dgm:cxn modelId="{21654A15-5EDC-4517-84DB-BA84B40483AC}" type="presParOf" srcId="{B19D735B-7AEE-439A-9622-46183757CCD4}" destId="{744B1C9B-B349-4216-97FC-E12E9FF3292F}" srcOrd="3" destOrd="0" presId="urn:microsoft.com/office/officeart/2005/8/layout/vList2"/>
    <dgm:cxn modelId="{70725DE5-1CE8-4FE5-8690-2687F4A1D3E2}" type="presParOf" srcId="{B19D735B-7AEE-439A-9622-46183757CCD4}" destId="{C07F3A89-9EAD-40A1-9AD1-F0C1558AD66E}" srcOrd="4" destOrd="0" presId="urn:microsoft.com/office/officeart/2005/8/layout/vList2"/>
    <dgm:cxn modelId="{AB6F7DE2-6579-44BD-8635-6D3C4160419C}" type="presParOf" srcId="{B19D735B-7AEE-439A-9622-46183757CCD4}" destId="{1C0940E2-EC88-402F-9954-17D40C32141A}" srcOrd="5" destOrd="0" presId="urn:microsoft.com/office/officeart/2005/8/layout/vList2"/>
    <dgm:cxn modelId="{4315A00D-7929-4DA6-91C1-49CFA71B8CED}" type="presParOf" srcId="{B19D735B-7AEE-439A-9622-46183757CCD4}" destId="{B41B7DDA-5AF4-46B6-BD7E-839BD3E8B7A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4C90DD-7103-402C-A1E3-BEA1B3A0C69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D184D56-47FD-4B08-9FD6-8B984EDB076F}">
      <dgm:prSet/>
      <dgm:spPr/>
      <dgm:t>
        <a:bodyPr/>
        <a:lstStyle/>
        <a:p>
          <a:pPr>
            <a:lnSpc>
              <a:spcPct val="100000"/>
            </a:lnSpc>
          </a:pPr>
          <a:r>
            <a:rPr lang="en-GB" b="1"/>
            <a:t>It is important to show my portfolio and social media of my design skills and reputation. Specialise in logo design or branding so that I can find a niche and people will separate me with ordinary designers.  </a:t>
          </a:r>
          <a:endParaRPr lang="en-US"/>
        </a:p>
      </dgm:t>
    </dgm:pt>
    <dgm:pt modelId="{4F43D956-B0FD-4B27-A0D7-AE87BF39BA6F}" type="parTrans" cxnId="{1DDF5810-F79E-4283-860D-F7CA89DA2D9D}">
      <dgm:prSet/>
      <dgm:spPr/>
      <dgm:t>
        <a:bodyPr/>
        <a:lstStyle/>
        <a:p>
          <a:endParaRPr lang="en-US"/>
        </a:p>
      </dgm:t>
    </dgm:pt>
    <dgm:pt modelId="{7BBD4A65-18D6-47ED-9094-EB93191B11D3}" type="sibTrans" cxnId="{1DDF5810-F79E-4283-860D-F7CA89DA2D9D}">
      <dgm:prSet/>
      <dgm:spPr/>
      <dgm:t>
        <a:bodyPr/>
        <a:lstStyle/>
        <a:p>
          <a:endParaRPr lang="en-US"/>
        </a:p>
      </dgm:t>
    </dgm:pt>
    <dgm:pt modelId="{7F995E28-645F-4569-B60A-EAF015D1B639}">
      <dgm:prSet/>
      <dgm:spPr/>
      <dgm:t>
        <a:bodyPr/>
        <a:lstStyle/>
        <a:p>
          <a:pPr>
            <a:lnSpc>
              <a:spcPct val="100000"/>
            </a:lnSpc>
          </a:pPr>
          <a:r>
            <a:rPr lang="en-GB" b="1"/>
            <a:t>Enrol in an online digital marketing course to develop my social media profile and get more clients. Use such platforms as Instagram and LinkedIn, in which creatives usually present their work. </a:t>
          </a:r>
          <a:endParaRPr lang="en-US"/>
        </a:p>
      </dgm:t>
    </dgm:pt>
    <dgm:pt modelId="{AE2CF3B3-FA05-4840-87BE-C115006096BF}" type="parTrans" cxnId="{F558F77E-9F44-4A22-B6DE-6D18F91E83E0}">
      <dgm:prSet/>
      <dgm:spPr/>
      <dgm:t>
        <a:bodyPr/>
        <a:lstStyle/>
        <a:p>
          <a:endParaRPr lang="en-US"/>
        </a:p>
      </dgm:t>
    </dgm:pt>
    <dgm:pt modelId="{0EF18C83-9F40-4E4C-B109-9BE37DA42226}" type="sibTrans" cxnId="{F558F77E-9F44-4A22-B6DE-6D18F91E83E0}">
      <dgm:prSet/>
      <dgm:spPr/>
      <dgm:t>
        <a:bodyPr/>
        <a:lstStyle/>
        <a:p>
          <a:endParaRPr lang="en-US"/>
        </a:p>
      </dgm:t>
    </dgm:pt>
    <dgm:pt modelId="{241355A5-22D3-4AF8-B169-27467F1FD270}">
      <dgm:prSet/>
      <dgm:spPr/>
      <dgm:t>
        <a:bodyPr/>
        <a:lstStyle/>
        <a:p>
          <a:pPr>
            <a:lnSpc>
              <a:spcPct val="100000"/>
            </a:lnSpc>
          </a:pPr>
          <a:r>
            <a:rPr lang="en-GB" b="1"/>
            <a:t>Apply time management strategies (such as the Pomodoro Technique) so that burnout does not happen and so that I have breaks between projects. </a:t>
          </a:r>
          <a:endParaRPr lang="en-US"/>
        </a:p>
      </dgm:t>
    </dgm:pt>
    <dgm:pt modelId="{BB06B78B-DC3F-4A4E-8794-BA72BB3E9545}" type="parTrans" cxnId="{D3D0B4A2-6385-4AB6-9A09-E386A9450F39}">
      <dgm:prSet/>
      <dgm:spPr/>
      <dgm:t>
        <a:bodyPr/>
        <a:lstStyle/>
        <a:p>
          <a:endParaRPr lang="en-US"/>
        </a:p>
      </dgm:t>
    </dgm:pt>
    <dgm:pt modelId="{90DA40DB-D188-4BF0-83BA-5E19D7B18766}" type="sibTrans" cxnId="{D3D0B4A2-6385-4AB6-9A09-E386A9450F39}">
      <dgm:prSet/>
      <dgm:spPr/>
      <dgm:t>
        <a:bodyPr/>
        <a:lstStyle/>
        <a:p>
          <a:endParaRPr lang="en-US"/>
        </a:p>
      </dgm:t>
    </dgm:pt>
    <dgm:pt modelId="{19627B44-6C5A-489F-904D-A2D89DD841F8}">
      <dgm:prSet phldr="0"/>
      <dgm:spPr/>
      <dgm:t>
        <a:bodyPr/>
        <a:lstStyle/>
        <a:p>
          <a:pPr rtl="0">
            <a:lnSpc>
              <a:spcPct val="100000"/>
            </a:lnSpc>
          </a:pPr>
          <a:r>
            <a:rPr lang="en-GB" b="0"/>
            <a:t>I will be task oriented, i.e. one task at a time and emphasis on the important and urgent tasks first. Multitasking may cause a decrease in the overall efficiency. Most researchers have revealed that multitasking reduces the productivity of people. </a:t>
          </a:r>
          <a:endParaRPr lang="en-GB" b="1">
            <a:latin typeface="Aptos Display" panose="020F0302020204030204"/>
          </a:endParaRPr>
        </a:p>
      </dgm:t>
    </dgm:pt>
    <dgm:pt modelId="{6B48D5AC-7DBC-4041-A449-1CA29F276E3C}" type="parTrans" cxnId="{201B7376-9F89-42FF-ABC9-45027F011359}">
      <dgm:prSet/>
      <dgm:spPr/>
    </dgm:pt>
    <dgm:pt modelId="{640424C9-0CC1-4C54-85A5-92D30A82529E}" type="sibTrans" cxnId="{201B7376-9F89-42FF-ABC9-45027F011359}">
      <dgm:prSet/>
      <dgm:spPr/>
    </dgm:pt>
    <dgm:pt modelId="{3BBC524C-B84F-43F1-958C-E4636ABECDCD}" type="pres">
      <dgm:prSet presAssocID="{284C90DD-7103-402C-A1E3-BEA1B3A0C694}" presName="root" presStyleCnt="0">
        <dgm:presLayoutVars>
          <dgm:dir/>
          <dgm:resizeHandles val="exact"/>
        </dgm:presLayoutVars>
      </dgm:prSet>
      <dgm:spPr/>
    </dgm:pt>
    <dgm:pt modelId="{56B75D74-ABB0-4325-B54F-F0EE8E169B9F}" type="pres">
      <dgm:prSet presAssocID="{7D184D56-47FD-4B08-9FD6-8B984EDB076F}" presName="compNode" presStyleCnt="0"/>
      <dgm:spPr/>
    </dgm:pt>
    <dgm:pt modelId="{B0125D6C-081B-4CE9-BFDA-32A578018515}" type="pres">
      <dgm:prSet presAssocID="{7D184D56-47FD-4B08-9FD6-8B984EDB076F}" presName="bgRect" presStyleLbl="bgShp" presStyleIdx="0" presStyleCnt="4"/>
      <dgm:spPr/>
    </dgm:pt>
    <dgm:pt modelId="{4B5A8B26-E171-4B94-A8C7-E684401443F7}" type="pres">
      <dgm:prSet presAssocID="{7D184D56-47FD-4B08-9FD6-8B984EDB076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sel"/>
        </a:ext>
      </dgm:extLst>
    </dgm:pt>
    <dgm:pt modelId="{1BC44DEB-7023-4463-BFE6-4B35EE440DE5}" type="pres">
      <dgm:prSet presAssocID="{7D184D56-47FD-4B08-9FD6-8B984EDB076F}" presName="spaceRect" presStyleCnt="0"/>
      <dgm:spPr/>
    </dgm:pt>
    <dgm:pt modelId="{6F167281-0509-43F2-A745-5EB9A001E190}" type="pres">
      <dgm:prSet presAssocID="{7D184D56-47FD-4B08-9FD6-8B984EDB076F}" presName="parTx" presStyleLbl="revTx" presStyleIdx="0" presStyleCnt="4">
        <dgm:presLayoutVars>
          <dgm:chMax val="0"/>
          <dgm:chPref val="0"/>
        </dgm:presLayoutVars>
      </dgm:prSet>
      <dgm:spPr/>
    </dgm:pt>
    <dgm:pt modelId="{D3B189C6-F3B5-45D0-AA5E-C307F1D01933}" type="pres">
      <dgm:prSet presAssocID="{7BBD4A65-18D6-47ED-9094-EB93191B11D3}" presName="sibTrans" presStyleCnt="0"/>
      <dgm:spPr/>
    </dgm:pt>
    <dgm:pt modelId="{4746604F-8B34-46EB-A012-43FABCCD6EE5}" type="pres">
      <dgm:prSet presAssocID="{19627B44-6C5A-489F-904D-A2D89DD841F8}" presName="compNode" presStyleCnt="0"/>
      <dgm:spPr/>
    </dgm:pt>
    <dgm:pt modelId="{04020193-46C0-4331-A23E-B73F487E1AD5}" type="pres">
      <dgm:prSet presAssocID="{19627B44-6C5A-489F-904D-A2D89DD841F8}" presName="bgRect" presStyleLbl="bgShp" presStyleIdx="1" presStyleCnt="4"/>
      <dgm:spPr/>
    </dgm:pt>
    <dgm:pt modelId="{ADFEA9C9-8F2E-400D-B79A-88ED70B3D4F2}" type="pres">
      <dgm:prSet presAssocID="{19627B44-6C5A-489F-904D-A2D89DD841F8}" presName="iconRect" presStyleLbl="node1" presStyleIdx="1" presStyleCnt="4"/>
      <dgm:spPr/>
    </dgm:pt>
    <dgm:pt modelId="{8F9990D5-C1BB-4B6F-95CA-25F8F88DA456}" type="pres">
      <dgm:prSet presAssocID="{19627B44-6C5A-489F-904D-A2D89DD841F8}" presName="spaceRect" presStyleCnt="0"/>
      <dgm:spPr/>
    </dgm:pt>
    <dgm:pt modelId="{6485FF0E-F3E5-4412-93AF-A6A51369761B}" type="pres">
      <dgm:prSet presAssocID="{19627B44-6C5A-489F-904D-A2D89DD841F8}" presName="parTx" presStyleLbl="revTx" presStyleIdx="1" presStyleCnt="4">
        <dgm:presLayoutVars>
          <dgm:chMax val="0"/>
          <dgm:chPref val="0"/>
        </dgm:presLayoutVars>
      </dgm:prSet>
      <dgm:spPr/>
    </dgm:pt>
    <dgm:pt modelId="{3559BF00-9998-4058-A774-22471B344961}" type="pres">
      <dgm:prSet presAssocID="{640424C9-0CC1-4C54-85A5-92D30A82529E}" presName="sibTrans" presStyleCnt="0"/>
      <dgm:spPr/>
    </dgm:pt>
    <dgm:pt modelId="{2C86B2A0-735F-4F94-9BB5-38D01FA17BD6}" type="pres">
      <dgm:prSet presAssocID="{7F995E28-645F-4569-B60A-EAF015D1B639}" presName="compNode" presStyleCnt="0"/>
      <dgm:spPr/>
    </dgm:pt>
    <dgm:pt modelId="{E35C6D9B-5384-44FB-A25B-919972F9FD98}" type="pres">
      <dgm:prSet presAssocID="{7F995E28-645F-4569-B60A-EAF015D1B639}" presName="bgRect" presStyleLbl="bgShp" presStyleIdx="2" presStyleCnt="4"/>
      <dgm:spPr/>
    </dgm:pt>
    <dgm:pt modelId="{4310A36F-EA9A-43DF-9A53-8024ED201440}" type="pres">
      <dgm:prSet presAssocID="{7F995E28-645F-4569-B60A-EAF015D1B639}"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18803842-1B02-4220-8C6E-76F2AC47CD11}" type="pres">
      <dgm:prSet presAssocID="{7F995E28-645F-4569-B60A-EAF015D1B639}" presName="spaceRect" presStyleCnt="0"/>
      <dgm:spPr/>
    </dgm:pt>
    <dgm:pt modelId="{C5656072-0EFD-4796-9A2B-57C2FE938F44}" type="pres">
      <dgm:prSet presAssocID="{7F995E28-645F-4569-B60A-EAF015D1B639}" presName="parTx" presStyleLbl="revTx" presStyleIdx="2" presStyleCnt="4">
        <dgm:presLayoutVars>
          <dgm:chMax val="0"/>
          <dgm:chPref val="0"/>
        </dgm:presLayoutVars>
      </dgm:prSet>
      <dgm:spPr/>
    </dgm:pt>
    <dgm:pt modelId="{0569DFF7-C06E-47C0-97DD-EB2547817A12}" type="pres">
      <dgm:prSet presAssocID="{0EF18C83-9F40-4E4C-B109-9BE37DA42226}" presName="sibTrans" presStyleCnt="0"/>
      <dgm:spPr/>
    </dgm:pt>
    <dgm:pt modelId="{71DB86F9-F5B1-4AF6-BE4E-05211EAA8C5F}" type="pres">
      <dgm:prSet presAssocID="{241355A5-22D3-4AF8-B169-27467F1FD270}" presName="compNode" presStyleCnt="0"/>
      <dgm:spPr/>
    </dgm:pt>
    <dgm:pt modelId="{54ACE96E-9DAD-430B-B0D0-7F6C19B12DA5}" type="pres">
      <dgm:prSet presAssocID="{241355A5-22D3-4AF8-B169-27467F1FD270}" presName="bgRect" presStyleLbl="bgShp" presStyleIdx="3" presStyleCnt="4"/>
      <dgm:spPr/>
    </dgm:pt>
    <dgm:pt modelId="{B943163F-D634-443F-86E6-1C851A42CA17}" type="pres">
      <dgm:prSet presAssocID="{241355A5-22D3-4AF8-B169-27467F1FD270}"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035C346B-0C7A-463F-BC7E-29088639B7EE}" type="pres">
      <dgm:prSet presAssocID="{241355A5-22D3-4AF8-B169-27467F1FD270}" presName="spaceRect" presStyleCnt="0"/>
      <dgm:spPr/>
    </dgm:pt>
    <dgm:pt modelId="{BE73F72E-F425-4D76-8BBB-97774E70EBD6}" type="pres">
      <dgm:prSet presAssocID="{241355A5-22D3-4AF8-B169-27467F1FD270}" presName="parTx" presStyleLbl="revTx" presStyleIdx="3" presStyleCnt="4">
        <dgm:presLayoutVars>
          <dgm:chMax val="0"/>
          <dgm:chPref val="0"/>
        </dgm:presLayoutVars>
      </dgm:prSet>
      <dgm:spPr/>
    </dgm:pt>
  </dgm:ptLst>
  <dgm:cxnLst>
    <dgm:cxn modelId="{1DDF5810-F79E-4283-860D-F7CA89DA2D9D}" srcId="{284C90DD-7103-402C-A1E3-BEA1B3A0C694}" destId="{7D184D56-47FD-4B08-9FD6-8B984EDB076F}" srcOrd="0" destOrd="0" parTransId="{4F43D956-B0FD-4B27-A0D7-AE87BF39BA6F}" sibTransId="{7BBD4A65-18D6-47ED-9094-EB93191B11D3}"/>
    <dgm:cxn modelId="{1213BD28-003E-4AE4-BAC2-D40C13D12166}" type="presOf" srcId="{284C90DD-7103-402C-A1E3-BEA1B3A0C694}" destId="{3BBC524C-B84F-43F1-958C-E4636ABECDCD}" srcOrd="0" destOrd="0" presId="urn:microsoft.com/office/officeart/2018/2/layout/IconVerticalSolidList"/>
    <dgm:cxn modelId="{C8A38632-8009-4324-83A2-F9F1F42629FA}" type="presOf" srcId="{7F995E28-645F-4569-B60A-EAF015D1B639}" destId="{C5656072-0EFD-4796-9A2B-57C2FE938F44}" srcOrd="0" destOrd="0" presId="urn:microsoft.com/office/officeart/2018/2/layout/IconVerticalSolidList"/>
    <dgm:cxn modelId="{201B7376-9F89-42FF-ABC9-45027F011359}" srcId="{284C90DD-7103-402C-A1E3-BEA1B3A0C694}" destId="{19627B44-6C5A-489F-904D-A2D89DD841F8}" srcOrd="1" destOrd="0" parTransId="{6B48D5AC-7DBC-4041-A449-1CA29F276E3C}" sibTransId="{640424C9-0CC1-4C54-85A5-92D30A82529E}"/>
    <dgm:cxn modelId="{F558F77E-9F44-4A22-B6DE-6D18F91E83E0}" srcId="{284C90DD-7103-402C-A1E3-BEA1B3A0C694}" destId="{7F995E28-645F-4569-B60A-EAF015D1B639}" srcOrd="2" destOrd="0" parTransId="{AE2CF3B3-FA05-4840-87BE-C115006096BF}" sibTransId="{0EF18C83-9F40-4E4C-B109-9BE37DA42226}"/>
    <dgm:cxn modelId="{B3DF558E-FA0B-4DE6-A476-845A4D35687E}" type="presOf" srcId="{241355A5-22D3-4AF8-B169-27467F1FD270}" destId="{BE73F72E-F425-4D76-8BBB-97774E70EBD6}" srcOrd="0" destOrd="0" presId="urn:microsoft.com/office/officeart/2018/2/layout/IconVerticalSolidList"/>
    <dgm:cxn modelId="{15146090-6491-4A42-A816-8B7BF8E6B15C}" type="presOf" srcId="{19627B44-6C5A-489F-904D-A2D89DD841F8}" destId="{6485FF0E-F3E5-4412-93AF-A6A51369761B}" srcOrd="0" destOrd="0" presId="urn:microsoft.com/office/officeart/2018/2/layout/IconVerticalSolidList"/>
    <dgm:cxn modelId="{D3D0B4A2-6385-4AB6-9A09-E386A9450F39}" srcId="{284C90DD-7103-402C-A1E3-BEA1B3A0C694}" destId="{241355A5-22D3-4AF8-B169-27467F1FD270}" srcOrd="3" destOrd="0" parTransId="{BB06B78B-DC3F-4A4E-8794-BA72BB3E9545}" sibTransId="{90DA40DB-D188-4BF0-83BA-5E19D7B18766}"/>
    <dgm:cxn modelId="{21F2E3B4-1027-4442-95EA-BA8255320B77}" type="presOf" srcId="{7D184D56-47FD-4B08-9FD6-8B984EDB076F}" destId="{6F167281-0509-43F2-A745-5EB9A001E190}" srcOrd="0" destOrd="0" presId="urn:microsoft.com/office/officeart/2018/2/layout/IconVerticalSolidList"/>
    <dgm:cxn modelId="{989D0A5F-B2D3-4EF2-B3AC-08516EBD2CD9}" type="presParOf" srcId="{3BBC524C-B84F-43F1-958C-E4636ABECDCD}" destId="{56B75D74-ABB0-4325-B54F-F0EE8E169B9F}" srcOrd="0" destOrd="0" presId="urn:microsoft.com/office/officeart/2018/2/layout/IconVerticalSolidList"/>
    <dgm:cxn modelId="{F496068C-BEDA-49AF-9152-467E72BA20DD}" type="presParOf" srcId="{56B75D74-ABB0-4325-B54F-F0EE8E169B9F}" destId="{B0125D6C-081B-4CE9-BFDA-32A578018515}" srcOrd="0" destOrd="0" presId="urn:microsoft.com/office/officeart/2018/2/layout/IconVerticalSolidList"/>
    <dgm:cxn modelId="{A325D073-21A0-41CB-A5FC-10F6038B96A5}" type="presParOf" srcId="{56B75D74-ABB0-4325-B54F-F0EE8E169B9F}" destId="{4B5A8B26-E171-4B94-A8C7-E684401443F7}" srcOrd="1" destOrd="0" presId="urn:microsoft.com/office/officeart/2018/2/layout/IconVerticalSolidList"/>
    <dgm:cxn modelId="{74541C70-56F3-4E67-9C7E-3FB75E422DEB}" type="presParOf" srcId="{56B75D74-ABB0-4325-B54F-F0EE8E169B9F}" destId="{1BC44DEB-7023-4463-BFE6-4B35EE440DE5}" srcOrd="2" destOrd="0" presId="urn:microsoft.com/office/officeart/2018/2/layout/IconVerticalSolidList"/>
    <dgm:cxn modelId="{FB0F3A15-5ED3-418F-BC66-0B1ADE0E966F}" type="presParOf" srcId="{56B75D74-ABB0-4325-B54F-F0EE8E169B9F}" destId="{6F167281-0509-43F2-A745-5EB9A001E190}" srcOrd="3" destOrd="0" presId="urn:microsoft.com/office/officeart/2018/2/layout/IconVerticalSolidList"/>
    <dgm:cxn modelId="{E0DEE0DE-F712-463B-A529-E1C1046E5399}" type="presParOf" srcId="{3BBC524C-B84F-43F1-958C-E4636ABECDCD}" destId="{D3B189C6-F3B5-45D0-AA5E-C307F1D01933}" srcOrd="1" destOrd="0" presId="urn:microsoft.com/office/officeart/2018/2/layout/IconVerticalSolidList"/>
    <dgm:cxn modelId="{001AC457-7D51-4506-BB29-45442BE38E4F}" type="presParOf" srcId="{3BBC524C-B84F-43F1-958C-E4636ABECDCD}" destId="{4746604F-8B34-46EB-A012-43FABCCD6EE5}" srcOrd="2" destOrd="0" presId="urn:microsoft.com/office/officeart/2018/2/layout/IconVerticalSolidList"/>
    <dgm:cxn modelId="{2ABB4E83-C2B7-4E97-AF49-1027F54E66DA}" type="presParOf" srcId="{4746604F-8B34-46EB-A012-43FABCCD6EE5}" destId="{04020193-46C0-4331-A23E-B73F487E1AD5}" srcOrd="0" destOrd="0" presId="urn:microsoft.com/office/officeart/2018/2/layout/IconVerticalSolidList"/>
    <dgm:cxn modelId="{869D2173-3BB5-4611-94E5-38ED3B02941B}" type="presParOf" srcId="{4746604F-8B34-46EB-A012-43FABCCD6EE5}" destId="{ADFEA9C9-8F2E-400D-B79A-88ED70B3D4F2}" srcOrd="1" destOrd="0" presId="urn:microsoft.com/office/officeart/2018/2/layout/IconVerticalSolidList"/>
    <dgm:cxn modelId="{27037824-2268-40D3-BDC3-4C41F07D8DBE}" type="presParOf" srcId="{4746604F-8B34-46EB-A012-43FABCCD6EE5}" destId="{8F9990D5-C1BB-4B6F-95CA-25F8F88DA456}" srcOrd="2" destOrd="0" presId="urn:microsoft.com/office/officeart/2018/2/layout/IconVerticalSolidList"/>
    <dgm:cxn modelId="{41A056E4-B664-4B47-8505-68F66E01FCB7}" type="presParOf" srcId="{4746604F-8B34-46EB-A012-43FABCCD6EE5}" destId="{6485FF0E-F3E5-4412-93AF-A6A51369761B}" srcOrd="3" destOrd="0" presId="urn:microsoft.com/office/officeart/2018/2/layout/IconVerticalSolidList"/>
    <dgm:cxn modelId="{B171AE27-010A-4B17-9EB5-BB2B40680547}" type="presParOf" srcId="{3BBC524C-B84F-43F1-958C-E4636ABECDCD}" destId="{3559BF00-9998-4058-A774-22471B344961}" srcOrd="3" destOrd="0" presId="urn:microsoft.com/office/officeart/2018/2/layout/IconVerticalSolidList"/>
    <dgm:cxn modelId="{BD367087-E7BB-4BBF-9D87-583BF4EA2642}" type="presParOf" srcId="{3BBC524C-B84F-43F1-958C-E4636ABECDCD}" destId="{2C86B2A0-735F-4F94-9BB5-38D01FA17BD6}" srcOrd="4" destOrd="0" presId="urn:microsoft.com/office/officeart/2018/2/layout/IconVerticalSolidList"/>
    <dgm:cxn modelId="{154628EC-F4FB-43BE-8667-029884F6BFE0}" type="presParOf" srcId="{2C86B2A0-735F-4F94-9BB5-38D01FA17BD6}" destId="{E35C6D9B-5384-44FB-A25B-919972F9FD98}" srcOrd="0" destOrd="0" presId="urn:microsoft.com/office/officeart/2018/2/layout/IconVerticalSolidList"/>
    <dgm:cxn modelId="{80FC2CB2-44C9-48B5-AA8B-A76867FFC7BA}" type="presParOf" srcId="{2C86B2A0-735F-4F94-9BB5-38D01FA17BD6}" destId="{4310A36F-EA9A-43DF-9A53-8024ED201440}" srcOrd="1" destOrd="0" presId="urn:microsoft.com/office/officeart/2018/2/layout/IconVerticalSolidList"/>
    <dgm:cxn modelId="{38CBC50A-4F8B-4309-8148-89196491B5CE}" type="presParOf" srcId="{2C86B2A0-735F-4F94-9BB5-38D01FA17BD6}" destId="{18803842-1B02-4220-8C6E-76F2AC47CD11}" srcOrd="2" destOrd="0" presId="urn:microsoft.com/office/officeart/2018/2/layout/IconVerticalSolidList"/>
    <dgm:cxn modelId="{8088A9D9-AF65-483C-8793-DCFEAFF9E577}" type="presParOf" srcId="{2C86B2A0-735F-4F94-9BB5-38D01FA17BD6}" destId="{C5656072-0EFD-4796-9A2B-57C2FE938F44}" srcOrd="3" destOrd="0" presId="urn:microsoft.com/office/officeart/2018/2/layout/IconVerticalSolidList"/>
    <dgm:cxn modelId="{BF51EABF-BDA3-47EF-AE74-7A1DAE76C043}" type="presParOf" srcId="{3BBC524C-B84F-43F1-958C-E4636ABECDCD}" destId="{0569DFF7-C06E-47C0-97DD-EB2547817A12}" srcOrd="5" destOrd="0" presId="urn:microsoft.com/office/officeart/2018/2/layout/IconVerticalSolidList"/>
    <dgm:cxn modelId="{AD1DD98F-118E-4443-B84B-C372D5970CDD}" type="presParOf" srcId="{3BBC524C-B84F-43F1-958C-E4636ABECDCD}" destId="{71DB86F9-F5B1-4AF6-BE4E-05211EAA8C5F}" srcOrd="6" destOrd="0" presId="urn:microsoft.com/office/officeart/2018/2/layout/IconVerticalSolidList"/>
    <dgm:cxn modelId="{76ED7770-7F9E-4B4A-958D-E4324AAF872D}" type="presParOf" srcId="{71DB86F9-F5B1-4AF6-BE4E-05211EAA8C5F}" destId="{54ACE96E-9DAD-430B-B0D0-7F6C19B12DA5}" srcOrd="0" destOrd="0" presId="urn:microsoft.com/office/officeart/2018/2/layout/IconVerticalSolidList"/>
    <dgm:cxn modelId="{EDB761A7-89FB-4F74-BAB8-976F5F531BE2}" type="presParOf" srcId="{71DB86F9-F5B1-4AF6-BE4E-05211EAA8C5F}" destId="{B943163F-D634-443F-86E6-1C851A42CA17}" srcOrd="1" destOrd="0" presId="urn:microsoft.com/office/officeart/2018/2/layout/IconVerticalSolidList"/>
    <dgm:cxn modelId="{9E1EFDED-40CD-423A-A8B2-1345F175385A}" type="presParOf" srcId="{71DB86F9-F5B1-4AF6-BE4E-05211EAA8C5F}" destId="{035C346B-0C7A-463F-BC7E-29088639B7EE}" srcOrd="2" destOrd="0" presId="urn:microsoft.com/office/officeart/2018/2/layout/IconVerticalSolidList"/>
    <dgm:cxn modelId="{82360B74-1DE8-484E-B564-5B3A6BB1F68D}" type="presParOf" srcId="{71DB86F9-F5B1-4AF6-BE4E-05211EAA8C5F}" destId="{BE73F72E-F425-4D76-8BBB-97774E70EBD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48BED1-76A8-4E9A-B9CA-03D00EF5722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38763F0-80AE-4321-A203-C76065D61A9E}">
      <dgm:prSet/>
      <dgm:spPr/>
      <dgm:t>
        <a:bodyPr/>
        <a:lstStyle/>
        <a:p>
          <a:r>
            <a:rPr lang="en-GB" b="1"/>
            <a:t>Post regularly on design sites and interact with communities to receive additional exposure. I may even organise live design meetings to demonstrate my abilities. </a:t>
          </a:r>
          <a:endParaRPr lang="en-US"/>
        </a:p>
      </dgm:t>
    </dgm:pt>
    <dgm:pt modelId="{7F95CD12-E4F1-4005-A722-45271C48F785}" type="parTrans" cxnId="{FED16224-B316-41A1-A927-FCCBD565058F}">
      <dgm:prSet/>
      <dgm:spPr/>
      <dgm:t>
        <a:bodyPr/>
        <a:lstStyle/>
        <a:p>
          <a:endParaRPr lang="en-US"/>
        </a:p>
      </dgm:t>
    </dgm:pt>
    <dgm:pt modelId="{EB6BB8F9-953D-4ABE-AD76-CA1AE79FEC6A}" type="sibTrans" cxnId="{FED16224-B316-41A1-A927-FCCBD565058F}">
      <dgm:prSet/>
      <dgm:spPr/>
      <dgm:t>
        <a:bodyPr/>
        <a:lstStyle/>
        <a:p>
          <a:endParaRPr lang="en-US"/>
        </a:p>
      </dgm:t>
    </dgm:pt>
    <dgm:pt modelId="{51BD1F55-DAA9-47A9-9781-2F278ACE4D70}">
      <dgm:prSet/>
      <dgm:spPr/>
      <dgm:t>
        <a:bodyPr/>
        <a:lstStyle/>
        <a:p>
          <a:r>
            <a:rPr lang="en-GB" b="1"/>
            <a:t>Contact other freelancers to sell package services (e.g. graphic design web development) or collaborate on bigger projects together. This can assist me in winning customers who require more skill sets.</a:t>
          </a:r>
          <a:endParaRPr lang="en-US"/>
        </a:p>
      </dgm:t>
    </dgm:pt>
    <dgm:pt modelId="{53C9C399-98D8-4556-8FA6-E6E39A80FB65}" type="parTrans" cxnId="{3F2CE3EE-89B2-4287-B7A5-C9728234864E}">
      <dgm:prSet/>
      <dgm:spPr/>
      <dgm:t>
        <a:bodyPr/>
        <a:lstStyle/>
        <a:p>
          <a:endParaRPr lang="en-US"/>
        </a:p>
      </dgm:t>
    </dgm:pt>
    <dgm:pt modelId="{1E549699-206B-4610-A808-E6738CC5224D}" type="sibTrans" cxnId="{3F2CE3EE-89B2-4287-B7A5-C9728234864E}">
      <dgm:prSet/>
      <dgm:spPr/>
      <dgm:t>
        <a:bodyPr/>
        <a:lstStyle/>
        <a:p>
          <a:endParaRPr lang="en-US"/>
        </a:p>
      </dgm:t>
    </dgm:pt>
    <dgm:pt modelId="{CDE14A4D-8914-4380-98C7-26D355D9BCE6}">
      <dgm:prSet/>
      <dgm:spPr/>
      <dgm:t>
        <a:bodyPr/>
        <a:lstStyle/>
        <a:p>
          <a:r>
            <a:rPr lang="en-GB" b="1"/>
            <a:t>Focus on less sensitive industries or segments to economic downturns (e.g. tech, e-commerce). </a:t>
          </a:r>
          <a:endParaRPr lang="en-US"/>
        </a:p>
      </dgm:t>
    </dgm:pt>
    <dgm:pt modelId="{277AABB7-9F97-4BE3-A588-F4811E07474F}" type="parTrans" cxnId="{79D83D8C-769A-44CF-8BBB-AF95CD0D5E31}">
      <dgm:prSet/>
      <dgm:spPr/>
      <dgm:t>
        <a:bodyPr/>
        <a:lstStyle/>
        <a:p>
          <a:endParaRPr lang="en-US"/>
        </a:p>
      </dgm:t>
    </dgm:pt>
    <dgm:pt modelId="{C78B6079-04C8-42D5-B6C6-93B6178C1C58}" type="sibTrans" cxnId="{79D83D8C-769A-44CF-8BBB-AF95CD0D5E31}">
      <dgm:prSet/>
      <dgm:spPr/>
      <dgm:t>
        <a:bodyPr/>
        <a:lstStyle/>
        <a:p>
          <a:endParaRPr lang="en-US"/>
        </a:p>
      </dgm:t>
    </dgm:pt>
    <dgm:pt modelId="{0D2E3A26-9DFC-43C3-98E7-4D4E41A310EB}">
      <dgm:prSet/>
      <dgm:spPr/>
      <dgm:t>
        <a:bodyPr/>
        <a:lstStyle/>
        <a:p>
          <a:r>
            <a:rPr lang="en-GB" b="1"/>
            <a:t>Teach clients the worth of what I do. Introduce explicit terms and conditions with regards to revision and scope creep to underestimate my services.</a:t>
          </a:r>
          <a:endParaRPr lang="en-US"/>
        </a:p>
      </dgm:t>
    </dgm:pt>
    <dgm:pt modelId="{2600C80B-63BB-449F-88D2-F393797B3C2A}" type="parTrans" cxnId="{E9D990E5-5F7D-45CA-B143-F19F9A0CB6FB}">
      <dgm:prSet/>
      <dgm:spPr/>
      <dgm:t>
        <a:bodyPr/>
        <a:lstStyle/>
        <a:p>
          <a:endParaRPr lang="en-US"/>
        </a:p>
      </dgm:t>
    </dgm:pt>
    <dgm:pt modelId="{1CAE55A9-7B2C-4B7E-9797-0FC6D70260EA}" type="sibTrans" cxnId="{E9D990E5-5F7D-45CA-B143-F19F9A0CB6FB}">
      <dgm:prSet/>
      <dgm:spPr/>
      <dgm:t>
        <a:bodyPr/>
        <a:lstStyle/>
        <a:p>
          <a:endParaRPr lang="en-US"/>
        </a:p>
      </dgm:t>
    </dgm:pt>
    <dgm:pt modelId="{2CBEC2D9-FDCE-4CD8-8C70-47366D2CE17F}" type="pres">
      <dgm:prSet presAssocID="{FC48BED1-76A8-4E9A-B9CA-03D00EF57220}" presName="root" presStyleCnt="0">
        <dgm:presLayoutVars>
          <dgm:dir/>
          <dgm:resizeHandles val="exact"/>
        </dgm:presLayoutVars>
      </dgm:prSet>
      <dgm:spPr/>
    </dgm:pt>
    <dgm:pt modelId="{75376164-261B-497C-A471-29731E9D3344}" type="pres">
      <dgm:prSet presAssocID="{638763F0-80AE-4321-A203-C76065D61A9E}" presName="compNode" presStyleCnt="0"/>
      <dgm:spPr/>
    </dgm:pt>
    <dgm:pt modelId="{608FFDC3-9E11-429C-98C6-24D40A80E6F3}" type="pres">
      <dgm:prSet presAssocID="{638763F0-80AE-4321-A203-C76065D61A9E}" presName="bgRect" presStyleLbl="bgShp" presStyleIdx="0" presStyleCnt="4"/>
      <dgm:spPr/>
    </dgm:pt>
    <dgm:pt modelId="{5AE7F0A9-2FEA-4539-8E80-38EE9B6ECA47}" type="pres">
      <dgm:prSet presAssocID="{638763F0-80AE-4321-A203-C76065D61A9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CA377F3-D2C8-4601-805E-3F480072C51D}" type="pres">
      <dgm:prSet presAssocID="{638763F0-80AE-4321-A203-C76065D61A9E}" presName="spaceRect" presStyleCnt="0"/>
      <dgm:spPr/>
    </dgm:pt>
    <dgm:pt modelId="{0FE488E5-92D2-4EF8-904B-5A937AE40F34}" type="pres">
      <dgm:prSet presAssocID="{638763F0-80AE-4321-A203-C76065D61A9E}" presName="parTx" presStyleLbl="revTx" presStyleIdx="0" presStyleCnt="4">
        <dgm:presLayoutVars>
          <dgm:chMax val="0"/>
          <dgm:chPref val="0"/>
        </dgm:presLayoutVars>
      </dgm:prSet>
      <dgm:spPr/>
    </dgm:pt>
    <dgm:pt modelId="{E7BA02D7-8B2C-4E9D-B9B8-3795431C625D}" type="pres">
      <dgm:prSet presAssocID="{EB6BB8F9-953D-4ABE-AD76-CA1AE79FEC6A}" presName="sibTrans" presStyleCnt="0"/>
      <dgm:spPr/>
    </dgm:pt>
    <dgm:pt modelId="{5735B807-B6FE-422F-BC2A-DBCA15F62038}" type="pres">
      <dgm:prSet presAssocID="{51BD1F55-DAA9-47A9-9781-2F278ACE4D70}" presName="compNode" presStyleCnt="0"/>
      <dgm:spPr/>
    </dgm:pt>
    <dgm:pt modelId="{359C4E44-C837-4EB5-BB39-0647D972B02A}" type="pres">
      <dgm:prSet presAssocID="{51BD1F55-DAA9-47A9-9781-2F278ACE4D70}" presName="bgRect" presStyleLbl="bgShp" presStyleIdx="1" presStyleCnt="4"/>
      <dgm:spPr/>
    </dgm:pt>
    <dgm:pt modelId="{23F97FA7-1863-4888-A8DC-776353BEF358}" type="pres">
      <dgm:prSet presAssocID="{51BD1F55-DAA9-47A9-9781-2F278ACE4D7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b Design"/>
        </a:ext>
      </dgm:extLst>
    </dgm:pt>
    <dgm:pt modelId="{7E171DD2-2F4D-4F14-B4E8-BD9589CFB3DC}" type="pres">
      <dgm:prSet presAssocID="{51BD1F55-DAA9-47A9-9781-2F278ACE4D70}" presName="spaceRect" presStyleCnt="0"/>
      <dgm:spPr/>
    </dgm:pt>
    <dgm:pt modelId="{75FCF0D8-CE0B-4E2A-ADF5-704BC4839C02}" type="pres">
      <dgm:prSet presAssocID="{51BD1F55-DAA9-47A9-9781-2F278ACE4D70}" presName="parTx" presStyleLbl="revTx" presStyleIdx="1" presStyleCnt="4">
        <dgm:presLayoutVars>
          <dgm:chMax val="0"/>
          <dgm:chPref val="0"/>
        </dgm:presLayoutVars>
      </dgm:prSet>
      <dgm:spPr/>
    </dgm:pt>
    <dgm:pt modelId="{CC16D69A-A6C3-4E34-8EB9-A290ED094B95}" type="pres">
      <dgm:prSet presAssocID="{1E549699-206B-4610-A808-E6738CC5224D}" presName="sibTrans" presStyleCnt="0"/>
      <dgm:spPr/>
    </dgm:pt>
    <dgm:pt modelId="{4B7786F6-852B-492C-A3C4-D5F615D996B8}" type="pres">
      <dgm:prSet presAssocID="{CDE14A4D-8914-4380-98C7-26D355D9BCE6}" presName="compNode" presStyleCnt="0"/>
      <dgm:spPr/>
    </dgm:pt>
    <dgm:pt modelId="{F1B5283F-138F-475C-8DEB-4036AA9B4AC7}" type="pres">
      <dgm:prSet presAssocID="{CDE14A4D-8914-4380-98C7-26D355D9BCE6}" presName="bgRect" presStyleLbl="bgShp" presStyleIdx="2" presStyleCnt="4"/>
      <dgm:spPr/>
    </dgm:pt>
    <dgm:pt modelId="{8CA599E4-B131-48E2-8A1B-3E60536462F1}" type="pres">
      <dgm:prSet presAssocID="{CDE14A4D-8914-4380-98C7-26D355D9BC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52A6D88A-1DCD-42B9-8571-E670D59DD235}" type="pres">
      <dgm:prSet presAssocID="{CDE14A4D-8914-4380-98C7-26D355D9BCE6}" presName="spaceRect" presStyleCnt="0"/>
      <dgm:spPr/>
    </dgm:pt>
    <dgm:pt modelId="{952CD834-EF9B-484D-B842-D0AB44668466}" type="pres">
      <dgm:prSet presAssocID="{CDE14A4D-8914-4380-98C7-26D355D9BCE6}" presName="parTx" presStyleLbl="revTx" presStyleIdx="2" presStyleCnt="4">
        <dgm:presLayoutVars>
          <dgm:chMax val="0"/>
          <dgm:chPref val="0"/>
        </dgm:presLayoutVars>
      </dgm:prSet>
      <dgm:spPr/>
    </dgm:pt>
    <dgm:pt modelId="{503443CD-634A-43AA-81C0-656C451614F9}" type="pres">
      <dgm:prSet presAssocID="{C78B6079-04C8-42D5-B6C6-93B6178C1C58}" presName="sibTrans" presStyleCnt="0"/>
      <dgm:spPr/>
    </dgm:pt>
    <dgm:pt modelId="{4AC3C7CD-F019-4832-94DA-9F75730CEA97}" type="pres">
      <dgm:prSet presAssocID="{0D2E3A26-9DFC-43C3-98E7-4D4E41A310EB}" presName="compNode" presStyleCnt="0"/>
      <dgm:spPr/>
    </dgm:pt>
    <dgm:pt modelId="{592EDB2D-E073-4529-B93B-64D7FAEAE1C8}" type="pres">
      <dgm:prSet presAssocID="{0D2E3A26-9DFC-43C3-98E7-4D4E41A310EB}" presName="bgRect" presStyleLbl="bgShp" presStyleIdx="3" presStyleCnt="4"/>
      <dgm:spPr/>
    </dgm:pt>
    <dgm:pt modelId="{B3B6CEAB-AEF0-47CD-9324-DEBA04C75545}" type="pres">
      <dgm:prSet presAssocID="{0D2E3A26-9DFC-43C3-98E7-4D4E41A310E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B92BB3C-32BC-4399-9554-0AA7F85D2301}" type="pres">
      <dgm:prSet presAssocID="{0D2E3A26-9DFC-43C3-98E7-4D4E41A310EB}" presName="spaceRect" presStyleCnt="0"/>
      <dgm:spPr/>
    </dgm:pt>
    <dgm:pt modelId="{3BEB7F78-7C81-4A6D-9B29-A52A41659D06}" type="pres">
      <dgm:prSet presAssocID="{0D2E3A26-9DFC-43C3-98E7-4D4E41A310EB}" presName="parTx" presStyleLbl="revTx" presStyleIdx="3" presStyleCnt="4">
        <dgm:presLayoutVars>
          <dgm:chMax val="0"/>
          <dgm:chPref val="0"/>
        </dgm:presLayoutVars>
      </dgm:prSet>
      <dgm:spPr/>
    </dgm:pt>
  </dgm:ptLst>
  <dgm:cxnLst>
    <dgm:cxn modelId="{FED16224-B316-41A1-A927-FCCBD565058F}" srcId="{FC48BED1-76A8-4E9A-B9CA-03D00EF57220}" destId="{638763F0-80AE-4321-A203-C76065D61A9E}" srcOrd="0" destOrd="0" parTransId="{7F95CD12-E4F1-4005-A722-45271C48F785}" sibTransId="{EB6BB8F9-953D-4ABE-AD76-CA1AE79FEC6A}"/>
    <dgm:cxn modelId="{79D83D8C-769A-44CF-8BBB-AF95CD0D5E31}" srcId="{FC48BED1-76A8-4E9A-B9CA-03D00EF57220}" destId="{CDE14A4D-8914-4380-98C7-26D355D9BCE6}" srcOrd="2" destOrd="0" parTransId="{277AABB7-9F97-4BE3-A588-F4811E07474F}" sibTransId="{C78B6079-04C8-42D5-B6C6-93B6178C1C58}"/>
    <dgm:cxn modelId="{C53FC596-7B90-49D9-B089-BE230ADD9277}" type="presOf" srcId="{FC48BED1-76A8-4E9A-B9CA-03D00EF57220}" destId="{2CBEC2D9-FDCE-4CD8-8C70-47366D2CE17F}" srcOrd="0" destOrd="0" presId="urn:microsoft.com/office/officeart/2018/2/layout/IconVerticalSolidList"/>
    <dgm:cxn modelId="{C1C245AB-F5D7-40AC-BF0C-C845044592F5}" type="presOf" srcId="{CDE14A4D-8914-4380-98C7-26D355D9BCE6}" destId="{952CD834-EF9B-484D-B842-D0AB44668466}" srcOrd="0" destOrd="0" presId="urn:microsoft.com/office/officeart/2018/2/layout/IconVerticalSolidList"/>
    <dgm:cxn modelId="{77FFACB3-408E-46CE-941A-A117920DCC37}" type="presOf" srcId="{638763F0-80AE-4321-A203-C76065D61A9E}" destId="{0FE488E5-92D2-4EF8-904B-5A937AE40F34}" srcOrd="0" destOrd="0" presId="urn:microsoft.com/office/officeart/2018/2/layout/IconVerticalSolidList"/>
    <dgm:cxn modelId="{8E02E7BE-96F2-4265-AB3D-8321A1A7D4EC}" type="presOf" srcId="{51BD1F55-DAA9-47A9-9781-2F278ACE4D70}" destId="{75FCF0D8-CE0B-4E2A-ADF5-704BC4839C02}" srcOrd="0" destOrd="0" presId="urn:microsoft.com/office/officeart/2018/2/layout/IconVerticalSolidList"/>
    <dgm:cxn modelId="{74733CDD-4A29-45C2-B91F-75F9A147D4DC}" type="presOf" srcId="{0D2E3A26-9DFC-43C3-98E7-4D4E41A310EB}" destId="{3BEB7F78-7C81-4A6D-9B29-A52A41659D06}" srcOrd="0" destOrd="0" presId="urn:microsoft.com/office/officeart/2018/2/layout/IconVerticalSolidList"/>
    <dgm:cxn modelId="{E9D990E5-5F7D-45CA-B143-F19F9A0CB6FB}" srcId="{FC48BED1-76A8-4E9A-B9CA-03D00EF57220}" destId="{0D2E3A26-9DFC-43C3-98E7-4D4E41A310EB}" srcOrd="3" destOrd="0" parTransId="{2600C80B-63BB-449F-88D2-F393797B3C2A}" sibTransId="{1CAE55A9-7B2C-4B7E-9797-0FC6D70260EA}"/>
    <dgm:cxn modelId="{3F2CE3EE-89B2-4287-B7A5-C9728234864E}" srcId="{FC48BED1-76A8-4E9A-B9CA-03D00EF57220}" destId="{51BD1F55-DAA9-47A9-9781-2F278ACE4D70}" srcOrd="1" destOrd="0" parTransId="{53C9C399-98D8-4556-8FA6-E6E39A80FB65}" sibTransId="{1E549699-206B-4610-A808-E6738CC5224D}"/>
    <dgm:cxn modelId="{AF89B457-284B-4D62-884A-08C47AE2E857}" type="presParOf" srcId="{2CBEC2D9-FDCE-4CD8-8C70-47366D2CE17F}" destId="{75376164-261B-497C-A471-29731E9D3344}" srcOrd="0" destOrd="0" presId="urn:microsoft.com/office/officeart/2018/2/layout/IconVerticalSolidList"/>
    <dgm:cxn modelId="{011A7BB3-F26D-4FDE-961C-F4D1AF0FBAB2}" type="presParOf" srcId="{75376164-261B-497C-A471-29731E9D3344}" destId="{608FFDC3-9E11-429C-98C6-24D40A80E6F3}" srcOrd="0" destOrd="0" presId="urn:microsoft.com/office/officeart/2018/2/layout/IconVerticalSolidList"/>
    <dgm:cxn modelId="{CA9DA717-EC92-4784-90B1-39EBC8FB4040}" type="presParOf" srcId="{75376164-261B-497C-A471-29731E9D3344}" destId="{5AE7F0A9-2FEA-4539-8E80-38EE9B6ECA47}" srcOrd="1" destOrd="0" presId="urn:microsoft.com/office/officeart/2018/2/layout/IconVerticalSolidList"/>
    <dgm:cxn modelId="{B21F9E23-460D-4A2B-842E-906BC0E1348A}" type="presParOf" srcId="{75376164-261B-497C-A471-29731E9D3344}" destId="{6CA377F3-D2C8-4601-805E-3F480072C51D}" srcOrd="2" destOrd="0" presId="urn:microsoft.com/office/officeart/2018/2/layout/IconVerticalSolidList"/>
    <dgm:cxn modelId="{59933DBF-2B8F-4AFD-BC70-18EA75544AAF}" type="presParOf" srcId="{75376164-261B-497C-A471-29731E9D3344}" destId="{0FE488E5-92D2-4EF8-904B-5A937AE40F34}" srcOrd="3" destOrd="0" presId="urn:microsoft.com/office/officeart/2018/2/layout/IconVerticalSolidList"/>
    <dgm:cxn modelId="{6666AF76-73F2-4119-A859-1157224D7EDD}" type="presParOf" srcId="{2CBEC2D9-FDCE-4CD8-8C70-47366D2CE17F}" destId="{E7BA02D7-8B2C-4E9D-B9B8-3795431C625D}" srcOrd="1" destOrd="0" presId="urn:microsoft.com/office/officeart/2018/2/layout/IconVerticalSolidList"/>
    <dgm:cxn modelId="{CF4B76A1-3061-4394-96EF-1B2CFB15203D}" type="presParOf" srcId="{2CBEC2D9-FDCE-4CD8-8C70-47366D2CE17F}" destId="{5735B807-B6FE-422F-BC2A-DBCA15F62038}" srcOrd="2" destOrd="0" presId="urn:microsoft.com/office/officeart/2018/2/layout/IconVerticalSolidList"/>
    <dgm:cxn modelId="{78FA8A07-3495-4197-AEB9-142C28EAF1E6}" type="presParOf" srcId="{5735B807-B6FE-422F-BC2A-DBCA15F62038}" destId="{359C4E44-C837-4EB5-BB39-0647D972B02A}" srcOrd="0" destOrd="0" presId="urn:microsoft.com/office/officeart/2018/2/layout/IconVerticalSolidList"/>
    <dgm:cxn modelId="{469F68E4-0CEE-4A6B-9BDF-BDF1B8D22FCD}" type="presParOf" srcId="{5735B807-B6FE-422F-BC2A-DBCA15F62038}" destId="{23F97FA7-1863-4888-A8DC-776353BEF358}" srcOrd="1" destOrd="0" presId="urn:microsoft.com/office/officeart/2018/2/layout/IconVerticalSolidList"/>
    <dgm:cxn modelId="{FB97EC40-6ED3-4ADB-A8A6-9FDF01A1A367}" type="presParOf" srcId="{5735B807-B6FE-422F-BC2A-DBCA15F62038}" destId="{7E171DD2-2F4D-4F14-B4E8-BD9589CFB3DC}" srcOrd="2" destOrd="0" presId="urn:microsoft.com/office/officeart/2018/2/layout/IconVerticalSolidList"/>
    <dgm:cxn modelId="{7B8884E0-CEB0-471F-A50A-85C69BB93FBF}" type="presParOf" srcId="{5735B807-B6FE-422F-BC2A-DBCA15F62038}" destId="{75FCF0D8-CE0B-4E2A-ADF5-704BC4839C02}" srcOrd="3" destOrd="0" presId="urn:microsoft.com/office/officeart/2018/2/layout/IconVerticalSolidList"/>
    <dgm:cxn modelId="{9E7DD583-C383-4D5F-9C82-CAA78F0723AD}" type="presParOf" srcId="{2CBEC2D9-FDCE-4CD8-8C70-47366D2CE17F}" destId="{CC16D69A-A6C3-4E34-8EB9-A290ED094B95}" srcOrd="3" destOrd="0" presId="urn:microsoft.com/office/officeart/2018/2/layout/IconVerticalSolidList"/>
    <dgm:cxn modelId="{8A2AEA1E-4BE2-4538-A080-7EB32CA89FEF}" type="presParOf" srcId="{2CBEC2D9-FDCE-4CD8-8C70-47366D2CE17F}" destId="{4B7786F6-852B-492C-A3C4-D5F615D996B8}" srcOrd="4" destOrd="0" presId="urn:microsoft.com/office/officeart/2018/2/layout/IconVerticalSolidList"/>
    <dgm:cxn modelId="{37562253-DA3A-4C0C-AD43-06B6D0E0A9F4}" type="presParOf" srcId="{4B7786F6-852B-492C-A3C4-D5F615D996B8}" destId="{F1B5283F-138F-475C-8DEB-4036AA9B4AC7}" srcOrd="0" destOrd="0" presId="urn:microsoft.com/office/officeart/2018/2/layout/IconVerticalSolidList"/>
    <dgm:cxn modelId="{25645552-2B98-449F-8768-0CB72F1E2E0D}" type="presParOf" srcId="{4B7786F6-852B-492C-A3C4-D5F615D996B8}" destId="{8CA599E4-B131-48E2-8A1B-3E60536462F1}" srcOrd="1" destOrd="0" presId="urn:microsoft.com/office/officeart/2018/2/layout/IconVerticalSolidList"/>
    <dgm:cxn modelId="{6994AF7A-49CA-4A27-9269-823A1A11559C}" type="presParOf" srcId="{4B7786F6-852B-492C-A3C4-D5F615D996B8}" destId="{52A6D88A-1DCD-42B9-8571-E670D59DD235}" srcOrd="2" destOrd="0" presId="urn:microsoft.com/office/officeart/2018/2/layout/IconVerticalSolidList"/>
    <dgm:cxn modelId="{59DDAC16-B426-4BB5-BC4D-D392E8F03246}" type="presParOf" srcId="{4B7786F6-852B-492C-A3C4-D5F615D996B8}" destId="{952CD834-EF9B-484D-B842-D0AB44668466}" srcOrd="3" destOrd="0" presId="urn:microsoft.com/office/officeart/2018/2/layout/IconVerticalSolidList"/>
    <dgm:cxn modelId="{71815F1D-955C-4B2C-B645-C66313914BCB}" type="presParOf" srcId="{2CBEC2D9-FDCE-4CD8-8C70-47366D2CE17F}" destId="{503443CD-634A-43AA-81C0-656C451614F9}" srcOrd="5" destOrd="0" presId="urn:microsoft.com/office/officeart/2018/2/layout/IconVerticalSolidList"/>
    <dgm:cxn modelId="{FA852BD3-D232-4839-9A9E-093AFB16D47C}" type="presParOf" srcId="{2CBEC2D9-FDCE-4CD8-8C70-47366D2CE17F}" destId="{4AC3C7CD-F019-4832-94DA-9F75730CEA97}" srcOrd="6" destOrd="0" presId="urn:microsoft.com/office/officeart/2018/2/layout/IconVerticalSolidList"/>
    <dgm:cxn modelId="{312797A0-E81A-4DC6-AD98-737912F1B3DB}" type="presParOf" srcId="{4AC3C7CD-F019-4832-94DA-9F75730CEA97}" destId="{592EDB2D-E073-4529-B93B-64D7FAEAE1C8}" srcOrd="0" destOrd="0" presId="urn:microsoft.com/office/officeart/2018/2/layout/IconVerticalSolidList"/>
    <dgm:cxn modelId="{92D58913-9CAD-4B28-BC08-96EC8BF5C007}" type="presParOf" srcId="{4AC3C7CD-F019-4832-94DA-9F75730CEA97}" destId="{B3B6CEAB-AEF0-47CD-9324-DEBA04C75545}" srcOrd="1" destOrd="0" presId="urn:microsoft.com/office/officeart/2018/2/layout/IconVerticalSolidList"/>
    <dgm:cxn modelId="{06995955-3801-44BF-85CF-FE56FA07B1C5}" type="presParOf" srcId="{4AC3C7CD-F019-4832-94DA-9F75730CEA97}" destId="{CB92BB3C-32BC-4399-9554-0AA7F85D2301}" srcOrd="2" destOrd="0" presId="urn:microsoft.com/office/officeart/2018/2/layout/IconVerticalSolidList"/>
    <dgm:cxn modelId="{6F78C7CC-17D9-4C63-B525-2DFA586F7B3D}" type="presParOf" srcId="{4AC3C7CD-F019-4832-94DA-9F75730CEA97}" destId="{3BEB7F78-7C81-4A6D-9B29-A52A41659D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04F4C8-7E9B-49D7-9185-C595E002059B}">
      <dsp:nvSpPr>
        <dsp:cNvPr id="0" name=""/>
        <dsp:cNvSpPr/>
      </dsp:nvSpPr>
      <dsp:spPr>
        <a:xfrm>
          <a:off x="0" y="2576"/>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FFA36A-7658-4463-8792-3608E221696F}">
      <dsp:nvSpPr>
        <dsp:cNvPr id="0" name=""/>
        <dsp:cNvSpPr/>
      </dsp:nvSpPr>
      <dsp:spPr>
        <a:xfrm>
          <a:off x="0" y="2576"/>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a:cs typeface="Arial"/>
            </a:rPr>
            <a:t>Content page</a:t>
          </a:r>
          <a:endParaRPr lang="en-US" sz="2400" kern="1200" dirty="0">
            <a:latin typeface="Arial"/>
            <a:cs typeface="Arial"/>
          </a:endParaRPr>
        </a:p>
      </dsp:txBody>
      <dsp:txXfrm>
        <a:off x="0" y="2576"/>
        <a:ext cx="9089857" cy="439339"/>
      </dsp:txXfrm>
    </dsp:sp>
    <dsp:sp modelId="{5BE4EFD0-751C-411A-A530-24F69DA9772B}">
      <dsp:nvSpPr>
        <dsp:cNvPr id="0" name=""/>
        <dsp:cNvSpPr/>
      </dsp:nvSpPr>
      <dsp:spPr>
        <a:xfrm>
          <a:off x="0" y="441916"/>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8B0AC4-3BC4-4D4E-B7B8-81EC92B18421}">
      <dsp:nvSpPr>
        <dsp:cNvPr id="0" name=""/>
        <dsp:cNvSpPr/>
      </dsp:nvSpPr>
      <dsp:spPr>
        <a:xfrm>
          <a:off x="0" y="441916"/>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a:cs typeface="Arial"/>
            </a:rPr>
            <a:t>Introduction</a:t>
          </a:r>
          <a:endParaRPr lang="en-US" sz="1800" kern="1200" dirty="0">
            <a:latin typeface="Arial"/>
            <a:cs typeface="Arial"/>
          </a:endParaRPr>
        </a:p>
      </dsp:txBody>
      <dsp:txXfrm>
        <a:off x="0" y="441916"/>
        <a:ext cx="9089857" cy="439339"/>
      </dsp:txXfrm>
    </dsp:sp>
    <dsp:sp modelId="{497963E3-711B-445A-A8F9-8228AAC6F459}">
      <dsp:nvSpPr>
        <dsp:cNvPr id="0" name=""/>
        <dsp:cNvSpPr/>
      </dsp:nvSpPr>
      <dsp:spPr>
        <a:xfrm>
          <a:off x="0" y="881256"/>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CE5965-244B-4F35-B117-CD8E86CCE16A}">
      <dsp:nvSpPr>
        <dsp:cNvPr id="0" name=""/>
        <dsp:cNvSpPr/>
      </dsp:nvSpPr>
      <dsp:spPr>
        <a:xfrm>
          <a:off x="0" y="881256"/>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Arial"/>
              <a:cs typeface="Arial"/>
            </a:rPr>
            <a:t>Personal Swot analysis</a:t>
          </a:r>
          <a:endParaRPr lang="en-US" sz="2100" kern="1200" dirty="0">
            <a:latin typeface="Arial"/>
            <a:cs typeface="Arial"/>
          </a:endParaRPr>
        </a:p>
      </dsp:txBody>
      <dsp:txXfrm>
        <a:off x="0" y="881256"/>
        <a:ext cx="9089857" cy="439339"/>
      </dsp:txXfrm>
    </dsp:sp>
    <dsp:sp modelId="{CBE8D722-38AA-468B-AEAA-53860C0D7D51}">
      <dsp:nvSpPr>
        <dsp:cNvPr id="0" name=""/>
        <dsp:cNvSpPr/>
      </dsp:nvSpPr>
      <dsp:spPr>
        <a:xfrm>
          <a:off x="0" y="1320596"/>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FD3C45-C1E1-4283-9DEE-BE0DEF511925}">
      <dsp:nvSpPr>
        <dsp:cNvPr id="0" name=""/>
        <dsp:cNvSpPr/>
      </dsp:nvSpPr>
      <dsp:spPr>
        <a:xfrm>
          <a:off x="0" y="1320596"/>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Personal development</a:t>
          </a:r>
          <a:endParaRPr lang="en-US" sz="2100" kern="1200">
            <a:latin typeface="Arial"/>
            <a:cs typeface="Arial"/>
          </a:endParaRPr>
        </a:p>
      </dsp:txBody>
      <dsp:txXfrm>
        <a:off x="0" y="1320596"/>
        <a:ext cx="9089857" cy="439339"/>
      </dsp:txXfrm>
    </dsp:sp>
    <dsp:sp modelId="{27ABE022-1EE9-4B05-92C2-459105FE8346}">
      <dsp:nvSpPr>
        <dsp:cNvPr id="0" name=""/>
        <dsp:cNvSpPr/>
      </dsp:nvSpPr>
      <dsp:spPr>
        <a:xfrm>
          <a:off x="0" y="1759935"/>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4D536-CB3B-4AFE-BA66-CDF172BD2356}">
      <dsp:nvSpPr>
        <dsp:cNvPr id="0" name=""/>
        <dsp:cNvSpPr/>
      </dsp:nvSpPr>
      <dsp:spPr>
        <a:xfrm>
          <a:off x="0" y="1759935"/>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Strength</a:t>
          </a:r>
          <a:endParaRPr lang="en-US" sz="2100" kern="1200">
            <a:latin typeface="Arial"/>
            <a:cs typeface="Arial"/>
          </a:endParaRPr>
        </a:p>
      </dsp:txBody>
      <dsp:txXfrm>
        <a:off x="0" y="1759935"/>
        <a:ext cx="9089857" cy="439339"/>
      </dsp:txXfrm>
    </dsp:sp>
    <dsp:sp modelId="{E7361E02-1B20-4E20-9772-0AB45BD2B4EF}">
      <dsp:nvSpPr>
        <dsp:cNvPr id="0" name=""/>
        <dsp:cNvSpPr/>
      </dsp:nvSpPr>
      <dsp:spPr>
        <a:xfrm>
          <a:off x="0" y="2199275"/>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4AB864-1A21-4E5A-AA11-AC62283EB16D}">
      <dsp:nvSpPr>
        <dsp:cNvPr id="0" name=""/>
        <dsp:cNvSpPr/>
      </dsp:nvSpPr>
      <dsp:spPr>
        <a:xfrm>
          <a:off x="0" y="2199275"/>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Weaknesses</a:t>
          </a:r>
          <a:endParaRPr lang="en-US" sz="2100" kern="1200">
            <a:latin typeface="Arial"/>
            <a:cs typeface="Arial"/>
          </a:endParaRPr>
        </a:p>
      </dsp:txBody>
      <dsp:txXfrm>
        <a:off x="0" y="2199275"/>
        <a:ext cx="9089857" cy="439339"/>
      </dsp:txXfrm>
    </dsp:sp>
    <dsp:sp modelId="{A28E2AE7-28A0-40CC-B712-A008070C5246}">
      <dsp:nvSpPr>
        <dsp:cNvPr id="0" name=""/>
        <dsp:cNvSpPr/>
      </dsp:nvSpPr>
      <dsp:spPr>
        <a:xfrm>
          <a:off x="0" y="2638615"/>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1618F-ABAC-4149-A693-013B943AD250}">
      <dsp:nvSpPr>
        <dsp:cNvPr id="0" name=""/>
        <dsp:cNvSpPr/>
      </dsp:nvSpPr>
      <dsp:spPr>
        <a:xfrm>
          <a:off x="0" y="2638615"/>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Opportunity</a:t>
          </a:r>
          <a:endParaRPr lang="en-US" sz="2100" kern="1200">
            <a:latin typeface="Arial"/>
            <a:cs typeface="Arial"/>
          </a:endParaRPr>
        </a:p>
      </dsp:txBody>
      <dsp:txXfrm>
        <a:off x="0" y="2638615"/>
        <a:ext cx="9089857" cy="439339"/>
      </dsp:txXfrm>
    </dsp:sp>
    <dsp:sp modelId="{9978E3C6-35EC-4679-89B6-ED73FBFFA514}">
      <dsp:nvSpPr>
        <dsp:cNvPr id="0" name=""/>
        <dsp:cNvSpPr/>
      </dsp:nvSpPr>
      <dsp:spPr>
        <a:xfrm>
          <a:off x="0" y="3077955"/>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4E2BED-94B1-4F08-A919-BB18B289AA67}">
      <dsp:nvSpPr>
        <dsp:cNvPr id="0" name=""/>
        <dsp:cNvSpPr/>
      </dsp:nvSpPr>
      <dsp:spPr>
        <a:xfrm>
          <a:off x="0" y="3077955"/>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Threats</a:t>
          </a:r>
          <a:endParaRPr lang="en-US" sz="2100" kern="1200">
            <a:latin typeface="Arial"/>
            <a:cs typeface="Arial"/>
          </a:endParaRPr>
        </a:p>
      </dsp:txBody>
      <dsp:txXfrm>
        <a:off x="0" y="3077955"/>
        <a:ext cx="9089857" cy="439339"/>
      </dsp:txXfrm>
    </dsp:sp>
    <dsp:sp modelId="{4ADB8B61-0561-4A1C-88ED-AEF56DDF5017}">
      <dsp:nvSpPr>
        <dsp:cNvPr id="0" name=""/>
        <dsp:cNvSpPr/>
      </dsp:nvSpPr>
      <dsp:spPr>
        <a:xfrm>
          <a:off x="0" y="3517295"/>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77084D-CB92-4270-BDAF-2AD23710A700}">
      <dsp:nvSpPr>
        <dsp:cNvPr id="0" name=""/>
        <dsp:cNvSpPr/>
      </dsp:nvSpPr>
      <dsp:spPr>
        <a:xfrm>
          <a:off x="0" y="3517295"/>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Leverage strength to overcome weaknesses</a:t>
          </a:r>
          <a:endParaRPr lang="en-US" sz="2100" kern="1200">
            <a:latin typeface="Arial"/>
            <a:cs typeface="Arial"/>
          </a:endParaRPr>
        </a:p>
      </dsp:txBody>
      <dsp:txXfrm>
        <a:off x="0" y="3517295"/>
        <a:ext cx="9089857" cy="439339"/>
      </dsp:txXfrm>
    </dsp:sp>
    <dsp:sp modelId="{D563436E-CFEA-448F-B393-FA2286AECA7A}">
      <dsp:nvSpPr>
        <dsp:cNvPr id="0" name=""/>
        <dsp:cNvSpPr/>
      </dsp:nvSpPr>
      <dsp:spPr>
        <a:xfrm>
          <a:off x="0" y="3956634"/>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47834-E8EB-4DF6-8064-F3EABDCE7902}">
      <dsp:nvSpPr>
        <dsp:cNvPr id="0" name=""/>
        <dsp:cNvSpPr/>
      </dsp:nvSpPr>
      <dsp:spPr>
        <a:xfrm>
          <a:off x="0" y="3956634"/>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Utilise opportunity to minimize threats</a:t>
          </a:r>
          <a:endParaRPr lang="en-US" sz="2100" kern="1200">
            <a:latin typeface="Arial"/>
            <a:cs typeface="Arial"/>
          </a:endParaRPr>
        </a:p>
      </dsp:txBody>
      <dsp:txXfrm>
        <a:off x="0" y="3956634"/>
        <a:ext cx="9089857" cy="439339"/>
      </dsp:txXfrm>
    </dsp:sp>
    <dsp:sp modelId="{43197FF2-0075-499A-BBEC-B98DA35D107A}">
      <dsp:nvSpPr>
        <dsp:cNvPr id="0" name=""/>
        <dsp:cNvSpPr/>
      </dsp:nvSpPr>
      <dsp:spPr>
        <a:xfrm>
          <a:off x="0" y="4395974"/>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6ADF66-84EA-4023-87F2-AC4B0113A065}">
      <dsp:nvSpPr>
        <dsp:cNvPr id="0" name=""/>
        <dsp:cNvSpPr/>
      </dsp:nvSpPr>
      <dsp:spPr>
        <a:xfrm>
          <a:off x="0" y="4395974"/>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Conclusion</a:t>
          </a:r>
          <a:endParaRPr lang="en-US" sz="2100" kern="1200">
            <a:latin typeface="Arial"/>
            <a:cs typeface="Arial"/>
          </a:endParaRPr>
        </a:p>
      </dsp:txBody>
      <dsp:txXfrm>
        <a:off x="0" y="4395974"/>
        <a:ext cx="9089857" cy="439339"/>
      </dsp:txXfrm>
    </dsp:sp>
    <dsp:sp modelId="{FF2B33C5-8533-479A-B928-15AA5DB18932}">
      <dsp:nvSpPr>
        <dsp:cNvPr id="0" name=""/>
        <dsp:cNvSpPr/>
      </dsp:nvSpPr>
      <dsp:spPr>
        <a:xfrm>
          <a:off x="0" y="4835314"/>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F3AC2A-6A33-49A5-8C57-8F9F8D38B98D}">
      <dsp:nvSpPr>
        <dsp:cNvPr id="0" name=""/>
        <dsp:cNvSpPr/>
      </dsp:nvSpPr>
      <dsp:spPr>
        <a:xfrm>
          <a:off x="0" y="4835314"/>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References</a:t>
          </a:r>
          <a:endParaRPr lang="en-US" sz="2100" kern="1200">
            <a:latin typeface="Arial"/>
            <a:cs typeface="Arial"/>
          </a:endParaRPr>
        </a:p>
      </dsp:txBody>
      <dsp:txXfrm>
        <a:off x="0" y="4835314"/>
        <a:ext cx="9089857" cy="439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C0CAB-5A63-4D06-9753-1A7458D26273}">
      <dsp:nvSpPr>
        <dsp:cNvPr id="0" name=""/>
        <dsp:cNvSpPr/>
      </dsp:nvSpPr>
      <dsp:spPr>
        <a:xfrm>
          <a:off x="0" y="492"/>
          <a:ext cx="10515600" cy="10314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Arial Nova"/>
            </a:rPr>
            <a:t>My verbal and written communication skills are high and that enables me to communicate ideas in a clear and convincing manner. </a:t>
          </a:r>
          <a:endParaRPr lang="en-US" sz="2400" kern="1200">
            <a:latin typeface="Arial Nova"/>
          </a:endParaRPr>
        </a:p>
      </dsp:txBody>
      <dsp:txXfrm>
        <a:off x="50350" y="50842"/>
        <a:ext cx="10414900" cy="930728"/>
      </dsp:txXfrm>
    </dsp:sp>
    <dsp:sp modelId="{FB1BFA14-3989-40A9-9440-F94F42668BEA}">
      <dsp:nvSpPr>
        <dsp:cNvPr id="0" name=""/>
        <dsp:cNvSpPr/>
      </dsp:nvSpPr>
      <dsp:spPr>
        <a:xfrm>
          <a:off x="0" y="1106800"/>
          <a:ext cx="10515600" cy="10314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Nova"/>
            </a:rPr>
            <a:t>I easily adjust to changing circumstances and environments and hence find it easy to navigate in change. </a:t>
          </a:r>
          <a:endParaRPr lang="en-US" sz="2600" kern="1200">
            <a:latin typeface="Arial Nova"/>
          </a:endParaRPr>
        </a:p>
      </dsp:txBody>
      <dsp:txXfrm>
        <a:off x="50350" y="1157150"/>
        <a:ext cx="10414900" cy="930728"/>
      </dsp:txXfrm>
    </dsp:sp>
    <dsp:sp modelId="{263094A1-0BA2-4879-B705-EBE1F72305F5}">
      <dsp:nvSpPr>
        <dsp:cNvPr id="0" name=""/>
        <dsp:cNvSpPr/>
      </dsp:nvSpPr>
      <dsp:spPr>
        <a:xfrm>
          <a:off x="0" y="2213109"/>
          <a:ext cx="10515600" cy="10314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Nova"/>
            </a:rPr>
            <a:t>I am a team player who appreciates teamwork and would make a positive contribution to the group dynamics. </a:t>
          </a:r>
          <a:endParaRPr lang="en-US" sz="2600" kern="1200">
            <a:latin typeface="Arial Nova"/>
          </a:endParaRPr>
        </a:p>
      </dsp:txBody>
      <dsp:txXfrm>
        <a:off x="50350" y="2263459"/>
        <a:ext cx="10414900" cy="930728"/>
      </dsp:txXfrm>
    </dsp:sp>
    <dsp:sp modelId="{51640B0C-C7BE-4638-A571-4ACA3C5B1CB6}">
      <dsp:nvSpPr>
        <dsp:cNvPr id="0" name=""/>
        <dsp:cNvSpPr/>
      </dsp:nvSpPr>
      <dsp:spPr>
        <a:xfrm>
          <a:off x="0" y="3319417"/>
          <a:ext cx="10515600" cy="10314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Nova"/>
            </a:rPr>
            <a:t>I am efficient in time management, prioritising, and deadlines. </a:t>
          </a:r>
          <a:endParaRPr lang="en-US" sz="2600" kern="1200">
            <a:latin typeface="Arial Nova"/>
          </a:endParaRPr>
        </a:p>
      </dsp:txBody>
      <dsp:txXfrm>
        <a:off x="50350" y="3369767"/>
        <a:ext cx="10414900" cy="9307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7FECE-9A10-4495-A0F8-7822A396C2C7}">
      <dsp:nvSpPr>
        <dsp:cNvPr id="0" name=""/>
        <dsp:cNvSpPr/>
      </dsp:nvSpPr>
      <dsp:spPr>
        <a:xfrm>
          <a:off x="7006" y="1086306"/>
          <a:ext cx="1450349" cy="386746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a:cs typeface="Arial"/>
            </a:rPr>
            <a:t>I am a perfectionist, and this fact has at times made me take a lot of time to complete a task so that it looks perfect. </a:t>
          </a:r>
          <a:endParaRPr lang="en-US" sz="2000" kern="1200">
            <a:latin typeface="Arial"/>
            <a:cs typeface="Arial"/>
          </a:endParaRPr>
        </a:p>
      </dsp:txBody>
      <dsp:txXfrm>
        <a:off x="49485" y="1128785"/>
        <a:ext cx="1365391" cy="3782502"/>
      </dsp:txXfrm>
    </dsp:sp>
    <dsp:sp modelId="{0EBBDE37-15B7-47E6-823B-8154822F41EB}">
      <dsp:nvSpPr>
        <dsp:cNvPr id="0" name=""/>
        <dsp:cNvSpPr/>
      </dsp:nvSpPr>
      <dsp:spPr>
        <a:xfrm>
          <a:off x="1602391" y="2840193"/>
          <a:ext cx="307474" cy="359686"/>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602391" y="2912130"/>
        <a:ext cx="215232" cy="215812"/>
      </dsp:txXfrm>
    </dsp:sp>
    <dsp:sp modelId="{EAC6D32D-5195-44CF-9F0B-BA4ADFD3DE0F}">
      <dsp:nvSpPr>
        <dsp:cNvPr id="0" name=""/>
        <dsp:cNvSpPr/>
      </dsp:nvSpPr>
      <dsp:spPr>
        <a:xfrm>
          <a:off x="2037496" y="1086306"/>
          <a:ext cx="1450349" cy="386746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a:cs typeface="Arial"/>
            </a:rPr>
            <a:t>I also have some flaws with orating and nervousness in the presence of big crowds. </a:t>
          </a:r>
          <a:endParaRPr lang="en-US" sz="1400" kern="1200">
            <a:latin typeface="Arial"/>
            <a:cs typeface="Arial"/>
          </a:endParaRPr>
        </a:p>
      </dsp:txBody>
      <dsp:txXfrm>
        <a:off x="2079975" y="1128785"/>
        <a:ext cx="1365391" cy="3782502"/>
      </dsp:txXfrm>
    </dsp:sp>
    <dsp:sp modelId="{4D03BF4D-328D-4E0E-AAD9-C1A76C08A232}">
      <dsp:nvSpPr>
        <dsp:cNvPr id="0" name=""/>
        <dsp:cNvSpPr/>
      </dsp:nvSpPr>
      <dsp:spPr>
        <a:xfrm>
          <a:off x="3632881" y="2840193"/>
          <a:ext cx="307474" cy="359686"/>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632881" y="2912130"/>
        <a:ext cx="215232" cy="215812"/>
      </dsp:txXfrm>
    </dsp:sp>
    <dsp:sp modelId="{51FF3B0E-329B-4097-A5EB-B2E8D7ED5B29}">
      <dsp:nvSpPr>
        <dsp:cNvPr id="0" name=""/>
        <dsp:cNvSpPr/>
      </dsp:nvSpPr>
      <dsp:spPr>
        <a:xfrm>
          <a:off x="4067985" y="1086306"/>
          <a:ext cx="1450349" cy="386746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Arial"/>
              <a:cs typeface="Arial"/>
            </a:rPr>
            <a:t>I am easily carried away to do several things simultaneously, which sometimes causes stress and a possibility of not performing at my best on any given task. </a:t>
          </a:r>
          <a:endParaRPr lang="en-US" sz="1400" kern="1200">
            <a:solidFill>
              <a:srgbClr val="000000"/>
            </a:solidFill>
            <a:latin typeface="Arial"/>
            <a:cs typeface="Arial"/>
          </a:endParaRPr>
        </a:p>
      </dsp:txBody>
      <dsp:txXfrm>
        <a:off x="4110464" y="1128785"/>
        <a:ext cx="1365391" cy="3782502"/>
      </dsp:txXfrm>
    </dsp:sp>
    <dsp:sp modelId="{21A6345E-C737-4247-B524-C67505BC50E5}">
      <dsp:nvSpPr>
        <dsp:cNvPr id="0" name=""/>
        <dsp:cNvSpPr/>
      </dsp:nvSpPr>
      <dsp:spPr>
        <a:xfrm>
          <a:off x="5663370" y="2840193"/>
          <a:ext cx="307474" cy="359686"/>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663370" y="2912130"/>
        <a:ext cx="215232" cy="215812"/>
      </dsp:txXfrm>
    </dsp:sp>
    <dsp:sp modelId="{9DACB809-0FE9-4415-A8A3-22EB43B5F1D4}">
      <dsp:nvSpPr>
        <dsp:cNvPr id="0" name=""/>
        <dsp:cNvSpPr/>
      </dsp:nvSpPr>
      <dsp:spPr>
        <a:xfrm>
          <a:off x="6098475" y="1086306"/>
          <a:ext cx="1450349" cy="386746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rgbClr val="001D35"/>
              </a:solidFill>
              <a:latin typeface="Arial"/>
              <a:cs typeface="Arial"/>
            </a:rPr>
            <a:t> Hesitating to contribute ideas or ask for help or accepting only the work that is assigned.</a:t>
          </a:r>
          <a:br>
            <a:rPr lang="en-US" sz="1400" kern="1200">
              <a:latin typeface="Arial"/>
              <a:cs typeface="Arial"/>
            </a:rPr>
          </a:br>
          <a:endParaRPr lang="en-US" sz="1400" kern="1200">
            <a:latin typeface="Arial"/>
            <a:cs typeface="Arial"/>
          </a:endParaRPr>
        </a:p>
      </dsp:txBody>
      <dsp:txXfrm>
        <a:off x="6140954" y="1128785"/>
        <a:ext cx="1365391" cy="37825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34E34-46F0-4E22-BC17-A69297B6E3F6}">
      <dsp:nvSpPr>
        <dsp:cNvPr id="0" name=""/>
        <dsp:cNvSpPr/>
      </dsp:nvSpPr>
      <dsp:spPr>
        <a:xfrm>
          <a:off x="0" y="0"/>
          <a:ext cx="9122288" cy="105144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Arial Nova"/>
            </a:rPr>
            <a:t>Diversifying my training and development by attending workshops and classes to upgrade my technical skills and keep up with trends in the industry.  </a:t>
          </a:r>
          <a:endParaRPr lang="en-US" sz="2400" kern="1200">
            <a:latin typeface="Arial Nova"/>
          </a:endParaRPr>
        </a:p>
      </dsp:txBody>
      <dsp:txXfrm>
        <a:off x="30796" y="30796"/>
        <a:ext cx="7898845" cy="989855"/>
      </dsp:txXfrm>
    </dsp:sp>
    <dsp:sp modelId="{825FC8FA-355E-48B8-BEA8-D039236C497E}">
      <dsp:nvSpPr>
        <dsp:cNvPr id="0" name=""/>
        <dsp:cNvSpPr/>
      </dsp:nvSpPr>
      <dsp:spPr>
        <a:xfrm>
          <a:off x="763991" y="1242620"/>
          <a:ext cx="9122288" cy="105144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rial Nova"/>
            </a:rPr>
            <a:t>Visit conferences and events in the industry to increase my professional network and create awareness of new opportunities. </a:t>
          </a:r>
          <a:endParaRPr lang="en-US" sz="2000" kern="1200">
            <a:latin typeface="Arial Nova"/>
          </a:endParaRPr>
        </a:p>
      </dsp:txBody>
      <dsp:txXfrm>
        <a:off x="794787" y="1273416"/>
        <a:ext cx="7613263" cy="989855"/>
      </dsp:txXfrm>
    </dsp:sp>
    <dsp:sp modelId="{C1911082-9402-4343-BADA-BF4B645CB542}">
      <dsp:nvSpPr>
        <dsp:cNvPr id="0" name=""/>
        <dsp:cNvSpPr/>
      </dsp:nvSpPr>
      <dsp:spPr>
        <a:xfrm>
          <a:off x="1516580" y="2485240"/>
          <a:ext cx="9122288" cy="105144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rial Nova"/>
            </a:rPr>
            <a:t>Get positive feedback on my work actively to identify areas to improve on and find a mentor to offer personal guidance and training.</a:t>
          </a:r>
          <a:endParaRPr lang="en-US" sz="2000" kern="1200">
            <a:latin typeface="Arial Nova"/>
          </a:endParaRPr>
        </a:p>
      </dsp:txBody>
      <dsp:txXfrm>
        <a:off x="1547376" y="2516036"/>
        <a:ext cx="7624666" cy="989855"/>
      </dsp:txXfrm>
    </dsp:sp>
    <dsp:sp modelId="{AF2005BF-FB14-46B9-8DFA-C1A5F681CE9F}">
      <dsp:nvSpPr>
        <dsp:cNvPr id="0" name=""/>
        <dsp:cNvSpPr/>
      </dsp:nvSpPr>
      <dsp:spPr>
        <a:xfrm>
          <a:off x="2280571" y="3727861"/>
          <a:ext cx="9122288" cy="1051447"/>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rial Nova"/>
            </a:rPr>
            <a:t>These can be further elaborated by studying and mastering a programming language or mastering a complementary discipline. </a:t>
          </a:r>
          <a:endParaRPr lang="en-US" sz="2000" kern="1200">
            <a:latin typeface="Arial Nova"/>
          </a:endParaRPr>
        </a:p>
      </dsp:txBody>
      <dsp:txXfrm>
        <a:off x="2311367" y="3758657"/>
        <a:ext cx="7613263" cy="989855"/>
      </dsp:txXfrm>
    </dsp:sp>
    <dsp:sp modelId="{B38DE144-EF3A-4776-9811-13EBED53224B}">
      <dsp:nvSpPr>
        <dsp:cNvPr id="0" name=""/>
        <dsp:cNvSpPr/>
      </dsp:nvSpPr>
      <dsp:spPr>
        <a:xfrm>
          <a:off x="8438846" y="805313"/>
          <a:ext cx="683441" cy="6834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592620" y="805313"/>
        <a:ext cx="375893" cy="514289"/>
      </dsp:txXfrm>
    </dsp:sp>
    <dsp:sp modelId="{58B4B10E-BA90-4A8B-B0BE-47227C701F9D}">
      <dsp:nvSpPr>
        <dsp:cNvPr id="0" name=""/>
        <dsp:cNvSpPr/>
      </dsp:nvSpPr>
      <dsp:spPr>
        <a:xfrm>
          <a:off x="9202838" y="2047933"/>
          <a:ext cx="683441" cy="683441"/>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9356612" y="2047933"/>
        <a:ext cx="375893" cy="514289"/>
      </dsp:txXfrm>
    </dsp:sp>
    <dsp:sp modelId="{849893B9-D2E1-4FC1-9688-ECFF9B87FC41}">
      <dsp:nvSpPr>
        <dsp:cNvPr id="0" name=""/>
        <dsp:cNvSpPr/>
      </dsp:nvSpPr>
      <dsp:spPr>
        <a:xfrm>
          <a:off x="9955427" y="3290554"/>
          <a:ext cx="683441" cy="683441"/>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10109201" y="3290554"/>
        <a:ext cx="375893" cy="5142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AF125-3111-4D83-8E50-3EDADC107F6E}">
      <dsp:nvSpPr>
        <dsp:cNvPr id="0" name=""/>
        <dsp:cNvSpPr/>
      </dsp:nvSpPr>
      <dsp:spPr>
        <a:xfrm>
          <a:off x="0" y="13484"/>
          <a:ext cx="6253721" cy="12097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solidFill>
                <a:srgbClr val="FFFFFF"/>
              </a:solidFill>
              <a:latin typeface="Arial Nova"/>
              <a:ea typeface="+mn-ea"/>
              <a:cs typeface="+mn-cs"/>
            </a:rPr>
            <a:t>The competition in the job market could also be very high and thus, it might be difficult to get the desired job. </a:t>
          </a:r>
          <a:endParaRPr lang="en-US" sz="2200" kern="1200">
            <a:solidFill>
              <a:srgbClr val="FFFFFF"/>
            </a:solidFill>
            <a:latin typeface="Arial Nova"/>
            <a:ea typeface="+mn-ea"/>
            <a:cs typeface="+mn-cs"/>
          </a:endParaRPr>
        </a:p>
      </dsp:txBody>
      <dsp:txXfrm>
        <a:off x="59057" y="72541"/>
        <a:ext cx="6135607" cy="1091666"/>
      </dsp:txXfrm>
    </dsp:sp>
    <dsp:sp modelId="{17DA0863-1BED-4F30-9176-6936243BB736}">
      <dsp:nvSpPr>
        <dsp:cNvPr id="0" name=""/>
        <dsp:cNvSpPr/>
      </dsp:nvSpPr>
      <dsp:spPr>
        <a:xfrm>
          <a:off x="0" y="1286624"/>
          <a:ext cx="6253721" cy="120978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solidFill>
                <a:srgbClr val="FFFFFF"/>
              </a:solidFill>
              <a:latin typeface="Arial Nova"/>
              <a:ea typeface="+mn-ea"/>
              <a:cs typeface="+mn-cs"/>
            </a:rPr>
            <a:t>The work life balance is sometimes difficult to sustain particularly in a stressful work environment. </a:t>
          </a:r>
          <a:endParaRPr lang="en-US" sz="2200" kern="1200">
            <a:solidFill>
              <a:srgbClr val="FFFFFF"/>
            </a:solidFill>
            <a:latin typeface="Arial Nova"/>
            <a:ea typeface="+mn-ea"/>
            <a:cs typeface="+mn-cs"/>
          </a:endParaRPr>
        </a:p>
      </dsp:txBody>
      <dsp:txXfrm>
        <a:off x="59057" y="1345681"/>
        <a:ext cx="6135607" cy="1091666"/>
      </dsp:txXfrm>
    </dsp:sp>
    <dsp:sp modelId="{C07F3A89-9EAD-40A1-9AD1-F0C1558AD66E}">
      <dsp:nvSpPr>
        <dsp:cNvPr id="0" name=""/>
        <dsp:cNvSpPr/>
      </dsp:nvSpPr>
      <dsp:spPr>
        <a:xfrm>
          <a:off x="0" y="2559765"/>
          <a:ext cx="6253721" cy="120978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solidFill>
                <a:srgbClr val="FFFFFF"/>
              </a:solidFill>
              <a:latin typeface="Arial Nova"/>
              <a:ea typeface="+mn-ea"/>
              <a:cs typeface="+mn-cs"/>
            </a:rPr>
            <a:t>Personal health or other unforeseen life circumstances might affect my performance on the job optimally.</a:t>
          </a:r>
          <a:endParaRPr lang="en-US" sz="2200" kern="1200">
            <a:solidFill>
              <a:srgbClr val="FFFFFF"/>
            </a:solidFill>
            <a:latin typeface="Arial Nova"/>
            <a:ea typeface="+mn-ea"/>
            <a:cs typeface="+mn-cs"/>
          </a:endParaRPr>
        </a:p>
      </dsp:txBody>
      <dsp:txXfrm>
        <a:off x="59057" y="2618822"/>
        <a:ext cx="6135607" cy="1091666"/>
      </dsp:txXfrm>
    </dsp:sp>
    <dsp:sp modelId="{B41B7DDA-5AF4-46B6-BD7E-839BD3E8B7AB}">
      <dsp:nvSpPr>
        <dsp:cNvPr id="0" name=""/>
        <dsp:cNvSpPr/>
      </dsp:nvSpPr>
      <dsp:spPr>
        <a:xfrm>
          <a:off x="0" y="3832905"/>
          <a:ext cx="6253721" cy="120978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solidFill>
                <a:srgbClr val="FFFFFF"/>
              </a:solidFill>
              <a:latin typeface="Arial Nova"/>
              <a:ea typeface="+mn-ea"/>
              <a:cs typeface="+mn-cs"/>
            </a:rPr>
            <a:t>Being easily distracted by social events could disrupt study routines.</a:t>
          </a:r>
        </a:p>
      </dsp:txBody>
      <dsp:txXfrm>
        <a:off x="59057" y="3891962"/>
        <a:ext cx="6135607" cy="10916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125D6C-081B-4CE9-BFDA-32A578018515}">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5A8B26-E171-4B94-A8C7-E684401443F7}">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167281-0509-43F2-A745-5EB9A001E190}">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100000"/>
            </a:lnSpc>
            <a:spcBef>
              <a:spcPct val="0"/>
            </a:spcBef>
            <a:spcAft>
              <a:spcPct val="35000"/>
            </a:spcAft>
            <a:buNone/>
          </a:pPr>
          <a:r>
            <a:rPr lang="en-GB" sz="1500" b="1" kern="1200"/>
            <a:t>It is important to show my portfolio and social media of my design skills and reputation. Specialise in logo design or branding so that I can find a niche and people will separate me with ordinary designers.  </a:t>
          </a:r>
          <a:endParaRPr lang="en-US" sz="1500" kern="1200"/>
        </a:p>
      </dsp:txBody>
      <dsp:txXfrm>
        <a:off x="1058686" y="1808"/>
        <a:ext cx="9456913" cy="916611"/>
      </dsp:txXfrm>
    </dsp:sp>
    <dsp:sp modelId="{04020193-46C0-4331-A23E-B73F487E1AD5}">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FEA9C9-8F2E-400D-B79A-88ED70B3D4F2}">
      <dsp:nvSpPr>
        <dsp:cNvPr id="0" name=""/>
        <dsp:cNvSpPr/>
      </dsp:nvSpPr>
      <dsp:spPr>
        <a:xfrm>
          <a:off x="277275" y="1353811"/>
          <a:ext cx="504136" cy="504136"/>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85FF0E-F3E5-4412-93AF-A6A51369761B}">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rtl="0">
            <a:lnSpc>
              <a:spcPct val="100000"/>
            </a:lnSpc>
            <a:spcBef>
              <a:spcPct val="0"/>
            </a:spcBef>
            <a:spcAft>
              <a:spcPct val="35000"/>
            </a:spcAft>
            <a:buNone/>
          </a:pPr>
          <a:r>
            <a:rPr lang="en-GB" sz="1500" b="0" kern="1200"/>
            <a:t>I will be task oriented, i.e. one task at a time and emphasis on the important and urgent tasks first. Multitasking may cause a decrease in the overall efficiency. Most researchers have revealed that multitasking reduces the productivity of people. </a:t>
          </a:r>
          <a:endParaRPr lang="en-GB" sz="1500" b="1" kern="1200">
            <a:latin typeface="Aptos Display" panose="020F0302020204030204"/>
          </a:endParaRPr>
        </a:p>
      </dsp:txBody>
      <dsp:txXfrm>
        <a:off x="1058686" y="1147573"/>
        <a:ext cx="9456913" cy="916611"/>
      </dsp:txXfrm>
    </dsp:sp>
    <dsp:sp modelId="{E35C6D9B-5384-44FB-A25B-919972F9FD98}">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10A36F-EA9A-43DF-9A53-8024ED201440}">
      <dsp:nvSpPr>
        <dsp:cNvPr id="0" name=""/>
        <dsp:cNvSpPr/>
      </dsp:nvSpPr>
      <dsp:spPr>
        <a:xfrm>
          <a:off x="277275" y="2499576"/>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656072-0EFD-4796-9A2B-57C2FE938F44}">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100000"/>
            </a:lnSpc>
            <a:spcBef>
              <a:spcPct val="0"/>
            </a:spcBef>
            <a:spcAft>
              <a:spcPct val="35000"/>
            </a:spcAft>
            <a:buNone/>
          </a:pPr>
          <a:r>
            <a:rPr lang="en-GB" sz="1500" b="1" kern="1200"/>
            <a:t>Enrol in an online digital marketing course to develop my social media profile and get more clients. Use such platforms as Instagram and LinkedIn, in which creatives usually present their work. </a:t>
          </a:r>
          <a:endParaRPr lang="en-US" sz="1500" kern="1200"/>
        </a:p>
      </dsp:txBody>
      <dsp:txXfrm>
        <a:off x="1058686" y="2293338"/>
        <a:ext cx="9456913" cy="916611"/>
      </dsp:txXfrm>
    </dsp:sp>
    <dsp:sp modelId="{54ACE96E-9DAD-430B-B0D0-7F6C19B12DA5}">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3163F-D634-443F-86E6-1C851A42CA17}">
      <dsp:nvSpPr>
        <dsp:cNvPr id="0" name=""/>
        <dsp:cNvSpPr/>
      </dsp:nvSpPr>
      <dsp:spPr>
        <a:xfrm>
          <a:off x="277275" y="3645341"/>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73F72E-F425-4D76-8BBB-97774E70EBD6}">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100000"/>
            </a:lnSpc>
            <a:spcBef>
              <a:spcPct val="0"/>
            </a:spcBef>
            <a:spcAft>
              <a:spcPct val="35000"/>
            </a:spcAft>
            <a:buNone/>
          </a:pPr>
          <a:r>
            <a:rPr lang="en-GB" sz="1500" b="1" kern="1200"/>
            <a:t>Apply time management strategies (such as the Pomodoro Technique) so that burnout does not happen and so that I have breaks between projects. </a:t>
          </a:r>
          <a:endParaRPr lang="en-US" sz="1500" kern="1200"/>
        </a:p>
      </dsp:txBody>
      <dsp:txXfrm>
        <a:off x="1058686" y="3439103"/>
        <a:ext cx="9456913" cy="9166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FFDC3-9E11-429C-98C6-24D40A80E6F3}">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E7F0A9-2FEA-4539-8E80-38EE9B6ECA47}">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E488E5-92D2-4EF8-904B-5A937AE40F34}">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Post regularly on design sites and interact with communities to receive additional exposure. I may even organise live design meetings to demonstrate my abilities. </a:t>
          </a:r>
          <a:endParaRPr lang="en-US" sz="1700" kern="1200"/>
        </a:p>
      </dsp:txBody>
      <dsp:txXfrm>
        <a:off x="1058686" y="1808"/>
        <a:ext cx="9456913" cy="916611"/>
      </dsp:txXfrm>
    </dsp:sp>
    <dsp:sp modelId="{359C4E44-C837-4EB5-BB39-0647D972B02A}">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F97FA7-1863-4888-A8DC-776353BEF358}">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FCF0D8-CE0B-4E2A-ADF5-704BC4839C0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Contact other freelancers to sell package services (e.g. graphic design web development) or collaborate on bigger projects together. This can assist me in winning customers who require more skill sets.</a:t>
          </a:r>
          <a:endParaRPr lang="en-US" sz="1700" kern="1200"/>
        </a:p>
      </dsp:txBody>
      <dsp:txXfrm>
        <a:off x="1058686" y="1147573"/>
        <a:ext cx="9456913" cy="916611"/>
      </dsp:txXfrm>
    </dsp:sp>
    <dsp:sp modelId="{F1B5283F-138F-475C-8DEB-4036AA9B4AC7}">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A599E4-B131-48E2-8A1B-3E60536462F1}">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2CD834-EF9B-484D-B842-D0AB44668466}">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Focus on less sensitive industries or segments to economic downturns (e.g. tech, e-commerce). </a:t>
          </a:r>
          <a:endParaRPr lang="en-US" sz="1700" kern="1200"/>
        </a:p>
      </dsp:txBody>
      <dsp:txXfrm>
        <a:off x="1058686" y="2293338"/>
        <a:ext cx="9456913" cy="916611"/>
      </dsp:txXfrm>
    </dsp:sp>
    <dsp:sp modelId="{592EDB2D-E073-4529-B93B-64D7FAEAE1C8}">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B6CEAB-AEF0-47CD-9324-DEBA04C75545}">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EB7F78-7C81-4A6D-9B29-A52A41659D06}">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Teach clients the worth of what I do. Introduce explicit terms and conditions with regards to revision and scope creep to underestimate my services.</a:t>
          </a:r>
          <a:endParaRPr lang="en-US" sz="1700" kern="1200"/>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linkedin.com/advice/0/how-do-you-leverage-your-strengths-overcome-weaknesses" TargetMode="External"/><Relationship Id="rId2" Type="http://schemas.openxmlformats.org/officeDocument/2006/relationships/hyperlink" Target="https://www.indeed.com/hire/c/info/individual-development-plan-examples" TargetMode="External"/><Relationship Id="rId1" Type="http://schemas.openxmlformats.org/officeDocument/2006/relationships/slideLayout" Target="../slideLayouts/slideLayout2.xml"/><Relationship Id="rId4" Type="http://schemas.openxmlformats.org/officeDocument/2006/relationships/hyperlink" Target="https://www.indeed.com/career-advice/career-development/threats-swot-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15A107-75B7-3EF6-7159-86A6BF7F6161}"/>
              </a:ext>
            </a:extLst>
          </p:cNvPr>
          <p:cNvSpPr txBox="1"/>
          <p:nvPr/>
        </p:nvSpPr>
        <p:spPr>
          <a:xfrm>
            <a:off x="1015557" y="952499"/>
            <a:ext cx="10262210" cy="26068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90000"/>
              </a:lnSpc>
              <a:spcBef>
                <a:spcPts val="1000"/>
              </a:spcBef>
            </a:pPr>
            <a:r>
              <a:rPr lang="en-GB" b="1" dirty="0">
                <a:solidFill>
                  <a:schemeClr val="tx2"/>
                </a:solidFill>
                <a:latin typeface="Arial Nova"/>
              </a:rPr>
              <a:t> </a:t>
            </a:r>
            <a:r>
              <a:rPr lang="en-GB" b="1" dirty="0">
                <a:solidFill>
                  <a:schemeClr val="tx2"/>
                </a:solidFill>
                <a:latin typeface="Arial Nova"/>
                <a:cs typeface="Arial"/>
              </a:rPr>
              <a:t>                                            </a:t>
            </a:r>
            <a:r>
              <a:rPr lang="en-GB" b="1" dirty="0">
                <a:solidFill>
                  <a:schemeClr val="tx2"/>
                </a:solidFill>
                <a:latin typeface="Arial"/>
                <a:cs typeface="Arial"/>
              </a:rPr>
              <a:t>Assignment Title: Self-awareness presentation</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Component: Task 1</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Module Title: Professional development within health and social care</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Student Name: Ruby Begum</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Student ID: 2422428</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Module Code: LCHS4009_BIRM</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Lecturer Name: </a:t>
            </a:r>
            <a:r>
              <a:rPr lang="en-GB" b="1" dirty="0">
                <a:solidFill>
                  <a:srgbClr val="1D2125"/>
                </a:solidFill>
                <a:latin typeface="Arial"/>
                <a:ea typeface="+mn-lt"/>
                <a:cs typeface="+mn-lt"/>
              </a:rPr>
              <a:t>Anika Tahsin</a:t>
            </a:r>
            <a:r>
              <a:rPr lang="en-GB" b="1" dirty="0">
                <a:solidFill>
                  <a:schemeClr val="tx2"/>
                </a:solidFill>
                <a:latin typeface="Arial"/>
                <a:cs typeface="Arial"/>
              </a:rPr>
              <a:t>  </a:t>
            </a:r>
            <a:endParaRPr lang="en-GB" dirty="0">
              <a:solidFill>
                <a:schemeClr val="tx2"/>
              </a:solidFill>
            </a:endParaRPr>
          </a:p>
        </p:txBody>
      </p:sp>
    </p:spTree>
    <p:extLst>
      <p:ext uri="{BB962C8B-B14F-4D97-AF65-F5344CB8AC3E}">
        <p14:creationId xmlns:p14="http://schemas.microsoft.com/office/powerpoint/2010/main" val="1445498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E72EFDC6-8CB4-9857-8C50-3E4617979CCA}"/>
              </a:ext>
            </a:extLst>
          </p:cNvPr>
          <p:cNvGraphicFramePr/>
          <p:nvPr>
            <p:extLst>
              <p:ext uri="{D42A27DB-BD31-4B8C-83A1-F6EECF244321}">
                <p14:modId xmlns:p14="http://schemas.microsoft.com/office/powerpoint/2010/main" val="3968233106"/>
              </p:ext>
            </p:extLst>
          </p:nvPr>
        </p:nvGraphicFramePr>
        <p:xfrm>
          <a:off x="370973" y="381000"/>
          <a:ext cx="9089857" cy="52772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6900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84DA0F94-2BCE-75E9-EDB9-F081D05A6D6C}"/>
              </a:ext>
            </a:extLst>
          </p:cNvPr>
          <p:cNvSpPr txBox="1"/>
          <p:nvPr/>
        </p:nvSpPr>
        <p:spPr>
          <a:xfrm>
            <a:off x="3050412" y="2197284"/>
            <a:ext cx="7273826" cy="37844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b="1" dirty="0">
                <a:solidFill>
                  <a:schemeClr val="tx2"/>
                </a:solidFill>
              </a:rPr>
              <a:t>   Introduction</a:t>
            </a:r>
          </a:p>
          <a:p>
            <a:pPr indent="-228600">
              <a:lnSpc>
                <a:spcPct val="90000"/>
              </a:lnSpc>
              <a:spcAft>
                <a:spcPts val="600"/>
              </a:spcAft>
              <a:buFont typeface="Arial" panose="020B0604020202020204" pitchFamily="34" charset="0"/>
              <a:buChar char="•"/>
            </a:pPr>
            <a:endParaRPr lang="en-US" sz="1700">
              <a:solidFill>
                <a:schemeClr val="tx2"/>
              </a:solidFill>
            </a:endParaRPr>
          </a:p>
          <a:p>
            <a:pPr indent="-228600">
              <a:lnSpc>
                <a:spcPct val="90000"/>
              </a:lnSpc>
              <a:spcAft>
                <a:spcPts val="600"/>
              </a:spcAft>
              <a:buFont typeface="Arial" panose="020B0604020202020204" pitchFamily="34" charset="0"/>
              <a:buChar char="•"/>
            </a:pPr>
            <a:r>
              <a:rPr lang="en-US" sz="2000">
                <a:solidFill>
                  <a:schemeClr val="tx2"/>
                </a:solidFill>
                <a:latin typeface="Arial"/>
                <a:cs typeface="Arial"/>
              </a:rPr>
              <a:t>   In my </a:t>
            </a:r>
            <a:r>
              <a:rPr lang="en-US" sz="2000" dirty="0">
                <a:solidFill>
                  <a:schemeClr val="tx2"/>
                </a:solidFill>
                <a:latin typeface="Arial"/>
                <a:cs typeface="Arial"/>
              </a:rPr>
              <a:t>presentation I have described personal swot analysis, definition of personal development, how to leverage strengths to overcome my weaknesses and utilise opportunites to minimize threats. Personal development refers to the </a:t>
            </a:r>
            <a:r>
              <a:rPr lang="en-US" sz="2000">
                <a:solidFill>
                  <a:schemeClr val="tx2"/>
                </a:solidFill>
                <a:latin typeface="Arial"/>
                <a:cs typeface="Arial"/>
              </a:rPr>
              <a:t>process of improving oneself in various aspects of life, including </a:t>
            </a:r>
            <a:r>
              <a:rPr lang="en-US" sz="2000" dirty="0">
                <a:solidFill>
                  <a:schemeClr val="tx2"/>
                </a:solidFill>
                <a:latin typeface="Arial"/>
                <a:cs typeface="Arial"/>
              </a:rPr>
              <a:t>one's skills, knowledge, attitudes, and overall well-being.</a:t>
            </a:r>
          </a:p>
          <a:p>
            <a:pPr indent="-228600">
              <a:lnSpc>
                <a:spcPct val="90000"/>
              </a:lnSpc>
              <a:spcAft>
                <a:spcPts val="600"/>
              </a:spcAft>
              <a:buFont typeface="Arial" panose="020B0604020202020204" pitchFamily="34" charset="0"/>
              <a:buChar char="•"/>
            </a:pPr>
            <a:endParaRPr lang="en-US" sz="1700">
              <a:solidFill>
                <a:schemeClr val="tx2"/>
              </a:solidFill>
            </a:endParaRPr>
          </a:p>
          <a:p>
            <a:pPr indent="-228600">
              <a:lnSpc>
                <a:spcPct val="90000"/>
              </a:lnSpc>
              <a:spcAft>
                <a:spcPts val="600"/>
              </a:spcAft>
              <a:buFont typeface="Arial" panose="020B0604020202020204" pitchFamily="34" charset="0"/>
              <a:buChar char="•"/>
            </a:pPr>
            <a:endParaRPr lang="en-US" sz="1700">
              <a:solidFill>
                <a:schemeClr val="tx2"/>
              </a:solidFill>
            </a:endParaRPr>
          </a:p>
          <a:p>
            <a:pPr indent="-228600">
              <a:lnSpc>
                <a:spcPct val="90000"/>
              </a:lnSpc>
              <a:spcAft>
                <a:spcPts val="600"/>
              </a:spcAft>
              <a:buFont typeface="Arial" panose="020B0604020202020204" pitchFamily="34" charset="0"/>
              <a:buChar char="•"/>
            </a:pPr>
            <a:endParaRPr lang="en-US" sz="170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83566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21" name="Freeform: Shape 20">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46F47F43-CF14-6FBD-4593-27C4DA28FB4C}"/>
              </a:ext>
            </a:extLst>
          </p:cNvPr>
          <p:cNvSpPr txBox="1"/>
          <p:nvPr/>
        </p:nvSpPr>
        <p:spPr>
          <a:xfrm>
            <a:off x="804672" y="3121701"/>
            <a:ext cx="3658053" cy="1786515"/>
          </a:xfrm>
          <a:prstGeom prst="ellipse">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800" b="1" kern="1200">
                <a:solidFill>
                  <a:schemeClr val="tx2"/>
                </a:solidFill>
                <a:latin typeface="+mj-lt"/>
                <a:ea typeface="+mj-ea"/>
                <a:cs typeface="+mj-cs"/>
              </a:rPr>
              <a:t>    Personal SWOT analysis</a:t>
            </a:r>
            <a:r>
              <a:rPr lang="en-US" sz="2800" kern="1200">
                <a:solidFill>
                  <a:schemeClr val="tx2"/>
                </a:solidFill>
                <a:latin typeface="+mj-lt"/>
                <a:ea typeface="+mj-ea"/>
                <a:cs typeface="+mj-cs"/>
              </a:rPr>
              <a:t> </a:t>
            </a:r>
          </a:p>
          <a:p>
            <a:pPr>
              <a:lnSpc>
                <a:spcPct val="90000"/>
              </a:lnSpc>
              <a:spcBef>
                <a:spcPct val="0"/>
              </a:spcBef>
              <a:spcAft>
                <a:spcPts val="600"/>
              </a:spcAft>
            </a:pPr>
            <a:endParaRPr lang="en-US" sz="2800" kern="1200">
              <a:solidFill>
                <a:schemeClr val="tx2"/>
              </a:solidFill>
              <a:latin typeface="+mj-lt"/>
              <a:ea typeface="+mj-ea"/>
              <a:cs typeface="+mj-cs"/>
            </a:endParaRPr>
          </a:p>
          <a:p>
            <a:pPr>
              <a:lnSpc>
                <a:spcPct val="90000"/>
              </a:lnSpc>
              <a:spcBef>
                <a:spcPct val="0"/>
              </a:spcBef>
              <a:spcAft>
                <a:spcPts val="600"/>
              </a:spcAft>
            </a:pPr>
            <a:endParaRPr lang="en-US" sz="2800" kern="1200">
              <a:solidFill>
                <a:schemeClr val="tx2"/>
              </a:solidFill>
              <a:latin typeface="+mj-lt"/>
              <a:ea typeface="+mj-ea"/>
              <a:cs typeface="+mj-cs"/>
            </a:endParaRPr>
          </a:p>
        </p:txBody>
      </p:sp>
      <p:graphicFrame>
        <p:nvGraphicFramePr>
          <p:cNvPr id="3" name="Table 2">
            <a:extLst>
              <a:ext uri="{FF2B5EF4-FFF2-40B4-BE49-F238E27FC236}">
                <a16:creationId xmlns:a16="http://schemas.microsoft.com/office/drawing/2014/main" id="{554C3812-7503-2FB3-ED0D-1D6B34E79E98}"/>
              </a:ext>
            </a:extLst>
          </p:cNvPr>
          <p:cNvGraphicFramePr>
            <a:graphicFrameLocks noGrp="1"/>
          </p:cNvGraphicFramePr>
          <p:nvPr>
            <p:extLst>
              <p:ext uri="{D42A27DB-BD31-4B8C-83A1-F6EECF244321}">
                <p14:modId xmlns:p14="http://schemas.microsoft.com/office/powerpoint/2010/main" val="1812819602"/>
              </p:ext>
            </p:extLst>
          </p:nvPr>
        </p:nvGraphicFramePr>
        <p:xfrm>
          <a:off x="6379341" y="1708712"/>
          <a:ext cx="5029201" cy="3542506"/>
        </p:xfrm>
        <a:graphic>
          <a:graphicData uri="http://schemas.openxmlformats.org/drawingml/2006/table">
            <a:tbl>
              <a:tblPr firstRow="1" bandRow="1">
                <a:solidFill>
                  <a:schemeClr val="accent1">
                    <a:lumMod val="20000"/>
                    <a:lumOff val="80000"/>
                  </a:schemeClr>
                </a:solidFill>
                <a:tableStyleId>{5C22544A-7EE6-4342-B048-85BDC9FD1C3A}</a:tableStyleId>
              </a:tblPr>
              <a:tblGrid>
                <a:gridCol w="2718070">
                  <a:extLst>
                    <a:ext uri="{9D8B030D-6E8A-4147-A177-3AD203B41FA5}">
                      <a16:colId xmlns:a16="http://schemas.microsoft.com/office/drawing/2014/main" val="2296491028"/>
                    </a:ext>
                  </a:extLst>
                </a:gridCol>
                <a:gridCol w="2311131">
                  <a:extLst>
                    <a:ext uri="{9D8B030D-6E8A-4147-A177-3AD203B41FA5}">
                      <a16:colId xmlns:a16="http://schemas.microsoft.com/office/drawing/2014/main" val="3535240427"/>
                    </a:ext>
                  </a:extLst>
                </a:gridCol>
              </a:tblGrid>
              <a:tr h="564890">
                <a:tc>
                  <a:txBody>
                    <a:bodyPr/>
                    <a:lstStyle/>
                    <a:p>
                      <a:pPr rtl="0" fontAlgn="base">
                        <a:lnSpc>
                          <a:spcPts val="1875"/>
                        </a:lnSpc>
                        <a:buNone/>
                      </a:pPr>
                      <a:r>
                        <a:rPr lang="en-GB" sz="1300" b="1" cap="all" spc="60" dirty="0">
                          <a:solidFill>
                            <a:schemeClr val="tx1"/>
                          </a:solidFill>
                          <a:effectLst/>
                          <a:latin typeface="Arial Nova"/>
                        </a:rPr>
                        <a:t>             Strengths </a:t>
                      </a:r>
                    </a:p>
                  </a:txBody>
                  <a:tcPr marL="147149" marR="147149" marT="147149" marB="147149">
                    <a:lnL w="12700" cmpd="sng">
                      <a:noFill/>
                    </a:lnL>
                    <a:lnR w="12700" cmpd="sng">
                      <a:noFill/>
                    </a:lnR>
                    <a:lnT w="12700" cmpd="sng">
                      <a:noFill/>
                    </a:lnT>
                    <a:lnB w="38100" cmpd="sng">
                      <a:noFill/>
                    </a:lnB>
                    <a:noFill/>
                  </a:tcPr>
                </a:tc>
                <a:tc>
                  <a:txBody>
                    <a:bodyPr/>
                    <a:lstStyle/>
                    <a:p>
                      <a:pPr rtl="0" fontAlgn="base">
                        <a:lnSpc>
                          <a:spcPts val="1875"/>
                        </a:lnSpc>
                        <a:buNone/>
                      </a:pPr>
                      <a:r>
                        <a:rPr lang="en-GB" sz="1300" b="1" cap="all" spc="60" dirty="0">
                          <a:solidFill>
                            <a:schemeClr val="tx1"/>
                          </a:solidFill>
                          <a:effectLst/>
                          <a:latin typeface="Arial Nova"/>
                        </a:rPr>
                        <a:t>             Weaknesses </a:t>
                      </a:r>
                    </a:p>
                  </a:txBody>
                  <a:tcPr marL="147149" marR="147149" marT="147149" marB="147149">
                    <a:lnL w="12700" cmpd="sng">
                      <a:noFill/>
                    </a:lnL>
                    <a:lnR w="12700" cmpd="sng">
                      <a:noFill/>
                    </a:lnR>
                    <a:lnT w="12700" cmpd="sng">
                      <a:noFill/>
                    </a:lnT>
                    <a:lnB w="38100" cmpd="sng">
                      <a:noFill/>
                    </a:lnB>
                    <a:noFill/>
                  </a:tcPr>
                </a:tc>
                <a:extLst>
                  <a:ext uri="{0D108BD9-81ED-4DB2-BD59-A6C34878D82A}">
                    <a16:rowId xmlns:a16="http://schemas.microsoft.com/office/drawing/2014/main" val="989402835"/>
                  </a:ext>
                </a:extLst>
              </a:tr>
              <a:tr h="1088114">
                <a:tc>
                  <a:txBody>
                    <a:bodyPr/>
                    <a:lstStyle/>
                    <a:p>
                      <a:pPr rtl="0" fontAlgn="base">
                        <a:lnSpc>
                          <a:spcPts val="1575"/>
                        </a:lnSpc>
                        <a:buNone/>
                      </a:pPr>
                      <a:r>
                        <a:rPr lang="en-GB" sz="1700" b="1" cap="none" spc="0" dirty="0">
                          <a:solidFill>
                            <a:schemeClr val="tx1"/>
                          </a:solidFill>
                          <a:effectLst/>
                          <a:latin typeface="system-ui"/>
                        </a:rPr>
                        <a:t>Excellent communication, team player, time management, and adaptable</a:t>
                      </a:r>
                      <a:r>
                        <a:rPr lang="en-GB" sz="1700" cap="none" spc="0" dirty="0">
                          <a:solidFill>
                            <a:schemeClr val="tx1"/>
                          </a:solidFill>
                          <a:effectLst/>
                          <a:latin typeface="system-ui"/>
                        </a:rPr>
                        <a:t> </a:t>
                      </a:r>
                      <a:endParaRPr lang="en-GB" sz="1700" cap="none" spc="0" dirty="0">
                        <a:solidFill>
                          <a:schemeClr val="tx1"/>
                        </a:solidFill>
                        <a:effectLst/>
                      </a:endParaRPr>
                    </a:p>
                  </a:txBody>
                  <a:tcPr marL="96854" marR="96854" marT="77483" marB="98100">
                    <a:lnL w="12700" cmpd="sng">
                      <a:noFill/>
                      <a:prstDash val="solid"/>
                    </a:lnL>
                    <a:lnR w="12700" cmpd="sng">
                      <a:noFill/>
                      <a:prstDash val="solid"/>
                    </a:lnR>
                    <a:lnT w="38100" cmpd="sng">
                      <a:noFill/>
                    </a:lnT>
                    <a:lnB w="12700" cmpd="sng">
                      <a:noFill/>
                      <a:prstDash val="solid"/>
                    </a:lnB>
                    <a:noFill/>
                  </a:tcPr>
                </a:tc>
                <a:tc>
                  <a:txBody>
                    <a:bodyPr/>
                    <a:lstStyle/>
                    <a:p>
                      <a:pPr rtl="0" fontAlgn="base">
                        <a:lnSpc>
                          <a:spcPts val="1575"/>
                        </a:lnSpc>
                        <a:buNone/>
                      </a:pPr>
                      <a:r>
                        <a:rPr lang="en-GB" sz="1700" b="1" cap="none" spc="0" dirty="0">
                          <a:solidFill>
                            <a:schemeClr val="tx1"/>
                          </a:solidFill>
                          <a:effectLst/>
                          <a:latin typeface="system-ui"/>
                        </a:rPr>
                        <a:t>Perfectionism, Public Speaking Anxiety, Overcommitting and lack of </a:t>
                      </a:r>
                      <a:r>
                        <a:rPr lang="en-GB" sz="1700" b="1" cap="none" spc="0">
                          <a:solidFill>
                            <a:schemeClr val="tx1"/>
                          </a:solidFill>
                          <a:effectLst/>
                          <a:latin typeface="system-ui"/>
                        </a:rPr>
                        <a:t>assertiveness</a:t>
                      </a:r>
                      <a:r>
                        <a:rPr lang="en-GB" sz="1700" b="1" cap="none" spc="0" dirty="0">
                          <a:solidFill>
                            <a:schemeClr val="tx1"/>
                          </a:solidFill>
                          <a:effectLst/>
                          <a:latin typeface="system-ui"/>
                        </a:rPr>
                        <a:t>.</a:t>
                      </a:r>
                      <a:endParaRPr lang="en-GB" sz="1700" cap="none" spc="0" dirty="0">
                        <a:solidFill>
                          <a:schemeClr val="tx1"/>
                        </a:solidFill>
                        <a:effectLst/>
                        <a:latin typeface="system-ui"/>
                      </a:endParaRPr>
                    </a:p>
                  </a:txBody>
                  <a:tcPr marL="96854" marR="96854" marT="77483" marB="98100">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116654811"/>
                  </a:ext>
                </a:extLst>
              </a:tr>
              <a:tr h="473697">
                <a:tc>
                  <a:txBody>
                    <a:bodyPr/>
                    <a:lstStyle/>
                    <a:p>
                      <a:pPr rtl="0" fontAlgn="base">
                        <a:lnSpc>
                          <a:spcPts val="1875"/>
                        </a:lnSpc>
                        <a:buNone/>
                      </a:pPr>
                      <a:r>
                        <a:rPr lang="en-GB" sz="1700" b="1" cap="none" spc="0" dirty="0">
                          <a:solidFill>
                            <a:schemeClr val="tx1"/>
                          </a:solidFill>
                          <a:effectLst/>
                          <a:latin typeface="Arial Nova"/>
                        </a:rPr>
                        <a:t>            Opportunities</a:t>
                      </a:r>
                      <a:r>
                        <a:rPr lang="en-GB" sz="1700" cap="none" spc="0" dirty="0">
                          <a:solidFill>
                            <a:schemeClr val="tx1"/>
                          </a:solidFill>
                          <a:effectLst/>
                          <a:latin typeface="Arial Nova"/>
                        </a:rPr>
                        <a:t> </a:t>
                      </a:r>
                    </a:p>
                  </a:txBody>
                  <a:tcPr marL="96854" marR="96854" marT="77483" marB="9810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rtl="0" fontAlgn="base">
                        <a:lnSpc>
                          <a:spcPts val="1875"/>
                        </a:lnSpc>
                        <a:buNone/>
                      </a:pPr>
                      <a:r>
                        <a:rPr lang="en-GB" sz="1700" b="1" cap="none" spc="0" dirty="0">
                          <a:solidFill>
                            <a:schemeClr val="tx1"/>
                          </a:solidFill>
                          <a:effectLst/>
                          <a:latin typeface="Arial Nova"/>
                        </a:rPr>
                        <a:t>              Threats</a:t>
                      </a:r>
                      <a:r>
                        <a:rPr lang="en-GB" sz="1700" cap="none" spc="0" dirty="0">
                          <a:solidFill>
                            <a:schemeClr val="tx1"/>
                          </a:solidFill>
                          <a:effectLst/>
                          <a:latin typeface="Arial Nova"/>
                        </a:rPr>
                        <a:t> </a:t>
                      </a:r>
                    </a:p>
                  </a:txBody>
                  <a:tcPr marL="96854" marR="96854" marT="77483" marB="9810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3170801093"/>
                  </a:ext>
                </a:extLst>
              </a:tr>
              <a:tr h="1306113">
                <a:tc>
                  <a:txBody>
                    <a:bodyPr/>
                    <a:lstStyle/>
                    <a:p>
                      <a:pPr rtl="0" fontAlgn="base">
                        <a:lnSpc>
                          <a:spcPts val="1575"/>
                        </a:lnSpc>
                        <a:buNone/>
                      </a:pPr>
                      <a:r>
                        <a:rPr lang="en-GB" sz="1700" b="1" cap="none" spc="0" dirty="0">
                          <a:solidFill>
                            <a:schemeClr val="tx1"/>
                          </a:solidFill>
                          <a:effectLst/>
                          <a:latin typeface="system-ui"/>
                        </a:rPr>
                        <a:t>Professional Development Programs, Seeking feedback, Networking Events, and Diversification of Skills, </a:t>
                      </a:r>
                      <a:r>
                        <a:rPr lang="en-GB" sz="1700" cap="none" spc="0" dirty="0">
                          <a:solidFill>
                            <a:schemeClr val="tx1"/>
                          </a:solidFill>
                          <a:effectLst/>
                          <a:latin typeface="system-ui"/>
                        </a:rPr>
                        <a:t> </a:t>
                      </a:r>
                      <a:endParaRPr lang="en-GB" sz="1700" cap="none" spc="0" dirty="0">
                        <a:solidFill>
                          <a:schemeClr val="tx1"/>
                        </a:solidFill>
                        <a:effectLst/>
                      </a:endParaRPr>
                    </a:p>
                  </a:txBody>
                  <a:tcPr marL="96854" marR="96854" marT="77483" marB="98100">
                    <a:lnL w="12700" cmpd="sng">
                      <a:noFill/>
                      <a:prstDash val="solid"/>
                    </a:lnL>
                    <a:lnR w="12700" cmpd="sng">
                      <a:noFill/>
                      <a:prstDash val="solid"/>
                    </a:lnR>
                    <a:lnT w="12700" cmpd="sng">
                      <a:noFill/>
                      <a:prstDash val="solid"/>
                    </a:lnT>
                    <a:lnB w="12700" cmpd="sng">
                      <a:noFill/>
                      <a:prstDash val="solid"/>
                    </a:lnB>
                    <a:noFill/>
                  </a:tcPr>
                </a:tc>
                <a:tc>
                  <a:txBody>
                    <a:bodyPr/>
                    <a:lstStyle/>
                    <a:p>
                      <a:pPr rtl="0" fontAlgn="base">
                        <a:lnSpc>
                          <a:spcPts val="1575"/>
                        </a:lnSpc>
                        <a:buNone/>
                      </a:pPr>
                      <a:r>
                        <a:rPr lang="en-GB" sz="1700" b="1" cap="none" spc="0" dirty="0">
                          <a:solidFill>
                            <a:schemeClr val="tx1"/>
                          </a:solidFill>
                          <a:effectLst/>
                          <a:latin typeface="system-ui"/>
                        </a:rPr>
                        <a:t>Competition, Work-Life Balance, Distraction and Health Issues.</a:t>
                      </a:r>
                      <a:r>
                        <a:rPr lang="en-GB" sz="1700" cap="none" spc="0" dirty="0">
                          <a:solidFill>
                            <a:schemeClr val="tx1"/>
                          </a:solidFill>
                          <a:effectLst/>
                          <a:latin typeface="system-ui"/>
                        </a:rPr>
                        <a:t> </a:t>
                      </a:r>
                      <a:endParaRPr lang="en-GB" sz="1700" cap="none" spc="0" dirty="0">
                        <a:solidFill>
                          <a:schemeClr val="tx1"/>
                        </a:solidFill>
                        <a:effectLst/>
                      </a:endParaRPr>
                    </a:p>
                  </a:txBody>
                  <a:tcPr marL="96854" marR="96854" marT="77483" marB="9810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85996881"/>
                  </a:ext>
                </a:extLst>
              </a:tr>
            </a:tbl>
          </a:graphicData>
        </a:graphic>
      </p:graphicFrame>
    </p:spTree>
    <p:extLst>
      <p:ext uri="{BB962C8B-B14F-4D97-AF65-F5344CB8AC3E}">
        <p14:creationId xmlns:p14="http://schemas.microsoft.com/office/powerpoint/2010/main" val="1111215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BCBB6C0-F3DC-30CD-88D9-291C83EEE7FD}"/>
              </a:ext>
            </a:extLst>
          </p:cNvPr>
          <p:cNvSpPr>
            <a:spLocks noGrp="1"/>
          </p:cNvSpPr>
          <p:nvPr>
            <p:ph type="ctrTitle"/>
          </p:nvPr>
        </p:nvSpPr>
        <p:spPr>
          <a:xfrm>
            <a:off x="1012644" y="841664"/>
            <a:ext cx="5155073" cy="5156800"/>
          </a:xfrm>
        </p:spPr>
        <p:txBody>
          <a:bodyPr anchor="ctr">
            <a:normAutofit/>
          </a:bodyPr>
          <a:lstStyle/>
          <a:p>
            <a:pPr algn="l"/>
            <a:r>
              <a:rPr lang="en-GB" sz="4800">
                <a:solidFill>
                  <a:schemeClr val="bg1"/>
                </a:solidFill>
                <a:latin typeface="Arial"/>
                <a:cs typeface="Arial"/>
              </a:rPr>
              <a:t>Personal development </a:t>
            </a:r>
          </a:p>
        </p:txBody>
      </p:sp>
      <p:sp>
        <p:nvSpPr>
          <p:cNvPr id="3" name="Subtitle 2">
            <a:extLst>
              <a:ext uri="{FF2B5EF4-FFF2-40B4-BE49-F238E27FC236}">
                <a16:creationId xmlns:a16="http://schemas.microsoft.com/office/drawing/2014/main" id="{06A12FC0-6237-63B7-A603-0732BC322D5B}"/>
              </a:ext>
            </a:extLst>
          </p:cNvPr>
          <p:cNvSpPr>
            <a:spLocks noGrp="1"/>
          </p:cNvSpPr>
          <p:nvPr>
            <p:ph type="subTitle" idx="1"/>
          </p:nvPr>
        </p:nvSpPr>
        <p:spPr>
          <a:xfrm>
            <a:off x="6534687" y="841664"/>
            <a:ext cx="4602517" cy="5156800"/>
          </a:xfrm>
        </p:spPr>
        <p:txBody>
          <a:bodyPr vert="horz" lIns="91440" tIns="45720" rIns="91440" bIns="45720" rtlCol="0" anchor="ctr">
            <a:normAutofit/>
          </a:bodyPr>
          <a:lstStyle/>
          <a:p>
            <a:pPr algn="l"/>
            <a:endParaRPr lang="en-GB" sz="2000">
              <a:solidFill>
                <a:schemeClr val="bg1"/>
              </a:solidFill>
              <a:latin typeface="Arial Nova"/>
            </a:endParaRPr>
          </a:p>
          <a:p>
            <a:pPr algn="l"/>
            <a:r>
              <a:rPr lang="en-GB" sz="2000">
                <a:solidFill>
                  <a:schemeClr val="bg1"/>
                </a:solidFill>
                <a:latin typeface="Arial"/>
                <a:cs typeface="Arial"/>
              </a:rPr>
              <a:t>Growing personally is a lifelong process, and it may take the shape of an individual depending on his or her goals and aspirations. It is also a process of going out of your way to be the best version of you and leading a more fulfilling and happy life. The process of personal development is very personalised and what may be effective in one individual may not necessarily be effective in another. The point is that it is necessary to be proactive, to make goals and to make a serious attempt to develop and become the best version of yourself.</a:t>
            </a:r>
          </a:p>
          <a:p>
            <a:pPr algn="l"/>
            <a:endParaRPr lang="en-GB" sz="2000">
              <a:solidFill>
                <a:schemeClr val="bg1"/>
              </a:solidFill>
            </a:endParaRPr>
          </a:p>
        </p:txBody>
      </p:sp>
    </p:spTree>
    <p:extLst>
      <p:ext uri="{BB962C8B-B14F-4D97-AF65-F5344CB8AC3E}">
        <p14:creationId xmlns:p14="http://schemas.microsoft.com/office/powerpoint/2010/main" val="2439041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885F7A-5B65-19AF-EB92-1B6A558D9F8B}"/>
              </a:ext>
            </a:extLst>
          </p:cNvPr>
          <p:cNvPicPr>
            <a:picLocks noChangeAspect="1"/>
          </p:cNvPicPr>
          <p:nvPr/>
        </p:nvPicPr>
        <p:blipFill>
          <a:blip r:embed="rId2">
            <a:duotone>
              <a:prstClr val="black"/>
              <a:schemeClr val="tx2">
                <a:tint val="45000"/>
                <a:satMod val="400000"/>
              </a:schemeClr>
            </a:duotone>
            <a:alphaModFix amt="25000"/>
          </a:blip>
          <a:srcRect t="26474" b="236"/>
          <a:stretch>
            <a:fillRect/>
          </a:stretch>
        </p:blipFill>
        <p:spPr>
          <a:xfrm>
            <a:off x="20" y="-83497"/>
            <a:ext cx="12191980" cy="6857990"/>
          </a:xfrm>
          <a:prstGeom prst="rect">
            <a:avLst/>
          </a:prstGeom>
        </p:spPr>
      </p:pic>
      <p:sp>
        <p:nvSpPr>
          <p:cNvPr id="2" name="Title 1">
            <a:extLst>
              <a:ext uri="{FF2B5EF4-FFF2-40B4-BE49-F238E27FC236}">
                <a16:creationId xmlns:a16="http://schemas.microsoft.com/office/drawing/2014/main" id="{D3B1E356-B846-A825-8DF3-58C1A8706AE5}"/>
              </a:ext>
            </a:extLst>
          </p:cNvPr>
          <p:cNvSpPr>
            <a:spLocks noGrp="1"/>
          </p:cNvSpPr>
          <p:nvPr>
            <p:ph type="title"/>
          </p:nvPr>
        </p:nvSpPr>
        <p:spPr>
          <a:xfrm>
            <a:off x="838200" y="365125"/>
            <a:ext cx="10515600" cy="1325563"/>
          </a:xfrm>
        </p:spPr>
        <p:txBody>
          <a:bodyPr>
            <a:normAutofit/>
          </a:bodyPr>
          <a:lstStyle/>
          <a:p>
            <a:r>
              <a:rPr lang="en-GB" sz="3600"/>
              <a:t>Strengths</a:t>
            </a:r>
          </a:p>
        </p:txBody>
      </p:sp>
      <p:graphicFrame>
        <p:nvGraphicFramePr>
          <p:cNvPr id="5" name="Content Placeholder 2">
            <a:extLst>
              <a:ext uri="{FF2B5EF4-FFF2-40B4-BE49-F238E27FC236}">
                <a16:creationId xmlns:a16="http://schemas.microsoft.com/office/drawing/2014/main" id="{50395B4A-6D7B-A5C0-79A6-FD7461A34498}"/>
              </a:ext>
            </a:extLst>
          </p:cNvPr>
          <p:cNvGraphicFramePr>
            <a:graphicFrameLocks noGrp="1"/>
          </p:cNvGraphicFramePr>
          <p:nvPr>
            <p:ph idx="1"/>
            <p:extLst>
              <p:ext uri="{D42A27DB-BD31-4B8C-83A1-F6EECF244321}">
                <p14:modId xmlns:p14="http://schemas.microsoft.com/office/powerpoint/2010/main" val="30551149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545933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58F59-8BCA-AD29-80BD-C27150A2C2FB}"/>
              </a:ext>
            </a:extLst>
          </p:cNvPr>
          <p:cNvSpPr>
            <a:spLocks noGrp="1"/>
          </p:cNvSpPr>
          <p:nvPr>
            <p:ph type="title"/>
          </p:nvPr>
        </p:nvSpPr>
        <p:spPr>
          <a:xfrm>
            <a:off x="586478" y="1683756"/>
            <a:ext cx="3115265" cy="2396359"/>
          </a:xfrm>
        </p:spPr>
        <p:txBody>
          <a:bodyPr anchor="b">
            <a:normAutofit/>
          </a:bodyPr>
          <a:lstStyle/>
          <a:p>
            <a:pPr algn="r"/>
            <a:r>
              <a:rPr lang="en-GB" sz="3600">
                <a:solidFill>
                  <a:srgbClr val="FFFFFF"/>
                </a:solidFill>
                <a:latin typeface="Arial Nova"/>
              </a:rPr>
              <a:t>Weaknesses</a:t>
            </a:r>
          </a:p>
        </p:txBody>
      </p:sp>
      <p:graphicFrame>
        <p:nvGraphicFramePr>
          <p:cNvPr id="5" name="Content Placeholder 2">
            <a:extLst>
              <a:ext uri="{FF2B5EF4-FFF2-40B4-BE49-F238E27FC236}">
                <a16:creationId xmlns:a16="http://schemas.microsoft.com/office/drawing/2014/main" id="{8AEE4563-8C5B-D7A9-E4AB-E5BD8B1FDFA7}"/>
              </a:ext>
            </a:extLst>
          </p:cNvPr>
          <p:cNvGraphicFramePr>
            <a:graphicFrameLocks noGrp="1"/>
          </p:cNvGraphicFramePr>
          <p:nvPr>
            <p:ph idx="1"/>
            <p:extLst>
              <p:ext uri="{D42A27DB-BD31-4B8C-83A1-F6EECF244321}">
                <p14:modId xmlns:p14="http://schemas.microsoft.com/office/powerpoint/2010/main" val="3174538703"/>
              </p:ext>
            </p:extLst>
          </p:nvPr>
        </p:nvGraphicFramePr>
        <p:xfrm>
          <a:off x="4387283" y="428056"/>
          <a:ext cx="7555832" cy="6040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574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631C667-9334-A8C7-C553-9073BE232C29}"/>
              </a:ext>
            </a:extLst>
          </p:cNvPr>
          <p:cNvPicPr>
            <a:picLocks noChangeAspect="1"/>
          </p:cNvPicPr>
          <p:nvPr/>
        </p:nvPicPr>
        <p:blipFill>
          <a:blip r:embed="rId2">
            <a:duotone>
              <a:prstClr val="black"/>
              <a:schemeClr val="tx2">
                <a:tint val="45000"/>
                <a:satMod val="400000"/>
              </a:schemeClr>
            </a:duotone>
            <a:alphaModFix amt="2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57D54CE-52DB-ABC7-07FD-63C97D35CA20}"/>
              </a:ext>
            </a:extLst>
          </p:cNvPr>
          <p:cNvSpPr>
            <a:spLocks noGrp="1"/>
          </p:cNvSpPr>
          <p:nvPr>
            <p:ph type="title"/>
          </p:nvPr>
        </p:nvSpPr>
        <p:spPr>
          <a:xfrm>
            <a:off x="838200" y="365125"/>
            <a:ext cx="10515600" cy="1325563"/>
          </a:xfrm>
        </p:spPr>
        <p:txBody>
          <a:bodyPr>
            <a:normAutofit/>
          </a:bodyPr>
          <a:lstStyle/>
          <a:p>
            <a:r>
              <a:rPr lang="en-GB">
                <a:latin typeface="Arial Nova"/>
              </a:rPr>
              <a:t>Opportunity</a:t>
            </a:r>
          </a:p>
        </p:txBody>
      </p:sp>
      <p:graphicFrame>
        <p:nvGraphicFramePr>
          <p:cNvPr id="5" name="Content Placeholder 2">
            <a:extLst>
              <a:ext uri="{FF2B5EF4-FFF2-40B4-BE49-F238E27FC236}">
                <a16:creationId xmlns:a16="http://schemas.microsoft.com/office/drawing/2014/main" id="{8C86A415-D0C4-7293-0011-E21D6CA7F9D2}"/>
              </a:ext>
            </a:extLst>
          </p:cNvPr>
          <p:cNvGraphicFramePr>
            <a:graphicFrameLocks noGrp="1"/>
          </p:cNvGraphicFramePr>
          <p:nvPr>
            <p:ph idx="1"/>
            <p:extLst>
              <p:ext uri="{D42A27DB-BD31-4B8C-83A1-F6EECF244321}">
                <p14:modId xmlns:p14="http://schemas.microsoft.com/office/powerpoint/2010/main" val="1530182950"/>
              </p:ext>
            </p:extLst>
          </p:nvPr>
        </p:nvGraphicFramePr>
        <p:xfrm>
          <a:off x="702502" y="1992640"/>
          <a:ext cx="11402860" cy="4779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684052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40" name="Straight Connector 39">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5" name="Group 44">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6" name="Oval 45">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3" name="Rectangle 52">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6" name="Straight Connector 55">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1" name="Rectangle 60">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3" name="Group 62">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64" name="Straight Connector 63">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17C36EB-F4B1-8818-32B0-87A4FFA44CFD}"/>
              </a:ext>
            </a:extLst>
          </p:cNvPr>
          <p:cNvSpPr>
            <a:spLocks noGrp="1"/>
          </p:cNvSpPr>
          <p:nvPr>
            <p:ph type="title"/>
          </p:nvPr>
        </p:nvSpPr>
        <p:spPr>
          <a:xfrm>
            <a:off x="630936" y="495992"/>
            <a:ext cx="4195140" cy="5638831"/>
          </a:xfrm>
          <a:noFill/>
        </p:spPr>
        <p:txBody>
          <a:bodyPr anchor="ctr">
            <a:normAutofit/>
          </a:bodyPr>
          <a:lstStyle/>
          <a:p>
            <a:r>
              <a:rPr lang="en-GB" sz="4800"/>
              <a:t>Threats</a:t>
            </a:r>
          </a:p>
        </p:txBody>
      </p:sp>
      <p:graphicFrame>
        <p:nvGraphicFramePr>
          <p:cNvPr id="5" name="Content Placeholder 2">
            <a:extLst>
              <a:ext uri="{FF2B5EF4-FFF2-40B4-BE49-F238E27FC236}">
                <a16:creationId xmlns:a16="http://schemas.microsoft.com/office/drawing/2014/main" id="{1D180252-ADC1-7C21-D665-6498ADC076FD}"/>
              </a:ext>
            </a:extLst>
          </p:cNvPr>
          <p:cNvGraphicFramePr>
            <a:graphicFrameLocks noGrp="1"/>
          </p:cNvGraphicFramePr>
          <p:nvPr>
            <p:ph idx="1"/>
            <p:extLst>
              <p:ext uri="{D42A27DB-BD31-4B8C-83A1-F6EECF244321}">
                <p14:modId xmlns:p14="http://schemas.microsoft.com/office/powerpoint/2010/main" val="2889188518"/>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706643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30D3C-5AF2-C7A5-A487-274ADD51CE30}"/>
              </a:ext>
            </a:extLst>
          </p:cNvPr>
          <p:cNvSpPr>
            <a:spLocks noGrp="1"/>
          </p:cNvSpPr>
          <p:nvPr>
            <p:ph type="title"/>
          </p:nvPr>
        </p:nvSpPr>
        <p:spPr>
          <a:xfrm>
            <a:off x="841248" y="256032"/>
            <a:ext cx="10506456" cy="1014984"/>
          </a:xfrm>
        </p:spPr>
        <p:txBody>
          <a:bodyPr anchor="b">
            <a:normAutofit/>
          </a:bodyPr>
          <a:lstStyle/>
          <a:p>
            <a:r>
              <a:rPr lang="en-GB" sz="3700">
                <a:latin typeface="Arial"/>
                <a:cs typeface="Arial"/>
              </a:rPr>
              <a:t>Leverage strengths to overcome weaknesses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311D05E-0090-A4B4-E408-CB0CE210046C}"/>
              </a:ext>
            </a:extLst>
          </p:cNvPr>
          <p:cNvGraphicFramePr>
            <a:graphicFrameLocks noGrp="1"/>
          </p:cNvGraphicFramePr>
          <p:nvPr>
            <p:ph idx="1"/>
            <p:extLst>
              <p:ext uri="{D42A27DB-BD31-4B8C-83A1-F6EECF244321}">
                <p14:modId xmlns:p14="http://schemas.microsoft.com/office/powerpoint/2010/main" val="32783304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2472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4EAA24-8BFA-D219-A69C-46405D18A287}"/>
              </a:ext>
            </a:extLst>
          </p:cNvPr>
          <p:cNvSpPr>
            <a:spLocks noGrp="1"/>
          </p:cNvSpPr>
          <p:nvPr>
            <p:ph type="title"/>
          </p:nvPr>
        </p:nvSpPr>
        <p:spPr>
          <a:xfrm>
            <a:off x="841248" y="256032"/>
            <a:ext cx="10506456" cy="1014984"/>
          </a:xfrm>
        </p:spPr>
        <p:txBody>
          <a:bodyPr anchor="b">
            <a:normAutofit/>
          </a:bodyPr>
          <a:lstStyle/>
          <a:p>
            <a:r>
              <a:rPr lang="en-GB">
                <a:latin typeface="Arial"/>
                <a:cs typeface="Arial"/>
              </a:rPr>
              <a:t>Utilise opportunity to minimize threats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E86E2128-AE90-3A8C-8B47-2FD5F7EBA82D}"/>
              </a:ext>
            </a:extLst>
          </p:cNvPr>
          <p:cNvGraphicFramePr>
            <a:graphicFrameLocks noGrp="1"/>
          </p:cNvGraphicFramePr>
          <p:nvPr>
            <p:ph idx="1"/>
            <p:extLst>
              <p:ext uri="{D42A27DB-BD31-4B8C-83A1-F6EECF244321}">
                <p14:modId xmlns:p14="http://schemas.microsoft.com/office/powerpoint/2010/main" val="352334723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4413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C8B197-9217-78F0-AB58-047D977F529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9E344364-8290-923F-44B9-CDB0307FA7D9}"/>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dirty="0">
                <a:latin typeface="Arial"/>
                <a:ea typeface="+mn-lt"/>
                <a:cs typeface="+mn-lt"/>
              </a:rPr>
              <a:t>Often in our lives, we are too busy with our day-to-day activities to have time for planning and important decision-making. But having a personal development plan wards off the obstacles in all aspects of our life. In today’s competitive world, having a well-structured personal development plan is essential for achieving our academic, personal, and career </a:t>
            </a:r>
            <a:r>
              <a:rPr lang="en-GB" sz="2000">
                <a:latin typeface="Arial"/>
                <a:ea typeface="+mn-lt"/>
                <a:cs typeface="+mn-lt"/>
              </a:rPr>
              <a:t>goals. </a:t>
            </a:r>
          </a:p>
        </p:txBody>
      </p:sp>
    </p:spTree>
    <p:extLst>
      <p:ext uri="{BB962C8B-B14F-4D97-AF65-F5344CB8AC3E}">
        <p14:creationId xmlns:p14="http://schemas.microsoft.com/office/powerpoint/2010/main" val="2257883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11CD-22A0-2513-CBF1-EB5803ECBF96}"/>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17D294CC-EAC9-4EA0-11B1-B629A91A9430}"/>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ea typeface="+mn-lt"/>
                <a:cs typeface="+mn-lt"/>
              </a:rPr>
              <a:t>Development plan </a:t>
            </a:r>
            <a:r>
              <a:rPr lang="en-GB" dirty="0">
                <a:ea typeface="+mn-lt"/>
                <a:cs typeface="+mn-lt"/>
                <a:hlinkClick r:id="rId2"/>
              </a:rPr>
              <a:t>https://www.indeed.com/hire/c/info/individual-development-plan-examples</a:t>
            </a:r>
            <a:r>
              <a:rPr lang="en-GB" dirty="0">
                <a:ea typeface="+mn-lt"/>
                <a:cs typeface="+mn-lt"/>
              </a:rPr>
              <a:t>.</a:t>
            </a:r>
            <a:endParaRPr lang="en-US" dirty="0">
              <a:ea typeface="+mn-lt"/>
              <a:cs typeface="+mn-lt"/>
            </a:endParaRPr>
          </a:p>
          <a:p>
            <a:pPr marL="0" indent="0">
              <a:buNone/>
            </a:pPr>
            <a:r>
              <a:rPr lang="en-GB">
                <a:ea typeface="+mn-lt"/>
                <a:cs typeface="+mn-lt"/>
              </a:rPr>
              <a:t>Leverage strengths and overcome weaknesses </a:t>
            </a:r>
            <a:r>
              <a:rPr lang="en-GB" dirty="0">
                <a:ea typeface="+mn-lt"/>
                <a:cs typeface="+mn-lt"/>
                <a:hlinkClick r:id="rId3"/>
              </a:rPr>
              <a:t>https://www.linkedin.com/advice/0/how-do-you-leverage-your-strengths-overcome-weaknesses</a:t>
            </a:r>
            <a:r>
              <a:rPr lang="en-GB" dirty="0">
                <a:ea typeface="+mn-lt"/>
                <a:cs typeface="+mn-lt"/>
              </a:rPr>
              <a:t>.</a:t>
            </a:r>
          </a:p>
          <a:p>
            <a:pPr marL="0" indent="0">
              <a:buNone/>
            </a:pPr>
            <a:r>
              <a:rPr lang="en-GB" dirty="0">
                <a:ea typeface="+mn-lt"/>
                <a:cs typeface="+mn-lt"/>
              </a:rPr>
              <a:t>MindTools (2020) </a:t>
            </a:r>
            <a:r>
              <a:rPr lang="en-GB" i="1" dirty="0">
                <a:ea typeface="+mn-lt"/>
                <a:cs typeface="+mn-lt"/>
              </a:rPr>
              <a:t>SWOT Analysis: Discover New Opportunities, Manage and Eliminate Threats</a:t>
            </a:r>
            <a:r>
              <a:rPr lang="en-GB" dirty="0">
                <a:ea typeface="+mn-lt"/>
                <a:cs typeface="+mn-lt"/>
              </a:rPr>
              <a:t>. Available at: https://www.mindtools.com/pages/article/newTMC_05.htm </a:t>
            </a:r>
            <a:r>
              <a:rPr lang="en-GB">
                <a:ea typeface="+mn-lt"/>
                <a:cs typeface="+mn-lt"/>
              </a:rPr>
              <a:t>(Accessed: 15 October 2025).</a:t>
            </a:r>
            <a:endParaRPr lang="en-GB"/>
          </a:p>
          <a:p>
            <a:pPr marL="0" indent="0">
              <a:buNone/>
            </a:pPr>
            <a:r>
              <a:rPr lang="en-GB" dirty="0">
                <a:ea typeface="+mn-lt"/>
                <a:cs typeface="+mn-lt"/>
              </a:rPr>
              <a:t>Threats in a swot analysis </a:t>
            </a:r>
            <a:r>
              <a:rPr lang="en-GB" dirty="0">
                <a:ea typeface="+mn-lt"/>
                <a:cs typeface="+mn-lt"/>
                <a:hlinkClick r:id="rId4"/>
              </a:rPr>
              <a:t>https://www.indeed.com/career-advice/career-development/threats-swot-analysis</a:t>
            </a:r>
            <a:r>
              <a:rPr lang="en-GB" dirty="0">
                <a:ea typeface="+mn-lt"/>
                <a:cs typeface="+mn-lt"/>
              </a:rPr>
              <a:t>.</a:t>
            </a:r>
          </a:p>
          <a:p>
            <a:pPr marL="0" indent="0">
              <a:buNone/>
            </a:pPr>
            <a:endParaRPr lang="en-GB" dirty="0"/>
          </a:p>
        </p:txBody>
      </p:sp>
    </p:spTree>
    <p:extLst>
      <p:ext uri="{BB962C8B-B14F-4D97-AF65-F5344CB8AC3E}">
        <p14:creationId xmlns:p14="http://schemas.microsoft.com/office/powerpoint/2010/main" val="1112036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Personal development </vt:lpstr>
      <vt:lpstr>Strengths</vt:lpstr>
      <vt:lpstr>Weaknesses</vt:lpstr>
      <vt:lpstr>Opportunity</vt:lpstr>
      <vt:lpstr>Threats</vt:lpstr>
      <vt:lpstr>Leverage strengths to overcome weaknesses</vt:lpstr>
      <vt:lpstr>Utilise opportunity to minimize threats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194</cp:revision>
  <dcterms:created xsi:type="dcterms:W3CDTF">2025-10-07T20:14:45Z</dcterms:created>
  <dcterms:modified xsi:type="dcterms:W3CDTF">2025-10-19T19:23:36Z</dcterms:modified>
</cp:coreProperties>
</file>