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8" r:id="rId1"/>
  </p:sldMasterIdLst>
  <p:notesMasterIdLst>
    <p:notesMasterId r:id="rId17"/>
  </p:notesMasterIdLst>
  <p:sldIdLst>
    <p:sldId id="326" r:id="rId2"/>
    <p:sldId id="256" r:id="rId3"/>
    <p:sldId id="257" r:id="rId4"/>
    <p:sldId id="325" r:id="rId5"/>
    <p:sldId id="311" r:id="rId6"/>
    <p:sldId id="312" r:id="rId7"/>
    <p:sldId id="313" r:id="rId8"/>
    <p:sldId id="314" r:id="rId9"/>
    <p:sldId id="315" r:id="rId10"/>
    <p:sldId id="316" r:id="rId11"/>
    <p:sldId id="323" r:id="rId12"/>
    <p:sldId id="324" r:id="rId13"/>
    <p:sldId id="320" r:id="rId14"/>
    <p:sldId id="321" r:id="rId15"/>
    <p:sldId id="322" r:id="rId16"/>
  </p:sldIdLst>
  <p:sldSz cx="9144000" cy="5143500" type="screen16x9"/>
  <p:notesSz cx="6858000" cy="9144000"/>
  <p:embeddedFontLst>
    <p:embeddedFont>
      <p:font typeface="Carter One" panose="020B0604020202020204" charset="0"/>
      <p:regular r:id="rId18"/>
    </p:embeddedFont>
    <p:embeddedFont>
      <p:font typeface="Livvic" pitchFamily="2" charset="0"/>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15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0D8B68C-B611-489B-B013-EA7F45FCACD0}">
  <a:tblStyle styleId="{E0D8B68C-B611-489B-B013-EA7F45FCACD0}"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94" autoAdjust="0"/>
    <p:restoredTop sz="94660"/>
  </p:normalViewPr>
  <p:slideViewPr>
    <p:cSldViewPr>
      <p:cViewPr varScale="1">
        <p:scale>
          <a:sx n="97" d="100"/>
          <a:sy n="97" d="100"/>
        </p:scale>
        <p:origin x="830" y="67"/>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 name="Google Shape;29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771b5f3f19_0_6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7" name="Google Shape;317;g771b5f3f19_0_6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771b5f3f19_0_6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7" name="Google Shape;317;g771b5f3f19_0_6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Quality service is essential in the hospitality industry as it boosts sales and improves consumer satisfaction which translates to less financial loss and a better revenue stream (Al-</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Refaie</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2015). This presentation will describe Westin Hotels &amp; Resorts and the services and facilities that they provide to the guest.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1500992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Westin is a subsidiary of Marriott International. The hotel is a known leader for providing good guest services in the hospitality sector. The hotel operates in almost 40 countries and empowers guests to transcend the travel rigours while on the road through six pillars of health and well-being: Sleep Well, Eat Well, Move Well, Feel Well, Work Well, and Play Well (Westin, 2023).</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PK" dirty="0"/>
          </a:p>
        </p:txBody>
      </p:sp>
    </p:spTree>
    <p:extLst>
      <p:ext uri="{BB962C8B-B14F-4D97-AF65-F5344CB8AC3E}">
        <p14:creationId xmlns:p14="http://schemas.microsoft.com/office/powerpoint/2010/main" val="25064060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Westin's primary consumers are individuals from the upper and upper-middle class who are used to nobility and luxury. The hotel attracts consumers by providing and showing effective and good quality experiences and services. The hotel is located in convenient places, and consumers can easily go shopping and sightseeing. The hotel is known for its exceptional consumer service, relaxing environment and modern design. The hotel provides the consumer with a relaxing environment and accommodations. The hotel provides unique experiences to consumers as its focuses on wellness and continues with its commitment to its consumer health and well-being lifestyle. The hotel provides its upper-class guest with reinvigorating rooms. To attract consumers, the business provides a huge focus on sustainability. The business has recently introduced a sustainability program that processes, reweaves and collects bed linens into children's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pajamas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and provides them to families in need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Segran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2018).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PK" dirty="0"/>
          </a:p>
        </p:txBody>
      </p:sp>
    </p:spTree>
    <p:extLst>
      <p:ext uri="{BB962C8B-B14F-4D97-AF65-F5344CB8AC3E}">
        <p14:creationId xmlns:p14="http://schemas.microsoft.com/office/powerpoint/2010/main" val="36197267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Westin offers experiences that aids consumers in feeling better and at home (Smith, 2021). The business provides enhanced focus on employee training for that they can attain high consumer satisfaction. The style and décor of the hotel are done by keeping guest expectations in mind.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PK" dirty="0"/>
          </a:p>
        </p:txBody>
      </p:sp>
    </p:spTree>
    <p:extLst>
      <p:ext uri="{BB962C8B-B14F-4D97-AF65-F5344CB8AC3E}">
        <p14:creationId xmlns:p14="http://schemas.microsoft.com/office/powerpoint/2010/main" val="41117919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hotel follows a modern-day oasis design to ensure that they provide better flexibility and functioning zone to consumers, which would provide more convenience. The business charge high for a single room as it is a premium brand (TripAdvisor, 2023). The hotel further offers vacation packages, special offers and hotel discounts. Westin further offers healthy menu options and a workout Gear lending program so that they can ensure the wellness of guests.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PK" dirty="0"/>
          </a:p>
        </p:txBody>
      </p:sp>
    </p:spTree>
    <p:extLst>
      <p:ext uri="{BB962C8B-B14F-4D97-AF65-F5344CB8AC3E}">
        <p14:creationId xmlns:p14="http://schemas.microsoft.com/office/powerpoint/2010/main" val="24432232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Westin hotel focuses on providing improved guest services so that they can attain guest satisfaction as well as loyalty. The business also develops its campaigns by focusing on trends and expectations of guests so that consumer loyalty can be inspired. Through providing good guest services, Westin was able to retain talent, foster loyalty to the brand and recover consumer acquisition costs.</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PK" dirty="0"/>
          </a:p>
        </p:txBody>
      </p:sp>
    </p:spTree>
    <p:extLst>
      <p:ext uri="{BB962C8B-B14F-4D97-AF65-F5344CB8AC3E}">
        <p14:creationId xmlns:p14="http://schemas.microsoft.com/office/powerpoint/2010/main" val="1478402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According to </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Adam</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(2021), guest services are considered the consistent delivery of services and products which are not only meeting guest expectations but exceed them. Its focus is on offering a delightful hotel experience that lasts a lifetime (Lee and Lee, 2020).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PK" dirty="0"/>
          </a:p>
        </p:txBody>
      </p:sp>
    </p:spTree>
    <p:extLst>
      <p:ext uri="{BB962C8B-B14F-4D97-AF65-F5344CB8AC3E}">
        <p14:creationId xmlns:p14="http://schemas.microsoft.com/office/powerpoint/2010/main" val="1523929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In the view of Wilson (2020), hospitality implies respect, protection and warmth. Hospitality builds appreciation and understanding among cultures. Hospitality is a consumer of the exciting, fast-growing and dynamic industry to work in. hospitality includes friendly treatment of tourists or guests. The hospitality industry deals with accommodation, recreational, food and drink facilities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Ionel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2016).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PK" dirty="0"/>
          </a:p>
        </p:txBody>
      </p:sp>
    </p:spTree>
    <p:extLst>
      <p:ext uri="{BB962C8B-B14F-4D97-AF65-F5344CB8AC3E}">
        <p14:creationId xmlns:p14="http://schemas.microsoft.com/office/powerpoint/2010/main" val="25445877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In the hospitality sector, earning consumer trust is considered fundamental. To do that, it is required by the hotel brand to meet and exceed the expectations of guests (Kim and Kim, 2017). Westin is known for working on the wellness of guests, due to which they have attained loyalty and high consumer satisfaction. Westin, by exceeding guest expectations, generated profitable sales and was able to become a premium brand. The hotel further offers personalised services to consumers, like healthy food options and workout programs, so that they can feel special. Meeting guest expectations allow Westin to attain further opportunities for experimentation. Recently, the brand has been focusing on reducing its environmental impact by recycling bed linens into children's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pajamas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The business is also focusing on promoting wellness in a guestroom.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PK" dirty="0"/>
          </a:p>
        </p:txBody>
      </p:sp>
    </p:spTree>
    <p:extLst>
      <p:ext uri="{BB962C8B-B14F-4D97-AF65-F5344CB8AC3E}">
        <p14:creationId xmlns:p14="http://schemas.microsoft.com/office/powerpoint/2010/main" val="22717664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In a nutshell, it can be summarised that Westin is a premium brand under Marriott International. Consumer satisfaction is an essential factor for hotel brands to attain high sales and gain a competitive advantage. The brand works with the newest wellness and sustainability trend to attain consumer trust. The hotel follows a modern-day oasis design to attract guests and meet their needs and expectations of wellness.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PK" dirty="0"/>
          </a:p>
        </p:txBody>
      </p:sp>
    </p:spTree>
    <p:extLst>
      <p:ext uri="{BB962C8B-B14F-4D97-AF65-F5344CB8AC3E}">
        <p14:creationId xmlns:p14="http://schemas.microsoft.com/office/powerpoint/2010/main" val="35310736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655083" y="1629192"/>
            <a:ext cx="3992100" cy="1791000"/>
          </a:xfrm>
          <a:prstGeom prst="rect">
            <a:avLst/>
          </a:prstGeom>
          <a:ln>
            <a:noFill/>
          </a:ln>
        </p:spPr>
        <p:txBody>
          <a:bodyPr spcFirstLastPara="1" wrap="square" lIns="91425" tIns="91425" rIns="91425" bIns="91425" anchor="ctr" anchorCtr="0">
            <a:noAutofit/>
          </a:bodyPr>
          <a:lstStyle>
            <a:lvl1pPr lvl="0" algn="ctr">
              <a:lnSpc>
                <a:spcPct val="80000"/>
              </a:lnSpc>
              <a:spcBef>
                <a:spcPts val="0"/>
              </a:spcBef>
              <a:spcAft>
                <a:spcPts val="0"/>
              </a:spcAft>
              <a:buSzPts val="7000"/>
              <a:buNone/>
              <a:defRPr sz="7000" b="0"/>
            </a:lvl1pPr>
            <a:lvl2pPr lvl="1" algn="ctr">
              <a:lnSpc>
                <a:spcPct val="80000"/>
              </a:lnSpc>
              <a:spcBef>
                <a:spcPts val="0"/>
              </a:spcBef>
              <a:spcAft>
                <a:spcPts val="0"/>
              </a:spcAft>
              <a:buSzPts val="7000"/>
              <a:buNone/>
              <a:defRPr sz="7000"/>
            </a:lvl2pPr>
            <a:lvl3pPr lvl="2" algn="ctr">
              <a:lnSpc>
                <a:spcPct val="80000"/>
              </a:lnSpc>
              <a:spcBef>
                <a:spcPts val="0"/>
              </a:spcBef>
              <a:spcAft>
                <a:spcPts val="0"/>
              </a:spcAft>
              <a:buSzPts val="7000"/>
              <a:buNone/>
              <a:defRPr sz="7000"/>
            </a:lvl3pPr>
            <a:lvl4pPr lvl="3" algn="ctr">
              <a:lnSpc>
                <a:spcPct val="80000"/>
              </a:lnSpc>
              <a:spcBef>
                <a:spcPts val="0"/>
              </a:spcBef>
              <a:spcAft>
                <a:spcPts val="0"/>
              </a:spcAft>
              <a:buSzPts val="7000"/>
              <a:buNone/>
              <a:defRPr sz="7000"/>
            </a:lvl4pPr>
            <a:lvl5pPr lvl="4" algn="ctr">
              <a:lnSpc>
                <a:spcPct val="80000"/>
              </a:lnSpc>
              <a:spcBef>
                <a:spcPts val="0"/>
              </a:spcBef>
              <a:spcAft>
                <a:spcPts val="0"/>
              </a:spcAft>
              <a:buSzPts val="7000"/>
              <a:buNone/>
              <a:defRPr sz="7000"/>
            </a:lvl5pPr>
            <a:lvl6pPr lvl="5" algn="ctr">
              <a:lnSpc>
                <a:spcPct val="80000"/>
              </a:lnSpc>
              <a:spcBef>
                <a:spcPts val="0"/>
              </a:spcBef>
              <a:spcAft>
                <a:spcPts val="0"/>
              </a:spcAft>
              <a:buSzPts val="7000"/>
              <a:buNone/>
              <a:defRPr sz="7000"/>
            </a:lvl6pPr>
            <a:lvl7pPr lvl="6" algn="ctr">
              <a:lnSpc>
                <a:spcPct val="80000"/>
              </a:lnSpc>
              <a:spcBef>
                <a:spcPts val="0"/>
              </a:spcBef>
              <a:spcAft>
                <a:spcPts val="0"/>
              </a:spcAft>
              <a:buSzPts val="7000"/>
              <a:buNone/>
              <a:defRPr sz="7000"/>
            </a:lvl7pPr>
            <a:lvl8pPr lvl="7" algn="ctr">
              <a:lnSpc>
                <a:spcPct val="80000"/>
              </a:lnSpc>
              <a:spcBef>
                <a:spcPts val="0"/>
              </a:spcBef>
              <a:spcAft>
                <a:spcPts val="0"/>
              </a:spcAft>
              <a:buSzPts val="7000"/>
              <a:buNone/>
              <a:defRPr sz="7000"/>
            </a:lvl8pPr>
            <a:lvl9pPr lvl="8" algn="ctr">
              <a:lnSpc>
                <a:spcPct val="80000"/>
              </a:lnSpc>
              <a:spcBef>
                <a:spcPts val="0"/>
              </a:spcBef>
              <a:spcAft>
                <a:spcPts val="0"/>
              </a:spcAft>
              <a:buSzPts val="7000"/>
              <a:buNone/>
              <a:defRPr sz="7000"/>
            </a:lvl9pPr>
          </a:lstStyle>
          <a:p>
            <a:endParaRPr/>
          </a:p>
        </p:txBody>
      </p:sp>
      <p:sp>
        <p:nvSpPr>
          <p:cNvPr id="10" name="Google Shape;10;p2"/>
          <p:cNvSpPr txBox="1">
            <a:spLocks noGrp="1"/>
          </p:cNvSpPr>
          <p:nvPr>
            <p:ph type="subTitle" idx="1"/>
          </p:nvPr>
        </p:nvSpPr>
        <p:spPr>
          <a:xfrm>
            <a:off x="615575" y="4034776"/>
            <a:ext cx="2242500" cy="597900"/>
          </a:xfrm>
          <a:prstGeom prst="rect">
            <a:avLst/>
          </a:prstGeom>
          <a:noFill/>
        </p:spPr>
        <p:txBody>
          <a:bodyPr spcFirstLastPara="1" wrap="square" lIns="91425" tIns="91425" rIns="91425" bIns="91425" anchor="t" anchorCtr="0">
            <a:noAutofit/>
          </a:bodyPr>
          <a:lstStyle>
            <a:lvl1pPr lvl="0">
              <a:lnSpc>
                <a:spcPct val="100000"/>
              </a:lnSpc>
              <a:spcBef>
                <a:spcPts val="0"/>
              </a:spcBef>
              <a:spcAft>
                <a:spcPts val="0"/>
              </a:spcAft>
              <a:buSzPts val="16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
        <p:cNvGrpSpPr/>
        <p:nvPr/>
      </p:nvGrpSpPr>
      <p:grpSpPr>
        <a:xfrm>
          <a:off x="0" y="0"/>
          <a:ext cx="0" cy="0"/>
          <a:chOff x="0" y="0"/>
          <a:chExt cx="0" cy="0"/>
        </a:xfrm>
      </p:grpSpPr>
      <p:sp>
        <p:nvSpPr>
          <p:cNvPr id="15" name="Google Shape;15;p4"/>
          <p:cNvSpPr txBox="1">
            <a:spLocks noGrp="1"/>
          </p:cNvSpPr>
          <p:nvPr>
            <p:ph type="title"/>
          </p:nvPr>
        </p:nvSpPr>
        <p:spPr>
          <a:xfrm>
            <a:off x="713226" y="539500"/>
            <a:ext cx="77175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3000" b="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6" name="Google Shape;16;p4"/>
          <p:cNvSpPr txBox="1">
            <a:spLocks noGrp="1"/>
          </p:cNvSpPr>
          <p:nvPr>
            <p:ph type="body" idx="1"/>
          </p:nvPr>
        </p:nvSpPr>
        <p:spPr>
          <a:xfrm>
            <a:off x="720000" y="1290400"/>
            <a:ext cx="7717500" cy="3481200"/>
          </a:xfrm>
          <a:prstGeom prst="rect">
            <a:avLst/>
          </a:prstGeom>
        </p:spPr>
        <p:txBody>
          <a:bodyPr spcFirstLastPara="1" wrap="square" lIns="91425" tIns="91425" rIns="91425" bIns="91425" anchor="t" anchorCtr="0">
            <a:noAutofit/>
          </a:bodyPr>
          <a:lstStyle>
            <a:lvl1pPr marL="457200" lvl="0" indent="-304800">
              <a:lnSpc>
                <a:spcPct val="100000"/>
              </a:lnSpc>
              <a:spcBef>
                <a:spcPts val="0"/>
              </a:spcBef>
              <a:spcAft>
                <a:spcPts val="0"/>
              </a:spcAft>
              <a:buSzPts val="1200"/>
              <a:buAutoNum type="arabicPeriod"/>
              <a:defRPr sz="1200"/>
            </a:lvl1pPr>
            <a:lvl2pPr marL="914400" lvl="1" indent="-304800">
              <a:lnSpc>
                <a:spcPct val="100000"/>
              </a:lnSpc>
              <a:spcBef>
                <a:spcPts val="0"/>
              </a:spcBef>
              <a:spcAft>
                <a:spcPts val="0"/>
              </a:spcAft>
              <a:buSzPts val="1200"/>
              <a:buAutoNum type="alphaLcPeriod"/>
              <a:defRPr sz="1200"/>
            </a:lvl2pPr>
            <a:lvl3pPr marL="1371600" lvl="2" indent="-304800">
              <a:lnSpc>
                <a:spcPct val="100000"/>
              </a:lnSpc>
              <a:spcBef>
                <a:spcPts val="0"/>
              </a:spcBef>
              <a:spcAft>
                <a:spcPts val="0"/>
              </a:spcAft>
              <a:buSzPts val="1200"/>
              <a:buAutoNum type="romanLcPeriod"/>
              <a:defRPr sz="1200"/>
            </a:lvl3pPr>
            <a:lvl4pPr marL="1828800" lvl="3" indent="-304800">
              <a:lnSpc>
                <a:spcPct val="100000"/>
              </a:lnSpc>
              <a:spcBef>
                <a:spcPts val="0"/>
              </a:spcBef>
              <a:spcAft>
                <a:spcPts val="0"/>
              </a:spcAft>
              <a:buSzPts val="1200"/>
              <a:buAutoNum type="arabicPeriod"/>
              <a:defRPr sz="1200"/>
            </a:lvl4pPr>
            <a:lvl5pPr marL="2286000" lvl="4" indent="-304800">
              <a:lnSpc>
                <a:spcPct val="100000"/>
              </a:lnSpc>
              <a:spcBef>
                <a:spcPts val="0"/>
              </a:spcBef>
              <a:spcAft>
                <a:spcPts val="0"/>
              </a:spcAft>
              <a:buSzPts val="1200"/>
              <a:buAutoNum type="alphaLcPeriod"/>
              <a:defRPr sz="1200"/>
            </a:lvl5pPr>
            <a:lvl6pPr marL="2743200" lvl="5" indent="-304800">
              <a:lnSpc>
                <a:spcPct val="100000"/>
              </a:lnSpc>
              <a:spcBef>
                <a:spcPts val="0"/>
              </a:spcBef>
              <a:spcAft>
                <a:spcPts val="0"/>
              </a:spcAft>
              <a:buSzPts val="1200"/>
              <a:buAutoNum type="romanLcPeriod"/>
              <a:defRPr sz="1200"/>
            </a:lvl6pPr>
            <a:lvl7pPr marL="3200400" lvl="6" indent="-304800">
              <a:lnSpc>
                <a:spcPct val="100000"/>
              </a:lnSpc>
              <a:spcBef>
                <a:spcPts val="0"/>
              </a:spcBef>
              <a:spcAft>
                <a:spcPts val="0"/>
              </a:spcAft>
              <a:buSzPts val="1200"/>
              <a:buAutoNum type="arabicPeriod"/>
              <a:defRPr sz="1200"/>
            </a:lvl7pPr>
            <a:lvl8pPr marL="3657600" lvl="7" indent="-304800">
              <a:lnSpc>
                <a:spcPct val="100000"/>
              </a:lnSpc>
              <a:spcBef>
                <a:spcPts val="0"/>
              </a:spcBef>
              <a:spcAft>
                <a:spcPts val="0"/>
              </a:spcAft>
              <a:buSzPts val="1200"/>
              <a:buAutoNum type="alphaLcPeriod"/>
              <a:defRPr sz="1200"/>
            </a:lvl8pPr>
            <a:lvl9pPr marL="4114800" lvl="8" indent="-304800">
              <a:lnSpc>
                <a:spcPct val="100000"/>
              </a:lnSpc>
              <a:spcBef>
                <a:spcPts val="0"/>
              </a:spcBef>
              <a:spcAft>
                <a:spcPts val="0"/>
              </a:spcAft>
              <a:buSzPts val="1200"/>
              <a:buAutoNum type="romanLcPeriod"/>
              <a:defRPr sz="1200"/>
            </a:lvl9pPr>
          </a:lstStyle>
          <a:p>
            <a:endParaRPr/>
          </a:p>
        </p:txBody>
      </p:sp>
      <p:grpSp>
        <p:nvGrpSpPr>
          <p:cNvPr id="17" name="Google Shape;17;p4"/>
          <p:cNvGrpSpPr/>
          <p:nvPr/>
        </p:nvGrpSpPr>
        <p:grpSpPr>
          <a:xfrm>
            <a:off x="7230637" y="781196"/>
            <a:ext cx="1198043" cy="210331"/>
            <a:chOff x="1026623" y="2953314"/>
            <a:chExt cx="5688711" cy="1008300"/>
          </a:xfrm>
        </p:grpSpPr>
        <p:sp>
          <p:nvSpPr>
            <p:cNvPr id="18" name="Google Shape;18;p4"/>
            <p:cNvSpPr/>
            <p:nvPr/>
          </p:nvSpPr>
          <p:spPr>
            <a:xfrm>
              <a:off x="1026623"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4"/>
            <p:cNvSpPr/>
            <p:nvPr/>
          </p:nvSpPr>
          <p:spPr>
            <a:xfrm>
              <a:off x="2183600"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4"/>
            <p:cNvSpPr/>
            <p:nvPr/>
          </p:nvSpPr>
          <p:spPr>
            <a:xfrm>
              <a:off x="3340578"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4"/>
            <p:cNvSpPr/>
            <p:nvPr/>
          </p:nvSpPr>
          <p:spPr>
            <a:xfrm>
              <a:off x="4497556"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4"/>
            <p:cNvSpPr/>
            <p:nvPr/>
          </p:nvSpPr>
          <p:spPr>
            <a:xfrm>
              <a:off x="5654534"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txBox="1">
            <a:spLocks noGrp="1"/>
          </p:cNvSpPr>
          <p:nvPr>
            <p:ph type="subTitle" idx="1"/>
          </p:nvPr>
        </p:nvSpPr>
        <p:spPr>
          <a:xfrm>
            <a:off x="1164588" y="1726850"/>
            <a:ext cx="2962800" cy="1097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0"/>
              </a:spcBef>
              <a:spcAft>
                <a:spcPts val="0"/>
              </a:spcAft>
              <a:buNone/>
              <a:defRPr/>
            </a:lvl2pPr>
            <a:lvl3pPr lvl="2" algn="ctr" rtl="0">
              <a:lnSpc>
                <a:spcPct val="100000"/>
              </a:lnSpc>
              <a:spcBef>
                <a:spcPts val="0"/>
              </a:spcBef>
              <a:spcAft>
                <a:spcPts val="0"/>
              </a:spcAft>
              <a:buNone/>
              <a:defRPr/>
            </a:lvl3pPr>
            <a:lvl4pPr lvl="3" algn="ctr" rtl="0">
              <a:lnSpc>
                <a:spcPct val="100000"/>
              </a:lnSpc>
              <a:spcBef>
                <a:spcPts val="0"/>
              </a:spcBef>
              <a:spcAft>
                <a:spcPts val="0"/>
              </a:spcAft>
              <a:buNone/>
              <a:defRPr/>
            </a:lvl4pPr>
            <a:lvl5pPr lvl="4" algn="ctr" rtl="0">
              <a:lnSpc>
                <a:spcPct val="100000"/>
              </a:lnSpc>
              <a:spcBef>
                <a:spcPts val="0"/>
              </a:spcBef>
              <a:spcAft>
                <a:spcPts val="0"/>
              </a:spcAft>
              <a:buNone/>
              <a:defRPr/>
            </a:lvl5pPr>
            <a:lvl6pPr lvl="5" algn="ctr" rtl="0">
              <a:lnSpc>
                <a:spcPct val="100000"/>
              </a:lnSpc>
              <a:spcBef>
                <a:spcPts val="0"/>
              </a:spcBef>
              <a:spcAft>
                <a:spcPts val="0"/>
              </a:spcAft>
              <a:buNone/>
              <a:defRPr/>
            </a:lvl6pPr>
            <a:lvl7pPr lvl="6" algn="ctr" rtl="0">
              <a:lnSpc>
                <a:spcPct val="100000"/>
              </a:lnSpc>
              <a:spcBef>
                <a:spcPts val="0"/>
              </a:spcBef>
              <a:spcAft>
                <a:spcPts val="0"/>
              </a:spcAft>
              <a:buNone/>
              <a:defRPr/>
            </a:lvl7pPr>
            <a:lvl8pPr lvl="7" algn="ctr" rtl="0">
              <a:lnSpc>
                <a:spcPct val="100000"/>
              </a:lnSpc>
              <a:spcBef>
                <a:spcPts val="0"/>
              </a:spcBef>
              <a:spcAft>
                <a:spcPts val="0"/>
              </a:spcAft>
              <a:buNone/>
              <a:defRPr/>
            </a:lvl8pPr>
            <a:lvl9pPr lvl="8" algn="ctr" rtl="0">
              <a:lnSpc>
                <a:spcPct val="100000"/>
              </a:lnSpc>
              <a:spcBef>
                <a:spcPts val="0"/>
              </a:spcBef>
              <a:spcAft>
                <a:spcPts val="0"/>
              </a:spcAft>
              <a:buNone/>
              <a:defRPr/>
            </a:lvl9pPr>
          </a:lstStyle>
          <a:p>
            <a:endParaRPr/>
          </a:p>
        </p:txBody>
      </p:sp>
      <p:sp>
        <p:nvSpPr>
          <p:cNvPr id="25" name="Google Shape;25;p5"/>
          <p:cNvSpPr txBox="1">
            <a:spLocks noGrp="1"/>
          </p:cNvSpPr>
          <p:nvPr>
            <p:ph type="title"/>
          </p:nvPr>
        </p:nvSpPr>
        <p:spPr>
          <a:xfrm>
            <a:off x="1164588" y="1334538"/>
            <a:ext cx="29628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2200"/>
              <a:buFont typeface="Livvic"/>
              <a:buNone/>
              <a:defRPr sz="2200" b="1">
                <a:latin typeface="Livvic"/>
                <a:ea typeface="Livvic"/>
                <a:cs typeface="Livvic"/>
                <a:sym typeface="Livvic"/>
              </a:defRPr>
            </a:lvl1pPr>
            <a:lvl2pPr lvl="1" rtl="0">
              <a:lnSpc>
                <a:spcPct val="100000"/>
              </a:lnSpc>
              <a:spcBef>
                <a:spcPts val="0"/>
              </a:spcBef>
              <a:spcAft>
                <a:spcPts val="0"/>
              </a:spcAft>
              <a:buSzPts val="2200"/>
              <a:buFont typeface="Livvic"/>
              <a:buNone/>
              <a:defRPr sz="2200">
                <a:latin typeface="Livvic"/>
                <a:ea typeface="Livvic"/>
                <a:cs typeface="Livvic"/>
                <a:sym typeface="Livvic"/>
              </a:defRPr>
            </a:lvl2pPr>
            <a:lvl3pPr lvl="2" rtl="0">
              <a:lnSpc>
                <a:spcPct val="100000"/>
              </a:lnSpc>
              <a:spcBef>
                <a:spcPts val="0"/>
              </a:spcBef>
              <a:spcAft>
                <a:spcPts val="0"/>
              </a:spcAft>
              <a:buSzPts val="2200"/>
              <a:buFont typeface="Livvic"/>
              <a:buNone/>
              <a:defRPr sz="2200">
                <a:latin typeface="Livvic"/>
                <a:ea typeface="Livvic"/>
                <a:cs typeface="Livvic"/>
                <a:sym typeface="Livvic"/>
              </a:defRPr>
            </a:lvl3pPr>
            <a:lvl4pPr lvl="3" rtl="0">
              <a:lnSpc>
                <a:spcPct val="100000"/>
              </a:lnSpc>
              <a:spcBef>
                <a:spcPts val="0"/>
              </a:spcBef>
              <a:spcAft>
                <a:spcPts val="0"/>
              </a:spcAft>
              <a:buSzPts val="2200"/>
              <a:buFont typeface="Livvic"/>
              <a:buNone/>
              <a:defRPr sz="2200">
                <a:latin typeface="Livvic"/>
                <a:ea typeface="Livvic"/>
                <a:cs typeface="Livvic"/>
                <a:sym typeface="Livvic"/>
              </a:defRPr>
            </a:lvl4pPr>
            <a:lvl5pPr lvl="4" rtl="0">
              <a:lnSpc>
                <a:spcPct val="100000"/>
              </a:lnSpc>
              <a:spcBef>
                <a:spcPts val="0"/>
              </a:spcBef>
              <a:spcAft>
                <a:spcPts val="0"/>
              </a:spcAft>
              <a:buSzPts val="2200"/>
              <a:buFont typeface="Livvic"/>
              <a:buNone/>
              <a:defRPr sz="2200">
                <a:latin typeface="Livvic"/>
                <a:ea typeface="Livvic"/>
                <a:cs typeface="Livvic"/>
                <a:sym typeface="Livvic"/>
              </a:defRPr>
            </a:lvl5pPr>
            <a:lvl6pPr lvl="5" rtl="0">
              <a:lnSpc>
                <a:spcPct val="100000"/>
              </a:lnSpc>
              <a:spcBef>
                <a:spcPts val="0"/>
              </a:spcBef>
              <a:spcAft>
                <a:spcPts val="0"/>
              </a:spcAft>
              <a:buSzPts val="2200"/>
              <a:buFont typeface="Livvic"/>
              <a:buNone/>
              <a:defRPr sz="2200">
                <a:latin typeface="Livvic"/>
                <a:ea typeface="Livvic"/>
                <a:cs typeface="Livvic"/>
                <a:sym typeface="Livvic"/>
              </a:defRPr>
            </a:lvl6pPr>
            <a:lvl7pPr lvl="6" rtl="0">
              <a:lnSpc>
                <a:spcPct val="100000"/>
              </a:lnSpc>
              <a:spcBef>
                <a:spcPts val="0"/>
              </a:spcBef>
              <a:spcAft>
                <a:spcPts val="0"/>
              </a:spcAft>
              <a:buSzPts val="2200"/>
              <a:buFont typeface="Livvic"/>
              <a:buNone/>
              <a:defRPr sz="2200">
                <a:latin typeface="Livvic"/>
                <a:ea typeface="Livvic"/>
                <a:cs typeface="Livvic"/>
                <a:sym typeface="Livvic"/>
              </a:defRPr>
            </a:lvl7pPr>
            <a:lvl8pPr lvl="7" rtl="0">
              <a:lnSpc>
                <a:spcPct val="100000"/>
              </a:lnSpc>
              <a:spcBef>
                <a:spcPts val="0"/>
              </a:spcBef>
              <a:spcAft>
                <a:spcPts val="0"/>
              </a:spcAft>
              <a:buSzPts val="2200"/>
              <a:buFont typeface="Livvic"/>
              <a:buNone/>
              <a:defRPr sz="2200">
                <a:latin typeface="Livvic"/>
                <a:ea typeface="Livvic"/>
                <a:cs typeface="Livvic"/>
                <a:sym typeface="Livvic"/>
              </a:defRPr>
            </a:lvl8pPr>
            <a:lvl9pPr lvl="8" rtl="0">
              <a:lnSpc>
                <a:spcPct val="100000"/>
              </a:lnSpc>
              <a:spcBef>
                <a:spcPts val="0"/>
              </a:spcBef>
              <a:spcAft>
                <a:spcPts val="0"/>
              </a:spcAft>
              <a:buSzPts val="2200"/>
              <a:buFont typeface="Livvic"/>
              <a:buNone/>
              <a:defRPr sz="2200">
                <a:latin typeface="Livvic"/>
                <a:ea typeface="Livvic"/>
                <a:cs typeface="Livvic"/>
                <a:sym typeface="Livvic"/>
              </a:defRPr>
            </a:lvl9pPr>
          </a:lstStyle>
          <a:p>
            <a:endParaRPr/>
          </a:p>
        </p:txBody>
      </p:sp>
      <p:sp>
        <p:nvSpPr>
          <p:cNvPr id="26" name="Google Shape;26;p5"/>
          <p:cNvSpPr txBox="1">
            <a:spLocks noGrp="1"/>
          </p:cNvSpPr>
          <p:nvPr>
            <p:ph type="title" idx="2"/>
          </p:nvPr>
        </p:nvSpPr>
        <p:spPr>
          <a:xfrm>
            <a:off x="1163988" y="3114988"/>
            <a:ext cx="29640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2200"/>
              <a:buFont typeface="Livvic"/>
              <a:buNone/>
              <a:defRPr sz="2200" b="1">
                <a:latin typeface="Livvic"/>
                <a:ea typeface="Livvic"/>
                <a:cs typeface="Livvic"/>
                <a:sym typeface="Livvic"/>
              </a:defRPr>
            </a:lvl1pPr>
            <a:lvl2pPr lvl="1" rtl="0">
              <a:lnSpc>
                <a:spcPct val="100000"/>
              </a:lnSpc>
              <a:spcBef>
                <a:spcPts val="0"/>
              </a:spcBef>
              <a:spcAft>
                <a:spcPts val="0"/>
              </a:spcAft>
              <a:buSzPts val="2200"/>
              <a:buFont typeface="Livvic"/>
              <a:buNone/>
              <a:defRPr sz="2200">
                <a:latin typeface="Livvic"/>
                <a:ea typeface="Livvic"/>
                <a:cs typeface="Livvic"/>
                <a:sym typeface="Livvic"/>
              </a:defRPr>
            </a:lvl2pPr>
            <a:lvl3pPr lvl="2" rtl="0">
              <a:lnSpc>
                <a:spcPct val="100000"/>
              </a:lnSpc>
              <a:spcBef>
                <a:spcPts val="0"/>
              </a:spcBef>
              <a:spcAft>
                <a:spcPts val="0"/>
              </a:spcAft>
              <a:buSzPts val="2200"/>
              <a:buFont typeface="Livvic"/>
              <a:buNone/>
              <a:defRPr sz="2200">
                <a:latin typeface="Livvic"/>
                <a:ea typeface="Livvic"/>
                <a:cs typeface="Livvic"/>
                <a:sym typeface="Livvic"/>
              </a:defRPr>
            </a:lvl3pPr>
            <a:lvl4pPr lvl="3" rtl="0">
              <a:lnSpc>
                <a:spcPct val="100000"/>
              </a:lnSpc>
              <a:spcBef>
                <a:spcPts val="0"/>
              </a:spcBef>
              <a:spcAft>
                <a:spcPts val="0"/>
              </a:spcAft>
              <a:buSzPts val="2200"/>
              <a:buFont typeface="Livvic"/>
              <a:buNone/>
              <a:defRPr sz="2200">
                <a:latin typeface="Livvic"/>
                <a:ea typeface="Livvic"/>
                <a:cs typeface="Livvic"/>
                <a:sym typeface="Livvic"/>
              </a:defRPr>
            </a:lvl4pPr>
            <a:lvl5pPr lvl="4" rtl="0">
              <a:lnSpc>
                <a:spcPct val="100000"/>
              </a:lnSpc>
              <a:spcBef>
                <a:spcPts val="0"/>
              </a:spcBef>
              <a:spcAft>
                <a:spcPts val="0"/>
              </a:spcAft>
              <a:buSzPts val="2200"/>
              <a:buFont typeface="Livvic"/>
              <a:buNone/>
              <a:defRPr sz="2200">
                <a:latin typeface="Livvic"/>
                <a:ea typeface="Livvic"/>
                <a:cs typeface="Livvic"/>
                <a:sym typeface="Livvic"/>
              </a:defRPr>
            </a:lvl5pPr>
            <a:lvl6pPr lvl="5" rtl="0">
              <a:lnSpc>
                <a:spcPct val="100000"/>
              </a:lnSpc>
              <a:spcBef>
                <a:spcPts val="0"/>
              </a:spcBef>
              <a:spcAft>
                <a:spcPts val="0"/>
              </a:spcAft>
              <a:buSzPts val="2200"/>
              <a:buFont typeface="Livvic"/>
              <a:buNone/>
              <a:defRPr sz="2200">
                <a:latin typeface="Livvic"/>
                <a:ea typeface="Livvic"/>
                <a:cs typeface="Livvic"/>
                <a:sym typeface="Livvic"/>
              </a:defRPr>
            </a:lvl6pPr>
            <a:lvl7pPr lvl="6" rtl="0">
              <a:lnSpc>
                <a:spcPct val="100000"/>
              </a:lnSpc>
              <a:spcBef>
                <a:spcPts val="0"/>
              </a:spcBef>
              <a:spcAft>
                <a:spcPts val="0"/>
              </a:spcAft>
              <a:buSzPts val="2200"/>
              <a:buFont typeface="Livvic"/>
              <a:buNone/>
              <a:defRPr sz="2200">
                <a:latin typeface="Livvic"/>
                <a:ea typeface="Livvic"/>
                <a:cs typeface="Livvic"/>
                <a:sym typeface="Livvic"/>
              </a:defRPr>
            </a:lvl7pPr>
            <a:lvl8pPr lvl="7" rtl="0">
              <a:lnSpc>
                <a:spcPct val="100000"/>
              </a:lnSpc>
              <a:spcBef>
                <a:spcPts val="0"/>
              </a:spcBef>
              <a:spcAft>
                <a:spcPts val="0"/>
              </a:spcAft>
              <a:buSzPts val="2200"/>
              <a:buFont typeface="Livvic"/>
              <a:buNone/>
              <a:defRPr sz="2200">
                <a:latin typeface="Livvic"/>
                <a:ea typeface="Livvic"/>
                <a:cs typeface="Livvic"/>
                <a:sym typeface="Livvic"/>
              </a:defRPr>
            </a:lvl8pPr>
            <a:lvl9pPr lvl="8" rtl="0">
              <a:lnSpc>
                <a:spcPct val="100000"/>
              </a:lnSpc>
              <a:spcBef>
                <a:spcPts val="0"/>
              </a:spcBef>
              <a:spcAft>
                <a:spcPts val="0"/>
              </a:spcAft>
              <a:buSzPts val="2200"/>
              <a:buFont typeface="Livvic"/>
              <a:buNone/>
              <a:defRPr sz="2200">
                <a:latin typeface="Livvic"/>
                <a:ea typeface="Livvic"/>
                <a:cs typeface="Livvic"/>
                <a:sym typeface="Livvic"/>
              </a:defRPr>
            </a:lvl9pPr>
          </a:lstStyle>
          <a:p>
            <a:endParaRPr/>
          </a:p>
        </p:txBody>
      </p:sp>
      <p:sp>
        <p:nvSpPr>
          <p:cNvPr id="27" name="Google Shape;27;p5"/>
          <p:cNvSpPr txBox="1">
            <a:spLocks noGrp="1"/>
          </p:cNvSpPr>
          <p:nvPr>
            <p:ph type="subTitle" idx="3"/>
          </p:nvPr>
        </p:nvSpPr>
        <p:spPr>
          <a:xfrm>
            <a:off x="1163988" y="3507300"/>
            <a:ext cx="2964000" cy="1097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0"/>
              </a:spcBef>
              <a:spcAft>
                <a:spcPts val="0"/>
              </a:spcAft>
              <a:buNone/>
              <a:defRPr/>
            </a:lvl2pPr>
            <a:lvl3pPr lvl="2" algn="ctr" rtl="0">
              <a:lnSpc>
                <a:spcPct val="100000"/>
              </a:lnSpc>
              <a:spcBef>
                <a:spcPts val="0"/>
              </a:spcBef>
              <a:spcAft>
                <a:spcPts val="0"/>
              </a:spcAft>
              <a:buNone/>
              <a:defRPr/>
            </a:lvl3pPr>
            <a:lvl4pPr lvl="3" algn="ctr" rtl="0">
              <a:lnSpc>
                <a:spcPct val="100000"/>
              </a:lnSpc>
              <a:spcBef>
                <a:spcPts val="0"/>
              </a:spcBef>
              <a:spcAft>
                <a:spcPts val="0"/>
              </a:spcAft>
              <a:buNone/>
              <a:defRPr/>
            </a:lvl4pPr>
            <a:lvl5pPr lvl="4" algn="ctr" rtl="0">
              <a:lnSpc>
                <a:spcPct val="100000"/>
              </a:lnSpc>
              <a:spcBef>
                <a:spcPts val="0"/>
              </a:spcBef>
              <a:spcAft>
                <a:spcPts val="0"/>
              </a:spcAft>
              <a:buNone/>
              <a:defRPr/>
            </a:lvl5pPr>
            <a:lvl6pPr lvl="5" algn="ctr" rtl="0">
              <a:lnSpc>
                <a:spcPct val="100000"/>
              </a:lnSpc>
              <a:spcBef>
                <a:spcPts val="0"/>
              </a:spcBef>
              <a:spcAft>
                <a:spcPts val="0"/>
              </a:spcAft>
              <a:buNone/>
              <a:defRPr/>
            </a:lvl6pPr>
            <a:lvl7pPr lvl="6" algn="ctr" rtl="0">
              <a:lnSpc>
                <a:spcPct val="100000"/>
              </a:lnSpc>
              <a:spcBef>
                <a:spcPts val="0"/>
              </a:spcBef>
              <a:spcAft>
                <a:spcPts val="0"/>
              </a:spcAft>
              <a:buNone/>
              <a:defRPr/>
            </a:lvl7pPr>
            <a:lvl8pPr lvl="7" algn="ctr" rtl="0">
              <a:lnSpc>
                <a:spcPct val="100000"/>
              </a:lnSpc>
              <a:spcBef>
                <a:spcPts val="0"/>
              </a:spcBef>
              <a:spcAft>
                <a:spcPts val="0"/>
              </a:spcAft>
              <a:buNone/>
              <a:defRPr/>
            </a:lvl8pPr>
            <a:lvl9pPr lvl="8" algn="ctr" rtl="0">
              <a:lnSpc>
                <a:spcPct val="100000"/>
              </a:lnSpc>
              <a:spcBef>
                <a:spcPts val="0"/>
              </a:spcBef>
              <a:spcAft>
                <a:spcPts val="0"/>
              </a:spcAft>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2"/>
        <p:cNvGrpSpPr/>
        <p:nvPr/>
      </p:nvGrpSpPr>
      <p:grpSpPr>
        <a:xfrm>
          <a:off x="0" y="0"/>
          <a:ext cx="0" cy="0"/>
          <a:chOff x="0" y="0"/>
          <a:chExt cx="0" cy="0"/>
        </a:xfrm>
      </p:grpSpPr>
      <p:grpSp>
        <p:nvGrpSpPr>
          <p:cNvPr id="53" name="Google Shape;53;p9"/>
          <p:cNvGrpSpPr/>
          <p:nvPr/>
        </p:nvGrpSpPr>
        <p:grpSpPr>
          <a:xfrm>
            <a:off x="-245023" y="-91675"/>
            <a:ext cx="4817022" cy="5326850"/>
            <a:chOff x="-245023" y="-94025"/>
            <a:chExt cx="4817022" cy="5326850"/>
          </a:xfrm>
        </p:grpSpPr>
        <p:sp>
          <p:nvSpPr>
            <p:cNvPr id="54" name="Google Shape;54;p9"/>
            <p:cNvSpPr/>
            <p:nvPr/>
          </p:nvSpPr>
          <p:spPr>
            <a:xfrm flipH="1">
              <a:off x="-245023" y="-89325"/>
              <a:ext cx="4817022" cy="5322150"/>
            </a:xfrm>
            <a:custGeom>
              <a:avLst/>
              <a:gdLst/>
              <a:ahLst/>
              <a:cxnLst/>
              <a:rect l="l" t="t" r="r" b="b"/>
              <a:pathLst>
                <a:path w="200772" h="212886" extrusionOk="0">
                  <a:moveTo>
                    <a:pt x="198515" y="0"/>
                  </a:moveTo>
                  <a:lnTo>
                    <a:pt x="20232" y="0"/>
                  </a:lnTo>
                  <a:lnTo>
                    <a:pt x="0" y="212134"/>
                  </a:lnTo>
                  <a:lnTo>
                    <a:pt x="200772" y="212886"/>
                  </a:lnTo>
                  <a:close/>
                </a:path>
              </a:pathLst>
            </a:custGeom>
            <a:solidFill>
              <a:schemeClr val="lt2"/>
            </a:solidFill>
            <a:ln>
              <a:noFill/>
            </a:ln>
          </p:spPr>
        </p:sp>
        <p:sp>
          <p:nvSpPr>
            <p:cNvPr id="55" name="Google Shape;55;p9"/>
            <p:cNvSpPr/>
            <p:nvPr/>
          </p:nvSpPr>
          <p:spPr>
            <a:xfrm>
              <a:off x="4162800" y="-94025"/>
              <a:ext cx="261375" cy="2045175"/>
            </a:xfrm>
            <a:custGeom>
              <a:avLst/>
              <a:gdLst/>
              <a:ahLst/>
              <a:cxnLst/>
              <a:rect l="l" t="t" r="r" b="b"/>
              <a:pathLst>
                <a:path w="10455" h="81807" extrusionOk="0">
                  <a:moveTo>
                    <a:pt x="6505" y="81807"/>
                  </a:moveTo>
                  <a:lnTo>
                    <a:pt x="10455" y="0"/>
                  </a:lnTo>
                  <a:lnTo>
                    <a:pt x="0" y="188"/>
                  </a:lnTo>
                  <a:close/>
                </a:path>
              </a:pathLst>
            </a:custGeom>
            <a:solidFill>
              <a:schemeClr val="accent2"/>
            </a:solidFill>
            <a:ln>
              <a:noFill/>
            </a:ln>
          </p:spPr>
        </p:sp>
      </p:grpSp>
      <p:sp>
        <p:nvSpPr>
          <p:cNvPr id="56" name="Google Shape;56;p9"/>
          <p:cNvSpPr txBox="1">
            <a:spLocks noGrp="1"/>
          </p:cNvSpPr>
          <p:nvPr>
            <p:ph type="title"/>
          </p:nvPr>
        </p:nvSpPr>
        <p:spPr>
          <a:xfrm>
            <a:off x="4965575" y="1763700"/>
            <a:ext cx="3069900" cy="5817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lvl1pPr>
            <a:lvl2pPr lvl="1" algn="ctr" rtl="0">
              <a:spcBef>
                <a:spcPts val="0"/>
              </a:spcBef>
              <a:spcAft>
                <a:spcPts val="0"/>
              </a:spcAft>
              <a:buClr>
                <a:schemeClr val="dk2"/>
              </a:buClr>
              <a:buSzPts val="2400"/>
              <a:buNone/>
              <a:defRPr sz="2400">
                <a:solidFill>
                  <a:schemeClr val="dk2"/>
                </a:solidFill>
              </a:defRPr>
            </a:lvl2pPr>
            <a:lvl3pPr lvl="2" algn="ctr" rtl="0">
              <a:spcBef>
                <a:spcPts val="0"/>
              </a:spcBef>
              <a:spcAft>
                <a:spcPts val="0"/>
              </a:spcAft>
              <a:buClr>
                <a:schemeClr val="dk2"/>
              </a:buClr>
              <a:buSzPts val="2400"/>
              <a:buNone/>
              <a:defRPr sz="2400">
                <a:solidFill>
                  <a:schemeClr val="dk2"/>
                </a:solidFill>
              </a:defRPr>
            </a:lvl3pPr>
            <a:lvl4pPr lvl="3" algn="ctr" rtl="0">
              <a:spcBef>
                <a:spcPts val="0"/>
              </a:spcBef>
              <a:spcAft>
                <a:spcPts val="0"/>
              </a:spcAft>
              <a:buClr>
                <a:schemeClr val="dk2"/>
              </a:buClr>
              <a:buSzPts val="2400"/>
              <a:buNone/>
              <a:defRPr sz="2400">
                <a:solidFill>
                  <a:schemeClr val="dk2"/>
                </a:solidFill>
              </a:defRPr>
            </a:lvl4pPr>
            <a:lvl5pPr lvl="4" algn="ctr" rtl="0">
              <a:spcBef>
                <a:spcPts val="0"/>
              </a:spcBef>
              <a:spcAft>
                <a:spcPts val="0"/>
              </a:spcAft>
              <a:buClr>
                <a:schemeClr val="dk2"/>
              </a:buClr>
              <a:buSzPts val="2400"/>
              <a:buNone/>
              <a:defRPr sz="2400">
                <a:solidFill>
                  <a:schemeClr val="dk2"/>
                </a:solidFill>
              </a:defRPr>
            </a:lvl5pPr>
            <a:lvl6pPr lvl="5" algn="ctr" rtl="0">
              <a:spcBef>
                <a:spcPts val="0"/>
              </a:spcBef>
              <a:spcAft>
                <a:spcPts val="0"/>
              </a:spcAft>
              <a:buClr>
                <a:schemeClr val="dk2"/>
              </a:buClr>
              <a:buSzPts val="2400"/>
              <a:buNone/>
              <a:defRPr sz="2400">
                <a:solidFill>
                  <a:schemeClr val="dk2"/>
                </a:solidFill>
              </a:defRPr>
            </a:lvl6pPr>
            <a:lvl7pPr lvl="6" algn="ctr" rtl="0">
              <a:spcBef>
                <a:spcPts val="0"/>
              </a:spcBef>
              <a:spcAft>
                <a:spcPts val="0"/>
              </a:spcAft>
              <a:buClr>
                <a:schemeClr val="dk2"/>
              </a:buClr>
              <a:buSzPts val="2400"/>
              <a:buNone/>
              <a:defRPr sz="2400">
                <a:solidFill>
                  <a:schemeClr val="dk2"/>
                </a:solidFill>
              </a:defRPr>
            </a:lvl7pPr>
            <a:lvl8pPr lvl="7" algn="ctr" rtl="0">
              <a:spcBef>
                <a:spcPts val="0"/>
              </a:spcBef>
              <a:spcAft>
                <a:spcPts val="0"/>
              </a:spcAft>
              <a:buClr>
                <a:schemeClr val="dk2"/>
              </a:buClr>
              <a:buSzPts val="2400"/>
              <a:buNone/>
              <a:defRPr sz="2400">
                <a:solidFill>
                  <a:schemeClr val="dk2"/>
                </a:solidFill>
              </a:defRPr>
            </a:lvl8pPr>
            <a:lvl9pPr lvl="8" algn="ctr" rtl="0">
              <a:spcBef>
                <a:spcPts val="0"/>
              </a:spcBef>
              <a:spcAft>
                <a:spcPts val="0"/>
              </a:spcAft>
              <a:buClr>
                <a:schemeClr val="dk2"/>
              </a:buClr>
              <a:buSzPts val="2400"/>
              <a:buNone/>
              <a:defRPr sz="2400">
                <a:solidFill>
                  <a:schemeClr val="dk2"/>
                </a:solidFill>
              </a:defRPr>
            </a:lvl9pPr>
          </a:lstStyle>
          <a:p>
            <a:endParaRPr/>
          </a:p>
        </p:txBody>
      </p:sp>
      <p:sp>
        <p:nvSpPr>
          <p:cNvPr id="57" name="Google Shape;57;p9"/>
          <p:cNvSpPr txBox="1">
            <a:spLocks noGrp="1"/>
          </p:cNvSpPr>
          <p:nvPr>
            <p:ph type="subTitle" idx="1"/>
          </p:nvPr>
        </p:nvSpPr>
        <p:spPr>
          <a:xfrm>
            <a:off x="4965575" y="2292800"/>
            <a:ext cx="3069900" cy="1153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600"/>
            </a:lvl1pPr>
            <a:lvl2pPr lvl="1" algn="ctr" rtl="0">
              <a:lnSpc>
                <a:spcPct val="100000"/>
              </a:lnSpc>
              <a:spcBef>
                <a:spcPts val="0"/>
              </a:spcBef>
              <a:spcAft>
                <a:spcPts val="0"/>
              </a:spcAft>
              <a:buNone/>
              <a:defRPr sz="1600">
                <a:solidFill>
                  <a:schemeClr val="dk2"/>
                </a:solidFill>
              </a:defRPr>
            </a:lvl2pPr>
            <a:lvl3pPr lvl="2" algn="ctr" rtl="0">
              <a:lnSpc>
                <a:spcPct val="100000"/>
              </a:lnSpc>
              <a:spcBef>
                <a:spcPts val="0"/>
              </a:spcBef>
              <a:spcAft>
                <a:spcPts val="0"/>
              </a:spcAft>
              <a:buNone/>
              <a:defRPr sz="1600">
                <a:solidFill>
                  <a:schemeClr val="dk2"/>
                </a:solidFill>
              </a:defRPr>
            </a:lvl3pPr>
            <a:lvl4pPr lvl="3" algn="ctr" rtl="0">
              <a:lnSpc>
                <a:spcPct val="100000"/>
              </a:lnSpc>
              <a:spcBef>
                <a:spcPts val="0"/>
              </a:spcBef>
              <a:spcAft>
                <a:spcPts val="0"/>
              </a:spcAft>
              <a:buNone/>
              <a:defRPr sz="1600">
                <a:solidFill>
                  <a:schemeClr val="dk2"/>
                </a:solidFill>
              </a:defRPr>
            </a:lvl4pPr>
            <a:lvl5pPr lvl="4" algn="ctr" rtl="0">
              <a:lnSpc>
                <a:spcPct val="100000"/>
              </a:lnSpc>
              <a:spcBef>
                <a:spcPts val="0"/>
              </a:spcBef>
              <a:spcAft>
                <a:spcPts val="0"/>
              </a:spcAft>
              <a:buNone/>
              <a:defRPr sz="1600">
                <a:solidFill>
                  <a:schemeClr val="dk2"/>
                </a:solidFill>
              </a:defRPr>
            </a:lvl5pPr>
            <a:lvl6pPr lvl="5" algn="ctr" rtl="0">
              <a:lnSpc>
                <a:spcPct val="100000"/>
              </a:lnSpc>
              <a:spcBef>
                <a:spcPts val="0"/>
              </a:spcBef>
              <a:spcAft>
                <a:spcPts val="0"/>
              </a:spcAft>
              <a:buNone/>
              <a:defRPr sz="1600">
                <a:solidFill>
                  <a:schemeClr val="dk2"/>
                </a:solidFill>
              </a:defRPr>
            </a:lvl6pPr>
            <a:lvl7pPr lvl="6" algn="ctr" rtl="0">
              <a:lnSpc>
                <a:spcPct val="100000"/>
              </a:lnSpc>
              <a:spcBef>
                <a:spcPts val="0"/>
              </a:spcBef>
              <a:spcAft>
                <a:spcPts val="0"/>
              </a:spcAft>
              <a:buNone/>
              <a:defRPr sz="1600">
                <a:solidFill>
                  <a:schemeClr val="dk2"/>
                </a:solidFill>
              </a:defRPr>
            </a:lvl7pPr>
            <a:lvl8pPr lvl="7" algn="ctr" rtl="0">
              <a:lnSpc>
                <a:spcPct val="100000"/>
              </a:lnSpc>
              <a:spcBef>
                <a:spcPts val="0"/>
              </a:spcBef>
              <a:spcAft>
                <a:spcPts val="0"/>
              </a:spcAft>
              <a:buNone/>
              <a:defRPr sz="1600">
                <a:solidFill>
                  <a:schemeClr val="dk2"/>
                </a:solidFill>
              </a:defRPr>
            </a:lvl8pPr>
            <a:lvl9pPr lvl="8" algn="ctr" rtl="0">
              <a:lnSpc>
                <a:spcPct val="100000"/>
              </a:lnSpc>
              <a:spcBef>
                <a:spcPts val="0"/>
              </a:spcBef>
              <a:spcAft>
                <a:spcPts val="0"/>
              </a:spcAft>
              <a:buNone/>
              <a:defRPr sz="1600">
                <a:solidFill>
                  <a:schemeClr val="dk2"/>
                </a:solidFil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74"/>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lumn text 2">
  <p:cSld name="CUSTOM_8">
    <p:spTree>
      <p:nvGrpSpPr>
        <p:cNvPr id="1" name="Shape 197"/>
        <p:cNvGrpSpPr/>
        <p:nvPr/>
      </p:nvGrpSpPr>
      <p:grpSpPr>
        <a:xfrm>
          <a:off x="0" y="0"/>
          <a:ext cx="0" cy="0"/>
          <a:chOff x="0" y="0"/>
          <a:chExt cx="0" cy="0"/>
        </a:xfrm>
      </p:grpSpPr>
      <p:grpSp>
        <p:nvGrpSpPr>
          <p:cNvPr id="198" name="Google Shape;198;p24"/>
          <p:cNvGrpSpPr/>
          <p:nvPr/>
        </p:nvGrpSpPr>
        <p:grpSpPr>
          <a:xfrm flipH="1">
            <a:off x="4248150" y="-323850"/>
            <a:ext cx="5143500" cy="5943600"/>
            <a:chOff x="-171450" y="-323850"/>
            <a:chExt cx="5143500" cy="5943600"/>
          </a:xfrm>
        </p:grpSpPr>
        <p:sp>
          <p:nvSpPr>
            <p:cNvPr id="199" name="Google Shape;199;p24"/>
            <p:cNvSpPr/>
            <p:nvPr/>
          </p:nvSpPr>
          <p:spPr>
            <a:xfrm flipH="1">
              <a:off x="-171450" y="-323850"/>
              <a:ext cx="5143500" cy="5943600"/>
            </a:xfrm>
            <a:custGeom>
              <a:avLst/>
              <a:gdLst/>
              <a:ahLst/>
              <a:cxnLst/>
              <a:rect l="l" t="t" r="r" b="b"/>
              <a:pathLst>
                <a:path w="205740" h="237744" extrusionOk="0">
                  <a:moveTo>
                    <a:pt x="25908" y="0"/>
                  </a:moveTo>
                  <a:lnTo>
                    <a:pt x="0" y="115824"/>
                  </a:lnTo>
                  <a:lnTo>
                    <a:pt x="16764" y="237744"/>
                  </a:lnTo>
                  <a:lnTo>
                    <a:pt x="205740" y="237744"/>
                  </a:lnTo>
                  <a:lnTo>
                    <a:pt x="205740" y="1524"/>
                  </a:lnTo>
                  <a:close/>
                </a:path>
              </a:pathLst>
            </a:custGeom>
            <a:solidFill>
              <a:schemeClr val="accent3"/>
            </a:solidFill>
            <a:ln>
              <a:noFill/>
            </a:ln>
          </p:spPr>
        </p:sp>
        <p:sp>
          <p:nvSpPr>
            <p:cNvPr id="200" name="Google Shape;200;p24"/>
            <p:cNvSpPr/>
            <p:nvPr/>
          </p:nvSpPr>
          <p:spPr>
            <a:xfrm flipH="1">
              <a:off x="4371975" y="-323850"/>
              <a:ext cx="438150" cy="1962150"/>
            </a:xfrm>
            <a:custGeom>
              <a:avLst/>
              <a:gdLst/>
              <a:ahLst/>
              <a:cxnLst/>
              <a:rect l="l" t="t" r="r" b="b"/>
              <a:pathLst>
                <a:path w="17526" h="78486" extrusionOk="0">
                  <a:moveTo>
                    <a:pt x="17526" y="0"/>
                  </a:moveTo>
                  <a:lnTo>
                    <a:pt x="3429" y="0"/>
                  </a:lnTo>
                  <a:lnTo>
                    <a:pt x="0" y="78486"/>
                  </a:lnTo>
                  <a:close/>
                </a:path>
              </a:pathLst>
            </a:custGeom>
            <a:solidFill>
              <a:schemeClr val="accent1"/>
            </a:solidFill>
            <a:ln>
              <a:noFill/>
            </a:ln>
          </p:spPr>
        </p:sp>
      </p:grpSp>
      <p:sp>
        <p:nvSpPr>
          <p:cNvPr id="201" name="Google Shape;201;p24"/>
          <p:cNvSpPr txBox="1">
            <a:spLocks noGrp="1"/>
          </p:cNvSpPr>
          <p:nvPr>
            <p:ph type="subTitle" idx="1"/>
          </p:nvPr>
        </p:nvSpPr>
        <p:spPr>
          <a:xfrm>
            <a:off x="1032469" y="3418962"/>
            <a:ext cx="2962800" cy="1103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800"/>
            </a:lvl1pPr>
            <a:lvl2pPr lvl="1" algn="ctr" rtl="0">
              <a:lnSpc>
                <a:spcPct val="100000"/>
              </a:lnSpc>
              <a:spcBef>
                <a:spcPts val="0"/>
              </a:spcBef>
              <a:spcAft>
                <a:spcPts val="0"/>
              </a:spcAft>
              <a:buNone/>
              <a:defRPr sz="1800"/>
            </a:lvl2pPr>
            <a:lvl3pPr lvl="2" algn="ctr" rtl="0">
              <a:lnSpc>
                <a:spcPct val="100000"/>
              </a:lnSpc>
              <a:spcBef>
                <a:spcPts val="0"/>
              </a:spcBef>
              <a:spcAft>
                <a:spcPts val="0"/>
              </a:spcAft>
              <a:buNone/>
              <a:defRPr sz="1800"/>
            </a:lvl3pPr>
            <a:lvl4pPr lvl="3" algn="ctr" rtl="0">
              <a:lnSpc>
                <a:spcPct val="100000"/>
              </a:lnSpc>
              <a:spcBef>
                <a:spcPts val="0"/>
              </a:spcBef>
              <a:spcAft>
                <a:spcPts val="0"/>
              </a:spcAft>
              <a:buNone/>
              <a:defRPr sz="1800"/>
            </a:lvl4pPr>
            <a:lvl5pPr lvl="4" algn="ctr" rtl="0">
              <a:lnSpc>
                <a:spcPct val="100000"/>
              </a:lnSpc>
              <a:spcBef>
                <a:spcPts val="0"/>
              </a:spcBef>
              <a:spcAft>
                <a:spcPts val="0"/>
              </a:spcAft>
              <a:buNone/>
              <a:defRPr sz="1800"/>
            </a:lvl5pPr>
            <a:lvl6pPr lvl="5" algn="ctr" rtl="0">
              <a:lnSpc>
                <a:spcPct val="100000"/>
              </a:lnSpc>
              <a:spcBef>
                <a:spcPts val="0"/>
              </a:spcBef>
              <a:spcAft>
                <a:spcPts val="0"/>
              </a:spcAft>
              <a:buNone/>
              <a:defRPr sz="1800"/>
            </a:lvl6pPr>
            <a:lvl7pPr lvl="6" algn="ctr" rtl="0">
              <a:lnSpc>
                <a:spcPct val="100000"/>
              </a:lnSpc>
              <a:spcBef>
                <a:spcPts val="0"/>
              </a:spcBef>
              <a:spcAft>
                <a:spcPts val="0"/>
              </a:spcAft>
              <a:buNone/>
              <a:defRPr sz="1800"/>
            </a:lvl7pPr>
            <a:lvl8pPr lvl="7" algn="ctr" rtl="0">
              <a:lnSpc>
                <a:spcPct val="100000"/>
              </a:lnSpc>
              <a:spcBef>
                <a:spcPts val="0"/>
              </a:spcBef>
              <a:spcAft>
                <a:spcPts val="0"/>
              </a:spcAft>
              <a:buNone/>
              <a:defRPr sz="1800"/>
            </a:lvl8pPr>
            <a:lvl9pPr lvl="8" algn="ctr" rtl="0">
              <a:lnSpc>
                <a:spcPct val="100000"/>
              </a:lnSpc>
              <a:spcBef>
                <a:spcPts val="0"/>
              </a:spcBef>
              <a:spcAft>
                <a:spcPts val="0"/>
              </a:spcAft>
              <a:buNone/>
              <a:defRPr sz="1800"/>
            </a:lvl9pPr>
          </a:lstStyle>
          <a:p>
            <a:endParaRPr/>
          </a:p>
        </p:txBody>
      </p:sp>
      <p:sp>
        <p:nvSpPr>
          <p:cNvPr id="202" name="Google Shape;202;p24"/>
          <p:cNvSpPr txBox="1">
            <a:spLocks noGrp="1"/>
          </p:cNvSpPr>
          <p:nvPr>
            <p:ph type="title"/>
          </p:nvPr>
        </p:nvSpPr>
        <p:spPr>
          <a:xfrm>
            <a:off x="1032456" y="2874249"/>
            <a:ext cx="29628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3000"/>
              <a:buNone/>
              <a:defRPr/>
            </a:lvl1pPr>
            <a:lvl2pPr lvl="1" rtl="0">
              <a:lnSpc>
                <a:spcPct val="100000"/>
              </a:lnSpc>
              <a:spcBef>
                <a:spcPts val="0"/>
              </a:spcBef>
              <a:spcAft>
                <a:spcPts val="0"/>
              </a:spcAft>
              <a:buSzPts val="3000"/>
              <a:buNone/>
              <a:defRPr sz="3000"/>
            </a:lvl2pPr>
            <a:lvl3pPr lvl="2" rtl="0">
              <a:lnSpc>
                <a:spcPct val="100000"/>
              </a:lnSpc>
              <a:spcBef>
                <a:spcPts val="0"/>
              </a:spcBef>
              <a:spcAft>
                <a:spcPts val="0"/>
              </a:spcAft>
              <a:buSzPts val="3000"/>
              <a:buNone/>
              <a:defRPr sz="3000"/>
            </a:lvl3pPr>
            <a:lvl4pPr lvl="3" rtl="0">
              <a:lnSpc>
                <a:spcPct val="100000"/>
              </a:lnSpc>
              <a:spcBef>
                <a:spcPts val="0"/>
              </a:spcBef>
              <a:spcAft>
                <a:spcPts val="0"/>
              </a:spcAft>
              <a:buSzPts val="3000"/>
              <a:buNone/>
              <a:defRPr sz="3000"/>
            </a:lvl4pPr>
            <a:lvl5pPr lvl="4" rtl="0">
              <a:lnSpc>
                <a:spcPct val="100000"/>
              </a:lnSpc>
              <a:spcBef>
                <a:spcPts val="0"/>
              </a:spcBef>
              <a:spcAft>
                <a:spcPts val="0"/>
              </a:spcAft>
              <a:buSzPts val="3000"/>
              <a:buNone/>
              <a:defRPr sz="3000"/>
            </a:lvl5pPr>
            <a:lvl6pPr lvl="5" rtl="0">
              <a:lnSpc>
                <a:spcPct val="100000"/>
              </a:lnSpc>
              <a:spcBef>
                <a:spcPts val="0"/>
              </a:spcBef>
              <a:spcAft>
                <a:spcPts val="0"/>
              </a:spcAft>
              <a:buSzPts val="3000"/>
              <a:buNone/>
              <a:defRPr sz="3000"/>
            </a:lvl6pPr>
            <a:lvl7pPr lvl="6" rtl="0">
              <a:lnSpc>
                <a:spcPct val="100000"/>
              </a:lnSpc>
              <a:spcBef>
                <a:spcPts val="0"/>
              </a:spcBef>
              <a:spcAft>
                <a:spcPts val="0"/>
              </a:spcAft>
              <a:buSzPts val="3000"/>
              <a:buNone/>
              <a:defRPr sz="3000"/>
            </a:lvl7pPr>
            <a:lvl8pPr lvl="7" rtl="0">
              <a:lnSpc>
                <a:spcPct val="100000"/>
              </a:lnSpc>
              <a:spcBef>
                <a:spcPts val="0"/>
              </a:spcBef>
              <a:spcAft>
                <a:spcPts val="0"/>
              </a:spcAft>
              <a:buSzPts val="3000"/>
              <a:buNone/>
              <a:defRPr sz="3000"/>
            </a:lvl8pPr>
            <a:lvl9pPr lvl="8" rtl="0">
              <a:lnSpc>
                <a:spcPct val="100000"/>
              </a:lnSpc>
              <a:spcBef>
                <a:spcPts val="0"/>
              </a:spcBef>
              <a:spcAft>
                <a:spcPts val="0"/>
              </a:spcAft>
              <a:buSzPts val="3000"/>
              <a:buNone/>
              <a:defRPr sz="3000"/>
            </a:lvl9pPr>
          </a:lstStyle>
          <a:p>
            <a:endParaRPr/>
          </a:p>
        </p:txBody>
      </p:sp>
      <p:sp>
        <p:nvSpPr>
          <p:cNvPr id="203" name="Google Shape;203;p24"/>
          <p:cNvSpPr txBox="1">
            <a:spLocks noGrp="1"/>
          </p:cNvSpPr>
          <p:nvPr>
            <p:ph type="title" idx="2"/>
          </p:nvPr>
        </p:nvSpPr>
        <p:spPr>
          <a:xfrm>
            <a:off x="5147531" y="2874249"/>
            <a:ext cx="29640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3000"/>
              <a:buNone/>
              <a:defRPr/>
            </a:lvl1pPr>
            <a:lvl2pPr lvl="1" rtl="0">
              <a:lnSpc>
                <a:spcPct val="100000"/>
              </a:lnSpc>
              <a:spcBef>
                <a:spcPts val="0"/>
              </a:spcBef>
              <a:spcAft>
                <a:spcPts val="0"/>
              </a:spcAft>
              <a:buClr>
                <a:schemeClr val="dk1"/>
              </a:buClr>
              <a:buSzPts val="3000"/>
              <a:buNone/>
              <a:defRPr sz="3000">
                <a:solidFill>
                  <a:schemeClr val="dk1"/>
                </a:solidFill>
              </a:defRPr>
            </a:lvl2pPr>
            <a:lvl3pPr lvl="2" rtl="0">
              <a:lnSpc>
                <a:spcPct val="100000"/>
              </a:lnSpc>
              <a:spcBef>
                <a:spcPts val="0"/>
              </a:spcBef>
              <a:spcAft>
                <a:spcPts val="0"/>
              </a:spcAft>
              <a:buClr>
                <a:schemeClr val="dk1"/>
              </a:buClr>
              <a:buSzPts val="3000"/>
              <a:buNone/>
              <a:defRPr sz="3000">
                <a:solidFill>
                  <a:schemeClr val="dk1"/>
                </a:solidFill>
              </a:defRPr>
            </a:lvl3pPr>
            <a:lvl4pPr lvl="3" rtl="0">
              <a:lnSpc>
                <a:spcPct val="100000"/>
              </a:lnSpc>
              <a:spcBef>
                <a:spcPts val="0"/>
              </a:spcBef>
              <a:spcAft>
                <a:spcPts val="0"/>
              </a:spcAft>
              <a:buClr>
                <a:schemeClr val="dk1"/>
              </a:buClr>
              <a:buSzPts val="3000"/>
              <a:buNone/>
              <a:defRPr sz="3000">
                <a:solidFill>
                  <a:schemeClr val="dk1"/>
                </a:solidFill>
              </a:defRPr>
            </a:lvl4pPr>
            <a:lvl5pPr lvl="4" rtl="0">
              <a:lnSpc>
                <a:spcPct val="100000"/>
              </a:lnSpc>
              <a:spcBef>
                <a:spcPts val="0"/>
              </a:spcBef>
              <a:spcAft>
                <a:spcPts val="0"/>
              </a:spcAft>
              <a:buClr>
                <a:schemeClr val="dk1"/>
              </a:buClr>
              <a:buSzPts val="3000"/>
              <a:buNone/>
              <a:defRPr sz="3000">
                <a:solidFill>
                  <a:schemeClr val="dk1"/>
                </a:solidFill>
              </a:defRPr>
            </a:lvl5pPr>
            <a:lvl6pPr lvl="5" rtl="0">
              <a:lnSpc>
                <a:spcPct val="100000"/>
              </a:lnSpc>
              <a:spcBef>
                <a:spcPts val="0"/>
              </a:spcBef>
              <a:spcAft>
                <a:spcPts val="0"/>
              </a:spcAft>
              <a:buClr>
                <a:schemeClr val="dk1"/>
              </a:buClr>
              <a:buSzPts val="3000"/>
              <a:buNone/>
              <a:defRPr sz="3000">
                <a:solidFill>
                  <a:schemeClr val="dk1"/>
                </a:solidFill>
              </a:defRPr>
            </a:lvl6pPr>
            <a:lvl7pPr lvl="6" rtl="0">
              <a:lnSpc>
                <a:spcPct val="100000"/>
              </a:lnSpc>
              <a:spcBef>
                <a:spcPts val="0"/>
              </a:spcBef>
              <a:spcAft>
                <a:spcPts val="0"/>
              </a:spcAft>
              <a:buClr>
                <a:schemeClr val="dk1"/>
              </a:buClr>
              <a:buSzPts val="3000"/>
              <a:buNone/>
              <a:defRPr sz="3000">
                <a:solidFill>
                  <a:schemeClr val="dk1"/>
                </a:solidFill>
              </a:defRPr>
            </a:lvl7pPr>
            <a:lvl8pPr lvl="7" rtl="0">
              <a:lnSpc>
                <a:spcPct val="100000"/>
              </a:lnSpc>
              <a:spcBef>
                <a:spcPts val="0"/>
              </a:spcBef>
              <a:spcAft>
                <a:spcPts val="0"/>
              </a:spcAft>
              <a:buClr>
                <a:schemeClr val="dk1"/>
              </a:buClr>
              <a:buSzPts val="3000"/>
              <a:buNone/>
              <a:defRPr sz="3000">
                <a:solidFill>
                  <a:schemeClr val="dk1"/>
                </a:solidFill>
              </a:defRPr>
            </a:lvl8pPr>
            <a:lvl9pPr lvl="8" rtl="0">
              <a:lnSpc>
                <a:spcPct val="100000"/>
              </a:lnSpc>
              <a:spcBef>
                <a:spcPts val="0"/>
              </a:spcBef>
              <a:spcAft>
                <a:spcPts val="0"/>
              </a:spcAft>
              <a:buClr>
                <a:schemeClr val="dk1"/>
              </a:buClr>
              <a:buSzPts val="3000"/>
              <a:buNone/>
              <a:defRPr sz="3000">
                <a:solidFill>
                  <a:schemeClr val="dk1"/>
                </a:solidFill>
              </a:defRPr>
            </a:lvl9pPr>
          </a:lstStyle>
          <a:p>
            <a:endParaRPr/>
          </a:p>
        </p:txBody>
      </p:sp>
      <p:sp>
        <p:nvSpPr>
          <p:cNvPr id="204" name="Google Shape;204;p24"/>
          <p:cNvSpPr txBox="1">
            <a:spLocks noGrp="1"/>
          </p:cNvSpPr>
          <p:nvPr>
            <p:ph type="subTitle" idx="3"/>
          </p:nvPr>
        </p:nvSpPr>
        <p:spPr>
          <a:xfrm>
            <a:off x="5147544" y="3418962"/>
            <a:ext cx="2964000" cy="1103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800"/>
            </a:lvl1pPr>
            <a:lvl2pPr lvl="1" algn="ctr" rtl="0">
              <a:lnSpc>
                <a:spcPct val="100000"/>
              </a:lnSpc>
              <a:spcBef>
                <a:spcPts val="0"/>
              </a:spcBef>
              <a:spcAft>
                <a:spcPts val="0"/>
              </a:spcAft>
              <a:buNone/>
              <a:defRPr sz="1800"/>
            </a:lvl2pPr>
            <a:lvl3pPr lvl="2" algn="ctr" rtl="0">
              <a:lnSpc>
                <a:spcPct val="100000"/>
              </a:lnSpc>
              <a:spcBef>
                <a:spcPts val="0"/>
              </a:spcBef>
              <a:spcAft>
                <a:spcPts val="0"/>
              </a:spcAft>
              <a:buNone/>
              <a:defRPr sz="1800"/>
            </a:lvl3pPr>
            <a:lvl4pPr lvl="3" algn="ctr" rtl="0">
              <a:lnSpc>
                <a:spcPct val="100000"/>
              </a:lnSpc>
              <a:spcBef>
                <a:spcPts val="0"/>
              </a:spcBef>
              <a:spcAft>
                <a:spcPts val="0"/>
              </a:spcAft>
              <a:buNone/>
              <a:defRPr sz="1800"/>
            </a:lvl4pPr>
            <a:lvl5pPr lvl="4" algn="ctr" rtl="0">
              <a:lnSpc>
                <a:spcPct val="100000"/>
              </a:lnSpc>
              <a:spcBef>
                <a:spcPts val="0"/>
              </a:spcBef>
              <a:spcAft>
                <a:spcPts val="0"/>
              </a:spcAft>
              <a:buNone/>
              <a:defRPr sz="1800"/>
            </a:lvl5pPr>
            <a:lvl6pPr lvl="5" algn="ctr" rtl="0">
              <a:lnSpc>
                <a:spcPct val="100000"/>
              </a:lnSpc>
              <a:spcBef>
                <a:spcPts val="0"/>
              </a:spcBef>
              <a:spcAft>
                <a:spcPts val="0"/>
              </a:spcAft>
              <a:buNone/>
              <a:defRPr sz="1800"/>
            </a:lvl6pPr>
            <a:lvl7pPr lvl="6" algn="ctr" rtl="0">
              <a:lnSpc>
                <a:spcPct val="100000"/>
              </a:lnSpc>
              <a:spcBef>
                <a:spcPts val="0"/>
              </a:spcBef>
              <a:spcAft>
                <a:spcPts val="0"/>
              </a:spcAft>
              <a:buNone/>
              <a:defRPr sz="1800"/>
            </a:lvl7pPr>
            <a:lvl8pPr lvl="7" algn="ctr" rtl="0">
              <a:lnSpc>
                <a:spcPct val="100000"/>
              </a:lnSpc>
              <a:spcBef>
                <a:spcPts val="0"/>
              </a:spcBef>
              <a:spcAft>
                <a:spcPts val="0"/>
              </a:spcAft>
              <a:buNone/>
              <a:defRPr sz="1800"/>
            </a:lvl8pPr>
            <a:lvl9pPr lvl="8" algn="ctr" rtl="0">
              <a:lnSpc>
                <a:spcPct val="100000"/>
              </a:lnSpc>
              <a:spcBef>
                <a:spcPts val="0"/>
              </a:spcBef>
              <a:spcAft>
                <a:spcPts val="0"/>
              </a:spcAft>
              <a:buNone/>
              <a:defRPr sz="1800"/>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226" y="539500"/>
            <a:ext cx="77175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3000"/>
              <a:buFont typeface="Carter One"/>
              <a:buNone/>
              <a:defRPr sz="3000">
                <a:solidFill>
                  <a:schemeClr val="dk1"/>
                </a:solidFill>
                <a:latin typeface="Carter One"/>
                <a:ea typeface="Carter One"/>
                <a:cs typeface="Carter One"/>
                <a:sym typeface="Carter One"/>
              </a:defRPr>
            </a:lvl1pPr>
            <a:lvl2pPr lvl="1">
              <a:spcBef>
                <a:spcPts val="0"/>
              </a:spcBef>
              <a:spcAft>
                <a:spcPts val="0"/>
              </a:spcAft>
              <a:buClr>
                <a:schemeClr val="dk1"/>
              </a:buClr>
              <a:buSzPts val="3000"/>
              <a:buFont typeface="Carter One"/>
              <a:buNone/>
              <a:defRPr sz="3000" b="1">
                <a:solidFill>
                  <a:schemeClr val="dk1"/>
                </a:solidFill>
                <a:latin typeface="Carter One"/>
                <a:ea typeface="Carter One"/>
                <a:cs typeface="Carter One"/>
                <a:sym typeface="Carter One"/>
              </a:defRPr>
            </a:lvl2pPr>
            <a:lvl3pPr lvl="2">
              <a:spcBef>
                <a:spcPts val="0"/>
              </a:spcBef>
              <a:spcAft>
                <a:spcPts val="0"/>
              </a:spcAft>
              <a:buClr>
                <a:schemeClr val="dk1"/>
              </a:buClr>
              <a:buSzPts val="3000"/>
              <a:buFont typeface="Carter One"/>
              <a:buNone/>
              <a:defRPr sz="3000" b="1">
                <a:solidFill>
                  <a:schemeClr val="dk1"/>
                </a:solidFill>
                <a:latin typeface="Carter One"/>
                <a:ea typeface="Carter One"/>
                <a:cs typeface="Carter One"/>
                <a:sym typeface="Carter One"/>
              </a:defRPr>
            </a:lvl3pPr>
            <a:lvl4pPr lvl="3">
              <a:spcBef>
                <a:spcPts val="0"/>
              </a:spcBef>
              <a:spcAft>
                <a:spcPts val="0"/>
              </a:spcAft>
              <a:buClr>
                <a:schemeClr val="dk1"/>
              </a:buClr>
              <a:buSzPts val="3000"/>
              <a:buFont typeface="Carter One"/>
              <a:buNone/>
              <a:defRPr sz="3000" b="1">
                <a:solidFill>
                  <a:schemeClr val="dk1"/>
                </a:solidFill>
                <a:latin typeface="Carter One"/>
                <a:ea typeface="Carter One"/>
                <a:cs typeface="Carter One"/>
                <a:sym typeface="Carter One"/>
              </a:defRPr>
            </a:lvl4pPr>
            <a:lvl5pPr lvl="4">
              <a:spcBef>
                <a:spcPts val="0"/>
              </a:spcBef>
              <a:spcAft>
                <a:spcPts val="0"/>
              </a:spcAft>
              <a:buClr>
                <a:schemeClr val="dk1"/>
              </a:buClr>
              <a:buSzPts val="3000"/>
              <a:buFont typeface="Carter One"/>
              <a:buNone/>
              <a:defRPr sz="3000" b="1">
                <a:solidFill>
                  <a:schemeClr val="dk1"/>
                </a:solidFill>
                <a:latin typeface="Carter One"/>
                <a:ea typeface="Carter One"/>
                <a:cs typeface="Carter One"/>
                <a:sym typeface="Carter One"/>
              </a:defRPr>
            </a:lvl5pPr>
            <a:lvl6pPr lvl="5">
              <a:spcBef>
                <a:spcPts val="0"/>
              </a:spcBef>
              <a:spcAft>
                <a:spcPts val="0"/>
              </a:spcAft>
              <a:buClr>
                <a:schemeClr val="dk1"/>
              </a:buClr>
              <a:buSzPts val="3000"/>
              <a:buFont typeface="Carter One"/>
              <a:buNone/>
              <a:defRPr sz="3000" b="1">
                <a:solidFill>
                  <a:schemeClr val="dk1"/>
                </a:solidFill>
                <a:latin typeface="Carter One"/>
                <a:ea typeface="Carter One"/>
                <a:cs typeface="Carter One"/>
                <a:sym typeface="Carter One"/>
              </a:defRPr>
            </a:lvl6pPr>
            <a:lvl7pPr lvl="6">
              <a:spcBef>
                <a:spcPts val="0"/>
              </a:spcBef>
              <a:spcAft>
                <a:spcPts val="0"/>
              </a:spcAft>
              <a:buClr>
                <a:schemeClr val="dk1"/>
              </a:buClr>
              <a:buSzPts val="3000"/>
              <a:buFont typeface="Carter One"/>
              <a:buNone/>
              <a:defRPr sz="3000" b="1">
                <a:solidFill>
                  <a:schemeClr val="dk1"/>
                </a:solidFill>
                <a:latin typeface="Carter One"/>
                <a:ea typeface="Carter One"/>
                <a:cs typeface="Carter One"/>
                <a:sym typeface="Carter One"/>
              </a:defRPr>
            </a:lvl7pPr>
            <a:lvl8pPr lvl="7">
              <a:spcBef>
                <a:spcPts val="0"/>
              </a:spcBef>
              <a:spcAft>
                <a:spcPts val="0"/>
              </a:spcAft>
              <a:buClr>
                <a:schemeClr val="dk1"/>
              </a:buClr>
              <a:buSzPts val="3000"/>
              <a:buFont typeface="Carter One"/>
              <a:buNone/>
              <a:defRPr sz="3000" b="1">
                <a:solidFill>
                  <a:schemeClr val="dk1"/>
                </a:solidFill>
                <a:latin typeface="Carter One"/>
                <a:ea typeface="Carter One"/>
                <a:cs typeface="Carter One"/>
                <a:sym typeface="Carter One"/>
              </a:defRPr>
            </a:lvl8pPr>
            <a:lvl9pPr lvl="8">
              <a:spcBef>
                <a:spcPts val="0"/>
              </a:spcBef>
              <a:spcAft>
                <a:spcPts val="0"/>
              </a:spcAft>
              <a:buClr>
                <a:schemeClr val="dk1"/>
              </a:buClr>
              <a:buSzPts val="3000"/>
              <a:buFont typeface="Carter One"/>
              <a:buNone/>
              <a:defRPr sz="3000" b="1">
                <a:solidFill>
                  <a:schemeClr val="dk1"/>
                </a:solidFill>
                <a:latin typeface="Carter One"/>
                <a:ea typeface="Carter One"/>
                <a:cs typeface="Carter One"/>
                <a:sym typeface="Carter One"/>
              </a:defRPr>
            </a:lvl9pPr>
          </a:lstStyle>
          <a:p>
            <a:endParaRPr/>
          </a:p>
        </p:txBody>
      </p:sp>
      <p:sp>
        <p:nvSpPr>
          <p:cNvPr id="7" name="Google Shape;7;p1"/>
          <p:cNvSpPr txBox="1">
            <a:spLocks noGrp="1"/>
          </p:cNvSpPr>
          <p:nvPr>
            <p:ph type="body" idx="1"/>
          </p:nvPr>
        </p:nvSpPr>
        <p:spPr>
          <a:xfrm>
            <a:off x="713225" y="1480575"/>
            <a:ext cx="7717500" cy="3123300"/>
          </a:xfrm>
          <a:prstGeom prst="rect">
            <a:avLst/>
          </a:prstGeom>
          <a:noFill/>
          <a:ln>
            <a:noFill/>
          </a:ln>
        </p:spPr>
        <p:txBody>
          <a:bodyPr spcFirstLastPara="1" wrap="square" lIns="91425" tIns="91425" rIns="91425" bIns="91425" anchor="t" anchorCtr="0">
            <a:noAutofit/>
          </a:bodyPr>
          <a:lstStyle>
            <a:lvl1pPr marL="457200" lvl="0"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1pPr>
            <a:lvl2pPr marL="914400" lvl="1"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2pPr>
            <a:lvl3pPr marL="1371600" lvl="2"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3pPr>
            <a:lvl4pPr marL="1828800" lvl="3"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4pPr>
            <a:lvl5pPr marL="2286000" lvl="4"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5pPr>
            <a:lvl6pPr marL="2743200" lvl="5"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6pPr>
            <a:lvl7pPr marL="3200400" lvl="6"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7pPr>
            <a:lvl8pPr marL="3657600" lvl="7"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8pPr>
            <a:lvl9pPr marL="4114800" lvl="8"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5" r:id="rId4"/>
    <p:sldLayoutId id="2147483658" r:id="rId5"/>
    <p:sldLayoutId id="2147483670"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estin.marriott.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AC57E-E56C-211E-B8C0-A27AA383C9DD}"/>
              </a:ext>
            </a:extLst>
          </p:cNvPr>
          <p:cNvSpPr>
            <a:spLocks noGrp="1"/>
          </p:cNvSpPr>
          <p:nvPr>
            <p:ph type="title"/>
          </p:nvPr>
        </p:nvSpPr>
        <p:spPr/>
        <p:txBody>
          <a:bodyPr/>
          <a:lstStyle/>
          <a:p>
            <a:r>
              <a:rPr lang="en-US" dirty="0"/>
              <a:t>                              Presentation</a:t>
            </a:r>
            <a:endParaRPr lang="en-GB" dirty="0"/>
          </a:p>
        </p:txBody>
      </p:sp>
      <p:sp>
        <p:nvSpPr>
          <p:cNvPr id="3" name="Text Placeholder 2">
            <a:extLst>
              <a:ext uri="{FF2B5EF4-FFF2-40B4-BE49-F238E27FC236}">
                <a16:creationId xmlns:a16="http://schemas.microsoft.com/office/drawing/2014/main" id="{DA38DF16-B28A-DAE6-AFAB-C86563765B22}"/>
              </a:ext>
            </a:extLst>
          </p:cNvPr>
          <p:cNvSpPr>
            <a:spLocks noGrp="1"/>
          </p:cNvSpPr>
          <p:nvPr>
            <p:ph type="body" idx="1"/>
          </p:nvPr>
        </p:nvSpPr>
        <p:spPr/>
        <p:txBody>
          <a:bodyPr/>
          <a:lstStyle/>
          <a:p>
            <a:pPr algn="ctr">
              <a:lnSpc>
                <a:spcPct val="150000"/>
              </a:lnSpc>
              <a:spcAft>
                <a:spcPts val="80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Student Name: STELIAN MOCANU</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80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Student ID number: 2215562 </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80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Hospitali</a:t>
            </a:r>
            <a:r>
              <a:rPr lang="en-US" sz="1800" b="1" dirty="0">
                <a:latin typeface="Times New Roman" panose="02020603050405020304" pitchFamily="18" charset="0"/>
                <a:ea typeface="Calibri" panose="020F0502020204030204" pitchFamily="34" charset="0"/>
                <a:cs typeface="Times New Roman" panose="02020603050405020304" pitchFamily="18" charset="0"/>
              </a:rPr>
              <a:t>ty and Guest Services(BMIH4003)</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80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Module Tutor: MUHAMMAD CASSAMO</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6684653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pic>
        <p:nvPicPr>
          <p:cNvPr id="299" name="Google Shape;299;p33"/>
          <p:cNvPicPr preferRelativeResize="0"/>
          <p:nvPr/>
        </p:nvPicPr>
        <p:blipFill rotWithShape="1">
          <a:blip r:embed="rId3">
            <a:alphaModFix/>
          </a:blip>
          <a:srcRect l="11394" t="-210" r="4579" b="209"/>
          <a:stretch/>
        </p:blipFill>
        <p:spPr>
          <a:xfrm rot="138568">
            <a:off x="3813497" y="336886"/>
            <a:ext cx="5628880" cy="4469729"/>
          </a:xfrm>
          <a:prstGeom prst="rect">
            <a:avLst/>
          </a:prstGeom>
          <a:noFill/>
          <a:ln>
            <a:noFill/>
          </a:ln>
        </p:spPr>
      </p:pic>
      <p:grpSp>
        <p:nvGrpSpPr>
          <p:cNvPr id="300" name="Google Shape;300;p33"/>
          <p:cNvGrpSpPr/>
          <p:nvPr/>
        </p:nvGrpSpPr>
        <p:grpSpPr>
          <a:xfrm>
            <a:off x="295607" y="865280"/>
            <a:ext cx="4711051" cy="3412937"/>
            <a:chOff x="3958700" y="1446124"/>
            <a:chExt cx="4125625" cy="2988823"/>
          </a:xfrm>
        </p:grpSpPr>
        <p:sp>
          <p:nvSpPr>
            <p:cNvPr id="301" name="Google Shape;301;p33"/>
            <p:cNvSpPr/>
            <p:nvPr/>
          </p:nvSpPr>
          <p:spPr>
            <a:xfrm>
              <a:off x="3996300" y="1504500"/>
              <a:ext cx="4080950" cy="2849150"/>
            </a:xfrm>
            <a:custGeom>
              <a:avLst/>
              <a:gdLst/>
              <a:ahLst/>
              <a:cxnLst/>
              <a:rect l="l" t="t" r="r" b="b"/>
              <a:pathLst>
                <a:path w="163238" h="113966" extrusionOk="0">
                  <a:moveTo>
                    <a:pt x="16550" y="3761"/>
                  </a:moveTo>
                  <a:lnTo>
                    <a:pt x="152330" y="0"/>
                  </a:lnTo>
                  <a:lnTo>
                    <a:pt x="163238" y="113966"/>
                  </a:lnTo>
                  <a:lnTo>
                    <a:pt x="0" y="84252"/>
                  </a:lnTo>
                  <a:close/>
                </a:path>
              </a:pathLst>
            </a:custGeom>
            <a:solidFill>
              <a:schemeClr val="lt2"/>
            </a:solidFill>
            <a:ln>
              <a:noFill/>
            </a:ln>
          </p:spPr>
        </p:sp>
        <p:sp>
          <p:nvSpPr>
            <p:cNvPr id="302" name="Google Shape;302;p33"/>
            <p:cNvSpPr/>
            <p:nvPr/>
          </p:nvSpPr>
          <p:spPr>
            <a:xfrm>
              <a:off x="3958700" y="1904125"/>
              <a:ext cx="332425" cy="1694925"/>
            </a:xfrm>
            <a:custGeom>
              <a:avLst/>
              <a:gdLst/>
              <a:ahLst/>
              <a:cxnLst/>
              <a:rect l="l" t="t" r="r" b="b"/>
              <a:pathLst>
                <a:path w="13297" h="67797" extrusionOk="0">
                  <a:moveTo>
                    <a:pt x="0" y="67797"/>
                  </a:moveTo>
                  <a:lnTo>
                    <a:pt x="6151" y="0"/>
                  </a:lnTo>
                  <a:lnTo>
                    <a:pt x="13297" y="1129"/>
                  </a:lnTo>
                  <a:close/>
                </a:path>
              </a:pathLst>
            </a:custGeom>
            <a:solidFill>
              <a:schemeClr val="accent1"/>
            </a:solidFill>
            <a:ln>
              <a:noFill/>
            </a:ln>
          </p:spPr>
        </p:sp>
        <p:sp>
          <p:nvSpPr>
            <p:cNvPr id="303" name="Google Shape;303;p33"/>
            <p:cNvSpPr/>
            <p:nvPr/>
          </p:nvSpPr>
          <p:spPr>
            <a:xfrm>
              <a:off x="4420426" y="1446124"/>
              <a:ext cx="1256700" cy="108150"/>
            </a:xfrm>
            <a:custGeom>
              <a:avLst/>
              <a:gdLst/>
              <a:ahLst/>
              <a:cxnLst/>
              <a:rect l="l" t="t" r="r" b="b"/>
              <a:pathLst>
                <a:path w="50268" h="4326" extrusionOk="0">
                  <a:moveTo>
                    <a:pt x="50268" y="3369"/>
                  </a:moveTo>
                  <a:lnTo>
                    <a:pt x="0" y="4326"/>
                  </a:lnTo>
                  <a:lnTo>
                    <a:pt x="940" y="0"/>
                  </a:lnTo>
                  <a:close/>
                </a:path>
              </a:pathLst>
            </a:custGeom>
            <a:solidFill>
              <a:schemeClr val="accent2"/>
            </a:solidFill>
            <a:ln>
              <a:noFill/>
            </a:ln>
          </p:spPr>
        </p:sp>
        <p:sp>
          <p:nvSpPr>
            <p:cNvPr id="304" name="Google Shape;304;p33"/>
            <p:cNvSpPr/>
            <p:nvPr/>
          </p:nvSpPr>
          <p:spPr>
            <a:xfrm>
              <a:off x="7846500" y="1499800"/>
              <a:ext cx="134400" cy="1403400"/>
            </a:xfrm>
            <a:custGeom>
              <a:avLst/>
              <a:gdLst/>
              <a:ahLst/>
              <a:cxnLst/>
              <a:rect l="l" t="t" r="r" b="b"/>
              <a:pathLst>
                <a:path w="5376" h="56136" extrusionOk="0">
                  <a:moveTo>
                    <a:pt x="5376" y="56136"/>
                  </a:moveTo>
                  <a:lnTo>
                    <a:pt x="0" y="94"/>
                  </a:lnTo>
                  <a:lnTo>
                    <a:pt x="4136" y="0"/>
                  </a:lnTo>
                  <a:close/>
                </a:path>
              </a:pathLst>
            </a:custGeom>
            <a:solidFill>
              <a:schemeClr val="accent2"/>
            </a:solidFill>
            <a:ln>
              <a:noFill/>
            </a:ln>
          </p:spPr>
        </p:sp>
        <p:sp>
          <p:nvSpPr>
            <p:cNvPr id="305" name="Google Shape;305;p33"/>
            <p:cNvSpPr/>
            <p:nvPr/>
          </p:nvSpPr>
          <p:spPr>
            <a:xfrm>
              <a:off x="7212175" y="4256272"/>
              <a:ext cx="872150" cy="178675"/>
            </a:xfrm>
            <a:custGeom>
              <a:avLst/>
              <a:gdLst/>
              <a:ahLst/>
              <a:cxnLst/>
              <a:rect l="l" t="t" r="r" b="b"/>
              <a:pathLst>
                <a:path w="34886" h="7147" extrusionOk="0">
                  <a:moveTo>
                    <a:pt x="34886" y="5681"/>
                  </a:moveTo>
                  <a:lnTo>
                    <a:pt x="0" y="7147"/>
                  </a:lnTo>
                  <a:lnTo>
                    <a:pt x="2256" y="0"/>
                  </a:lnTo>
                  <a:close/>
                </a:path>
              </a:pathLst>
            </a:custGeom>
            <a:solidFill>
              <a:schemeClr val="lt2"/>
            </a:solidFill>
            <a:ln>
              <a:noFill/>
            </a:ln>
          </p:spPr>
        </p:sp>
      </p:grpSp>
      <p:sp>
        <p:nvSpPr>
          <p:cNvPr id="306" name="Google Shape;306;p33"/>
          <p:cNvSpPr txBox="1">
            <a:spLocks noGrp="1"/>
          </p:cNvSpPr>
          <p:nvPr>
            <p:ph type="ctrTitle"/>
          </p:nvPr>
        </p:nvSpPr>
        <p:spPr>
          <a:xfrm>
            <a:off x="655083" y="1629192"/>
            <a:ext cx="3992100" cy="1791000"/>
          </a:xfrm>
          <a:prstGeom prst="rect">
            <a:avLst/>
          </a:prstGeom>
        </p:spPr>
        <p:txBody>
          <a:bodyPr spcFirstLastPara="1" wrap="square" lIns="91425" tIns="91425" rIns="91425" bIns="91425" anchor="ctr" anchorCtr="0">
            <a:noAutofit/>
          </a:bodyPr>
          <a:lstStyle/>
          <a:p>
            <a:pPr>
              <a:lnSpc>
                <a:spcPct val="150000"/>
              </a:lnSpc>
            </a:pPr>
            <a:r>
              <a:rPr lang="en-GB" sz="4000" b="1" dirty="0">
                <a:solidFill>
                  <a:srgbClr val="151515"/>
                </a:solidFill>
              </a:rPr>
              <a:t>Westin Hotels &amp; Resorts</a:t>
            </a:r>
            <a:endParaRPr lang="en-US" sz="4000" dirty="0">
              <a:solidFill>
                <a:srgbClr val="151515"/>
              </a:solidFill>
            </a:endParaRPr>
          </a:p>
        </p:txBody>
      </p:sp>
      <p:sp>
        <p:nvSpPr>
          <p:cNvPr id="308" name="Google Shape;308;p33"/>
          <p:cNvSpPr/>
          <p:nvPr/>
        </p:nvSpPr>
        <p:spPr>
          <a:xfrm>
            <a:off x="7602425" y="270825"/>
            <a:ext cx="1647300" cy="117700"/>
          </a:xfrm>
          <a:custGeom>
            <a:avLst/>
            <a:gdLst/>
            <a:ahLst/>
            <a:cxnLst/>
            <a:rect l="l" t="t" r="r" b="b"/>
            <a:pathLst>
              <a:path w="65892" h="4708" extrusionOk="0">
                <a:moveTo>
                  <a:pt x="0" y="2143"/>
                </a:moveTo>
                <a:lnTo>
                  <a:pt x="65892" y="0"/>
                </a:lnTo>
                <a:lnTo>
                  <a:pt x="65501" y="4708"/>
                </a:lnTo>
                <a:close/>
              </a:path>
            </a:pathLst>
          </a:custGeom>
          <a:solidFill>
            <a:schemeClr val="lt2"/>
          </a:solidFill>
          <a:ln>
            <a:noFill/>
          </a:ln>
        </p:spPr>
      </p:sp>
      <p:grpSp>
        <p:nvGrpSpPr>
          <p:cNvPr id="309" name="Google Shape;309;p33"/>
          <p:cNvGrpSpPr/>
          <p:nvPr/>
        </p:nvGrpSpPr>
        <p:grpSpPr>
          <a:xfrm>
            <a:off x="2052125" y="1354896"/>
            <a:ext cx="1198043" cy="210331"/>
            <a:chOff x="1026623" y="2953314"/>
            <a:chExt cx="5688711" cy="1008300"/>
          </a:xfrm>
        </p:grpSpPr>
        <p:sp>
          <p:nvSpPr>
            <p:cNvPr id="310" name="Google Shape;310;p33"/>
            <p:cNvSpPr/>
            <p:nvPr/>
          </p:nvSpPr>
          <p:spPr>
            <a:xfrm>
              <a:off x="1026623" y="2953314"/>
              <a:ext cx="1060800" cy="1008300"/>
            </a:xfrm>
            <a:prstGeom prst="star5">
              <a:avLst>
                <a:gd name="adj" fmla="val 19098"/>
                <a:gd name="hf" fmla="val 105146"/>
                <a:gd name="vf" fmla="val 110557"/>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3"/>
            <p:cNvSpPr/>
            <p:nvPr/>
          </p:nvSpPr>
          <p:spPr>
            <a:xfrm>
              <a:off x="2183600" y="2953314"/>
              <a:ext cx="1060800" cy="1008300"/>
            </a:xfrm>
            <a:prstGeom prst="star5">
              <a:avLst>
                <a:gd name="adj" fmla="val 19098"/>
                <a:gd name="hf" fmla="val 105146"/>
                <a:gd name="vf" fmla="val 110557"/>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33"/>
            <p:cNvSpPr/>
            <p:nvPr/>
          </p:nvSpPr>
          <p:spPr>
            <a:xfrm>
              <a:off x="3340578" y="2953314"/>
              <a:ext cx="1060800" cy="1008300"/>
            </a:xfrm>
            <a:prstGeom prst="star5">
              <a:avLst>
                <a:gd name="adj" fmla="val 19098"/>
                <a:gd name="hf" fmla="val 105146"/>
                <a:gd name="vf" fmla="val 110557"/>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3"/>
            <p:cNvSpPr/>
            <p:nvPr/>
          </p:nvSpPr>
          <p:spPr>
            <a:xfrm>
              <a:off x="4497556" y="2953314"/>
              <a:ext cx="1060800" cy="1008300"/>
            </a:xfrm>
            <a:prstGeom prst="star5">
              <a:avLst>
                <a:gd name="adj" fmla="val 19098"/>
                <a:gd name="hf" fmla="val 105146"/>
                <a:gd name="vf" fmla="val 110557"/>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3"/>
            <p:cNvSpPr/>
            <p:nvPr/>
          </p:nvSpPr>
          <p:spPr>
            <a:xfrm>
              <a:off x="5654534" y="2953314"/>
              <a:ext cx="1060800" cy="1008300"/>
            </a:xfrm>
            <a:prstGeom prst="star5">
              <a:avLst>
                <a:gd name="adj" fmla="val 19098"/>
                <a:gd name="hf" fmla="val 105146"/>
                <a:gd name="vf" fmla="val 110557"/>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34"/>
          <p:cNvSpPr txBox="1">
            <a:spLocks noGrp="1"/>
          </p:cNvSpPr>
          <p:nvPr>
            <p:ph type="body" idx="1"/>
          </p:nvPr>
        </p:nvSpPr>
        <p:spPr>
          <a:xfrm>
            <a:off x="720000" y="1290400"/>
            <a:ext cx="7717500" cy="3481200"/>
          </a:xfrm>
          <a:prstGeom prst="rect">
            <a:avLst/>
          </a:prstGeom>
        </p:spPr>
        <p:txBody>
          <a:bodyPr spcFirstLastPara="1" wrap="square" lIns="91425" tIns="91425" rIns="91425" bIns="91425" anchor="t" anchorCtr="0">
            <a:noAutofit/>
          </a:bodyPr>
          <a:lstStyle/>
          <a:p>
            <a:pPr marL="342900" lvl="0" indent="-34290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Introduction</a:t>
            </a:r>
          </a:p>
          <a:p>
            <a:pPr marL="342900" lvl="0" indent="-342900" algn="just">
              <a:lnSpc>
                <a:spcPct val="150000"/>
              </a:lnSpc>
              <a:buFont typeface="Wingdings" panose="05000000000000000000" pitchFamily="2" charset="2"/>
              <a:buChar char="q"/>
            </a:pPr>
            <a:r>
              <a:rPr lang="en-US" sz="1800" dirty="0">
                <a:latin typeface="Times New Roman" panose="02020603050405020304" pitchFamily="18" charset="0"/>
                <a:ea typeface="Calibri" panose="020F0502020204030204" pitchFamily="34" charset="0"/>
                <a:cs typeface="Times New Roman" panose="02020603050405020304" pitchFamily="18" charset="0"/>
              </a:rPr>
              <a:t>Westin Hotels &amp; Resorts</a:t>
            </a:r>
          </a:p>
          <a:p>
            <a:pPr marL="342900" lvl="0" indent="-34290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Westin’s Main Consumer</a:t>
            </a:r>
          </a:p>
          <a:p>
            <a:pPr marL="342900" lvl="0" indent="-34290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Nature, Scope and Role of the Guest Services and Facilities</a:t>
            </a:r>
          </a:p>
          <a:p>
            <a:pPr marL="342900" lvl="0" indent="-34290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Role and Function of Guest Services  </a:t>
            </a:r>
          </a:p>
          <a:p>
            <a:pPr marL="342900" lvl="0" indent="-34290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Importance of Hospitality</a:t>
            </a:r>
          </a:p>
          <a:p>
            <a:pPr marL="342900" lvl="0" indent="-34290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Meet/Exceed Guest Expectations  </a:t>
            </a:r>
          </a:p>
          <a:p>
            <a:pPr marL="342900" lvl="0" indent="-34290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Conclusion</a:t>
            </a:r>
          </a:p>
          <a:p>
            <a:pPr marL="342900" lvl="0" indent="-342900" algn="just">
              <a:lnSpc>
                <a:spcPct val="150000"/>
              </a:lnSpc>
              <a:buFont typeface="Wingdings" panose="05000000000000000000" pitchFamily="2" charset="2"/>
              <a:buChar char="q"/>
            </a:pPr>
            <a:r>
              <a:rPr lang="en-US" sz="1800" dirty="0">
                <a:latin typeface="Times New Roman" panose="02020603050405020304" pitchFamily="18" charset="0"/>
                <a:ea typeface="Calibri" panose="020F0502020204030204" pitchFamily="34" charset="0"/>
                <a:cs typeface="Times New Roman" panose="02020603050405020304" pitchFamily="18" charset="0"/>
              </a:rPr>
              <a:t>References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20" name="Google Shape;320;p34"/>
          <p:cNvSpPr txBox="1">
            <a:spLocks noGrp="1"/>
          </p:cNvSpPr>
          <p:nvPr>
            <p:ph type="title"/>
          </p:nvPr>
        </p:nvSpPr>
        <p:spPr>
          <a:xfrm>
            <a:off x="713226" y="539500"/>
            <a:ext cx="7717500" cy="572700"/>
          </a:xfrm>
          <a:prstGeom prst="rect">
            <a:avLst/>
          </a:prstGeom>
        </p:spPr>
        <p:txBody>
          <a:bodyPr spcFirstLastPara="1" wrap="square" lIns="91425" tIns="91425" rIns="91425" bIns="91425" anchor="t" anchorCtr="0">
            <a:noAutofit/>
          </a:bodyPr>
          <a:lstStyle/>
          <a:p>
            <a:pPr lvl="0" algn="ctr"/>
            <a:r>
              <a:rPr lang="en-GB" b="1" dirty="0">
                <a:solidFill>
                  <a:schemeClr val="accent6">
                    <a:lumMod val="10000"/>
                  </a:schemeClr>
                </a:solidFill>
                <a:latin typeface="Times New Roman" panose="02020603050405020304" pitchFamily="18" charset="0"/>
                <a:cs typeface="Times New Roman" panose="02020603050405020304" pitchFamily="18" charset="0"/>
              </a:rPr>
              <a:t>Table of Contents</a:t>
            </a:r>
            <a:endParaRPr sz="3000" b="0" dirty="0">
              <a:solidFill>
                <a:schemeClr val="accent6">
                  <a:lumMod val="10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34"/>
          <p:cNvSpPr txBox="1">
            <a:spLocks noGrp="1"/>
          </p:cNvSpPr>
          <p:nvPr>
            <p:ph type="body" idx="1"/>
          </p:nvPr>
        </p:nvSpPr>
        <p:spPr>
          <a:xfrm>
            <a:off x="720000" y="1290400"/>
            <a:ext cx="7717500" cy="3481200"/>
          </a:xfrm>
          <a:prstGeom prst="rect">
            <a:avLst/>
          </a:prstGeom>
        </p:spPr>
        <p:txBody>
          <a:bodyPr spcFirstLastPara="1" wrap="square" lIns="91425" tIns="91425" rIns="91425" bIns="91425" anchor="t" anchorCtr="0">
            <a:noAutofit/>
          </a:bodyPr>
          <a:lstStyle/>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In the hospitality industry, quality service is fundamental as it boosts sales (Al-</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Refaie</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2015).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Good quality service aids in improving the satisfaction of the consumer.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hospitality industry's goal is to make the guest feel at home while they are away from home.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This presentation will highlight Westin Hotels &amp; Resorts, which is a brand of Marriott International.</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presentation will further highlight the guest services and facilities that are provided by the hotel.</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20" name="Google Shape;320;p34"/>
          <p:cNvSpPr txBox="1">
            <a:spLocks noGrp="1"/>
          </p:cNvSpPr>
          <p:nvPr>
            <p:ph type="title"/>
          </p:nvPr>
        </p:nvSpPr>
        <p:spPr>
          <a:xfrm>
            <a:off x="713226" y="539500"/>
            <a:ext cx="7717500" cy="572700"/>
          </a:xfrm>
          <a:prstGeom prst="rect">
            <a:avLst/>
          </a:prstGeom>
        </p:spPr>
        <p:txBody>
          <a:bodyPr spcFirstLastPara="1" wrap="square" lIns="91425" tIns="91425" rIns="91425" bIns="91425" anchor="t" anchorCtr="0">
            <a:noAutofit/>
          </a:bodyPr>
          <a:lstStyle/>
          <a:p>
            <a:pPr lvl="0"/>
            <a:r>
              <a:rPr lang="en-GB" b="1" dirty="0">
                <a:solidFill>
                  <a:schemeClr val="accent6">
                    <a:lumMod val="10000"/>
                  </a:schemeClr>
                </a:solidFill>
                <a:latin typeface="Times New Roman" panose="02020603050405020304" pitchFamily="18" charset="0"/>
                <a:cs typeface="Times New Roman" panose="02020603050405020304" pitchFamily="18" charset="0"/>
              </a:rPr>
              <a:t>Introduction</a:t>
            </a:r>
            <a:endParaRPr sz="3000" b="0" dirty="0">
              <a:solidFill>
                <a:schemeClr val="accent6">
                  <a:lumMod val="1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0361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6478" y="209550"/>
            <a:ext cx="7197275" cy="581700"/>
          </a:xfrm>
        </p:spPr>
        <p:txBody>
          <a:bodyPr/>
          <a:lstStyle/>
          <a:p>
            <a:r>
              <a:rPr lang="en-GB" sz="2800" b="1" dirty="0">
                <a:solidFill>
                  <a:srgbClr val="000000"/>
                </a:solidFill>
                <a:latin typeface="Times New Roman" panose="02020603050405020304" pitchFamily="18" charset="0"/>
                <a:ea typeface="Calibri" panose="020F0502020204030204" pitchFamily="34" charset="0"/>
              </a:rPr>
              <a:t>Westin Hotels &amp; Resorts </a:t>
            </a:r>
            <a:endParaRPr lang="en-US" sz="4000" dirty="0"/>
          </a:p>
        </p:txBody>
      </p:sp>
      <p:sp>
        <p:nvSpPr>
          <p:cNvPr id="4" name="TextBox 3">
            <a:extLst>
              <a:ext uri="{FF2B5EF4-FFF2-40B4-BE49-F238E27FC236}">
                <a16:creationId xmlns:a16="http://schemas.microsoft.com/office/drawing/2014/main" id="{173F5912-D365-4B38-BB0F-7D2099F25D76}"/>
              </a:ext>
            </a:extLst>
          </p:cNvPr>
          <p:cNvSpPr txBox="1"/>
          <p:nvPr/>
        </p:nvSpPr>
        <p:spPr>
          <a:xfrm>
            <a:off x="0" y="895350"/>
            <a:ext cx="8817517" cy="1704569"/>
          </a:xfrm>
          <a:prstGeom prst="rect">
            <a:avLst/>
          </a:prstGeom>
          <a:noFill/>
        </p:spPr>
        <p:txBody>
          <a:bodyPr wrap="square" rtlCol="0">
            <a:spAutoFit/>
          </a:bodyPr>
          <a:lstStyle/>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Westin Hotels &amp; Resorts is a hospitality leader in wellness.</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hotel empowers guests by providing them with good facilities and services.</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brand has almost 225 resorts and hotels in 40 countries.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This hotel is owned by Marriott International and was founded in 1930 (Westin, 2023).</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292" name="AutoShape 4" descr="Cliveden House - Community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294" name="AutoShape 6" descr="Cliveden House - Community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5" name="Picture 4">
            <a:extLst>
              <a:ext uri="{FF2B5EF4-FFF2-40B4-BE49-F238E27FC236}">
                <a16:creationId xmlns:a16="http://schemas.microsoft.com/office/drawing/2014/main" id="{7055A526-203C-E775-ED68-BD7C92453F8C}"/>
              </a:ext>
            </a:extLst>
          </p:cNvPr>
          <p:cNvPicPr>
            <a:picLocks noChangeAspect="1"/>
          </p:cNvPicPr>
          <p:nvPr/>
        </p:nvPicPr>
        <p:blipFill>
          <a:blip r:embed="rId3"/>
          <a:stretch>
            <a:fillRect/>
          </a:stretch>
        </p:blipFill>
        <p:spPr>
          <a:xfrm>
            <a:off x="2057400" y="2770333"/>
            <a:ext cx="4214310" cy="216361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6478" y="209550"/>
            <a:ext cx="7197275" cy="581700"/>
          </a:xfrm>
        </p:spPr>
        <p:txBody>
          <a:bodyPr/>
          <a:lstStyle/>
          <a:p>
            <a:r>
              <a:rPr lang="en-GB" sz="2800" b="1" dirty="0">
                <a:solidFill>
                  <a:srgbClr val="000000"/>
                </a:solidFill>
                <a:latin typeface="Times New Roman" panose="02020603050405020304" pitchFamily="18" charset="0"/>
                <a:ea typeface="Calibri" panose="020F0502020204030204" pitchFamily="34" charset="0"/>
              </a:rPr>
              <a:t>Westin’s Main Consumer </a:t>
            </a:r>
            <a:endParaRPr lang="en-US" sz="4000" dirty="0"/>
          </a:p>
        </p:txBody>
      </p:sp>
      <p:sp>
        <p:nvSpPr>
          <p:cNvPr id="4" name="TextBox 3">
            <a:extLst>
              <a:ext uri="{FF2B5EF4-FFF2-40B4-BE49-F238E27FC236}">
                <a16:creationId xmlns:a16="http://schemas.microsoft.com/office/drawing/2014/main" id="{173F5912-D365-4B38-BB0F-7D2099F25D76}"/>
              </a:ext>
            </a:extLst>
          </p:cNvPr>
          <p:cNvSpPr txBox="1"/>
          <p:nvPr/>
        </p:nvSpPr>
        <p:spPr>
          <a:xfrm>
            <a:off x="457200" y="1123950"/>
            <a:ext cx="8153400" cy="2535566"/>
          </a:xfrm>
          <a:prstGeom prst="rect">
            <a:avLst/>
          </a:prstGeom>
          <a:noFill/>
        </p:spPr>
        <p:txBody>
          <a:bodyPr wrap="square" rtlCol="0">
            <a:spAutoFit/>
          </a:bodyPr>
          <a:lstStyle/>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Westin primarily targets sophisticated consumer who seeks hotel experience without pretence.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consumer of Westin value authenticity, which the hotel delivers.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consumer of the hotel are individuals who are used to nobility and luxury.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Westin focuses on the market of high-end customers.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hotels are recognised by local authorities as five start hotels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Segran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2018).</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475044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4944" y="389850"/>
            <a:ext cx="7197275" cy="581700"/>
          </a:xfrm>
        </p:spPr>
        <p:txBody>
          <a:bodyPr/>
          <a:lstStyle/>
          <a:p>
            <a:r>
              <a:rPr lang="en-US" sz="2800" b="1" dirty="0">
                <a:solidFill>
                  <a:srgbClr val="000000"/>
                </a:solidFill>
                <a:latin typeface="Times New Roman" panose="02020603050405020304" pitchFamily="18" charset="0"/>
                <a:ea typeface="Calibri" panose="020F0502020204030204" pitchFamily="34" charset="0"/>
              </a:rPr>
              <a:t>Nature, Scope and Role of the Guest Services and Facilities </a:t>
            </a:r>
            <a:endParaRPr lang="en-US" sz="4000" dirty="0"/>
          </a:p>
        </p:txBody>
      </p:sp>
      <p:sp>
        <p:nvSpPr>
          <p:cNvPr id="4" name="TextBox 3">
            <a:extLst>
              <a:ext uri="{FF2B5EF4-FFF2-40B4-BE49-F238E27FC236}">
                <a16:creationId xmlns:a16="http://schemas.microsoft.com/office/drawing/2014/main" id="{173F5912-D365-4B38-BB0F-7D2099F25D76}"/>
              </a:ext>
            </a:extLst>
          </p:cNvPr>
          <p:cNvSpPr txBox="1"/>
          <p:nvPr/>
        </p:nvSpPr>
        <p:spPr>
          <a:xfrm>
            <a:off x="76200" y="971550"/>
            <a:ext cx="8680782" cy="2120068"/>
          </a:xfrm>
          <a:prstGeom prst="rect">
            <a:avLst/>
          </a:prstGeom>
          <a:noFill/>
        </p:spPr>
        <p:txBody>
          <a:bodyPr wrap="square" rtlCol="0">
            <a:spAutoFit/>
          </a:bodyPr>
          <a:lstStyle/>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Westin applies an industry-leading approach to public space design.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This allows travellers to stay refreshed, connected and balanced on the road.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design of Westin hotels and resorts is done by keeping the well-being of guests in mind (Smith, 2021).</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concept of a hotel serves as a modern-day oasis for demanding travellers.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CDA1E532-05B9-B04C-4C22-F7AAD39A30A0}"/>
              </a:ext>
            </a:extLst>
          </p:cNvPr>
          <p:cNvPicPr>
            <a:picLocks noChangeAspect="1"/>
          </p:cNvPicPr>
          <p:nvPr/>
        </p:nvPicPr>
        <p:blipFill>
          <a:blip r:embed="rId3"/>
          <a:stretch>
            <a:fillRect/>
          </a:stretch>
        </p:blipFill>
        <p:spPr>
          <a:xfrm>
            <a:off x="1107846" y="3038748"/>
            <a:ext cx="6904373" cy="2104752"/>
          </a:xfrm>
          <a:prstGeom prst="rect">
            <a:avLst/>
          </a:prstGeom>
        </p:spPr>
      </p:pic>
    </p:spTree>
    <p:extLst>
      <p:ext uri="{BB962C8B-B14F-4D97-AF65-F5344CB8AC3E}">
        <p14:creationId xmlns:p14="http://schemas.microsoft.com/office/powerpoint/2010/main" val="3814260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074CCF44-849E-4534-9A2B-495626E2B3EB}"/>
              </a:ext>
            </a:extLst>
          </p:cNvPr>
          <p:cNvSpPr>
            <a:spLocks noGrp="1"/>
          </p:cNvSpPr>
          <p:nvPr>
            <p:ph type="subTitle" idx="1"/>
          </p:nvPr>
        </p:nvSpPr>
        <p:spPr>
          <a:xfrm>
            <a:off x="228601" y="819150"/>
            <a:ext cx="4800600" cy="3779712"/>
          </a:xfrm>
        </p:spPr>
        <p:txBody>
          <a:bodyPr/>
          <a:lstStyle/>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hotel incorporates flexibility, functional zoning and natural design elements and grab-and-go places.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hotel charges £292 for a standard room that is booked for a night (TripAdvisor, 2023).</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Westin is a premium brand in the hospitality sector which is known for its wellness program and high-quality services.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itle 2">
            <a:extLst>
              <a:ext uri="{FF2B5EF4-FFF2-40B4-BE49-F238E27FC236}">
                <a16:creationId xmlns:a16="http://schemas.microsoft.com/office/drawing/2014/main" id="{90588A5E-63C4-466E-B168-EDA7DC344CEB}"/>
              </a:ext>
            </a:extLst>
          </p:cNvPr>
          <p:cNvSpPr>
            <a:spLocks noGrp="1"/>
          </p:cNvSpPr>
          <p:nvPr>
            <p:ph type="title"/>
          </p:nvPr>
        </p:nvSpPr>
        <p:spPr>
          <a:xfrm>
            <a:off x="1295400" y="285750"/>
            <a:ext cx="6477000" cy="572700"/>
          </a:xfrm>
        </p:spPr>
        <p:txBody>
          <a:bodyPr/>
          <a:lstStyle/>
          <a:p>
            <a:r>
              <a:rPr lang="en-US" sz="2800" b="1" dirty="0">
                <a:solidFill>
                  <a:srgbClr val="000000"/>
                </a:solidFill>
                <a:latin typeface="Times New Roman" panose="02020603050405020304" pitchFamily="18" charset="0"/>
                <a:ea typeface="Calibri" panose="020F0502020204030204" pitchFamily="34" charset="0"/>
              </a:rPr>
              <a:t>Nature, Scope and Role of the Guest Services and Facilities </a:t>
            </a:r>
            <a:endParaRPr lang="en-GB" sz="4000" dirty="0"/>
          </a:p>
        </p:txBody>
      </p:sp>
      <p:pic>
        <p:nvPicPr>
          <p:cNvPr id="5" name="Picture 4">
            <a:extLst>
              <a:ext uri="{FF2B5EF4-FFF2-40B4-BE49-F238E27FC236}">
                <a16:creationId xmlns:a16="http://schemas.microsoft.com/office/drawing/2014/main" id="{50206212-E60A-2E59-D3E3-E26292634C96}"/>
              </a:ext>
            </a:extLst>
          </p:cNvPr>
          <p:cNvPicPr>
            <a:picLocks noChangeAspect="1"/>
          </p:cNvPicPr>
          <p:nvPr/>
        </p:nvPicPr>
        <p:blipFill>
          <a:blip r:embed="rId3"/>
          <a:stretch>
            <a:fillRect/>
          </a:stretch>
        </p:blipFill>
        <p:spPr>
          <a:xfrm>
            <a:off x="5181600" y="1456468"/>
            <a:ext cx="4248150" cy="2505075"/>
          </a:xfrm>
          <a:prstGeom prst="rect">
            <a:avLst/>
          </a:prstGeom>
        </p:spPr>
      </p:pic>
    </p:spTree>
    <p:extLst>
      <p:ext uri="{BB962C8B-B14F-4D97-AF65-F5344CB8AC3E}">
        <p14:creationId xmlns:p14="http://schemas.microsoft.com/office/powerpoint/2010/main" val="31279522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074CCF44-849E-4534-9A2B-495626E2B3EB}"/>
              </a:ext>
            </a:extLst>
          </p:cNvPr>
          <p:cNvSpPr>
            <a:spLocks noGrp="1"/>
          </p:cNvSpPr>
          <p:nvPr>
            <p:ph type="subTitle" idx="1"/>
          </p:nvPr>
        </p:nvSpPr>
        <p:spPr>
          <a:xfrm>
            <a:off x="3962401" y="971551"/>
            <a:ext cx="5181599" cy="3535044"/>
          </a:xfrm>
        </p:spPr>
        <p:txBody>
          <a:bodyPr/>
          <a:lstStyle/>
          <a:p>
            <a:pPr marL="342900" lvl="0" indent="-342900" algn="just">
              <a:lnSpc>
                <a:spcPct val="150000"/>
              </a:lnSpc>
              <a:buFont typeface="Wingdings" panose="05000000000000000000" pitchFamily="2" charset="2"/>
              <a:buChar char="q"/>
            </a:pPr>
            <a:r>
              <a:rPr lang="en-GB"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Guest services basically offer the foundation for services in the hospitality sector (Adam </a:t>
            </a:r>
            <a:r>
              <a:rPr lang="en-GB" sz="18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et al., </a:t>
            </a:r>
            <a:r>
              <a:rPr lang="en-GB"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2021). </a:t>
            </a:r>
            <a:endParaRPr lang="en-PK"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Westin, hotel managers ensure that their guest services meet the standards and quality of consumer expectations. </a:t>
            </a:r>
            <a:endParaRPr lang="en-PK"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q"/>
            </a:pPr>
            <a:r>
              <a:rPr lang="en-GB"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hotel develops a wellness program by focusing the trends of guests on keeping more focus on well-being.</a:t>
            </a:r>
            <a:endParaRPr lang="en-PK"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itle 2">
            <a:extLst>
              <a:ext uri="{FF2B5EF4-FFF2-40B4-BE49-F238E27FC236}">
                <a16:creationId xmlns:a16="http://schemas.microsoft.com/office/drawing/2014/main" id="{90588A5E-63C4-466E-B168-EDA7DC344CEB}"/>
              </a:ext>
            </a:extLst>
          </p:cNvPr>
          <p:cNvSpPr>
            <a:spLocks noGrp="1"/>
          </p:cNvSpPr>
          <p:nvPr>
            <p:ph type="title"/>
          </p:nvPr>
        </p:nvSpPr>
        <p:spPr>
          <a:xfrm>
            <a:off x="1066800" y="285750"/>
            <a:ext cx="7010400" cy="572700"/>
          </a:xfrm>
        </p:spPr>
        <p:txBody>
          <a:bodyPr/>
          <a:lstStyle/>
          <a:p>
            <a:r>
              <a:rPr lang="en-US" sz="2800" b="1" dirty="0">
                <a:solidFill>
                  <a:srgbClr val="000000"/>
                </a:solidFill>
                <a:latin typeface="Times New Roman" panose="02020603050405020304" pitchFamily="18" charset="0"/>
                <a:ea typeface="Calibri" panose="020F0502020204030204" pitchFamily="34" charset="0"/>
              </a:rPr>
              <a:t>Role and Function of Guest Services </a:t>
            </a:r>
            <a:endParaRPr lang="en-GB" sz="4000" dirty="0"/>
          </a:p>
        </p:txBody>
      </p:sp>
      <p:pic>
        <p:nvPicPr>
          <p:cNvPr id="5" name="Picture 4">
            <a:extLst>
              <a:ext uri="{FF2B5EF4-FFF2-40B4-BE49-F238E27FC236}">
                <a16:creationId xmlns:a16="http://schemas.microsoft.com/office/drawing/2014/main" id="{156CDFE5-F3B4-AF59-5E42-44AD79D028F8}"/>
              </a:ext>
            </a:extLst>
          </p:cNvPr>
          <p:cNvPicPr>
            <a:picLocks noChangeAspect="1"/>
          </p:cNvPicPr>
          <p:nvPr/>
        </p:nvPicPr>
        <p:blipFill>
          <a:blip r:embed="rId3"/>
          <a:stretch>
            <a:fillRect/>
          </a:stretch>
        </p:blipFill>
        <p:spPr>
          <a:xfrm>
            <a:off x="228600" y="1581150"/>
            <a:ext cx="3679828" cy="2230596"/>
          </a:xfrm>
          <a:prstGeom prst="rect">
            <a:avLst/>
          </a:prstGeom>
        </p:spPr>
      </p:pic>
    </p:spTree>
    <p:extLst>
      <p:ext uri="{BB962C8B-B14F-4D97-AF65-F5344CB8AC3E}">
        <p14:creationId xmlns:p14="http://schemas.microsoft.com/office/powerpoint/2010/main" val="2356568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074CCF44-849E-4534-9A2B-495626E2B3EB}"/>
              </a:ext>
            </a:extLst>
          </p:cNvPr>
          <p:cNvSpPr>
            <a:spLocks noGrp="1"/>
          </p:cNvSpPr>
          <p:nvPr>
            <p:ph type="subTitle" idx="1"/>
          </p:nvPr>
        </p:nvSpPr>
        <p:spPr>
          <a:xfrm>
            <a:off x="152400" y="1047750"/>
            <a:ext cx="5020932" cy="3474912"/>
          </a:xfrm>
        </p:spPr>
        <p:txBody>
          <a:bodyPr/>
          <a:lstStyle/>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By focusing on guest services, the hotel was able to improve its image and attain consumer satisfaction.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function of guest service is that it offers assistance to the guest's request and needs.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Guest service ensures that individuals are responded to in an efficient and timely manner (Lee and Lee, 2020).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itle 2">
            <a:extLst>
              <a:ext uri="{FF2B5EF4-FFF2-40B4-BE49-F238E27FC236}">
                <a16:creationId xmlns:a16="http://schemas.microsoft.com/office/drawing/2014/main" id="{90588A5E-63C4-466E-B168-EDA7DC344CEB}"/>
              </a:ext>
            </a:extLst>
          </p:cNvPr>
          <p:cNvSpPr>
            <a:spLocks noGrp="1"/>
          </p:cNvSpPr>
          <p:nvPr>
            <p:ph type="title"/>
          </p:nvPr>
        </p:nvSpPr>
        <p:spPr>
          <a:xfrm>
            <a:off x="1295400" y="285750"/>
            <a:ext cx="6858000" cy="572700"/>
          </a:xfrm>
        </p:spPr>
        <p:txBody>
          <a:bodyPr/>
          <a:lstStyle/>
          <a:p>
            <a:r>
              <a:rPr lang="en-US" sz="2800" b="1" dirty="0">
                <a:solidFill>
                  <a:srgbClr val="000000"/>
                </a:solidFill>
                <a:latin typeface="Times New Roman" panose="02020603050405020304" pitchFamily="18" charset="0"/>
                <a:ea typeface="Calibri" panose="020F0502020204030204" pitchFamily="34" charset="0"/>
              </a:rPr>
              <a:t>Role and Function of Guest Services </a:t>
            </a:r>
            <a:endParaRPr lang="en-GB" sz="4000" dirty="0"/>
          </a:p>
        </p:txBody>
      </p:sp>
      <p:pic>
        <p:nvPicPr>
          <p:cNvPr id="6" name="Picture 5">
            <a:extLst>
              <a:ext uri="{FF2B5EF4-FFF2-40B4-BE49-F238E27FC236}">
                <a16:creationId xmlns:a16="http://schemas.microsoft.com/office/drawing/2014/main" id="{2A4C8D9E-6444-03C8-BB5B-919BE9EFE82A}"/>
              </a:ext>
            </a:extLst>
          </p:cNvPr>
          <p:cNvPicPr>
            <a:picLocks noChangeAspect="1"/>
          </p:cNvPicPr>
          <p:nvPr/>
        </p:nvPicPr>
        <p:blipFill>
          <a:blip r:embed="rId3"/>
          <a:stretch>
            <a:fillRect/>
          </a:stretch>
        </p:blipFill>
        <p:spPr>
          <a:xfrm>
            <a:off x="5410200" y="1733550"/>
            <a:ext cx="3810000" cy="2543175"/>
          </a:xfrm>
          <a:prstGeom prst="rect">
            <a:avLst/>
          </a:prstGeom>
        </p:spPr>
      </p:pic>
    </p:spTree>
    <p:extLst>
      <p:ext uri="{BB962C8B-B14F-4D97-AF65-F5344CB8AC3E}">
        <p14:creationId xmlns:p14="http://schemas.microsoft.com/office/powerpoint/2010/main" val="34300664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074CCF44-849E-4534-9A2B-495626E2B3EB}"/>
              </a:ext>
            </a:extLst>
          </p:cNvPr>
          <p:cNvSpPr>
            <a:spLocks noGrp="1"/>
          </p:cNvSpPr>
          <p:nvPr>
            <p:ph type="subTitle" idx="1"/>
          </p:nvPr>
        </p:nvSpPr>
        <p:spPr>
          <a:xfrm>
            <a:off x="152400" y="1047750"/>
            <a:ext cx="8610600" cy="3474912"/>
          </a:xfrm>
        </p:spPr>
        <p:txBody>
          <a:bodyPr/>
          <a:lstStyle/>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Hospitality aids in developing better and strong relationships with guest</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hotels can see from a different perspective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Ionel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2016).</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Hospitality is important as it reminds the individual what the brand is offering.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Hospitality also supports economies and jobs (Wilson, 2020).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itle 2">
            <a:extLst>
              <a:ext uri="{FF2B5EF4-FFF2-40B4-BE49-F238E27FC236}">
                <a16:creationId xmlns:a16="http://schemas.microsoft.com/office/drawing/2014/main" id="{90588A5E-63C4-466E-B168-EDA7DC344CEB}"/>
              </a:ext>
            </a:extLst>
          </p:cNvPr>
          <p:cNvSpPr>
            <a:spLocks noGrp="1"/>
          </p:cNvSpPr>
          <p:nvPr>
            <p:ph type="title"/>
          </p:nvPr>
        </p:nvSpPr>
        <p:spPr>
          <a:xfrm>
            <a:off x="1295400" y="285750"/>
            <a:ext cx="6858000" cy="572700"/>
          </a:xfrm>
        </p:spPr>
        <p:txBody>
          <a:bodyPr/>
          <a:lstStyle/>
          <a:p>
            <a:r>
              <a:rPr lang="en-US" sz="2800" b="1" dirty="0">
                <a:solidFill>
                  <a:srgbClr val="000000"/>
                </a:solidFill>
                <a:latin typeface="Times New Roman" panose="02020603050405020304" pitchFamily="18" charset="0"/>
                <a:ea typeface="Calibri" panose="020F0502020204030204" pitchFamily="34" charset="0"/>
              </a:rPr>
              <a:t>Importance of Hospitality </a:t>
            </a:r>
            <a:endParaRPr lang="en-GB" sz="4000" dirty="0"/>
          </a:p>
        </p:txBody>
      </p:sp>
      <p:pic>
        <p:nvPicPr>
          <p:cNvPr id="6" name="Picture 5">
            <a:extLst>
              <a:ext uri="{FF2B5EF4-FFF2-40B4-BE49-F238E27FC236}">
                <a16:creationId xmlns:a16="http://schemas.microsoft.com/office/drawing/2014/main" id="{55E727CB-BF38-C043-A305-654F4D6245EC}"/>
              </a:ext>
            </a:extLst>
          </p:cNvPr>
          <p:cNvPicPr>
            <a:picLocks noChangeAspect="1"/>
          </p:cNvPicPr>
          <p:nvPr/>
        </p:nvPicPr>
        <p:blipFill>
          <a:blip r:embed="rId3"/>
          <a:stretch>
            <a:fillRect/>
          </a:stretch>
        </p:blipFill>
        <p:spPr>
          <a:xfrm>
            <a:off x="775063" y="2748739"/>
            <a:ext cx="7898674" cy="2335149"/>
          </a:xfrm>
          <a:prstGeom prst="rect">
            <a:avLst/>
          </a:prstGeom>
        </p:spPr>
      </p:pic>
    </p:spTree>
    <p:extLst>
      <p:ext uri="{BB962C8B-B14F-4D97-AF65-F5344CB8AC3E}">
        <p14:creationId xmlns:p14="http://schemas.microsoft.com/office/powerpoint/2010/main" val="24549099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074CCF44-849E-4534-9A2B-495626E2B3EB}"/>
              </a:ext>
            </a:extLst>
          </p:cNvPr>
          <p:cNvSpPr>
            <a:spLocks noGrp="1"/>
          </p:cNvSpPr>
          <p:nvPr>
            <p:ph type="subTitle" idx="1"/>
          </p:nvPr>
        </p:nvSpPr>
        <p:spPr>
          <a:xfrm>
            <a:off x="152400" y="1047750"/>
            <a:ext cx="8610600" cy="3474912"/>
          </a:xfrm>
        </p:spPr>
        <p:txBody>
          <a:bodyPr/>
          <a:lstStyle/>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primary expectation of guests from a hotel is communication, comfort and cleanliness (Kim and Kim, 2017).</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Westin hotel and resorts always try to meet the requirements and needs of the guest.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brand puts a high focus on the well-being of the guest.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Westin meets the expectation of guests by following the trends of wellness as well as the hospitality sector.</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By meeting and exceeding guest expectations, the brand is trying to attain consumer satisfaction.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itle 2">
            <a:extLst>
              <a:ext uri="{FF2B5EF4-FFF2-40B4-BE49-F238E27FC236}">
                <a16:creationId xmlns:a16="http://schemas.microsoft.com/office/drawing/2014/main" id="{90588A5E-63C4-466E-B168-EDA7DC344CEB}"/>
              </a:ext>
            </a:extLst>
          </p:cNvPr>
          <p:cNvSpPr>
            <a:spLocks noGrp="1"/>
          </p:cNvSpPr>
          <p:nvPr>
            <p:ph type="title"/>
          </p:nvPr>
        </p:nvSpPr>
        <p:spPr>
          <a:xfrm>
            <a:off x="1295400" y="285750"/>
            <a:ext cx="6858000" cy="572700"/>
          </a:xfrm>
        </p:spPr>
        <p:txBody>
          <a:bodyPr/>
          <a:lstStyle/>
          <a:p>
            <a:r>
              <a:rPr lang="en-US" sz="2800" b="1" dirty="0">
                <a:solidFill>
                  <a:srgbClr val="000000"/>
                </a:solidFill>
                <a:latin typeface="Times New Roman" panose="02020603050405020304" pitchFamily="18" charset="0"/>
                <a:ea typeface="Calibri" panose="020F0502020204030204" pitchFamily="34" charset="0"/>
              </a:rPr>
              <a:t>Meet/Exceed Guest Expectations </a:t>
            </a:r>
            <a:endParaRPr lang="en-GB" sz="4000" dirty="0"/>
          </a:p>
        </p:txBody>
      </p:sp>
    </p:spTree>
    <p:extLst>
      <p:ext uri="{BB962C8B-B14F-4D97-AF65-F5344CB8AC3E}">
        <p14:creationId xmlns:p14="http://schemas.microsoft.com/office/powerpoint/2010/main" val="1409220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D32746-DC36-47A9-9FEB-820F0BB08776}"/>
              </a:ext>
            </a:extLst>
          </p:cNvPr>
          <p:cNvSpPr>
            <a:spLocks noGrp="1"/>
          </p:cNvSpPr>
          <p:nvPr>
            <p:ph type="title"/>
          </p:nvPr>
        </p:nvSpPr>
        <p:spPr/>
        <p:txBody>
          <a:bodyPr/>
          <a:lstStyle/>
          <a:p>
            <a:r>
              <a:rPr lang="en-GB" b="1" dirty="0">
                <a:solidFill>
                  <a:schemeClr val="accent6">
                    <a:lumMod val="10000"/>
                  </a:schemeClr>
                </a:solidFill>
                <a:latin typeface="Times New Roman" panose="02020603050405020304" pitchFamily="18" charset="0"/>
                <a:cs typeface="Times New Roman" panose="02020603050405020304" pitchFamily="18" charset="0"/>
              </a:rPr>
              <a:t>Conclusion</a:t>
            </a:r>
          </a:p>
        </p:txBody>
      </p:sp>
      <p:sp>
        <p:nvSpPr>
          <p:cNvPr id="3" name="Text Placeholder 2">
            <a:extLst>
              <a:ext uri="{FF2B5EF4-FFF2-40B4-BE49-F238E27FC236}">
                <a16:creationId xmlns:a16="http://schemas.microsoft.com/office/drawing/2014/main" id="{EC7DCC02-94C4-4AC8-B884-B56D61219CA6}"/>
              </a:ext>
            </a:extLst>
          </p:cNvPr>
          <p:cNvSpPr>
            <a:spLocks noGrp="1"/>
          </p:cNvSpPr>
          <p:nvPr>
            <p:ph type="body" idx="1"/>
          </p:nvPr>
        </p:nvSpPr>
        <p:spPr/>
        <p:txBody>
          <a:bodyPr/>
          <a:lstStyle/>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Westin hotels and resorts were founded in 1930</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Operates in almost 40 countries</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primary consumers are the upper and upper-middle classes, who are used to nobility and luxury.</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business provides its rooms at a high cost due to being a premium brand.</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business focuses on guest wellness due to which it was able to attain high consumer satisfaction.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grpSp>
        <p:nvGrpSpPr>
          <p:cNvPr id="4" name="Google Shape;5091;p78">
            <a:extLst>
              <a:ext uri="{FF2B5EF4-FFF2-40B4-BE49-F238E27FC236}">
                <a16:creationId xmlns:a16="http://schemas.microsoft.com/office/drawing/2014/main" id="{679C56E9-A864-4BD3-8DC2-DB914015707F}"/>
              </a:ext>
            </a:extLst>
          </p:cNvPr>
          <p:cNvGrpSpPr/>
          <p:nvPr/>
        </p:nvGrpSpPr>
        <p:grpSpPr>
          <a:xfrm>
            <a:off x="7772400" y="3790950"/>
            <a:ext cx="868881" cy="684241"/>
            <a:chOff x="6598259" y="2078634"/>
            <a:chExt cx="868881" cy="684241"/>
          </a:xfrm>
        </p:grpSpPr>
        <p:sp>
          <p:nvSpPr>
            <p:cNvPr id="5" name="Google Shape;5092;p78">
              <a:extLst>
                <a:ext uri="{FF2B5EF4-FFF2-40B4-BE49-F238E27FC236}">
                  <a16:creationId xmlns:a16="http://schemas.microsoft.com/office/drawing/2014/main" id="{F5793615-B128-4668-91DF-3358F55E77CE}"/>
                </a:ext>
              </a:extLst>
            </p:cNvPr>
            <p:cNvSpPr/>
            <p:nvPr/>
          </p:nvSpPr>
          <p:spPr>
            <a:xfrm>
              <a:off x="7165957" y="2159753"/>
              <a:ext cx="286185" cy="107120"/>
            </a:xfrm>
            <a:custGeom>
              <a:avLst/>
              <a:gdLst/>
              <a:ahLst/>
              <a:cxnLst/>
              <a:rect l="l" t="t" r="r" b="b"/>
              <a:pathLst>
                <a:path w="48506" h="18156" extrusionOk="0">
                  <a:moveTo>
                    <a:pt x="1" y="1"/>
                  </a:moveTo>
                  <a:lnTo>
                    <a:pt x="1" y="18156"/>
                  </a:lnTo>
                  <a:lnTo>
                    <a:pt x="48506" y="18156"/>
                  </a:lnTo>
                  <a:lnTo>
                    <a:pt x="48506" y="1"/>
                  </a:lnTo>
                  <a:close/>
                </a:path>
              </a:pathLst>
            </a:custGeom>
            <a:solidFill>
              <a:srgbClr val="B3C3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5093;p78">
              <a:extLst>
                <a:ext uri="{FF2B5EF4-FFF2-40B4-BE49-F238E27FC236}">
                  <a16:creationId xmlns:a16="http://schemas.microsoft.com/office/drawing/2014/main" id="{1E600ADC-CA8E-46CF-B157-26683E21634B}"/>
                </a:ext>
              </a:extLst>
            </p:cNvPr>
            <p:cNvSpPr/>
            <p:nvPr/>
          </p:nvSpPr>
          <p:spPr>
            <a:xfrm>
              <a:off x="7085764" y="2536793"/>
              <a:ext cx="349475" cy="107120"/>
            </a:xfrm>
            <a:custGeom>
              <a:avLst/>
              <a:gdLst/>
              <a:ahLst/>
              <a:cxnLst/>
              <a:rect l="l" t="t" r="r" b="b"/>
              <a:pathLst>
                <a:path w="59233" h="18156" extrusionOk="0">
                  <a:moveTo>
                    <a:pt x="1" y="1"/>
                  </a:moveTo>
                  <a:lnTo>
                    <a:pt x="1" y="18156"/>
                  </a:lnTo>
                  <a:lnTo>
                    <a:pt x="59233" y="18156"/>
                  </a:lnTo>
                  <a:lnTo>
                    <a:pt x="59233" y="1"/>
                  </a:lnTo>
                  <a:close/>
                </a:path>
              </a:pathLst>
            </a:custGeom>
            <a:solidFill>
              <a:srgbClr val="374F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5094;p78">
              <a:extLst>
                <a:ext uri="{FF2B5EF4-FFF2-40B4-BE49-F238E27FC236}">
                  <a16:creationId xmlns:a16="http://schemas.microsoft.com/office/drawing/2014/main" id="{2F2834E7-1176-4664-8F5D-A605C58A9327}"/>
                </a:ext>
              </a:extLst>
            </p:cNvPr>
            <p:cNvSpPr/>
            <p:nvPr/>
          </p:nvSpPr>
          <p:spPr>
            <a:xfrm>
              <a:off x="6598259" y="2195183"/>
              <a:ext cx="271241" cy="107120"/>
            </a:xfrm>
            <a:custGeom>
              <a:avLst/>
              <a:gdLst/>
              <a:ahLst/>
              <a:cxnLst/>
              <a:rect l="l" t="t" r="r" b="b"/>
              <a:pathLst>
                <a:path w="45973" h="18156" extrusionOk="0">
                  <a:moveTo>
                    <a:pt x="1" y="0"/>
                  </a:moveTo>
                  <a:lnTo>
                    <a:pt x="1" y="18156"/>
                  </a:lnTo>
                  <a:lnTo>
                    <a:pt x="45972" y="18156"/>
                  </a:lnTo>
                  <a:lnTo>
                    <a:pt x="45972" y="0"/>
                  </a:lnTo>
                  <a:close/>
                </a:path>
              </a:pathLst>
            </a:custGeom>
            <a:solidFill>
              <a:srgbClr val="8FA1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5095;p78">
              <a:extLst>
                <a:ext uri="{FF2B5EF4-FFF2-40B4-BE49-F238E27FC236}">
                  <a16:creationId xmlns:a16="http://schemas.microsoft.com/office/drawing/2014/main" id="{26B3CCC5-B483-4028-81F7-B16347B6CEB8}"/>
                </a:ext>
              </a:extLst>
            </p:cNvPr>
            <p:cNvSpPr/>
            <p:nvPr/>
          </p:nvSpPr>
          <p:spPr>
            <a:xfrm>
              <a:off x="6604064" y="2370778"/>
              <a:ext cx="358696" cy="107126"/>
            </a:xfrm>
            <a:custGeom>
              <a:avLst/>
              <a:gdLst/>
              <a:ahLst/>
              <a:cxnLst/>
              <a:rect l="l" t="t" r="r" b="b"/>
              <a:pathLst>
                <a:path w="60796" h="18157" extrusionOk="0">
                  <a:moveTo>
                    <a:pt x="0" y="1"/>
                  </a:moveTo>
                  <a:lnTo>
                    <a:pt x="0" y="18156"/>
                  </a:lnTo>
                  <a:lnTo>
                    <a:pt x="60796" y="18156"/>
                  </a:lnTo>
                  <a:lnTo>
                    <a:pt x="60796" y="1"/>
                  </a:lnTo>
                  <a:close/>
                </a:path>
              </a:pathLst>
            </a:custGeom>
            <a:solidFill>
              <a:srgbClr val="C9D4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5096;p78">
              <a:extLst>
                <a:ext uri="{FF2B5EF4-FFF2-40B4-BE49-F238E27FC236}">
                  <a16:creationId xmlns:a16="http://schemas.microsoft.com/office/drawing/2014/main" id="{5CC3B30E-4D4A-4B88-8287-3762185475E8}"/>
                </a:ext>
              </a:extLst>
            </p:cNvPr>
            <p:cNvSpPr/>
            <p:nvPr/>
          </p:nvSpPr>
          <p:spPr>
            <a:xfrm>
              <a:off x="6645158" y="2545743"/>
              <a:ext cx="358696" cy="109044"/>
            </a:xfrm>
            <a:custGeom>
              <a:avLst/>
              <a:gdLst/>
              <a:ahLst/>
              <a:cxnLst/>
              <a:rect l="l" t="t" r="r" b="b"/>
              <a:pathLst>
                <a:path w="60796" h="18482" extrusionOk="0">
                  <a:moveTo>
                    <a:pt x="1" y="0"/>
                  </a:moveTo>
                  <a:lnTo>
                    <a:pt x="1" y="18482"/>
                  </a:lnTo>
                  <a:lnTo>
                    <a:pt x="60796" y="18482"/>
                  </a:lnTo>
                  <a:lnTo>
                    <a:pt x="60796" y="0"/>
                  </a:lnTo>
                  <a:close/>
                </a:path>
              </a:pathLst>
            </a:custGeom>
            <a:solidFill>
              <a:srgbClr val="DBE3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5097;p78">
              <a:extLst>
                <a:ext uri="{FF2B5EF4-FFF2-40B4-BE49-F238E27FC236}">
                  <a16:creationId xmlns:a16="http://schemas.microsoft.com/office/drawing/2014/main" id="{226B5E08-F2CC-4BF4-B213-C1EE126EC435}"/>
                </a:ext>
              </a:extLst>
            </p:cNvPr>
            <p:cNvSpPr/>
            <p:nvPr/>
          </p:nvSpPr>
          <p:spPr>
            <a:xfrm>
              <a:off x="7155838" y="2352960"/>
              <a:ext cx="311302" cy="107120"/>
            </a:xfrm>
            <a:custGeom>
              <a:avLst/>
              <a:gdLst/>
              <a:ahLst/>
              <a:cxnLst/>
              <a:rect l="l" t="t" r="r" b="b"/>
              <a:pathLst>
                <a:path w="52763" h="18156" extrusionOk="0">
                  <a:moveTo>
                    <a:pt x="0" y="0"/>
                  </a:moveTo>
                  <a:lnTo>
                    <a:pt x="0" y="18155"/>
                  </a:lnTo>
                  <a:lnTo>
                    <a:pt x="52763" y="18155"/>
                  </a:lnTo>
                  <a:lnTo>
                    <a:pt x="52763" y="0"/>
                  </a:lnTo>
                  <a:close/>
                </a:path>
              </a:pathLst>
            </a:custGeom>
            <a:solidFill>
              <a:srgbClr val="4F67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 name="Google Shape;5098;p78">
              <a:extLst>
                <a:ext uri="{FF2B5EF4-FFF2-40B4-BE49-F238E27FC236}">
                  <a16:creationId xmlns:a16="http://schemas.microsoft.com/office/drawing/2014/main" id="{E6613F0F-DB00-4BB2-9BB3-8DA1E45AB64A}"/>
                </a:ext>
              </a:extLst>
            </p:cNvPr>
            <p:cNvGrpSpPr/>
            <p:nvPr/>
          </p:nvGrpSpPr>
          <p:grpSpPr>
            <a:xfrm>
              <a:off x="6808175" y="2078634"/>
              <a:ext cx="452229" cy="684241"/>
              <a:chOff x="6808175" y="2078634"/>
              <a:chExt cx="452229" cy="684241"/>
            </a:xfrm>
          </p:grpSpPr>
          <p:sp>
            <p:nvSpPr>
              <p:cNvPr id="12" name="Google Shape;5099;p78">
                <a:extLst>
                  <a:ext uri="{FF2B5EF4-FFF2-40B4-BE49-F238E27FC236}">
                    <a16:creationId xmlns:a16="http://schemas.microsoft.com/office/drawing/2014/main" id="{84420072-9655-4A6B-9986-53C48826F236}"/>
                  </a:ext>
                </a:extLst>
              </p:cNvPr>
              <p:cNvSpPr/>
              <p:nvPr/>
            </p:nvSpPr>
            <p:spPr>
              <a:xfrm>
                <a:off x="7165957" y="2159753"/>
                <a:ext cx="94447" cy="107120"/>
              </a:xfrm>
              <a:custGeom>
                <a:avLst/>
                <a:gdLst/>
                <a:ahLst/>
                <a:cxnLst/>
                <a:rect l="l" t="t" r="r" b="b"/>
                <a:pathLst>
                  <a:path w="16008" h="18156" extrusionOk="0">
                    <a:moveTo>
                      <a:pt x="1" y="1"/>
                    </a:moveTo>
                    <a:lnTo>
                      <a:pt x="1" y="18156"/>
                    </a:lnTo>
                    <a:lnTo>
                      <a:pt x="16007" y="18156"/>
                    </a:lnTo>
                    <a:cubicBezTo>
                      <a:pt x="15291" y="11568"/>
                      <a:pt x="12904" y="5350"/>
                      <a:pt x="9054" y="1"/>
                    </a:cubicBezTo>
                    <a:close/>
                  </a:path>
                </a:pathLst>
              </a:custGeom>
              <a:solidFill>
                <a:srgbClr val="869FB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5100;p78">
                <a:extLst>
                  <a:ext uri="{FF2B5EF4-FFF2-40B4-BE49-F238E27FC236}">
                    <a16:creationId xmlns:a16="http://schemas.microsoft.com/office/drawing/2014/main" id="{18D5846B-F6EB-4B83-8F88-C26FD27473D4}"/>
                  </a:ext>
                </a:extLst>
              </p:cNvPr>
              <p:cNvSpPr/>
              <p:nvPr/>
            </p:nvSpPr>
            <p:spPr>
              <a:xfrm>
                <a:off x="7085764" y="2536793"/>
                <a:ext cx="61100" cy="107120"/>
              </a:xfrm>
              <a:custGeom>
                <a:avLst/>
                <a:gdLst/>
                <a:ahLst/>
                <a:cxnLst/>
                <a:rect l="l" t="t" r="r" b="b"/>
                <a:pathLst>
                  <a:path w="10356" h="18156" extrusionOk="0">
                    <a:moveTo>
                      <a:pt x="1" y="1"/>
                    </a:moveTo>
                    <a:lnTo>
                      <a:pt x="1" y="18156"/>
                    </a:lnTo>
                    <a:lnTo>
                      <a:pt x="5804" y="18156"/>
                    </a:lnTo>
                    <a:cubicBezTo>
                      <a:pt x="5810" y="18084"/>
                      <a:pt x="5813" y="18013"/>
                      <a:pt x="5813" y="17941"/>
                    </a:cubicBezTo>
                    <a:cubicBezTo>
                      <a:pt x="5815" y="17225"/>
                      <a:pt x="5579" y="16528"/>
                      <a:pt x="5146" y="15958"/>
                    </a:cubicBezTo>
                    <a:cubicBezTo>
                      <a:pt x="5764" y="15144"/>
                      <a:pt x="5967" y="14089"/>
                      <a:pt x="5696" y="13103"/>
                    </a:cubicBezTo>
                    <a:cubicBezTo>
                      <a:pt x="6334" y="11805"/>
                      <a:pt x="6339" y="10352"/>
                      <a:pt x="6343" y="9017"/>
                    </a:cubicBezTo>
                    <a:lnTo>
                      <a:pt x="6343" y="8907"/>
                    </a:lnTo>
                    <a:cubicBezTo>
                      <a:pt x="6346" y="8040"/>
                      <a:pt x="6573" y="6922"/>
                      <a:pt x="6952" y="5914"/>
                    </a:cubicBezTo>
                    <a:cubicBezTo>
                      <a:pt x="7745" y="3797"/>
                      <a:pt x="8890" y="1817"/>
                      <a:pt x="10355" y="1"/>
                    </a:cubicBezTo>
                    <a:close/>
                  </a:path>
                </a:pathLst>
              </a:custGeom>
              <a:solidFill>
                <a:srgbClr val="213B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5101;p78">
                <a:extLst>
                  <a:ext uri="{FF2B5EF4-FFF2-40B4-BE49-F238E27FC236}">
                    <a16:creationId xmlns:a16="http://schemas.microsoft.com/office/drawing/2014/main" id="{83723ED0-BDC9-42E0-8767-113F6134A956}"/>
                  </a:ext>
                </a:extLst>
              </p:cNvPr>
              <p:cNvSpPr/>
              <p:nvPr/>
            </p:nvSpPr>
            <p:spPr>
              <a:xfrm>
                <a:off x="6808175" y="2195183"/>
                <a:ext cx="61325" cy="107120"/>
              </a:xfrm>
              <a:custGeom>
                <a:avLst/>
                <a:gdLst/>
                <a:ahLst/>
                <a:cxnLst/>
                <a:rect l="l" t="t" r="r" b="b"/>
                <a:pathLst>
                  <a:path w="10394" h="18156" extrusionOk="0">
                    <a:moveTo>
                      <a:pt x="3660" y="0"/>
                    </a:moveTo>
                    <a:cubicBezTo>
                      <a:pt x="1279" y="5051"/>
                      <a:pt x="19" y="10605"/>
                      <a:pt x="14" y="16353"/>
                    </a:cubicBezTo>
                    <a:cubicBezTo>
                      <a:pt x="11" y="16529"/>
                      <a:pt x="0" y="17161"/>
                      <a:pt x="51" y="18156"/>
                    </a:cubicBezTo>
                    <a:lnTo>
                      <a:pt x="10393" y="18156"/>
                    </a:lnTo>
                    <a:lnTo>
                      <a:pt x="10393" y="0"/>
                    </a:lnTo>
                    <a:close/>
                  </a:path>
                </a:pathLst>
              </a:custGeom>
              <a:solidFill>
                <a:srgbClr val="667E9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5102;p78">
                <a:extLst>
                  <a:ext uri="{FF2B5EF4-FFF2-40B4-BE49-F238E27FC236}">
                    <a16:creationId xmlns:a16="http://schemas.microsoft.com/office/drawing/2014/main" id="{4AE1BBB6-43E2-4652-A9B4-EC045354FB81}"/>
                  </a:ext>
                </a:extLst>
              </p:cNvPr>
              <p:cNvSpPr/>
              <p:nvPr/>
            </p:nvSpPr>
            <p:spPr>
              <a:xfrm>
                <a:off x="6820441" y="2370778"/>
                <a:ext cx="142320" cy="107126"/>
              </a:xfrm>
              <a:custGeom>
                <a:avLst/>
                <a:gdLst/>
                <a:ahLst/>
                <a:cxnLst/>
                <a:rect l="l" t="t" r="r" b="b"/>
                <a:pathLst>
                  <a:path w="24122" h="18157" extrusionOk="0">
                    <a:moveTo>
                      <a:pt x="0" y="1"/>
                    </a:moveTo>
                    <a:cubicBezTo>
                      <a:pt x="1532" y="5312"/>
                      <a:pt x="4200" y="11690"/>
                      <a:pt x="8823" y="18156"/>
                    </a:cubicBezTo>
                    <a:lnTo>
                      <a:pt x="24122" y="18156"/>
                    </a:lnTo>
                    <a:lnTo>
                      <a:pt x="24122" y="1"/>
                    </a:lnTo>
                    <a:close/>
                  </a:path>
                </a:pathLst>
              </a:custGeom>
              <a:solidFill>
                <a:srgbClr val="A5B7C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5103;p78">
                <a:extLst>
                  <a:ext uri="{FF2B5EF4-FFF2-40B4-BE49-F238E27FC236}">
                    <a16:creationId xmlns:a16="http://schemas.microsoft.com/office/drawing/2014/main" id="{C8DEF019-6768-49E8-ADA6-7146D5E64E55}"/>
                  </a:ext>
                </a:extLst>
              </p:cNvPr>
              <p:cNvSpPr/>
              <p:nvPr/>
            </p:nvSpPr>
            <p:spPr>
              <a:xfrm>
                <a:off x="6929774" y="2545743"/>
                <a:ext cx="74092" cy="109044"/>
              </a:xfrm>
              <a:custGeom>
                <a:avLst/>
                <a:gdLst/>
                <a:ahLst/>
                <a:cxnLst/>
                <a:rect l="l" t="t" r="r" b="b"/>
                <a:pathLst>
                  <a:path w="12558" h="18482" extrusionOk="0">
                    <a:moveTo>
                      <a:pt x="0" y="0"/>
                    </a:moveTo>
                    <a:cubicBezTo>
                      <a:pt x="938" y="1387"/>
                      <a:pt x="1707" y="2855"/>
                      <a:pt x="2285" y="4397"/>
                    </a:cubicBezTo>
                    <a:cubicBezTo>
                      <a:pt x="2664" y="5405"/>
                      <a:pt x="2891" y="6523"/>
                      <a:pt x="2895" y="7390"/>
                    </a:cubicBezTo>
                    <a:lnTo>
                      <a:pt x="2895" y="7500"/>
                    </a:lnTo>
                    <a:cubicBezTo>
                      <a:pt x="2898" y="8835"/>
                      <a:pt x="2904" y="10288"/>
                      <a:pt x="3541" y="11586"/>
                    </a:cubicBezTo>
                    <a:cubicBezTo>
                      <a:pt x="3270" y="12572"/>
                      <a:pt x="3473" y="13627"/>
                      <a:pt x="4092" y="14441"/>
                    </a:cubicBezTo>
                    <a:cubicBezTo>
                      <a:pt x="3202" y="15613"/>
                      <a:pt x="3202" y="17235"/>
                      <a:pt x="4092" y="18407"/>
                    </a:cubicBezTo>
                    <a:cubicBezTo>
                      <a:pt x="4072" y="18431"/>
                      <a:pt x="4057" y="18457"/>
                      <a:pt x="4039" y="18482"/>
                    </a:cubicBezTo>
                    <a:lnTo>
                      <a:pt x="12558" y="18482"/>
                    </a:lnTo>
                    <a:lnTo>
                      <a:pt x="12558" y="0"/>
                    </a:lnTo>
                    <a:close/>
                  </a:path>
                </a:pathLst>
              </a:custGeom>
              <a:solidFill>
                <a:srgbClr val="CFD9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104;p78">
                <a:extLst>
                  <a:ext uri="{FF2B5EF4-FFF2-40B4-BE49-F238E27FC236}">
                    <a16:creationId xmlns:a16="http://schemas.microsoft.com/office/drawing/2014/main" id="{8C70B608-4851-4469-AD00-76625EBBDBDA}"/>
                  </a:ext>
                </a:extLst>
              </p:cNvPr>
              <p:cNvSpPr/>
              <p:nvPr/>
            </p:nvSpPr>
            <p:spPr>
              <a:xfrm>
                <a:off x="7155838" y="2352960"/>
                <a:ext cx="98377" cy="107120"/>
              </a:xfrm>
              <a:custGeom>
                <a:avLst/>
                <a:gdLst/>
                <a:ahLst/>
                <a:cxnLst/>
                <a:rect l="l" t="t" r="r" b="b"/>
                <a:pathLst>
                  <a:path w="16674" h="18156" extrusionOk="0">
                    <a:moveTo>
                      <a:pt x="0" y="0"/>
                    </a:moveTo>
                    <a:lnTo>
                      <a:pt x="0" y="18155"/>
                    </a:lnTo>
                    <a:lnTo>
                      <a:pt x="9101" y="18155"/>
                    </a:lnTo>
                    <a:cubicBezTo>
                      <a:pt x="13299" y="11475"/>
                      <a:pt x="15509" y="5056"/>
                      <a:pt x="16674" y="0"/>
                    </a:cubicBezTo>
                    <a:close/>
                  </a:path>
                </a:pathLst>
              </a:custGeom>
              <a:solidFill>
                <a:srgbClr val="445D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 name="Google Shape;5105;p78">
                <a:extLst>
                  <a:ext uri="{FF2B5EF4-FFF2-40B4-BE49-F238E27FC236}">
                    <a16:creationId xmlns:a16="http://schemas.microsoft.com/office/drawing/2014/main" id="{7ADFCD38-A27E-4079-A511-F1F3E98B2FD7}"/>
                  </a:ext>
                </a:extLst>
              </p:cNvPr>
              <p:cNvGrpSpPr/>
              <p:nvPr/>
            </p:nvGrpSpPr>
            <p:grpSpPr>
              <a:xfrm>
                <a:off x="6821586" y="2078634"/>
                <a:ext cx="426871" cy="684241"/>
                <a:chOff x="6821586" y="2078634"/>
                <a:chExt cx="426871" cy="684241"/>
              </a:xfrm>
            </p:grpSpPr>
            <p:grpSp>
              <p:nvGrpSpPr>
                <p:cNvPr id="19" name="Google Shape;5106;p78">
                  <a:extLst>
                    <a:ext uri="{FF2B5EF4-FFF2-40B4-BE49-F238E27FC236}">
                      <a16:creationId xmlns:a16="http://schemas.microsoft.com/office/drawing/2014/main" id="{51D955AE-1434-4F2A-ABC2-3F104910979A}"/>
                    </a:ext>
                  </a:extLst>
                </p:cNvPr>
                <p:cNvGrpSpPr/>
                <p:nvPr/>
              </p:nvGrpSpPr>
              <p:grpSpPr>
                <a:xfrm>
                  <a:off x="6821586" y="2078634"/>
                  <a:ext cx="426871" cy="684241"/>
                  <a:chOff x="6821586" y="2078634"/>
                  <a:chExt cx="426871" cy="684241"/>
                </a:xfrm>
              </p:grpSpPr>
              <p:sp>
                <p:nvSpPr>
                  <p:cNvPr id="26" name="Google Shape;5107;p78">
                    <a:extLst>
                      <a:ext uri="{FF2B5EF4-FFF2-40B4-BE49-F238E27FC236}">
                        <a16:creationId xmlns:a16="http://schemas.microsoft.com/office/drawing/2014/main" id="{8C6B96B3-AE18-459F-811E-F96795D8E7E6}"/>
                      </a:ext>
                    </a:extLst>
                  </p:cNvPr>
                  <p:cNvSpPr/>
                  <p:nvPr/>
                </p:nvSpPr>
                <p:spPr>
                  <a:xfrm>
                    <a:off x="6990036" y="2693797"/>
                    <a:ext cx="89963" cy="69077"/>
                  </a:xfrm>
                  <a:custGeom>
                    <a:avLst/>
                    <a:gdLst/>
                    <a:ahLst/>
                    <a:cxnLst/>
                    <a:rect l="l" t="t" r="r" b="b"/>
                    <a:pathLst>
                      <a:path w="15248" h="11708" extrusionOk="0">
                        <a:moveTo>
                          <a:pt x="1" y="0"/>
                        </a:moveTo>
                        <a:lnTo>
                          <a:pt x="1" y="4083"/>
                        </a:lnTo>
                        <a:cubicBezTo>
                          <a:pt x="1" y="8276"/>
                          <a:pt x="3430" y="11707"/>
                          <a:pt x="7623" y="11707"/>
                        </a:cubicBezTo>
                        <a:cubicBezTo>
                          <a:pt x="11816" y="11707"/>
                          <a:pt x="15247" y="8276"/>
                          <a:pt x="15247" y="4083"/>
                        </a:cubicBezTo>
                        <a:lnTo>
                          <a:pt x="15247" y="0"/>
                        </a:lnTo>
                        <a:close/>
                      </a:path>
                    </a:pathLst>
                  </a:custGeom>
                  <a:solidFill>
                    <a:srgbClr val="EEF0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108;p78">
                    <a:extLst>
                      <a:ext uri="{FF2B5EF4-FFF2-40B4-BE49-F238E27FC236}">
                        <a16:creationId xmlns:a16="http://schemas.microsoft.com/office/drawing/2014/main" id="{CC2C64BB-6BA8-4EE4-9CD0-EF36D8A11EF8}"/>
                      </a:ext>
                    </a:extLst>
                  </p:cNvPr>
                  <p:cNvSpPr/>
                  <p:nvPr/>
                </p:nvSpPr>
                <p:spPr>
                  <a:xfrm>
                    <a:off x="6968649" y="2671926"/>
                    <a:ext cx="132738" cy="72712"/>
                  </a:xfrm>
                  <a:custGeom>
                    <a:avLst/>
                    <a:gdLst/>
                    <a:ahLst/>
                    <a:cxnLst/>
                    <a:rect l="l" t="t" r="r" b="b"/>
                    <a:pathLst>
                      <a:path w="22498" h="12324" extrusionOk="0">
                        <a:moveTo>
                          <a:pt x="1" y="0"/>
                        </a:moveTo>
                        <a:lnTo>
                          <a:pt x="1" y="2864"/>
                        </a:lnTo>
                        <a:cubicBezTo>
                          <a:pt x="1" y="8528"/>
                          <a:pt x="10476" y="12324"/>
                          <a:pt x="11248" y="12324"/>
                        </a:cubicBezTo>
                        <a:cubicBezTo>
                          <a:pt x="12022" y="12324"/>
                          <a:pt x="22498" y="7684"/>
                          <a:pt x="22498" y="2864"/>
                        </a:cubicBezTo>
                        <a:lnTo>
                          <a:pt x="22498" y="0"/>
                        </a:lnTo>
                        <a:close/>
                      </a:path>
                    </a:pathLst>
                  </a:custGeom>
                  <a:solidFill>
                    <a:srgbClr val="E3E7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5109;p78">
                    <a:extLst>
                      <a:ext uri="{FF2B5EF4-FFF2-40B4-BE49-F238E27FC236}">
                        <a16:creationId xmlns:a16="http://schemas.microsoft.com/office/drawing/2014/main" id="{98C3BFA6-2B23-4FEA-90AB-7E4EB5B453CF}"/>
                      </a:ext>
                    </a:extLst>
                  </p:cNvPr>
                  <p:cNvSpPr/>
                  <p:nvPr/>
                </p:nvSpPr>
                <p:spPr>
                  <a:xfrm>
                    <a:off x="6968649" y="2679891"/>
                    <a:ext cx="132738" cy="64747"/>
                  </a:xfrm>
                  <a:custGeom>
                    <a:avLst/>
                    <a:gdLst/>
                    <a:ahLst/>
                    <a:cxnLst/>
                    <a:rect l="l" t="t" r="r" b="b"/>
                    <a:pathLst>
                      <a:path w="22498" h="10974" extrusionOk="0">
                        <a:moveTo>
                          <a:pt x="1" y="1"/>
                        </a:moveTo>
                        <a:lnTo>
                          <a:pt x="1" y="1514"/>
                        </a:lnTo>
                        <a:cubicBezTo>
                          <a:pt x="1" y="7178"/>
                          <a:pt x="10476" y="10974"/>
                          <a:pt x="11248" y="10974"/>
                        </a:cubicBezTo>
                        <a:cubicBezTo>
                          <a:pt x="12022" y="10974"/>
                          <a:pt x="22498" y="6335"/>
                          <a:pt x="22498" y="1514"/>
                        </a:cubicBezTo>
                        <a:lnTo>
                          <a:pt x="22498" y="1"/>
                        </a:lnTo>
                        <a:cubicBezTo>
                          <a:pt x="22498" y="4821"/>
                          <a:pt x="12022" y="9459"/>
                          <a:pt x="11248" y="9459"/>
                        </a:cubicBezTo>
                        <a:cubicBezTo>
                          <a:pt x="10476" y="9459"/>
                          <a:pt x="1" y="5665"/>
                          <a:pt x="1" y="1"/>
                        </a:cubicBezTo>
                        <a:close/>
                      </a:path>
                    </a:pathLst>
                  </a:custGeom>
                  <a:solidFill>
                    <a:srgbClr val="D6DB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5110;p78">
                    <a:extLst>
                      <a:ext uri="{FF2B5EF4-FFF2-40B4-BE49-F238E27FC236}">
                        <a16:creationId xmlns:a16="http://schemas.microsoft.com/office/drawing/2014/main" id="{3E2DF236-7CF8-4600-8F48-CA49070A44D8}"/>
                      </a:ext>
                    </a:extLst>
                  </p:cNvPr>
                  <p:cNvSpPr/>
                  <p:nvPr/>
                </p:nvSpPr>
                <p:spPr>
                  <a:xfrm>
                    <a:off x="6969091" y="2693467"/>
                    <a:ext cx="131729" cy="11765"/>
                  </a:xfrm>
                  <a:custGeom>
                    <a:avLst/>
                    <a:gdLst/>
                    <a:ahLst/>
                    <a:cxnLst/>
                    <a:rect l="l" t="t" r="r" b="b"/>
                    <a:pathLst>
                      <a:path w="22327" h="1994" extrusionOk="0">
                        <a:moveTo>
                          <a:pt x="52" y="1"/>
                        </a:moveTo>
                        <a:cubicBezTo>
                          <a:pt x="34" y="1"/>
                          <a:pt x="18" y="4"/>
                          <a:pt x="1" y="4"/>
                        </a:cubicBezTo>
                        <a:cubicBezTo>
                          <a:pt x="122" y="701"/>
                          <a:pt x="392" y="1367"/>
                          <a:pt x="778" y="1994"/>
                        </a:cubicBezTo>
                        <a:lnTo>
                          <a:pt x="21362" y="1994"/>
                        </a:lnTo>
                        <a:cubicBezTo>
                          <a:pt x="21834" y="1347"/>
                          <a:pt x="22173" y="680"/>
                          <a:pt x="22326" y="2"/>
                        </a:cubicBezTo>
                        <a:cubicBezTo>
                          <a:pt x="22316" y="2"/>
                          <a:pt x="22307" y="1"/>
                          <a:pt x="22297" y="1"/>
                        </a:cubicBezTo>
                        <a:close/>
                      </a:path>
                    </a:pathLst>
                  </a:custGeom>
                  <a:solidFill>
                    <a:srgbClr val="D6DB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111;p78">
                    <a:extLst>
                      <a:ext uri="{FF2B5EF4-FFF2-40B4-BE49-F238E27FC236}">
                        <a16:creationId xmlns:a16="http://schemas.microsoft.com/office/drawing/2014/main" id="{EF20764D-4DD1-4DCB-A602-0EB0B450E712}"/>
                      </a:ext>
                    </a:extLst>
                  </p:cNvPr>
                  <p:cNvSpPr/>
                  <p:nvPr/>
                </p:nvSpPr>
                <p:spPr>
                  <a:xfrm>
                    <a:off x="6821586" y="2078634"/>
                    <a:ext cx="426871" cy="544694"/>
                  </a:xfrm>
                  <a:custGeom>
                    <a:avLst/>
                    <a:gdLst/>
                    <a:ahLst/>
                    <a:cxnLst/>
                    <a:rect l="l" t="t" r="r" b="b"/>
                    <a:pathLst>
                      <a:path w="72351" h="92321" extrusionOk="0">
                        <a:moveTo>
                          <a:pt x="36174" y="1"/>
                        </a:moveTo>
                        <a:cubicBezTo>
                          <a:pt x="16216" y="1"/>
                          <a:pt x="37" y="16180"/>
                          <a:pt x="37" y="36140"/>
                        </a:cubicBezTo>
                        <a:cubicBezTo>
                          <a:pt x="37" y="36140"/>
                          <a:pt x="0" y="37141"/>
                          <a:pt x="140" y="38891"/>
                        </a:cubicBezTo>
                        <a:cubicBezTo>
                          <a:pt x="143" y="38928"/>
                          <a:pt x="147" y="38965"/>
                          <a:pt x="149" y="39003"/>
                        </a:cubicBezTo>
                        <a:cubicBezTo>
                          <a:pt x="164" y="39192"/>
                          <a:pt x="182" y="39386"/>
                          <a:pt x="201" y="39590"/>
                        </a:cubicBezTo>
                        <a:cubicBezTo>
                          <a:pt x="222" y="39817"/>
                          <a:pt x="246" y="40044"/>
                          <a:pt x="273" y="40271"/>
                        </a:cubicBezTo>
                        <a:cubicBezTo>
                          <a:pt x="281" y="40354"/>
                          <a:pt x="292" y="40436"/>
                          <a:pt x="301" y="40521"/>
                        </a:cubicBezTo>
                        <a:cubicBezTo>
                          <a:pt x="313" y="40621"/>
                          <a:pt x="325" y="40722"/>
                          <a:pt x="337" y="40822"/>
                        </a:cubicBezTo>
                        <a:cubicBezTo>
                          <a:pt x="1211" y="47845"/>
                          <a:pt x="4544" y="61615"/>
                          <a:pt x="17111" y="74112"/>
                        </a:cubicBezTo>
                        <a:cubicBezTo>
                          <a:pt x="19581" y="76568"/>
                          <a:pt x="21548" y="79501"/>
                          <a:pt x="22771" y="82763"/>
                        </a:cubicBezTo>
                        <a:cubicBezTo>
                          <a:pt x="23307" y="84192"/>
                          <a:pt x="23522" y="85567"/>
                          <a:pt x="23526" y="86552"/>
                        </a:cubicBezTo>
                        <a:cubicBezTo>
                          <a:pt x="23540" y="90527"/>
                          <a:pt x="23421" y="92321"/>
                          <a:pt x="36174" y="92321"/>
                        </a:cubicBezTo>
                        <a:cubicBezTo>
                          <a:pt x="48929" y="92321"/>
                          <a:pt x="48811" y="90527"/>
                          <a:pt x="48825" y="86552"/>
                        </a:cubicBezTo>
                        <a:cubicBezTo>
                          <a:pt x="48828" y="85567"/>
                          <a:pt x="49043" y="84192"/>
                          <a:pt x="49579" y="82763"/>
                        </a:cubicBezTo>
                        <a:cubicBezTo>
                          <a:pt x="50802" y="79501"/>
                          <a:pt x="52769" y="76568"/>
                          <a:pt x="55240" y="74112"/>
                        </a:cubicBezTo>
                        <a:cubicBezTo>
                          <a:pt x="67806" y="61615"/>
                          <a:pt x="71138" y="47845"/>
                          <a:pt x="72011" y="40822"/>
                        </a:cubicBezTo>
                        <a:cubicBezTo>
                          <a:pt x="72025" y="40722"/>
                          <a:pt x="72038" y="40621"/>
                          <a:pt x="72050" y="40521"/>
                        </a:cubicBezTo>
                        <a:cubicBezTo>
                          <a:pt x="72059" y="40436"/>
                          <a:pt x="72069" y="40354"/>
                          <a:pt x="72078" y="40271"/>
                        </a:cubicBezTo>
                        <a:cubicBezTo>
                          <a:pt x="72104" y="40044"/>
                          <a:pt x="72127" y="39817"/>
                          <a:pt x="72149" y="39590"/>
                        </a:cubicBezTo>
                        <a:cubicBezTo>
                          <a:pt x="72169" y="39386"/>
                          <a:pt x="72186" y="39192"/>
                          <a:pt x="72202" y="39003"/>
                        </a:cubicBezTo>
                        <a:cubicBezTo>
                          <a:pt x="72205" y="38966"/>
                          <a:pt x="72207" y="38928"/>
                          <a:pt x="72211" y="38891"/>
                        </a:cubicBezTo>
                        <a:cubicBezTo>
                          <a:pt x="72350" y="37141"/>
                          <a:pt x="72314" y="36140"/>
                          <a:pt x="72314" y="36140"/>
                        </a:cubicBezTo>
                        <a:cubicBezTo>
                          <a:pt x="72314" y="16180"/>
                          <a:pt x="56134" y="1"/>
                          <a:pt x="36174" y="1"/>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112;p78">
                    <a:extLst>
                      <a:ext uri="{FF2B5EF4-FFF2-40B4-BE49-F238E27FC236}">
                        <a16:creationId xmlns:a16="http://schemas.microsoft.com/office/drawing/2014/main" id="{3DFB7884-4370-42B6-AE81-4FB917070D9E}"/>
                      </a:ext>
                    </a:extLst>
                  </p:cNvPr>
                  <p:cNvSpPr/>
                  <p:nvPr/>
                </p:nvSpPr>
                <p:spPr>
                  <a:xfrm>
                    <a:off x="6984514" y="2448953"/>
                    <a:ext cx="101008" cy="164409"/>
                  </a:xfrm>
                  <a:custGeom>
                    <a:avLst/>
                    <a:gdLst/>
                    <a:ahLst/>
                    <a:cxnLst/>
                    <a:rect l="l" t="t" r="r" b="b"/>
                    <a:pathLst>
                      <a:path w="17120" h="27866" extrusionOk="0">
                        <a:moveTo>
                          <a:pt x="1" y="0"/>
                        </a:moveTo>
                        <a:lnTo>
                          <a:pt x="4920" y="27866"/>
                        </a:lnTo>
                        <a:lnTo>
                          <a:pt x="12200" y="27866"/>
                        </a:lnTo>
                        <a:lnTo>
                          <a:pt x="17120" y="0"/>
                        </a:lnTo>
                        <a:close/>
                      </a:path>
                    </a:pathLst>
                  </a:custGeom>
                  <a:solidFill>
                    <a:srgbClr val="EDF1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113;p78">
                    <a:extLst>
                      <a:ext uri="{FF2B5EF4-FFF2-40B4-BE49-F238E27FC236}">
                        <a16:creationId xmlns:a16="http://schemas.microsoft.com/office/drawing/2014/main" id="{8BC2B2C6-10D6-4EFC-A2AA-D816279A67D0}"/>
                      </a:ext>
                    </a:extLst>
                  </p:cNvPr>
                  <p:cNvSpPr/>
                  <p:nvPr/>
                </p:nvSpPr>
                <p:spPr>
                  <a:xfrm>
                    <a:off x="6984514" y="2448953"/>
                    <a:ext cx="101008" cy="140963"/>
                  </a:xfrm>
                  <a:custGeom>
                    <a:avLst/>
                    <a:gdLst/>
                    <a:ahLst/>
                    <a:cxnLst/>
                    <a:rect l="l" t="t" r="r" b="b"/>
                    <a:pathLst>
                      <a:path w="17120" h="23892" extrusionOk="0">
                        <a:moveTo>
                          <a:pt x="1" y="0"/>
                        </a:moveTo>
                        <a:lnTo>
                          <a:pt x="4218" y="23891"/>
                        </a:lnTo>
                        <a:lnTo>
                          <a:pt x="12902" y="23891"/>
                        </a:lnTo>
                        <a:lnTo>
                          <a:pt x="17120" y="0"/>
                        </a:lnTo>
                        <a:close/>
                      </a:path>
                    </a:pathLst>
                  </a:custGeom>
                  <a:solidFill>
                    <a:srgbClr val="E3E9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5114;p78">
                    <a:extLst>
                      <a:ext uri="{FF2B5EF4-FFF2-40B4-BE49-F238E27FC236}">
                        <a16:creationId xmlns:a16="http://schemas.microsoft.com/office/drawing/2014/main" id="{EA0874AC-D350-4FEF-B09E-EBD3255CA9CA}"/>
                      </a:ext>
                    </a:extLst>
                  </p:cNvPr>
                  <p:cNvSpPr/>
                  <p:nvPr/>
                </p:nvSpPr>
                <p:spPr>
                  <a:xfrm>
                    <a:off x="7012451" y="2607162"/>
                    <a:ext cx="45141" cy="6201"/>
                  </a:xfrm>
                  <a:custGeom>
                    <a:avLst/>
                    <a:gdLst/>
                    <a:ahLst/>
                    <a:cxnLst/>
                    <a:rect l="l" t="t" r="r" b="b"/>
                    <a:pathLst>
                      <a:path w="7651" h="1051" extrusionOk="0">
                        <a:moveTo>
                          <a:pt x="0" y="1"/>
                        </a:moveTo>
                        <a:lnTo>
                          <a:pt x="185" y="1051"/>
                        </a:lnTo>
                        <a:lnTo>
                          <a:pt x="7465" y="1051"/>
                        </a:lnTo>
                        <a:lnTo>
                          <a:pt x="7650" y="1"/>
                        </a:lnTo>
                        <a:close/>
                      </a:path>
                    </a:pathLst>
                  </a:custGeom>
                  <a:solidFill>
                    <a:srgbClr val="E3E9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5115;p78">
                    <a:extLst>
                      <a:ext uri="{FF2B5EF4-FFF2-40B4-BE49-F238E27FC236}">
                        <a16:creationId xmlns:a16="http://schemas.microsoft.com/office/drawing/2014/main" id="{B9ED97C9-5B0B-494C-B87D-39C523B9AB5B}"/>
                      </a:ext>
                    </a:extLst>
                  </p:cNvPr>
                  <p:cNvSpPr/>
                  <p:nvPr/>
                </p:nvSpPr>
                <p:spPr>
                  <a:xfrm>
                    <a:off x="6968649" y="2664244"/>
                    <a:ext cx="132738" cy="25199"/>
                  </a:xfrm>
                  <a:custGeom>
                    <a:avLst/>
                    <a:gdLst/>
                    <a:ahLst/>
                    <a:cxnLst/>
                    <a:rect l="l" t="t" r="r" b="b"/>
                    <a:pathLst>
                      <a:path w="22498" h="4271" extrusionOk="0">
                        <a:moveTo>
                          <a:pt x="93" y="1"/>
                        </a:moveTo>
                        <a:cubicBezTo>
                          <a:pt x="43" y="1"/>
                          <a:pt x="1" y="43"/>
                          <a:pt x="1" y="95"/>
                        </a:cubicBezTo>
                        <a:lnTo>
                          <a:pt x="1" y="4176"/>
                        </a:lnTo>
                        <a:cubicBezTo>
                          <a:pt x="1" y="4229"/>
                          <a:pt x="43" y="4270"/>
                          <a:pt x="93" y="4270"/>
                        </a:cubicBezTo>
                        <a:lnTo>
                          <a:pt x="22405" y="4270"/>
                        </a:lnTo>
                        <a:cubicBezTo>
                          <a:pt x="22456" y="4270"/>
                          <a:pt x="22498" y="4229"/>
                          <a:pt x="22498" y="4176"/>
                        </a:cubicBezTo>
                        <a:lnTo>
                          <a:pt x="22498" y="95"/>
                        </a:lnTo>
                        <a:cubicBezTo>
                          <a:pt x="22498" y="43"/>
                          <a:pt x="22456" y="1"/>
                          <a:pt x="22405" y="1"/>
                        </a:cubicBezTo>
                        <a:close/>
                      </a:path>
                    </a:pathLst>
                  </a:custGeom>
                  <a:solidFill>
                    <a:srgbClr val="E3E7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116;p78">
                    <a:extLst>
                      <a:ext uri="{FF2B5EF4-FFF2-40B4-BE49-F238E27FC236}">
                        <a16:creationId xmlns:a16="http://schemas.microsoft.com/office/drawing/2014/main" id="{79037034-8473-4429-82A6-A0F4590F6A46}"/>
                      </a:ext>
                    </a:extLst>
                  </p:cNvPr>
                  <p:cNvSpPr/>
                  <p:nvPr/>
                </p:nvSpPr>
                <p:spPr>
                  <a:xfrm>
                    <a:off x="6968649" y="2667389"/>
                    <a:ext cx="132738" cy="11776"/>
                  </a:xfrm>
                  <a:custGeom>
                    <a:avLst/>
                    <a:gdLst/>
                    <a:ahLst/>
                    <a:cxnLst/>
                    <a:rect l="l" t="t" r="r" b="b"/>
                    <a:pathLst>
                      <a:path w="22498" h="1996" extrusionOk="0">
                        <a:moveTo>
                          <a:pt x="22185" y="1"/>
                        </a:moveTo>
                        <a:lnTo>
                          <a:pt x="314" y="2"/>
                        </a:lnTo>
                        <a:cubicBezTo>
                          <a:pt x="113" y="247"/>
                          <a:pt x="3" y="556"/>
                          <a:pt x="1" y="874"/>
                        </a:cubicBezTo>
                        <a:lnTo>
                          <a:pt x="1" y="1880"/>
                        </a:lnTo>
                        <a:cubicBezTo>
                          <a:pt x="1" y="1915"/>
                          <a:pt x="8" y="1948"/>
                          <a:pt x="11" y="1983"/>
                        </a:cubicBezTo>
                        <a:cubicBezTo>
                          <a:pt x="48" y="1990"/>
                          <a:pt x="88" y="1994"/>
                          <a:pt x="127" y="1996"/>
                        </a:cubicBezTo>
                        <a:lnTo>
                          <a:pt x="22372" y="1996"/>
                        </a:lnTo>
                        <a:cubicBezTo>
                          <a:pt x="22410" y="1994"/>
                          <a:pt x="22449" y="1990"/>
                          <a:pt x="22487" y="1983"/>
                        </a:cubicBezTo>
                        <a:cubicBezTo>
                          <a:pt x="22491" y="1948"/>
                          <a:pt x="22498" y="1915"/>
                          <a:pt x="22498" y="1880"/>
                        </a:cubicBezTo>
                        <a:lnTo>
                          <a:pt x="22498" y="872"/>
                        </a:lnTo>
                        <a:cubicBezTo>
                          <a:pt x="22496" y="554"/>
                          <a:pt x="22386" y="247"/>
                          <a:pt x="22185" y="1"/>
                        </a:cubicBezTo>
                        <a:close/>
                      </a:path>
                    </a:pathLst>
                  </a:custGeom>
                  <a:solidFill>
                    <a:srgbClr val="D6DB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117;p78">
                    <a:extLst>
                      <a:ext uri="{FF2B5EF4-FFF2-40B4-BE49-F238E27FC236}">
                        <a16:creationId xmlns:a16="http://schemas.microsoft.com/office/drawing/2014/main" id="{E9931367-78D4-42C8-BF3F-6B581572C13A}"/>
                      </a:ext>
                    </a:extLst>
                  </p:cNvPr>
                  <p:cNvSpPr/>
                  <p:nvPr/>
                </p:nvSpPr>
                <p:spPr>
                  <a:xfrm>
                    <a:off x="6963510" y="2683549"/>
                    <a:ext cx="143022" cy="11776"/>
                  </a:xfrm>
                  <a:custGeom>
                    <a:avLst/>
                    <a:gdLst/>
                    <a:ahLst/>
                    <a:cxnLst/>
                    <a:rect l="l" t="t" r="r" b="b"/>
                    <a:pathLst>
                      <a:path w="24241" h="1996" extrusionOk="0">
                        <a:moveTo>
                          <a:pt x="46" y="1"/>
                        </a:moveTo>
                        <a:cubicBezTo>
                          <a:pt x="19" y="1"/>
                          <a:pt x="0" y="22"/>
                          <a:pt x="0" y="46"/>
                        </a:cubicBezTo>
                        <a:lnTo>
                          <a:pt x="0" y="1951"/>
                        </a:lnTo>
                        <a:cubicBezTo>
                          <a:pt x="0" y="1975"/>
                          <a:pt x="19" y="1996"/>
                          <a:pt x="46" y="1996"/>
                        </a:cubicBezTo>
                        <a:lnTo>
                          <a:pt x="24195" y="1996"/>
                        </a:lnTo>
                        <a:cubicBezTo>
                          <a:pt x="24219" y="1996"/>
                          <a:pt x="24240" y="1975"/>
                          <a:pt x="24240" y="1951"/>
                        </a:cubicBezTo>
                        <a:lnTo>
                          <a:pt x="24240" y="46"/>
                        </a:lnTo>
                        <a:cubicBezTo>
                          <a:pt x="24240" y="22"/>
                          <a:pt x="24219" y="1"/>
                          <a:pt x="24195" y="1"/>
                        </a:cubicBezTo>
                        <a:close/>
                      </a:path>
                    </a:pathLst>
                  </a:custGeom>
                  <a:solidFill>
                    <a:srgbClr val="EEF0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118;p78">
                    <a:extLst>
                      <a:ext uri="{FF2B5EF4-FFF2-40B4-BE49-F238E27FC236}">
                        <a16:creationId xmlns:a16="http://schemas.microsoft.com/office/drawing/2014/main" id="{2DE9C15A-9B5A-4992-9D7E-1E57D1F5CCC3}"/>
                      </a:ext>
                    </a:extLst>
                  </p:cNvPr>
                  <p:cNvSpPr/>
                  <p:nvPr/>
                </p:nvSpPr>
                <p:spPr>
                  <a:xfrm>
                    <a:off x="6968649" y="2642639"/>
                    <a:ext cx="132738" cy="25199"/>
                  </a:xfrm>
                  <a:custGeom>
                    <a:avLst/>
                    <a:gdLst/>
                    <a:ahLst/>
                    <a:cxnLst/>
                    <a:rect l="l" t="t" r="r" b="b"/>
                    <a:pathLst>
                      <a:path w="22498" h="4271" extrusionOk="0">
                        <a:moveTo>
                          <a:pt x="93" y="1"/>
                        </a:moveTo>
                        <a:cubicBezTo>
                          <a:pt x="43" y="1"/>
                          <a:pt x="1" y="43"/>
                          <a:pt x="1" y="95"/>
                        </a:cubicBezTo>
                        <a:lnTo>
                          <a:pt x="1" y="4176"/>
                        </a:lnTo>
                        <a:cubicBezTo>
                          <a:pt x="1" y="4229"/>
                          <a:pt x="43" y="4271"/>
                          <a:pt x="93" y="4271"/>
                        </a:cubicBezTo>
                        <a:lnTo>
                          <a:pt x="22405" y="4271"/>
                        </a:lnTo>
                        <a:cubicBezTo>
                          <a:pt x="22456" y="4271"/>
                          <a:pt x="22498" y="4229"/>
                          <a:pt x="22498" y="4176"/>
                        </a:cubicBezTo>
                        <a:lnTo>
                          <a:pt x="22498" y="95"/>
                        </a:lnTo>
                        <a:cubicBezTo>
                          <a:pt x="22498" y="43"/>
                          <a:pt x="22456" y="1"/>
                          <a:pt x="22405" y="1"/>
                        </a:cubicBezTo>
                        <a:close/>
                      </a:path>
                    </a:pathLst>
                  </a:custGeom>
                  <a:solidFill>
                    <a:srgbClr val="E3E7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119;p78">
                    <a:extLst>
                      <a:ext uri="{FF2B5EF4-FFF2-40B4-BE49-F238E27FC236}">
                        <a16:creationId xmlns:a16="http://schemas.microsoft.com/office/drawing/2014/main" id="{716B165A-03CD-4D20-81CE-ED65FC7DBE9E}"/>
                      </a:ext>
                    </a:extLst>
                  </p:cNvPr>
                  <p:cNvSpPr/>
                  <p:nvPr/>
                </p:nvSpPr>
                <p:spPr>
                  <a:xfrm>
                    <a:off x="6968649" y="2643990"/>
                    <a:ext cx="132738" cy="11776"/>
                  </a:xfrm>
                  <a:custGeom>
                    <a:avLst/>
                    <a:gdLst/>
                    <a:ahLst/>
                    <a:cxnLst/>
                    <a:rect l="l" t="t" r="r" b="b"/>
                    <a:pathLst>
                      <a:path w="22498" h="1996" extrusionOk="0">
                        <a:moveTo>
                          <a:pt x="642" y="1"/>
                        </a:moveTo>
                        <a:cubicBezTo>
                          <a:pt x="242" y="259"/>
                          <a:pt x="1" y="701"/>
                          <a:pt x="1" y="1177"/>
                        </a:cubicBezTo>
                        <a:lnTo>
                          <a:pt x="1" y="1984"/>
                        </a:lnTo>
                        <a:cubicBezTo>
                          <a:pt x="41" y="1991"/>
                          <a:pt x="83" y="1994"/>
                          <a:pt x="127" y="1996"/>
                        </a:cubicBezTo>
                        <a:lnTo>
                          <a:pt x="22372" y="1996"/>
                        </a:lnTo>
                        <a:cubicBezTo>
                          <a:pt x="22414" y="1994"/>
                          <a:pt x="22456" y="1991"/>
                          <a:pt x="22498" y="1984"/>
                        </a:cubicBezTo>
                        <a:lnTo>
                          <a:pt x="22498" y="1177"/>
                        </a:lnTo>
                        <a:cubicBezTo>
                          <a:pt x="22496" y="701"/>
                          <a:pt x="22255" y="259"/>
                          <a:pt x="21856" y="1"/>
                        </a:cubicBezTo>
                        <a:close/>
                      </a:path>
                    </a:pathLst>
                  </a:custGeom>
                  <a:solidFill>
                    <a:srgbClr val="D6DB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120;p78">
                    <a:extLst>
                      <a:ext uri="{FF2B5EF4-FFF2-40B4-BE49-F238E27FC236}">
                        <a16:creationId xmlns:a16="http://schemas.microsoft.com/office/drawing/2014/main" id="{58B9C019-AA03-4BBE-8304-09EE3CAFCE64}"/>
                      </a:ext>
                    </a:extLst>
                  </p:cNvPr>
                  <p:cNvSpPr/>
                  <p:nvPr/>
                </p:nvSpPr>
                <p:spPr>
                  <a:xfrm>
                    <a:off x="6963510" y="2660156"/>
                    <a:ext cx="143022" cy="11776"/>
                  </a:xfrm>
                  <a:custGeom>
                    <a:avLst/>
                    <a:gdLst/>
                    <a:ahLst/>
                    <a:cxnLst/>
                    <a:rect l="l" t="t" r="r" b="b"/>
                    <a:pathLst>
                      <a:path w="24241" h="1996" extrusionOk="0">
                        <a:moveTo>
                          <a:pt x="998" y="0"/>
                        </a:moveTo>
                        <a:cubicBezTo>
                          <a:pt x="447" y="2"/>
                          <a:pt x="2" y="447"/>
                          <a:pt x="0" y="998"/>
                        </a:cubicBezTo>
                        <a:cubicBezTo>
                          <a:pt x="2" y="1548"/>
                          <a:pt x="447" y="1993"/>
                          <a:pt x="998" y="1995"/>
                        </a:cubicBezTo>
                        <a:lnTo>
                          <a:pt x="23243" y="1995"/>
                        </a:lnTo>
                        <a:cubicBezTo>
                          <a:pt x="23793" y="1993"/>
                          <a:pt x="24239" y="1548"/>
                          <a:pt x="24240" y="998"/>
                        </a:cubicBezTo>
                        <a:cubicBezTo>
                          <a:pt x="24239" y="447"/>
                          <a:pt x="23793" y="2"/>
                          <a:pt x="23243" y="0"/>
                        </a:cubicBezTo>
                        <a:close/>
                      </a:path>
                    </a:pathLst>
                  </a:custGeom>
                  <a:solidFill>
                    <a:srgbClr val="EEF0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121;p78">
                    <a:extLst>
                      <a:ext uri="{FF2B5EF4-FFF2-40B4-BE49-F238E27FC236}">
                        <a16:creationId xmlns:a16="http://schemas.microsoft.com/office/drawing/2014/main" id="{3B0E0B27-6E56-412E-9E42-E8C553ED4EFF}"/>
                      </a:ext>
                    </a:extLst>
                  </p:cNvPr>
                  <p:cNvSpPr/>
                  <p:nvPr/>
                </p:nvSpPr>
                <p:spPr>
                  <a:xfrm>
                    <a:off x="6968649" y="2617451"/>
                    <a:ext cx="132738" cy="25193"/>
                  </a:xfrm>
                  <a:custGeom>
                    <a:avLst/>
                    <a:gdLst/>
                    <a:ahLst/>
                    <a:cxnLst/>
                    <a:rect l="l" t="t" r="r" b="b"/>
                    <a:pathLst>
                      <a:path w="22498" h="4270" extrusionOk="0">
                        <a:moveTo>
                          <a:pt x="93" y="0"/>
                        </a:moveTo>
                        <a:cubicBezTo>
                          <a:pt x="43" y="0"/>
                          <a:pt x="1" y="42"/>
                          <a:pt x="1" y="94"/>
                        </a:cubicBezTo>
                        <a:lnTo>
                          <a:pt x="1" y="4176"/>
                        </a:lnTo>
                        <a:cubicBezTo>
                          <a:pt x="1" y="4228"/>
                          <a:pt x="43" y="4270"/>
                          <a:pt x="93" y="4270"/>
                        </a:cubicBezTo>
                        <a:lnTo>
                          <a:pt x="22405" y="4270"/>
                        </a:lnTo>
                        <a:cubicBezTo>
                          <a:pt x="22456" y="4270"/>
                          <a:pt x="22498" y="4228"/>
                          <a:pt x="22498" y="4176"/>
                        </a:cubicBezTo>
                        <a:lnTo>
                          <a:pt x="22498" y="94"/>
                        </a:lnTo>
                        <a:cubicBezTo>
                          <a:pt x="22498" y="42"/>
                          <a:pt x="22456" y="0"/>
                          <a:pt x="22405" y="0"/>
                        </a:cubicBezTo>
                        <a:close/>
                      </a:path>
                    </a:pathLst>
                  </a:custGeom>
                  <a:solidFill>
                    <a:srgbClr val="E3E7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122;p78">
                    <a:extLst>
                      <a:ext uri="{FF2B5EF4-FFF2-40B4-BE49-F238E27FC236}">
                        <a16:creationId xmlns:a16="http://schemas.microsoft.com/office/drawing/2014/main" id="{8AA9139F-B2AC-4E6F-9E24-71A1E3481C02}"/>
                      </a:ext>
                    </a:extLst>
                  </p:cNvPr>
                  <p:cNvSpPr/>
                  <p:nvPr/>
                </p:nvSpPr>
                <p:spPr>
                  <a:xfrm>
                    <a:off x="6968649" y="2620590"/>
                    <a:ext cx="132738" cy="11782"/>
                  </a:xfrm>
                  <a:custGeom>
                    <a:avLst/>
                    <a:gdLst/>
                    <a:ahLst/>
                    <a:cxnLst/>
                    <a:rect l="l" t="t" r="r" b="b"/>
                    <a:pathLst>
                      <a:path w="22498" h="1997" extrusionOk="0">
                        <a:moveTo>
                          <a:pt x="314" y="1"/>
                        </a:moveTo>
                        <a:cubicBezTo>
                          <a:pt x="113" y="247"/>
                          <a:pt x="3" y="555"/>
                          <a:pt x="1" y="873"/>
                        </a:cubicBezTo>
                        <a:lnTo>
                          <a:pt x="1" y="1982"/>
                        </a:lnTo>
                        <a:cubicBezTo>
                          <a:pt x="41" y="1989"/>
                          <a:pt x="83" y="1994"/>
                          <a:pt x="127" y="1996"/>
                        </a:cubicBezTo>
                        <a:lnTo>
                          <a:pt x="22372" y="1996"/>
                        </a:lnTo>
                        <a:cubicBezTo>
                          <a:pt x="22414" y="1994"/>
                          <a:pt x="22456" y="1989"/>
                          <a:pt x="22498" y="1982"/>
                        </a:cubicBezTo>
                        <a:lnTo>
                          <a:pt x="22498" y="873"/>
                        </a:lnTo>
                        <a:cubicBezTo>
                          <a:pt x="22496" y="555"/>
                          <a:pt x="22386" y="247"/>
                          <a:pt x="22185" y="1"/>
                        </a:cubicBezTo>
                        <a:close/>
                      </a:path>
                    </a:pathLst>
                  </a:custGeom>
                  <a:solidFill>
                    <a:srgbClr val="D6DB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123;p78">
                    <a:extLst>
                      <a:ext uri="{FF2B5EF4-FFF2-40B4-BE49-F238E27FC236}">
                        <a16:creationId xmlns:a16="http://schemas.microsoft.com/office/drawing/2014/main" id="{A4904DA3-9EE4-40E0-B20D-BB7D240C0323}"/>
                      </a:ext>
                    </a:extLst>
                  </p:cNvPr>
                  <p:cNvSpPr/>
                  <p:nvPr/>
                </p:nvSpPr>
                <p:spPr>
                  <a:xfrm>
                    <a:off x="6963510" y="2613357"/>
                    <a:ext cx="143022" cy="11765"/>
                  </a:xfrm>
                  <a:custGeom>
                    <a:avLst/>
                    <a:gdLst/>
                    <a:ahLst/>
                    <a:cxnLst/>
                    <a:rect l="l" t="t" r="r" b="b"/>
                    <a:pathLst>
                      <a:path w="24241" h="1994" extrusionOk="0">
                        <a:moveTo>
                          <a:pt x="998" y="1"/>
                        </a:moveTo>
                        <a:cubicBezTo>
                          <a:pt x="447" y="2"/>
                          <a:pt x="2" y="448"/>
                          <a:pt x="0" y="996"/>
                        </a:cubicBezTo>
                        <a:cubicBezTo>
                          <a:pt x="2" y="1547"/>
                          <a:pt x="447" y="1992"/>
                          <a:pt x="998" y="1994"/>
                        </a:cubicBezTo>
                        <a:lnTo>
                          <a:pt x="23243" y="1994"/>
                        </a:lnTo>
                        <a:cubicBezTo>
                          <a:pt x="23793" y="1992"/>
                          <a:pt x="24239" y="1547"/>
                          <a:pt x="24240" y="996"/>
                        </a:cubicBezTo>
                        <a:cubicBezTo>
                          <a:pt x="24239" y="448"/>
                          <a:pt x="23793" y="2"/>
                          <a:pt x="23243" y="1"/>
                        </a:cubicBezTo>
                        <a:close/>
                      </a:path>
                    </a:pathLst>
                  </a:custGeom>
                  <a:solidFill>
                    <a:srgbClr val="EEF0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124;p78">
                    <a:extLst>
                      <a:ext uri="{FF2B5EF4-FFF2-40B4-BE49-F238E27FC236}">
                        <a16:creationId xmlns:a16="http://schemas.microsoft.com/office/drawing/2014/main" id="{218596B3-9B68-43A5-9F2D-28BDEE0F1998}"/>
                      </a:ext>
                    </a:extLst>
                  </p:cNvPr>
                  <p:cNvSpPr/>
                  <p:nvPr/>
                </p:nvSpPr>
                <p:spPr>
                  <a:xfrm>
                    <a:off x="6850372" y="2107302"/>
                    <a:ext cx="369293" cy="477399"/>
                  </a:xfrm>
                  <a:custGeom>
                    <a:avLst/>
                    <a:gdLst/>
                    <a:ahLst/>
                    <a:cxnLst/>
                    <a:rect l="l" t="t" r="r" b="b"/>
                    <a:pathLst>
                      <a:path w="62592" h="80915" extrusionOk="0">
                        <a:moveTo>
                          <a:pt x="31297" y="0"/>
                        </a:moveTo>
                        <a:cubicBezTo>
                          <a:pt x="14049" y="0"/>
                          <a:pt x="16" y="14032"/>
                          <a:pt x="16" y="31281"/>
                        </a:cubicBezTo>
                        <a:lnTo>
                          <a:pt x="16" y="31387"/>
                        </a:lnTo>
                        <a:lnTo>
                          <a:pt x="13" y="31445"/>
                        </a:lnTo>
                        <a:cubicBezTo>
                          <a:pt x="11" y="31548"/>
                          <a:pt x="1" y="32341"/>
                          <a:pt x="104" y="33646"/>
                        </a:cubicBezTo>
                        <a:lnTo>
                          <a:pt x="104" y="33657"/>
                        </a:lnTo>
                        <a:lnTo>
                          <a:pt x="104" y="33667"/>
                        </a:lnTo>
                        <a:lnTo>
                          <a:pt x="105" y="33683"/>
                        </a:lnTo>
                        <a:lnTo>
                          <a:pt x="111" y="33746"/>
                        </a:lnTo>
                        <a:cubicBezTo>
                          <a:pt x="125" y="33912"/>
                          <a:pt x="139" y="34083"/>
                          <a:pt x="156" y="34265"/>
                        </a:cubicBezTo>
                        <a:cubicBezTo>
                          <a:pt x="175" y="34469"/>
                          <a:pt x="198" y="34667"/>
                          <a:pt x="219" y="34862"/>
                        </a:cubicBezTo>
                        <a:lnTo>
                          <a:pt x="245" y="35093"/>
                        </a:lnTo>
                        <a:lnTo>
                          <a:pt x="257" y="35191"/>
                        </a:lnTo>
                        <a:cubicBezTo>
                          <a:pt x="264" y="35241"/>
                          <a:pt x="270" y="35290"/>
                          <a:pt x="277" y="35341"/>
                        </a:cubicBezTo>
                        <a:lnTo>
                          <a:pt x="278" y="35353"/>
                        </a:lnTo>
                        <a:lnTo>
                          <a:pt x="278" y="35364"/>
                        </a:lnTo>
                        <a:cubicBezTo>
                          <a:pt x="1082" y="41822"/>
                          <a:pt x="4150" y="54364"/>
                          <a:pt x="15656" y="65807"/>
                        </a:cubicBezTo>
                        <a:cubicBezTo>
                          <a:pt x="18711" y="68844"/>
                          <a:pt x="20993" y="72340"/>
                          <a:pt x="22440" y="76197"/>
                        </a:cubicBezTo>
                        <a:cubicBezTo>
                          <a:pt x="22707" y="76910"/>
                          <a:pt x="22927" y="77638"/>
                          <a:pt x="23098" y="78379"/>
                        </a:cubicBezTo>
                        <a:cubicBezTo>
                          <a:pt x="23441" y="79855"/>
                          <a:pt x="24733" y="80914"/>
                          <a:pt x="26250" y="80914"/>
                        </a:cubicBezTo>
                        <a:lnTo>
                          <a:pt x="36339" y="80914"/>
                        </a:lnTo>
                        <a:cubicBezTo>
                          <a:pt x="37855" y="80914"/>
                          <a:pt x="39148" y="79855"/>
                          <a:pt x="39491" y="78379"/>
                        </a:cubicBezTo>
                        <a:cubicBezTo>
                          <a:pt x="39662" y="77638"/>
                          <a:pt x="39882" y="76910"/>
                          <a:pt x="40149" y="76197"/>
                        </a:cubicBezTo>
                        <a:cubicBezTo>
                          <a:pt x="41596" y="72340"/>
                          <a:pt x="43879" y="68844"/>
                          <a:pt x="46933" y="65807"/>
                        </a:cubicBezTo>
                        <a:cubicBezTo>
                          <a:pt x="58441" y="54364"/>
                          <a:pt x="61509" y="41822"/>
                          <a:pt x="62312" y="35364"/>
                        </a:cubicBezTo>
                        <a:lnTo>
                          <a:pt x="62314" y="35351"/>
                        </a:lnTo>
                        <a:lnTo>
                          <a:pt x="62314" y="35341"/>
                        </a:lnTo>
                        <a:cubicBezTo>
                          <a:pt x="62321" y="35290"/>
                          <a:pt x="62326" y="35240"/>
                          <a:pt x="62333" y="35191"/>
                        </a:cubicBezTo>
                        <a:lnTo>
                          <a:pt x="62346" y="35091"/>
                        </a:lnTo>
                        <a:lnTo>
                          <a:pt x="62370" y="34871"/>
                        </a:lnTo>
                        <a:cubicBezTo>
                          <a:pt x="62393" y="34667"/>
                          <a:pt x="62414" y="34469"/>
                          <a:pt x="62433" y="34272"/>
                        </a:cubicBezTo>
                        <a:cubicBezTo>
                          <a:pt x="62452" y="34083"/>
                          <a:pt x="62466" y="33912"/>
                          <a:pt x="62480" y="33746"/>
                        </a:cubicBezTo>
                        <a:lnTo>
                          <a:pt x="62485" y="33681"/>
                        </a:lnTo>
                        <a:lnTo>
                          <a:pt x="62487" y="33662"/>
                        </a:lnTo>
                        <a:cubicBezTo>
                          <a:pt x="62592" y="32338"/>
                          <a:pt x="62581" y="31543"/>
                          <a:pt x="62580" y="31443"/>
                        </a:cubicBezTo>
                        <a:lnTo>
                          <a:pt x="62574" y="31345"/>
                        </a:lnTo>
                        <a:lnTo>
                          <a:pt x="62576" y="31281"/>
                        </a:lnTo>
                        <a:cubicBezTo>
                          <a:pt x="62576" y="14032"/>
                          <a:pt x="48544" y="0"/>
                          <a:pt x="31297" y="0"/>
                        </a:cubicBezTo>
                        <a:close/>
                      </a:path>
                    </a:pathLst>
                  </a:custGeom>
                  <a:solidFill>
                    <a:srgbClr val="F3F5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125;p78">
                    <a:extLst>
                      <a:ext uri="{FF2B5EF4-FFF2-40B4-BE49-F238E27FC236}">
                        <a16:creationId xmlns:a16="http://schemas.microsoft.com/office/drawing/2014/main" id="{5ED11C57-EEB1-4632-BA33-BCD1D4292D57}"/>
                      </a:ext>
                    </a:extLst>
                  </p:cNvPr>
                  <p:cNvSpPr/>
                  <p:nvPr/>
                </p:nvSpPr>
                <p:spPr>
                  <a:xfrm>
                    <a:off x="6963510" y="2636756"/>
                    <a:ext cx="143022" cy="11776"/>
                  </a:xfrm>
                  <a:custGeom>
                    <a:avLst/>
                    <a:gdLst/>
                    <a:ahLst/>
                    <a:cxnLst/>
                    <a:rect l="l" t="t" r="r" b="b"/>
                    <a:pathLst>
                      <a:path w="24241" h="1996" extrusionOk="0">
                        <a:moveTo>
                          <a:pt x="998" y="0"/>
                        </a:moveTo>
                        <a:cubicBezTo>
                          <a:pt x="447" y="2"/>
                          <a:pt x="2" y="448"/>
                          <a:pt x="0" y="998"/>
                        </a:cubicBezTo>
                        <a:cubicBezTo>
                          <a:pt x="2" y="1548"/>
                          <a:pt x="447" y="1994"/>
                          <a:pt x="998" y="1995"/>
                        </a:cubicBezTo>
                        <a:lnTo>
                          <a:pt x="23243" y="1995"/>
                        </a:lnTo>
                        <a:cubicBezTo>
                          <a:pt x="23793" y="1994"/>
                          <a:pt x="24239" y="1548"/>
                          <a:pt x="24240" y="998"/>
                        </a:cubicBezTo>
                        <a:cubicBezTo>
                          <a:pt x="24239" y="448"/>
                          <a:pt x="23793" y="2"/>
                          <a:pt x="23243" y="0"/>
                        </a:cubicBezTo>
                        <a:close/>
                      </a:path>
                    </a:pathLst>
                  </a:custGeom>
                  <a:solidFill>
                    <a:srgbClr val="EEF0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 name="Google Shape;5126;p78">
                  <a:extLst>
                    <a:ext uri="{FF2B5EF4-FFF2-40B4-BE49-F238E27FC236}">
                      <a16:creationId xmlns:a16="http://schemas.microsoft.com/office/drawing/2014/main" id="{70F620FD-0D3C-40E9-9EBA-75BC9E91D221}"/>
                    </a:ext>
                  </a:extLst>
                </p:cNvPr>
                <p:cNvSpPr/>
                <p:nvPr/>
              </p:nvSpPr>
              <p:spPr>
                <a:xfrm>
                  <a:off x="7046588" y="2275942"/>
                  <a:ext cx="173076" cy="113894"/>
                </a:xfrm>
                <a:custGeom>
                  <a:avLst/>
                  <a:gdLst/>
                  <a:ahLst/>
                  <a:cxnLst/>
                  <a:rect l="l" t="t" r="r" b="b"/>
                  <a:pathLst>
                    <a:path w="29335" h="19304" extrusionOk="0">
                      <a:moveTo>
                        <a:pt x="0" y="0"/>
                      </a:moveTo>
                      <a:lnTo>
                        <a:pt x="0" y="19303"/>
                      </a:lnTo>
                      <a:lnTo>
                        <a:pt x="25725" y="19303"/>
                      </a:lnTo>
                      <a:cubicBezTo>
                        <a:pt x="27782" y="14272"/>
                        <a:pt x="28673" y="9841"/>
                        <a:pt x="29054" y="6781"/>
                      </a:cubicBezTo>
                      <a:lnTo>
                        <a:pt x="29055" y="6770"/>
                      </a:lnTo>
                      <a:lnTo>
                        <a:pt x="29057" y="6758"/>
                      </a:lnTo>
                      <a:cubicBezTo>
                        <a:pt x="29064" y="6707"/>
                        <a:pt x="29069" y="6657"/>
                        <a:pt x="29075" y="6608"/>
                      </a:cubicBezTo>
                      <a:lnTo>
                        <a:pt x="29087" y="6508"/>
                      </a:lnTo>
                      <a:lnTo>
                        <a:pt x="29113" y="6288"/>
                      </a:lnTo>
                      <a:cubicBezTo>
                        <a:pt x="29136" y="6084"/>
                        <a:pt x="29157" y="5886"/>
                        <a:pt x="29176" y="5689"/>
                      </a:cubicBezTo>
                      <a:cubicBezTo>
                        <a:pt x="29193" y="5500"/>
                        <a:pt x="29209" y="5329"/>
                        <a:pt x="29221" y="5163"/>
                      </a:cubicBezTo>
                      <a:lnTo>
                        <a:pt x="29227" y="5098"/>
                      </a:lnTo>
                      <a:lnTo>
                        <a:pt x="29228" y="5079"/>
                      </a:lnTo>
                      <a:cubicBezTo>
                        <a:pt x="29335" y="3755"/>
                        <a:pt x="29323" y="2960"/>
                        <a:pt x="29321" y="2860"/>
                      </a:cubicBezTo>
                      <a:lnTo>
                        <a:pt x="29316" y="2762"/>
                      </a:lnTo>
                      <a:lnTo>
                        <a:pt x="29317" y="2698"/>
                      </a:lnTo>
                      <a:cubicBezTo>
                        <a:pt x="29317" y="1789"/>
                        <a:pt x="29277" y="890"/>
                        <a:pt x="29200" y="0"/>
                      </a:cubicBezTo>
                      <a:close/>
                    </a:path>
                  </a:pathLst>
                </a:custGeom>
                <a:solidFill>
                  <a:srgbClr val="4F67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127;p78">
                  <a:extLst>
                    <a:ext uri="{FF2B5EF4-FFF2-40B4-BE49-F238E27FC236}">
                      <a16:creationId xmlns:a16="http://schemas.microsoft.com/office/drawing/2014/main" id="{DB19DDB8-5B45-4D63-B72F-4122105BE45F}"/>
                    </a:ext>
                  </a:extLst>
                </p:cNvPr>
                <p:cNvSpPr/>
                <p:nvPr/>
              </p:nvSpPr>
              <p:spPr>
                <a:xfrm>
                  <a:off x="7046588" y="2107680"/>
                  <a:ext cx="168811" cy="145128"/>
                </a:xfrm>
                <a:custGeom>
                  <a:avLst/>
                  <a:gdLst/>
                  <a:ahLst/>
                  <a:cxnLst/>
                  <a:rect l="l" t="t" r="r" b="b"/>
                  <a:pathLst>
                    <a:path w="28612" h="24598" extrusionOk="0">
                      <a:moveTo>
                        <a:pt x="0" y="1"/>
                      </a:moveTo>
                      <a:lnTo>
                        <a:pt x="0" y="24597"/>
                      </a:lnTo>
                      <a:lnTo>
                        <a:pt x="28612" y="24597"/>
                      </a:lnTo>
                      <a:cubicBezTo>
                        <a:pt x="25701" y="11138"/>
                        <a:pt x="14102" y="876"/>
                        <a:pt x="0" y="1"/>
                      </a:cubicBezTo>
                      <a:close/>
                    </a:path>
                  </a:pathLst>
                </a:custGeom>
                <a:solidFill>
                  <a:srgbClr val="B3C3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128;p78">
                  <a:extLst>
                    <a:ext uri="{FF2B5EF4-FFF2-40B4-BE49-F238E27FC236}">
                      <a16:creationId xmlns:a16="http://schemas.microsoft.com/office/drawing/2014/main" id="{74482447-AFE4-425D-9CE2-01313BF76D77}"/>
                    </a:ext>
                  </a:extLst>
                </p:cNvPr>
                <p:cNvSpPr/>
                <p:nvPr/>
              </p:nvSpPr>
              <p:spPr>
                <a:xfrm>
                  <a:off x="6850372" y="2275942"/>
                  <a:ext cx="173082" cy="113894"/>
                </a:xfrm>
                <a:custGeom>
                  <a:avLst/>
                  <a:gdLst/>
                  <a:ahLst/>
                  <a:cxnLst/>
                  <a:rect l="l" t="t" r="r" b="b"/>
                  <a:pathLst>
                    <a:path w="29336" h="19304" extrusionOk="0">
                      <a:moveTo>
                        <a:pt x="133" y="0"/>
                      </a:moveTo>
                      <a:cubicBezTo>
                        <a:pt x="58" y="890"/>
                        <a:pt x="16" y="1789"/>
                        <a:pt x="16" y="2698"/>
                      </a:cubicBezTo>
                      <a:lnTo>
                        <a:pt x="16" y="2804"/>
                      </a:lnTo>
                      <a:lnTo>
                        <a:pt x="13" y="2862"/>
                      </a:lnTo>
                      <a:cubicBezTo>
                        <a:pt x="11" y="2965"/>
                        <a:pt x="1" y="3758"/>
                        <a:pt x="104" y="5065"/>
                      </a:cubicBezTo>
                      <a:lnTo>
                        <a:pt x="104" y="5075"/>
                      </a:lnTo>
                      <a:lnTo>
                        <a:pt x="104" y="5086"/>
                      </a:lnTo>
                      <a:lnTo>
                        <a:pt x="105" y="5100"/>
                      </a:lnTo>
                      <a:lnTo>
                        <a:pt x="111" y="5163"/>
                      </a:lnTo>
                      <a:cubicBezTo>
                        <a:pt x="125" y="5329"/>
                        <a:pt x="139" y="5500"/>
                        <a:pt x="156" y="5682"/>
                      </a:cubicBezTo>
                      <a:cubicBezTo>
                        <a:pt x="175" y="5886"/>
                        <a:pt x="198" y="6084"/>
                        <a:pt x="219" y="6279"/>
                      </a:cubicBezTo>
                      <a:lnTo>
                        <a:pt x="245" y="6510"/>
                      </a:lnTo>
                      <a:lnTo>
                        <a:pt x="257" y="6608"/>
                      </a:lnTo>
                      <a:cubicBezTo>
                        <a:pt x="264" y="6658"/>
                        <a:pt x="270" y="6709"/>
                        <a:pt x="277" y="6758"/>
                      </a:cubicBezTo>
                      <a:lnTo>
                        <a:pt x="278" y="6770"/>
                      </a:lnTo>
                      <a:lnTo>
                        <a:pt x="278" y="6781"/>
                      </a:lnTo>
                      <a:cubicBezTo>
                        <a:pt x="661" y="9843"/>
                        <a:pt x="1552" y="14272"/>
                        <a:pt x="3608" y="19303"/>
                      </a:cubicBezTo>
                      <a:lnTo>
                        <a:pt x="29333" y="19303"/>
                      </a:lnTo>
                      <a:lnTo>
                        <a:pt x="29335" y="0"/>
                      </a:lnTo>
                      <a:close/>
                    </a:path>
                  </a:pathLst>
                </a:custGeom>
                <a:solidFill>
                  <a:srgbClr val="C9D4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129;p78">
                  <a:extLst>
                    <a:ext uri="{FF2B5EF4-FFF2-40B4-BE49-F238E27FC236}">
                      <a16:creationId xmlns:a16="http://schemas.microsoft.com/office/drawing/2014/main" id="{EE763F4C-0CFA-4B89-91E2-82D1D5CB7CE0}"/>
                    </a:ext>
                  </a:extLst>
                </p:cNvPr>
                <p:cNvSpPr/>
                <p:nvPr/>
              </p:nvSpPr>
              <p:spPr>
                <a:xfrm>
                  <a:off x="6882243" y="2412957"/>
                  <a:ext cx="141211" cy="171743"/>
                </a:xfrm>
                <a:custGeom>
                  <a:avLst/>
                  <a:gdLst/>
                  <a:ahLst/>
                  <a:cxnLst/>
                  <a:rect l="l" t="t" r="r" b="b"/>
                  <a:pathLst>
                    <a:path w="23934" h="29109" extrusionOk="0">
                      <a:moveTo>
                        <a:pt x="0" y="1"/>
                      </a:moveTo>
                      <a:cubicBezTo>
                        <a:pt x="2303" y="4529"/>
                        <a:pt x="5584" y="9356"/>
                        <a:pt x="10256" y="14001"/>
                      </a:cubicBezTo>
                      <a:cubicBezTo>
                        <a:pt x="13309" y="17038"/>
                        <a:pt x="15593" y="20534"/>
                        <a:pt x="17039" y="24391"/>
                      </a:cubicBezTo>
                      <a:cubicBezTo>
                        <a:pt x="17307" y="25104"/>
                        <a:pt x="17527" y="25832"/>
                        <a:pt x="17698" y="26573"/>
                      </a:cubicBezTo>
                      <a:cubicBezTo>
                        <a:pt x="18040" y="28049"/>
                        <a:pt x="19333" y="29108"/>
                        <a:pt x="20850" y="29108"/>
                      </a:cubicBezTo>
                      <a:lnTo>
                        <a:pt x="23933" y="29108"/>
                      </a:lnTo>
                      <a:lnTo>
                        <a:pt x="23933" y="1"/>
                      </a:lnTo>
                      <a:close/>
                    </a:path>
                  </a:pathLst>
                </a:custGeom>
                <a:solidFill>
                  <a:srgbClr val="DBE3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130;p78">
                  <a:extLst>
                    <a:ext uri="{FF2B5EF4-FFF2-40B4-BE49-F238E27FC236}">
                      <a16:creationId xmlns:a16="http://schemas.microsoft.com/office/drawing/2014/main" id="{6DE29AB7-335A-473A-96DF-F9E3CC1210CB}"/>
                    </a:ext>
                  </a:extLst>
                </p:cNvPr>
                <p:cNvSpPr/>
                <p:nvPr/>
              </p:nvSpPr>
              <p:spPr>
                <a:xfrm>
                  <a:off x="6854637" y="2107680"/>
                  <a:ext cx="168817" cy="145128"/>
                </a:xfrm>
                <a:custGeom>
                  <a:avLst/>
                  <a:gdLst/>
                  <a:ahLst/>
                  <a:cxnLst/>
                  <a:rect l="l" t="t" r="r" b="b"/>
                  <a:pathLst>
                    <a:path w="28613" h="24598" extrusionOk="0">
                      <a:moveTo>
                        <a:pt x="28612" y="1"/>
                      </a:moveTo>
                      <a:cubicBezTo>
                        <a:pt x="14512" y="876"/>
                        <a:pt x="2911" y="11138"/>
                        <a:pt x="1" y="24597"/>
                      </a:cubicBezTo>
                      <a:lnTo>
                        <a:pt x="28612" y="24597"/>
                      </a:lnTo>
                      <a:lnTo>
                        <a:pt x="28612" y="1"/>
                      </a:lnTo>
                      <a:close/>
                    </a:path>
                  </a:pathLst>
                </a:custGeom>
                <a:solidFill>
                  <a:srgbClr val="8FA1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131;p78">
                  <a:extLst>
                    <a:ext uri="{FF2B5EF4-FFF2-40B4-BE49-F238E27FC236}">
                      <a16:creationId xmlns:a16="http://schemas.microsoft.com/office/drawing/2014/main" id="{0496981D-7BEA-4E50-AF20-5CF4D93C6928}"/>
                    </a:ext>
                  </a:extLst>
                </p:cNvPr>
                <p:cNvSpPr/>
                <p:nvPr/>
              </p:nvSpPr>
              <p:spPr>
                <a:xfrm>
                  <a:off x="7046588" y="2412957"/>
                  <a:ext cx="141205" cy="171743"/>
                </a:xfrm>
                <a:custGeom>
                  <a:avLst/>
                  <a:gdLst/>
                  <a:ahLst/>
                  <a:cxnLst/>
                  <a:rect l="l" t="t" r="r" b="b"/>
                  <a:pathLst>
                    <a:path w="23933" h="29109" extrusionOk="0">
                      <a:moveTo>
                        <a:pt x="0" y="1"/>
                      </a:moveTo>
                      <a:lnTo>
                        <a:pt x="0" y="29108"/>
                      </a:lnTo>
                      <a:lnTo>
                        <a:pt x="3084" y="29108"/>
                      </a:lnTo>
                      <a:cubicBezTo>
                        <a:pt x="4600" y="29108"/>
                        <a:pt x="5893" y="28049"/>
                        <a:pt x="6235" y="26573"/>
                      </a:cubicBezTo>
                      <a:cubicBezTo>
                        <a:pt x="6407" y="25832"/>
                        <a:pt x="6627" y="25104"/>
                        <a:pt x="6894" y="24391"/>
                      </a:cubicBezTo>
                      <a:cubicBezTo>
                        <a:pt x="8341" y="20534"/>
                        <a:pt x="10622" y="17038"/>
                        <a:pt x="13678" y="14001"/>
                      </a:cubicBezTo>
                      <a:cubicBezTo>
                        <a:pt x="18349" y="9356"/>
                        <a:pt x="21630" y="4529"/>
                        <a:pt x="23933" y="1"/>
                      </a:cubicBezTo>
                      <a:close/>
                    </a:path>
                  </a:pathLst>
                </a:custGeom>
                <a:solidFill>
                  <a:srgbClr val="374F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Tree>
    <p:extLst>
      <p:ext uri="{BB962C8B-B14F-4D97-AF65-F5344CB8AC3E}">
        <p14:creationId xmlns:p14="http://schemas.microsoft.com/office/powerpoint/2010/main" val="41937559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4680421-2176-4D3A-AB2F-9B5B5D9C1383}"/>
              </a:ext>
            </a:extLst>
          </p:cNvPr>
          <p:cNvSpPr/>
          <p:nvPr/>
        </p:nvSpPr>
        <p:spPr>
          <a:xfrm>
            <a:off x="1239123" y="1327351"/>
            <a:ext cx="6680034" cy="1569660"/>
          </a:xfrm>
          <a:prstGeom prst="rect">
            <a:avLst/>
          </a:prstGeom>
          <a:noFill/>
        </p:spPr>
        <p:txBody>
          <a:bodyPr wrap="none" lIns="91440" tIns="45720" rIns="91440" bIns="45720">
            <a:spAutoFit/>
          </a:bodyPr>
          <a:lstStyle/>
          <a:p>
            <a:pPr algn="ctr"/>
            <a:r>
              <a:rPr lang="en-US" sz="9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Thank you </a:t>
            </a:r>
            <a:endParaRPr lang="en-GB" sz="9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6" name="Rectangle 5">
            <a:extLst>
              <a:ext uri="{FF2B5EF4-FFF2-40B4-BE49-F238E27FC236}">
                <a16:creationId xmlns:a16="http://schemas.microsoft.com/office/drawing/2014/main" id="{AB124B14-ED34-4FEF-AC40-37412E6A8269}"/>
              </a:ext>
            </a:extLst>
          </p:cNvPr>
          <p:cNvSpPr/>
          <p:nvPr/>
        </p:nvSpPr>
        <p:spPr>
          <a:xfrm>
            <a:off x="1224843" y="1327351"/>
            <a:ext cx="6705600" cy="1569660"/>
          </a:xfrm>
          <a:prstGeom prst="rect">
            <a:avLst/>
          </a:prstGeom>
          <a:noFill/>
        </p:spPr>
        <p:txBody>
          <a:bodyPr wrap="square" lIns="91440" tIns="45720" rIns="91440" bIns="45720">
            <a:spAutoFit/>
          </a:bodyPr>
          <a:lstStyle/>
          <a:p>
            <a:pPr algn="ctr"/>
            <a:r>
              <a:rPr lang="en-US" sz="9600" b="1" cap="none" spc="0" dirty="0">
                <a:ln w="0"/>
                <a:solidFill>
                  <a:schemeClr val="tx1"/>
                </a:solidFill>
                <a:effectLst>
                  <a:outerShdw blurRad="38100" dist="19050" dir="2700000" algn="tl" rotWithShape="0">
                    <a:schemeClr val="dk1">
                      <a:alpha val="40000"/>
                    </a:schemeClr>
                  </a:outerShdw>
                </a:effectLst>
              </a:rPr>
              <a:t>Thank you </a:t>
            </a:r>
            <a:endParaRPr lang="en-GB" sz="96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555513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93FA9-13E8-4009-9797-5D323442AAAD}"/>
              </a:ext>
            </a:extLst>
          </p:cNvPr>
          <p:cNvSpPr>
            <a:spLocks noGrp="1"/>
          </p:cNvSpPr>
          <p:nvPr>
            <p:ph type="title"/>
          </p:nvPr>
        </p:nvSpPr>
        <p:spPr/>
        <p:txBody>
          <a:bodyPr/>
          <a:lstStyle/>
          <a:p>
            <a:r>
              <a:rPr lang="en-GB" dirty="0"/>
              <a:t>References</a:t>
            </a:r>
          </a:p>
        </p:txBody>
      </p:sp>
      <p:sp>
        <p:nvSpPr>
          <p:cNvPr id="3" name="Text Placeholder 2">
            <a:extLst>
              <a:ext uri="{FF2B5EF4-FFF2-40B4-BE49-F238E27FC236}">
                <a16:creationId xmlns:a16="http://schemas.microsoft.com/office/drawing/2014/main" id="{1E4DA4ED-3B2F-409F-A7B6-CDC29497FFD6}"/>
              </a:ext>
            </a:extLst>
          </p:cNvPr>
          <p:cNvSpPr>
            <a:spLocks noGrp="1"/>
          </p:cNvSpPr>
          <p:nvPr>
            <p:ph type="body" idx="1"/>
          </p:nvPr>
        </p:nvSpPr>
        <p:spPr>
          <a:xfrm>
            <a:off x="0" y="1123506"/>
            <a:ext cx="9144000" cy="3481200"/>
          </a:xfrm>
        </p:spPr>
        <p:txBody>
          <a:bodyPr/>
          <a:lstStyle/>
          <a:p>
            <a:pPr marL="457200" indent="-457200" algn="just">
              <a:lnSpc>
                <a:spcPct val="150000"/>
              </a:lnSpc>
              <a:spcAft>
                <a:spcPts val="800"/>
              </a:spcAft>
              <a:buFont typeface="Wingdings" panose="05000000000000000000" pitchFamily="2" charset="2"/>
              <a:buChar char="q"/>
            </a:pP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Adam, M., Wessel, M. and </a:t>
            </a:r>
            <a:r>
              <a:rPr lang="en-GB" sz="1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Benlian</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2021. AI-based chatbots in customer service and their effects on user compliance. </a:t>
            </a:r>
            <a:r>
              <a:rPr lang="en-GB" sz="1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Electronic Markets</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31</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 pp.427-445.</a:t>
            </a:r>
            <a:endParaRPr lang="en-PK" sz="10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Wingdings" panose="05000000000000000000" pitchFamily="2" charset="2"/>
              <a:buChar char="q"/>
            </a:pP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Al-</a:t>
            </a:r>
            <a:r>
              <a:rPr lang="en-GB" sz="1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Refaie</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2015. Effects of human resource management on hotel performance using structural equation </a:t>
            </a:r>
            <a:r>
              <a:rPr lang="en-GB" sz="1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modeling</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Computers in Human </a:t>
            </a:r>
            <a:r>
              <a:rPr lang="en-GB" sz="10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Behavior</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43</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pp.293-303.</a:t>
            </a:r>
            <a:endParaRPr lang="en-PK" sz="10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Wingdings" panose="05000000000000000000" pitchFamily="2" charset="2"/>
              <a:buChar char="q"/>
            </a:pPr>
            <a:r>
              <a:rPr lang="en-GB" sz="1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Ionel</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 2016. Hospitality industry. </a:t>
            </a:r>
            <a:r>
              <a:rPr lang="en-GB" sz="10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Ovidius</a:t>
            </a:r>
            <a:r>
              <a:rPr lang="en-GB" sz="1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University Annals: Economic Sciences Series</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pp.187-191.</a:t>
            </a:r>
            <a:endParaRPr lang="en-PK" sz="10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Wingdings" panose="05000000000000000000" pitchFamily="2" charset="2"/>
              <a:buChar char="q"/>
            </a:pP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Kim, S.B. and Kim, D.Y., 2017. Antecedents of corporate reputation in the hotel industry: The moderating role of transparency. </a:t>
            </a:r>
            <a:r>
              <a:rPr lang="en-GB" sz="1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Sustainability</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9</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 p.951.</a:t>
            </a:r>
            <a:endParaRPr lang="en-PK" sz="10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Wingdings" panose="05000000000000000000" pitchFamily="2" charset="2"/>
              <a:buChar char="q"/>
            </a:pP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Lee, S.M. and Lee, D., 2020. “</a:t>
            </a:r>
            <a:r>
              <a:rPr lang="en-GB" sz="1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Untact</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new customer service strategy in the digital age. </a:t>
            </a:r>
            <a:r>
              <a:rPr lang="en-GB" sz="1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Service Business</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14</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pp.1-22.</a:t>
            </a:r>
            <a:endParaRPr lang="en-PK" sz="10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Wingdings" panose="05000000000000000000" pitchFamily="2" charset="2"/>
              <a:buChar char="q"/>
            </a:pPr>
            <a:r>
              <a:rPr lang="en-GB" sz="1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Segran</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 2018. Westin Is Turning Discarded Bedsheets Into </a:t>
            </a:r>
            <a:r>
              <a:rPr lang="en-GB" sz="1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Pajamas</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For Kids In Need. [Online] Available at https://www.fastcompany.com/40539139/westin-hotels-is-turning-bedsheets-into-pajamas-for-kids-in-need [Accessed on 2 Feb 2023]</a:t>
            </a:r>
            <a:endParaRPr lang="en-PK" sz="10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Wingdings" panose="05000000000000000000" pitchFamily="2" charset="2"/>
              <a:buChar char="q"/>
            </a:pP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Smith, M.K., 2021. Creating wellness tourism experiences. In </a:t>
            </a:r>
            <a:r>
              <a:rPr lang="en-GB" sz="1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Routledge handbook of the tourist experience</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(pp. 364-377). Routledge.</a:t>
            </a:r>
            <a:endParaRPr lang="en-PK" sz="10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Wingdings" panose="05000000000000000000" pitchFamily="2" charset="2"/>
              <a:buChar char="q"/>
            </a:pP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TripAdvisor 2023. The Westin London City. [Online] Available at https://www.tripadvisor.com/Hotel_Review-g186338-d23610786-Reviews-The_Westin_London_City-London_England.html [Accessed on 2 Feb 2023]</a:t>
            </a:r>
            <a:endParaRPr lang="en-PK" sz="10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Wingdings" panose="05000000000000000000" pitchFamily="2" charset="2"/>
              <a:buChar char="q"/>
            </a:pP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Westin 2023. Westin Hotels and Resorts. [Online] Available at </a:t>
            </a:r>
            <a:r>
              <a:rPr lang="en-GB" sz="10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https://westin.marriott.com/</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[Accessed on 2 Feb 2023]</a:t>
            </a:r>
            <a:endParaRPr lang="en-PK" sz="10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Wingdings" panose="05000000000000000000" pitchFamily="2" charset="2"/>
              <a:buChar char="q"/>
            </a:pP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Wilson, B., 2020. Urban heat management and the legacy of redlining. </a:t>
            </a:r>
            <a:r>
              <a:rPr lang="en-GB" sz="1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Journal of the American Planning Association</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86</a:t>
            </a:r>
            <a:r>
              <a:rPr lang="en-GB" sz="1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pp.443-457.</a:t>
            </a:r>
            <a:endParaRPr lang="en-PK" sz="1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30454087"/>
      </p:ext>
    </p:extLst>
  </p:cSld>
  <p:clrMapOvr>
    <a:masterClrMapping/>
  </p:clrMapOvr>
</p:sld>
</file>

<file path=ppt/theme/theme1.xml><?xml version="1.0" encoding="utf-8"?>
<a:theme xmlns:a="http://schemas.openxmlformats.org/drawingml/2006/main" name="Hotel Business Plan by Slidesgo">
  <a:themeElements>
    <a:clrScheme name="Simple Light">
      <a:dk1>
        <a:srgbClr val="916452"/>
      </a:dk1>
      <a:lt1>
        <a:srgbClr val="FFFFFF"/>
      </a:lt1>
      <a:dk2>
        <a:srgbClr val="FFF6EC"/>
      </a:dk2>
      <a:lt2>
        <a:srgbClr val="FFC0A7"/>
      </a:lt2>
      <a:accent1>
        <a:srgbClr val="FED3C2"/>
      </a:accent1>
      <a:accent2>
        <a:srgbClr val="C7D8D0"/>
      </a:accent2>
      <a:accent3>
        <a:srgbClr val="E1EAE7"/>
      </a:accent3>
      <a:accent4>
        <a:srgbClr val="FFF6EC"/>
      </a:accent4>
      <a:accent5>
        <a:srgbClr val="FED3C2"/>
      </a:accent5>
      <a:accent6>
        <a:srgbClr val="C7D8D0"/>
      </a:accent6>
      <a:hlink>
        <a:srgbClr val="8C623E"/>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302</TotalTime>
  <Words>1894</Words>
  <Application>Microsoft Office PowerPoint</Application>
  <PresentationFormat>On-screen Show (16:9)</PresentationFormat>
  <Paragraphs>90</Paragraphs>
  <Slides>15</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Symbol</vt:lpstr>
      <vt:lpstr>Times New Roman</vt:lpstr>
      <vt:lpstr>Carter One</vt:lpstr>
      <vt:lpstr>Arial</vt:lpstr>
      <vt:lpstr>Livvic</vt:lpstr>
      <vt:lpstr>Wingdings</vt:lpstr>
      <vt:lpstr>Hotel Business Plan by Slidesgo</vt:lpstr>
      <vt:lpstr>                              Presentation</vt:lpstr>
      <vt:lpstr>Westin Hotels &amp; Resorts</vt:lpstr>
      <vt:lpstr>Table of Contents</vt:lpstr>
      <vt:lpstr>Introduction</vt:lpstr>
      <vt:lpstr>Westin Hotels &amp; Resorts </vt:lpstr>
      <vt:lpstr>Westin’s Main Consumer </vt:lpstr>
      <vt:lpstr>Nature, Scope and Role of the Guest Services and Facilities </vt:lpstr>
      <vt:lpstr>Nature, Scope and Role of the Guest Services and Facilities </vt:lpstr>
      <vt:lpstr>Role and Function of Guest Services </vt:lpstr>
      <vt:lpstr>Role and Function of Guest Services </vt:lpstr>
      <vt:lpstr>Importance of Hospitality </vt:lpstr>
      <vt:lpstr>Meet/Exceed Guest Expectations </vt:lpstr>
      <vt:lpstr>Conclusion</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Hotel Business Plan</dc:title>
  <dc:creator>Cristina Iliuta</dc:creator>
  <cp:lastModifiedBy>Cristina Iliuta</cp:lastModifiedBy>
  <cp:revision>30</cp:revision>
  <dcterms:modified xsi:type="dcterms:W3CDTF">2023-02-03T12:50:59Z</dcterms:modified>
</cp:coreProperties>
</file>